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4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6" r:id="rId39"/>
    <p:sldId id="347" r:id="rId40"/>
    <p:sldId id="348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697" autoAdjust="0"/>
  </p:normalViewPr>
  <p:slideViewPr>
    <p:cSldViewPr>
      <p:cViewPr varScale="1">
        <p:scale>
          <a:sx n="77" d="100"/>
          <a:sy n="77" d="100"/>
        </p:scale>
        <p:origin x="93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38:28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24575,'2'5'0,"-1"-1"0,1 0 0,0 1 0,0-1 0,0 0 0,1 0 0,-1-1 0,1 1 0,0 0 0,0-1 0,1 0 0,-1 1 0,8 4 0,0 2 0,310 260 0,-96-88 0,-178-138 0,49 61 0,-59-62 0,2-2 0,46 38 0,11 7 0,126 143 0,-204-210 0,11 15-1365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38:29.4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1154 24575,'0'-6'0,"1"1"0,0-1 0,0 1 0,1-1 0,-1 1 0,1 0 0,0 0 0,1 0 0,-1 0 0,1 0 0,0 0 0,6-6 0,49-52 0,-41 47 0,77-68 0,3 3 0,164-102 0,-251 176 0,239-189 0,-144 109 0,-56 42 42,-2-1 0,60-79 0,22-21-1533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4.8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1 443 24575,'4'6'0,"0"0"0,0 0 0,0 1 0,-1 0 0,0 0 0,0 0 0,3 12 0,-4-12 0,0 0 0,0 0 0,1-1 0,0 1 0,0-1 0,1 0 0,7 11 0,-9-16 0,0 1 0,0-1 0,0 1 0,0-1 0,0 0 0,0 0 0,1 0 0,-1 0 0,0 0 0,1 0 0,-1-1 0,1 1 0,-1-1 0,1 0 0,-1 0 0,0 0 0,1 0 0,-1 0 0,1 0 0,-1-1 0,1 1 0,-1-1 0,0 1 0,1-1 0,-1 0 0,0 0 0,4-2 0,5-3 0,0 1 0,-1-1 0,0-1 0,-1 0 0,1 0 0,16-17 0,47-62 0,-35 40 0,-38 46 0,69-81 0,148-135 0,-193 198-341,0 1 0,2 1-1,38-18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6.4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0 190 24575,'1'0'0,"1"1"0,-1 0 0,0 0 0,0 0 0,0 0 0,0 0 0,0 0 0,0 1 0,0-1 0,0 0 0,0 1 0,0-1 0,-1 0 0,1 1 0,-1-1 0,1 1 0,0 1 0,11 34 0,-10-31 0,0-1 0,-1 0 0,1 0 0,0 0 0,0 0 0,0-1 0,1 1 0,-1-1 0,1 0 0,0 1 0,5 4 0,-5-8 0,-1 1 0,1-1 0,-1 1 0,1-1 0,0 0 0,0 0 0,-1 0 0,1-1 0,0 1 0,0 0 0,0-1 0,0 0 0,0 0 0,0 0 0,0 0 0,0 0 0,0-1 0,0 1 0,4-2 0,35-9 0,0-3 0,65-28 0,-23 7 0,9 3 0,-53 19 0,-1-1 0,0-1 0,-1-3 0,59-35 0,-13-21-1365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7.5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1 342 24575,'10'12'0,"-1"0"0,0 1 0,0 0 0,-2 1 0,8 15 0,-3-5 0,-1-1 0,-8-15 0,0-1 0,1 0 0,0 0 0,1 0 0,-1 0 0,1-1 0,8 8 0,-11-12 0,0-1 0,0 0 0,0 0 0,0 1 0,1-1 0,-1-1 0,0 1 0,1 0 0,-1 0 0,1-1 0,-1 0 0,1 1 0,-1-1 0,1 0 0,-1 0 0,1 0 0,-1-1 0,1 1 0,-1-1 0,1 1 0,-1-1 0,1 0 0,-1 0 0,0 0 0,1 0 0,-1 0 0,0 0 0,3-3 0,20-14 0,0-2 0,-2 0 0,0-1 0,-2-2 0,25-32 0,7-5 0,251-239-1365,-272 272-5461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41.4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24575,'4'8'0,"14"11"0,24 19 0,18 11 0,6 9 0,1-4 0,-3 0 0,-9-5 0,-9-6 0,-8-11 0,-11-6 0,-6-4 0,-2-2 0,-4 1 0,-1-4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42.2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1 836 24575,'1'-12'0,"1"1"0,1 0 0,0 0 0,0 0 0,1 1 0,1-1 0,0 1 0,0 0 0,1 0 0,10-13 0,3-8 0,65-116 0,104-173 0,-174 300 0,0-1 0,2 2 0,0 0 0,1 1 0,1 1 0,0 0 0,41-26 0,-21 10-1365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6:28.91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91 24575,'5'-2'0,"1"0"0,-1 0 0,0-1 0,0 0 0,0 1 0,0-2 0,-1 1 0,9-8 0,6-3 0,-11 9 0,1 1 0,0 0 0,0 0 0,1 1 0,-1 0 0,1 1 0,-1 0 0,1 0 0,13 1 0,6 0 0,55 6 0,-76-4 0,0 0 0,0 0 0,-1 1 0,1 0 0,0 1 0,-1 0 0,0 0 0,1 1 0,-1 0 0,-1 0 0,1 0 0,0 1 0,-1 0 0,0 0 0,0 1 0,-1 0 0,0 0 0,8 10 0,52 64 0,-59-74 0,0 0 0,0-1 0,1 1 0,0-2 0,0 1 0,0-1 0,0 0 0,1 0 0,-1-1 0,10 3 0,6 1 0,0 0 0,30 3 0,-44-9 0,-1 0 0,0-1 0,0 0 0,0 0 0,0-1 0,0 0 0,0 0 0,0-1 0,0 0 0,0-1 0,0 0 0,-1 0 0,1 0 0,7-6 0,8-7 0,-1 0 0,39-39 0,-48 42 0,1 0 0,0 1 0,0 0 0,1 1 0,0 0 0,1 2 0,1-1 0,26-9 0,-29 14 0,7-2 0,1 1 0,-1 1 0,1 1 0,0 1 0,26-1 0,-42 4 0,0 1 0,0-1 0,0 1 0,0 0 0,-1 1 0,1-1 0,0 1 0,-1 0 0,1 1 0,-1-1 0,0 1 0,1 0 0,-1 1 0,-1-1 0,1 1 0,0 0 0,-1 0 0,0 0 0,0 1 0,0-1 0,-1 1 0,1 0 0,-1 0 0,3 8 0,5 7 0,-2 1 0,2 0 0,1-1 0,0 0 0,1-1 0,19 21 0,-12-18 0,-17-18 0,0-1 0,0 1 0,0-1 0,0 1 0,1-1 0,-1 0 0,1 0 0,-1-1 0,1 1 0,0-1 0,0 0 0,1 0 0,-1 0 0,0 0 0,1-1 0,-1 1 0,1-1 0,-1-1 0,1 1 0,4 0 0,10 0 0,1-2 0,-1 0 0,0 0 0,-1-2 0,1 0 0,0-2 0,-1 0 0,0 0 0,0-2 0,0 0 0,-1-2 0,0 1 0,-1-2 0,0 0 0,0-1 0,-1-1 0,15-15 0,-23 21 10,0 1-1,0 0 0,0 0 1,1 1-1,-1 0 0,1 1 1,0-1-1,0 1 1,0 1-1,1 0 0,10-2 1,8 1-426,-1 2 0,35 1 0,-54 0 186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0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5948 1 24575,'-7'0'0,"1"2"0,-1-1 0,1 1 0,-1 0 0,1 0 0,-12 6 0,-11 4 0,-146 44 0,-313 89 0,98-48 0,240-56 0,76-19 0,-128 21 0,-240 50 0,223-39 0,-235 85 0,396-118 0,-347 114 0,99-43 0,-4 1 0,254-74 0,-1-1 0,0-4 0,-2-2 0,-74 6 0,58-8 0,-125 31 0,128-24 0,-25 4 0,-116 9 0,182-28 0,0 1 0,0 1 0,0 2 0,0 1 0,1 2 0,0 1 0,1 1 0,0 1 0,-30 19 0,-76 46 0,118-67 0,-1-1 0,0-1 0,-21 7 0,22-10 0,1 2 0,0 0 0,1 0 0,-25 17 0,-144 92 0,151-94-195,0 0 0,-1-2 0,-1-2 0,-1-1 0,-1-1 0,-57 15 0,73-27-6631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24575,'383'149'0,"-10"-4"0,458 108 0,-549-171 0,409 109 0,-322-91 0,114 53 0,-348-108 0,-57-23 0,-50-15 0,0 1 0,50 23 0,197 81 0,-106-47 0,-148-58 0,1 0 0,42 6 0,7 2 0,-23 1 0,77 37 0,-9-2 0,368 150 0,-301-121-1365,-167-74-5461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3036 1 24575,'-3'0'0,"0"1"0,0 0 0,0 0 0,0 1 0,0-1 0,0 0 0,1 1 0,-1 0 0,1-1 0,-5 5 0,-2 0 0,-186 145 0,54-39 0,-704 472 0,697-496 0,-310 131 0,233-103 0,38-16 0,157-85 0,0 1 0,1 1 0,2 2 0,-1 1 0,2 1 0,1 1 0,-33 36 0,5-1 0,-2-2 0,-3-2 0,-68 46 0,21-15 75,68-52-795,-68 44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38:29.4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1154 24575,'0'-6'0,"1"1"0,0-1 0,0 1 0,1-1 0,-1 1 0,1 0 0,0 0 0,1 0 0,-1 0 0,1 0 0,0 0 0,6-6 0,49-52 0,-41 47 0,77-68 0,3 3 0,164-102 0,-251 176 0,239-189 0,-144 109 0,-56 42 42,-2-1 0,60-79 0,22-21-1533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24575,'3'8'0,"1"-1"0,-1 1 0,2-1 0,-1 0 0,1-1 0,0 1 0,7 6 0,5 7 0,72 89 0,5-4 0,4-5 0,5-4 0,4-4 0,123 80 0,-138-110 0,243 174 0,-304-209 0,-1 1 0,-1 2 0,-2 1 0,27 39 0,44 50 0,24 8 0,163 176 0,-127-145-1032,-151-152 699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1293 1 24575,'-3'1'0,"0"1"0,0 0 0,0-1 0,0 1 0,0 1 0,0-1 0,0 0 0,1 1 0,-1-1 0,1 1 0,0 0 0,0 0 0,0 0 0,-2 4 0,-3 2 0,-240 357 0,197-284 0,3 1 0,-53 133 0,-21 85 0,112-273 0,-1 0 0,-1-1 0,-2-1 0,-24 39 0,18-35 0,2 1 0,-20 49 0,-16 29 0,4-19 0,-63 99 0,74-122 0,32-53 0,-1-1 0,-1 1 0,0-1 0,-20 23 0,6-12 0,-2-1 0,-1-1 0,-30 20 0,-37 38-1365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1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24575,'0'2'0,"0"12"0,0 0 0,1 0 0,0-1 0,5 19 0,-4-26 0,0-1 0,0 1 0,0-1 0,1 0 0,0 0 0,0 0 0,1 0 0,-1-1 0,1 1 0,0-1 0,0 0 0,1 0 0,5 4 0,51 33 0,0-3 0,3-3 0,78 32 0,56 30 0,-161-76 0,0 2 0,-2 1 0,38 34 0,-66-52 0,299 276 0,-127-122 0,208 142 0,-335-263 0,186 150 0,-65-49 0,-78-60 0,-62-50 0,1-1 0,1-2 0,74 42 0,81 41 0,-152-86 0,45 40 0,-69-53 0,136 132-1365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3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 1 24575,'-2'9'0,"0"1"0,-1-1 0,0 0 0,-1 0 0,0 0 0,0 0 0,-1 0 0,0-1 0,-11 14 0,2-1 0,-83 138 0,-132 196 0,83-179 0,25-33 0,11-12 0,-23 33 0,58-74 0,49-60 0,1 1 0,-32 50 0,43-61 0,-1 0 0,-1-1 0,0-1 0,-2-1 0,-21 18 0,21-19-273,1 0 0,0 1 0,1 1 0,-15 24 0,17-22-6553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1619 0 24575,'-7'9'0,"1"-1"0,0 1 0,0 1 0,1-1 0,0 1 0,1 0 0,-5 16 0,-7 15 0,-6 6 0,-82 164 0,80-168 0,-3-1 0,-56 69 0,-139 116 0,8 1 0,60-75 0,97-102 0,4 3 0,-77 98 0,12-9 0,98-119 0,-82 92 0,66-76-113,8-7-200,-2-1 0,-2-2 0,-49 38 0,64-57-6513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24575,'17'18'0,"27"37"0,3 4 0,17 5 0,3-2 0,138 97 0,170 79 0,-264-170 0,325 195 0,-389-230 0,-2 2 0,69 69 0,36 29 0,38-3 0,-29-22 0,-53-17 0,147 83 0,13 10-1365,-249-172-5461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2211 1 24575,'-7'5'0,"1"0"0,-1 1 0,1-1 0,0 2 0,0-1 0,1 1 0,0-1 0,-5 9 0,-6 9 0,-102 136 0,-52 63 0,-115 60 0,109-114 0,-36 24 0,39-39 0,139-119 0,-32 43 0,35-39 0,-39 37 0,10-20 0,-24 23 0,-133 159 0,193-209 0,-57 51 0,50-52 0,-35 42 0,-135 181 0,198-247-151,0 0-1,0 0 0,-1-1 0,1 1 1,-1-1-1,0 0 0,0 0 1,-5 3-1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0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5948 1 24575,'-7'0'0,"1"2"0,-1-1 0,1 1 0,-1 0 0,1 0 0,-12 6 0,-11 4 0,-146 44 0,-313 89 0,98-48 0,240-56 0,76-19 0,-128 21 0,-240 50 0,223-39 0,-235 85 0,396-118 0,-347 114 0,99-43 0,-4 1 0,254-74 0,-1-1 0,0-4 0,-2-2 0,-74 6 0,58-8 0,-125 31 0,128-24 0,-25 4 0,-116 9 0,182-28 0,0 1 0,0 1 0,0 2 0,0 1 0,1 2 0,0 1 0,1 1 0,0 1 0,-30 19 0,-76 46 0,118-67 0,-1-1 0,0-1 0,-21 7 0,22-10 0,1 2 0,0 0 0,1 0 0,-25 17 0,-144 92 0,151-94-195,0 0 0,-1-2 0,-1-2 0,-1-1 0,-1-1 0,-57 15 0,73-27-6631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24575,'383'149'0,"-10"-4"0,458 108 0,-549-171 0,409 109 0,-322-91 0,114 53 0,-348-108 0,-57-23 0,-50-15 0,0 1 0,50 23 0,197 81 0,-106-47 0,-148-58 0,1 0 0,42 6 0,7 2 0,-23 1 0,77 37 0,-9-2 0,368 150 0,-301-121-1365,-167-74-5461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3036 1 24575,'-3'0'0,"0"1"0,0 0 0,0 0 0,0 1 0,0-1 0,0 0 0,1 1 0,-1 0 0,1-1 0,-5 5 0,-2 0 0,-186 145 0,54-39 0,-704 472 0,697-496 0,-310 131 0,233-103 0,38-16 0,157-85 0,0 1 0,1 1 0,2 2 0,-1 1 0,2 1 0,1 1 0,-33 36 0,5-1 0,-2-2 0,-3-2 0,-68 46 0,21-15 75,68-52-795,-68 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4.84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1 443 24575,'4'6'0,"0"0"0,0 0 0,0 1 0,-1 0 0,0 0 0,0 0 0,3 12 0,-4-12 0,0 0 0,0 0 0,1-1 0,0 1 0,0-1 0,1 0 0,7 11 0,-9-16 0,0 1 0,0-1 0,0 1 0,0-1 0,0 0 0,0 0 0,1 0 0,-1 0 0,0 0 0,1 0 0,-1-1 0,1 1 0,-1-1 0,1 0 0,-1 0 0,0 0 0,1 0 0,-1 0 0,1 0 0,-1-1 0,1 1 0,-1-1 0,0 1 0,1-1 0,-1 0 0,0 0 0,4-2 0,5-3 0,0 1 0,-1-1 0,0-1 0,-1 0 0,1 0 0,16-17 0,47-62 0,-35 40 0,-38 46 0,69-81 0,148-135 0,-193 198-341,0 1 0,2 1-1,38-18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24575,'3'8'0,"1"-1"0,-1 1 0,2-1 0,-1 0 0,1-1 0,0 1 0,7 6 0,5 7 0,72 89 0,5-4 0,4-5 0,5-4 0,4-4 0,123 80 0,-138-110 0,243 174 0,-304-209 0,-1 1 0,-1 2 0,-2 1 0,27 39 0,44 50 0,24 8 0,163 176 0,-127-145-1032,-151-152 699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1293 1 24575,'-3'1'0,"0"1"0,0 0 0,0-1 0,0 1 0,0 1 0,0-1 0,0 0 0,1 1 0,-1-1 0,1 1 0,0 0 0,0 0 0,0 0 0,-2 4 0,-3 2 0,-240 357 0,197-284 0,3 1 0,-53 133 0,-21 85 0,112-273 0,-1 0 0,-1-1 0,-2-1 0,-24 39 0,18-35 0,2 1 0,-20 49 0,-16 29 0,4-19 0,-63 99 0,74-122 0,32-53 0,-1-1 0,-1 1 0,0-1 0,-20 23 0,6-12 0,-2-1 0,-1-1 0,-30 20 0,-37 38-1365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1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24575,'0'2'0,"0"12"0,0 0 0,1 0 0,0-1 0,5 19 0,-4-26 0,0-1 0,0 1 0,0-1 0,1 0 0,0 0 0,0 0 0,1 0 0,-1-1 0,1 1 0,0-1 0,0 0 0,1 0 0,5 4 0,51 33 0,0-3 0,3-3 0,78 32 0,56 30 0,-161-76 0,0 2 0,-2 1 0,38 34 0,-66-52 0,299 276 0,-127-122 0,208 142 0,-335-263 0,186 150 0,-65-49 0,-78-60 0,-62-50 0,1-1 0,1-2 0,74 42 0,81 41 0,-152-86 0,45 40 0,-69-53 0,136 132-1365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3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 1 24575,'-2'9'0,"0"1"0,-1-1 0,0 0 0,-1 0 0,0 0 0,0 0 0,-1 0 0,0-1 0,-11 14 0,2-1 0,-83 138 0,-132 196 0,83-179 0,25-33 0,11-12 0,-23 33 0,58-74 0,49-60 0,1 1 0,-32 50 0,43-61 0,-1 0 0,-1-1 0,0-1 0,-2-1 0,-21 18 0,21-19-273,1 0 0,0 1 0,1 1 0,-15 24 0,17-22-6553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1619 0 24575,'-7'9'0,"1"-1"0,0 1 0,0 1 0,1-1 0,0 1 0,1 0 0,-5 16 0,-7 15 0,-6 6 0,-82 164 0,80-168 0,-3-1 0,-56 69 0,-139 116 0,8 1 0,60-75 0,97-102 0,4 3 0,-77 98 0,12-9 0,98-119 0,-82 92 0,66-76-113,8-7-200,-2-1 0,-2-2 0,-49 38 0,64-57-6513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24575,'17'18'0,"27"37"0,3 4 0,17 5 0,3-2 0,138 97 0,170 79 0,-264-170 0,325 195 0,-389-230 0,-2 2 0,69 69 0,36 29 0,38-3 0,-29-22 0,-53-17 0,147 83 0,13 10-1365,-249-172-5461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2211 1 24575,'-7'5'0,"1"0"0,-1 1 0,1-1 0,0 2 0,0-1 0,1 1 0,0-1 0,-5 9 0,-6 9 0,-102 136 0,-52 63 0,-115 60 0,109-114 0,-36 24 0,39-39 0,139-119 0,-32 43 0,35-39 0,-39 37 0,10-20 0,-24 23 0,-133 159 0,193-209 0,-57 51 0,50-52 0,-35 42 0,-135 181 0,198-247-151,0 0-1,0 0 0,-1-1 0,1 1 1,-1-1-1,0 0 0,0 0 1,-5 3-1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0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5948 1 24575,'-7'0'0,"1"2"0,-1-1 0,1 1 0,-1 0 0,1 0 0,-12 6 0,-11 4 0,-146 44 0,-313 89 0,98-48 0,240-56 0,76-19 0,-128 21 0,-240 50 0,223-39 0,-235 85 0,396-118 0,-347 114 0,99-43 0,-4 1 0,254-74 0,-1-1 0,0-4 0,-2-2 0,-74 6 0,58-8 0,-125 31 0,128-24 0,-25 4 0,-116 9 0,182-28 0,0 1 0,0 1 0,0 2 0,0 1 0,1 2 0,0 1 0,1 1 0,0 1 0,-30 19 0,-76 46 0,118-67 0,-1-1 0,0-1 0,-21 7 0,22-10 0,1 2 0,0 0 0,1 0 0,-25 17 0,-144 92 0,151-94-195,0 0 0,-1-2 0,-1-2 0,-1-1 0,-1-1 0,-57 15 0,73-27-6631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24575,'383'149'0,"-10"-4"0,458 108 0,-549-171 0,409 109 0,-322-91 0,114 53 0,-348-108 0,-57-23 0,-50-15 0,0 1 0,50 23 0,197 81 0,-106-47 0,-148-58 0,1 0 0,42 6 0,7 2 0,-23 1 0,77 37 0,-9-2 0,368 150 0,-301-121-1365,-167-74-5461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3036 1 24575,'-3'0'0,"0"1"0,0 0 0,0 0 0,0 1 0,0-1 0,0 0 0,1 1 0,-1 0 0,1-1 0,-5 5 0,-2 0 0,-186 145 0,54-39 0,-704 472 0,697-496 0,-310 131 0,233-103 0,38-16 0,157-85 0,0 1 0,1 1 0,2 2 0,-1 1 0,2 1 0,1 1 0,-33 36 0,5-1 0,-2-2 0,-3-2 0,-68 46 0,21-15 75,68-52-795,-68 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6.40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0 190 24575,'1'0'0,"1"1"0,-1 0 0,0 0 0,0 0 0,0 0 0,0 0 0,0 0 0,0 1 0,0-1 0,0 0 0,0 1 0,0-1 0,-1 0 0,1 1 0,-1-1 0,1 1 0,0 1 0,11 34 0,-10-31 0,0-1 0,-1 0 0,1 0 0,0 0 0,0 0 0,0-1 0,1 1 0,-1-1 0,1 0 0,0 1 0,5 4 0,-5-8 0,-1 1 0,1-1 0,-1 1 0,1-1 0,0 0 0,0 0 0,-1 0 0,1-1 0,0 1 0,0 0 0,0-1 0,0 0 0,0 0 0,0 0 0,0 0 0,0 0 0,0-1 0,0 1 0,4-2 0,35-9 0,0-3 0,65-28 0,-23 7 0,9 3 0,-53 19 0,-1-1 0,0-1 0,-1-3 0,59-35 0,-13-21-1365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24575,'3'8'0,"1"-1"0,-1 1 0,2-1 0,-1 0 0,1-1 0,0 1 0,7 6 0,5 7 0,72 89 0,5-4 0,4-5 0,5-4 0,4-4 0,123 80 0,-138-110 0,243 174 0,-304-209 0,-1 1 0,-1 2 0,-2 1 0,27 39 0,44 50 0,24 8 0,163 176 0,-127-145-1032,-151-152 699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1293 1 24575,'-3'1'0,"0"1"0,0 0 0,0-1 0,0 1 0,0 1 0,0-1 0,0 0 0,1 1 0,-1-1 0,1 1 0,0 0 0,0 0 0,0 0 0,-2 4 0,-3 2 0,-240 357 0,197-284 0,3 1 0,-53 133 0,-21 85 0,112-273 0,-1 0 0,-1-1 0,-2-1 0,-24 39 0,18-35 0,2 1 0,-20 49 0,-16 29 0,4-19 0,-63 99 0,74-122 0,32-53 0,-1-1 0,-1 1 0,0-1 0,-20 23 0,6-12 0,-2-1 0,-1-1 0,-30 20 0,-37 38-1365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1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24575,'0'2'0,"0"12"0,0 0 0,1 0 0,0-1 0,5 19 0,-4-26 0,0-1 0,0 1 0,0-1 0,1 0 0,0 0 0,0 0 0,1 0 0,-1-1 0,1 1 0,0-1 0,0 0 0,1 0 0,5 4 0,51 33 0,0-3 0,3-3 0,78 32 0,56 30 0,-161-76 0,0 2 0,-2 1 0,38 34 0,-66-52 0,299 276 0,-127-122 0,208 142 0,-335-263 0,186 150 0,-65-49 0,-78-60 0,-62-50 0,1-1 0,1-2 0,74 42 0,81 41 0,-152-86 0,45 40 0,-69-53 0,136 132-1365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3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 1 24575,'-2'9'0,"0"1"0,-1-1 0,0 0 0,-1 0 0,0 0 0,0 0 0,-1 0 0,0-1 0,-11 14 0,2-1 0,-83 138 0,-132 196 0,83-179 0,25-33 0,11-12 0,-23 33 0,58-74 0,49-60 0,1 1 0,-32 50 0,43-61 0,-1 0 0,-1-1 0,0-1 0,-2-1 0,-21 18 0,21-19-273,1 0 0,0 1 0,1 1 0,-15 24 0,17-22-6553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1619 0 24575,'-7'9'0,"1"-1"0,0 1 0,0 1 0,1-1 0,0 1 0,1 0 0,-5 16 0,-7 15 0,-6 6 0,-82 164 0,80-168 0,-3-1 0,-56 69 0,-139 116 0,8 1 0,60-75 0,97-102 0,4 3 0,-77 98 0,12-9 0,98-119 0,-82 92 0,66-76-113,8-7-200,-2-1 0,-2-2 0,-49 38 0,64-57-6513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24575,'17'18'0,"27"37"0,3 4 0,17 5 0,3-2 0,138 97 0,170 79 0,-264-170 0,325 195 0,-389-230 0,-2 2 0,69 69 0,36 29 0,38-3 0,-29-22 0,-53-17 0,147 83 0,13 10-1365,-249-172-5461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2211 1 24575,'-7'5'0,"1"0"0,-1 1 0,1-1 0,0 2 0,0-1 0,1 1 0,0-1 0,-5 9 0,-6 9 0,-102 136 0,-52 63 0,-115 60 0,109-114 0,-36 24 0,39-39 0,139-119 0,-32 43 0,35-39 0,-39 37 0,10-20 0,-24 23 0,-133 159 0,193-209 0,-57 51 0,50-52 0,-35 42 0,-135 181 0,198-247-151,0 0-1,0 0 0,-1-1 0,1 1 1,-1-1-1,0 0 0,0 0 1,-5 3-1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0.95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5661 3 24575,'-38'-1'0,"23"0"0,0 0 0,0 1 0,0 1 0,0 0 0,0 1 0,0 1 0,1 0 0,-1 1 0,1 0 0,-20 10 0,-14 9 0,-1-3 0,-1-1 0,-55 12 0,35-11 0,-101 44 0,17-4 0,-264 48 0,-52-26 0,390-69 0,-296 62 0,300-61 0,-1-3 0,-110 2 0,134-10 0,0 2 0,-96 22 0,15-2 0,-165 29 0,125-21 0,-181 12 0,300-43 0,0 3 0,0 2 0,0 2 0,1 3 0,-96 34 0,-146 56 0,182-66 0,-243 90 0,139-30 0,101-41 0,32-13 0,-106 70 0,126-71 0,39-26-1365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2.93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3038 0 24575,'0'4'0,"-1"-1"0,0 0 0,1 0 0,-1 0 0,0 0 0,0 0 0,0 0 0,-1 0 0,1 0 0,-1-1 0,0 1 0,1 0 0,-1-1 0,0 1 0,-1-1 0,-4 4 0,-48 34 0,19-16 0,-3 5 0,-82 47 0,20-16 0,-183 155 0,32-23 0,227-175 0,-1-2 0,-1-1 0,-1-1 0,0-2 0,0 0 0,-1-2 0,-1-1 0,1-2 0,-51 5 0,57-7 0,-1 1 0,1 1 0,0 1 0,0 0 0,-21 12 0,-102 60 0,75-38 0,60-33 0,0 0 0,0 0 0,1 1 0,0 1 0,-14 17 0,-25 24 0,-11-7 0,-91 52 0,-6 5 0,15-8 0,73-51 0,-70 58 0,96-64 0,-53 32 0,77-56 0,-1-1 0,-1-1 0,0 0 0,-1-2 0,-34 9 0,28-11-151,0 0-1,1 3 0,0 0 0,0 2 1,1 0-1,0 2 0,1 1 1,-34 25-1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4.89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24575,'18'16'0,"1"-1"0,0-1 0,1 0 0,0-2 0,25 12 0,23 14 0,596 353 0,-448-265 0,24 12 0,-188-108 0,-1 2 0,87 73 0,35 25 0,96 63 0,-140-96 0,-128-97 0,256 204 0,-192-155 0,-51-41 0,-2 0 0,1 1 0,-1 1 0,-1 0 0,20 22 0,-15-13 0,1-1 0,1 0 0,1-2 0,31 23 0,20 17 0,-1 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37.5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1 342 24575,'10'12'0,"-1"0"0,0 1 0,0 0 0,-2 1 0,8 15 0,-3-5 0,-1-1 0,-8-15 0,0-1 0,1 0 0,0 0 0,1 0 0,-1 0 0,1-1 0,8 8 0,-11-12 0,0-1 0,0 0 0,0 0 0,0 1 0,1-1 0,-1-1 0,0 1 0,1 0 0,-1 0 0,1-1 0,-1 0 0,1 1 0,-1-1 0,1 0 0,-1 0 0,1 0 0,-1-1 0,1 1 0,-1-1 0,1 1 0,-1-1 0,1 0 0,-1 0 0,0 0 0,1 0 0,-1 0 0,0 0 0,3-3 0,20-14 0,0-2 0,-2 0 0,0-1 0,-2-2 0,25-32 0,7-5 0,251-239-1365,-272 272-5461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0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5948 1 24575,'-7'0'0,"1"2"0,-1-1 0,1 1 0,-1 0 0,1 0 0,-12 6 0,-11 4 0,-146 44 0,-313 89 0,98-48 0,240-56 0,76-19 0,-128 21 0,-240 50 0,223-39 0,-235 85 0,396-118 0,-347 114 0,99-43 0,-4 1 0,254-74 0,-1-1 0,0-4 0,-2-2 0,-74 6 0,58-8 0,-125 31 0,128-24 0,-25 4 0,-116 9 0,182-28 0,0 1 0,0 1 0,0 2 0,0 1 0,1 2 0,0 1 0,1 1 0,0 1 0,-30 19 0,-76 46 0,118-67 0,-1-1 0,0-1 0,-21 7 0,22-10 0,1 2 0,0 0 0,1 0 0,-25 17 0,-144 92 0,151-94-195,0 0 0,-1-2 0,-1-2 0,-1-1 0,-1-1 0,-57 15 0,73-27-6631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2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24575,'383'149'0,"-10"-4"0,458 108 0,-549-171 0,409 109 0,-322-91 0,114 53 0,-348-108 0,-57-23 0,-50-15 0,0 1 0,50 23 0,197 81 0,-106-47 0,-148-58 0,1 0 0,42 6 0,7 2 0,-23 1 0,77 37 0,-9-2 0,368 150 0,-301-121-1365,-167-74-5461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4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3036 1 24575,'-3'0'0,"0"1"0,0 0 0,0 0 0,0 1 0,0-1 0,0 0 0,1 1 0,-1 0 0,1-1 0,-5 5 0,-2 0 0,-186 145 0,54-39 0,-704 472 0,697-496 0,-310 131 0,233-103 0,38-16 0,157-85 0,0 1 0,1 1 0,2 2 0,-1 1 0,2 1 0,1 1 0,-33 36 0,5-1 0,-2-2 0,-3-2 0,-68 46 0,21-15 75,68-52-795,-68 44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24575,'3'8'0,"1"-1"0,-1 1 0,2-1 0,-1 0 0,1-1 0,0 1 0,7 6 0,5 7 0,72 89 0,5-4 0,4-5 0,5-4 0,4-4 0,123 80 0,-138-110 0,243 174 0,-304-209 0,-1 1 0,-1 2 0,-2 1 0,27 39 0,44 50 0,24 8 0,163 176 0,-127-145-1032,-151-152 699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18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1293 1 24575,'-3'1'0,"0"1"0,0 0 0,0-1 0,0 1 0,0 1 0,0-1 0,0 0 0,1 1 0,-1-1 0,1 1 0,0 0 0,0 0 0,0 0 0,-2 4 0,-3 2 0,-240 357 0,197-284 0,3 1 0,-53 133 0,-21 85 0,112-273 0,-1 0 0,-1-1 0,-2-1 0,-24 39 0,18-35 0,2 1 0,-20 49 0,-16 29 0,4-19 0,-63 99 0,74-122 0,32-53 0,-1-1 0,-1 1 0,0-1 0,-20 23 0,6-12 0,-2-1 0,-1-1 0,-30 20 0,-37 38-1365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1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24575,'0'2'0,"0"12"0,0 0 0,1 0 0,0-1 0,5 19 0,-4-26 0,0-1 0,0 1 0,0-1 0,1 0 0,0 0 0,0 0 0,1 0 0,-1-1 0,1 1 0,0-1 0,0 0 0,1 0 0,5 4 0,51 33 0,0-3 0,3-3 0,78 32 0,56 30 0,-161-76 0,0 2 0,-2 1 0,38 34 0,-66-52 0,299 276 0,-127-122 0,208 142 0,-335-263 0,186 150 0,-65-49 0,-78-60 0,-62-50 0,1-1 0,1-2 0,74 42 0,81 41 0,-152-86 0,45 40 0,-69-53 0,136 132-1365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3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1312 1 24575,'-2'9'0,"0"1"0,-1-1 0,0 0 0,-1 0 0,0 0 0,0 0 0,-1 0 0,0-1 0,-11 14 0,2-1 0,-83 138 0,-132 196 0,83-179 0,25-33 0,11-12 0,-23 33 0,58-74 0,49-60 0,1 1 0,-32 50 0,43-61 0,-1 0 0,-1-1 0,0-1 0,-2-1 0,-21 18 0,21-19-273,1 0 0,0 1 0,1 1 0,-15 24 0,17-22-6553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1619 0 24575,'-7'9'0,"1"-1"0,0 1 0,0 1 0,1-1 0,0 1 0,1 0 0,-5 16 0,-7 15 0,-6 6 0,-82 164 0,80-168 0,-3-1 0,-56 69 0,-139 116 0,8 1 0,60-75 0,97-102 0,4 3 0,-77 98 0,12-9 0,98-119 0,-82 92 0,66-76-113,8-7-200,-2-1 0,-2-2 0,-49 38 0,64-57-6513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24575,'17'18'0,"27"37"0,3 4 0,17 5 0,3-2 0,138 97 0,170 79 0,-264-170 0,325 195 0,-389-230 0,-2 2 0,69 69 0,36 29 0,38-3 0,-29-22 0,-53-17 0,147 83 0,13 10-1365,-249-172-5461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54:29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2211 1 24575,'-7'5'0,"1"0"0,-1 1 0,1-1 0,0 2 0,0-1 0,1 1 0,0-1 0,-5 9 0,-6 9 0,-102 136 0,-52 63 0,-115 60 0,109-114 0,-36 24 0,39-39 0,139-119 0,-32 43 0,35-39 0,-39 37 0,10-20 0,-24 23 0,-133 159 0,193-209 0,-57 51 0,50-52 0,-35 42 0,-135 181 0,198-247-151,0 0-1,0 0 0,-1-1 0,1 1 1,-1-1-1,0 0 0,0 0 1,-5 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41.4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24575,'4'8'0,"14"11"0,24 19 0,18 11 0,6 9 0,1-4 0,-3 0 0,-9-5 0,-9-6 0,-8-11 0,-11-6 0,-6-4 0,-2-2 0,-4 1 0,-1-4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0.95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5661 3 24575,'-38'-1'0,"23"0"0,0 0 0,0 1 0,0 1 0,0 0 0,0 1 0,0 1 0,1 0 0,-1 1 0,1 0 0,-20 10 0,-14 9 0,-1-3 0,-1-1 0,-55 12 0,35-11 0,-101 44 0,17-4 0,-264 48 0,-52-26 0,390-69 0,-296 62 0,300-61 0,-1-3 0,-110 2 0,134-10 0,0 2 0,-96 22 0,15-2 0,-165 29 0,125-21 0,-181 12 0,300-43 0,0 3 0,0 2 0,0 2 0,1 3 0,-96 34 0,-146 56 0,182-66 0,-243 90 0,139-30 0,101-41 0,32-13 0,-106 70 0,126-71 0,39-26-1365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2.93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3038 0 24575,'0'4'0,"-1"-1"0,0 0 0,1 0 0,-1 0 0,0 0 0,0 0 0,0 0 0,-1 0 0,1 0 0,-1-1 0,0 1 0,1 0 0,-1-1 0,0 1 0,-1-1 0,-4 4 0,-48 34 0,19-16 0,-3 5 0,-82 47 0,20-16 0,-183 155 0,32-23 0,227-175 0,-1-2 0,-1-1 0,-1-1 0,0-2 0,0 0 0,-1-2 0,-1-1 0,1-2 0,-51 5 0,57-7 0,-1 1 0,1 1 0,0 1 0,0 0 0,-21 12 0,-102 60 0,75-38 0,60-33 0,0 0 0,0 0 0,1 1 0,0 1 0,-14 17 0,-25 24 0,-11-7 0,-91 52 0,-6 5 0,15-8 0,73-51 0,-70 58 0,96-64 0,-53 32 0,77-56 0,-1-1 0,-1-1 0,0 0 0,-1-2 0,-34 9 0,28-11-151,0 0-1,1 3 0,0 0 0,0 2 1,1 0-1,0 2 0,1 1 1,-34 25-1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00:44.89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24575,'18'16'0,"1"-1"0,0-1 0,1 0 0,0-2 0,25 12 0,23 14 0,596 353 0,-448-265 0,24 12 0,-188-108 0,-1 2 0,87 73 0,35 25 0,96 63 0,-140-96 0,-128-97 0,256 204 0,-192-155 0,-51-41 0,-2 0 0,1 1 0,-1 1 0,-1 0 0,20 22 0,-15-13 0,1-1 0,1 0 0,1-2 0,31 23 0,20 17 0,-1 4-1365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1:01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8424 24575,'0'-4'0,"1"-1"0,1 0 0,-1 1 0,1-1 0,-1 1 0,1 0 0,1 0 0,-1-1 0,0 1 0,1 0 0,3-3 0,3-6 0,32-47 0,3 1 0,98-99 0,130-84 0,-232 208 0,-2-1 0,-1-2 0,-1-2 0,-2-2 0,-3 0 0,47-80 0,91-170 0,74-135 0,-67 118 0,-142 255 0,2 1 0,2 3 0,58-59 0,-5 6 0,16-13 0,196-163 0,-63 63 0,309-241 0,-299 260 0,448-414 0,-622 534 0,466-446 0,-323 314 0,247-204 0,-114 167 0,19-16 0,-269 182 0,139-139 0,-84 70 0,-82 80 0,74-88 0,-108 102 0,43-73 0,-12-14 0,8-10 0,36-47 0,31-46 0,28-40 0,-53 63 0,-76 120 0,-34 72 0,0 2 0,2-1 0,30-45 0,-7 18 0,-27 39 0,1-1 0,0 1 0,1 1 0,20-19 0,-32 34 0,0-1 0,0 1 0,1-1 0,-1 1 0,0 0 0,1-1 0,-1 1 0,0 0 0,1-1 0,-1 1 0,0 0 0,1 0 0,-1-1 0,1 1 0,-1 0 0,1 0 0,-1 0 0,0 0 0,1-1 0,-1 1 0,1 0 0,-1 0 0,1 0 0,-1 0 0,1 0 0,-1 0 0,1 0 0,-1 0 0,1 0 0,-1 1 0,1-1 0,-1 0 0,0 0 0,1 0 0,-1 0 0,1 1 0,-1-1 0,1 0 0,-1 1 0,0-1 0,1 1 0,5 24 0,-11 32 0,-6-5 0,-2 0 0,-25 61 0,1-5 0,34-95 0,-21 67 0,-39 87 0,53-153 0,6-25 0,6-27 0,22-63 0,5 1 0,58-137 0,-86 234 0,0 1 0,1-1 0,-1 1 0,0-1 0,0 1 0,-1-1 0,1 0 0,-1 0 0,1 1 0,-1-1 0,0 0 0,0 0 0,0 0 0,0 1 0,-1-1 0,1 0 0,-1 0 0,0-3 0,-1 4 0,0 0 0,0 1 0,1-1 0,-1 0 0,0 1 0,0-1 0,-1 1 0,1 0 0,0 0 0,0 0 0,-1 0 0,1 0 0,0 0 0,-1 1 0,1-1 0,-1 1 0,1 0 0,-1-1 0,1 1 0,-1 0 0,-2 1 0,-136 3-31,-21-1 147,144-4-323,0-1 0,1 0 0,-1-2 0,1 0-1,-1-1 1,-27-11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1:05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1376 24575,'0'-2'0,"0"0"0,1 0 0,-1-1 0,1 1 0,-1 0 0,1 0 0,0 0 0,0 0 0,0 0 0,0 0 0,1 0 0,-1 0 0,0 0 0,1 1 0,-1-1 0,1 0 0,0 1 0,-1-1 0,1 1 0,0 0 0,0-1 0,0 1 0,4-1 0,58-20 0,-50 18 0,46-11 0,1 3 0,93-6 0,130 8 0,-127 7 0,53-4 0,600-31 0,-417-23 0,-5-33 0,-212 49 0,-83 21 0,117-25 0,283-39 0,-92 16 0,-306 56 0,311-43 0,501-39 0,-559 49 0,132-14 0,-406 56 0,164-19 0,9 1 0,-21 4 0,-174 13 0,56-9 0,190-6 0,102-2 0,-196 7 0,-121 12 0,420-16 0,-384 24 0,179-4 0,-112-22 0,-106 26 0,-55-1 0,0 0 0,1-2 0,48-7 0,-74 8 0,1 0 0,-1 0 0,1 0 0,-1 0 0,1 0 0,-1 0 0,1 0 0,-1 0 0,0 0 0,1 0 0,-1-1 0,1 1 0,-1 0 0,1 0 0,-1-1 0,0 1 0,1 0 0,-1 0 0,1-1 0,-1 1 0,0 0 0,1-1 0,-1 1 0,0-1 0,0 1 0,1 0 0,-1-1 0,0 1 0,0-1 0,1 0 0,-12-9 0,-31-7 0,38 15 0,-216-97 0,177 82 0,1-2 0,1-1 0,-42-29 0,42 32 0,41 18 0,0-1 0,0 0 0,0 0 0,0 0 0,0 0 0,0 0 0,1 0 0,-1 0 0,0 0 0,0 0 0,0 0 0,0 0 0,0 0 0,0 1 0,0-1 0,0 0 0,0 0 0,-1 0 0,1 0 0,0 0 0,0 0 0,0 0 0,0 0 0,0 0 0,0 0 0,0 0 0,0 0 0,0 0 0,0 1 0,0-1 0,0 0 0,0 0 0,0 0 0,0 0 0,0 0 0,0 0 0,0 0 0,0 0 0,-1 0 0,1 0 0,0 0 0,24 10 0,-20-8 0,58 19 0,-1 3 0,-2 2 0,-1 3 0,57 38 0,-81-44 0,44 35 0,-76-56 0,-1-1 0,0 1 0,1 0 0,-1 0 0,0 0 0,0 0 0,-1 0 0,1 0 0,0 1 0,-1-1 0,1 0 0,-1 0 0,0 0 0,1 1 0,-1-1 0,0 0 0,0 0 0,-1 0 0,1 1 0,0-1 0,-1 0 0,0 0 0,1 0 0,-1 0 0,0 0 0,0 0 0,0 0 0,-2 3 0,-4 8 0,-1-1 0,0 0 0,-11 11 0,18-22 0,-31 35 0,-2-1 0,-1-3 0,-48 36 0,-126 73 0,85-63-1365,102-60-5461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1:01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8424 24575,'0'-4'0,"1"-1"0,1 0 0,-1 1 0,1-1 0,-1 1 0,1 0 0,1 0 0,-1-1 0,0 1 0,1 0 0,3-3 0,3-6 0,32-47 0,3 1 0,98-99 0,130-84 0,-232 208 0,-2-1 0,-1-2 0,-1-2 0,-2-2 0,-3 0 0,47-80 0,91-170 0,74-135 0,-67 118 0,-142 255 0,2 1 0,2 3 0,58-59 0,-5 6 0,16-13 0,196-163 0,-63 63 0,309-241 0,-299 260 0,448-414 0,-622 534 0,466-446 0,-323 314 0,247-204 0,-114 167 0,19-16 0,-269 182 0,139-139 0,-84 70 0,-82 80 0,74-88 0,-108 102 0,43-73 0,-12-14 0,8-10 0,36-47 0,31-46 0,28-40 0,-53 63 0,-76 120 0,-34 72 0,0 2 0,2-1 0,30-45 0,-7 18 0,-27 39 0,1-1 0,0 1 0,1 1 0,20-19 0,-32 34 0,0-1 0,0 1 0,1-1 0,-1 1 0,0 0 0,1-1 0,-1 1 0,0 0 0,1-1 0,-1 1 0,0 0 0,1 0 0,-1-1 0,1 1 0,-1 0 0,1 0 0,-1 0 0,0 0 0,1-1 0,-1 1 0,1 0 0,-1 0 0,1 0 0,-1 0 0,1 0 0,-1 0 0,1 0 0,-1 0 0,1 0 0,-1 1 0,1-1 0,-1 0 0,0 0 0,1 0 0,-1 0 0,1 1 0,-1-1 0,1 0 0,-1 1 0,0-1 0,1 1 0,5 24 0,-11 32 0,-6-5 0,-2 0 0,-25 61 0,1-5 0,34-95 0,-21 67 0,-39 87 0,53-153 0,6-25 0,6-27 0,22-63 0,5 1 0,58-137 0,-86 234 0,0 1 0,1-1 0,-1 1 0,0-1 0,0 1 0,-1-1 0,1 0 0,-1 0 0,1 1 0,-1-1 0,0 0 0,0 0 0,0 0 0,0 1 0,-1-1 0,1 0 0,-1 0 0,0-3 0,-1 4 0,0 0 0,0 1 0,1-1 0,-1 0 0,0 1 0,0-1 0,-1 1 0,1 0 0,0 0 0,0 0 0,-1 0 0,1 0 0,0 0 0,-1 1 0,1-1 0,-1 1 0,1 0 0,-1-1 0,1 1 0,-1 0 0,-2 1 0,-136 3-31,-21-1 147,144-4-323,0-1 0,1 0 0,-1-2 0,1 0-1,-1-1 1,-27-11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1:05.3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1376 24575,'0'-2'0,"0"0"0,1 0 0,-1-1 0,1 1 0,-1 0 0,1 0 0,0 0 0,0 0 0,0 0 0,0 0 0,1 0 0,-1 0 0,0 0 0,1 1 0,-1-1 0,1 0 0,0 1 0,-1-1 0,1 1 0,0 0 0,0-1 0,0 1 0,4-1 0,58-20 0,-50 18 0,46-11 0,1 3 0,93-6 0,130 8 0,-127 7 0,53-4 0,600-31 0,-417-23 0,-5-33 0,-212 49 0,-83 21 0,117-25 0,283-39 0,-92 16 0,-306 56 0,311-43 0,501-39 0,-559 49 0,132-14 0,-406 56 0,164-19 0,9 1 0,-21 4 0,-174 13 0,56-9 0,190-6 0,102-2 0,-196 7 0,-121 12 0,420-16 0,-384 24 0,179-4 0,-112-22 0,-106 26 0,-55-1 0,0 0 0,1-2 0,48-7 0,-74 8 0,1 0 0,-1 0 0,1 0 0,-1 0 0,1 0 0,-1 0 0,1 0 0,-1 0 0,0 0 0,1 0 0,-1-1 0,1 1 0,-1 0 0,1 0 0,-1-1 0,0 1 0,1 0 0,-1 0 0,1-1 0,-1 1 0,0 0 0,1-1 0,-1 1 0,0-1 0,0 1 0,1 0 0,-1-1 0,0 1 0,0-1 0,1 0 0,-12-9 0,-31-7 0,38 15 0,-216-97 0,177 82 0,1-2 0,1-1 0,-42-29 0,42 32 0,41 18 0,0-1 0,0 0 0,0 0 0,0 0 0,0 0 0,0 0 0,1 0 0,-1 0 0,0 0 0,0 0 0,0 0 0,0 0 0,0 0 0,0 1 0,0-1 0,0 0 0,0 0 0,-1 0 0,1 0 0,0 0 0,0 0 0,0 0 0,0 0 0,0 0 0,0 0 0,0 0 0,0 0 0,0 0 0,0 1 0,0-1 0,0 0 0,0 0 0,0 0 0,0 0 0,0 0 0,0 0 0,0 0 0,0 0 0,-1 0 0,1 0 0,0 0 0,24 10 0,-20-8 0,58 19 0,-1 3 0,-2 2 0,-1 3 0,57 38 0,-81-44 0,44 35 0,-76-56 0,-1-1 0,0 1 0,1 0 0,-1 0 0,0 0 0,0 0 0,-1 0 0,1 0 0,0 1 0,-1-1 0,1 0 0,-1 0 0,0 0 0,1 1 0,-1-1 0,0 0 0,0 0 0,-1 0 0,1 1 0,0-1 0,-1 0 0,0 0 0,1 0 0,-1 0 0,0 0 0,0 0 0,0 0 0,-2 3 0,-4 8 0,-1-1 0,0 0 0,-11 11 0,18-22 0,-31 35 0,-2-1 0,-1-3 0,-48 36 0,-126 73 0,85-63-1365,102-60-5461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1.8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24575,'1492'0'0,"-1298"12"0,-12 1 0,182-15 0,166 4 0,-255 26 0,-131-10 0,68 9 0,-160-20 0,72 20 0,1 1 0,385 92 0,-399-91 0,25 7 0,344 94 0,-436-115 0,-1 1 0,-1 2 0,0 1 0,-1 3 0,-2 1 0,0 2 0,39 33 0,6 10 0,225 175 0,-259-206 0,13 8 0,-1 2 0,73 75 0,-59-45 0,-34-37 0,-3 2 0,50 67 0,42 54 0,-45-59 0,70 96 0,149 187 0,-246-319 0,-31-38 0,-2 1 0,36 56 0,-32-42 0,51 59 0,14 20 0,-44-55 0,77 82 0,-103-123 0,129 123 0,-52-55 0,-59-56 0,1-2 0,2-2 0,1-2 0,77 41 0,218 85 0,-286-136 0,291 113 0,-67-59 0,-215-61 0,57 18 0,155 34 0,107-16 0,-337-43 0,-23-5 0,0 0 0,45 2 0,801-7 0,-406-1 0,-463 1 0,0 0 0,0 0 0,0 0 0,0 0 0,0 0 0,0 0 0,0 0 0,0 0 0,0 0 0,0-1 0,0 1 0,0 0 0,0 0 0,0-1 0,0 1 0,0-1 0,-1 1 0,1-1 0,0 1 0,0-1 0,0 0 0,-1 1 0,1-1 0,0 0 0,-1 0 0,1 1 0,-1-1 0,1 0 0,0 0 0,-1 0 0,1-1 0,-1-1 0,0 1 0,0-1 0,0 1 0,0 0 0,-1-1 0,1 1 0,-1-1 0,0 1 0,1 0 0,-1 0 0,0-1 0,-3-2 0,-4-10 0,-1 2 0,-20-24 0,-35-40 0,-63-100 0,46 68 0,78 106 0,0 0 0,0 1 0,0-1 0,0 0 0,0 1 0,0 0 0,-1 0 0,-4-3 0,7 5 0,1 0 0,0-1 0,0 1 0,-1 0 0,1 0 0,0 0 0,0 0 0,-1 0 0,1 0 0,0-1 0,-1 1 0,1 0 0,0 0 0,-1 0 0,1 0 0,0 0 0,-1 0 0,1 0 0,0 0 0,-1 0 0,1 0 0,0 0 0,-1 1 0,1-1 0,0 0 0,0 0 0,-1 0 0,1 0 0,0 0 0,0 1 0,-1-1 0,1 0 0,0 0 0,-1 1 0,9 19 0,12 8 0,0-2 0,2 0 0,47 42 0,-51-51 0,64 66 0,-67-68 0,0 1 0,-1 0 0,-1 0 0,-1 2 0,19 33 0,11 16 0,-14-31 0,-16-22 0,-1 0 0,-1 1 0,15 27 0,-25-42 0,0 1 0,0-1 0,0 0 0,0 1 0,0-1 0,0 0 0,1 1 0,-1-1 0,0 0 0,0 1 0,0-1 0,0 0 0,0 1 0,-1-1 0,1 0 0,0 1 0,0-1 0,0 0 0,0 0 0,0 1 0,0-1 0,0 0 0,-1 1 0,1-1 0,0 0 0,0 0 0,0 1 0,-1-1 0,1 0 0,0 0 0,0 0 0,-1 1 0,1-1 0,0 0 0,0 0 0,-1 0 0,-17 5 0,-23-6 0,36 1 0,4 0 0,-24-3 0,-1 2 0,0 1 0,0 0 0,1 2 0,-1 2 0,1 0 0,-45 14 0,10 6 0,1 2 0,2 3 0,-83 57 0,47-32-1365,72-44-5461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9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53 24575,'13'-1'0,"-1"0"0,1-2 0,-1 1 0,16-6 0,22-5 0,75-2 0,1 6 0,187 10 0,-117 2 0,-101 1 0,103 19 0,-140-15 0,-45-7 0,500 88 0,-261-8 0,-100-30 0,321 105 0,-144-56 0,116 44 0,-386-120 0,-6-3 0,-1 1 0,82 50 0,-105-50 0,-1 0 0,31 34 0,-1-2 0,88 98 0,-58-56 0,443 466 0,-231-176 0,-45-53 0,-176-234 0,-4 3 0,-4 3 0,64 129 0,156 371 0,-153-250 0,-76-186 0,107 344 0,-80-230 0,-15 7 0,-52-208 0,4 0 0,3-2 0,43 82 0,6 15 0,-55-128 0,49 79 0,-44-81 0,38 83 0,44 96 0,-13-31 0,-86-171 0,0 4 0,1 0 0,1-1 0,2-1 0,0 0 0,37 45 0,-28-46 0,2-2 0,0 0 0,1-1 0,1-2 0,1-1 0,1-1 0,32 14 0,-14-12 0,0-2 0,2-2 0,0-2 0,52 7 0,23 4 0,-61-10 0,0-3 0,101 4 0,-93-11 0,137 26 0,-141-17 0,1-4 0,89 3 0,-110-11 0,-1 3 0,67 15 0,11 1 0,-52-12 0,84 11 0,175-1 0,946-20 0,-1250 3 0,54 9 0,-53-6 0,51 3 0,45 3 0,-86-6 0,57 1 0,-94-6 0,0 0 0,0 0 0,0 0 0,0 0 0,1-1 0,-1 1 0,0 0 0,0-1 0,0 1 0,-1-1 0,1 0 0,0 0 0,0 0 0,0 0 0,0 0 0,-1 0 0,4-3 0,-4 3 0,-1 0 0,1-1 0,0 1 0,-1 0 0,0 0 0,1-1 0,-1 1 0,0 0 0,1-1 0,-1 1 0,0-1 0,0 1 0,0 0 0,0-1 0,0 1 0,-1 0 0,1-1 0,0 1 0,-1 0 0,0-2 0,-3-7 0,-1 0 0,0 0 0,-1 1 0,0 0 0,-8-10 0,12 17 0,-249-321 0,213 269 0,30 42 0,1 0 0,-2 0 0,1 1 0,-2 0 0,1 0 0,-16-11 0,23 23 0,6 9 0,9 12 0,31 26 0,3-2 0,68 53 0,-86-74 0,-19-17 0,79 72 0,-82-72 0,0 0 0,0 0 0,0 0 0,-1 1 0,-1 0 0,1 0 0,-1 1 0,6 18 0,-10-25 0,0 1 0,-1-1 0,0 1 0,0-1 0,0 1 0,0-1 0,-1 1 0,1-1 0,-1 1 0,0-1 0,0 1 0,0-1 0,-3 6 0,-26 42 0,13-24 0,-30 54 0,-63 119 0,91-162-341,-2 0 0,-2-1-1,-54 66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25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5279 24575,'690'52'0,"-444"-24"0,178 29 0,-87-9 0,-194-38 0,165-9 0,-137-4 0,1547 3 0,-1628-4 0,1-4 0,-1-4 0,-1-3 0,-1-5 0,0-4 0,118-48 0,-183 63 0,335-138 0,-292 115 0,-2-3 0,-1-2 0,77-61 0,-133 92 0,131-103 0,199-204 0,-98 70 0,-90 96 0,-70 63 0,107-147 0,-49 18 0,148-312 0,-254 465 0,219-529 0,-48 100 0,-147 358 0,-39 87 0,2 0 0,2 2 0,2 1 0,32-47 0,175-205 0,-200 257 0,1 2 0,2 1 0,62-49 0,121-69 0,-147 110 0,2 4 0,113-44 0,155-35 0,-88 47 0,-163 47 0,317-85 0,-319 87 0,150-15 0,-46 9 0,-116 17 0,0 4 0,119 7 0,-56 1 0,466-3 0,-602 0 0,0 0 0,0 0 0,0 0 0,0 0 0,0-1 0,0 1 0,0 0 0,0 0 0,0 0 0,-1 0 0,1 0 0,0 0 0,0 0 0,0 0 0,0-1 0,0 1 0,0 0 0,0 0 0,0 0 0,0 0 0,0 0 0,0 0 0,0-1 0,0 1 0,0 0 0,0 0 0,0 0 0,0 0 0,0 0 0,0 0 0,0 0 0,0-1 0,0 1 0,0 0 0,1 0 0,-1 0 0,0 0 0,0 0 0,0 0 0,0 0 0,0 0 0,0-1 0,0 1 0,0 0 0,0 0 0,0 0 0,1 0 0,-1 0 0,0 0 0,0 0 0,0 0 0,0 0 0,0 0 0,0 0 0,0 0 0,1 0 0,-20-12 0,-27-9 0,-69-40 0,95 49 0,0-1 0,1 0 0,0-1 0,-19-20 0,-7-5 0,-20-26 0,50 48 0,0 1 0,-32-24 0,40 35 0,9 7 0,21 16 0,40 28 0,38 36 0,-62-49 0,44 28 0,-68-51 0,0 0 0,-1 1 0,0 1 0,-1 0 0,0 1 0,-1 0 0,11 16 0,-22-27 0,0 1 0,0-1 0,0 1 0,-1-1 0,1 1 0,0-1 0,-1 1 0,0 0 0,0-1 0,0 1 0,0 0 0,0-1 0,0 1 0,0 0 0,-1-1 0,0 1 0,1-1 0,-1 1 0,0-1 0,0 1 0,0-1 0,-1 1 0,1-1 0,-4 4 0,-4 6 0,0 0 0,-1 0 0,-15 12 0,11-10 0,-28 28 0,-1-3 0,-2-1 0,-2-2 0,-57 33 0,49-38 0,14-10 0,1 3 0,1 0 0,-61 53 0,53-37-1365,26-23-5461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4:42.2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1 836 24575,'1'-12'0,"1"1"0,1 0 0,0 0 0,0 0 0,1 1 0,1-1 0,0 1 0,0 0 0,1 0 0,10-13 0,3-8 0,65-116 0,104-173 0,-174 300 0,0-1 0,2 2 0,0 0 0,1 1 0,1 1 0,0 0 0,41-26 0,-21 10-1365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33.6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6258 24575,'730'-12'0,"24"0"0,881 12 0,-1269-24 0,-13-1 0,-279 21 0,94-17 0,-10 0 0,259-34 0,-139-8 0,-218 48 0,-3 2 0,59-18 0,-87 22 0,50-8 0,17-5 0,-39 7 0,80-11 0,-38 8 0,102-39 0,-123 31 0,-50 18 0,163-57 0,-159 51 0,0-1 0,0-1 0,50-37 0,-3-4 0,-33 26 0,0-2 0,-3-2 0,-1-1 0,-1-3 0,37-47 0,127-140 0,-134 153 0,74-96 0,-52 53 0,-51 67 0,60-92 0,56-79 0,-11 20 0,59-136 0,-174 279 0,-3-2 0,21-65 0,-4 14 0,-18 49 0,-15 35 0,-1 0 0,-1-1 0,14-53 0,-14 35 0,25-63 0,6-24 0,-26 78 0,32-75 0,-6 20 0,153-360 0,-75 194 0,-77 185 0,103-161 0,-64 118 0,5-6 0,-12 29 0,-15 26 0,-44 60 0,2 2 0,0 0 0,1 0 0,37-29 0,97-65 0,-81 70 0,98-47 0,-15 11 0,-135 73 0,0 1 0,0 1 0,1 1 0,0 1 0,0 0 0,1 2 0,22-1 0,-25 2 0,88-5 0,131 7 0,-88 3 0,-70-4 0,369 17 0,-212-5 0,-193 0 0,-39-9 0,0 0 0,0-1 0,0 1 0,0-1 0,0 0 0,0-1 0,1 1 0,-1-1 0,0 0 0,9-1 0,-14 1 0,0-1 0,1 0 0,-1 0 0,0 1 0,0-1 0,1 0 0,-1 0 0,0 1 0,0-1 0,0 0 0,0 0 0,0 1 0,0-1 0,0 0 0,0 0 0,0 1 0,0-1 0,-1 0 0,1 0 0,0 1 0,0-1 0,-1 0 0,1 0 0,0 1 0,-1-1 0,1 0 0,-1 1 0,1-1 0,-1 1 0,1-1 0,-1 1 0,0-2 0,-19-24 0,20 26 0,-10-13 0,-193-247 0,182 231 0,-1 1 0,-1 1 0,-1 2 0,-1 0 0,-2 1 0,0 2 0,-58-36 0,84 57 0,0 0 0,-1 0 0,1 0 0,-1 0 0,1 0 0,-1 1 0,1-1 0,-1 1 0,0-1 0,1 1 0,-1-1 0,0 1 0,1 0 0,-4 0 0,5 0 0,0 1 0,0-1 0,0 1 0,0-1 0,0 1 0,-1-1 0,1 1 0,0-1 0,0 1 0,0-1 0,0 1 0,0-1 0,1 1 0,-1 0 0,0-1 0,0 1 0,0-1 0,0 1 0,0-1 0,1 0 0,-1 1 0,0-1 0,0 1 0,1-1 0,-1 1 0,0-1 0,1 0 0,0 1 0,34 42 0,116 111 0,-52-66 0,-73-68 0,-1 1 0,-2 1 0,37 43 0,-58-62 0,0-1 0,-1 1 0,1-1 0,-1 1 0,1-1 0,-1 1 0,0 0 0,0-1 0,-1 1 0,1 0 0,0 0 0,-1 0 0,0 0 0,1 0 0,-1 0 0,0-1 0,-1 1 0,1 0 0,0 0 0,-1 0 0,0 0 0,0 0 0,0-1 0,0 1 0,0 0 0,0-1 0,-1 1 0,1-1 0,-1 1 0,1-1 0,-1 0 0,-4 4 0,-6 6 0,0-1 0,-1-1 0,0 0 0,-25 14 0,14-9 0,-238 150 0,205-133 0,21-13 0,-42 30 0,4 1 38,42-29-740,-51 41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41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5131 24575,'147'-7'0,"203"-35"0,88-6 0,-185 38 0,388-6 0,2656 17 0,-3242-4 0,0-2 0,59-14 0,17-2 0,-32 4 0,0-4 0,134-49 0,-71 20 0,-12-1 0,157-76 0,-34-14 0,53-83 0,-175 93 0,-3 2 0,-121 106 0,-1-1 0,-1-2 0,-1-1 0,29-43 0,10-10 0,-18 18 0,-2-1 0,63-126 0,-2 3 0,-76 136 0,41-106 0,-31 62 0,103-262 0,-136 342 0,90-249 0,91-178 0,-181 432 0,122-261 0,-87 194 0,131-229 0,-143 264 0,2 2 0,2 1 0,2 1 0,1 2 0,65-51 0,-35 38 0,3 3 0,2 2 0,130-57 0,-177 91 0,-1 1 0,2 1 0,-1 0 0,1 2 0,36-3 0,123 2 0,-119 7 0,82-10 0,21-3 0,-58 7 0,-26-6 0,-52 6 0,51-2 0,615 8 0,-694-1 0,0 0 0,0 0 0,0 0 0,0 0 0,0 0 0,0-1 0,0 1 0,0-1 0,0 0 0,0 0 0,-1 0 0,1 0 0,0 0 0,2-2 0,-4 2 0,-1 1 0,0-1 0,1 0 0,-1 1 0,0-1 0,1 1 0,-1-1 0,0 1 0,0-1 0,1 0 0,-1 1 0,0-1 0,0 0 0,0 1 0,0-1 0,0 0 0,0 1 0,0-1 0,0 0 0,0 1 0,0-1 0,-1 0 0,1 0 0,-16-24 0,-26-27 0,-2 3 0,-3 1 0,-1 2 0,-76-54 0,-191-118 0,309 215 0,-3-3 0,1 1 0,-1-1 0,1 0 0,-9-10 0,55 41 0,-35-22 0,226 174 0,-195-154 0,-2 1 0,-1 1 0,-1 2 0,-1 1 0,-2 1 0,0 2 0,31 47 0,-50-65 0,2-1 0,19 21 0,11 12 0,-23-24 0,-14-17 0,1 0 0,-1 0 0,1 1 0,-1-1 0,-1 1 0,1 0 0,2 5 0,-5-8 0,1 0 0,-1 1 0,0-1 0,0 0 0,0 0 0,0 0 0,0 1 0,0-1 0,0 0 0,-1 0 0,1 0 0,-1 0 0,0 0 0,0 0 0,1 0 0,-1 0 0,-1 0 0,1 0 0,0 0 0,0 0 0,-1-1 0,-1 3 0,-12 10 0,-1 0 0,0-1 0,0-1 0,-1-1 0,-1 0 0,-34 15 0,-5 4 0,-239 120-256,226-116-853,50-25-5717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7:19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5048 24575,'40'2'0,"52"9"0,-53-5 0,57 1 0,53-5 0,156-6 0,-266-1 0,-1-3 0,1-1 0,60-23 0,-67 22 0,-20 4 0,0 0 0,-1 0 0,0-1 0,0-1 0,-1 1 0,1-2 0,8-9 0,16-12 0,8-4 0,-2-2 0,65-71 0,-88 86 0,-1-2 0,-1 0 0,-1-1 0,-1-1 0,-1 0 0,-1 0 0,10-34 0,65-280 0,-74 277 0,18-113 0,6-78 0,-5 52 0,12-20 0,-5 39 0,-31 133 0,27-140 0,-27 155 0,2 1 0,1 0 0,24-47 0,117-240 0,3 54 0,-145 251 0,0 0 0,0 1 0,1 1 0,1 0 0,0 0 0,1 1 0,1 0 0,-1 2 0,2-1 0,-1 2 0,28-14 0,-5 7 0,0 2 0,0 1 0,1 2 0,46-7 0,42-7 0,177-32 0,386-33 0,-689 90 0,285-38 0,214-20 0,621-20 0,-610 19 0,-474 54 0,152-6 0,-131 10 0,1-2 0,57-11 0,668-108 0,-520 85 0,-123 18 0,127-20 0,24 3 0,-57 8 0,-48 11 0,-119 13 0,119-22 0,-113 10 0,118-10 0,50-10 0,-42 5 0,41-5 0,73-6 0,-243 34 0,78-19 0,-87 14 0,121-11 0,43-1 0,-38 2 0,5-3 0,-36 3 0,25-8 0,-106 16 0,166-33 0,-239 47 0,-1 1 0,1 0 0,-1 0 0,0 0 0,1-1 0,-1 1 0,0-1 0,1 1 0,-1-1 0,0 0 0,0 1 0,1-1 0,-1 0 0,0 0 0,0 0 0,0 0 0,0 0 0,0 0 0,0 0 0,0 0 0,0 0 0,-1 0 0,1-1 0,0 1 0,0-2 0,-1 1 0,0 0 0,0-1 0,0 1 0,0 0 0,0-1 0,0 1 0,-1 0 0,1-1 0,-1 1 0,1 0 0,-1 0 0,0 0 0,-2-4 0,-4-6 0,-1 0 0,0 1 0,-19-21 0,-125-117 0,23 26 0,2 10 0,-1 0 0,325 270 0,-135-108 0,-2 2 0,54 61 0,9 8 0,-122-120 0,5 5 0,-1 1 0,1-1 0,-1 1 0,0 0 0,0 0 0,4 8 0,-8-12 0,0 0 0,0 0 0,0 0 0,-1 0 0,1 1 0,-1-1 0,0 0 0,1 0 0,-1 0 0,0 0 0,0 1 0,-1-1 0,1 0 0,0 0 0,-1 0 0,1 0 0,-1 0 0,0 0 0,0 0 0,1 0 0,-1 0 0,-1 0 0,1 0 0,0 0 0,0-1 0,-1 1 0,-1 2 0,-196 199 0,34-38 0,123-123 0,-83 63 0,11-10 0,74-65-1365,23-21-5461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1.8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24575,'1492'0'0,"-1298"12"0,-12 1 0,182-15 0,166 4 0,-255 26 0,-131-10 0,68 9 0,-160-20 0,72 20 0,1 1 0,385 92 0,-399-91 0,25 7 0,344 94 0,-436-115 0,-1 1 0,-1 2 0,0 1 0,-1 3 0,-2 1 0,0 2 0,39 33 0,6 10 0,225 175 0,-259-206 0,13 8 0,-1 2 0,73 75 0,-59-45 0,-34-37 0,-3 2 0,50 67 0,42 54 0,-45-59 0,70 96 0,149 187 0,-246-319 0,-31-38 0,-2 1 0,36 56 0,-32-42 0,51 59 0,14 20 0,-44-55 0,77 82 0,-103-123 0,129 123 0,-52-55 0,-59-56 0,1-2 0,2-2 0,1-2 0,77 41 0,218 85 0,-286-136 0,291 113 0,-67-59 0,-215-61 0,57 18 0,155 34 0,107-16 0,-337-43 0,-23-5 0,0 0 0,45 2 0,801-7 0,-406-1 0,-463 1 0,0 0 0,0 0 0,0 0 0,0 0 0,0 0 0,0 0 0,0 0 0,0 0 0,0 0 0,0-1 0,0 1 0,0 0 0,0 0 0,0-1 0,0 1 0,0-1 0,-1 1 0,1-1 0,0 1 0,0-1 0,0 0 0,-1 1 0,1-1 0,0 0 0,-1 0 0,1 1 0,-1-1 0,1 0 0,0 0 0,-1 0 0,1-1 0,-1-1 0,0 1 0,0-1 0,0 1 0,0 0 0,-1-1 0,1 1 0,-1-1 0,0 1 0,1 0 0,-1 0 0,0-1 0,-3-2 0,-4-10 0,-1 2 0,-20-24 0,-35-40 0,-63-100 0,46 68 0,78 106 0,0 0 0,0 1 0,0-1 0,0 0 0,0 1 0,0 0 0,-1 0 0,-4-3 0,7 5 0,1 0 0,0-1 0,0 1 0,-1 0 0,1 0 0,0 0 0,0 0 0,-1 0 0,1 0 0,0-1 0,-1 1 0,1 0 0,0 0 0,-1 0 0,1 0 0,0 0 0,-1 0 0,1 0 0,0 0 0,-1 0 0,1 0 0,0 0 0,-1 1 0,1-1 0,0 0 0,0 0 0,-1 0 0,1 0 0,0 0 0,0 1 0,-1-1 0,1 0 0,0 0 0,-1 1 0,9 19 0,12 8 0,0-2 0,2 0 0,47 42 0,-51-51 0,64 66 0,-67-68 0,0 1 0,-1 0 0,-1 0 0,-1 2 0,19 33 0,11 16 0,-14-31 0,-16-22 0,-1 0 0,-1 1 0,15 27 0,-25-42 0,0 1 0,0-1 0,0 0 0,0 1 0,0-1 0,0 0 0,1 1 0,-1-1 0,0 0 0,0 1 0,0-1 0,0 0 0,0 1 0,-1-1 0,1 0 0,0 1 0,0-1 0,0 0 0,0 0 0,0 1 0,0-1 0,0 0 0,-1 1 0,1-1 0,0 0 0,0 0 0,0 1 0,-1-1 0,1 0 0,0 0 0,0 0 0,-1 1 0,1-1 0,0 0 0,0 0 0,-1 0 0,-17 5 0,-23-6 0,36 1 0,4 0 0,-24-3 0,-1 2 0,0 1 0,0 0 0,1 2 0,-1 2 0,1 0 0,-45 14 0,10 6 0,1 2 0,2 3 0,-83 57 0,47-32-1365,72-44-5461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9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53 24575,'13'-1'0,"-1"0"0,1-2 0,-1 1 0,16-6 0,22-5 0,75-2 0,1 6 0,187 10 0,-117 2 0,-101 1 0,103 19 0,-140-15 0,-45-7 0,500 88 0,-261-8 0,-100-30 0,321 105 0,-144-56 0,116 44 0,-386-120 0,-6-3 0,-1 1 0,82 50 0,-105-50 0,-1 0 0,31 34 0,-1-2 0,88 98 0,-58-56 0,443 466 0,-231-176 0,-45-53 0,-176-234 0,-4 3 0,-4 3 0,64 129 0,156 371 0,-153-250 0,-76-186 0,107 344 0,-80-230 0,-15 7 0,-52-208 0,4 0 0,3-2 0,43 82 0,6 15 0,-55-128 0,49 79 0,-44-81 0,38 83 0,44 96 0,-13-31 0,-86-171 0,0 4 0,1 0 0,1-1 0,2-1 0,0 0 0,37 45 0,-28-46 0,2-2 0,0 0 0,1-1 0,1-2 0,1-1 0,1-1 0,32 14 0,-14-12 0,0-2 0,2-2 0,0-2 0,52 7 0,23 4 0,-61-10 0,0-3 0,101 4 0,-93-11 0,137 26 0,-141-17 0,1-4 0,89 3 0,-110-11 0,-1 3 0,67 15 0,11 1 0,-52-12 0,84 11 0,175-1 0,946-20 0,-1250 3 0,54 9 0,-53-6 0,51 3 0,45 3 0,-86-6 0,57 1 0,-94-6 0,0 0 0,0 0 0,0 0 0,0 0 0,1-1 0,-1 1 0,0 0 0,0-1 0,0 1 0,-1-1 0,1 0 0,0 0 0,0 0 0,0 0 0,0 0 0,-1 0 0,4-3 0,-4 3 0,-1 0 0,1-1 0,0 1 0,-1 0 0,0 0 0,1-1 0,-1 1 0,0 0 0,1-1 0,-1 1 0,0-1 0,0 1 0,0 0 0,0-1 0,0 1 0,-1 0 0,1-1 0,0 1 0,-1 0 0,0-2 0,-3-7 0,-1 0 0,0 0 0,-1 1 0,0 0 0,-8-10 0,12 17 0,-249-321 0,213 269 0,30 42 0,1 0 0,-2 0 0,1 1 0,-2 0 0,1 0 0,-16-11 0,23 23 0,6 9 0,9 12 0,31 26 0,3-2 0,68 53 0,-86-74 0,-19-17 0,79 72 0,-82-72 0,0 0 0,0 0 0,0 0 0,-1 1 0,-1 0 0,1 0 0,-1 1 0,6 18 0,-10-25 0,0 1 0,-1-1 0,0 1 0,0-1 0,0 1 0,0-1 0,-1 1 0,1-1 0,-1 1 0,0-1 0,0 1 0,0-1 0,-3 6 0,-26 42 0,13-24 0,-30 54 0,-63 119 0,91-162-341,-2 0 0,-2-1-1,-54 66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25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5279 24575,'690'52'0,"-444"-24"0,178 29 0,-87-9 0,-194-38 0,165-9 0,-137-4 0,1547 3 0,-1628-4 0,1-4 0,-1-4 0,-1-3 0,-1-5 0,0-4 0,118-48 0,-183 63 0,335-138 0,-292 115 0,-2-3 0,-1-2 0,77-61 0,-133 92 0,131-103 0,199-204 0,-98 70 0,-90 96 0,-70 63 0,107-147 0,-49 18 0,148-312 0,-254 465 0,219-529 0,-48 100 0,-147 358 0,-39 87 0,2 0 0,2 2 0,2 1 0,32-47 0,175-205 0,-200 257 0,1 2 0,2 1 0,62-49 0,121-69 0,-147 110 0,2 4 0,113-44 0,155-35 0,-88 47 0,-163 47 0,317-85 0,-319 87 0,150-15 0,-46 9 0,-116 17 0,0 4 0,119 7 0,-56 1 0,466-3 0,-602 0 0,0 0 0,0 0 0,0 0 0,0 0 0,0-1 0,0 1 0,0 0 0,0 0 0,0 0 0,-1 0 0,1 0 0,0 0 0,0 0 0,0 0 0,0-1 0,0 1 0,0 0 0,0 0 0,0 0 0,0 0 0,0 0 0,0 0 0,0-1 0,0 1 0,0 0 0,0 0 0,0 0 0,0 0 0,0 0 0,0 0 0,0 0 0,0-1 0,0 1 0,0 0 0,1 0 0,-1 0 0,0 0 0,0 0 0,0 0 0,0 0 0,0 0 0,0-1 0,0 1 0,0 0 0,0 0 0,0 0 0,1 0 0,-1 0 0,0 0 0,0 0 0,0 0 0,0 0 0,0 0 0,0 0 0,0 0 0,1 0 0,-20-12 0,-27-9 0,-69-40 0,95 49 0,0-1 0,1 0 0,0-1 0,-19-20 0,-7-5 0,-20-26 0,50 48 0,0 1 0,-32-24 0,40 35 0,9 7 0,21 16 0,40 28 0,38 36 0,-62-49 0,44 28 0,-68-51 0,0 0 0,-1 1 0,0 1 0,-1 0 0,0 1 0,-1 0 0,11 16 0,-22-27 0,0 1 0,0-1 0,0 1 0,-1-1 0,1 1 0,0-1 0,-1 1 0,0 0 0,0-1 0,0 1 0,0 0 0,0-1 0,0 1 0,0 0 0,-1-1 0,0 1 0,1-1 0,-1 1 0,0-1 0,0 1 0,0-1 0,-1 1 0,1-1 0,-4 4 0,-4 6 0,0 0 0,-1 0 0,-15 12 0,11-10 0,-28 28 0,-1-3 0,-2-1 0,-2-2 0,-57 33 0,49-38 0,14-10 0,1 3 0,1 0 0,-61 53 0,53-37-1365,26-23-5461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33.6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6258 24575,'730'-12'0,"24"0"0,881 12 0,-1269-24 0,-13-1 0,-279 21 0,94-17 0,-10 0 0,259-34 0,-139-8 0,-218 48 0,-3 2 0,59-18 0,-87 22 0,50-8 0,17-5 0,-39 7 0,80-11 0,-38 8 0,102-39 0,-123 31 0,-50 18 0,163-57 0,-159 51 0,0-1 0,0-1 0,50-37 0,-3-4 0,-33 26 0,0-2 0,-3-2 0,-1-1 0,-1-3 0,37-47 0,127-140 0,-134 153 0,74-96 0,-52 53 0,-51 67 0,60-92 0,56-79 0,-11 20 0,59-136 0,-174 279 0,-3-2 0,21-65 0,-4 14 0,-18 49 0,-15 35 0,-1 0 0,-1-1 0,14-53 0,-14 35 0,25-63 0,6-24 0,-26 78 0,32-75 0,-6 20 0,153-360 0,-75 194 0,-77 185 0,103-161 0,-64 118 0,5-6 0,-12 29 0,-15 26 0,-44 60 0,2 2 0,0 0 0,1 0 0,37-29 0,97-65 0,-81 70 0,98-47 0,-15 11 0,-135 73 0,0 1 0,0 1 0,1 1 0,0 1 0,0 0 0,1 2 0,22-1 0,-25 2 0,88-5 0,131 7 0,-88 3 0,-70-4 0,369 17 0,-212-5 0,-193 0 0,-39-9 0,0 0 0,0-1 0,0 1 0,0-1 0,0 0 0,0-1 0,1 1 0,-1-1 0,0 0 0,9-1 0,-14 1 0,0-1 0,1 0 0,-1 0 0,0 1 0,0-1 0,1 0 0,-1 0 0,0 1 0,0-1 0,0 0 0,0 0 0,0 1 0,0-1 0,0 0 0,0 0 0,0 1 0,0-1 0,-1 0 0,1 0 0,0 1 0,0-1 0,-1 0 0,1 0 0,0 1 0,-1-1 0,1 0 0,-1 1 0,1-1 0,-1 1 0,1-1 0,-1 1 0,0-2 0,-19-24 0,20 26 0,-10-13 0,-193-247 0,182 231 0,-1 1 0,-1 1 0,-1 2 0,-1 0 0,-2 1 0,0 2 0,-58-36 0,84 57 0,0 0 0,-1 0 0,1 0 0,-1 0 0,1 0 0,-1 1 0,1-1 0,-1 1 0,0-1 0,1 1 0,-1-1 0,0 1 0,1 0 0,-4 0 0,5 0 0,0 1 0,0-1 0,0 1 0,0-1 0,0 1 0,-1-1 0,1 1 0,0-1 0,0 1 0,0-1 0,0 1 0,0-1 0,1 1 0,-1 0 0,0-1 0,0 1 0,0-1 0,0 1 0,0-1 0,1 0 0,-1 1 0,0-1 0,0 1 0,1-1 0,-1 1 0,0-1 0,1 0 0,0 1 0,34 42 0,116 111 0,-52-66 0,-73-68 0,-1 1 0,-2 1 0,37 43 0,-58-62 0,0-1 0,-1 1 0,1-1 0,-1 1 0,1-1 0,-1 1 0,0 0 0,0-1 0,-1 1 0,1 0 0,0 0 0,-1 0 0,0 0 0,1 0 0,-1 0 0,0-1 0,-1 1 0,1 0 0,0 0 0,-1 0 0,0 0 0,0 0 0,0-1 0,0 1 0,0 0 0,0-1 0,-1 1 0,1-1 0,-1 1 0,1-1 0,-1 0 0,-4 4 0,-6 6 0,0-1 0,-1-1 0,0 0 0,-25 14 0,14-9 0,-238 150 0,205-133 0,21-13 0,-42 30 0,4 1 38,42-29-740,-51 41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41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5131 24575,'147'-7'0,"203"-35"0,88-6 0,-185 38 0,388-6 0,2656 17 0,-3242-4 0,0-2 0,59-14 0,17-2 0,-32 4 0,0-4 0,134-49 0,-71 20 0,-12-1 0,157-76 0,-34-14 0,53-83 0,-175 93 0,-3 2 0,-121 106 0,-1-1 0,-1-2 0,-1-1 0,29-43 0,10-10 0,-18 18 0,-2-1 0,63-126 0,-2 3 0,-76 136 0,41-106 0,-31 62 0,103-262 0,-136 342 0,90-249 0,91-178 0,-181 432 0,122-261 0,-87 194 0,131-229 0,-143 264 0,2 2 0,2 1 0,2 1 0,1 2 0,65-51 0,-35 38 0,3 3 0,2 2 0,130-57 0,-177 91 0,-1 1 0,2 1 0,-1 0 0,1 2 0,36-3 0,123 2 0,-119 7 0,82-10 0,21-3 0,-58 7 0,-26-6 0,-52 6 0,51-2 0,615 8 0,-694-1 0,0 0 0,0 0 0,0 0 0,0 0 0,0 0 0,0-1 0,0 1 0,0-1 0,0 0 0,0 0 0,-1 0 0,1 0 0,0 0 0,2-2 0,-4 2 0,-1 1 0,0-1 0,1 0 0,-1 1 0,0-1 0,1 1 0,-1-1 0,0 1 0,0-1 0,1 0 0,-1 1 0,0-1 0,0 0 0,0 1 0,0-1 0,0 0 0,0 1 0,0-1 0,0 0 0,0 1 0,0-1 0,-1 0 0,1 0 0,-16-24 0,-26-27 0,-2 3 0,-3 1 0,-1 2 0,-76-54 0,-191-118 0,309 215 0,-3-3 0,1 1 0,-1-1 0,1 0 0,-9-10 0,55 41 0,-35-22 0,226 174 0,-195-154 0,-2 1 0,-1 1 0,-1 2 0,-1 1 0,-2 1 0,0 2 0,31 47 0,-50-65 0,2-1 0,19 21 0,11 12 0,-23-24 0,-14-17 0,1 0 0,-1 0 0,1 1 0,-1-1 0,-1 1 0,1 0 0,2 5 0,-5-8 0,1 0 0,-1 1 0,0-1 0,0 0 0,0 0 0,0 0 0,0 1 0,0-1 0,0 0 0,-1 0 0,1 0 0,-1 0 0,0 0 0,0 0 0,1 0 0,-1 0 0,-1 0 0,1 0 0,0 0 0,0 0 0,-1-1 0,-1 3 0,-12 10 0,-1 0 0,0-1 0,0-1 0,-1-1 0,-1 0 0,-34 15 0,-5 4 0,-239 120-256,226-116-853,50-25-5717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7:19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5048 24575,'40'2'0,"52"9"0,-53-5 0,57 1 0,53-5 0,156-6 0,-266-1 0,-1-3 0,1-1 0,60-23 0,-67 22 0,-20 4 0,0 0 0,-1 0 0,0-1 0,0-1 0,-1 1 0,1-2 0,8-9 0,16-12 0,8-4 0,-2-2 0,65-71 0,-88 86 0,-1-2 0,-1 0 0,-1-1 0,-1-1 0,-1 0 0,-1 0 0,10-34 0,65-280 0,-74 277 0,18-113 0,6-78 0,-5 52 0,12-20 0,-5 39 0,-31 133 0,27-140 0,-27 155 0,2 1 0,1 0 0,24-47 0,117-240 0,3 54 0,-145 251 0,0 0 0,0 1 0,1 1 0,1 0 0,0 0 0,1 1 0,1 0 0,-1 2 0,2-1 0,-1 2 0,28-14 0,-5 7 0,0 2 0,0 1 0,1 2 0,46-7 0,42-7 0,177-32 0,386-33 0,-689 90 0,285-38 0,214-20 0,621-20 0,-610 19 0,-474 54 0,152-6 0,-131 10 0,1-2 0,57-11 0,668-108 0,-520 85 0,-123 18 0,127-20 0,24 3 0,-57 8 0,-48 11 0,-119 13 0,119-22 0,-113 10 0,118-10 0,50-10 0,-42 5 0,41-5 0,73-6 0,-243 34 0,78-19 0,-87 14 0,121-11 0,43-1 0,-38 2 0,5-3 0,-36 3 0,25-8 0,-106 16 0,166-33 0,-239 47 0,-1 1 0,1 0 0,-1 0 0,0 0 0,1-1 0,-1 1 0,0-1 0,1 1 0,-1-1 0,0 0 0,0 1 0,1-1 0,-1 0 0,0 0 0,0 0 0,0 0 0,0 0 0,0 0 0,0 0 0,0 0 0,0 0 0,-1 0 0,1-1 0,0 1 0,0-2 0,-1 1 0,0 0 0,0-1 0,0 1 0,0 0 0,0-1 0,0 1 0,-1 0 0,1-1 0,-1 1 0,1 0 0,-1 0 0,0 0 0,-2-4 0,-4-6 0,-1 0 0,0 1 0,-19-21 0,-125-117 0,23 26 0,2 10 0,-1 0 0,325 270 0,-135-108 0,-2 2 0,54 61 0,9 8 0,-122-120 0,5 5 0,-1 1 0,1-1 0,-1 1 0,0 0 0,0 0 0,4 8 0,-8-12 0,0 0 0,0 0 0,0 0 0,-1 0 0,1 1 0,-1-1 0,0 0 0,1 0 0,-1 0 0,0 0 0,0 1 0,-1-1 0,1 0 0,0 0 0,-1 0 0,1 0 0,-1 0 0,0 0 0,0 0 0,1 0 0,-1 0 0,-1 0 0,1 0 0,0 0 0,0-1 0,-1 1 0,-1 2 0,-196 199 0,34-38 0,123-123 0,-83 63 0,11-10 0,74-65-1365,23-21-5461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1.8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24575,'1492'0'0,"-1298"12"0,-12 1 0,182-15 0,166 4 0,-255 26 0,-131-10 0,68 9 0,-160-20 0,72 20 0,1 1 0,385 92 0,-399-91 0,25 7 0,344 94 0,-436-115 0,-1 1 0,-1 2 0,0 1 0,-1 3 0,-2 1 0,0 2 0,39 33 0,6 10 0,225 175 0,-259-206 0,13 8 0,-1 2 0,73 75 0,-59-45 0,-34-37 0,-3 2 0,50 67 0,42 54 0,-45-59 0,70 96 0,149 187 0,-246-319 0,-31-38 0,-2 1 0,36 56 0,-32-42 0,51 59 0,14 20 0,-44-55 0,77 82 0,-103-123 0,129 123 0,-52-55 0,-59-56 0,1-2 0,2-2 0,1-2 0,77 41 0,218 85 0,-286-136 0,291 113 0,-67-59 0,-215-61 0,57 18 0,155 34 0,107-16 0,-337-43 0,-23-5 0,0 0 0,45 2 0,801-7 0,-406-1 0,-463 1 0,0 0 0,0 0 0,0 0 0,0 0 0,0 0 0,0 0 0,0 0 0,0 0 0,0 0 0,0-1 0,0 1 0,0 0 0,0 0 0,0-1 0,0 1 0,0-1 0,-1 1 0,1-1 0,0 1 0,0-1 0,0 0 0,-1 1 0,1-1 0,0 0 0,-1 0 0,1 1 0,-1-1 0,1 0 0,0 0 0,-1 0 0,1-1 0,-1-1 0,0 1 0,0-1 0,0 1 0,0 0 0,-1-1 0,1 1 0,-1-1 0,0 1 0,1 0 0,-1 0 0,0-1 0,-3-2 0,-4-10 0,-1 2 0,-20-24 0,-35-40 0,-63-100 0,46 68 0,78 106 0,0 0 0,0 1 0,0-1 0,0 0 0,0 1 0,0 0 0,-1 0 0,-4-3 0,7 5 0,1 0 0,0-1 0,0 1 0,-1 0 0,1 0 0,0 0 0,0 0 0,-1 0 0,1 0 0,0-1 0,-1 1 0,1 0 0,0 0 0,-1 0 0,1 0 0,0 0 0,-1 0 0,1 0 0,0 0 0,-1 0 0,1 0 0,0 0 0,-1 1 0,1-1 0,0 0 0,0 0 0,-1 0 0,1 0 0,0 0 0,0 1 0,-1-1 0,1 0 0,0 0 0,-1 1 0,9 19 0,12 8 0,0-2 0,2 0 0,47 42 0,-51-51 0,64 66 0,-67-68 0,0 1 0,-1 0 0,-1 0 0,-1 2 0,19 33 0,11 16 0,-14-31 0,-16-22 0,-1 0 0,-1 1 0,15 27 0,-25-42 0,0 1 0,0-1 0,0 0 0,0 1 0,0-1 0,0 0 0,1 1 0,-1-1 0,0 0 0,0 1 0,0-1 0,0 0 0,0 1 0,-1-1 0,1 0 0,0 1 0,0-1 0,0 0 0,0 0 0,0 1 0,0-1 0,0 0 0,-1 1 0,1-1 0,0 0 0,0 0 0,0 1 0,-1-1 0,1 0 0,0 0 0,0 0 0,-1 1 0,1-1 0,0 0 0,0 0 0,-1 0 0,-17 5 0,-23-6 0,36 1 0,4 0 0,-24-3 0,-1 2 0,0 1 0,0 0 0,1 2 0,-1 2 0,1 0 0,-45 14 0,10 6 0,1 2 0,2 3 0,-83 57 0,47-32-1365,72-44-5461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46:28.91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91 24575,'5'-2'0,"1"0"0,-1 0 0,0-1 0,0 0 0,0 1 0,0-2 0,-1 1 0,9-8 0,6-3 0,-11 9 0,1 1 0,0 0 0,0 0 0,1 1 0,-1 0 0,1 1 0,-1 0 0,1 0 0,13 1 0,6 0 0,55 6 0,-76-4 0,0 0 0,0 0 0,-1 1 0,1 0 0,0 1 0,-1 0 0,0 0 0,1 1 0,-1 0 0,-1 0 0,1 0 0,0 1 0,-1 0 0,0 0 0,0 1 0,-1 0 0,0 0 0,8 10 0,52 64 0,-59-74 0,0 0 0,0-1 0,1 1 0,0-2 0,0 1 0,0-1 0,0 0 0,1 0 0,-1-1 0,10 3 0,6 1 0,0 0 0,30 3 0,-44-9 0,-1 0 0,0-1 0,0 0 0,0 0 0,0-1 0,0 0 0,0 0 0,0-1 0,0 0 0,0-1 0,0 0 0,-1 0 0,1 0 0,7-6 0,8-7 0,-1 0 0,39-39 0,-48 42 0,1 0 0,0 1 0,0 0 0,1 1 0,0 0 0,1 2 0,1-1 0,26-9 0,-29 14 0,7-2 0,1 1 0,-1 1 0,1 1 0,0 1 0,26-1 0,-42 4 0,0 1 0,0-1 0,0 1 0,0 0 0,-1 1 0,1-1 0,0 1 0,-1 0 0,1 1 0,-1-1 0,0 1 0,1 0 0,-1 1 0,-1-1 0,1 1 0,0 0 0,-1 0 0,0 0 0,0 1 0,0-1 0,-1 1 0,1 0 0,-1 0 0,3 8 0,5 7 0,-2 1 0,2 0 0,1-1 0,0 0 0,1-1 0,19 21 0,-12-18 0,-17-18 0,0-1 0,0 1 0,0-1 0,0 1 0,1-1 0,-1 0 0,1 0 0,-1-1 0,1 1 0,0-1 0,0 0 0,1 0 0,-1 0 0,0 0 0,1-1 0,-1 1 0,1-1 0,-1-1 0,1 1 0,4 0 0,10 0 0,1-2 0,-1 0 0,0 0 0,-1-2 0,1 0 0,0-2 0,-1 0 0,0 0 0,0-2 0,0 0 0,-1-2 0,0 1 0,-1-2 0,0 0 0,0-1 0,-1-1 0,15-15 0,-23 21 10,0 1-1,0 0 0,0 0 1,1 1-1,-1 0 0,1 1 1,0-1-1,0 1 1,0 1-1,1 0 0,10-2 1,8 1-426,-1 2 0,35 1 0,-54 0 186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19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53 24575,'13'-1'0,"-1"0"0,1-2 0,-1 1 0,16-6 0,22-5 0,75-2 0,1 6 0,187 10 0,-117 2 0,-101 1 0,103 19 0,-140-15 0,-45-7 0,500 88 0,-261-8 0,-100-30 0,321 105 0,-144-56 0,116 44 0,-386-120 0,-6-3 0,-1 1 0,82 50 0,-105-50 0,-1 0 0,31 34 0,-1-2 0,88 98 0,-58-56 0,443 466 0,-231-176 0,-45-53 0,-176-234 0,-4 3 0,-4 3 0,64 129 0,156 371 0,-153-250 0,-76-186 0,107 344 0,-80-230 0,-15 7 0,-52-208 0,4 0 0,3-2 0,43 82 0,6 15 0,-55-128 0,49 79 0,-44-81 0,38 83 0,44 96 0,-13-31 0,-86-171 0,0 4 0,1 0 0,1-1 0,2-1 0,0 0 0,37 45 0,-28-46 0,2-2 0,0 0 0,1-1 0,1-2 0,1-1 0,1-1 0,32 14 0,-14-12 0,0-2 0,2-2 0,0-2 0,52 7 0,23 4 0,-61-10 0,0-3 0,101 4 0,-93-11 0,137 26 0,-141-17 0,1-4 0,89 3 0,-110-11 0,-1 3 0,67 15 0,11 1 0,-52-12 0,84 11 0,175-1 0,946-20 0,-1250 3 0,54 9 0,-53-6 0,51 3 0,45 3 0,-86-6 0,57 1 0,-94-6 0,0 0 0,0 0 0,0 0 0,0 0 0,1-1 0,-1 1 0,0 0 0,0-1 0,0 1 0,-1-1 0,1 0 0,0 0 0,0 0 0,0 0 0,0 0 0,-1 0 0,4-3 0,-4 3 0,-1 0 0,1-1 0,0 1 0,-1 0 0,0 0 0,1-1 0,-1 1 0,0 0 0,1-1 0,-1 1 0,0-1 0,0 1 0,0 0 0,0-1 0,0 1 0,-1 0 0,1-1 0,0 1 0,-1 0 0,0-2 0,-3-7 0,-1 0 0,0 0 0,-1 1 0,0 0 0,-8-10 0,12 17 0,-249-321 0,213 269 0,30 42 0,1 0 0,-2 0 0,1 1 0,-2 0 0,1 0 0,-16-11 0,23 23 0,6 9 0,9 12 0,31 26 0,3-2 0,68 53 0,-86-74 0,-19-17 0,79 72 0,-82-72 0,0 0 0,0 0 0,0 0 0,-1 1 0,-1 0 0,1 0 0,-1 1 0,6 18 0,-10-25 0,0 1 0,-1-1 0,0 1 0,0-1 0,0 1 0,0-1 0,-1 1 0,1-1 0,-1 1 0,0-1 0,0 1 0,0-1 0,-3 6 0,-26 42 0,13-24 0,-30 54 0,-63 119 0,91-162-341,-2 0 0,-2-1-1,-54 66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25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5279 24575,'690'52'0,"-444"-24"0,178 29 0,-87-9 0,-194-38 0,165-9 0,-137-4 0,1547 3 0,-1628-4 0,1-4 0,-1-4 0,-1-3 0,-1-5 0,0-4 0,118-48 0,-183 63 0,335-138 0,-292 115 0,-2-3 0,-1-2 0,77-61 0,-133 92 0,131-103 0,199-204 0,-98 70 0,-90 96 0,-70 63 0,107-147 0,-49 18 0,148-312 0,-254 465 0,219-529 0,-48 100 0,-147 358 0,-39 87 0,2 0 0,2 2 0,2 1 0,32-47 0,175-205 0,-200 257 0,1 2 0,2 1 0,62-49 0,121-69 0,-147 110 0,2 4 0,113-44 0,155-35 0,-88 47 0,-163 47 0,317-85 0,-319 87 0,150-15 0,-46 9 0,-116 17 0,0 4 0,119 7 0,-56 1 0,466-3 0,-602 0 0,0 0 0,0 0 0,0 0 0,0 0 0,0-1 0,0 1 0,0 0 0,0 0 0,0 0 0,-1 0 0,1 0 0,0 0 0,0 0 0,0 0 0,0-1 0,0 1 0,0 0 0,0 0 0,0 0 0,0 0 0,0 0 0,0 0 0,0-1 0,0 1 0,0 0 0,0 0 0,0 0 0,0 0 0,0 0 0,0 0 0,0 0 0,0-1 0,0 1 0,0 0 0,1 0 0,-1 0 0,0 0 0,0 0 0,0 0 0,0 0 0,0 0 0,0-1 0,0 1 0,0 0 0,0 0 0,0 0 0,1 0 0,-1 0 0,0 0 0,0 0 0,0 0 0,0 0 0,0 0 0,0 0 0,0 0 0,1 0 0,-20-12 0,-27-9 0,-69-40 0,95 49 0,0-1 0,1 0 0,0-1 0,-19-20 0,-7-5 0,-20-26 0,50 48 0,0 1 0,-32-24 0,40 35 0,9 7 0,21 16 0,40 28 0,38 36 0,-62-49 0,44 28 0,-68-51 0,0 0 0,-1 1 0,0 1 0,-1 0 0,0 1 0,-1 0 0,11 16 0,-22-27 0,0 1 0,0-1 0,0 1 0,-1-1 0,1 1 0,0-1 0,-1 1 0,0 0 0,0-1 0,0 1 0,0 0 0,0-1 0,0 1 0,0 0 0,-1-1 0,0 1 0,1-1 0,-1 1 0,0-1 0,0 1 0,0-1 0,-1 1 0,1-1 0,-4 4 0,-4 6 0,0 0 0,-1 0 0,-15 12 0,11-10 0,-28 28 0,-1-3 0,-2-1 0,-2-2 0,-57 33 0,49-38 0,14-10 0,1 3 0,1 0 0,-61 53 0,53-37-1365,26-23-5461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33.6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6258 24575,'730'-12'0,"24"0"0,881 12 0,-1269-24 0,-13-1 0,-279 21 0,94-17 0,-10 0 0,259-34 0,-139-8 0,-218 48 0,-3 2 0,59-18 0,-87 22 0,50-8 0,17-5 0,-39 7 0,80-11 0,-38 8 0,102-39 0,-123 31 0,-50 18 0,163-57 0,-159 51 0,0-1 0,0-1 0,50-37 0,-3-4 0,-33 26 0,0-2 0,-3-2 0,-1-1 0,-1-3 0,37-47 0,127-140 0,-134 153 0,74-96 0,-52 53 0,-51 67 0,60-92 0,56-79 0,-11 20 0,59-136 0,-174 279 0,-3-2 0,21-65 0,-4 14 0,-18 49 0,-15 35 0,-1 0 0,-1-1 0,14-53 0,-14 35 0,25-63 0,6-24 0,-26 78 0,32-75 0,-6 20 0,153-360 0,-75 194 0,-77 185 0,103-161 0,-64 118 0,5-6 0,-12 29 0,-15 26 0,-44 60 0,2 2 0,0 0 0,1 0 0,37-29 0,97-65 0,-81 70 0,98-47 0,-15 11 0,-135 73 0,0 1 0,0 1 0,1 1 0,0 1 0,0 0 0,1 2 0,22-1 0,-25 2 0,88-5 0,131 7 0,-88 3 0,-70-4 0,369 17 0,-212-5 0,-193 0 0,-39-9 0,0 0 0,0-1 0,0 1 0,0-1 0,0 0 0,0-1 0,1 1 0,-1-1 0,0 0 0,9-1 0,-14 1 0,0-1 0,1 0 0,-1 0 0,0 1 0,0-1 0,1 0 0,-1 0 0,0 1 0,0-1 0,0 0 0,0 0 0,0 1 0,0-1 0,0 0 0,0 0 0,0 1 0,0-1 0,-1 0 0,1 0 0,0 1 0,0-1 0,-1 0 0,1 0 0,0 1 0,-1-1 0,1 0 0,-1 1 0,1-1 0,-1 1 0,1-1 0,-1 1 0,0-2 0,-19-24 0,20 26 0,-10-13 0,-193-247 0,182 231 0,-1 1 0,-1 1 0,-1 2 0,-1 0 0,-2 1 0,0 2 0,-58-36 0,84 57 0,0 0 0,-1 0 0,1 0 0,-1 0 0,1 0 0,-1 1 0,1-1 0,-1 1 0,0-1 0,1 1 0,-1-1 0,0 1 0,1 0 0,-4 0 0,5 0 0,0 1 0,0-1 0,0 1 0,0-1 0,0 1 0,-1-1 0,1 1 0,0-1 0,0 1 0,0-1 0,0 1 0,0-1 0,1 1 0,-1 0 0,0-1 0,0 1 0,0-1 0,0 1 0,0-1 0,1 0 0,-1 1 0,0-1 0,0 1 0,1-1 0,-1 1 0,0-1 0,1 0 0,0 1 0,34 42 0,116 111 0,-52-66 0,-73-68 0,-1 1 0,-2 1 0,37 43 0,-58-62 0,0-1 0,-1 1 0,1-1 0,-1 1 0,1-1 0,-1 1 0,0 0 0,0-1 0,-1 1 0,1 0 0,0 0 0,-1 0 0,0 0 0,1 0 0,-1 0 0,0-1 0,-1 1 0,1 0 0,0 0 0,-1 0 0,0 0 0,0 0 0,0-1 0,0 1 0,0 0 0,0-1 0,-1 1 0,1-1 0,-1 1 0,1-1 0,-1 0 0,-4 4 0,-6 6 0,0-1 0,-1-1 0,0 0 0,-25 14 0,14-9 0,-238 150 0,205-133 0,21-13 0,-42 30 0,4 1 38,42-29-740,-51 41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6:41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5131 24575,'147'-7'0,"203"-35"0,88-6 0,-185 38 0,388-6 0,2656 17 0,-3242-4 0,0-2 0,59-14 0,17-2 0,-32 4 0,0-4 0,134-49 0,-71 20 0,-12-1 0,157-76 0,-34-14 0,53-83 0,-175 93 0,-3 2 0,-121 106 0,-1-1 0,-1-2 0,-1-1 0,29-43 0,10-10 0,-18 18 0,-2-1 0,63-126 0,-2 3 0,-76 136 0,41-106 0,-31 62 0,103-262 0,-136 342 0,90-249 0,91-178 0,-181 432 0,122-261 0,-87 194 0,131-229 0,-143 264 0,2 2 0,2 1 0,2 1 0,1 2 0,65-51 0,-35 38 0,3 3 0,2 2 0,130-57 0,-177 91 0,-1 1 0,2 1 0,-1 0 0,1 2 0,36-3 0,123 2 0,-119 7 0,82-10 0,21-3 0,-58 7 0,-26-6 0,-52 6 0,51-2 0,615 8 0,-694-1 0,0 0 0,0 0 0,0 0 0,0 0 0,0 0 0,0-1 0,0 1 0,0-1 0,0 0 0,0 0 0,-1 0 0,1 0 0,0 0 0,2-2 0,-4 2 0,-1 1 0,0-1 0,1 0 0,-1 1 0,0-1 0,1 1 0,-1-1 0,0 1 0,0-1 0,1 0 0,-1 1 0,0-1 0,0 0 0,0 1 0,0-1 0,0 0 0,0 1 0,0-1 0,0 0 0,0 1 0,0-1 0,-1 0 0,1 0 0,-16-24 0,-26-27 0,-2 3 0,-3 1 0,-1 2 0,-76-54 0,-191-118 0,309 215 0,-3-3 0,1 1 0,-1-1 0,1 0 0,-9-10 0,55 41 0,-35-22 0,226 174 0,-195-154 0,-2 1 0,-1 1 0,-1 2 0,-1 1 0,-2 1 0,0 2 0,31 47 0,-50-65 0,2-1 0,19 21 0,11 12 0,-23-24 0,-14-17 0,1 0 0,-1 0 0,1 1 0,-1-1 0,-1 1 0,1 0 0,2 5 0,-5-8 0,1 0 0,-1 1 0,0-1 0,0 0 0,0 0 0,0 0 0,0 1 0,0-1 0,0 0 0,-1 0 0,1 0 0,-1 0 0,0 0 0,0 0 0,1 0 0,-1 0 0,-1 0 0,1 0 0,0 0 0,0 0 0,-1-1 0,-1 3 0,-12 10 0,-1 0 0,0-1 0,0-1 0,-1-1 0,-1 0 0,-34 15 0,-5 4 0,-239 120-256,226-116-853,50-25-5717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37:19.0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5048 24575,'40'2'0,"52"9"0,-53-5 0,57 1 0,53-5 0,156-6 0,-266-1 0,-1-3 0,1-1 0,60-23 0,-67 22 0,-20 4 0,0 0 0,-1 0 0,0-1 0,0-1 0,-1 1 0,1-2 0,8-9 0,16-12 0,8-4 0,-2-2 0,65-71 0,-88 86 0,-1-2 0,-1 0 0,-1-1 0,-1-1 0,-1 0 0,-1 0 0,10-34 0,65-280 0,-74 277 0,18-113 0,6-78 0,-5 52 0,12-20 0,-5 39 0,-31 133 0,27-140 0,-27 155 0,2 1 0,1 0 0,24-47 0,117-240 0,3 54 0,-145 251 0,0 0 0,0 1 0,1 1 0,1 0 0,0 0 0,1 1 0,1 0 0,-1 2 0,2-1 0,-1 2 0,28-14 0,-5 7 0,0 2 0,0 1 0,1 2 0,46-7 0,42-7 0,177-32 0,386-33 0,-689 90 0,285-38 0,214-20 0,621-20 0,-610 19 0,-474 54 0,152-6 0,-131 10 0,1-2 0,57-11 0,668-108 0,-520 85 0,-123 18 0,127-20 0,24 3 0,-57 8 0,-48 11 0,-119 13 0,119-22 0,-113 10 0,118-10 0,50-10 0,-42 5 0,41-5 0,73-6 0,-243 34 0,78-19 0,-87 14 0,121-11 0,43-1 0,-38 2 0,5-3 0,-36 3 0,25-8 0,-106 16 0,166-33 0,-239 47 0,-1 1 0,1 0 0,-1 0 0,0 0 0,1-1 0,-1 1 0,0-1 0,1 1 0,-1-1 0,0 0 0,0 1 0,1-1 0,-1 0 0,0 0 0,0 0 0,0 0 0,0 0 0,0 0 0,0 0 0,0 0 0,0 0 0,-1 0 0,1-1 0,0 1 0,0-2 0,-1 1 0,0 0 0,0-1 0,0 1 0,0 0 0,0-1 0,0 1 0,-1 0 0,1-1 0,-1 1 0,1 0 0,-1 0 0,0 0 0,-2-4 0,-4-6 0,-1 0 0,0 1 0,-19-21 0,-125-117 0,23 26 0,2 10 0,-1 0 0,325 270 0,-135-108 0,-2 2 0,54 61 0,9 8 0,-122-120 0,5 5 0,-1 1 0,1-1 0,-1 1 0,0 0 0,0 0 0,4 8 0,-8-12 0,0 0 0,0 0 0,0 0 0,-1 0 0,1 1 0,-1-1 0,0 0 0,1 0 0,-1 0 0,0 0 0,0 1 0,-1-1 0,1 0 0,0 0 0,-1 0 0,1 0 0,-1 0 0,0 0 0,0 0 0,1 0 0,-1 0 0,-1 0 0,1 0 0,0 0 0,0-1 0,-1 1 0,-1 2 0,-196 199 0,34-38 0,123-123 0,-83 63 0,11-10 0,74-65-1365,23-21-5461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42:54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4934 5781 24575,'-1'-34'0,"-2"-1"0,-2 1 0,-1 1 0,-17-56 0,-56-127 0,57 162 0,-23-61 0,-6 3 0,-79-129 0,74 150 0,-82-131 0,-187-229 0,1 40 0,58 72 0,95 119 0,-93-111 0,-111-99 0,308 356 0,-246-249 0,-192-117 0,200 176 0,63 70 0,97 81 0,29 16 0,-83-63 0,40 24 0,6 4 0,8 22 0,-133-132 0,276 241 0,1 0 0,0 0 0,0 0 0,0 0 0,0 0 0,0 0 0,0-1 0,0 1 0,0 0 0,0-1 0,0 1 0,1 0 0,-1-1 0,1 1 0,-1-1 0,1 1 0,-1-1 0,1-1 0,0 2 0,1 1 0,-1-1 0,0 0 0,1 1 0,-1-1 0,0 1 0,1-1 0,-1 1 0,1-1 0,-1 1 0,1-1 0,-1 1 0,1-1 0,0 1 0,-1 0 0,1-1 0,-1 1 0,1 0 0,0-1 0,-1 1 0,1 0 0,0 0 0,0 0 0,-1 0 0,1-1 0,1 1 0,4 0 0,1 0 0,0 0 0,0 0 0,-1 1 0,1-1 0,10 4 0,290 95 0,-137-46 0,-136-46 0,-10-3 0,-47-2 0,-24-5 0,0-1 0,1-3 0,-80-21 0,-186-68 0,312 95 0,-1 1 0,1 0 0,0 0 0,-1-1 0,1 1 0,0 0 0,-1 0 0,1 0 0,0-1 0,-1 1 0,1 0 0,0 0 0,-1 0 0,1 0 0,0 0 0,-1 0 0,1 0 0,-1 0 0,1 0 0,0 0 0,-1 0 0,1 0 0,0 0 0,-1 0 0,1 0 0,-1 0 0,1 0 0,0 1 0,-1-1 0,1 0 0,0 0 0,-1 0 0,1 1 0,0-1 0,-1 0 0,1 0 0,0 1 0,0-1 0,-1 0 0,1 1 0,6 17 0,29 32 0,-26-39 0,-2 1 0,-1 1 0,0 0 0,0 0 0,-1 1 0,-1 0 0,-1-1 0,0 1 0,0 1 0,-1-1 0,-1 0 0,-1 20 0,2 8 0,9 41 0,-6-50 0,2 49 0,-7 3 0,-1-70 0,1-57 0,1-22 0,0-9 0,-17-143 0,13 199 0,0 2 0,0 0 0,2 0 0,-1-1 0,2-17 0,0 31 0,0-1 0,1 1 0,-1-1 0,0 0 0,1 1 0,0-1 0,-1 1 0,1 0 0,0-1 0,0 1 0,0-1 0,1 1 0,-1 0 0,1 0 0,-1 0 0,1 0 0,-1 0 0,1 0 0,0 0 0,0 1 0,0-1 0,0 1 0,0-1 0,1 1 0,-1 0 0,0 0 0,1 0 0,-1 0 0,1 0 0,4-1 0,32-1 0,1 1 0,0 2 0,57 8 0,-93-8 0,75 11 0,-48-6 0,52 3 0,-57-7 64,48 10-1,19 1-1555,-72-11-5334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26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52 24575,'-63'-10'0,"57"8"0,1 1 0,-1-1 0,1 1 0,-1 0 0,0 0 0,1 1 0,-1-1 0,0 1 0,1 1 0,-1-1 0,0 1 0,1 0 0,-1 0 0,0 1 0,1-1 0,0 1 0,-1 0 0,-8 6 0,7-4 0,0 2 0,1-1 0,-1 1 0,1 0 0,0 0 0,1 0 0,0 1 0,0 0 0,0 0 0,0 0 0,1 1 0,1-1 0,-1 1 0,1 0 0,1 0 0,-1 1 0,1-1 0,1 0 0,-1 1 0,2-1 0,-1 1 0,1-1 0,0 1 0,1-1 0,0 1 0,0-1 0,1 0 0,0 1 0,0-1 0,1 0 0,0 0 0,6 10 0,-7-15 0,0-1 0,0 1 0,0-1 0,0 1 0,1-1 0,-1 0 0,1 1 0,0-1 0,0-1 0,0 1 0,0 0 0,0-1 0,0 1 0,0-1 0,0 0 0,7 1 0,60 5 0,-21-4 0,-44-2 0,0 0 0,1 0 0,-1-1 0,1 1 0,-1-2 0,0 1 0,1 0 0,-1-1 0,0 0 0,1 0 0,-1-1 0,0 1 0,0-1 0,0 0 0,0-1 0,0 1 0,-1-1 0,1 0 0,5-4 0,-6 3 0,-1-1 0,1 1 0,0-1 0,-1 0 0,0 0 0,0 0 0,-1-1 0,1 1 0,-1-1 0,0 1 0,-1-1 0,1 0 0,-1 0 0,0 0 0,-1 1 0,1-1 0,-2-10 0,1 7 0,-1 1 0,0-1 0,0 1 0,-1 0 0,0 0 0,-1 0 0,0 0 0,0 0 0,0 1 0,-1-1 0,-1 1 0,1 0 0,-1 0 0,0 0 0,0 1 0,-1-1 0,0 2 0,0-1 0,0 0 0,-1 1 0,-12-7 0,3 3 0,-1 1 0,1 0 0,-1 2 0,-1 0 0,1 0 0,-1 2 0,0 0 0,0 1 0,-22 0 0,15 2-1365,4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27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24575,'-5'4'0,"0"10"0,0 6 0,0 5 0,2 1 0,1 1 0,-3-1 0,-1 0 0,1 0 0,1-1 0,2 0 0,0-1 0,1 0 0,1 0 0,0 1 0,0-1 0,1-4-8191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28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24575,'70'-1'0,"78"3"0,-146-2 0,1 0 0,-1 0 0,0 1 0,1-1 0,-1 1 0,0 0 0,0 0 0,0 0 0,0 0 0,0 0 0,0 0 0,0 0 0,0 1 0,0-1 0,0 1 0,-1-1 0,1 1 0,0 0 0,-1 0 0,0 0 0,2 2 0,-1 1 0,0-1 0,0 1 0,-1-1 0,1 1 0,-1-1 0,-1 1 0,1 0 0,-1-1 0,1 1 0,-2 6 0,1-3 0,-1 0 0,0 0 0,0 0 0,-1 0 0,0 0 0,-1-1 0,1 1 0,-2-1 0,1 1 0,-1-1 0,0 0 0,-9 11 0,4-10 0,-1 0 0,0-1 0,0 0 0,0-1 0,-23 10 0,16-8 0,16-8 0,1 1 0,-1-1 0,0 0 0,0 1 0,0-1 0,1 0 0,-1 1 0,0-1 0,1 1 0,-1-1 0,0 1 0,1 0 0,-1-1 0,0 1 0,1 0 0,-1-1 0,1 1 0,0 0 0,-1 0 0,1-1 0,-1 1 0,1 1 0,11 8 0,36 2 0,-40-11 0,83 14-1365,-51-11-5461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0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24575,'41'-2'0,"33"0"0,-69 2 0,0 1 0,0-1 0,-1 1 0,1 0 0,0 0 0,-1 0 0,1 1 0,0 0 0,-1 0 0,0 0 0,6 4 0,-9-6 0,1 1 0,-1 0 0,0-1 0,0 1 0,0 0 0,0 0 0,0 0 0,0 0 0,0 0 0,0 0 0,-1 0 0,1 0 0,0 1 0,-1-1 0,1 0 0,-1 0 0,1 0 0,-1 1 0,1-1 0,-1 0 0,0 1 0,0-1 0,1 0 0,-1 1 0,0-1 0,0 0 0,-1 1 0,1-1 0,0 1 0,0-1 0,-1 2 0,-2 1 0,1 0 0,-1 0 0,0-1 0,0 1 0,-1-1 0,1 1 0,-6 3 0,6-5 0,0 1 0,0-1 0,0 1 0,1-1 0,-1 1 0,1 0 0,-1 0 0,-2 6 0,5-9 0,0 1 0,1 0 0,-1 0 0,0-1 0,1 1 0,-1 0 0,0-1 0,1 1 0,-1 0 0,1-1 0,-1 1 0,1-1 0,-1 1 0,1-1 0,-1 1 0,1-1 0,0 1 0,-1-1 0,1 1 0,0-1 0,-1 0 0,1 1 0,0-1 0,0 0 0,-1 0 0,1 0 0,1 1 0,28 7 0,-25-6 0,-3-2 0,-1 0 0,0 0 0,1 0 0,-1 1 0,0-1 0,0 0 0,0 1 0,1-1 0,-1 1 0,0 0 0,0-1 0,0 1 0,0 0 0,0 0 0,0-1 0,0 1 0,0 0 0,0 0 0,0 0 0,-1 0 0,1 0 0,0 0 0,-1 1 0,1-1 0,0 2 0,-1-2 0,0 1 0,-1-1 0,1 0 0,-1 1 0,0-1 0,1 0 0,-1 0 0,0 0 0,1 1 0,-1-1 0,0 0 0,0 0 0,0 0 0,0 0 0,0 0 0,0 0 0,-1-1 0,-1 2 0,-7 5 0,-1-1 0,0-1 0,0 0 0,-12 4 0,-21 6-1365,27-9-5461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0:38:28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24575,'2'5'0,"-1"-1"0,1 0 0,0 1 0,0-1 0,0 0 0,1 0 0,-1-1 0,1 1 0,0 0 0,0-1 0,1 0 0,-1 1 0,8 4 0,0 2 0,310 260 0,-96-88 0,-178-138 0,49 61 0,-59-62 0,2-2 0,46 38 0,11 7 0,126 143 0,-204-210 0,11 15-1365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2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24575,'0'8'0,"0"7"0,-4 9 0,-5 5 0,-2 1 0,6-4 0,7-7 0,8-6 0,2-2 0,3-2 0,3-3 0,3-3 0,2-1 0,5-1 0,6-1 0,2-1 0,-2 1 0,-7-1-8191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3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24575,'-11'50'0,"0"-7"0,6 251 35,7-167-1435,-2-78-5426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6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6 24575,'-80'-2'0,"48"0"0,-1 1 0,1 1 0,-1 2 0,-33 7 0,62-8 0,0 1 0,0-1 0,0 1 0,0 0 0,0 0 0,1 1 0,-1-1 0,1 1 0,0 0 0,0 0 0,0 0 0,0 0 0,0 1 0,0-1 0,1 1 0,0 0 0,0-1 0,0 1 0,0 0 0,0 0 0,1 0 0,-1 5 0,-1 0 0,1 1 0,0-1 0,1 1 0,0-1 0,0 1 0,1-1 0,0 1 0,1 0 0,2 10 0,-3-19 0,1 0 0,-1 0 0,1 0 0,-1 0 0,1 1 0,0-1 0,-1 0 0,1 0 0,0 0 0,0 0 0,-1-1 0,1 1 0,0 0 0,0 0 0,0 0 0,0-1 0,0 1 0,0 0 0,0-1 0,1 1 0,-1-1 0,0 1 0,0-1 0,0 0 0,1 1 0,-1-1 0,0 0 0,3 0 0,43-3 0,-20 1 0,-23 3 0,0 0 0,0 1 0,0 0 0,0-1 0,-1 1 0,1 1 0,0-1 0,-1 0 0,0 1 0,0 0 0,1 0 0,-2 0 0,1 0 0,0 0 0,-1 1 0,1-1 0,-1 1 0,0-1 0,0 1 0,0 0 0,-1 0 0,1 0 0,-1 0 0,1 5 0,-1-5 0,0 0 0,-1 0 0,1 0 0,-1 0 0,0 0 0,1 0 0,-2 0 0,1 0 0,0 0 0,-1-1 0,-2 8 0,2-9 0,0 0 0,0 0 0,0 0 0,0 0 0,0 0 0,0 0 0,-1-1 0,1 1 0,-1 0 0,1-1 0,-1 1 0,0-1 0,1 0 0,-1 1 0,0-1 0,0 0 0,0 0 0,0 0 0,0 0 0,0-1 0,-4 2 0,-16 1-1365,1-2-5461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6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7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8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1:38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3:21.47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7035 24575,'584'-3'0,"628"6"0,-879 9 0,126 1 0,1662-14 0,-1865-2 0,-1-12 0,434-82 0,22-63 0,-552 123 0,260-47 0,-197 42 0,-150 23 0,-1-2 0,88-40 0,80-24 0,-211 77 0,221-65 0,-200 55 0,0-2 0,89-51 0,6-9 0,191-76 0,-280 129 0,-2-3 0,56-40 0,35-21 0,17 5 0,202-121 0,-133 64 0,103-71 0,-162 89 0,-5-8 0,243-253 0,-65 33 0,-203 201 0,0 1 0,57-56 0,-4 5 0,-98 99 0,16-15 0,-11 26 0,-6-5 0,-3-4 0,91-130 0,-69 79 0,35-52 0,-119 155 0,68-118 0,-72 113 0,-3 0 0,-1-2 0,13-59 0,-22 58 0,-2-1 0,5-85 0,-9 82 0,23-93 0,-6 38 0,91-353 0,-106 438 0,2 1 0,2 0 0,0 1 0,2 0 0,1 1 0,21-27 0,-7 16 0,1 3 0,2 0 0,52-42 0,-38 37 0,61-49 0,-104 87 0,0 0 0,1 1 0,-1 0 0,1 0 0,0 0 0,-1 1 0,1-1 0,0 1 0,0 0 0,0 0 0,0 1 0,0 0 0,0 0 0,0 0 0,0 0 0,0 1 0,0 0 0,0 0 0,0 0 0,0 0 0,0 1 0,-1 0 0,1 0 0,-1 0 0,1 1 0,-1-1 0,6 5 0,-11-7 0,1 0 0,0 0 0,0 0 0,0 0 0,0 0 0,0 0 0,0 0 0,0 0 0,0 0 0,-1 0 0,1 0 0,0 1 0,0-1 0,0 0 0,0 0 0,0 0 0,0 0 0,0 0 0,0 0 0,0 0 0,0 0 0,0 0 0,0 0 0,-1 0 0,1 1 0,0-1 0,0 0 0,0 0 0,0 0 0,0 0 0,0 0 0,0 0 0,0 0 0,0 0 0,0 1 0,0-1 0,0 0 0,0 0 0,0 0 0,0 0 0,0 0 0,0 0 0,0 0 0,0 0 0,0 1 0,1-1 0,-1 0 0,0 0 0,0 0 0,0 0 0,0 0 0,0 0 0,0 0 0,0 0 0,0 0 0,0 0 0,0 1 0,0-1 0,1 0 0,-18-3 0,-21-7 0,21 3 0,-1 0 0,2-1 0,-1-1 0,1-1 0,0 0 0,-15-14 0,-1-4 0,-46-49 0,77 75 0,-1 1 0,1 0 0,0 0 0,-1-1 0,1 1 0,0-1 0,0 1 0,0-1 0,0 0 0,0 1 0,1-1 0,-1 0 0,0 0 0,1 1 0,-1-1 0,1 0 0,0 0 0,-1-3 0,2 4 0,-1 0 0,1 0 0,-1 1 0,1-1 0,-1 0 0,1 1 0,0-1 0,-1 0 0,1 1 0,0-1 0,0 1 0,0-1 0,-1 1 0,1-1 0,0 1 0,0 0 0,0-1 0,0 1 0,0 0 0,0 0 0,0 0 0,-1 0 0,1 0 0,0 0 0,2 0 0,6 0 0,-1 1 0,1 0 0,-1 0 0,1 1 0,-1 0 0,15 5 0,-5 1 0,0-1 0,0 2 0,-1 0 0,0 2 0,-1-1 0,0 2 0,0 0 0,-2 1 0,1 1 0,-2 0 0,13 17 0,-6-6 0,-14-18 0,0 1 0,0-1 0,-1 2 0,0-1 0,7 15 0,-11-20 0,0 1 0,-1-1 0,1 1 0,0-1 0,-1 1 0,0 0 0,0-1 0,0 1 0,0-1 0,-1 1 0,0-1 0,1 1 0,-1-1 0,0 1 0,-1-1 0,1 1 0,-1-1 0,1 0 0,-4 4 0,-12 19 66,-29 33 0,-9 14-1563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1:53:27.3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24575,'1492'18'0,"-1196"-12"0,571 35 0,-350 3 0,-124-14 0,266 4 0,3-35 0,-303-2 0,22 1 0,522 5 0,-754 6 0,0 6 0,146 35 0,10-16 0,-49-9 0,285 75 0,9-46 0,-190-27 0,119-4 0,-329-20 0,-98 1 0,83 16 0,-87-11 0,0-2 0,59 1 0,367 16 0,17-1 0,-339-26 0,-34 0 0,137 13 0,-58 21 0,-124-17 0,1-3 0,108 3 0,-119-15 0,1-2 0,1 4 0,-1 2 0,75 14 0,-62-3 0,150 5 0,84-20 0,-122-1 0,-124 3 0,73-3 0,-136 2 0,0 0 0,-1 0 0,1 0 0,0 0 0,0-1 0,0 1 0,0-1 0,-1 1 0,1-1 0,0 0 0,-1 1 0,1-1 0,3-2 0,-5 2 0,0 1 0,0 0 0,0-1 0,0 1 0,0-1 0,0 1 0,0-1 0,1 1 0,-1-1 0,0 1 0,0 0 0,-1-1 0,1 1 0,0-1 0,0 1 0,0-1 0,0 1 0,0 0 0,0-1 0,-1 1 0,1-1 0,0 1 0,0 0 0,-1-1 0,1 1 0,0-1 0,0 1 0,-1 0 0,1-1 0,0 1 0,-1 0 0,1 0 0,-1-1 0,-48-28 0,39 23 0,-313-194 0,277 170 0,5 4 0,-61-51 0,175 133 0,3-4 0,92 48 0,-87-52 0,-61-35 0,-1 2 0,0 0 0,25 27 0,-43-41 0,1 1 0,-1 0 0,0-1 0,1 1 0,-1 0 0,0 0 0,0 0 0,0 0 0,-1 0 0,1 0 0,0 0 0,-1 0 0,1 0 0,-1 0 0,0 0 0,0 1 0,0-1 0,0 0 0,0 0 0,0 0 0,0 0 0,-1 1 0,1-1 0,-1 0 0,0 0 0,1 0 0,-1 0 0,0 0 0,0 0 0,0-1 0,-1 1 0,1 0 0,-3 2 0,-6 9 0,-1-2 0,0 0 0,-23 19 0,3-4 0,-103 122 0,-67 63 0,133-145 0,34-33 0,-58 47 0,82-73 0,1 1 0,0 1 0,-12 15 0,-1 1 0,22-25 0,-1 1 0,1-1 0,0 1 0,0-1 0,-1 1 0,1-1 0,0 1 0,-1-1 0,1 1 0,0-1 0,-1 0 0,1 1 0,-1-1 0,1 0 0,-1 1 0,1-1 0,-1 0 0,1 0 0,-1 1 0,1-1 0,-1 0 0,1 0 0,-1 0 0,1 0 0,-1 0 0,1 1 0,-1-1 0,1 0 0,-1 0 0,1-1 0,-1 1 0,0 0 0,1 0 0,-1 0 0,0 0 0,1-2 0,1 1 0,-1 0 0,0 0 0,0 0 0,1-1 0,-1 1 0,1 0 0,-1 0 0,1 0 0,-1 0 0,1 0 0,0 0 0,-1 0 0,1 0 0,0 0 0,0 0 0,0 0 0,1 0 0,54-51 0,2 3 0,3 3 0,98-58 0,-65 43 0,-48 30 0,58-53 0,-50 21 0,-51 59 0,0-1 0,0 1 0,-1-1 0,1 0 0,-1 0 0,0 0 0,0 0 0,-1 0 0,0 0 0,0 0 0,0-1 0,0 1 0,-1 0 0,0-1 0,0 1 0,0-1 0,0 1 0,-1 0 0,0 0 0,-1-1 0,-2-8 0,-4-8 0,-2 0 0,0 0 0,-20-30 0,18 33 0,-29-51 0,-56-69 0,71 107 0,-1 1 0,-1 1 0,-2 2 0,-36-27 0,51 45 34,0 1-1,-1 0 0,-30-11 1,-30-16-1533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4.xml"/><Relationship Id="rId18" Type="http://schemas.openxmlformats.org/officeDocument/2006/relationships/image" Target="../media/image20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7.png"/><Relationship Id="rId17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12.xml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5" Type="http://schemas.openxmlformats.org/officeDocument/2006/relationships/image" Target="../media/image55.png"/><Relationship Id="rId4" Type="http://schemas.openxmlformats.org/officeDocument/2006/relationships/customXml" Target="../ink/ink6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5" Type="http://schemas.openxmlformats.org/officeDocument/2006/relationships/image" Target="../media/image57.png"/><Relationship Id="rId4" Type="http://schemas.openxmlformats.org/officeDocument/2006/relationships/customXml" Target="../ink/ink6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72.xml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70.xml"/><Relationship Id="rId1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78.xml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77.xml"/><Relationship Id="rId5" Type="http://schemas.openxmlformats.org/officeDocument/2006/relationships/customXml" Target="../ink/ink74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76.xml"/><Relationship Id="rId1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84.xml"/><Relationship Id="rId3" Type="http://schemas.openxmlformats.org/officeDocument/2006/relationships/customXml" Target="../ink/ink79.xml"/><Relationship Id="rId7" Type="http://schemas.openxmlformats.org/officeDocument/2006/relationships/customXml" Target="../ink/ink81.xml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83.xml"/><Relationship Id="rId5" Type="http://schemas.openxmlformats.org/officeDocument/2006/relationships/customXml" Target="../ink/ink80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82.xml"/><Relationship Id="rId1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gif"/><Relationship Id="rId5" Type="http://schemas.openxmlformats.org/officeDocument/2006/relationships/image" Target="../media/image72.png"/><Relationship Id="rId4" Type="http://schemas.openxmlformats.org/officeDocument/2006/relationships/customXml" Target="../ink/ink8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2.xml"/><Relationship Id="rId18" Type="http://schemas.openxmlformats.org/officeDocument/2006/relationships/image" Target="../media/image28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25.png"/><Relationship Id="rId17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24.png"/><Relationship Id="rId19" Type="http://schemas.openxmlformats.org/officeDocument/2006/relationships/customXml" Target="../ink/ink25.xml"/><Relationship Id="rId4" Type="http://schemas.openxmlformats.org/officeDocument/2006/relationships/image" Target="../media/image21.png"/><Relationship Id="rId9" Type="http://schemas.openxmlformats.org/officeDocument/2006/relationships/customXml" Target="../ink/ink20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91.xml"/><Relationship Id="rId18" Type="http://schemas.openxmlformats.org/officeDocument/2006/relationships/image" Target="../media/image81.png"/><Relationship Id="rId3" Type="http://schemas.openxmlformats.org/officeDocument/2006/relationships/customXml" Target="../ink/ink86.xml"/><Relationship Id="rId21" Type="http://schemas.openxmlformats.org/officeDocument/2006/relationships/customXml" Target="../ink/ink96.xml"/><Relationship Id="rId7" Type="http://schemas.openxmlformats.org/officeDocument/2006/relationships/customXml" Target="../ink/ink88.xml"/><Relationship Id="rId12" Type="http://schemas.openxmlformats.org/officeDocument/2006/relationships/image" Target="../media/image78.png"/><Relationship Id="rId17" Type="http://schemas.openxmlformats.org/officeDocument/2006/relationships/customXml" Target="../ink/ink93.xml"/><Relationship Id="rId25" Type="http://schemas.openxmlformats.org/officeDocument/2006/relationships/image" Target="../media/image83.png"/><Relationship Id="rId2" Type="http://schemas.openxmlformats.org/officeDocument/2006/relationships/image" Target="../media/image1.png"/><Relationship Id="rId16" Type="http://schemas.openxmlformats.org/officeDocument/2006/relationships/image" Target="../media/image80.png"/><Relationship Id="rId20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90.xml"/><Relationship Id="rId24" Type="http://schemas.openxmlformats.org/officeDocument/2006/relationships/customXml" Target="../ink/ink98.xml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23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customXml" Target="../ink/ink94.xml"/><Relationship Id="rId4" Type="http://schemas.openxmlformats.org/officeDocument/2006/relationships/image" Target="../media/image74.png"/><Relationship Id="rId9" Type="http://schemas.openxmlformats.org/officeDocument/2006/relationships/customXml" Target="../ink/ink89.xml"/><Relationship Id="rId14" Type="http://schemas.openxmlformats.org/officeDocument/2006/relationships/image" Target="../media/image79.png"/><Relationship Id="rId22" Type="http://schemas.openxmlformats.org/officeDocument/2006/relationships/customXml" Target="../ink/ink9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32.xml"/><Relationship Id="rId18" Type="http://schemas.openxmlformats.org/officeDocument/2006/relationships/image" Target="../media/image38.png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35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34.png"/><Relationship Id="rId19" Type="http://schemas.openxmlformats.org/officeDocument/2006/relationships/customXml" Target="../ink/ink35.xml"/><Relationship Id="rId4" Type="http://schemas.openxmlformats.org/officeDocument/2006/relationships/image" Target="../media/image31.png"/><Relationship Id="rId9" Type="http://schemas.openxmlformats.org/officeDocument/2006/relationships/customXml" Target="../ink/ink30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42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" Type="http://schemas.openxmlformats.org/officeDocument/2006/relationships/customXml" Target="../ink/ink37.xml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35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41.xml"/><Relationship Id="rId24" Type="http://schemas.openxmlformats.org/officeDocument/2006/relationships/image" Target="../media/image41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44.png"/><Relationship Id="rId10" Type="http://schemas.openxmlformats.org/officeDocument/2006/relationships/image" Target="../media/image34.png"/><Relationship Id="rId19" Type="http://schemas.openxmlformats.org/officeDocument/2006/relationships/customXml" Target="../ink/ink45.xml"/><Relationship Id="rId4" Type="http://schemas.openxmlformats.org/officeDocument/2006/relationships/image" Target="../media/image31.png"/><Relationship Id="rId9" Type="http://schemas.openxmlformats.org/officeDocument/2006/relationships/customXml" Target="../ink/ink40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55.xml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customXml" Target="../ink/ink50.xml"/><Relationship Id="rId21" Type="http://schemas.openxmlformats.org/officeDocument/2006/relationships/customXml" Target="../ink/ink59.xml"/><Relationship Id="rId7" Type="http://schemas.openxmlformats.org/officeDocument/2006/relationships/customXml" Target="../ink/ink52.xml"/><Relationship Id="rId12" Type="http://schemas.openxmlformats.org/officeDocument/2006/relationships/image" Target="../media/image35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4.xml"/><Relationship Id="rId24" Type="http://schemas.openxmlformats.org/officeDocument/2006/relationships/image" Target="../media/image45.png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customXml" Target="../ink/ink58.xml"/><Relationship Id="rId4" Type="http://schemas.openxmlformats.org/officeDocument/2006/relationships/image" Target="../media/image31.png"/><Relationship Id="rId9" Type="http://schemas.openxmlformats.org/officeDocument/2006/relationships/customXml" Target="../ink/ink53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27624F-DF4F-0068-32FD-239FE0D70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C968597-3543-0A51-2C1F-3007690C05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0EE8862-3450-6433-B888-CF63ED7BB4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3AFCAD7-A732-97E3-B7C1-587CE77F1D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705D5C9-AC2E-56B3-9742-6C6F6A47F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582203-6BFA-4FA4-0A8B-CF6736C5E4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83486-D7D7-FF3F-F237-8CF22765383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3B612E-A483-8B50-640B-518A1E20879B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CA2E02-591A-9CBE-2928-4C2F4BBE1E5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D91B6-ED40-AAC8-B83B-0DF1E109436E}"/>
              </a:ext>
            </a:extLst>
          </p:cNvPr>
          <p:cNvSpPr txBox="1"/>
          <p:nvPr/>
        </p:nvSpPr>
        <p:spPr>
          <a:xfrm>
            <a:off x="140740" y="1570883"/>
            <a:ext cx="639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98</a:t>
            </a:r>
          </a:p>
          <a:p>
            <a:r>
              <a:rPr lang="en-US" sz="3200" dirty="0"/>
              <a:t>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664EAB-76B0-8575-398B-DBFA61A64485}"/>
              </a:ext>
            </a:extLst>
          </p:cNvPr>
          <p:cNvSpPr txBox="1"/>
          <p:nvPr/>
        </p:nvSpPr>
        <p:spPr>
          <a:xfrm>
            <a:off x="1515497" y="1500398"/>
            <a:ext cx="20297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Bulbasaur</a:t>
            </a:r>
          </a:p>
          <a:p>
            <a:r>
              <a:rPr lang="en-US" sz="3200" dirty="0" err="1"/>
              <a:t>Ivysaur</a:t>
            </a:r>
            <a:endParaRPr lang="en-US" sz="3200" dirty="0"/>
          </a:p>
          <a:p>
            <a:r>
              <a:rPr lang="en-US" sz="3200" dirty="0" err="1"/>
              <a:t>Venasaur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Krabby</a:t>
            </a:r>
            <a:endParaRPr lang="en-US" sz="3200" dirty="0"/>
          </a:p>
          <a:p>
            <a:r>
              <a:rPr lang="en-US" sz="3200" dirty="0" err="1"/>
              <a:t>Kingler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599E98CA-EF20-657C-82C9-2C18E3D1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lbasaur | Pokédex">
            <a:extLst>
              <a:ext uri="{FF2B5EF4-FFF2-40B4-BE49-F238E27FC236}">
                <a16:creationId xmlns:a16="http://schemas.microsoft.com/office/drawing/2014/main" id="{5BB6D29A-EC47-B01D-303B-84E125FD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5" y="4625134"/>
            <a:ext cx="1119187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rabby | Pokédex">
            <a:extLst>
              <a:ext uri="{FF2B5EF4-FFF2-40B4-BE49-F238E27FC236}">
                <a16:creationId xmlns:a16="http://schemas.microsoft.com/office/drawing/2014/main" id="{B18C0818-0096-A136-6371-7FA93104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73" y="5219605"/>
            <a:ext cx="1423988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2E599C-56FE-C60A-CD9B-E90FAE5234BA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D25B12-E644-8D10-0B1D-BACFDA6F2485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DE747E-FF5B-B133-8F1B-BCB3F03C8498}"/>
              </a:ext>
            </a:extLst>
          </p:cNvPr>
          <p:cNvGraphicFramePr>
            <a:graphicFrameLocks noGrp="1"/>
          </p:cNvGraphicFramePr>
          <p:nvPr/>
        </p:nvGraphicFramePr>
        <p:xfrm>
          <a:off x="7217491" y="1262648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Bulbasuar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Ivysaur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Venasaur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Krabby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Kingler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81A4DC-861B-6E7B-ADF8-F8782D082457}"/>
              </a:ext>
            </a:extLst>
          </p:cNvPr>
          <p:cNvSpPr txBox="1"/>
          <p:nvPr/>
        </p:nvSpPr>
        <p:spPr>
          <a:xfrm>
            <a:off x="6582674" y="1158735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0A213-45DA-DFE7-730C-2674673957E9}"/>
              </a:ext>
            </a:extLst>
          </p:cNvPr>
          <p:cNvSpPr txBox="1"/>
          <p:nvPr/>
        </p:nvSpPr>
        <p:spPr>
          <a:xfrm>
            <a:off x="6400500" y="7857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050" name="Picture 2" descr="FeelsBadMan | Bald Memes Wikia | Fandom">
            <a:extLst>
              <a:ext uri="{FF2B5EF4-FFF2-40B4-BE49-F238E27FC236}">
                <a16:creationId xmlns:a16="http://schemas.microsoft.com/office/drawing/2014/main" id="{E1D60ECD-6477-4850-1B86-8756FEC7F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92" y="1340541"/>
            <a:ext cx="460683" cy="46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D7C3FE-3CA4-CEAC-D23B-F1ADF8F3187F}"/>
              </a:ext>
            </a:extLst>
          </p:cNvPr>
          <p:cNvSpPr txBox="1"/>
          <p:nvPr/>
        </p:nvSpPr>
        <p:spPr>
          <a:xfrm>
            <a:off x="8771487" y="135137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(null)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3B2AF-1F76-FFC0-37F4-3444645E731C}"/>
              </a:ext>
            </a:extLst>
          </p:cNvPr>
          <p:cNvSpPr/>
          <p:nvPr/>
        </p:nvSpPr>
        <p:spPr>
          <a:xfrm>
            <a:off x="3262761" y="5000180"/>
            <a:ext cx="3293751" cy="125455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O(1)  </a:t>
            </a:r>
            <a:r>
              <a:rPr lang="en-US" sz="2800" b="1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6301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C99EA1-9396-9BAA-D8FA-85BB338FF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4478A21-CC1A-3C98-725B-923C185E754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D3E23CD-737B-75CE-A4E9-CD2B07837F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C17B2F8-997A-92BB-03BC-21C997CC41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4E02A6A-D46E-CAF4-780D-56C5CE3CB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40EEEFC-42C9-3FB8-5BEA-B0428F3301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14094-81E7-AD99-583F-7A74AC66BFE7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6D61A-F651-BAA8-6DB2-C840F5D5100B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9F8B4E-AE7A-C79D-7663-ECC702998C8E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A7D069-CBED-6B4A-4A12-B6B28E95E273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12C75-C453-8442-18D5-BDF1AAF5B648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2FA715CC-6A7D-1F64-77D6-DE5A4327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BBA845-1F0A-C6E0-B40E-96827E0BD2F4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69353A-F8EB-C9E6-1CA8-4CF2B8E34509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8A6183-8230-85C2-5AD4-B549C0287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55054"/>
              </p:ext>
            </p:extLst>
          </p:nvPr>
        </p:nvGraphicFramePr>
        <p:xfrm>
          <a:off x="7924800" y="504358"/>
          <a:ext cx="3759200" cy="537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Electrode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96034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737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8163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5ECA66-36BD-F298-6817-16D817D28CBE}"/>
              </a:ext>
            </a:extLst>
          </p:cNvPr>
          <p:cNvSpPr txBox="1"/>
          <p:nvPr/>
        </p:nvSpPr>
        <p:spPr>
          <a:xfrm>
            <a:off x="6968971" y="456014"/>
            <a:ext cx="95410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99</a:t>
            </a:r>
          </a:p>
          <a:p>
            <a:r>
              <a:rPr lang="en-US" sz="3600" dirty="0"/>
              <a:t>100</a:t>
            </a:r>
          </a:p>
          <a:p>
            <a:r>
              <a:rPr lang="en-US" sz="3600" dirty="0"/>
              <a:t>101</a:t>
            </a:r>
          </a:p>
          <a:p>
            <a:r>
              <a:rPr lang="en-US" sz="3600" dirty="0"/>
              <a:t>102</a:t>
            </a:r>
          </a:p>
          <a:p>
            <a:r>
              <a:rPr lang="en-US" sz="3600" dirty="0"/>
              <a:t>103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198</a:t>
            </a:r>
          </a:p>
          <a:p>
            <a:r>
              <a:rPr lang="en-US" sz="3600" dirty="0"/>
              <a:t>199</a:t>
            </a:r>
          </a:p>
          <a:p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0AE9-1F47-BCB0-48D2-8DB8E9C58D5C}"/>
              </a:ext>
            </a:extLst>
          </p:cNvPr>
          <p:cNvSpPr txBox="1"/>
          <p:nvPr/>
        </p:nvSpPr>
        <p:spPr>
          <a:xfrm>
            <a:off x="6967249" y="866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0D51AE07-72C2-AE5F-C17E-A6859CC70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F9373DF3-13E2-B502-9E33-BB2C0764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2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915862-8E81-09E6-D6E6-A90DA096C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6DB625A-8807-D10D-9E45-BC8C1D948F7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EB7D0C4-292B-8598-99FB-E71E8F4285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F868FC4-F2C5-CBCB-338E-CD5B995B55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79FE242-2095-6315-50F2-387AC52194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F186D21-37AB-5F92-7E23-F44D180359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00037-AC1F-46CE-E3B1-7691670CDA7F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BFA3F-FA41-9A2F-212B-F9B1C59D16F3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133EE-ADB8-4A78-0C33-CF84840A429D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7E476-1DBB-7EDC-DEB0-42323E312AAD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12B69-62CD-5F97-F01A-999F26DEDEB3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4A265E00-AEB3-FA95-2CE4-C64A02F9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829A5F6-7C5F-36C4-31E7-3830DCA6956D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18BC9E2-36D7-1FD2-0BF8-9BFD2975E1BA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FEE9EB-4913-B98B-36A9-0CC2755CF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82244"/>
              </p:ext>
            </p:extLst>
          </p:nvPr>
        </p:nvGraphicFramePr>
        <p:xfrm>
          <a:off x="7924800" y="504358"/>
          <a:ext cx="3759200" cy="537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Electrode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96034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737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8163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CD2E1B6-1585-AECB-F885-6C3DEBA87DDF}"/>
              </a:ext>
            </a:extLst>
          </p:cNvPr>
          <p:cNvSpPr txBox="1"/>
          <p:nvPr/>
        </p:nvSpPr>
        <p:spPr>
          <a:xfrm>
            <a:off x="6968971" y="456014"/>
            <a:ext cx="95410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99</a:t>
            </a:r>
          </a:p>
          <a:p>
            <a:r>
              <a:rPr lang="en-US" sz="3600" dirty="0"/>
              <a:t>100</a:t>
            </a:r>
          </a:p>
          <a:p>
            <a:r>
              <a:rPr lang="en-US" sz="3600" dirty="0"/>
              <a:t>101</a:t>
            </a:r>
          </a:p>
          <a:p>
            <a:r>
              <a:rPr lang="en-US" sz="3600" dirty="0"/>
              <a:t>102</a:t>
            </a:r>
          </a:p>
          <a:p>
            <a:r>
              <a:rPr lang="en-US" sz="3600" dirty="0"/>
              <a:t>103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198</a:t>
            </a:r>
          </a:p>
          <a:p>
            <a:r>
              <a:rPr lang="en-US" sz="3600" dirty="0"/>
              <a:t>199</a:t>
            </a:r>
          </a:p>
          <a:p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16401-5F29-35FF-22E5-08B9107082CB}"/>
              </a:ext>
            </a:extLst>
          </p:cNvPr>
          <p:cNvSpPr txBox="1"/>
          <p:nvPr/>
        </p:nvSpPr>
        <p:spPr>
          <a:xfrm>
            <a:off x="6967249" y="8668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503D2A3E-9C8B-FAC5-79C0-F98D34C5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21CF5D14-95E3-0B75-A64E-23659158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7824-0C23-DBF4-CB8D-F52B97CC23C3}"/>
              </a:ext>
            </a:extLst>
          </p:cNvPr>
          <p:cNvSpPr txBox="1"/>
          <p:nvPr/>
        </p:nvSpPr>
        <p:spPr>
          <a:xfrm>
            <a:off x="4563623" y="477271"/>
            <a:ext cx="2339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wasted space that won't be used… not ideal</a:t>
            </a:r>
          </a:p>
        </p:txBody>
      </p:sp>
    </p:spTree>
    <p:extLst>
      <p:ext uri="{BB962C8B-B14F-4D97-AF65-F5344CB8AC3E}">
        <p14:creationId xmlns:p14="http://schemas.microsoft.com/office/powerpoint/2010/main" val="217258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E053F9-FA97-0C74-53FD-C3DB113B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D1982B6-B07D-67D7-9218-FF747C84D6A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E0F73A1-80A6-96B1-F594-32EAF1659CB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E258356-E5EB-E462-8E2F-A8C69AA215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D0DB88C-8AC9-9305-0323-2218C80EB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80E48A-1169-475A-980E-61588D5034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281B7-CDE9-F9DA-85DC-61BDB51F66B6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AF4D2-243B-BB82-3919-8A6962809361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3EBC2-8AEE-2164-CA16-EEF26890094A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12DCD8-0796-E4D6-1702-55581489AA06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9F269D-585E-C1DC-550D-1EC7F41E0C7E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BDC24695-E8A6-9E16-635F-1F6EB356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5E29BBD-DCAF-0A86-6328-3C1B7AE818B2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94F62B-A383-77EC-E5A6-9645BE42D93B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D6FA86A0-AE0B-2739-07B6-4649A8DB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FA7E4125-14ED-1E7E-70D2-D434F130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37F9F7-5A27-F2F9-078E-E736204B2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25593"/>
              </p:ext>
            </p:extLst>
          </p:nvPr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B437D10-2C60-091E-8720-C6751B80E6A4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7D964-4C0E-4810-0B15-E1FD51995EAB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2244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D6131E0-5D2F-40DE-8ED9-F33210487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F6E69B-6DA6-49B6-2F06-708069674E0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E81C363-9087-4410-445C-3149BF7ECB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6862ECA-F07A-EA9C-6F27-E7CA7FC986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8A6F39F-C135-FE9F-CCF2-B8E5FC16B7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9A96C9C-63B0-2A71-E92B-5647D07636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D5735-2815-71DF-64C4-F28F0EA836E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45321-9371-1EDD-DD83-3C249644CADD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0C121C-9563-80C5-B78C-5EB2A3A32FCE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3574D-E8D4-CD19-38FF-E5EE1AEF3415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8378DB-AFB9-403C-0E74-54000CEDD368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9682BB1C-11EE-6421-3163-EAB6C61C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11C6ECD-9DBA-A832-EAE1-1E922F2137E3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6A4C467-259C-74E8-D2AF-0211424A2D4B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699EA44D-F957-5CDA-D88B-70CB0537D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02FD40DC-073C-57C7-20A3-7CD63DE7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CBE9F2A-42E4-827A-164C-D6F434B87654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6B5265-E309-5DCF-FBA7-321ED52DA78C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0239E-FA44-940C-0A69-AC2F4EC17534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99F0E-A763-BA5B-FEE4-CFB9D72CFAED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403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E71808-678A-9E45-3B50-03030281D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69EF683-7011-1E96-0CFB-BC3FDE36DCA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3BBDDE3-F727-7149-75E0-5841DC6B60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3D805D-CE25-00A9-4F36-8EA1A30BC7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048B4A-9500-E57C-9443-04B840AD82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4092881-2610-5BBE-8F8F-00569A7D72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E86E0-097A-FEDC-B24B-64F7BF77E4AC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EBC206-67BD-BE32-8731-DECDA7D35409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2DD679-35B0-EABB-60E1-2237B8128319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B7F81-A323-3A86-3A96-0B8D1B13DC7E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50F6AF-E04A-3954-C16A-5CBEA2B06A55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223ABF4B-67FE-FBA7-260E-C3124314E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E59EA1-DDE6-6C6A-0CC4-782BE270819A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966E4F3-17F6-86A5-C3C6-D51C2BC5568E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D35C2B66-4532-5F52-E278-B882C41D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0AB27D06-FD9C-A0B7-D51C-CC9B1162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63C572-69F4-AB5B-F617-CE1B8DF1B3F9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EA4FCDA-0216-3D3E-6E2B-E681223E2B73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864B2-BEF0-4DBB-6F60-F18A3EF898FC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0155-F9E4-ED8D-7570-9D3E413EC173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80A0C-A525-7206-6E97-72EB9F83BEC9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</p:spTree>
    <p:extLst>
      <p:ext uri="{BB962C8B-B14F-4D97-AF65-F5344CB8AC3E}">
        <p14:creationId xmlns:p14="http://schemas.microsoft.com/office/powerpoint/2010/main" val="211708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352FA4-CB91-8D70-E7C3-F11FF819A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8AA5AAA-E88F-1CB4-157E-83EC86F9B00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3E4306-7A72-EAD2-CD47-CC4C9FFB43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E01E5A-92E1-1301-57B1-759D1BAFD3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1DEDE4E-513B-163C-717F-372ED67FC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D9D8F89-AF34-ED78-69FD-0A9B0ED0D7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08D4A-1CB0-4751-F0D8-25CEA87F4224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E457D-DC30-758C-90C9-C6248B8F9AA0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1E366-A344-4125-9609-DDB539529C81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59EEC4-0518-5B52-0C5E-D6A652A2B04C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3F303-DE42-0D9D-2B32-E30D32A165B5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FF7E29A6-258D-3E75-8F60-FAA6C4B15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9CE38A-8DA2-E277-E6B0-17B24B4350C6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9D8645B-8E8B-97C7-1830-C10E0A76BAE4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DC037D8E-1802-27BF-EC41-371A885B3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3B7109B5-9613-45FD-F258-86DFCD13F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94371D-D9C3-ED5B-43C4-9E5808C397A1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1004AD-8E41-BBD4-775B-1FCAF1CE92AB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09FC2-3A8A-5F0B-CF1B-EC8B6EC78D59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01B42-A04B-EFF9-3667-3D601F3FD0F1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7CDAA-F960-236F-1A80-722AEB13F2D6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EBFF51-8288-8F59-7858-13992B8BCF31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</p:txBody>
      </p:sp>
    </p:spTree>
    <p:extLst>
      <p:ext uri="{BB962C8B-B14F-4D97-AF65-F5344CB8AC3E}">
        <p14:creationId xmlns:p14="http://schemas.microsoft.com/office/powerpoint/2010/main" val="111099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3A3DAA6-F79D-72ED-F656-02B7A7F20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7C6D665-2BC5-FF44-F8E9-F922802EAA1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3DC3CC4-80A6-78CC-E7FC-E586860977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1431BB9-7A9B-9F73-8EE0-350794EB3F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5CC8B37-4BFA-72CD-777F-DD55D2A0EE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E03618-2292-364B-E111-C198DEB828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84361-1DF2-6042-E1DE-BE5C917F35B4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797F4-E7B5-FCE5-76F7-D0E85F351F69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82A10F-1693-29BD-6013-EC6A68D81DD1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F63E9F-A88E-9D9E-1D7E-779A0FD1E009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528ABD-C265-0DCE-062C-DE1AB1ECB852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F269B7DD-15EC-22BF-FDB4-F5CFDE5F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99A79E3-A1C1-4C30-19DD-11F9B5D2752D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FD25AD-C790-2F93-02CE-7E77AB146876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737CF362-AF4B-040E-BD33-C1A4AA378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EB01016B-DAC0-0FCF-281D-DCD4CD88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309440-DC5F-49F9-3189-EF254798D1CC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15F6E41-7508-65B1-F22C-5B439535AD1F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8449F-B8C5-9CD0-AD96-3CC872284446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D05C1-29C1-2036-6EEE-DA7BFCE9853B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BA4E4-15C6-FE8F-C620-9F304FAF078A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710C2-46C7-891C-F9A3-FD53461A62B4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12 % 7 = </a:t>
            </a:r>
          </a:p>
        </p:txBody>
      </p:sp>
    </p:spTree>
    <p:extLst>
      <p:ext uri="{BB962C8B-B14F-4D97-AF65-F5344CB8AC3E}">
        <p14:creationId xmlns:p14="http://schemas.microsoft.com/office/powerpoint/2010/main" val="13544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071ED4-D9D8-B1CC-D447-4DB736C12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8BB45B8-C2A7-002A-A703-3AD7BDE9DF9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480633C-4FFD-6E4E-A0C1-800252ECC6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B4B8597-0754-6A14-95F1-52B280E033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DD2550E-0C2B-8D75-0C05-DCDB1912C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3D93D93-4809-B7F1-F7E0-7CB116A4EC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8A7AA-E40F-9452-5023-EBB9784938DA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5DB86-2BEE-C8D3-BDCC-9F5BDE0EE27C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EBA76-41CF-BE44-F687-131E079F3246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01A660-A18E-3BBC-8FD1-61DC6B18916F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9AA07B-513F-9FF7-38D3-BB2C0EAAA890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978D151B-6EEF-6FC8-4B02-18D6CF091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772FC1-86FB-E045-062E-C4D87AF0D995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32B8CE-4CDB-8B04-F678-7B25648A53C8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84E22760-F239-775F-4973-7C9A6BEB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4631CBFE-F301-F39E-CCBB-5F395EF9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E4415C-8614-27E2-6650-B679864FBCEB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6941A8-F4E4-B0E9-437F-E729F049D0BD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60A79-0AFC-0ED9-705D-B55ABFB1898C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C8DF9-AEFF-F83E-74DD-F129EC29C19C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11AFB-5628-EBF7-67B8-3779A4788E7E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BBF3FA-DAC8-95FE-EE7C-B09DDF9C2C02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12 % 7 = 5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7 % 12 = </a:t>
            </a:r>
          </a:p>
        </p:txBody>
      </p:sp>
    </p:spTree>
    <p:extLst>
      <p:ext uri="{BB962C8B-B14F-4D97-AF65-F5344CB8AC3E}">
        <p14:creationId xmlns:p14="http://schemas.microsoft.com/office/powerpoint/2010/main" val="62822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12CF5A-322A-5DF9-6190-05F6051D3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0CD8D78-58C4-6A10-F786-A5CF271E444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098F40-2CAC-1A20-F501-A4FB75B0FF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5D449D7-827C-F74C-F3BD-DABDBBD1F5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3343A04-C7BA-FF37-55E7-D52D77114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3039A36-B55F-0EE0-29E3-8A831BE7FB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AD4AE-E3E3-EB97-A557-4D640E433DE0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78B1F-9476-C3F0-9B49-FE80A7C1946D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8EA89-C04B-FDDB-417D-21468B711CA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46BB2-5C33-FE22-1E3B-E6D889144A0D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0497EF-95C7-5CD9-5B21-F408822A123D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16D9925D-3B87-A578-0379-B93FFC5A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E0A681-D640-1D42-4C71-55395A4BC1BB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D159DF-B7E3-0A7D-A346-A84B32CADC1E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7EB4F479-610D-EEF5-F471-97DD6103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CBAB9DBE-AFD2-6832-0C00-8DB593ED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8581AF-3115-0A1A-0991-4FA85AAC7F4D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E90E557-FE5D-684C-9E54-3237BE7ECC92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52124-0F8F-C0AF-6D9E-D26BA1BBB6C0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87B81-E141-0A55-09A1-E300BC388EE9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04634-1536-FFF7-EFC4-AB68FEB57FA5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D7ACDC-848D-EA0E-EC91-22E2A215F8F9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12 % 7 = 5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7 % 12 = 7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132 % 100 = </a:t>
            </a:r>
          </a:p>
        </p:txBody>
      </p:sp>
    </p:spTree>
    <p:extLst>
      <p:ext uri="{BB962C8B-B14F-4D97-AF65-F5344CB8AC3E}">
        <p14:creationId xmlns:p14="http://schemas.microsoft.com/office/powerpoint/2010/main" val="14263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0F9961-74A3-EFFE-537A-0462B6B2B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0F48531-0F50-0924-7FBC-B6C0EABC2C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F0FFEE2-CB9D-6D05-F55D-8934DB9010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54057CC-6945-823C-F41C-4B379C80A2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5EC2E31-15EF-1080-27EE-EF550371C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27935A-A4A7-C2B3-03B4-4D4E46F07B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01848-E44A-8818-739E-0C92B2C84DB3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7C6AD-ECC8-882E-007A-09D5A37AFF8C}"/>
              </a:ext>
            </a:extLst>
          </p:cNvPr>
          <p:cNvSpPr txBox="1"/>
          <p:nvPr/>
        </p:nvSpPr>
        <p:spPr>
          <a:xfrm>
            <a:off x="1752600" y="990600"/>
            <a:ext cx="6930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map</a:t>
            </a:r>
            <a:r>
              <a:rPr lang="en-US" dirty="0"/>
              <a:t> or </a:t>
            </a:r>
            <a:r>
              <a:rPr lang="en-US" b="1" dirty="0"/>
              <a:t>dictionary</a:t>
            </a:r>
            <a:r>
              <a:rPr lang="en-US" dirty="0"/>
              <a:t> is an unordered collection of key/value pairs.</a:t>
            </a:r>
          </a:p>
          <a:p>
            <a:endParaRPr lang="en-US" dirty="0"/>
          </a:p>
          <a:p>
            <a:r>
              <a:rPr lang="en-US" dirty="0"/>
              <a:t>Maps a </a:t>
            </a:r>
            <a:r>
              <a:rPr lang="en-US" b="1" dirty="0"/>
              <a:t>key</a:t>
            </a:r>
            <a:r>
              <a:rPr lang="en-US" dirty="0"/>
              <a:t> to a </a:t>
            </a:r>
            <a:r>
              <a:rPr lang="en-US" b="1" dirty="0"/>
              <a:t>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5386B-691D-AD46-9570-3C3FD64EB709}"/>
              </a:ext>
            </a:extLst>
          </p:cNvPr>
          <p:cNvSpPr txBox="1"/>
          <p:nvPr/>
        </p:nvSpPr>
        <p:spPr>
          <a:xfrm>
            <a:off x="685800" y="2307896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57CDF-9D93-18DE-6E90-087D2F0A9AC3}"/>
              </a:ext>
            </a:extLst>
          </p:cNvPr>
          <p:cNvSpPr txBox="1"/>
          <p:nvPr/>
        </p:nvSpPr>
        <p:spPr>
          <a:xfrm>
            <a:off x="3353599" y="2307896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804DB-9BBC-1993-9B0F-BA24FDB5E7FA}"/>
              </a:ext>
            </a:extLst>
          </p:cNvPr>
          <p:cNvSpPr txBox="1"/>
          <p:nvPr/>
        </p:nvSpPr>
        <p:spPr>
          <a:xfrm>
            <a:off x="2662647" y="2318298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73D7B-189D-8F91-8231-BE56086FE03B}"/>
              </a:ext>
            </a:extLst>
          </p:cNvPr>
          <p:cNvSpPr txBox="1"/>
          <p:nvPr/>
        </p:nvSpPr>
        <p:spPr>
          <a:xfrm>
            <a:off x="854502" y="184623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AE38E-62F5-FC7B-8050-F1B86F271EB2}"/>
              </a:ext>
            </a:extLst>
          </p:cNvPr>
          <p:cNvSpPr txBox="1"/>
          <p:nvPr/>
        </p:nvSpPr>
        <p:spPr>
          <a:xfrm>
            <a:off x="3397417" y="190298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F6927-D985-3EA9-D3BD-6E9AC1165D24}"/>
              </a:ext>
            </a:extLst>
          </p:cNvPr>
          <p:cNvSpPr txBox="1"/>
          <p:nvPr/>
        </p:nvSpPr>
        <p:spPr>
          <a:xfrm>
            <a:off x="7391400" y="2895600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General Rules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A0B7C-ACF1-9ECF-7B36-FEFD6B731099}"/>
              </a:ext>
            </a:extLst>
          </p:cNvPr>
          <p:cNvSpPr txBox="1"/>
          <p:nvPr/>
        </p:nvSpPr>
        <p:spPr>
          <a:xfrm>
            <a:off x="6515359" y="3359902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Keys should not be shared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BECF7-0F46-F0D6-9799-73CBC5A22F29}"/>
              </a:ext>
            </a:extLst>
          </p:cNvPr>
          <p:cNvSpPr txBox="1"/>
          <p:nvPr/>
        </p:nvSpPr>
        <p:spPr>
          <a:xfrm>
            <a:off x="7162800" y="3971123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York : Jets</a:t>
            </a:r>
          </a:p>
          <a:p>
            <a:r>
              <a:rPr lang="en-US" dirty="0"/>
              <a:t>New York : Giants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8F015E-C976-DF29-D0DC-098079AF1DD8}"/>
              </a:ext>
            </a:extLst>
          </p:cNvPr>
          <p:cNvGrpSpPr/>
          <p:nvPr/>
        </p:nvGrpSpPr>
        <p:grpSpPr>
          <a:xfrm>
            <a:off x="9422589" y="4043349"/>
            <a:ext cx="494640" cy="438480"/>
            <a:chOff x="9422589" y="4043349"/>
            <a:chExt cx="49464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188139-2413-64B4-4BB3-6549F7B12B91}"/>
                    </a:ext>
                  </a:extLst>
                </p14:cNvPr>
                <p14:cNvContentPartPr/>
                <p14:nvPr/>
              </p14:nvContentPartPr>
              <p14:xfrm>
                <a:off x="9422589" y="4049109"/>
                <a:ext cx="457200" cy="43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188139-2413-64B4-4BB3-6549F7B12B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86589" y="4013109"/>
                  <a:ext cx="5288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E85530-3F93-5530-A8A1-5E96F5CB4DC9}"/>
                    </a:ext>
                  </a:extLst>
                </p14:cNvPr>
                <p14:cNvContentPartPr/>
                <p14:nvPr/>
              </p14:nvContentPartPr>
              <p14:xfrm>
                <a:off x="9465789" y="4043349"/>
                <a:ext cx="451440" cy="415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E85530-3F93-5530-A8A1-5E96F5CB4D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30149" y="4007709"/>
                  <a:ext cx="523080" cy="487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4969B0-A9E5-83EF-3DAE-71D7B1B0CE4B}"/>
              </a:ext>
            </a:extLst>
          </p:cNvPr>
          <p:cNvSpPr txBox="1"/>
          <p:nvPr/>
        </p:nvSpPr>
        <p:spPr>
          <a:xfrm>
            <a:off x="6504473" y="482464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Keys should not be mutable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21B49-26F8-77D6-2588-5F382E4F059D}"/>
              </a:ext>
            </a:extLst>
          </p:cNvPr>
          <p:cNvSpPr txBox="1"/>
          <p:nvPr/>
        </p:nvSpPr>
        <p:spPr>
          <a:xfrm>
            <a:off x="7357458" y="368803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(no duplicate keys)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1A2545-A8AA-DA08-615D-919A707E8869}"/>
              </a:ext>
            </a:extLst>
          </p:cNvPr>
          <p:cNvSpPr txBox="1"/>
          <p:nvPr/>
        </p:nvSpPr>
        <p:spPr>
          <a:xfrm>
            <a:off x="6732077" y="5341908"/>
            <a:ext cx="902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int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8CD93-35CA-B0A0-ADFD-E06736BE20FB}"/>
              </a:ext>
            </a:extLst>
          </p:cNvPr>
          <p:cNvSpPr txBox="1"/>
          <p:nvPr/>
        </p:nvSpPr>
        <p:spPr>
          <a:xfrm>
            <a:off x="8677838" y="535231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DA8380-73F5-D177-F14A-88092D641ECB}"/>
                  </a:ext>
                </a:extLst>
              </p14:cNvPr>
              <p14:cNvContentPartPr/>
              <p14:nvPr/>
            </p14:nvContentPartPr>
            <p14:xfrm>
              <a:off x="7523949" y="5370309"/>
              <a:ext cx="270720" cy="210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DA8380-73F5-D177-F14A-88092D641E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88309" y="5334669"/>
                <a:ext cx="342360" cy="2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1A767ED-36C5-51FE-7EE3-FCCDAD07909B}"/>
              </a:ext>
            </a:extLst>
          </p:cNvPr>
          <p:cNvGrpSpPr/>
          <p:nvPr/>
        </p:nvGrpSpPr>
        <p:grpSpPr>
          <a:xfrm>
            <a:off x="7280229" y="5757669"/>
            <a:ext cx="634320" cy="407160"/>
            <a:chOff x="7280229" y="5757669"/>
            <a:chExt cx="63432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0ECAA8-48BE-292E-3192-400059DAF285}"/>
                    </a:ext>
                  </a:extLst>
                </p14:cNvPr>
                <p14:cNvContentPartPr/>
                <p14:nvPr/>
              </p14:nvContentPartPr>
              <p14:xfrm>
                <a:off x="7280229" y="5757669"/>
                <a:ext cx="298080" cy="11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0ECAA8-48BE-292E-3192-400059DAF2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44229" y="5721669"/>
                  <a:ext cx="369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08FA50-8A18-F097-5574-01067336D1CA}"/>
                    </a:ext>
                  </a:extLst>
                </p14:cNvPr>
                <p14:cNvContentPartPr/>
                <p14:nvPr/>
              </p14:nvContentPartPr>
              <p14:xfrm>
                <a:off x="7645629" y="5964309"/>
                <a:ext cx="268920" cy="20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08FA50-8A18-F097-5574-01067336D1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9989" y="5928669"/>
                  <a:ext cx="3405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5F9055-5392-EB12-EA7C-A6853FFB1861}"/>
              </a:ext>
            </a:extLst>
          </p:cNvPr>
          <p:cNvGrpSpPr/>
          <p:nvPr/>
        </p:nvGrpSpPr>
        <p:grpSpPr>
          <a:xfrm>
            <a:off x="9622749" y="5394429"/>
            <a:ext cx="217080" cy="300960"/>
            <a:chOff x="9622749" y="5394429"/>
            <a:chExt cx="21708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B4877F-7884-4821-630C-C2E4A1EEF088}"/>
                    </a:ext>
                  </a:extLst>
                </p14:cNvPr>
                <p14:cNvContentPartPr/>
                <p14:nvPr/>
              </p14:nvContentPartPr>
              <p14:xfrm>
                <a:off x="9622749" y="5477589"/>
                <a:ext cx="205920" cy="189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B4877F-7884-4821-630C-C2E4A1EEF0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86749" y="5441589"/>
                  <a:ext cx="277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1A5CE0-CAF4-780A-610B-E7102696B1F5}"/>
                    </a:ext>
                  </a:extLst>
                </p14:cNvPr>
                <p14:cNvContentPartPr/>
                <p14:nvPr/>
              </p14:nvContentPartPr>
              <p14:xfrm>
                <a:off x="9640029" y="5394429"/>
                <a:ext cx="199800" cy="30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1A5CE0-CAF4-780A-610B-E7102696B1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04389" y="5358789"/>
                  <a:ext cx="271440" cy="37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8B9FB27-EF4E-2FB8-5BFB-FCDF1D9F142C}"/>
              </a:ext>
            </a:extLst>
          </p:cNvPr>
          <p:cNvSpPr txBox="1"/>
          <p:nvPr/>
        </p:nvSpPr>
        <p:spPr>
          <a:xfrm>
            <a:off x="8721244" y="5721651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8892B96-D87E-F338-3403-BBF17E5D9B6B}"/>
                  </a:ext>
                </a:extLst>
              </p14:cNvPr>
              <p14:cNvContentPartPr/>
              <p14:nvPr/>
            </p14:nvContentPartPr>
            <p14:xfrm>
              <a:off x="9622749" y="5880069"/>
              <a:ext cx="766440" cy="112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8892B96-D87E-F338-3403-BBF17E5D9B6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86749" y="5844069"/>
                <a:ext cx="83808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72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C99B630-BA93-997E-58D1-0F2D5620D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C0464D9-439F-7560-AE8C-2C738D7F1D1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173575-691E-9925-271C-C1C7107063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B366443-D57A-9821-5DA7-C9FB3917EC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BB1386E-44E3-4469-9729-10E3552743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4C2499A-AB96-7A93-FFCF-DC78861613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740BE-7F7B-C35F-6837-8E2DC5D4D67E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DDE86-C8F7-C81D-4995-45CA134C8A38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9534B-0871-DF2F-96EC-6CB7EFE8A698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01DE2-6F78-EC92-9E67-B35CAE513AB8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040E91-F37D-3031-BCBD-2D30885AB455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2E8738CD-5840-EDD3-142A-872A9A90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741000-E3B0-6AD3-05E6-DF5B95B06C31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86CB96-6915-0397-F5FF-9737385B129E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48141FC2-F513-7916-93B5-C068DB49C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17D1EC99-EA22-8C20-3F24-93398CF3B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B628F-777F-1047-9999-7AA3064F0BD4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9116A61-3374-2DBA-3DD6-BE62F0451ADC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2020E-1B5D-E29A-6DCA-0AFBB8F789B1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A72BB-DD8D-A415-F354-DBB1E39226A7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F4E56-1FB7-FA17-7FBE-A35E17A20BD2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05EA37-CD8E-A6D7-4170-6D8BCEF041B0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12 % 7 = 5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7 % 12 = 7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132 % 100 = 32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100 % 100 = </a:t>
            </a:r>
          </a:p>
        </p:txBody>
      </p:sp>
    </p:spTree>
    <p:extLst>
      <p:ext uri="{BB962C8B-B14F-4D97-AF65-F5344CB8AC3E}">
        <p14:creationId xmlns:p14="http://schemas.microsoft.com/office/powerpoint/2010/main" val="41522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DF2AEE-E3BC-FBD4-52B7-FC79EB86B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57BA37E-704B-966E-F3CF-8CCBBA60AF5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6A599A1-0B30-BA32-F126-26165CF474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0D6367-C16F-C0E5-80C8-9BD620C6FA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59CEA6-389E-875B-81F6-8E0908AFD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CB82BA8-8C7B-1D95-9D89-6D47D7DC8F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D1D7D-2685-A7CA-7DF3-314B40F8862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0F84FE-B91B-7D70-D82F-B421BD994F7E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8879D-A35C-FB1C-CAFA-F9A7A6E39C80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36497-7E75-5B88-452E-AF1D676AC4C2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8C2704-4DFB-4302-005C-B159222A83B0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E928CCF4-AC4F-8439-09F2-8FC0F655B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02831D-F5BB-4215-9544-C9CA275EE0A0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F73A12-193C-20C0-A456-70B7F15FBDB3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394A5AB6-A9EE-F839-C2BF-EB7C38E5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6FFC24DA-DD0E-CE24-E1A3-B353896F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5432F7-560E-FE4C-6C44-2DAABEB524C5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0BE896-C273-14F0-8523-1C9317D0F7F1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DF3AD-5380-82F4-80DF-31F9EF3D0207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A2505-0E24-A319-0CC9-F8C166647E45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1CEE8-2C5D-BCA6-E8DC-D095EBBCF0AD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55184-6959-58CD-46E7-96D85CECB5BB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12 % 7 = 5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7 % 12 = 7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132 % 100 = 32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100 % 100 = 0</a:t>
            </a:r>
          </a:p>
        </p:txBody>
      </p:sp>
    </p:spTree>
    <p:extLst>
      <p:ext uri="{BB962C8B-B14F-4D97-AF65-F5344CB8AC3E}">
        <p14:creationId xmlns:p14="http://schemas.microsoft.com/office/powerpoint/2010/main" val="3301956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41D2F1-5E61-A695-345E-4AA86483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1C23B73-3770-AB7B-1223-DDBF02ADA08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29CA425-E7BC-814E-C7B4-0C8950B4C0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793A949-A076-0F54-C346-4539AB5392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20E118F-9297-6096-3F20-F114C1254A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F3980C-3178-575B-08F7-A7CB8E4BD9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51157-C825-19B2-57C8-7CBE0B23E764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B89FC-D258-9CA6-AD7B-E79CF723B01B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6D37CA-C769-2030-DA91-9FEA250F488E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4B2A0-7564-4B68-3915-48711A40521F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AC1061-46EC-0263-4955-3A1FAFF5CDA8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A2433C09-D0DF-8BDD-96C9-6D44D3482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F69AD97-F8A0-BA4C-1BB3-AA1D0013820B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95D6A7-EE08-0765-6FC6-F5E4CF78EF5A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6B5FD7A7-9B29-A3A1-8C27-BD71049C3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2C5C942D-87F6-9461-2BE8-0B146ABC0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4AB117-2A78-3BB2-5284-383075709E71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AC7F98A-FDA7-B482-BABB-72C8BD2A89D2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4ECF8-9D0F-0EE0-95F1-E7D72A3EB7A5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07837-D37D-44E1-8C7C-3FEB7AA28A83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61C6F-F76E-C44B-FB3F-D8B2971D3278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458721-B484-FDC4-50F4-60624EBCC9CD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X % 100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Possible output values?</a:t>
            </a:r>
          </a:p>
        </p:txBody>
      </p:sp>
    </p:spTree>
    <p:extLst>
      <p:ext uri="{BB962C8B-B14F-4D97-AF65-F5344CB8AC3E}">
        <p14:creationId xmlns:p14="http://schemas.microsoft.com/office/powerpoint/2010/main" val="3272613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2DF322-2E22-B8BC-5F50-FCA8DA0F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C901E94-3628-BB52-FA48-58BBEB3BEEE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114C884-EB50-0A85-5FD8-376368B79B2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98E1240-EB98-E08F-8CF4-90F3EE680A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E3B2327-94AA-521A-2F48-49803E2893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6BA8F5F-C32D-7B54-711D-F907FE03E3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084EA-56F2-A1B5-04C1-B18D3FDADC05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8BF9C4-85B1-F052-2750-6A49C11F1344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DEB6EB-7D18-FBE7-BE3B-8CF5714ABAD1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5D309-79FD-140F-E48C-7C2ED1076162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C5023B-459A-06EA-0EF0-D1CB22BD7BDE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20B64F15-134B-998B-3CDC-D34654739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279A336-088E-4A92-2CF1-5FBBAE0AE061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5A9F61-48DC-D8F0-785F-4B2F081C510B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A80E3394-6DAC-4DA1-202E-1BE1DCDC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CA0F9A1F-98D3-ECDB-CE63-ECC56344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55F338-DCAF-8294-EEB0-E412C92B2744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9EBBA9-0095-6D07-D377-52AFD09479EF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7A2F8-D021-3EF0-9EB0-4589599D4614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7F823-AA90-365C-B582-92E44EC58737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E27F-D0F0-9051-6BDE-287933C36A10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F2ACD-4C08-96B1-1401-EA9E0563FBC0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X % 100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Possible output values?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0, 1, 2, 3, … , 98, 99</a:t>
            </a:r>
          </a:p>
        </p:txBody>
      </p:sp>
    </p:spTree>
    <p:extLst>
      <p:ext uri="{BB962C8B-B14F-4D97-AF65-F5344CB8AC3E}">
        <p14:creationId xmlns:p14="http://schemas.microsoft.com/office/powerpoint/2010/main" val="1114300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339D3F-5758-674C-7790-3DCBFC52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6788FBC-33D2-1DE2-4FBE-1C821655F08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7B8076-1A2E-69E0-8734-C2C5396C728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036DA7B-99DF-E712-5B68-A3DF09DA5B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E67CB5F-CE5C-5E60-C90A-AEC9E996BA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E406D7-DAB0-C88F-2F44-4CC4C39ECE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7360A-FFDA-BAFE-3252-CE799525854A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9F52F-3A72-09B3-1312-F1F0150E3931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1C9451-8A80-A905-9D1E-538B01A4D9C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F925C-B70C-7A22-77B6-2B6611B3888B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21DBA7-60F1-350E-A718-FBDB17C15DA2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EF619F09-29C4-3C33-EFAF-2CF702A8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D6D030-A245-E29B-EE35-3F4EC33DD0BF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7F4C2FA-7579-4C28-F4B8-B2ED51D32585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ECDF13B1-E861-7210-84DD-D5B785F6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2296361F-B580-2DD9-8E20-91579C98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1BE4E8-7F95-F8C2-7DEA-40C095823137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636FEAD-4E5B-C2C0-3EE6-11CDC338EFA9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9DA8F-516D-8BAD-F490-ABC98D1F664F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083A3-C7AE-998E-F19D-7C9AD1C05959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BD10B-A296-DFC4-7796-9BDE14FB2004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X % 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CC0E2-BA02-29F8-CBAF-BA4C7D8C4667}"/>
              </a:ext>
            </a:extLst>
          </p:cNvPr>
          <p:cNvSpPr/>
          <p:nvPr/>
        </p:nvSpPr>
        <p:spPr>
          <a:xfrm>
            <a:off x="1883229" y="1111627"/>
            <a:ext cx="8382000" cy="46155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%  - modulo operator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 % b  = remainder when a is divided by b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X % 100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Possible output values?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0, 1, 2, 3, … , 98, 99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All array spots are used!</a:t>
            </a:r>
          </a:p>
        </p:txBody>
      </p:sp>
    </p:spTree>
    <p:extLst>
      <p:ext uri="{BB962C8B-B14F-4D97-AF65-F5344CB8AC3E}">
        <p14:creationId xmlns:p14="http://schemas.microsoft.com/office/powerpoint/2010/main" val="1757805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7B9A1F-8251-997B-A6F6-3988A1EE2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CDF3C71-75CC-9CA4-B857-38993FC62BD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4C35EB0-763B-1CD2-2537-C7EA16BE29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47CD785-0583-AC4E-1E12-EF45287F8F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06A1A41-A96C-AD84-9AAD-2728FA4FD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4A89EF4-813B-C727-5834-EA0ADE09E8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FBE12-22AB-60C4-C990-34D02B939499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A743C-CCDC-65D5-FF09-22C42CEE3017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4D90F-E39C-0B37-DACC-ABD4D527E31D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BEE46-EEE5-5801-681C-A0301622BA24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1FE9E9-07E3-11B7-AFD4-16B9242A0BF1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ECB0A296-37C3-4472-FA21-764A3F4DA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45CD3C-9204-2E8D-CE30-24D53CAA1647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CF76A38-4819-3A44-9612-31C4D34E4B33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3F88D47A-E8E6-DE87-6653-7A3D0B92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95305A55-15E5-498F-33FF-FC73B11F4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8D0D53-344A-E95A-6A4C-94469B635ACC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CB6308-69AA-E28A-3BF6-C5B47A32FFCF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B9642-1D24-F0AD-61CC-3F47B10EFF88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BCAD6-A8ED-2409-8F5B-E3303E2B0FBC}"/>
              </a:ext>
            </a:extLst>
          </p:cNvPr>
          <p:cNvSpPr txBox="1"/>
          <p:nvPr/>
        </p:nvSpPr>
        <p:spPr>
          <a:xfrm>
            <a:off x="4059808" y="5262662"/>
            <a:ext cx="485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array index does </a:t>
            </a:r>
            <a:r>
              <a:rPr lang="en-US" sz="2800" dirty="0" err="1"/>
              <a:t>Pokemon</a:t>
            </a:r>
            <a:r>
              <a:rPr lang="en-US" sz="2800" dirty="0"/>
              <a:t> number 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 go into 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A071A-536D-590A-D866-756E9CDA0D2A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FB84C-6A67-E140-4717-DEFC094DBC7D}"/>
              </a:ext>
            </a:extLst>
          </p:cNvPr>
          <p:cNvSpPr txBox="1"/>
          <p:nvPr/>
        </p:nvSpPr>
        <p:spPr>
          <a:xfrm>
            <a:off x="4235582" y="387838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Why 100?</a:t>
            </a:r>
          </a:p>
        </p:txBody>
      </p:sp>
    </p:spTree>
    <p:extLst>
      <p:ext uri="{BB962C8B-B14F-4D97-AF65-F5344CB8AC3E}">
        <p14:creationId xmlns:p14="http://schemas.microsoft.com/office/powerpoint/2010/main" val="367904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301201-0FA9-3627-C74B-659F5CA00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FC7CAA3-CB29-616A-63B3-D78C8E62B16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1474E5-B33D-751C-0747-911BDB8671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E54704-7183-FF28-D646-239F1155A4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C591A96-4805-254F-E52C-AF72A21765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582B404-482A-24D2-DB5B-83B8DD644E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C1220-BF57-17E8-FCA6-DCAC018D914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0083C-1EF4-8F8D-59D6-DEB66CB81857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327023-081A-3B63-93D1-B2029BA0CF5A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BF98D7-B9CD-0B01-B9EA-5E8F8A93E044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FC12FF-2501-AA7F-D03B-7B49766DA34A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B80085FA-2F7E-371E-1BE0-DE6535D8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5412B2-570A-DD84-9338-070E769EC8CA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756FFF-022C-03EF-C2EA-3D98AD3B1738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2E568EBA-CAFB-1381-5AA3-D25AB9BA7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D1B1D788-FBEC-393C-54A2-5882D330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E80370-C750-3252-A765-E1ADD2768BA5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9A2050E-D7B4-8A8E-8A17-B07367EB485C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FC9499-E01D-DF7F-FFDB-298A956745BE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6F86-555D-89BF-751A-8B7BAC37CF0A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9B1D4-7E30-E636-C219-C469B3BCBE30}"/>
              </a:ext>
            </a:extLst>
          </p:cNvPr>
          <p:cNvSpPr txBox="1"/>
          <p:nvPr/>
        </p:nvSpPr>
        <p:spPr>
          <a:xfrm>
            <a:off x="3886200" y="5257129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(simple) </a:t>
            </a:r>
            <a:r>
              <a:rPr lang="en-US" b="1" dirty="0"/>
              <a:t>hash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16E08-5ADE-2E46-EDED-70E274928E99}"/>
              </a:ext>
            </a:extLst>
          </p:cNvPr>
          <p:cNvSpPr txBox="1"/>
          <p:nvPr/>
        </p:nvSpPr>
        <p:spPr>
          <a:xfrm>
            <a:off x="3962400" y="5606118"/>
            <a:ext cx="598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Function</a:t>
            </a:r>
            <a:r>
              <a:rPr lang="en-US" sz="2400" dirty="0"/>
              <a:t>: Function that translates keys into array indices (hash values)</a:t>
            </a:r>
          </a:p>
        </p:txBody>
      </p:sp>
    </p:spTree>
    <p:extLst>
      <p:ext uri="{BB962C8B-B14F-4D97-AF65-F5344CB8AC3E}">
        <p14:creationId xmlns:p14="http://schemas.microsoft.com/office/powerpoint/2010/main" val="15519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48AD3C-23E2-60FD-4567-BFBFAD4CC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BE2FC47-D36B-1F6C-1CCB-A6BB9BD01F4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7B4E5A9-64F2-7C5F-F3F7-7B377B80DA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CF841FB-1620-2997-CA5C-776900C6B2E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E3A2026-2C9E-9BD2-3FDF-DC9952D64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74EDAD-E9A6-4D42-E7C6-AE4555526F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02C6C-B788-054D-81BC-2EE6E170F9EA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11B8D-6E53-1DD3-1062-C6EFD45E013E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616F0-32AD-B99A-0E06-C3F63A4AF622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D6EBE-664D-CC9A-E5F2-07328A1D4CB7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24C286-C4ED-C72B-3C2A-3615DFC29133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709322C7-EC5F-914E-6D13-333367E1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F3DED0-D1AF-8211-8DB6-EEE8B519A381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E08C88A-BB1A-7C2A-BB0A-A9AD0E7FE1EB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720FAFB7-33DE-041B-01E4-5F15AA9F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DFA76024-1336-2A4E-EFDB-A6BBA714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1DCA637-C4F6-6381-FD46-1D020226A54C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69E73F6-81FD-D440-8233-804E0E8D0E4C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63EF26-3BF9-0EA4-90B8-5F3036F517B6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247DD-6B3D-7512-5B65-7BB141951FFD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725AB-AE43-052B-13B5-71AC2F766682}"/>
              </a:ext>
            </a:extLst>
          </p:cNvPr>
          <p:cNvSpPr txBox="1"/>
          <p:nvPr/>
        </p:nvSpPr>
        <p:spPr>
          <a:xfrm>
            <a:off x="3886200" y="5257129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(simple) </a:t>
            </a:r>
            <a:r>
              <a:rPr lang="en-US" b="1" dirty="0"/>
              <a:t>hash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47752-F6CA-B9CE-1C65-7AB3EBDAFC5A}"/>
              </a:ext>
            </a:extLst>
          </p:cNvPr>
          <p:cNvSpPr txBox="1"/>
          <p:nvPr/>
        </p:nvSpPr>
        <p:spPr>
          <a:xfrm>
            <a:off x="3962400" y="5606118"/>
            <a:ext cx="598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Function</a:t>
            </a:r>
            <a:r>
              <a:rPr lang="en-US" sz="2400" dirty="0"/>
              <a:t>: Function that translates keys into array indices (hash values)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42EA0-D12D-1E3A-50AD-97D64E3686DC}"/>
              </a:ext>
            </a:extLst>
          </p:cNvPr>
          <p:cNvSpPr txBox="1"/>
          <p:nvPr/>
        </p:nvSpPr>
        <p:spPr>
          <a:xfrm>
            <a:off x="7757710" y="518940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Can accept any arbitrary sized input!</a:t>
            </a:r>
          </a:p>
        </p:txBody>
      </p:sp>
    </p:spTree>
    <p:extLst>
      <p:ext uri="{BB962C8B-B14F-4D97-AF65-F5344CB8AC3E}">
        <p14:creationId xmlns:p14="http://schemas.microsoft.com/office/powerpoint/2010/main" val="258990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AA4A39-1A93-05E5-3223-13CDF25B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A27D2B3-E376-67D3-A568-C31BBDB5C46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0A898D3-4F87-A4BF-EAD6-58DAA5091D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E0DA897-7F50-C623-2270-CAF2E8CBF0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CC9822D-A9F0-C47F-BD03-8CA4AAE55F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9CC2FAD-AF04-9544-D0BB-FF1E97B0C8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250B0-3D5A-3D8B-7BE8-194E868F8BE9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7F114-4351-549C-FB40-23E459FA4257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E844A-30AA-7A99-4159-ED181DFB86A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A240D1-BE31-BB6A-F24D-48E6DAD98C62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5FFE69-B0A0-ED88-A96E-1DFAD42330FC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7EB38A35-DAAE-8D3B-5C85-CB7C0AAC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D1E497-9595-0F86-7A08-5B3C33D9D5A4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A6845F1-4BEE-C898-75C8-3DBDB10D6028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Voltorb Pokédex: stats, moves, evolution &amp; locations | Pokémon Database">
            <a:extLst>
              <a:ext uri="{FF2B5EF4-FFF2-40B4-BE49-F238E27FC236}">
                <a16:creationId xmlns:a16="http://schemas.microsoft.com/office/drawing/2014/main" id="{A63F60E6-97C2-F322-3252-8FFB8F4E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55" y="4696958"/>
            <a:ext cx="974975" cy="95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rkrow Pokédex: stats, moves, evolution &amp; locations | Pokémon Database">
            <a:extLst>
              <a:ext uri="{FF2B5EF4-FFF2-40B4-BE49-F238E27FC236}">
                <a16:creationId xmlns:a16="http://schemas.microsoft.com/office/drawing/2014/main" id="{78BFD346-EAD9-DBC2-F7BD-A82BB2F1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06" y="5457538"/>
            <a:ext cx="756776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6574843-825D-C356-9561-7ECA76252ED8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14191E2-A734-9C1B-35DC-9B6FD8B0B2C1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3A2DA-8247-B2C7-AF3A-D68B9AFD479A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D434E-1F43-0D88-48D6-8EA6D0CE0265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0C723-4C84-BD09-63D0-3890C28C08C2}"/>
              </a:ext>
            </a:extLst>
          </p:cNvPr>
          <p:cNvSpPr txBox="1"/>
          <p:nvPr/>
        </p:nvSpPr>
        <p:spPr>
          <a:xfrm>
            <a:off x="3886200" y="5257129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(simple) </a:t>
            </a:r>
            <a:r>
              <a:rPr lang="en-US" b="1" dirty="0"/>
              <a:t>hash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1C6839-3C55-C621-EAFC-13067006373A}"/>
              </a:ext>
            </a:extLst>
          </p:cNvPr>
          <p:cNvSpPr txBox="1"/>
          <p:nvPr/>
        </p:nvSpPr>
        <p:spPr>
          <a:xfrm>
            <a:off x="3962400" y="5606118"/>
            <a:ext cx="5988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Function</a:t>
            </a:r>
            <a:r>
              <a:rPr lang="en-US" sz="2400" dirty="0"/>
              <a:t>: Function that translates keys into array indices (hash values)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35570-6E0B-6241-C769-1C7DF68F73DD}"/>
              </a:ext>
            </a:extLst>
          </p:cNvPr>
          <p:cNvSpPr txBox="1"/>
          <p:nvPr/>
        </p:nvSpPr>
        <p:spPr>
          <a:xfrm>
            <a:off x="7757710" y="5189403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Can accept any arbitrary sized input!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5BA75-0427-5126-C2BF-A1239E551FDC}"/>
              </a:ext>
            </a:extLst>
          </p:cNvPr>
          <p:cNvSpPr txBox="1"/>
          <p:nvPr/>
        </p:nvSpPr>
        <p:spPr>
          <a:xfrm>
            <a:off x="3695482" y="3897845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Runs in O(1) time</a:t>
            </a:r>
          </a:p>
        </p:txBody>
      </p:sp>
    </p:spTree>
    <p:extLst>
      <p:ext uri="{BB962C8B-B14F-4D97-AF65-F5344CB8AC3E}">
        <p14:creationId xmlns:p14="http://schemas.microsoft.com/office/powerpoint/2010/main" val="160901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390531-3125-5BC9-CA02-AE9C17AD5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53B410F-CA8D-0CF8-A2B0-7C9EB07C45D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6745C8A-A9BF-FBAB-1981-6E7466DFB65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7F9160F-189C-A8D0-DC1B-CB261EA2A83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91FC145-7BDB-3023-059B-4C43FC2D12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4F676FD-FBDA-B732-F554-39C256D427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1CD877-42FA-55AF-0943-FC5D0D6ED5B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F4A91-D7C4-BE25-016E-0004936CB8CB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B4677-0EED-3F5E-31B0-3BAB532D65F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51E7B-5881-D162-D69E-D99B18871E5A}"/>
              </a:ext>
            </a:extLst>
          </p:cNvPr>
          <p:cNvSpPr txBox="1"/>
          <p:nvPr/>
        </p:nvSpPr>
        <p:spPr>
          <a:xfrm>
            <a:off x="140740" y="1570883"/>
            <a:ext cx="867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0E4A14-42A9-37B7-C77B-6766789C45A9}"/>
              </a:ext>
            </a:extLst>
          </p:cNvPr>
          <p:cNvSpPr txBox="1"/>
          <p:nvPr/>
        </p:nvSpPr>
        <p:spPr>
          <a:xfrm>
            <a:off x="1515497" y="1500398"/>
            <a:ext cx="21210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F133C5-D03F-D4C1-7390-A454A354520F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51DAA73-A6CB-08A6-948C-F4DBE15C50F7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E2D3A8-8383-DDAD-A9A5-B4D736F8114A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DB438A6-3846-4DB2-F268-F28A329AFF1F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5216C-C64D-F970-F23D-33CCCE5A8FB7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22C5B-B70B-E66E-E282-49CEA58ACF8F}"/>
              </a:ext>
            </a:extLst>
          </p:cNvPr>
          <p:cNvSpPr txBox="1"/>
          <p:nvPr/>
        </p:nvSpPr>
        <p:spPr>
          <a:xfrm>
            <a:off x="4235582" y="4508967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CFAC2-681A-E036-818F-07EF30309AD2}"/>
              </a:ext>
            </a:extLst>
          </p:cNvPr>
          <p:cNvSpPr txBox="1"/>
          <p:nvPr/>
        </p:nvSpPr>
        <p:spPr>
          <a:xfrm>
            <a:off x="3626827" y="537407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could possibly go wrong?</a:t>
            </a:r>
          </a:p>
        </p:txBody>
      </p:sp>
    </p:spTree>
    <p:extLst>
      <p:ext uri="{BB962C8B-B14F-4D97-AF65-F5344CB8AC3E}">
        <p14:creationId xmlns:p14="http://schemas.microsoft.com/office/powerpoint/2010/main" val="22456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44F68A-BAC0-9EF0-E1BE-88B959DC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1B7B718-6F71-BE76-8183-D5A272A9BD9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94F425D-ABB9-61D3-BA87-40F841CBE9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0CDED8-FB4F-D03B-9E5E-F1048F038B8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8F6A908-DDE2-1060-9819-9FA6B100D3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B2F03D7-6EB7-D1AD-D28F-389D3126EC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EA645-619B-2E1C-708A-009063B8F331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A3CE7-F258-59F9-135E-29F92F6E115B}"/>
              </a:ext>
            </a:extLst>
          </p:cNvPr>
          <p:cNvSpPr txBox="1"/>
          <p:nvPr/>
        </p:nvSpPr>
        <p:spPr>
          <a:xfrm>
            <a:off x="1752600" y="990600"/>
            <a:ext cx="6930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map</a:t>
            </a:r>
            <a:r>
              <a:rPr lang="en-US" dirty="0"/>
              <a:t> or </a:t>
            </a:r>
            <a:r>
              <a:rPr lang="en-US" b="1" dirty="0"/>
              <a:t>dictionary</a:t>
            </a:r>
            <a:r>
              <a:rPr lang="en-US" dirty="0"/>
              <a:t> is an unordered collection of key/value pairs.</a:t>
            </a:r>
          </a:p>
          <a:p>
            <a:endParaRPr lang="en-US" dirty="0"/>
          </a:p>
          <a:p>
            <a:r>
              <a:rPr lang="en-US" dirty="0"/>
              <a:t>Maps a </a:t>
            </a:r>
            <a:r>
              <a:rPr lang="en-US" b="1" dirty="0"/>
              <a:t>key</a:t>
            </a:r>
            <a:r>
              <a:rPr lang="en-US" dirty="0"/>
              <a:t> to a </a:t>
            </a:r>
            <a:r>
              <a:rPr lang="en-US" b="1" dirty="0"/>
              <a:t>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C9D45-36A3-653C-3904-49D4E9B830F7}"/>
              </a:ext>
            </a:extLst>
          </p:cNvPr>
          <p:cNvSpPr txBox="1"/>
          <p:nvPr/>
        </p:nvSpPr>
        <p:spPr>
          <a:xfrm>
            <a:off x="685800" y="2307896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71D45-28E3-1A40-556A-DFA8128BAF0D}"/>
              </a:ext>
            </a:extLst>
          </p:cNvPr>
          <p:cNvSpPr txBox="1"/>
          <p:nvPr/>
        </p:nvSpPr>
        <p:spPr>
          <a:xfrm>
            <a:off x="3353599" y="2307896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962C4-115A-C9D5-B6D7-41487E752E7F}"/>
              </a:ext>
            </a:extLst>
          </p:cNvPr>
          <p:cNvSpPr txBox="1"/>
          <p:nvPr/>
        </p:nvSpPr>
        <p:spPr>
          <a:xfrm>
            <a:off x="2662647" y="2318298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1BE3D-2E77-E324-04FD-C9A6B047DD41}"/>
              </a:ext>
            </a:extLst>
          </p:cNvPr>
          <p:cNvSpPr txBox="1"/>
          <p:nvPr/>
        </p:nvSpPr>
        <p:spPr>
          <a:xfrm>
            <a:off x="854502" y="184623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D4D7A-D796-798E-A05F-30C9F97FB5D2}"/>
              </a:ext>
            </a:extLst>
          </p:cNvPr>
          <p:cNvSpPr txBox="1"/>
          <p:nvPr/>
        </p:nvSpPr>
        <p:spPr>
          <a:xfrm>
            <a:off x="3397417" y="190298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795C4-2B98-317B-156E-9A1B9FA2E932}"/>
              </a:ext>
            </a:extLst>
          </p:cNvPr>
          <p:cNvSpPr txBox="1"/>
          <p:nvPr/>
        </p:nvSpPr>
        <p:spPr>
          <a:xfrm>
            <a:off x="7391400" y="2895600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General Rules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BA509-1799-C802-C778-F1F92BADF3B2}"/>
              </a:ext>
            </a:extLst>
          </p:cNvPr>
          <p:cNvSpPr txBox="1"/>
          <p:nvPr/>
        </p:nvSpPr>
        <p:spPr>
          <a:xfrm>
            <a:off x="6515359" y="3359902"/>
            <a:ext cx="417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Keys should not be shared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3C588-9118-6A38-925F-346AEE15F88B}"/>
              </a:ext>
            </a:extLst>
          </p:cNvPr>
          <p:cNvSpPr txBox="1"/>
          <p:nvPr/>
        </p:nvSpPr>
        <p:spPr>
          <a:xfrm>
            <a:off x="7162800" y="3971123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York : Jets</a:t>
            </a:r>
          </a:p>
          <a:p>
            <a:r>
              <a:rPr lang="en-US" dirty="0"/>
              <a:t>New York : Giants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C9D585-82B3-4687-40C1-7F3AA842090C}"/>
              </a:ext>
            </a:extLst>
          </p:cNvPr>
          <p:cNvGrpSpPr/>
          <p:nvPr/>
        </p:nvGrpSpPr>
        <p:grpSpPr>
          <a:xfrm>
            <a:off x="9422589" y="4043349"/>
            <a:ext cx="494640" cy="438480"/>
            <a:chOff x="9422589" y="4043349"/>
            <a:chExt cx="49464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6B7B62-BD05-DF49-BED7-7DB8A4411B0A}"/>
                    </a:ext>
                  </a:extLst>
                </p14:cNvPr>
                <p14:cNvContentPartPr/>
                <p14:nvPr/>
              </p14:nvContentPartPr>
              <p14:xfrm>
                <a:off x="9422589" y="4049109"/>
                <a:ext cx="457200" cy="43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6B7B62-BD05-DF49-BED7-7DB8A4411B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86589" y="4013109"/>
                  <a:ext cx="5288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449912-8415-AB3B-83AF-7394127BE9A2}"/>
                    </a:ext>
                  </a:extLst>
                </p14:cNvPr>
                <p14:cNvContentPartPr/>
                <p14:nvPr/>
              </p14:nvContentPartPr>
              <p14:xfrm>
                <a:off x="9465789" y="4043349"/>
                <a:ext cx="451440" cy="415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449912-8415-AB3B-83AF-7394127BE9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29789" y="4007349"/>
                  <a:ext cx="523080" cy="487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93ED18-B511-59EF-9A6A-79F034DB76D7}"/>
              </a:ext>
            </a:extLst>
          </p:cNvPr>
          <p:cNvSpPr txBox="1"/>
          <p:nvPr/>
        </p:nvSpPr>
        <p:spPr>
          <a:xfrm>
            <a:off x="6504473" y="482464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Keys should not be mutable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38D1F0-C532-25A1-C6EF-5DA0543C28E9}"/>
              </a:ext>
            </a:extLst>
          </p:cNvPr>
          <p:cNvSpPr txBox="1"/>
          <p:nvPr/>
        </p:nvSpPr>
        <p:spPr>
          <a:xfrm>
            <a:off x="7357458" y="368803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(no duplicate keys)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2F442B-1E3A-1F34-462C-3AE9072B38E8}"/>
              </a:ext>
            </a:extLst>
          </p:cNvPr>
          <p:cNvSpPr txBox="1"/>
          <p:nvPr/>
        </p:nvSpPr>
        <p:spPr>
          <a:xfrm>
            <a:off x="6732077" y="5341908"/>
            <a:ext cx="902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int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F8C88-629D-AE53-5D78-5A7ADC4AE84F}"/>
              </a:ext>
            </a:extLst>
          </p:cNvPr>
          <p:cNvSpPr txBox="1"/>
          <p:nvPr/>
        </p:nvSpPr>
        <p:spPr>
          <a:xfrm>
            <a:off x="8677838" y="535231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6356AC-8CBA-259E-E00D-51400EDB96C5}"/>
                  </a:ext>
                </a:extLst>
              </p14:cNvPr>
              <p14:cNvContentPartPr/>
              <p14:nvPr/>
            </p14:nvContentPartPr>
            <p14:xfrm>
              <a:off x="7523949" y="5370309"/>
              <a:ext cx="270720" cy="210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6356AC-8CBA-259E-E00D-51400EDB96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87949" y="5334309"/>
                <a:ext cx="342360" cy="2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7C4A5FA-D160-953B-2F83-E13CC4E260EF}"/>
              </a:ext>
            </a:extLst>
          </p:cNvPr>
          <p:cNvGrpSpPr/>
          <p:nvPr/>
        </p:nvGrpSpPr>
        <p:grpSpPr>
          <a:xfrm>
            <a:off x="7280229" y="5757669"/>
            <a:ext cx="634320" cy="407160"/>
            <a:chOff x="7280229" y="5757669"/>
            <a:chExt cx="63432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6E9E4BE-970D-616E-FB5E-543763608B1A}"/>
                    </a:ext>
                  </a:extLst>
                </p14:cNvPr>
                <p14:cNvContentPartPr/>
                <p14:nvPr/>
              </p14:nvContentPartPr>
              <p14:xfrm>
                <a:off x="7280229" y="5757669"/>
                <a:ext cx="298080" cy="11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6E9E4BE-970D-616E-FB5E-543763608B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44229" y="5721669"/>
                  <a:ext cx="369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8C1601-5DB2-A32F-35C1-877D9854297E}"/>
                    </a:ext>
                  </a:extLst>
                </p14:cNvPr>
                <p14:cNvContentPartPr/>
                <p14:nvPr/>
              </p14:nvContentPartPr>
              <p14:xfrm>
                <a:off x="7645629" y="5964309"/>
                <a:ext cx="268920" cy="20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8C1601-5DB2-A32F-35C1-877D985429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9629" y="5928309"/>
                  <a:ext cx="3405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94F80E-BD87-F24D-8B9F-744324A19A4C}"/>
              </a:ext>
            </a:extLst>
          </p:cNvPr>
          <p:cNvGrpSpPr/>
          <p:nvPr/>
        </p:nvGrpSpPr>
        <p:grpSpPr>
          <a:xfrm>
            <a:off x="9622749" y="5394429"/>
            <a:ext cx="217080" cy="300960"/>
            <a:chOff x="9622749" y="5394429"/>
            <a:chExt cx="21708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4B7EAE-204B-2018-937E-3455C04A1310}"/>
                    </a:ext>
                  </a:extLst>
                </p14:cNvPr>
                <p14:cNvContentPartPr/>
                <p14:nvPr/>
              </p14:nvContentPartPr>
              <p14:xfrm>
                <a:off x="9622749" y="5477589"/>
                <a:ext cx="205920" cy="189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4B7EAE-204B-2018-937E-3455C04A13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86749" y="5441589"/>
                  <a:ext cx="277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F8FE97-CD6A-D6AA-13F8-06B398A3A390}"/>
                    </a:ext>
                  </a:extLst>
                </p14:cNvPr>
                <p14:cNvContentPartPr/>
                <p14:nvPr/>
              </p14:nvContentPartPr>
              <p14:xfrm>
                <a:off x="9640029" y="5394429"/>
                <a:ext cx="199800" cy="30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F8FE97-CD6A-D6AA-13F8-06B398A3A3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04029" y="5358429"/>
                  <a:ext cx="271440" cy="37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82324B-2939-9B13-9285-BEAC7CCE91B4}"/>
              </a:ext>
            </a:extLst>
          </p:cNvPr>
          <p:cNvSpPr txBox="1"/>
          <p:nvPr/>
        </p:nvSpPr>
        <p:spPr>
          <a:xfrm>
            <a:off x="8721244" y="5721651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Objects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DF7356A-8BBD-7CAD-E12C-CADE9F065134}"/>
                  </a:ext>
                </a:extLst>
              </p14:cNvPr>
              <p14:cNvContentPartPr/>
              <p14:nvPr/>
            </p14:nvContentPartPr>
            <p14:xfrm>
              <a:off x="9622749" y="5880069"/>
              <a:ext cx="766440" cy="112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F7356A-8BBD-7CAD-E12C-CADE9F0651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86749" y="5844184"/>
                <a:ext cx="838080" cy="184092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F95B0AE-DE61-DBF7-19C4-DF9F9E532E0B}"/>
              </a:ext>
            </a:extLst>
          </p:cNvPr>
          <p:cNvSpPr txBox="1"/>
          <p:nvPr/>
        </p:nvSpPr>
        <p:spPr>
          <a:xfrm>
            <a:off x="8915400" y="1846231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4216325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E07D54-4F5A-21BB-412B-18598F866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5F95CF8-779E-B29F-C85A-973ED9C5C93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9984896-1A62-0A68-8931-3D86904DEF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F72470-8687-FFFD-BA10-7C843CFC7B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FF5541C-ABD5-430F-51C6-F5B994D959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50EE6D5-8262-BE98-71AA-5F7F25D425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9E61E-AED6-1A4C-C7BA-7EBB6072CCC6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9F582-5629-58D4-160B-BDE712971201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E3FC2-4B8D-4F18-2B06-E047695858BB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A5532-A42B-7D39-77DF-5292711A383F}"/>
              </a:ext>
            </a:extLst>
          </p:cNvPr>
          <p:cNvSpPr txBox="1"/>
          <p:nvPr/>
        </p:nvSpPr>
        <p:spPr>
          <a:xfrm>
            <a:off x="140740" y="1570883"/>
            <a:ext cx="86754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  <a:p>
            <a:r>
              <a:rPr lang="en-US" sz="3200" dirty="0"/>
              <a:t>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1FF26-54AB-18D0-9A05-6CD837E102A5}"/>
              </a:ext>
            </a:extLst>
          </p:cNvPr>
          <p:cNvSpPr txBox="1"/>
          <p:nvPr/>
        </p:nvSpPr>
        <p:spPr>
          <a:xfrm>
            <a:off x="1515497" y="1500398"/>
            <a:ext cx="22797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  <a:p>
            <a:r>
              <a:rPr lang="en-US" sz="3200" dirty="0" err="1"/>
              <a:t>Misdreavus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4EFE48-20A6-A93F-B4B8-7AC17FB2794A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956544-FF87-0F17-001C-669E57538112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BA9547-2BCB-08F8-41CA-95124C6D2939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C7F5823-46C7-493F-7C7D-D48E40875338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B9F756-47EF-7D75-A712-10BD85A0CD4E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85C88-D581-DB9D-EBB9-59724E2DB7D2}"/>
              </a:ext>
            </a:extLst>
          </p:cNvPr>
          <p:cNvSpPr txBox="1"/>
          <p:nvPr/>
        </p:nvSpPr>
        <p:spPr>
          <a:xfrm>
            <a:off x="3906209" y="1905000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pic>
        <p:nvPicPr>
          <p:cNvPr id="4098" name="Picture 2" descr="Misdreavus">
            <a:extLst>
              <a:ext uri="{FF2B5EF4-FFF2-40B4-BE49-F238E27FC236}">
                <a16:creationId xmlns:a16="http://schemas.microsoft.com/office/drawing/2014/main" id="{02193DFB-B928-7EA1-0517-3ECD5A61C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8" y="5074193"/>
            <a:ext cx="717177" cy="7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761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5E6C87-C16D-B19D-16B0-288C56E7E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D9CDF8E-A050-3CF2-DD48-F00E340CB0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E1ECE5A-4411-83B2-C24B-C21D623AC7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05C500-61DF-955D-CA2C-F7EBAE2C23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39EEE01-ADF7-0E46-21DE-81C556AB37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BA4BF28-2101-F7F8-34D7-103711824E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55F13-1280-0B2C-1D3C-941284393142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B9817-9E0F-56DD-006B-786B7FA606F9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C3C1BC-6B35-90DC-E353-847F2BF6B864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9BFBC-999C-3EFB-12D8-47AD74997F0C}"/>
              </a:ext>
            </a:extLst>
          </p:cNvPr>
          <p:cNvSpPr txBox="1"/>
          <p:nvPr/>
        </p:nvSpPr>
        <p:spPr>
          <a:xfrm>
            <a:off x="140740" y="1570883"/>
            <a:ext cx="86754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  <a:p>
            <a:r>
              <a:rPr lang="en-US" sz="3200" dirty="0"/>
              <a:t>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28CBA-7DAE-8424-275B-EF75844D7161}"/>
              </a:ext>
            </a:extLst>
          </p:cNvPr>
          <p:cNvSpPr txBox="1"/>
          <p:nvPr/>
        </p:nvSpPr>
        <p:spPr>
          <a:xfrm>
            <a:off x="1515497" y="1500398"/>
            <a:ext cx="22797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  <a:p>
            <a:r>
              <a:rPr lang="en-US" sz="3200" dirty="0" err="1"/>
              <a:t>Misdreavus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403225-5436-1A82-C6EE-C26023B5A1E0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3B2E79E-BFBA-DEEB-E342-ACAF19C64E5C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55ED57-95E0-AEA7-5361-CFBC941E2EAE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F37DB-BB55-CA6E-0B17-88375DB47FB7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A571B-5B8A-2520-51D4-565830040873}"/>
              </a:ext>
            </a:extLst>
          </p:cNvPr>
          <p:cNvSpPr txBox="1"/>
          <p:nvPr/>
        </p:nvSpPr>
        <p:spPr>
          <a:xfrm>
            <a:off x="3894184" y="152400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pic>
        <p:nvPicPr>
          <p:cNvPr id="4098" name="Picture 2" descr="Misdreavus">
            <a:extLst>
              <a:ext uri="{FF2B5EF4-FFF2-40B4-BE49-F238E27FC236}">
                <a16:creationId xmlns:a16="http://schemas.microsoft.com/office/drawing/2014/main" id="{53FE5225-7F7A-918D-739B-9E3AFD67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8" y="5074193"/>
            <a:ext cx="717177" cy="7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4C0F6DF-59C7-FD7C-4BBF-EBB565353ACB}"/>
                  </a:ext>
                </a:extLst>
              </p14:cNvPr>
              <p14:cNvContentPartPr/>
              <p14:nvPr/>
            </p14:nvContentPartPr>
            <p14:xfrm>
              <a:off x="3848709" y="1730709"/>
              <a:ext cx="2775240" cy="3033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4C0F6DF-59C7-FD7C-4BBF-EBB565353A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1069" y="1712709"/>
                <a:ext cx="2810880" cy="30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843E2E-83FE-2ECC-2AD8-BA49561305C3}"/>
                  </a:ext>
                </a:extLst>
              </p14:cNvPr>
              <p14:cNvContentPartPr/>
              <p14:nvPr/>
            </p14:nvContentPartPr>
            <p14:xfrm>
              <a:off x="3039069" y="1333269"/>
              <a:ext cx="3425760" cy="495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843E2E-83FE-2ECC-2AD8-BA49561305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1429" y="1315269"/>
                <a:ext cx="3461400" cy="5313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D770E57-8774-60DD-FF3D-F059DF930341}"/>
              </a:ext>
            </a:extLst>
          </p:cNvPr>
          <p:cNvSpPr txBox="1"/>
          <p:nvPr/>
        </p:nvSpPr>
        <p:spPr>
          <a:xfrm>
            <a:off x="1447800" y="5370384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two keys that map to the same “bucket” (array index)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0ACAE-1185-2478-D294-E67E8953F49E}"/>
              </a:ext>
            </a:extLst>
          </p:cNvPr>
          <p:cNvSpPr txBox="1"/>
          <p:nvPr/>
        </p:nvSpPr>
        <p:spPr>
          <a:xfrm>
            <a:off x="1736488" y="5709151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A </a:t>
            </a:r>
            <a:r>
              <a:rPr lang="en-US" sz="2800" b="1" dirty="0">
                <a:sym typeface="Wingdings" panose="05000000000000000000" pitchFamily="2" charset="2"/>
              </a:rPr>
              <a:t>collision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8842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6EBE6A7-9055-CEA0-557E-7375CF61E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0BCBD60-BA11-A288-F151-F20E0970A88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051F99-9908-712F-B33A-F35ECDD39F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4AF6C3-E1A5-5677-4AF2-EAB8073032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8C0CCDC-AAE6-0225-4B8F-0C82D391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D012B55-65BC-CB23-1A18-601DAF2844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3C33EE-1024-A407-8981-3C3A4C4C69C1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3EF75-C5C2-2396-D461-E81E9A828B7E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0FEEE-B637-D97C-4713-64E04B5F6D86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FE99A-6202-7AB6-EE3C-7FE0B1E503BB}"/>
              </a:ext>
            </a:extLst>
          </p:cNvPr>
          <p:cNvSpPr txBox="1"/>
          <p:nvPr/>
        </p:nvSpPr>
        <p:spPr>
          <a:xfrm>
            <a:off x="140740" y="1570883"/>
            <a:ext cx="86754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  <a:p>
            <a:r>
              <a:rPr lang="en-US" sz="3200" dirty="0"/>
              <a:t>101</a:t>
            </a:r>
          </a:p>
          <a:p>
            <a:r>
              <a:rPr lang="en-US" sz="3200" dirty="0"/>
              <a:t>102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198</a:t>
            </a:r>
          </a:p>
          <a:p>
            <a:r>
              <a:rPr lang="en-US" sz="3200" dirty="0"/>
              <a:t>199</a:t>
            </a:r>
          </a:p>
          <a:p>
            <a:r>
              <a:rPr lang="en-US" sz="3200" dirty="0"/>
              <a:t>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600766-2427-FA72-9D21-FEA464AC16D0}"/>
              </a:ext>
            </a:extLst>
          </p:cNvPr>
          <p:cNvSpPr txBox="1"/>
          <p:nvPr/>
        </p:nvSpPr>
        <p:spPr>
          <a:xfrm>
            <a:off x="1515497" y="1500398"/>
            <a:ext cx="22797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Voltorb</a:t>
            </a:r>
            <a:endParaRPr lang="en-US" sz="3200" dirty="0"/>
          </a:p>
          <a:p>
            <a:r>
              <a:rPr lang="en-US" sz="3200" dirty="0"/>
              <a:t>Electrode</a:t>
            </a:r>
          </a:p>
          <a:p>
            <a:r>
              <a:rPr lang="en-US" sz="3200" dirty="0" err="1"/>
              <a:t>Exeggcute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Murkrow</a:t>
            </a:r>
            <a:endParaRPr lang="en-US" sz="3200" dirty="0"/>
          </a:p>
          <a:p>
            <a:r>
              <a:rPr lang="en-US" sz="3200" dirty="0" err="1"/>
              <a:t>Slowking</a:t>
            </a:r>
            <a:endParaRPr lang="en-US" sz="3200" dirty="0"/>
          </a:p>
          <a:p>
            <a:r>
              <a:rPr lang="en-US" sz="3200" dirty="0" err="1"/>
              <a:t>Misdreavus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89FCC6-4C78-E51D-5BB6-362D83F4B643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F91077-A5AD-D2DE-8EC0-BC18E2A2A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4429"/>
              </p:ext>
            </p:extLst>
          </p:nvPr>
        </p:nvGraphicFramePr>
        <p:xfrm>
          <a:off x="7162800" y="1251882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r>
                        <a:rPr lang="en-US" sz="2800" b="0" strike="sngStrike" dirty="0" err="1">
                          <a:solidFill>
                            <a:schemeClr val="tx1"/>
                          </a:solidFill>
                        </a:rPr>
                        <a:t>Voltorb</a:t>
                      </a:r>
                      <a:r>
                        <a:rPr lang="en-US" sz="2800" b="0" strike="noStrik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1" strike="noStrike" dirty="0" err="1">
                          <a:solidFill>
                            <a:schemeClr val="tx1"/>
                          </a:solidFill>
                        </a:rPr>
                        <a:t>Misdreavus</a:t>
                      </a:r>
                      <a:endParaRPr lang="en-US" b="1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/>
                        <a:t>Electrode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Exeggcute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Exeggutor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Murkrow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Slowking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79626FF-C9C5-8D25-E933-084B3B1E6534}"/>
              </a:ext>
            </a:extLst>
          </p:cNvPr>
          <p:cNvSpPr txBox="1"/>
          <p:nvPr/>
        </p:nvSpPr>
        <p:spPr>
          <a:xfrm>
            <a:off x="6527983" y="1147969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9AEE7-A8C5-1ED4-8F2B-1364E8DB9EF0}"/>
              </a:ext>
            </a:extLst>
          </p:cNvPr>
          <p:cNvSpPr txBox="1"/>
          <p:nvPr/>
        </p:nvSpPr>
        <p:spPr>
          <a:xfrm>
            <a:off x="6345809" y="7749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68EEF-1585-52D4-40AC-9FDE816DE7FF}"/>
              </a:ext>
            </a:extLst>
          </p:cNvPr>
          <p:cNvSpPr txBox="1"/>
          <p:nvPr/>
        </p:nvSpPr>
        <p:spPr>
          <a:xfrm>
            <a:off x="3894184" y="152400"/>
            <a:ext cx="1928733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X % 100</a:t>
            </a:r>
          </a:p>
        </p:txBody>
      </p:sp>
      <p:pic>
        <p:nvPicPr>
          <p:cNvPr id="4098" name="Picture 2" descr="Misdreavus">
            <a:extLst>
              <a:ext uri="{FF2B5EF4-FFF2-40B4-BE49-F238E27FC236}">
                <a16:creationId xmlns:a16="http://schemas.microsoft.com/office/drawing/2014/main" id="{923841FB-7403-5A58-06EC-A04B4DB6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8" y="5074193"/>
            <a:ext cx="717177" cy="7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1AD609-6755-F5CC-CD00-601E1C1D41C4}"/>
                  </a:ext>
                </a:extLst>
              </p14:cNvPr>
              <p14:cNvContentPartPr/>
              <p14:nvPr/>
            </p14:nvContentPartPr>
            <p14:xfrm>
              <a:off x="3848709" y="1730709"/>
              <a:ext cx="2775240" cy="3033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81AD609-6755-F5CC-CD00-601E1C1D41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0709" y="1712709"/>
                <a:ext cx="2810880" cy="30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4B042B-BE78-0E5B-FAC9-2EE8F435B5C5}"/>
                  </a:ext>
                </a:extLst>
              </p14:cNvPr>
              <p14:cNvContentPartPr/>
              <p14:nvPr/>
            </p14:nvContentPartPr>
            <p14:xfrm>
              <a:off x="3039069" y="1333269"/>
              <a:ext cx="3425760" cy="495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4B042B-BE78-0E5B-FAC9-2EE8F435B5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1069" y="1315269"/>
                <a:ext cx="3461400" cy="5313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2BB6A7C-E418-666F-CCA2-9514846FB34E}"/>
              </a:ext>
            </a:extLst>
          </p:cNvPr>
          <p:cNvSpPr txBox="1"/>
          <p:nvPr/>
        </p:nvSpPr>
        <p:spPr>
          <a:xfrm>
            <a:off x="1447800" y="5370384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two keys that map to the same “bucket” (array index)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EA340-A13C-891A-EB71-F44B88A55F22}"/>
              </a:ext>
            </a:extLst>
          </p:cNvPr>
          <p:cNvSpPr txBox="1"/>
          <p:nvPr/>
        </p:nvSpPr>
        <p:spPr>
          <a:xfrm>
            <a:off x="1736488" y="5709151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A </a:t>
            </a:r>
            <a:r>
              <a:rPr lang="en-US" sz="2800" b="1" dirty="0">
                <a:sym typeface="Wingdings" panose="05000000000000000000" pitchFamily="2" charset="2"/>
              </a:rPr>
              <a:t>collision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988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E9E059-5C0C-9A94-1366-0FEE506B3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209D5FC-33D9-7D79-8851-637840B308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C8727E-B56E-EA63-09FD-1286DB1339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5A1DFDC-0BCE-AAD4-9B37-66012DA42A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162249C-878F-DE59-5F66-B1D95B4D6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518D0FF-CDB4-2D52-32C2-51C49AD130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912D7-C268-4322-EC95-FFF41F861BAA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8C3C7-2598-DAB0-6BBD-3D647DCB4BD9}"/>
              </a:ext>
            </a:extLst>
          </p:cNvPr>
          <p:cNvSpPr txBox="1"/>
          <p:nvPr/>
        </p:nvSpPr>
        <p:spPr>
          <a:xfrm>
            <a:off x="381000" y="11430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Value1</a:t>
            </a:r>
            <a:r>
              <a:rPr lang="en-US" sz="2800" dirty="0"/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BC0ED-0AAB-ABDB-DDA6-F4DE82708DF7}"/>
              </a:ext>
            </a:extLst>
          </p:cNvPr>
          <p:cNvSpPr txBox="1"/>
          <p:nvPr/>
        </p:nvSpPr>
        <p:spPr>
          <a:xfrm>
            <a:off x="304800" y="19812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Value2</a:t>
            </a:r>
            <a:r>
              <a:rPr lang="en-US" sz="2800" dirty="0"/>
              <a:t> 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ACBDF-90AF-492E-7283-F9FD09ACE182}"/>
              </a:ext>
            </a:extLst>
          </p:cNvPr>
          <p:cNvSpPr txBox="1"/>
          <p:nvPr/>
        </p:nvSpPr>
        <p:spPr>
          <a:xfrm>
            <a:off x="311331" y="290578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Key3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Value3</a:t>
            </a:r>
            <a:r>
              <a:rPr lang="en-US" sz="2800" dirty="0"/>
              <a:t>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6C641-0555-D6FC-0380-9F26D164B906}"/>
              </a:ext>
            </a:extLst>
          </p:cNvPr>
          <p:cNvSpPr txBox="1"/>
          <p:nvPr/>
        </p:nvSpPr>
        <p:spPr>
          <a:xfrm>
            <a:off x="304799" y="3965204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Key4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Value4</a:t>
            </a:r>
            <a:r>
              <a:rPr lang="en-US" sz="2800" dirty="0"/>
              <a:t> 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7B162E-9314-FEA3-ED5B-334A30811A73}"/>
              </a:ext>
            </a:extLst>
          </p:cNvPr>
          <p:cNvSpPr txBox="1"/>
          <p:nvPr/>
        </p:nvSpPr>
        <p:spPr>
          <a:xfrm>
            <a:off x="304798" y="4881075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Key5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Value5</a:t>
            </a:r>
            <a:r>
              <a:rPr lang="en-US" sz="2800" dirty="0"/>
              <a:t> &gt;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16151F-7DD6-3A52-DA0F-B486D64D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9513"/>
              </p:ext>
            </p:extLst>
          </p:nvPr>
        </p:nvGraphicFramePr>
        <p:xfrm>
          <a:off x="8153400" y="1162594"/>
          <a:ext cx="2743200" cy="410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33144582"/>
                    </a:ext>
                  </a:extLst>
                </a:gridCol>
              </a:tblGrid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6635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66885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592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7021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5618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9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4A4615D-E434-4B4D-A575-7B0608505D10}"/>
              </a:ext>
            </a:extLst>
          </p:cNvPr>
          <p:cNvSpPr txBox="1"/>
          <p:nvPr/>
        </p:nvSpPr>
        <p:spPr>
          <a:xfrm>
            <a:off x="7696200" y="12199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CE14A-A4B8-22CA-F066-2A71EF43165E}"/>
              </a:ext>
            </a:extLst>
          </p:cNvPr>
          <p:cNvSpPr txBox="1"/>
          <p:nvPr/>
        </p:nvSpPr>
        <p:spPr>
          <a:xfrm>
            <a:off x="7721012" y="19637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48EB5-DE55-BF9A-FA77-969428EFEC99}"/>
              </a:ext>
            </a:extLst>
          </p:cNvPr>
          <p:cNvSpPr txBox="1"/>
          <p:nvPr/>
        </p:nvSpPr>
        <p:spPr>
          <a:xfrm>
            <a:off x="7682480" y="26536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0DF178-9177-600C-2990-5643BA78B7CE}"/>
              </a:ext>
            </a:extLst>
          </p:cNvPr>
          <p:cNvSpPr txBox="1"/>
          <p:nvPr/>
        </p:nvSpPr>
        <p:spPr>
          <a:xfrm>
            <a:off x="7661366" y="32897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B9AEF0EC-F43C-D7ED-00EB-F375026DD832}"/>
              </a:ext>
            </a:extLst>
          </p:cNvPr>
          <p:cNvSpPr txBox="1"/>
          <p:nvPr/>
        </p:nvSpPr>
        <p:spPr>
          <a:xfrm>
            <a:off x="7691846" y="39652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D330D24A-9852-9627-AA75-9C1759EDE1C6}"/>
              </a:ext>
            </a:extLst>
          </p:cNvPr>
          <p:cNvSpPr txBox="1"/>
          <p:nvPr/>
        </p:nvSpPr>
        <p:spPr>
          <a:xfrm>
            <a:off x="7584755" y="46596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5611A441-46BE-B792-C0E3-4235EDEC6630}"/>
              </a:ext>
            </a:extLst>
          </p:cNvPr>
          <p:cNvSpPr txBox="1"/>
          <p:nvPr/>
        </p:nvSpPr>
        <p:spPr>
          <a:xfrm>
            <a:off x="8991600" y="131227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Value3</a:t>
            </a:r>
          </a:p>
        </p:txBody>
      </p:sp>
      <p:sp>
        <p:nvSpPr>
          <p:cNvPr id="4100" name="TextBox 4099">
            <a:extLst>
              <a:ext uri="{FF2B5EF4-FFF2-40B4-BE49-F238E27FC236}">
                <a16:creationId xmlns:a16="http://schemas.microsoft.com/office/drawing/2014/main" id="{7DB6C8E3-27AD-6AB5-2ACF-AAB4DFB291C5}"/>
              </a:ext>
            </a:extLst>
          </p:cNvPr>
          <p:cNvSpPr txBox="1"/>
          <p:nvPr/>
        </p:nvSpPr>
        <p:spPr>
          <a:xfrm>
            <a:off x="8991599" y="26387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Value1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A5D4925-5AC1-D341-AD6E-77DF6C1C9F2B}"/>
              </a:ext>
            </a:extLst>
          </p:cNvPr>
          <p:cNvSpPr txBox="1"/>
          <p:nvPr/>
        </p:nvSpPr>
        <p:spPr>
          <a:xfrm>
            <a:off x="8984363" y="196022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Value4</a:t>
            </a:r>
          </a:p>
        </p:txBody>
      </p:sp>
      <p:sp>
        <p:nvSpPr>
          <p:cNvPr id="4102" name="TextBox 4101">
            <a:extLst>
              <a:ext uri="{FF2B5EF4-FFF2-40B4-BE49-F238E27FC236}">
                <a16:creationId xmlns:a16="http://schemas.microsoft.com/office/drawing/2014/main" id="{87EFC78F-6C99-6D30-CE36-8BF2EEC311DC}"/>
              </a:ext>
            </a:extLst>
          </p:cNvPr>
          <p:cNvSpPr txBox="1"/>
          <p:nvPr/>
        </p:nvSpPr>
        <p:spPr>
          <a:xfrm>
            <a:off x="8984362" y="334779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Value5</a:t>
            </a:r>
          </a:p>
        </p:txBody>
      </p:sp>
      <p:sp>
        <p:nvSpPr>
          <p:cNvPr id="4103" name="TextBox 4102">
            <a:extLst>
              <a:ext uri="{FF2B5EF4-FFF2-40B4-BE49-F238E27FC236}">
                <a16:creationId xmlns:a16="http://schemas.microsoft.com/office/drawing/2014/main" id="{E300690F-9F63-584D-F08E-6353D1628DD5}"/>
              </a:ext>
            </a:extLst>
          </p:cNvPr>
          <p:cNvSpPr txBox="1"/>
          <p:nvPr/>
        </p:nvSpPr>
        <p:spPr>
          <a:xfrm>
            <a:off x="8984361" y="40682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ValueN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04" name="Ink 4103">
                <a:extLst>
                  <a:ext uri="{FF2B5EF4-FFF2-40B4-BE49-F238E27FC236}">
                    <a16:creationId xmlns:a16="http://schemas.microsoft.com/office/drawing/2014/main" id="{CC4EE6C6-03CB-C758-7D7A-98A9918BE153}"/>
                  </a:ext>
                </a:extLst>
              </p14:cNvPr>
              <p14:cNvContentPartPr/>
              <p14:nvPr/>
            </p14:nvContentPartPr>
            <p14:xfrm>
              <a:off x="3439749" y="1401669"/>
              <a:ext cx="4163760" cy="1625760"/>
            </p14:xfrm>
          </p:contentPart>
        </mc:Choice>
        <mc:Fallback xmlns="">
          <p:pic>
            <p:nvPicPr>
              <p:cNvPr id="4104" name="Ink 4103">
                <a:extLst>
                  <a:ext uri="{FF2B5EF4-FFF2-40B4-BE49-F238E27FC236}">
                    <a16:creationId xmlns:a16="http://schemas.microsoft.com/office/drawing/2014/main" id="{CC4EE6C6-03CB-C758-7D7A-98A9918BE1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1749" y="1384029"/>
                <a:ext cx="4199400" cy="16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2B51600F-5E42-27D5-B20E-E067A0C247CE}"/>
                  </a:ext>
                </a:extLst>
              </p14:cNvPr>
              <p14:cNvContentPartPr/>
              <p14:nvPr/>
            </p14:nvContentPartPr>
            <p14:xfrm>
              <a:off x="3343989" y="2279709"/>
              <a:ext cx="4098960" cy="2832480"/>
            </p14:xfrm>
          </p:contentPart>
        </mc:Choice>
        <mc:Fallback xmlns=""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2B51600F-5E42-27D5-B20E-E067A0C247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5989" y="2262069"/>
                <a:ext cx="4134600" cy="28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06" name="Ink 4105">
                <a:extLst>
                  <a:ext uri="{FF2B5EF4-FFF2-40B4-BE49-F238E27FC236}">
                    <a16:creationId xmlns:a16="http://schemas.microsoft.com/office/drawing/2014/main" id="{CD02032A-DF2C-09E7-587E-914F985845D2}"/>
                  </a:ext>
                </a:extLst>
              </p14:cNvPr>
              <p14:cNvContentPartPr/>
              <p14:nvPr/>
            </p14:nvContentPartPr>
            <p14:xfrm>
              <a:off x="3465669" y="1295469"/>
              <a:ext cx="4080240" cy="1971000"/>
            </p14:xfrm>
          </p:contentPart>
        </mc:Choice>
        <mc:Fallback xmlns="">
          <p:pic>
            <p:nvPicPr>
              <p:cNvPr id="4106" name="Ink 4105">
                <a:extLst>
                  <a:ext uri="{FF2B5EF4-FFF2-40B4-BE49-F238E27FC236}">
                    <a16:creationId xmlns:a16="http://schemas.microsoft.com/office/drawing/2014/main" id="{CD02032A-DF2C-09E7-587E-914F985845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7669" y="1277829"/>
                <a:ext cx="4115880" cy="20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07" name="Ink 4106">
                <a:extLst>
                  <a:ext uri="{FF2B5EF4-FFF2-40B4-BE49-F238E27FC236}">
                    <a16:creationId xmlns:a16="http://schemas.microsoft.com/office/drawing/2014/main" id="{7B74E089-4451-13F8-6A88-C8506D9A89A0}"/>
                  </a:ext>
                </a:extLst>
              </p14:cNvPr>
              <p14:cNvContentPartPr/>
              <p14:nvPr/>
            </p14:nvContentPartPr>
            <p14:xfrm>
              <a:off x="3334989" y="1961829"/>
              <a:ext cx="4100400" cy="2252880"/>
            </p14:xfrm>
          </p:contentPart>
        </mc:Choice>
        <mc:Fallback xmlns="">
          <p:pic>
            <p:nvPicPr>
              <p:cNvPr id="4107" name="Ink 4106">
                <a:extLst>
                  <a:ext uri="{FF2B5EF4-FFF2-40B4-BE49-F238E27FC236}">
                    <a16:creationId xmlns:a16="http://schemas.microsoft.com/office/drawing/2014/main" id="{7B74E089-4451-13F8-6A88-C8506D9A89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16989" y="1944189"/>
                <a:ext cx="4136040" cy="22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08" name="Ink 4107">
                <a:extLst>
                  <a:ext uri="{FF2B5EF4-FFF2-40B4-BE49-F238E27FC236}">
                    <a16:creationId xmlns:a16="http://schemas.microsoft.com/office/drawing/2014/main" id="{CD85750F-FF29-45CE-B717-A30CA6C484EA}"/>
                  </a:ext>
                </a:extLst>
              </p14:cNvPr>
              <p14:cNvContentPartPr/>
              <p14:nvPr/>
            </p14:nvContentPartPr>
            <p14:xfrm>
              <a:off x="3300069" y="3290949"/>
              <a:ext cx="4068360" cy="1847160"/>
            </p14:xfrm>
          </p:contentPart>
        </mc:Choice>
        <mc:Fallback xmlns="">
          <p:pic>
            <p:nvPicPr>
              <p:cNvPr id="4108" name="Ink 4107">
                <a:extLst>
                  <a:ext uri="{FF2B5EF4-FFF2-40B4-BE49-F238E27FC236}">
                    <a16:creationId xmlns:a16="http://schemas.microsoft.com/office/drawing/2014/main" id="{CD85750F-FF29-45CE-B717-A30CA6C484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2429" y="3273309"/>
                <a:ext cx="41040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11" name="Ink 4110">
                <a:extLst>
                  <a:ext uri="{FF2B5EF4-FFF2-40B4-BE49-F238E27FC236}">
                    <a16:creationId xmlns:a16="http://schemas.microsoft.com/office/drawing/2014/main" id="{0FA279E3-2F29-6EA1-387F-09DA61C2BDCD}"/>
                  </a:ext>
                </a:extLst>
              </p14:cNvPr>
              <p14:cNvContentPartPr/>
              <p14:nvPr/>
            </p14:nvContentPartPr>
            <p14:xfrm>
              <a:off x="3056709" y="4017069"/>
              <a:ext cx="4299480" cy="1827360"/>
            </p14:xfrm>
          </p:contentPart>
        </mc:Choice>
        <mc:Fallback xmlns="">
          <p:pic>
            <p:nvPicPr>
              <p:cNvPr id="4111" name="Ink 4110">
                <a:extLst>
                  <a:ext uri="{FF2B5EF4-FFF2-40B4-BE49-F238E27FC236}">
                    <a16:creationId xmlns:a16="http://schemas.microsoft.com/office/drawing/2014/main" id="{0FA279E3-2F29-6EA1-387F-09DA61C2BD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8709" y="3999429"/>
                <a:ext cx="4335120" cy="1863000"/>
              </a:xfrm>
              <a:prstGeom prst="rect">
                <a:avLst/>
              </a:prstGeom>
            </p:spPr>
          </p:pic>
        </mc:Fallback>
      </mc:AlternateContent>
      <p:sp>
        <p:nvSpPr>
          <p:cNvPr id="4112" name="TextBox 4111">
            <a:extLst>
              <a:ext uri="{FF2B5EF4-FFF2-40B4-BE49-F238E27FC236}">
                <a16:creationId xmlns:a16="http://schemas.microsoft.com/office/drawing/2014/main" id="{60551C24-8758-859D-C008-338597C85257}"/>
              </a:ext>
            </a:extLst>
          </p:cNvPr>
          <p:cNvSpPr txBox="1"/>
          <p:nvPr/>
        </p:nvSpPr>
        <p:spPr>
          <a:xfrm>
            <a:off x="4800600" y="6817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3800216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99F9A6-43E5-7710-C417-9AAB63DB3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3AB94CD-0756-ABDE-453F-AB17ECFC7BC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6F9ED2-BA26-A0F2-251E-2527844E63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061C5E6-C686-CB4E-0729-8F2EA03847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0BEE1F-54F9-5558-59D2-935F4496C8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3635D25-62BC-EC00-D634-223D138981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31193-DE84-1BED-338D-F13AA875AC6C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08925-67C9-D3ED-C9EE-083A9B866545}"/>
              </a:ext>
            </a:extLst>
          </p:cNvPr>
          <p:cNvSpPr txBox="1"/>
          <p:nvPr/>
        </p:nvSpPr>
        <p:spPr>
          <a:xfrm>
            <a:off x="381000" y="11430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Value1</a:t>
            </a:r>
            <a:r>
              <a:rPr lang="en-US" sz="2800" dirty="0"/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19B39-5436-BCD9-539A-8A8AA22468EB}"/>
              </a:ext>
            </a:extLst>
          </p:cNvPr>
          <p:cNvSpPr txBox="1"/>
          <p:nvPr/>
        </p:nvSpPr>
        <p:spPr>
          <a:xfrm>
            <a:off x="304800" y="19812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Value2</a:t>
            </a:r>
            <a:r>
              <a:rPr lang="en-US" sz="2800" dirty="0"/>
              <a:t> 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D2887-C72A-822D-ABAF-1FE3E13A9457}"/>
              </a:ext>
            </a:extLst>
          </p:cNvPr>
          <p:cNvSpPr txBox="1"/>
          <p:nvPr/>
        </p:nvSpPr>
        <p:spPr>
          <a:xfrm>
            <a:off x="311331" y="290578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Key3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Value3</a:t>
            </a:r>
            <a:r>
              <a:rPr lang="en-US" sz="2800" dirty="0"/>
              <a:t>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AC8241-EAB2-4EA8-AA5E-728C16E564AA}"/>
              </a:ext>
            </a:extLst>
          </p:cNvPr>
          <p:cNvSpPr txBox="1"/>
          <p:nvPr/>
        </p:nvSpPr>
        <p:spPr>
          <a:xfrm>
            <a:off x="304799" y="3965204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Key4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Value4</a:t>
            </a:r>
            <a:r>
              <a:rPr lang="en-US" sz="2800" dirty="0"/>
              <a:t> 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D004E-F82D-0180-97BF-F94340942E09}"/>
              </a:ext>
            </a:extLst>
          </p:cNvPr>
          <p:cNvSpPr txBox="1"/>
          <p:nvPr/>
        </p:nvSpPr>
        <p:spPr>
          <a:xfrm>
            <a:off x="304798" y="4881075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Key5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Value5</a:t>
            </a:r>
            <a:r>
              <a:rPr lang="en-US" sz="2800" dirty="0"/>
              <a:t> &gt;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1EE7E8C-6F19-960E-1BEC-588E2485D444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1162594"/>
          <a:ext cx="2743200" cy="410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33144582"/>
                    </a:ext>
                  </a:extLst>
                </a:gridCol>
              </a:tblGrid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6635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66885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592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7021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5618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9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6A08160-32E5-89AC-DC2F-E1FFAD8B51DD}"/>
              </a:ext>
            </a:extLst>
          </p:cNvPr>
          <p:cNvSpPr txBox="1"/>
          <p:nvPr/>
        </p:nvSpPr>
        <p:spPr>
          <a:xfrm>
            <a:off x="7696200" y="12199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2B4A90-300E-BAB6-4FCF-D6901153A373}"/>
              </a:ext>
            </a:extLst>
          </p:cNvPr>
          <p:cNvSpPr txBox="1"/>
          <p:nvPr/>
        </p:nvSpPr>
        <p:spPr>
          <a:xfrm>
            <a:off x="7721012" y="19637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F86236-6209-618E-822D-92FA5B16B021}"/>
              </a:ext>
            </a:extLst>
          </p:cNvPr>
          <p:cNvSpPr txBox="1"/>
          <p:nvPr/>
        </p:nvSpPr>
        <p:spPr>
          <a:xfrm>
            <a:off x="7682480" y="26536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BAEEC5-7024-2843-C9B6-960496ACC88B}"/>
              </a:ext>
            </a:extLst>
          </p:cNvPr>
          <p:cNvSpPr txBox="1"/>
          <p:nvPr/>
        </p:nvSpPr>
        <p:spPr>
          <a:xfrm>
            <a:off x="7661366" y="32897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84735B3F-060F-6EAB-DC23-C843F92546C3}"/>
              </a:ext>
            </a:extLst>
          </p:cNvPr>
          <p:cNvSpPr txBox="1"/>
          <p:nvPr/>
        </p:nvSpPr>
        <p:spPr>
          <a:xfrm>
            <a:off x="7691846" y="39652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566CE15B-D295-4729-4DC4-3DF29B2E5DCF}"/>
              </a:ext>
            </a:extLst>
          </p:cNvPr>
          <p:cNvSpPr txBox="1"/>
          <p:nvPr/>
        </p:nvSpPr>
        <p:spPr>
          <a:xfrm>
            <a:off x="7584755" y="46596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E65898EF-A508-77E5-D33D-A0248ED32BF4}"/>
              </a:ext>
            </a:extLst>
          </p:cNvPr>
          <p:cNvSpPr txBox="1"/>
          <p:nvPr/>
        </p:nvSpPr>
        <p:spPr>
          <a:xfrm>
            <a:off x="8991600" y="131227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Value3</a:t>
            </a:r>
          </a:p>
        </p:txBody>
      </p:sp>
      <p:sp>
        <p:nvSpPr>
          <p:cNvPr id="4100" name="TextBox 4099">
            <a:extLst>
              <a:ext uri="{FF2B5EF4-FFF2-40B4-BE49-F238E27FC236}">
                <a16:creationId xmlns:a16="http://schemas.microsoft.com/office/drawing/2014/main" id="{D8C8A5FD-643B-9680-3383-4B9BC1D7E9F9}"/>
              </a:ext>
            </a:extLst>
          </p:cNvPr>
          <p:cNvSpPr txBox="1"/>
          <p:nvPr/>
        </p:nvSpPr>
        <p:spPr>
          <a:xfrm>
            <a:off x="8991599" y="26387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Value1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D26CC96A-07EB-9E08-70A5-2C81B7E4074B}"/>
              </a:ext>
            </a:extLst>
          </p:cNvPr>
          <p:cNvSpPr txBox="1"/>
          <p:nvPr/>
        </p:nvSpPr>
        <p:spPr>
          <a:xfrm>
            <a:off x="8984363" y="196022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Value4</a:t>
            </a:r>
          </a:p>
        </p:txBody>
      </p:sp>
      <p:sp>
        <p:nvSpPr>
          <p:cNvPr id="4102" name="TextBox 4101">
            <a:extLst>
              <a:ext uri="{FF2B5EF4-FFF2-40B4-BE49-F238E27FC236}">
                <a16:creationId xmlns:a16="http://schemas.microsoft.com/office/drawing/2014/main" id="{F8B3FB9A-B996-F479-9032-E8EB5DF13EE4}"/>
              </a:ext>
            </a:extLst>
          </p:cNvPr>
          <p:cNvSpPr txBox="1"/>
          <p:nvPr/>
        </p:nvSpPr>
        <p:spPr>
          <a:xfrm>
            <a:off x="8984362" y="334779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Value5</a:t>
            </a:r>
          </a:p>
        </p:txBody>
      </p:sp>
      <p:sp>
        <p:nvSpPr>
          <p:cNvPr id="4103" name="TextBox 4102">
            <a:extLst>
              <a:ext uri="{FF2B5EF4-FFF2-40B4-BE49-F238E27FC236}">
                <a16:creationId xmlns:a16="http://schemas.microsoft.com/office/drawing/2014/main" id="{64B06DC5-F048-F9CF-ADE0-67BE53EA4F16}"/>
              </a:ext>
            </a:extLst>
          </p:cNvPr>
          <p:cNvSpPr txBox="1"/>
          <p:nvPr/>
        </p:nvSpPr>
        <p:spPr>
          <a:xfrm>
            <a:off x="8984361" y="40682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ValueN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04" name="Ink 4103">
                <a:extLst>
                  <a:ext uri="{FF2B5EF4-FFF2-40B4-BE49-F238E27FC236}">
                    <a16:creationId xmlns:a16="http://schemas.microsoft.com/office/drawing/2014/main" id="{2E54B0E2-297E-21BF-DB05-A629CABF9134}"/>
                  </a:ext>
                </a:extLst>
              </p14:cNvPr>
              <p14:cNvContentPartPr/>
              <p14:nvPr/>
            </p14:nvContentPartPr>
            <p14:xfrm>
              <a:off x="3439749" y="1401669"/>
              <a:ext cx="4163760" cy="1625760"/>
            </p14:xfrm>
          </p:contentPart>
        </mc:Choice>
        <mc:Fallback xmlns="">
          <p:pic>
            <p:nvPicPr>
              <p:cNvPr id="4104" name="Ink 4103">
                <a:extLst>
                  <a:ext uri="{FF2B5EF4-FFF2-40B4-BE49-F238E27FC236}">
                    <a16:creationId xmlns:a16="http://schemas.microsoft.com/office/drawing/2014/main" id="{2E54B0E2-297E-21BF-DB05-A629CABF91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1751" y="1383669"/>
                <a:ext cx="4199397" cy="16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BEF0A4B8-4610-DBC4-3720-EBA2641F8284}"/>
                  </a:ext>
                </a:extLst>
              </p14:cNvPr>
              <p14:cNvContentPartPr/>
              <p14:nvPr/>
            </p14:nvContentPartPr>
            <p14:xfrm>
              <a:off x="3343989" y="2279709"/>
              <a:ext cx="4098960" cy="2832480"/>
            </p14:xfrm>
          </p:contentPart>
        </mc:Choice>
        <mc:Fallback xmlns=""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BEF0A4B8-4610-DBC4-3720-EBA2641F82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5989" y="2261709"/>
                <a:ext cx="4134600" cy="28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06" name="Ink 4105">
                <a:extLst>
                  <a:ext uri="{FF2B5EF4-FFF2-40B4-BE49-F238E27FC236}">
                    <a16:creationId xmlns:a16="http://schemas.microsoft.com/office/drawing/2014/main" id="{D652EF63-313F-84AE-ED85-181F6B18DF9E}"/>
                  </a:ext>
                </a:extLst>
              </p14:cNvPr>
              <p14:cNvContentPartPr/>
              <p14:nvPr/>
            </p14:nvContentPartPr>
            <p14:xfrm>
              <a:off x="3465669" y="1295469"/>
              <a:ext cx="4080240" cy="1971000"/>
            </p14:xfrm>
          </p:contentPart>
        </mc:Choice>
        <mc:Fallback xmlns="">
          <p:pic>
            <p:nvPicPr>
              <p:cNvPr id="4106" name="Ink 4105">
                <a:extLst>
                  <a:ext uri="{FF2B5EF4-FFF2-40B4-BE49-F238E27FC236}">
                    <a16:creationId xmlns:a16="http://schemas.microsoft.com/office/drawing/2014/main" id="{D652EF63-313F-84AE-ED85-181F6B18DF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7671" y="1277469"/>
                <a:ext cx="4115877" cy="20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07" name="Ink 4106">
                <a:extLst>
                  <a:ext uri="{FF2B5EF4-FFF2-40B4-BE49-F238E27FC236}">
                    <a16:creationId xmlns:a16="http://schemas.microsoft.com/office/drawing/2014/main" id="{DBC8493F-49D4-ADF6-A46C-039F90C06E80}"/>
                  </a:ext>
                </a:extLst>
              </p14:cNvPr>
              <p14:cNvContentPartPr/>
              <p14:nvPr/>
            </p14:nvContentPartPr>
            <p14:xfrm>
              <a:off x="3334989" y="1961829"/>
              <a:ext cx="4100400" cy="2252880"/>
            </p14:xfrm>
          </p:contentPart>
        </mc:Choice>
        <mc:Fallback xmlns="">
          <p:pic>
            <p:nvPicPr>
              <p:cNvPr id="4107" name="Ink 4106">
                <a:extLst>
                  <a:ext uri="{FF2B5EF4-FFF2-40B4-BE49-F238E27FC236}">
                    <a16:creationId xmlns:a16="http://schemas.microsoft.com/office/drawing/2014/main" id="{DBC8493F-49D4-ADF6-A46C-039F90C06E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16989" y="1943829"/>
                <a:ext cx="4136040" cy="22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08" name="Ink 4107">
                <a:extLst>
                  <a:ext uri="{FF2B5EF4-FFF2-40B4-BE49-F238E27FC236}">
                    <a16:creationId xmlns:a16="http://schemas.microsoft.com/office/drawing/2014/main" id="{F1448923-D804-F8BC-7BC8-4B96B3E98802}"/>
                  </a:ext>
                </a:extLst>
              </p14:cNvPr>
              <p14:cNvContentPartPr/>
              <p14:nvPr/>
            </p14:nvContentPartPr>
            <p14:xfrm>
              <a:off x="3300069" y="3290949"/>
              <a:ext cx="4068360" cy="1847160"/>
            </p14:xfrm>
          </p:contentPart>
        </mc:Choice>
        <mc:Fallback xmlns="">
          <p:pic>
            <p:nvPicPr>
              <p:cNvPr id="4108" name="Ink 4107">
                <a:extLst>
                  <a:ext uri="{FF2B5EF4-FFF2-40B4-BE49-F238E27FC236}">
                    <a16:creationId xmlns:a16="http://schemas.microsoft.com/office/drawing/2014/main" id="{F1448923-D804-F8BC-7BC8-4B96B3E988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2069" y="3272949"/>
                <a:ext cx="41040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11" name="Ink 4110">
                <a:extLst>
                  <a:ext uri="{FF2B5EF4-FFF2-40B4-BE49-F238E27FC236}">
                    <a16:creationId xmlns:a16="http://schemas.microsoft.com/office/drawing/2014/main" id="{C5BBB3A1-50D4-0057-01F3-8FB8BA2D8013}"/>
                  </a:ext>
                </a:extLst>
              </p14:cNvPr>
              <p14:cNvContentPartPr/>
              <p14:nvPr/>
            </p14:nvContentPartPr>
            <p14:xfrm>
              <a:off x="3056709" y="4017069"/>
              <a:ext cx="4299480" cy="1827360"/>
            </p14:xfrm>
          </p:contentPart>
        </mc:Choice>
        <mc:Fallback xmlns="">
          <p:pic>
            <p:nvPicPr>
              <p:cNvPr id="4111" name="Ink 4110">
                <a:extLst>
                  <a:ext uri="{FF2B5EF4-FFF2-40B4-BE49-F238E27FC236}">
                    <a16:creationId xmlns:a16="http://schemas.microsoft.com/office/drawing/2014/main" id="{C5BBB3A1-50D4-0057-01F3-8FB8BA2D80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8709" y="3999069"/>
                <a:ext cx="4335120" cy="1863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EACC187-EB60-3B0C-1F19-8E65202212FA}"/>
              </a:ext>
            </a:extLst>
          </p:cNvPr>
          <p:cNvSpPr txBox="1"/>
          <p:nvPr/>
        </p:nvSpPr>
        <p:spPr>
          <a:xfrm>
            <a:off x="3812477" y="5179184"/>
            <a:ext cx="3076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big to make array?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avoid collisions?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handle collisions?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53AC0-0F04-E122-C93F-F03F72331A25}"/>
              </a:ext>
            </a:extLst>
          </p:cNvPr>
          <p:cNvSpPr txBox="1"/>
          <p:nvPr/>
        </p:nvSpPr>
        <p:spPr>
          <a:xfrm>
            <a:off x="4800600" y="6817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212401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BA4E4C6-3677-2DDB-815E-96AB5BF5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0DACED2-BC45-86C9-2184-77B55DC0AC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4B44DAE-4A30-5105-2BC8-F9367FFACC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077B34C-4C16-6687-907D-569B3D7CBA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2E44CB3-011A-30BC-0F67-63BA2BE49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57E6D8-D8B4-D7A4-85D4-0149DD8C73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E6B73-02D3-33F8-CC66-E3D28F7ECC1A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FE11B-9D29-3AFD-A135-A7851E57BD16}"/>
              </a:ext>
            </a:extLst>
          </p:cNvPr>
          <p:cNvSpPr txBox="1"/>
          <p:nvPr/>
        </p:nvSpPr>
        <p:spPr>
          <a:xfrm>
            <a:off x="381000" y="11430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Key1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Value1</a:t>
            </a:r>
            <a:r>
              <a:rPr lang="en-US" sz="2800" dirty="0"/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1B4B5-61BF-EC6D-4988-67883396AC74}"/>
              </a:ext>
            </a:extLst>
          </p:cNvPr>
          <p:cNvSpPr txBox="1"/>
          <p:nvPr/>
        </p:nvSpPr>
        <p:spPr>
          <a:xfrm>
            <a:off x="304800" y="198120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Key2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Value2</a:t>
            </a:r>
            <a:r>
              <a:rPr lang="en-US" sz="2800" dirty="0"/>
              <a:t> 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3DFBCD-FA87-2236-A605-8DA2E66F9DC3}"/>
              </a:ext>
            </a:extLst>
          </p:cNvPr>
          <p:cNvSpPr txBox="1"/>
          <p:nvPr/>
        </p:nvSpPr>
        <p:spPr>
          <a:xfrm>
            <a:off x="311331" y="290578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Key3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Value3</a:t>
            </a:r>
            <a:r>
              <a:rPr lang="en-US" sz="2800" dirty="0"/>
              <a:t> 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737B7-8A4F-3176-39AF-2C8292EFD74A}"/>
              </a:ext>
            </a:extLst>
          </p:cNvPr>
          <p:cNvSpPr txBox="1"/>
          <p:nvPr/>
        </p:nvSpPr>
        <p:spPr>
          <a:xfrm>
            <a:off x="304799" y="3965204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Key4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Value4</a:t>
            </a:r>
            <a:r>
              <a:rPr lang="en-US" sz="2800" dirty="0"/>
              <a:t> 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13DC6A-F780-3ED4-9553-3C43EE2ABEE6}"/>
              </a:ext>
            </a:extLst>
          </p:cNvPr>
          <p:cNvSpPr txBox="1"/>
          <p:nvPr/>
        </p:nvSpPr>
        <p:spPr>
          <a:xfrm>
            <a:off x="304798" y="4881075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b="1" dirty="0">
                <a:solidFill>
                  <a:srgbClr val="00B050"/>
                </a:solidFill>
              </a:rPr>
              <a:t>Key5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Value5</a:t>
            </a:r>
            <a:r>
              <a:rPr lang="en-US" sz="2800" dirty="0"/>
              <a:t> &gt;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ECA2713-DAF1-DE60-EA92-EBD2CE73CB04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1162594"/>
          <a:ext cx="2743200" cy="410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33144582"/>
                    </a:ext>
                  </a:extLst>
                </a:gridCol>
              </a:tblGrid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66635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266885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0592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7021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56183"/>
                  </a:ext>
                </a:extLst>
              </a:tr>
              <a:tr h="6844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009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B5A5402-7013-6FB4-00C5-DDD9415C68F4}"/>
              </a:ext>
            </a:extLst>
          </p:cNvPr>
          <p:cNvSpPr txBox="1"/>
          <p:nvPr/>
        </p:nvSpPr>
        <p:spPr>
          <a:xfrm>
            <a:off x="7696200" y="121994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A335DF-7082-1CB9-80BB-06436F904E65}"/>
              </a:ext>
            </a:extLst>
          </p:cNvPr>
          <p:cNvSpPr txBox="1"/>
          <p:nvPr/>
        </p:nvSpPr>
        <p:spPr>
          <a:xfrm>
            <a:off x="7721012" y="19637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E70B25-35EF-C7B1-5809-DB0D3D8DA76B}"/>
              </a:ext>
            </a:extLst>
          </p:cNvPr>
          <p:cNvSpPr txBox="1"/>
          <p:nvPr/>
        </p:nvSpPr>
        <p:spPr>
          <a:xfrm>
            <a:off x="7682480" y="26536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496B54-2D01-AA8E-049F-E56F5DEF1018}"/>
              </a:ext>
            </a:extLst>
          </p:cNvPr>
          <p:cNvSpPr txBox="1"/>
          <p:nvPr/>
        </p:nvSpPr>
        <p:spPr>
          <a:xfrm>
            <a:off x="7661366" y="32897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A77FC7C3-6DEF-A63C-E7DC-2DD301BEE2BC}"/>
              </a:ext>
            </a:extLst>
          </p:cNvPr>
          <p:cNvSpPr txBox="1"/>
          <p:nvPr/>
        </p:nvSpPr>
        <p:spPr>
          <a:xfrm>
            <a:off x="7691846" y="39652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E5685A39-67D7-826F-ACE7-9A4E7B6068B0}"/>
              </a:ext>
            </a:extLst>
          </p:cNvPr>
          <p:cNvSpPr txBox="1"/>
          <p:nvPr/>
        </p:nvSpPr>
        <p:spPr>
          <a:xfrm>
            <a:off x="7584755" y="46596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0B04A1C4-B3FC-7977-DF32-D7064169BD30}"/>
              </a:ext>
            </a:extLst>
          </p:cNvPr>
          <p:cNvSpPr txBox="1"/>
          <p:nvPr/>
        </p:nvSpPr>
        <p:spPr>
          <a:xfrm>
            <a:off x="8991600" y="131227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Value3</a:t>
            </a:r>
          </a:p>
        </p:txBody>
      </p:sp>
      <p:sp>
        <p:nvSpPr>
          <p:cNvPr id="4100" name="TextBox 4099">
            <a:extLst>
              <a:ext uri="{FF2B5EF4-FFF2-40B4-BE49-F238E27FC236}">
                <a16:creationId xmlns:a16="http://schemas.microsoft.com/office/drawing/2014/main" id="{3B01C795-1691-A5A4-3AE7-830699D40FB4}"/>
              </a:ext>
            </a:extLst>
          </p:cNvPr>
          <p:cNvSpPr txBox="1"/>
          <p:nvPr/>
        </p:nvSpPr>
        <p:spPr>
          <a:xfrm>
            <a:off x="8991599" y="26387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Value1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771AFCE7-2A2F-7879-B1E3-E058317BD10D}"/>
              </a:ext>
            </a:extLst>
          </p:cNvPr>
          <p:cNvSpPr txBox="1"/>
          <p:nvPr/>
        </p:nvSpPr>
        <p:spPr>
          <a:xfrm>
            <a:off x="8984363" y="196022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Value4</a:t>
            </a:r>
          </a:p>
        </p:txBody>
      </p:sp>
      <p:sp>
        <p:nvSpPr>
          <p:cNvPr id="4102" name="TextBox 4101">
            <a:extLst>
              <a:ext uri="{FF2B5EF4-FFF2-40B4-BE49-F238E27FC236}">
                <a16:creationId xmlns:a16="http://schemas.microsoft.com/office/drawing/2014/main" id="{A769FA49-79FB-8528-30E6-7993757C5B38}"/>
              </a:ext>
            </a:extLst>
          </p:cNvPr>
          <p:cNvSpPr txBox="1"/>
          <p:nvPr/>
        </p:nvSpPr>
        <p:spPr>
          <a:xfrm>
            <a:off x="8984362" y="334779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Value5</a:t>
            </a:r>
          </a:p>
        </p:txBody>
      </p:sp>
      <p:sp>
        <p:nvSpPr>
          <p:cNvPr id="4103" name="TextBox 4102">
            <a:extLst>
              <a:ext uri="{FF2B5EF4-FFF2-40B4-BE49-F238E27FC236}">
                <a16:creationId xmlns:a16="http://schemas.microsoft.com/office/drawing/2014/main" id="{2C9D8637-9C18-2F8F-381E-6ECDC66AB0F6}"/>
              </a:ext>
            </a:extLst>
          </p:cNvPr>
          <p:cNvSpPr txBox="1"/>
          <p:nvPr/>
        </p:nvSpPr>
        <p:spPr>
          <a:xfrm>
            <a:off x="8984361" y="40682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ValueN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04" name="Ink 4103">
                <a:extLst>
                  <a:ext uri="{FF2B5EF4-FFF2-40B4-BE49-F238E27FC236}">
                    <a16:creationId xmlns:a16="http://schemas.microsoft.com/office/drawing/2014/main" id="{1EAE3747-7967-6681-3FA4-AEF122D57D3F}"/>
                  </a:ext>
                </a:extLst>
              </p14:cNvPr>
              <p14:cNvContentPartPr/>
              <p14:nvPr/>
            </p14:nvContentPartPr>
            <p14:xfrm>
              <a:off x="3439749" y="1401669"/>
              <a:ext cx="4163760" cy="1625760"/>
            </p14:xfrm>
          </p:contentPart>
        </mc:Choice>
        <mc:Fallback xmlns="">
          <p:pic>
            <p:nvPicPr>
              <p:cNvPr id="4104" name="Ink 4103">
                <a:extLst>
                  <a:ext uri="{FF2B5EF4-FFF2-40B4-BE49-F238E27FC236}">
                    <a16:creationId xmlns:a16="http://schemas.microsoft.com/office/drawing/2014/main" id="{1EAE3747-7967-6681-3FA4-AEF122D57D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1751" y="1383669"/>
                <a:ext cx="4199397" cy="16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C3E93AF6-9220-09F5-E18D-A28D5B1E38F4}"/>
                  </a:ext>
                </a:extLst>
              </p14:cNvPr>
              <p14:cNvContentPartPr/>
              <p14:nvPr/>
            </p14:nvContentPartPr>
            <p14:xfrm>
              <a:off x="3343989" y="2279709"/>
              <a:ext cx="4098960" cy="2832480"/>
            </p14:xfrm>
          </p:contentPart>
        </mc:Choice>
        <mc:Fallback xmlns=""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C3E93AF6-9220-09F5-E18D-A28D5B1E38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5989" y="2261709"/>
                <a:ext cx="4134600" cy="28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06" name="Ink 4105">
                <a:extLst>
                  <a:ext uri="{FF2B5EF4-FFF2-40B4-BE49-F238E27FC236}">
                    <a16:creationId xmlns:a16="http://schemas.microsoft.com/office/drawing/2014/main" id="{8B707B82-FF15-8844-65F2-0F2F4979F5E0}"/>
                  </a:ext>
                </a:extLst>
              </p14:cNvPr>
              <p14:cNvContentPartPr/>
              <p14:nvPr/>
            </p14:nvContentPartPr>
            <p14:xfrm>
              <a:off x="3465669" y="1295469"/>
              <a:ext cx="4080240" cy="1971000"/>
            </p14:xfrm>
          </p:contentPart>
        </mc:Choice>
        <mc:Fallback xmlns="">
          <p:pic>
            <p:nvPicPr>
              <p:cNvPr id="4106" name="Ink 4105">
                <a:extLst>
                  <a:ext uri="{FF2B5EF4-FFF2-40B4-BE49-F238E27FC236}">
                    <a16:creationId xmlns:a16="http://schemas.microsoft.com/office/drawing/2014/main" id="{8B707B82-FF15-8844-65F2-0F2F4979F5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7671" y="1277469"/>
                <a:ext cx="4115877" cy="20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07" name="Ink 4106">
                <a:extLst>
                  <a:ext uri="{FF2B5EF4-FFF2-40B4-BE49-F238E27FC236}">
                    <a16:creationId xmlns:a16="http://schemas.microsoft.com/office/drawing/2014/main" id="{78FB218A-8D39-B7EA-50C5-938310A39D10}"/>
                  </a:ext>
                </a:extLst>
              </p14:cNvPr>
              <p14:cNvContentPartPr/>
              <p14:nvPr/>
            </p14:nvContentPartPr>
            <p14:xfrm>
              <a:off x="3334989" y="1961829"/>
              <a:ext cx="4100400" cy="2252880"/>
            </p14:xfrm>
          </p:contentPart>
        </mc:Choice>
        <mc:Fallback xmlns="">
          <p:pic>
            <p:nvPicPr>
              <p:cNvPr id="4107" name="Ink 4106">
                <a:extLst>
                  <a:ext uri="{FF2B5EF4-FFF2-40B4-BE49-F238E27FC236}">
                    <a16:creationId xmlns:a16="http://schemas.microsoft.com/office/drawing/2014/main" id="{78FB218A-8D39-B7EA-50C5-938310A39D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16989" y="1943829"/>
                <a:ext cx="4136040" cy="22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08" name="Ink 4107">
                <a:extLst>
                  <a:ext uri="{FF2B5EF4-FFF2-40B4-BE49-F238E27FC236}">
                    <a16:creationId xmlns:a16="http://schemas.microsoft.com/office/drawing/2014/main" id="{47AA93E5-93E5-A406-A370-0000E3D58459}"/>
                  </a:ext>
                </a:extLst>
              </p14:cNvPr>
              <p14:cNvContentPartPr/>
              <p14:nvPr/>
            </p14:nvContentPartPr>
            <p14:xfrm>
              <a:off x="3300069" y="3290949"/>
              <a:ext cx="4068360" cy="1847160"/>
            </p14:xfrm>
          </p:contentPart>
        </mc:Choice>
        <mc:Fallback xmlns="">
          <p:pic>
            <p:nvPicPr>
              <p:cNvPr id="4108" name="Ink 4107">
                <a:extLst>
                  <a:ext uri="{FF2B5EF4-FFF2-40B4-BE49-F238E27FC236}">
                    <a16:creationId xmlns:a16="http://schemas.microsoft.com/office/drawing/2014/main" id="{47AA93E5-93E5-A406-A370-0000E3D584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2069" y="3272949"/>
                <a:ext cx="41040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11" name="Ink 4110">
                <a:extLst>
                  <a:ext uri="{FF2B5EF4-FFF2-40B4-BE49-F238E27FC236}">
                    <a16:creationId xmlns:a16="http://schemas.microsoft.com/office/drawing/2014/main" id="{0DE75254-C3A7-FD7D-C40D-6C634A01CE3C}"/>
                  </a:ext>
                </a:extLst>
              </p14:cNvPr>
              <p14:cNvContentPartPr/>
              <p14:nvPr/>
            </p14:nvContentPartPr>
            <p14:xfrm>
              <a:off x="3056709" y="4017069"/>
              <a:ext cx="4299480" cy="1827360"/>
            </p14:xfrm>
          </p:contentPart>
        </mc:Choice>
        <mc:Fallback xmlns="">
          <p:pic>
            <p:nvPicPr>
              <p:cNvPr id="4111" name="Ink 4110">
                <a:extLst>
                  <a:ext uri="{FF2B5EF4-FFF2-40B4-BE49-F238E27FC236}">
                    <a16:creationId xmlns:a16="http://schemas.microsoft.com/office/drawing/2014/main" id="{0DE75254-C3A7-FD7D-C40D-6C634A01CE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38709" y="3999069"/>
                <a:ext cx="4335120" cy="1863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06E56E4-FC9B-FF7D-B873-AA5743411100}"/>
              </a:ext>
            </a:extLst>
          </p:cNvPr>
          <p:cNvSpPr txBox="1"/>
          <p:nvPr/>
        </p:nvSpPr>
        <p:spPr>
          <a:xfrm>
            <a:off x="3812477" y="5179184"/>
            <a:ext cx="3076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big to make array?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avoid collisions?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handle collisions?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A8B8E70-A97A-CD41-56C8-0C9E83E824BA}"/>
              </a:ext>
            </a:extLst>
          </p:cNvPr>
          <p:cNvSpPr/>
          <p:nvPr/>
        </p:nvSpPr>
        <p:spPr>
          <a:xfrm>
            <a:off x="6781800" y="5269528"/>
            <a:ext cx="457200" cy="110998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F58C3-F34B-9FFB-776B-86F978191FFD}"/>
              </a:ext>
            </a:extLst>
          </p:cNvPr>
          <p:cNvSpPr txBox="1"/>
          <p:nvPr/>
        </p:nvSpPr>
        <p:spPr>
          <a:xfrm>
            <a:off x="7368429" y="5590560"/>
            <a:ext cx="201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a good hash function?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766BB-3681-4087-8FE4-B9E3D1851563}"/>
              </a:ext>
            </a:extLst>
          </p:cNvPr>
          <p:cNvSpPr txBox="1"/>
          <p:nvPr/>
        </p:nvSpPr>
        <p:spPr>
          <a:xfrm>
            <a:off x="4800600" y="6817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773210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8556BF-AD94-37F3-AC8C-DA264E758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DF98F7C-25DC-9D29-C692-D17276819B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39C6208-2EDF-8F80-8DB0-9977C472FE4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B833500-A289-7DE8-D7B3-409BDD4654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9511C13-4A0B-3320-3AF0-D5AA1435B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1ADAF9A-78CB-7A5F-33ED-6E2C4C3ABF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BD26A-FC0E-3E54-6B1D-CDDB24947EBC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pic>
        <p:nvPicPr>
          <p:cNvPr id="5122" name="Picture 2" descr="Dramatic Crossroads | Know Your Meme">
            <a:extLst>
              <a:ext uri="{FF2B5EF4-FFF2-40B4-BE49-F238E27FC236}">
                <a16:creationId xmlns:a16="http://schemas.microsoft.com/office/drawing/2014/main" id="{72503355-BCC0-0775-D597-7B48F718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88236"/>
            <a:ext cx="6129337" cy="61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45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5332BB1-D2A6-CFB2-8473-D6CB8BFC4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00CC2E5-98CC-382A-8C0A-589DF8FD45E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3120C54-C0B5-02D8-FD2D-5EDC0A3D54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6B8D823-9BF5-9285-E3C0-E7BF6306C0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F767E3A-5177-8457-8B07-4F6B5CA2B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6F3B352-56DC-CA07-4CE1-218827E030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4EF0F-98F5-DABD-8C19-6323AFAFE467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pic>
        <p:nvPicPr>
          <p:cNvPr id="5122" name="Picture 2" descr="Dramatic Crossroads | Know Your Meme">
            <a:extLst>
              <a:ext uri="{FF2B5EF4-FFF2-40B4-BE49-F238E27FC236}">
                <a16:creationId xmlns:a16="http://schemas.microsoft.com/office/drawing/2014/main" id="{20B78490-3698-4EA9-D403-DFA58752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88236"/>
            <a:ext cx="6129337" cy="61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38F1F-180A-A658-76D3-03D68FA95E35}"/>
              </a:ext>
            </a:extLst>
          </p:cNvPr>
          <p:cNvSpPr txBox="1"/>
          <p:nvPr/>
        </p:nvSpPr>
        <p:spPr>
          <a:xfrm>
            <a:off x="8458200" y="838200"/>
            <a:ext cx="39624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  <a:p>
            <a:r>
              <a:rPr lang="en-US" dirty="0"/>
              <a:t>Inner Workings of Hash Functions</a:t>
            </a:r>
          </a:p>
          <a:p>
            <a:r>
              <a:rPr lang="en-US" dirty="0"/>
              <a:t>Statistical Likelihood</a:t>
            </a:r>
          </a:p>
          <a:p>
            <a:r>
              <a:rPr lang="en-US" dirty="0"/>
              <a:t>Expected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CD6EE-8D6F-5298-319A-094D6C387836}"/>
              </a:ext>
            </a:extLst>
          </p:cNvPr>
          <p:cNvSpPr txBox="1"/>
          <p:nvPr/>
        </p:nvSpPr>
        <p:spPr>
          <a:xfrm>
            <a:off x="1824119" y="976699"/>
            <a:ext cx="214296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Applications</a:t>
            </a:r>
          </a:p>
          <a:p>
            <a:pPr algn="r"/>
            <a:r>
              <a:rPr lang="en-US" dirty="0"/>
              <a:t>“Tools in hand”</a:t>
            </a:r>
          </a:p>
          <a:p>
            <a:pPr algn="r"/>
            <a:r>
              <a:rPr lang="en-US" dirty="0"/>
              <a:t>Java Functionality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3986F2-77B7-BC95-D427-19D794372F4D}"/>
                  </a:ext>
                </a:extLst>
              </p14:cNvPr>
              <p14:cNvContentPartPr/>
              <p14:nvPr/>
            </p14:nvContentPartPr>
            <p14:xfrm>
              <a:off x="4145349" y="2856429"/>
              <a:ext cx="1776600" cy="2081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3986F2-77B7-BC95-D427-19D794372F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7349" y="2838789"/>
                <a:ext cx="1812240" cy="2116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2149F85-2E67-94A7-D013-9CEB5C8AB050}"/>
              </a:ext>
            </a:extLst>
          </p:cNvPr>
          <p:cNvSpPr txBox="1"/>
          <p:nvPr/>
        </p:nvSpPr>
        <p:spPr>
          <a:xfrm>
            <a:off x="347581" y="3296844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Tables are probably the most useful thing you learn in this class</a:t>
            </a:r>
          </a:p>
        </p:txBody>
      </p:sp>
      <p:pic>
        <p:nvPicPr>
          <p:cNvPr id="7170" name="Picture 2" descr="Cat Thumbs GIFs | Tenor">
            <a:extLst>
              <a:ext uri="{FF2B5EF4-FFF2-40B4-BE49-F238E27FC236}">
                <a16:creationId xmlns:a16="http://schemas.microsoft.com/office/drawing/2014/main" id="{37545327-BBAB-A5A5-473F-F024E19D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35" y="4570365"/>
            <a:ext cx="1481777" cy="14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30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1D4AE57-C713-9A24-06A0-F4E11DB6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5E5413B-6DEB-01F5-D744-E862E591429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9FC9E8-8BAF-CE20-6545-D7349B5177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32E3F78-0064-3885-A4F3-F554913911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161E394-0E43-87C2-5CD1-2D920FAA85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2D9A418-C1A6-D537-C3A4-51CE7B7782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973F8-9596-3867-9E7B-8809DFE687B2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BF9F0-19EF-9A93-FB9C-05ED0CFA0C78}"/>
              </a:ext>
            </a:extLst>
          </p:cNvPr>
          <p:cNvSpPr txBox="1"/>
          <p:nvPr/>
        </p:nvSpPr>
        <p:spPr>
          <a:xfrm>
            <a:off x="5711785" y="150181"/>
            <a:ext cx="63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HashMap, </a:t>
            </a:r>
            <a:r>
              <a:rPr lang="en-US" dirty="0" err="1"/>
              <a:t>HashTable</a:t>
            </a:r>
            <a:r>
              <a:rPr lang="en-US" dirty="0"/>
              <a:t>, and Dictionary interchangeably, but there are very small differences between these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5CA0C-129E-6086-349A-2CF3E3FA9A9A}"/>
              </a:ext>
            </a:extLst>
          </p:cNvPr>
          <p:cNvSpPr txBox="1"/>
          <p:nvPr/>
        </p:nvSpPr>
        <p:spPr>
          <a:xfrm>
            <a:off x="304800" y="1600200"/>
            <a:ext cx="687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build a Hash Table for a </a:t>
            </a:r>
            <a:r>
              <a:rPr lang="en-US" sz="2400" b="1" dirty="0"/>
              <a:t>Student Database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21F1AE-ECF1-6AE0-8F72-5CCB9CCDA1F2}"/>
              </a:ext>
            </a:extLst>
          </p:cNvPr>
          <p:cNvSpPr txBox="1"/>
          <p:nvPr/>
        </p:nvSpPr>
        <p:spPr>
          <a:xfrm>
            <a:off x="1445889" y="2209800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need to be unique, what could we use for a key </a:t>
            </a:r>
            <a:r>
              <a:rPr lang="en-US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6219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399D56-956B-5B99-080D-18679E5A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93796F8-E5AA-1A98-C523-1AFF8F8BFDF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8F3624-3324-03A7-A1C2-324C51161F3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45123F2-9543-B0A9-48B5-2B7CE2A34A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F2F1E07-CC63-ED12-F344-24A62DF55E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D88F1D-4590-3DF7-7980-B533CEBF3E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CE68E-FEEB-805F-9C9B-EEABAB1949F0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3FD6B-A703-C9CF-9FEF-44F06AB044C6}"/>
              </a:ext>
            </a:extLst>
          </p:cNvPr>
          <p:cNvSpPr txBox="1"/>
          <p:nvPr/>
        </p:nvSpPr>
        <p:spPr>
          <a:xfrm>
            <a:off x="5711785" y="150181"/>
            <a:ext cx="63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HashMap, </a:t>
            </a:r>
            <a:r>
              <a:rPr lang="en-US" dirty="0" err="1"/>
              <a:t>HashTable</a:t>
            </a:r>
            <a:r>
              <a:rPr lang="en-US" dirty="0"/>
              <a:t>, and Dictionary interchangeably, but there are very small differences between these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F7111-785F-26F6-BAED-7FEE47222F41}"/>
              </a:ext>
            </a:extLst>
          </p:cNvPr>
          <p:cNvSpPr txBox="1"/>
          <p:nvPr/>
        </p:nvSpPr>
        <p:spPr>
          <a:xfrm>
            <a:off x="304800" y="1600200"/>
            <a:ext cx="687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build a Hash Table for a </a:t>
            </a:r>
            <a:r>
              <a:rPr lang="en-US" sz="2400" b="1" dirty="0"/>
              <a:t>Student Database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8A3E2-1001-DBA5-2DD0-FFAB5D79FCF5}"/>
              </a:ext>
            </a:extLst>
          </p:cNvPr>
          <p:cNvSpPr txBox="1"/>
          <p:nvPr/>
        </p:nvSpPr>
        <p:spPr>
          <a:xfrm>
            <a:off x="1445889" y="2209800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need to be unique, what could we use for a key? </a:t>
            </a:r>
            <a:r>
              <a:rPr lang="en-US" dirty="0">
                <a:highlight>
                  <a:srgbClr val="00FF00"/>
                </a:highlight>
              </a:rPr>
              <a:t>Student ID!</a:t>
            </a:r>
          </a:p>
        </p:txBody>
      </p:sp>
    </p:spTree>
    <p:extLst>
      <p:ext uri="{BB962C8B-B14F-4D97-AF65-F5344CB8AC3E}">
        <p14:creationId xmlns:p14="http://schemas.microsoft.com/office/powerpoint/2010/main" val="385979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2710E3-A367-40A2-A9A1-2C2771A00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B51CD63-DDBA-804C-8500-9F24B874CA2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E2D515-328B-EBA6-15A9-745D4D4A77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FFD83F2-A5FF-1418-F02E-DC0E45ECA0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7FADFCB-2031-0297-BE65-F4F4EFCB63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E32E31B-6F48-1FB5-EE5C-8CA5F5AAAD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8F756-3E4D-2762-EF34-AA4445E84E26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30781-92B9-310C-BEBB-137A5B076012}"/>
              </a:ext>
            </a:extLst>
          </p:cNvPr>
          <p:cNvSpPr txBox="1"/>
          <p:nvPr/>
        </p:nvSpPr>
        <p:spPr>
          <a:xfrm>
            <a:off x="4354" y="1219200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241B3-B91E-1349-2722-7E19E89BB20A}"/>
              </a:ext>
            </a:extLst>
          </p:cNvPr>
          <p:cNvSpPr txBox="1"/>
          <p:nvPr/>
        </p:nvSpPr>
        <p:spPr>
          <a:xfrm>
            <a:off x="2672153" y="1219200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1C1A8-BFE6-B3D5-0661-CE1D0B896CDA}"/>
              </a:ext>
            </a:extLst>
          </p:cNvPr>
          <p:cNvSpPr txBox="1"/>
          <p:nvPr/>
        </p:nvSpPr>
        <p:spPr>
          <a:xfrm>
            <a:off x="1981201" y="1229602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33798-8FD1-119A-7F42-D7F435A23536}"/>
              </a:ext>
            </a:extLst>
          </p:cNvPr>
          <p:cNvSpPr txBox="1"/>
          <p:nvPr/>
        </p:nvSpPr>
        <p:spPr>
          <a:xfrm>
            <a:off x="173056" y="75753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E4006-E359-44D3-FED3-9A2557193FB3}"/>
              </a:ext>
            </a:extLst>
          </p:cNvPr>
          <p:cNvSpPr txBox="1"/>
          <p:nvPr/>
        </p:nvSpPr>
        <p:spPr>
          <a:xfrm>
            <a:off x="2715971" y="8142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DF28C-E58B-93F4-5407-1782909933F2}"/>
              </a:ext>
            </a:extLst>
          </p:cNvPr>
          <p:cNvSpPr/>
          <p:nvPr/>
        </p:nvSpPr>
        <p:spPr>
          <a:xfrm>
            <a:off x="8077200" y="229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D1BB41-C859-E0DA-5095-831F3519F71B}"/>
              </a:ext>
            </a:extLst>
          </p:cNvPr>
          <p:cNvSpPr/>
          <p:nvPr/>
        </p:nvSpPr>
        <p:spPr>
          <a:xfrm>
            <a:off x="9892270" y="127775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9B1C28-0AAD-EEAA-6387-DF85B31C25D4}"/>
              </a:ext>
            </a:extLst>
          </p:cNvPr>
          <p:cNvSpPr/>
          <p:nvPr/>
        </p:nvSpPr>
        <p:spPr>
          <a:xfrm>
            <a:off x="6096000" y="126454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4F191C-6E2E-33E9-A800-8187D9697BE6}"/>
              </a:ext>
            </a:extLst>
          </p:cNvPr>
          <p:cNvSpPr/>
          <p:nvPr/>
        </p:nvSpPr>
        <p:spPr>
          <a:xfrm>
            <a:off x="6096000" y="3572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Dallas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420B13-57FA-18C3-C8D1-5DD107416182}"/>
              </a:ext>
            </a:extLst>
          </p:cNvPr>
          <p:cNvSpPr/>
          <p:nvPr/>
        </p:nvSpPr>
        <p:spPr>
          <a:xfrm>
            <a:off x="6931262" y="2367666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Kansas City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D9B0E9-9D36-A68F-E9AE-F1CD0BFD363B}"/>
              </a:ext>
            </a:extLst>
          </p:cNvPr>
          <p:cNvSpPr/>
          <p:nvPr/>
        </p:nvSpPr>
        <p:spPr>
          <a:xfrm>
            <a:off x="9476396" y="2364118"/>
            <a:ext cx="930402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England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DA3BB5-60A1-01CA-0BE3-52477EDCF953}"/>
              </a:ext>
            </a:extLst>
          </p:cNvPr>
          <p:cNvSpPr/>
          <p:nvPr/>
        </p:nvSpPr>
        <p:spPr>
          <a:xfrm>
            <a:off x="11049000" y="2388458"/>
            <a:ext cx="8791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51365E-DE9D-3138-F87A-246C2E7C4571}"/>
              </a:ext>
            </a:extLst>
          </p:cNvPr>
          <p:cNvSpPr/>
          <p:nvPr/>
        </p:nvSpPr>
        <p:spPr>
          <a:xfrm>
            <a:off x="5033876" y="2388458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2A79A9-5BE9-047F-1F49-AB1823E55E4B}"/>
              </a:ext>
            </a:extLst>
          </p:cNvPr>
          <p:cNvSpPr/>
          <p:nvPr/>
        </p:nvSpPr>
        <p:spPr>
          <a:xfrm>
            <a:off x="4498972" y="356137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711EF3-2C6A-0D53-6F07-1CD4EA6E5172}"/>
              </a:ext>
            </a:extLst>
          </p:cNvPr>
          <p:cNvSpPr/>
          <p:nvPr/>
        </p:nvSpPr>
        <p:spPr>
          <a:xfrm>
            <a:off x="8591728" y="360999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977EB8-A4C7-4253-8816-E138AC08C038}"/>
              </a:ext>
            </a:extLst>
          </p:cNvPr>
          <p:cNvSpPr/>
          <p:nvPr/>
        </p:nvSpPr>
        <p:spPr>
          <a:xfrm>
            <a:off x="3948795" y="4624711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Atlanta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48F5C14-DE0E-15EF-7C75-8D5A18C50DDE}"/>
              </a:ext>
            </a:extLst>
          </p:cNvPr>
          <p:cNvGrpSpPr/>
          <p:nvPr/>
        </p:nvGrpSpPr>
        <p:grpSpPr>
          <a:xfrm>
            <a:off x="4985949" y="600377"/>
            <a:ext cx="5545080" cy="2942280"/>
            <a:chOff x="4985949" y="600377"/>
            <a:chExt cx="5545080" cy="29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5AE562-4286-48A4-6413-4DD08E515CAE}"/>
                    </a:ext>
                  </a:extLst>
                </p14:cNvPr>
                <p14:cNvContentPartPr/>
                <p14:nvPr/>
              </p14:nvContentPartPr>
              <p14:xfrm>
                <a:off x="6445389" y="600377"/>
                <a:ext cx="2141640" cy="64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5AE562-4286-48A4-6413-4DD08E515C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7389" y="582737"/>
                  <a:ext cx="217728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3B6537D-DC7D-4726-F7A7-FFF19E65D696}"/>
                    </a:ext>
                  </a:extLst>
                </p14:cNvPr>
                <p14:cNvContentPartPr/>
                <p14:nvPr/>
              </p14:nvContentPartPr>
              <p14:xfrm>
                <a:off x="8603589" y="618017"/>
                <a:ext cx="1927440" cy="652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3B6537D-DC7D-4726-F7A7-FFF19E65D69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85589" y="600017"/>
                  <a:ext cx="19630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2F46BE-A697-AE93-3AFE-B273A69D03E9}"/>
                    </a:ext>
                  </a:extLst>
                </p14:cNvPr>
                <p14:cNvContentPartPr/>
                <p14:nvPr/>
              </p14:nvContentPartPr>
              <p14:xfrm>
                <a:off x="5490669" y="1636817"/>
                <a:ext cx="1092960" cy="73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2F46BE-A697-AE93-3AFE-B273A69D03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3029" y="1619177"/>
                  <a:ext cx="112860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6D2030-9456-9AB1-4266-83B5BA3F0736}"/>
                    </a:ext>
                  </a:extLst>
                </p14:cNvPr>
                <p14:cNvContentPartPr/>
                <p14:nvPr/>
              </p14:nvContentPartPr>
              <p14:xfrm>
                <a:off x="6609549" y="1619537"/>
                <a:ext cx="737640" cy="70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6D2030-9456-9AB1-4266-83B5BA3F07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909" y="1601537"/>
                  <a:ext cx="77328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2614B5-57B8-16ED-3878-6CF0E4D9A743}"/>
                    </a:ext>
                  </a:extLst>
                </p14:cNvPr>
                <p14:cNvContentPartPr/>
                <p14:nvPr/>
              </p14:nvContentPartPr>
              <p14:xfrm>
                <a:off x="4985949" y="2742737"/>
                <a:ext cx="465840" cy="77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2614B5-57B8-16ED-3878-6CF0E4D9A7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67949" y="2725097"/>
                  <a:ext cx="50148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2DD149-80A7-4E9A-E89F-E393C678DDCE}"/>
                    </a:ext>
                  </a:extLst>
                </p14:cNvPr>
                <p14:cNvContentPartPr/>
                <p14:nvPr/>
              </p14:nvContentPartPr>
              <p14:xfrm>
                <a:off x="5485629" y="2725457"/>
                <a:ext cx="1040760" cy="817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2DD149-80A7-4E9A-E89F-E393C678DD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67989" y="2707457"/>
                  <a:ext cx="1076400" cy="85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E1E020F-85B1-3D98-D2D9-B17B6FF92812}"/>
                  </a:ext>
                </a:extLst>
              </p14:cNvPr>
              <p14:cNvContentPartPr/>
              <p14:nvPr/>
            </p14:nvContentPartPr>
            <p14:xfrm>
              <a:off x="4474029" y="3979337"/>
              <a:ext cx="472680" cy="627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E1E020F-85B1-3D98-D2D9-B17B6FF928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6029" y="3961697"/>
                <a:ext cx="50832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47BE38-1CF1-1A41-046B-D5597CE38DD8}"/>
              </a:ext>
            </a:extLst>
          </p:cNvPr>
          <p:cNvGrpSpPr/>
          <p:nvPr/>
        </p:nvGrpSpPr>
        <p:grpSpPr>
          <a:xfrm>
            <a:off x="9114069" y="1654457"/>
            <a:ext cx="2303280" cy="1938960"/>
            <a:chOff x="9114069" y="1654457"/>
            <a:chExt cx="2303280" cy="19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0BEA10-E63E-6BD6-5DD7-1F0C4B5B480B}"/>
                    </a:ext>
                  </a:extLst>
                </p14:cNvPr>
                <p14:cNvContentPartPr/>
                <p14:nvPr/>
              </p14:nvContentPartPr>
              <p14:xfrm>
                <a:off x="9858549" y="1654457"/>
                <a:ext cx="582840" cy="70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0BEA10-E63E-6BD6-5DD7-1F0C4B5B48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40909" y="1636457"/>
                  <a:ext cx="6184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E20CBE-01F3-E131-D003-D9CD29EA7BEE}"/>
                    </a:ext>
                  </a:extLst>
                </p14:cNvPr>
                <p14:cNvContentPartPr/>
                <p14:nvPr/>
              </p14:nvContentPartPr>
              <p14:xfrm>
                <a:off x="10441029" y="1654457"/>
                <a:ext cx="976320" cy="716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E20CBE-01F3-E131-D003-D9CD29EA7B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389" y="1636457"/>
                  <a:ext cx="10119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2A92C5-36B5-6E5D-6581-87EFD36E09ED}"/>
                    </a:ext>
                  </a:extLst>
                </p14:cNvPr>
                <p14:cNvContentPartPr/>
                <p14:nvPr/>
              </p14:nvContentPartPr>
              <p14:xfrm>
                <a:off x="9114069" y="2742737"/>
                <a:ext cx="796320" cy="850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2A92C5-36B5-6E5D-6581-87EFD36E09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96429" y="2725097"/>
                  <a:ext cx="831960" cy="88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Left Brace 60">
            <a:extLst>
              <a:ext uri="{FF2B5EF4-FFF2-40B4-BE49-F238E27FC236}">
                <a16:creationId xmlns:a16="http://schemas.microsoft.com/office/drawing/2014/main" id="{6E8C5574-7734-CAA1-905D-3B14CD83361C}"/>
              </a:ext>
            </a:extLst>
          </p:cNvPr>
          <p:cNvSpPr/>
          <p:nvPr/>
        </p:nvSpPr>
        <p:spPr>
          <a:xfrm rot="580480">
            <a:off x="4956053" y="4285669"/>
            <a:ext cx="1372371" cy="1533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3DFB24-5A26-1580-8D0A-55E6C06327F4}"/>
              </a:ext>
            </a:extLst>
          </p:cNvPr>
          <p:cNvSpPr/>
          <p:nvPr/>
        </p:nvSpPr>
        <p:spPr>
          <a:xfrm>
            <a:off x="6621360" y="4367437"/>
            <a:ext cx="3962400" cy="2028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parent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String key;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String value;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83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0A51A-3099-349F-EAE9-82164B0B2CC6}"/>
              </a:ext>
            </a:extLst>
          </p:cNvPr>
          <p:cNvSpPr txBox="1"/>
          <p:nvPr/>
        </p:nvSpPr>
        <p:spPr>
          <a:xfrm>
            <a:off x="5711785" y="150181"/>
            <a:ext cx="63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HashMap, </a:t>
            </a:r>
            <a:r>
              <a:rPr lang="en-US" dirty="0" err="1"/>
              <a:t>HashTable</a:t>
            </a:r>
            <a:r>
              <a:rPr lang="en-US" dirty="0"/>
              <a:t>, and Dictionary interchangeably, but there are very small differences between these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2DDA8-0613-0E82-B3DF-C6BA1558DE7C}"/>
              </a:ext>
            </a:extLst>
          </p:cNvPr>
          <p:cNvSpPr txBox="1"/>
          <p:nvPr/>
        </p:nvSpPr>
        <p:spPr>
          <a:xfrm>
            <a:off x="304800" y="1600200"/>
            <a:ext cx="687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build a Hash Table for a </a:t>
            </a:r>
            <a:r>
              <a:rPr lang="en-US" sz="2400" b="1" dirty="0"/>
              <a:t>Student Database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5C5F8-65B8-BBD4-D911-863E24AFEA31}"/>
              </a:ext>
            </a:extLst>
          </p:cNvPr>
          <p:cNvSpPr txBox="1"/>
          <p:nvPr/>
        </p:nvSpPr>
        <p:spPr>
          <a:xfrm>
            <a:off x="236051" y="2180320"/>
            <a:ext cx="2821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Keys need to be unique, what could we use for a key? </a:t>
            </a:r>
            <a:r>
              <a:rPr lang="en-US" dirty="0">
                <a:highlight>
                  <a:srgbClr val="00FF00"/>
                </a:highlight>
              </a:rPr>
              <a:t>Student ID!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6839E9-D620-D57A-7613-39AC46F83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65740"/>
              </p:ext>
            </p:extLst>
          </p:nvPr>
        </p:nvGraphicFramePr>
        <p:xfrm>
          <a:off x="7467600" y="990600"/>
          <a:ext cx="42926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145471558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41743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12063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7662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9658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4215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46221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951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F37C5C-D078-EB21-BFD2-20453B5DB502}"/>
                  </a:ext>
                </a:extLst>
              </p14:cNvPr>
              <p14:cNvContentPartPr/>
              <p14:nvPr/>
            </p14:nvContentPartPr>
            <p14:xfrm>
              <a:off x="7253229" y="1026189"/>
              <a:ext cx="123480" cy="128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F37C5C-D078-EB21-BFD2-20453B5DB5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7109" y="1020069"/>
                <a:ext cx="1357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350991-7764-DE60-0CFB-50D1AFBF4C2E}"/>
                  </a:ext>
                </a:extLst>
              </p14:cNvPr>
              <p14:cNvContentPartPr/>
              <p14:nvPr/>
            </p14:nvContentPartPr>
            <p14:xfrm>
              <a:off x="7375629" y="1784709"/>
              <a:ext cx="18360" cy="138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350991-7764-DE60-0CFB-50D1AFBF4C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9509" y="1778589"/>
                <a:ext cx="30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4DFEA0F-D8F4-7C3E-6965-A3208E124264}"/>
                  </a:ext>
                </a:extLst>
              </p14:cNvPr>
              <p14:cNvContentPartPr/>
              <p14:nvPr/>
            </p14:nvContentPartPr>
            <p14:xfrm>
              <a:off x="7227669" y="2594349"/>
              <a:ext cx="113400" cy="11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4DFEA0F-D8F4-7C3E-6965-A3208E1242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21549" y="2588229"/>
                <a:ext cx="1256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59F174-08C6-4138-CC83-81DA26076A36}"/>
                  </a:ext>
                </a:extLst>
              </p14:cNvPr>
              <p14:cNvContentPartPr/>
              <p14:nvPr/>
            </p14:nvContentPartPr>
            <p14:xfrm>
              <a:off x="7245309" y="3333789"/>
              <a:ext cx="77040" cy="86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59F174-08C6-4138-CC83-81DA26076A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39189" y="3327669"/>
                <a:ext cx="892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6E29750-E2A0-7DD9-8141-030611D7DD83}"/>
              </a:ext>
            </a:extLst>
          </p:cNvPr>
          <p:cNvGrpSpPr/>
          <p:nvPr/>
        </p:nvGrpSpPr>
        <p:grpSpPr>
          <a:xfrm>
            <a:off x="7243149" y="4092669"/>
            <a:ext cx="94320" cy="203400"/>
            <a:chOff x="7243149" y="4092669"/>
            <a:chExt cx="9432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68BD3D2-577A-06C3-48E3-6C05632A091E}"/>
                    </a:ext>
                  </a:extLst>
                </p14:cNvPr>
                <p14:cNvContentPartPr/>
                <p14:nvPr/>
              </p14:nvContentPartPr>
              <p14:xfrm>
                <a:off x="7243149" y="4101309"/>
                <a:ext cx="94320" cy="70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68BD3D2-577A-06C3-48E3-6C05632A091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37029" y="4095189"/>
                  <a:ext cx="106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B9A155-2405-5B4E-068F-E44AC1B24757}"/>
                    </a:ext>
                  </a:extLst>
                </p14:cNvPr>
                <p14:cNvContentPartPr/>
                <p14:nvPr/>
              </p14:nvContentPartPr>
              <p14:xfrm>
                <a:off x="7305429" y="4092669"/>
                <a:ext cx="10080" cy="20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B9A155-2405-5B4E-068F-E44AC1B2475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99309" y="4086549"/>
                  <a:ext cx="2232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E66A9C-49CC-F3F2-B273-EC74DF7A9870}"/>
                  </a:ext>
                </a:extLst>
              </p14:cNvPr>
              <p14:cNvContentPartPr/>
              <p14:nvPr/>
            </p14:nvContentPartPr>
            <p14:xfrm>
              <a:off x="7188069" y="4917789"/>
              <a:ext cx="127440" cy="135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E66A9C-49CC-F3F2-B273-EC74DF7A98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81949" y="4911669"/>
                <a:ext cx="13968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58CD4D9-A09F-C486-EF0F-74EE870B9CBB}"/>
              </a:ext>
            </a:extLst>
          </p:cNvPr>
          <p:cNvGrpSpPr/>
          <p:nvPr/>
        </p:nvGrpSpPr>
        <p:grpSpPr>
          <a:xfrm>
            <a:off x="7149549" y="5660109"/>
            <a:ext cx="261720" cy="9360"/>
            <a:chOff x="7149549" y="5660109"/>
            <a:chExt cx="26172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8D80DB-7E41-ED3C-6BE6-6ADC104A176F}"/>
                    </a:ext>
                  </a:extLst>
                </p14:cNvPr>
                <p14:cNvContentPartPr/>
                <p14:nvPr/>
              </p14:nvContentPartPr>
              <p14:xfrm>
                <a:off x="7149549" y="5669109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8D80DB-7E41-ED3C-6BE6-6ADC104A176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43429" y="56629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B411F9-6913-913C-B769-C4F1B9441AF6}"/>
                    </a:ext>
                  </a:extLst>
                </p14:cNvPr>
                <p14:cNvContentPartPr/>
                <p14:nvPr/>
              </p14:nvContentPartPr>
              <p14:xfrm>
                <a:off x="7236669" y="5660109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B411F9-6913-913C-B769-C4F1B9441A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30549" y="56539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6008DA-D27E-AF7C-2878-33773528B956}"/>
                    </a:ext>
                  </a:extLst>
                </p14:cNvPr>
                <p14:cNvContentPartPr/>
                <p14:nvPr/>
              </p14:nvContentPartPr>
              <p14:xfrm>
                <a:off x="7315149" y="5660109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6008DA-D27E-AF7C-2878-33773528B9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09029" y="56539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91D69E-C7CF-66DB-A41A-1C3B893CDD7E}"/>
                    </a:ext>
                  </a:extLst>
                </p14:cNvPr>
                <p14:cNvContentPartPr/>
                <p14:nvPr/>
              </p14:nvContentPartPr>
              <p14:xfrm>
                <a:off x="7410909" y="5660109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91D69E-C7CF-66DB-A41A-1C3B893CDD7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04789" y="565398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EF4B267-F326-79F2-3C4B-005879051A51}"/>
              </a:ext>
            </a:extLst>
          </p:cNvPr>
          <p:cNvSpPr txBox="1"/>
          <p:nvPr/>
        </p:nvSpPr>
        <p:spPr>
          <a:xfrm>
            <a:off x="3209453" y="2258814"/>
            <a:ext cx="277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= Student ID</a:t>
            </a:r>
          </a:p>
          <a:p>
            <a:r>
              <a:rPr lang="en-US" dirty="0"/>
              <a:t>Values = </a:t>
            </a:r>
            <a:r>
              <a:rPr lang="en-US" b="1" dirty="0">
                <a:latin typeface="Consolas" panose="020B0609020204030204" pitchFamily="49" charset="0"/>
              </a:rPr>
              <a:t>Student</a:t>
            </a:r>
            <a:r>
              <a:rPr lang="en-US" dirty="0"/>
              <a:t> Object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6106A6-3A7B-726B-B643-BE7D8C097BB0}"/>
              </a:ext>
            </a:extLst>
          </p:cNvPr>
          <p:cNvSpPr txBox="1"/>
          <p:nvPr/>
        </p:nvSpPr>
        <p:spPr>
          <a:xfrm>
            <a:off x="533400" y="358291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-01561200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B02B2D-48C0-9A15-4AFF-03873FEB0ECD}"/>
              </a:ext>
            </a:extLst>
          </p:cNvPr>
          <p:cNvSpPr txBox="1"/>
          <p:nvPr/>
        </p:nvSpPr>
        <p:spPr>
          <a:xfrm>
            <a:off x="550817" y="466170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-12345005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2F4D07-BF6B-4043-4ECD-01FF90F2E4D4}"/>
                  </a:ext>
                </a:extLst>
              </p14:cNvPr>
              <p14:cNvContentPartPr/>
              <p14:nvPr/>
            </p14:nvContentPartPr>
            <p14:xfrm>
              <a:off x="2237709" y="1342629"/>
              <a:ext cx="5109840" cy="2541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2F4D07-BF6B-4043-4ECD-01FF90F2E4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01709" y="1306989"/>
                <a:ext cx="5181480" cy="26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0ED3B1-1E79-EC7C-8A5E-BDE863A4FD1D}"/>
                  </a:ext>
                </a:extLst>
              </p14:cNvPr>
              <p14:cNvContentPartPr/>
              <p14:nvPr/>
            </p14:nvContentPartPr>
            <p14:xfrm>
              <a:off x="2272629" y="4972149"/>
              <a:ext cx="4896000" cy="524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0ED3B1-1E79-EC7C-8A5E-BDE863A4FD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6629" y="4936509"/>
                <a:ext cx="4967640" cy="5961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A09C186D-0F1C-62DF-DC91-7235FDD90BFC}"/>
              </a:ext>
            </a:extLst>
          </p:cNvPr>
          <p:cNvSpPr/>
          <p:nvPr/>
        </p:nvSpPr>
        <p:spPr>
          <a:xfrm>
            <a:off x="7939490" y="1026189"/>
            <a:ext cx="1661710" cy="6172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05BEDF-0097-4D7A-42EE-02619B8F4AAF}"/>
              </a:ext>
            </a:extLst>
          </p:cNvPr>
          <p:cNvSpPr/>
          <p:nvPr/>
        </p:nvSpPr>
        <p:spPr>
          <a:xfrm>
            <a:off x="7939490" y="4872097"/>
            <a:ext cx="1661710" cy="6172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DF4E02-82A5-3C47-35A2-327AE3876D30}"/>
              </a:ext>
            </a:extLst>
          </p:cNvPr>
          <p:cNvSpPr txBox="1"/>
          <p:nvPr/>
        </p:nvSpPr>
        <p:spPr>
          <a:xfrm>
            <a:off x="8118195" y="188395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64E183-F14A-125A-43D0-5B7AABDAB1D7}"/>
              </a:ext>
            </a:extLst>
          </p:cNvPr>
          <p:cNvSpPr txBox="1"/>
          <p:nvPr/>
        </p:nvSpPr>
        <p:spPr>
          <a:xfrm>
            <a:off x="8118195" y="261650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154C59-B2D6-857C-78EE-AABA65739F7E}"/>
              </a:ext>
            </a:extLst>
          </p:cNvPr>
          <p:cNvSpPr txBox="1"/>
          <p:nvPr/>
        </p:nvSpPr>
        <p:spPr>
          <a:xfrm>
            <a:off x="8144321" y="340692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D7D1DC-5869-BB34-7454-D038F5CB49F1}"/>
              </a:ext>
            </a:extLst>
          </p:cNvPr>
          <p:cNvSpPr txBox="1"/>
          <p:nvPr/>
        </p:nvSpPr>
        <p:spPr>
          <a:xfrm>
            <a:off x="8144321" y="418705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05B30D5-3DA7-67DC-F9FE-2BF337260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2A3A418-F1BD-F482-2922-8D66B3E81E1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0A3A472-E998-F076-1ACA-49117691CB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1EE9846-7CE1-4B19-9ECC-C1E533ADEF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0263D54-FAF1-07C3-3AEF-5A9A6BB49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C2AC37E-A53C-E681-EDA1-90C1953511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6AEAA-2873-7F12-29F3-D3426E06E81A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8CF51-4CC1-5B2D-42EA-85E0E90E028F}"/>
              </a:ext>
            </a:extLst>
          </p:cNvPr>
          <p:cNvSpPr txBox="1"/>
          <p:nvPr/>
        </p:nvSpPr>
        <p:spPr>
          <a:xfrm>
            <a:off x="4354" y="1219200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197AE7-C888-5872-6299-A91179FECE04}"/>
              </a:ext>
            </a:extLst>
          </p:cNvPr>
          <p:cNvSpPr txBox="1"/>
          <p:nvPr/>
        </p:nvSpPr>
        <p:spPr>
          <a:xfrm>
            <a:off x="2672153" y="1219200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7F7B1-08FA-C031-D061-4FBEDF553C6A}"/>
              </a:ext>
            </a:extLst>
          </p:cNvPr>
          <p:cNvSpPr txBox="1"/>
          <p:nvPr/>
        </p:nvSpPr>
        <p:spPr>
          <a:xfrm>
            <a:off x="1981201" y="1229602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1FD62-FB4B-C89C-B53E-480A3000789B}"/>
              </a:ext>
            </a:extLst>
          </p:cNvPr>
          <p:cNvSpPr txBox="1"/>
          <p:nvPr/>
        </p:nvSpPr>
        <p:spPr>
          <a:xfrm>
            <a:off x="173056" y="75753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F00F9-53EA-1FFB-F59E-DEA5A63B3A69}"/>
              </a:ext>
            </a:extLst>
          </p:cNvPr>
          <p:cNvSpPr txBox="1"/>
          <p:nvPr/>
        </p:nvSpPr>
        <p:spPr>
          <a:xfrm>
            <a:off x="2715971" y="8142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3A50A-937E-3487-F67E-E969BCD4EA20}"/>
              </a:ext>
            </a:extLst>
          </p:cNvPr>
          <p:cNvSpPr/>
          <p:nvPr/>
        </p:nvSpPr>
        <p:spPr>
          <a:xfrm>
            <a:off x="8077200" y="229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C83DBF-8431-10C0-0A64-C7B324AEAE61}"/>
              </a:ext>
            </a:extLst>
          </p:cNvPr>
          <p:cNvSpPr/>
          <p:nvPr/>
        </p:nvSpPr>
        <p:spPr>
          <a:xfrm>
            <a:off x="9892270" y="127775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412C06-3A65-608D-220D-8143458B5834}"/>
              </a:ext>
            </a:extLst>
          </p:cNvPr>
          <p:cNvSpPr/>
          <p:nvPr/>
        </p:nvSpPr>
        <p:spPr>
          <a:xfrm>
            <a:off x="6096000" y="126454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2FBD06-7F51-B11C-1278-A6A5481DA8A6}"/>
              </a:ext>
            </a:extLst>
          </p:cNvPr>
          <p:cNvSpPr/>
          <p:nvPr/>
        </p:nvSpPr>
        <p:spPr>
          <a:xfrm>
            <a:off x="6096000" y="3572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Dallas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56D4FA-7377-AE4E-9CE0-05007B82DAA0}"/>
              </a:ext>
            </a:extLst>
          </p:cNvPr>
          <p:cNvSpPr/>
          <p:nvPr/>
        </p:nvSpPr>
        <p:spPr>
          <a:xfrm>
            <a:off x="6931262" y="2367666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Kansas City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F01416-511A-F4BA-4507-681AD2D65D8A}"/>
              </a:ext>
            </a:extLst>
          </p:cNvPr>
          <p:cNvSpPr/>
          <p:nvPr/>
        </p:nvSpPr>
        <p:spPr>
          <a:xfrm>
            <a:off x="9476396" y="2364118"/>
            <a:ext cx="930402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England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00EF06-4421-F795-DCEC-AC39FA3A2B84}"/>
              </a:ext>
            </a:extLst>
          </p:cNvPr>
          <p:cNvSpPr/>
          <p:nvPr/>
        </p:nvSpPr>
        <p:spPr>
          <a:xfrm>
            <a:off x="11049000" y="2388458"/>
            <a:ext cx="8791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C6F809-B675-2CEF-9C95-5DBC1473C62D}"/>
              </a:ext>
            </a:extLst>
          </p:cNvPr>
          <p:cNvSpPr/>
          <p:nvPr/>
        </p:nvSpPr>
        <p:spPr>
          <a:xfrm>
            <a:off x="5033876" y="2388458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120367-8C67-300B-866E-C8CA972624BA}"/>
              </a:ext>
            </a:extLst>
          </p:cNvPr>
          <p:cNvSpPr/>
          <p:nvPr/>
        </p:nvSpPr>
        <p:spPr>
          <a:xfrm>
            <a:off x="4498972" y="356137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56B208-C558-3D21-2F3A-5EDAC3143C0A}"/>
              </a:ext>
            </a:extLst>
          </p:cNvPr>
          <p:cNvSpPr/>
          <p:nvPr/>
        </p:nvSpPr>
        <p:spPr>
          <a:xfrm>
            <a:off x="8591728" y="360999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4975D-AC95-59A3-6566-EA7EBD974E1A}"/>
              </a:ext>
            </a:extLst>
          </p:cNvPr>
          <p:cNvSpPr/>
          <p:nvPr/>
        </p:nvSpPr>
        <p:spPr>
          <a:xfrm>
            <a:off x="3948795" y="4624711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Atlanta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8452A2B-BDE0-815C-ACBB-9609393E3591}"/>
              </a:ext>
            </a:extLst>
          </p:cNvPr>
          <p:cNvGrpSpPr/>
          <p:nvPr/>
        </p:nvGrpSpPr>
        <p:grpSpPr>
          <a:xfrm>
            <a:off x="4985949" y="600377"/>
            <a:ext cx="5545080" cy="2942280"/>
            <a:chOff x="4985949" y="600377"/>
            <a:chExt cx="5545080" cy="29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A2032B-C4D3-53F7-CEDF-30A202AF93AC}"/>
                    </a:ext>
                  </a:extLst>
                </p14:cNvPr>
                <p14:cNvContentPartPr/>
                <p14:nvPr/>
              </p14:nvContentPartPr>
              <p14:xfrm>
                <a:off x="6445389" y="600377"/>
                <a:ext cx="2141640" cy="64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A2032B-C4D3-53F7-CEDF-30A202AF93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7389" y="582377"/>
                  <a:ext cx="217728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E0BFB8-3F7E-D464-F899-32AB19BCC6AA}"/>
                    </a:ext>
                  </a:extLst>
                </p14:cNvPr>
                <p14:cNvContentPartPr/>
                <p14:nvPr/>
              </p14:nvContentPartPr>
              <p14:xfrm>
                <a:off x="8603589" y="618017"/>
                <a:ext cx="1927440" cy="652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E0BFB8-3F7E-D464-F899-32AB19BCC6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85589" y="600017"/>
                  <a:ext cx="19630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82787B-8065-8D74-FA09-898DD0DAA68F}"/>
                    </a:ext>
                  </a:extLst>
                </p14:cNvPr>
                <p14:cNvContentPartPr/>
                <p14:nvPr/>
              </p14:nvContentPartPr>
              <p14:xfrm>
                <a:off x="5490669" y="1636817"/>
                <a:ext cx="1092960" cy="73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82787B-8065-8D74-FA09-898DD0DAA6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2669" y="1618817"/>
                  <a:ext cx="112860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8ACC16-8086-94C3-137C-9A70C25203F2}"/>
                    </a:ext>
                  </a:extLst>
                </p14:cNvPr>
                <p14:cNvContentPartPr/>
                <p14:nvPr/>
              </p14:nvContentPartPr>
              <p14:xfrm>
                <a:off x="6609549" y="1619537"/>
                <a:ext cx="737640" cy="70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8ACC16-8086-94C3-137C-9A70C25203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540" y="1601537"/>
                  <a:ext cx="773297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21A086-FAA4-939A-80AE-12741DEE9F37}"/>
                    </a:ext>
                  </a:extLst>
                </p14:cNvPr>
                <p14:cNvContentPartPr/>
                <p14:nvPr/>
              </p14:nvContentPartPr>
              <p14:xfrm>
                <a:off x="4985949" y="2742737"/>
                <a:ext cx="465840" cy="77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21A086-FAA4-939A-80AE-12741DEE9F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67949" y="2724729"/>
                  <a:ext cx="501480" cy="809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34748A-5A23-9232-FB27-03C71F628DE4}"/>
                    </a:ext>
                  </a:extLst>
                </p14:cNvPr>
                <p14:cNvContentPartPr/>
                <p14:nvPr/>
              </p14:nvContentPartPr>
              <p14:xfrm>
                <a:off x="5485629" y="2725457"/>
                <a:ext cx="1040760" cy="817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34748A-5A23-9232-FB27-03C71F628D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67629" y="2707457"/>
                  <a:ext cx="1076400" cy="85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3727A9A-D036-ABA4-B134-B6C43E8D9B52}"/>
                  </a:ext>
                </a:extLst>
              </p14:cNvPr>
              <p14:cNvContentPartPr/>
              <p14:nvPr/>
            </p14:nvContentPartPr>
            <p14:xfrm>
              <a:off x="4474029" y="3979337"/>
              <a:ext cx="472680" cy="627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3727A9A-D036-ABA4-B134-B6C43E8D9B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6029" y="3961337"/>
                <a:ext cx="50832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4846F79D-FC70-6E82-8078-367783D6629F}"/>
              </a:ext>
            </a:extLst>
          </p:cNvPr>
          <p:cNvGrpSpPr/>
          <p:nvPr/>
        </p:nvGrpSpPr>
        <p:grpSpPr>
          <a:xfrm>
            <a:off x="9114069" y="1654457"/>
            <a:ext cx="2303280" cy="1938960"/>
            <a:chOff x="9114069" y="1654457"/>
            <a:chExt cx="2303280" cy="19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57E38D8-6262-D162-6BB5-C24CE25A3E06}"/>
                    </a:ext>
                  </a:extLst>
                </p14:cNvPr>
                <p14:cNvContentPartPr/>
                <p14:nvPr/>
              </p14:nvContentPartPr>
              <p14:xfrm>
                <a:off x="9858549" y="1654457"/>
                <a:ext cx="582840" cy="70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57E38D8-6262-D162-6BB5-C24CE25A3E0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40549" y="1636457"/>
                  <a:ext cx="6184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2F8BEA-3A3C-8ECC-9AC6-DCC2849D7E47}"/>
                    </a:ext>
                  </a:extLst>
                </p14:cNvPr>
                <p14:cNvContentPartPr/>
                <p14:nvPr/>
              </p14:nvContentPartPr>
              <p14:xfrm>
                <a:off x="10441029" y="1654457"/>
                <a:ext cx="976320" cy="716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2F8BEA-3A3C-8ECC-9AC6-DCC2849D7E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029" y="1636457"/>
                  <a:ext cx="10119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1D35020-52BA-A9F3-BC4C-C25E530D5B83}"/>
                    </a:ext>
                  </a:extLst>
                </p14:cNvPr>
                <p14:cNvContentPartPr/>
                <p14:nvPr/>
              </p14:nvContentPartPr>
              <p14:xfrm>
                <a:off x="9114069" y="2742737"/>
                <a:ext cx="796320" cy="850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1D35020-52BA-A9F3-BC4C-C25E530D5B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96061" y="2724729"/>
                  <a:ext cx="831976" cy="88633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1" name="Left Brace 60">
            <a:extLst>
              <a:ext uri="{FF2B5EF4-FFF2-40B4-BE49-F238E27FC236}">
                <a16:creationId xmlns:a16="http://schemas.microsoft.com/office/drawing/2014/main" id="{F3FF443C-5DFB-3EE1-AE00-096557884BBF}"/>
              </a:ext>
            </a:extLst>
          </p:cNvPr>
          <p:cNvSpPr/>
          <p:nvPr/>
        </p:nvSpPr>
        <p:spPr>
          <a:xfrm rot="580480">
            <a:off x="4956053" y="4285669"/>
            <a:ext cx="1372371" cy="1533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57B93E-0647-DD3D-4F55-B47DA1B55E2A}"/>
              </a:ext>
            </a:extLst>
          </p:cNvPr>
          <p:cNvSpPr/>
          <p:nvPr/>
        </p:nvSpPr>
        <p:spPr>
          <a:xfrm>
            <a:off x="6621360" y="4367437"/>
            <a:ext cx="3962400" cy="2028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parent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 String key;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String value;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BB676-947C-4D39-4104-77DE2FF007FE}"/>
              </a:ext>
            </a:extLst>
          </p:cNvPr>
          <p:cNvSpPr txBox="1"/>
          <p:nvPr/>
        </p:nvSpPr>
        <p:spPr>
          <a:xfrm>
            <a:off x="0" y="5292252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1. Build a BST based on Node key</a:t>
            </a:r>
          </a:p>
        </p:txBody>
      </p:sp>
    </p:spTree>
    <p:extLst>
      <p:ext uri="{BB962C8B-B14F-4D97-AF65-F5344CB8AC3E}">
        <p14:creationId xmlns:p14="http://schemas.microsoft.com/office/powerpoint/2010/main" val="278744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055985-D5C6-A28D-7BFD-BFD405A28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85897A-73AD-6485-45AD-5E31E469218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C2F3DC4-AFAC-61A3-2721-0C1BE5954C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2DC70DF-98E6-FAE5-757F-76C34FD6CC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040D522-5D0D-3160-009E-8B62FF7279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1CFE429-AE68-DC3A-304C-09E2A4D982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E27CC-72E2-189A-48D4-D59E27C386D5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8A9B5-6D1A-99EE-91D8-F80D4E6807EC}"/>
              </a:ext>
            </a:extLst>
          </p:cNvPr>
          <p:cNvSpPr txBox="1"/>
          <p:nvPr/>
        </p:nvSpPr>
        <p:spPr>
          <a:xfrm>
            <a:off x="4354" y="1219200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0CA11-66AF-DF9C-9B91-CCEE4C0F6E04}"/>
              </a:ext>
            </a:extLst>
          </p:cNvPr>
          <p:cNvSpPr txBox="1"/>
          <p:nvPr/>
        </p:nvSpPr>
        <p:spPr>
          <a:xfrm>
            <a:off x="2672153" y="1219200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9EECD-8CDF-9DB5-7FF9-E00276C2FFE6}"/>
              </a:ext>
            </a:extLst>
          </p:cNvPr>
          <p:cNvSpPr txBox="1"/>
          <p:nvPr/>
        </p:nvSpPr>
        <p:spPr>
          <a:xfrm>
            <a:off x="1981201" y="1229602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33EFA-A184-C397-6B83-8F42221436A1}"/>
              </a:ext>
            </a:extLst>
          </p:cNvPr>
          <p:cNvSpPr txBox="1"/>
          <p:nvPr/>
        </p:nvSpPr>
        <p:spPr>
          <a:xfrm>
            <a:off x="173056" y="75753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C8C46-069C-F6D5-E0B1-B375C57E6715}"/>
              </a:ext>
            </a:extLst>
          </p:cNvPr>
          <p:cNvSpPr txBox="1"/>
          <p:nvPr/>
        </p:nvSpPr>
        <p:spPr>
          <a:xfrm>
            <a:off x="2715971" y="8142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6703C7-C07C-DD09-3321-56DF2E7BE5AF}"/>
              </a:ext>
            </a:extLst>
          </p:cNvPr>
          <p:cNvSpPr/>
          <p:nvPr/>
        </p:nvSpPr>
        <p:spPr>
          <a:xfrm>
            <a:off x="8077200" y="229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4DFF68-BB7A-138C-75B5-2B2021767C37}"/>
              </a:ext>
            </a:extLst>
          </p:cNvPr>
          <p:cNvSpPr/>
          <p:nvPr/>
        </p:nvSpPr>
        <p:spPr>
          <a:xfrm>
            <a:off x="9892270" y="127775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F47DFC-4ADB-9042-9A72-2980560B113B}"/>
              </a:ext>
            </a:extLst>
          </p:cNvPr>
          <p:cNvSpPr/>
          <p:nvPr/>
        </p:nvSpPr>
        <p:spPr>
          <a:xfrm>
            <a:off x="6096000" y="126454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447856-3F96-2EFA-1491-877EC21E5E46}"/>
              </a:ext>
            </a:extLst>
          </p:cNvPr>
          <p:cNvSpPr/>
          <p:nvPr/>
        </p:nvSpPr>
        <p:spPr>
          <a:xfrm>
            <a:off x="6096000" y="3572343"/>
            <a:ext cx="1029056" cy="36933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Dallas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6CDA1-D536-902C-4CA6-749B923395B2}"/>
              </a:ext>
            </a:extLst>
          </p:cNvPr>
          <p:cNvSpPr/>
          <p:nvPr/>
        </p:nvSpPr>
        <p:spPr>
          <a:xfrm>
            <a:off x="6931262" y="2367666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Kansas City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65F7E3-7B68-CA68-4264-F468C5397FAF}"/>
              </a:ext>
            </a:extLst>
          </p:cNvPr>
          <p:cNvSpPr/>
          <p:nvPr/>
        </p:nvSpPr>
        <p:spPr>
          <a:xfrm>
            <a:off x="9476396" y="2364118"/>
            <a:ext cx="930402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England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B136AA-8D6A-5403-2B5F-D01AD0BE92AD}"/>
              </a:ext>
            </a:extLst>
          </p:cNvPr>
          <p:cNvSpPr/>
          <p:nvPr/>
        </p:nvSpPr>
        <p:spPr>
          <a:xfrm>
            <a:off x="11049000" y="2388458"/>
            <a:ext cx="8791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86D72F-835D-5B21-D1A1-51E7BB998F16}"/>
              </a:ext>
            </a:extLst>
          </p:cNvPr>
          <p:cNvSpPr/>
          <p:nvPr/>
        </p:nvSpPr>
        <p:spPr>
          <a:xfrm>
            <a:off x="5033876" y="2388458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695BDA-DB14-C0CB-1377-EF04E4BC3ECD}"/>
              </a:ext>
            </a:extLst>
          </p:cNvPr>
          <p:cNvSpPr/>
          <p:nvPr/>
        </p:nvSpPr>
        <p:spPr>
          <a:xfrm>
            <a:off x="4498972" y="356137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7F5046-E420-2B49-F72F-533BCE282C01}"/>
              </a:ext>
            </a:extLst>
          </p:cNvPr>
          <p:cNvSpPr/>
          <p:nvPr/>
        </p:nvSpPr>
        <p:spPr>
          <a:xfrm>
            <a:off x="8591728" y="360999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43D732-E32D-2F5A-CF53-286058BA9F3E}"/>
              </a:ext>
            </a:extLst>
          </p:cNvPr>
          <p:cNvSpPr/>
          <p:nvPr/>
        </p:nvSpPr>
        <p:spPr>
          <a:xfrm>
            <a:off x="3948795" y="4624711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Atlanta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4BCF93-1FBC-9F68-6239-1E6AE7EAD18A}"/>
              </a:ext>
            </a:extLst>
          </p:cNvPr>
          <p:cNvGrpSpPr/>
          <p:nvPr/>
        </p:nvGrpSpPr>
        <p:grpSpPr>
          <a:xfrm>
            <a:off x="4985949" y="600377"/>
            <a:ext cx="5545080" cy="2942280"/>
            <a:chOff x="4985949" y="600377"/>
            <a:chExt cx="5545080" cy="29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2DF1A5-9DE2-D2DC-E113-0C9267AE2D82}"/>
                    </a:ext>
                  </a:extLst>
                </p14:cNvPr>
                <p14:cNvContentPartPr/>
                <p14:nvPr/>
              </p14:nvContentPartPr>
              <p14:xfrm>
                <a:off x="6445389" y="600377"/>
                <a:ext cx="2141640" cy="64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2DF1A5-9DE2-D2DC-E113-0C9267AE2D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7389" y="582377"/>
                  <a:ext cx="217728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757FE5-7042-3633-71F4-C1FE74BDE397}"/>
                    </a:ext>
                  </a:extLst>
                </p14:cNvPr>
                <p14:cNvContentPartPr/>
                <p14:nvPr/>
              </p14:nvContentPartPr>
              <p14:xfrm>
                <a:off x="8603589" y="618017"/>
                <a:ext cx="1927440" cy="652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757FE5-7042-3633-71F4-C1FE74BDE3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85589" y="600017"/>
                  <a:ext cx="19630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D4AB064-1BBE-6498-7833-A83CF9ABDBE9}"/>
                    </a:ext>
                  </a:extLst>
                </p14:cNvPr>
                <p14:cNvContentPartPr/>
                <p14:nvPr/>
              </p14:nvContentPartPr>
              <p14:xfrm>
                <a:off x="5490669" y="1636817"/>
                <a:ext cx="1092960" cy="73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D4AB064-1BBE-6498-7833-A83CF9ABDB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2669" y="1618817"/>
                  <a:ext cx="112860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E4705C-45DB-CDA5-DB7A-BB1A2F23C560}"/>
                    </a:ext>
                  </a:extLst>
                </p14:cNvPr>
                <p14:cNvContentPartPr/>
                <p14:nvPr/>
              </p14:nvContentPartPr>
              <p14:xfrm>
                <a:off x="6609549" y="1619537"/>
                <a:ext cx="737640" cy="70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E4705C-45DB-CDA5-DB7A-BB1A2F23C5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540" y="1601537"/>
                  <a:ext cx="773297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7E62BD-3C3F-861C-4DF6-EA166630A534}"/>
                    </a:ext>
                  </a:extLst>
                </p14:cNvPr>
                <p14:cNvContentPartPr/>
                <p14:nvPr/>
              </p14:nvContentPartPr>
              <p14:xfrm>
                <a:off x="4985949" y="2742737"/>
                <a:ext cx="465840" cy="77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7E62BD-3C3F-861C-4DF6-EA166630A5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67949" y="2724729"/>
                  <a:ext cx="501480" cy="809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540D5D-9BA6-6940-FD9E-E425DCA82FED}"/>
                    </a:ext>
                  </a:extLst>
                </p14:cNvPr>
                <p14:cNvContentPartPr/>
                <p14:nvPr/>
              </p14:nvContentPartPr>
              <p14:xfrm>
                <a:off x="5485629" y="2725457"/>
                <a:ext cx="1040760" cy="817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7540D5D-9BA6-6940-FD9E-E425DCA82F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67629" y="2707457"/>
                  <a:ext cx="1076400" cy="85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04C6CC9-4E79-94BF-EAD5-BBBBFE448EF5}"/>
                  </a:ext>
                </a:extLst>
              </p14:cNvPr>
              <p14:cNvContentPartPr/>
              <p14:nvPr/>
            </p14:nvContentPartPr>
            <p14:xfrm>
              <a:off x="4474029" y="3979337"/>
              <a:ext cx="472680" cy="627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04C6CC9-4E79-94BF-EAD5-BBBBFE448EF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6029" y="3961337"/>
                <a:ext cx="50832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970D170-FC5B-53B6-42DB-A587B409EE13}"/>
              </a:ext>
            </a:extLst>
          </p:cNvPr>
          <p:cNvGrpSpPr/>
          <p:nvPr/>
        </p:nvGrpSpPr>
        <p:grpSpPr>
          <a:xfrm>
            <a:off x="9114069" y="1654457"/>
            <a:ext cx="2303280" cy="1938960"/>
            <a:chOff x="9114069" y="1654457"/>
            <a:chExt cx="2303280" cy="19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8B136B4-4C30-50DA-CFBA-6CD9DD54A8D3}"/>
                    </a:ext>
                  </a:extLst>
                </p14:cNvPr>
                <p14:cNvContentPartPr/>
                <p14:nvPr/>
              </p14:nvContentPartPr>
              <p14:xfrm>
                <a:off x="9858549" y="1654457"/>
                <a:ext cx="582840" cy="70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8B136B4-4C30-50DA-CFBA-6CD9DD54A8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40549" y="1636457"/>
                  <a:ext cx="6184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B68602C-7E7C-F4B8-E7A1-43C508E5C4FE}"/>
                    </a:ext>
                  </a:extLst>
                </p14:cNvPr>
                <p14:cNvContentPartPr/>
                <p14:nvPr/>
              </p14:nvContentPartPr>
              <p14:xfrm>
                <a:off x="10441029" y="1654457"/>
                <a:ext cx="976320" cy="716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B68602C-7E7C-F4B8-E7A1-43C508E5C4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029" y="1636457"/>
                  <a:ext cx="10119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82B282-19A9-5FDC-5284-34789FAF9B3A}"/>
                    </a:ext>
                  </a:extLst>
                </p14:cNvPr>
                <p14:cNvContentPartPr/>
                <p14:nvPr/>
              </p14:nvContentPartPr>
              <p14:xfrm>
                <a:off x="9114069" y="2742737"/>
                <a:ext cx="796320" cy="850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82B282-19A9-5FDC-5284-34789FAF9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96061" y="2724729"/>
                  <a:ext cx="831976" cy="88633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170BE6A-FB85-BBC1-7E19-0ED0F72BD44C}"/>
              </a:ext>
            </a:extLst>
          </p:cNvPr>
          <p:cNvSpPr/>
          <p:nvPr/>
        </p:nvSpPr>
        <p:spPr>
          <a:xfrm>
            <a:off x="5143349" y="4406036"/>
            <a:ext cx="3962400" cy="2028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parent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String key;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 String value;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44733-E1F5-2028-0B4A-ABDFCB0BF7AB}"/>
              </a:ext>
            </a:extLst>
          </p:cNvPr>
          <p:cNvSpPr txBox="1"/>
          <p:nvPr/>
        </p:nvSpPr>
        <p:spPr>
          <a:xfrm>
            <a:off x="0" y="5292252"/>
            <a:ext cx="514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Build a BST based on Node key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Search for value using BST, return value of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CA4F7-B9F8-42E6-38D1-1096D47A51DD}"/>
              </a:ext>
            </a:extLst>
          </p:cNvPr>
          <p:cNvSpPr/>
          <p:nvPr/>
        </p:nvSpPr>
        <p:spPr>
          <a:xfrm>
            <a:off x="8706580" y="4433324"/>
            <a:ext cx="3468897" cy="152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Dictionary{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(key, value)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 String </a:t>
            </a:r>
            <a:r>
              <a:rPr 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(key)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(key)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7ED320-486C-559D-0C27-F0FFABD1DA5D}"/>
              </a:ext>
            </a:extLst>
          </p:cNvPr>
          <p:cNvSpPr txBox="1"/>
          <p:nvPr/>
        </p:nvSpPr>
        <p:spPr>
          <a:xfrm>
            <a:off x="5013500" y="23886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get(“Dallas”)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“Cowboys”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DF4197-D552-32A0-B1FA-938ED7D353DE}"/>
                  </a:ext>
                </a:extLst>
              </p14:cNvPr>
              <p14:cNvContentPartPr/>
              <p14:nvPr/>
            </p14:nvContentPartPr>
            <p14:xfrm>
              <a:off x="6496509" y="634577"/>
              <a:ext cx="2037960" cy="534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DF4197-D552-32A0-B1FA-938ED7D353D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33509" y="571577"/>
                <a:ext cx="216360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241F11-8C4E-4796-0010-6DFAE6B80F6D}"/>
                  </a:ext>
                </a:extLst>
              </p14:cNvPr>
              <p14:cNvContentPartPr/>
              <p14:nvPr/>
            </p14:nvContentPartPr>
            <p14:xfrm>
              <a:off x="5481309" y="1645457"/>
              <a:ext cx="1093680" cy="668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241F11-8C4E-4796-0010-6DFAE6B80F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18309" y="1582457"/>
                <a:ext cx="121932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2C07477-2783-A3FF-CFE0-589B32C5C487}"/>
                  </a:ext>
                </a:extLst>
              </p14:cNvPr>
              <p14:cNvContentPartPr/>
              <p14:nvPr/>
            </p14:nvContentPartPr>
            <p14:xfrm>
              <a:off x="5494989" y="2803577"/>
              <a:ext cx="1014120" cy="695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2C07477-2783-A3FF-CFE0-589B32C5C48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31989" y="2740937"/>
                <a:ext cx="1139760" cy="8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15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F4E51C-86AD-8C41-65F1-C97EE5804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17322A-1FC5-DF5E-1A14-A7A79C5D486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46E1C61-575E-3FBF-F6A3-DBCBFB2C32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43D338-6362-659D-842F-F70E280A52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40EB42E-0F6F-5840-D6E6-92568927F6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6EB0DB2-9BB8-FEBD-3822-8B9B864C6D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E01F5-265F-53F8-EA43-290B88E0B70E}"/>
              </a:ext>
            </a:extLst>
          </p:cNvPr>
          <p:cNvSpPr txBox="1"/>
          <p:nvPr/>
        </p:nvSpPr>
        <p:spPr>
          <a:xfrm>
            <a:off x="1524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/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4152F-EFAE-37B1-C858-A1BCDED5DC7E}"/>
              </a:ext>
            </a:extLst>
          </p:cNvPr>
          <p:cNvSpPr txBox="1"/>
          <p:nvPr/>
        </p:nvSpPr>
        <p:spPr>
          <a:xfrm>
            <a:off x="4354" y="1219200"/>
            <a:ext cx="20185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Dallas</a:t>
            </a:r>
          </a:p>
          <a:p>
            <a:r>
              <a:rPr lang="en-US" sz="2400" dirty="0"/>
              <a:t>Chicago</a:t>
            </a:r>
          </a:p>
          <a:p>
            <a:r>
              <a:rPr lang="en-US" sz="2400" dirty="0"/>
              <a:t>New England</a:t>
            </a:r>
          </a:p>
          <a:p>
            <a:r>
              <a:rPr lang="en-US" sz="2400" dirty="0"/>
              <a:t>Denver</a:t>
            </a:r>
          </a:p>
          <a:p>
            <a:r>
              <a:rPr lang="en-US" sz="2400" dirty="0"/>
              <a:t>Pittsburgh</a:t>
            </a:r>
          </a:p>
          <a:p>
            <a:r>
              <a:rPr lang="en-US" sz="2400" dirty="0"/>
              <a:t>Kansas City</a:t>
            </a:r>
          </a:p>
          <a:p>
            <a:r>
              <a:rPr lang="en-US" sz="2400" dirty="0"/>
              <a:t>Miami</a:t>
            </a:r>
          </a:p>
          <a:p>
            <a:r>
              <a:rPr lang="en-US" sz="2400" dirty="0"/>
              <a:t>Tennessee</a:t>
            </a:r>
          </a:p>
          <a:p>
            <a:r>
              <a:rPr lang="en-US" sz="2400" dirty="0"/>
              <a:t>New York</a:t>
            </a:r>
          </a:p>
          <a:p>
            <a:r>
              <a:rPr lang="en-US" sz="2400" dirty="0"/>
              <a:t>Buffalo</a:t>
            </a:r>
          </a:p>
          <a:p>
            <a:r>
              <a:rPr lang="en-US" sz="2400" dirty="0"/>
              <a:t>Atlanta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BC5E2-078A-49EB-CD32-C2F9C884B2C1}"/>
              </a:ext>
            </a:extLst>
          </p:cNvPr>
          <p:cNvSpPr txBox="1"/>
          <p:nvPr/>
        </p:nvSpPr>
        <p:spPr>
          <a:xfrm>
            <a:off x="2672153" y="1219200"/>
            <a:ext cx="145264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Cowboys</a:t>
            </a:r>
          </a:p>
          <a:p>
            <a:r>
              <a:rPr lang="en-US" sz="2400" dirty="0"/>
              <a:t>Bears</a:t>
            </a:r>
          </a:p>
          <a:p>
            <a:r>
              <a:rPr lang="en-US" sz="2400" dirty="0"/>
              <a:t>Patriots</a:t>
            </a:r>
          </a:p>
          <a:p>
            <a:r>
              <a:rPr lang="en-US" sz="2400" dirty="0"/>
              <a:t>Broncos</a:t>
            </a:r>
          </a:p>
          <a:p>
            <a:r>
              <a:rPr lang="en-US" sz="2400" dirty="0"/>
              <a:t>Steelers</a:t>
            </a:r>
          </a:p>
          <a:p>
            <a:r>
              <a:rPr lang="en-US" sz="2400" dirty="0"/>
              <a:t>Chiefs</a:t>
            </a:r>
          </a:p>
          <a:p>
            <a:r>
              <a:rPr lang="en-US" sz="2400" dirty="0"/>
              <a:t>Dolphins</a:t>
            </a:r>
          </a:p>
          <a:p>
            <a:r>
              <a:rPr lang="en-US" sz="2400" dirty="0"/>
              <a:t>Titans</a:t>
            </a:r>
          </a:p>
          <a:p>
            <a:r>
              <a:rPr lang="en-US" sz="2400" dirty="0"/>
              <a:t>Giants</a:t>
            </a:r>
          </a:p>
          <a:p>
            <a:r>
              <a:rPr lang="en-US" sz="2400" dirty="0"/>
              <a:t>Bills</a:t>
            </a:r>
          </a:p>
          <a:p>
            <a:r>
              <a:rPr lang="en-US" sz="2400" dirty="0"/>
              <a:t>Falcons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37F90-8A79-206A-4076-D262E37C86E9}"/>
              </a:ext>
            </a:extLst>
          </p:cNvPr>
          <p:cNvSpPr txBox="1"/>
          <p:nvPr/>
        </p:nvSpPr>
        <p:spPr>
          <a:xfrm>
            <a:off x="1981201" y="1229602"/>
            <a:ext cx="5709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88EA0D-7B26-6CB0-FC0D-6A28BCD0A2A8}"/>
              </a:ext>
            </a:extLst>
          </p:cNvPr>
          <p:cNvSpPr txBox="1"/>
          <p:nvPr/>
        </p:nvSpPr>
        <p:spPr>
          <a:xfrm>
            <a:off x="173056" y="75753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177A3-8A66-D018-B62B-6DF14DC81DC6}"/>
              </a:ext>
            </a:extLst>
          </p:cNvPr>
          <p:cNvSpPr txBox="1"/>
          <p:nvPr/>
        </p:nvSpPr>
        <p:spPr>
          <a:xfrm>
            <a:off x="2715971" y="8142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Values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2123C6-112B-8263-BD8C-95A89717741E}"/>
              </a:ext>
            </a:extLst>
          </p:cNvPr>
          <p:cNvSpPr/>
          <p:nvPr/>
        </p:nvSpPr>
        <p:spPr>
          <a:xfrm>
            <a:off x="8077200" y="229343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Miami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F01B13-BB70-7A8C-63EF-424D7AA64BD8}"/>
              </a:ext>
            </a:extLst>
          </p:cNvPr>
          <p:cNvSpPr/>
          <p:nvPr/>
        </p:nvSpPr>
        <p:spPr>
          <a:xfrm>
            <a:off x="9892270" y="127775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York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3C4282-D407-2B2E-9D7C-53AB0BE346E6}"/>
              </a:ext>
            </a:extLst>
          </p:cNvPr>
          <p:cNvSpPr/>
          <p:nvPr/>
        </p:nvSpPr>
        <p:spPr>
          <a:xfrm>
            <a:off x="6096000" y="126454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56EB58-D765-DB1A-A3B3-BEB386AFF7BC}"/>
              </a:ext>
            </a:extLst>
          </p:cNvPr>
          <p:cNvSpPr/>
          <p:nvPr/>
        </p:nvSpPr>
        <p:spPr>
          <a:xfrm>
            <a:off x="6096000" y="3572343"/>
            <a:ext cx="1029056" cy="36933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Dallas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6B8EB5-4320-4699-D783-7F8747D9524B}"/>
              </a:ext>
            </a:extLst>
          </p:cNvPr>
          <p:cNvSpPr/>
          <p:nvPr/>
        </p:nvSpPr>
        <p:spPr>
          <a:xfrm>
            <a:off x="6931262" y="2367666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Kansas City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28FFE4-C7B7-6B53-6EE1-4A9564398E1F}"/>
              </a:ext>
            </a:extLst>
          </p:cNvPr>
          <p:cNvSpPr/>
          <p:nvPr/>
        </p:nvSpPr>
        <p:spPr>
          <a:xfrm>
            <a:off x="9476396" y="2364118"/>
            <a:ext cx="930402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England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E25FED-0AC9-3151-39B7-FA5AE866CB36}"/>
              </a:ext>
            </a:extLst>
          </p:cNvPr>
          <p:cNvSpPr/>
          <p:nvPr/>
        </p:nvSpPr>
        <p:spPr>
          <a:xfrm>
            <a:off x="11049000" y="2388458"/>
            <a:ext cx="879131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Tennessee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A000EF-432F-21DB-9153-A9070634F946}"/>
              </a:ext>
            </a:extLst>
          </p:cNvPr>
          <p:cNvSpPr/>
          <p:nvPr/>
        </p:nvSpPr>
        <p:spPr>
          <a:xfrm>
            <a:off x="5033876" y="2388458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Chicago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7D1944-E652-6082-51F5-6F68BEA45C8D}"/>
              </a:ext>
            </a:extLst>
          </p:cNvPr>
          <p:cNvSpPr/>
          <p:nvPr/>
        </p:nvSpPr>
        <p:spPr>
          <a:xfrm>
            <a:off x="4498972" y="356137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Buffalo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9FDBDE-3FC1-9F48-EE33-71FA495017E4}"/>
              </a:ext>
            </a:extLst>
          </p:cNvPr>
          <p:cNvSpPr/>
          <p:nvPr/>
        </p:nvSpPr>
        <p:spPr>
          <a:xfrm>
            <a:off x="8591728" y="3609995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Pittsburgh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8889A-8B76-061C-2CC6-9E6CDD14593D}"/>
              </a:ext>
            </a:extLst>
          </p:cNvPr>
          <p:cNvSpPr/>
          <p:nvPr/>
        </p:nvSpPr>
        <p:spPr>
          <a:xfrm>
            <a:off x="3948795" y="4624711"/>
            <a:ext cx="102905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Atlanta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53293B-2B55-5D5C-63D7-0A98127F635C}"/>
              </a:ext>
            </a:extLst>
          </p:cNvPr>
          <p:cNvGrpSpPr/>
          <p:nvPr/>
        </p:nvGrpSpPr>
        <p:grpSpPr>
          <a:xfrm>
            <a:off x="4985949" y="600377"/>
            <a:ext cx="5545080" cy="2942280"/>
            <a:chOff x="4985949" y="600377"/>
            <a:chExt cx="5545080" cy="29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080D27D-0837-11BE-BBC3-0E3C17B315EE}"/>
                    </a:ext>
                  </a:extLst>
                </p14:cNvPr>
                <p14:cNvContentPartPr/>
                <p14:nvPr/>
              </p14:nvContentPartPr>
              <p14:xfrm>
                <a:off x="6445389" y="600377"/>
                <a:ext cx="2141640" cy="64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080D27D-0837-11BE-BBC3-0E3C17B315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27389" y="582377"/>
                  <a:ext cx="217728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F93D34-C117-214E-A4F7-8DDF28CD257E}"/>
                    </a:ext>
                  </a:extLst>
                </p14:cNvPr>
                <p14:cNvContentPartPr/>
                <p14:nvPr/>
              </p14:nvContentPartPr>
              <p14:xfrm>
                <a:off x="8603589" y="618017"/>
                <a:ext cx="1927440" cy="652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F93D34-C117-214E-A4F7-8DDF28CD25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85589" y="600017"/>
                  <a:ext cx="196308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EBA7E4-A219-0D54-FF69-674A3B547048}"/>
                    </a:ext>
                  </a:extLst>
                </p14:cNvPr>
                <p14:cNvContentPartPr/>
                <p14:nvPr/>
              </p14:nvContentPartPr>
              <p14:xfrm>
                <a:off x="5490669" y="1636817"/>
                <a:ext cx="1092960" cy="73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EBA7E4-A219-0D54-FF69-674A3B5470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2669" y="1618817"/>
                  <a:ext cx="112860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879EAE-1F75-81B1-9BB5-44FB948CDCB4}"/>
                    </a:ext>
                  </a:extLst>
                </p14:cNvPr>
                <p14:cNvContentPartPr/>
                <p14:nvPr/>
              </p14:nvContentPartPr>
              <p14:xfrm>
                <a:off x="6609549" y="1619537"/>
                <a:ext cx="737640" cy="70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879EAE-1F75-81B1-9BB5-44FB948CDC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1540" y="1601537"/>
                  <a:ext cx="773297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96277B-0505-B408-7B8D-D4227BFCB4CE}"/>
                    </a:ext>
                  </a:extLst>
                </p14:cNvPr>
                <p14:cNvContentPartPr/>
                <p14:nvPr/>
              </p14:nvContentPartPr>
              <p14:xfrm>
                <a:off x="4985949" y="2742737"/>
                <a:ext cx="465840" cy="77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96277B-0505-B408-7B8D-D4227BFCB4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67949" y="2724729"/>
                  <a:ext cx="501480" cy="809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12D37E-DDDC-5C86-BEB2-9C31F52B36C1}"/>
                    </a:ext>
                  </a:extLst>
                </p14:cNvPr>
                <p14:cNvContentPartPr/>
                <p14:nvPr/>
              </p14:nvContentPartPr>
              <p14:xfrm>
                <a:off x="5485629" y="2725457"/>
                <a:ext cx="1040760" cy="817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12D37E-DDDC-5C86-BEB2-9C31F52B36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67629" y="2707457"/>
                  <a:ext cx="1076400" cy="85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A1700FE-A489-62B2-F2D5-61A17A88A203}"/>
                  </a:ext>
                </a:extLst>
              </p14:cNvPr>
              <p14:cNvContentPartPr/>
              <p14:nvPr/>
            </p14:nvContentPartPr>
            <p14:xfrm>
              <a:off x="4474029" y="3979337"/>
              <a:ext cx="472680" cy="627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A1700FE-A489-62B2-F2D5-61A17A88A2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6029" y="3961337"/>
                <a:ext cx="508320" cy="66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23D4861-E71A-4E01-A273-32C91A3CBC91}"/>
              </a:ext>
            </a:extLst>
          </p:cNvPr>
          <p:cNvGrpSpPr/>
          <p:nvPr/>
        </p:nvGrpSpPr>
        <p:grpSpPr>
          <a:xfrm>
            <a:off x="9114069" y="1654457"/>
            <a:ext cx="2303280" cy="1938960"/>
            <a:chOff x="9114069" y="1654457"/>
            <a:chExt cx="2303280" cy="19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41DCB2-64CC-10E8-60A9-8BF851EE268E}"/>
                    </a:ext>
                  </a:extLst>
                </p14:cNvPr>
                <p14:cNvContentPartPr/>
                <p14:nvPr/>
              </p14:nvContentPartPr>
              <p14:xfrm>
                <a:off x="9858549" y="1654457"/>
                <a:ext cx="582840" cy="70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41DCB2-64CC-10E8-60A9-8BF851EE268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40549" y="1636457"/>
                  <a:ext cx="6184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5568A4-E6EC-1D6C-C317-E628E08EB225}"/>
                    </a:ext>
                  </a:extLst>
                </p14:cNvPr>
                <p14:cNvContentPartPr/>
                <p14:nvPr/>
              </p14:nvContentPartPr>
              <p14:xfrm>
                <a:off x="10441029" y="1654457"/>
                <a:ext cx="976320" cy="716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5568A4-E6EC-1D6C-C317-E628E08EB2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3029" y="1636457"/>
                  <a:ext cx="101196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9F43CF-EEF7-161A-BAE0-195972FD1048}"/>
                    </a:ext>
                  </a:extLst>
                </p14:cNvPr>
                <p14:cNvContentPartPr/>
                <p14:nvPr/>
              </p14:nvContentPartPr>
              <p14:xfrm>
                <a:off x="9114069" y="2742737"/>
                <a:ext cx="796320" cy="850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9F43CF-EEF7-161A-BAE0-195972FD10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96061" y="2724729"/>
                  <a:ext cx="831976" cy="88633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9CD13B8-B9BD-58F2-5DA6-67221A9B727F}"/>
              </a:ext>
            </a:extLst>
          </p:cNvPr>
          <p:cNvSpPr/>
          <p:nvPr/>
        </p:nvSpPr>
        <p:spPr>
          <a:xfrm>
            <a:off x="5143349" y="4406036"/>
            <a:ext cx="3962400" cy="2028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parent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 String key;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 String value;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927E5-EDA8-3281-2F58-3FC5BC312DEA}"/>
              </a:ext>
            </a:extLst>
          </p:cNvPr>
          <p:cNvSpPr txBox="1"/>
          <p:nvPr/>
        </p:nvSpPr>
        <p:spPr>
          <a:xfrm>
            <a:off x="0" y="5292252"/>
            <a:ext cx="514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Build a BST based on Node key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Search for value using BST, return value of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0D330-DB04-6AA9-B260-B7AA86073554}"/>
              </a:ext>
            </a:extLst>
          </p:cNvPr>
          <p:cNvSpPr/>
          <p:nvPr/>
        </p:nvSpPr>
        <p:spPr>
          <a:xfrm>
            <a:off x="8706580" y="4433324"/>
            <a:ext cx="3468897" cy="152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class Dictionary{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(key, value)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 String </a:t>
            </a:r>
            <a:r>
              <a:rPr 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(key)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(key)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7DFA1-2146-C68B-EFCD-D13923AF3EDE}"/>
              </a:ext>
            </a:extLst>
          </p:cNvPr>
          <p:cNvSpPr txBox="1"/>
          <p:nvPr/>
        </p:nvSpPr>
        <p:spPr>
          <a:xfrm>
            <a:off x="5013500" y="23886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get(“Dallas”)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“Cowboys”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0D7161-11DF-C809-F6FD-2510CF2AB69F}"/>
                  </a:ext>
                </a:extLst>
              </p14:cNvPr>
              <p14:cNvContentPartPr/>
              <p14:nvPr/>
            </p14:nvContentPartPr>
            <p14:xfrm>
              <a:off x="6496509" y="634577"/>
              <a:ext cx="2037960" cy="534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0D7161-11DF-C809-F6FD-2510CF2AB6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33520" y="571577"/>
                <a:ext cx="2163578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499E62-36B7-4584-492D-59B2D612457F}"/>
                  </a:ext>
                </a:extLst>
              </p14:cNvPr>
              <p14:cNvContentPartPr/>
              <p14:nvPr/>
            </p14:nvContentPartPr>
            <p14:xfrm>
              <a:off x="5481309" y="1645457"/>
              <a:ext cx="1093680" cy="668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499E62-36B7-4584-492D-59B2D61245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18330" y="1582491"/>
                <a:ext cx="1219279" cy="794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B63C58E-4616-18C2-4404-BBEE53A05004}"/>
                  </a:ext>
                </a:extLst>
              </p14:cNvPr>
              <p14:cNvContentPartPr/>
              <p14:nvPr/>
            </p14:nvContentPartPr>
            <p14:xfrm>
              <a:off x="5494989" y="2803577"/>
              <a:ext cx="1014120" cy="695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B63C58E-4616-18C2-4404-BBEE53A050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31989" y="2740577"/>
                <a:ext cx="1139760" cy="8211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AB038C5-6477-1910-DA22-34D157CE9C99}"/>
              </a:ext>
            </a:extLst>
          </p:cNvPr>
          <p:cNvSpPr/>
          <p:nvPr/>
        </p:nvSpPr>
        <p:spPr>
          <a:xfrm>
            <a:off x="668649" y="1617694"/>
            <a:ext cx="3475316" cy="29198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74902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FE20EA-9DE1-FC58-96A5-433C89A0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7667402-F7D9-735B-AE4F-84C4950ECFB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9F4B847-52C4-D264-0AC4-6AFB6C7C82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1EC3AD3-9E89-B6B8-40FB-C4D0DDE505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3F1953A-F7D8-5C38-0E71-BA5722441B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134AAA-FA5C-4366-2286-8F9B95E02C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BE086-ED11-F630-72F8-A33A579EBC3F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1EFA1-B377-8A42-F531-AD0BB19AAE0B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6237B7-DCE7-2B19-15D4-BAFA3A6AE2AD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08206-6350-E556-DACE-8746ACA7129A}"/>
              </a:ext>
            </a:extLst>
          </p:cNvPr>
          <p:cNvSpPr txBox="1"/>
          <p:nvPr/>
        </p:nvSpPr>
        <p:spPr>
          <a:xfrm>
            <a:off x="140740" y="1570883"/>
            <a:ext cx="639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98</a:t>
            </a:r>
          </a:p>
          <a:p>
            <a:r>
              <a:rPr lang="en-US" sz="3200" dirty="0"/>
              <a:t>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7DF813-0EA5-DB36-D21A-E0B8307824B3}"/>
              </a:ext>
            </a:extLst>
          </p:cNvPr>
          <p:cNvSpPr txBox="1"/>
          <p:nvPr/>
        </p:nvSpPr>
        <p:spPr>
          <a:xfrm>
            <a:off x="1515497" y="1500398"/>
            <a:ext cx="20297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Bulbasaur</a:t>
            </a:r>
          </a:p>
          <a:p>
            <a:r>
              <a:rPr lang="en-US" sz="3200" dirty="0" err="1"/>
              <a:t>Ivysaur</a:t>
            </a:r>
            <a:endParaRPr lang="en-US" sz="3200" dirty="0"/>
          </a:p>
          <a:p>
            <a:r>
              <a:rPr lang="en-US" sz="3200" dirty="0" err="1"/>
              <a:t>Venasaur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Krabby</a:t>
            </a:r>
            <a:endParaRPr lang="en-US" sz="3200" dirty="0"/>
          </a:p>
          <a:p>
            <a:r>
              <a:rPr lang="en-US" sz="3200" dirty="0" err="1"/>
              <a:t>Kingler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FA12941A-CA66-00D5-0347-8643C169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lbasaur | Pokédex">
            <a:extLst>
              <a:ext uri="{FF2B5EF4-FFF2-40B4-BE49-F238E27FC236}">
                <a16:creationId xmlns:a16="http://schemas.microsoft.com/office/drawing/2014/main" id="{FF92D563-3C7F-FE75-367D-1A85DEAC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5" y="4625134"/>
            <a:ext cx="1119187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rabby | Pokédex">
            <a:extLst>
              <a:ext uri="{FF2B5EF4-FFF2-40B4-BE49-F238E27FC236}">
                <a16:creationId xmlns:a16="http://schemas.microsoft.com/office/drawing/2014/main" id="{2BB6AEA3-FFCA-8AC1-6251-78FED2FF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73" y="5219605"/>
            <a:ext cx="1423988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78A985-4BDA-2CB4-DE9B-632F04992E0C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059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4F245B7-1015-4F13-287B-769D7BC4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4F3CFC1-7BEB-204D-4E99-C2D74E3DDC9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0BB0965-3A93-C519-92AA-3283A8E9DD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7751285-F624-DC36-56F7-A112315BF8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1E04A6A-E43F-9AA3-888A-34B8EE1887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ABC6F97-84BF-147F-9865-0538464A94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77C9A-9332-DC81-F9FC-45FE8A54FE38}"/>
              </a:ext>
            </a:extLst>
          </p:cNvPr>
          <p:cNvSpPr txBox="1"/>
          <p:nvPr/>
        </p:nvSpPr>
        <p:spPr>
          <a:xfrm>
            <a:off x="152400" y="152400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Pokedex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6AAA32-5D7E-61DC-4E3B-262E91C32681}"/>
              </a:ext>
            </a:extLst>
          </p:cNvPr>
          <p:cNvSpPr txBox="1"/>
          <p:nvPr/>
        </p:nvSpPr>
        <p:spPr>
          <a:xfrm>
            <a:off x="173056" y="75753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8F499-182C-1436-3203-7D1BCA23BB05}"/>
              </a:ext>
            </a:extLst>
          </p:cNvPr>
          <p:cNvSpPr txBox="1"/>
          <p:nvPr/>
        </p:nvSpPr>
        <p:spPr>
          <a:xfrm>
            <a:off x="1905000" y="7575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B2E00C-4EA4-A597-55F2-1B3B97E844FE}"/>
              </a:ext>
            </a:extLst>
          </p:cNvPr>
          <p:cNvSpPr txBox="1"/>
          <p:nvPr/>
        </p:nvSpPr>
        <p:spPr>
          <a:xfrm>
            <a:off x="140740" y="1570883"/>
            <a:ext cx="639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98</a:t>
            </a:r>
          </a:p>
          <a:p>
            <a:r>
              <a:rPr lang="en-US" sz="3200" dirty="0"/>
              <a:t>99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0A5992-7547-3DAB-AFA4-0F50F3A217A5}"/>
              </a:ext>
            </a:extLst>
          </p:cNvPr>
          <p:cNvSpPr txBox="1"/>
          <p:nvPr/>
        </p:nvSpPr>
        <p:spPr>
          <a:xfrm>
            <a:off x="1515497" y="1500398"/>
            <a:ext cx="20297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Bulbasaur</a:t>
            </a:r>
          </a:p>
          <a:p>
            <a:r>
              <a:rPr lang="en-US" sz="3200" dirty="0" err="1"/>
              <a:t>Ivysaur</a:t>
            </a:r>
            <a:endParaRPr lang="en-US" sz="3200" dirty="0"/>
          </a:p>
          <a:p>
            <a:r>
              <a:rPr lang="en-US" sz="3200" dirty="0" err="1"/>
              <a:t>Venasaur</a:t>
            </a:r>
            <a:endParaRPr lang="en-US" sz="3200" dirty="0"/>
          </a:p>
          <a:p>
            <a:r>
              <a:rPr lang="en-US" sz="3200" dirty="0"/>
              <a:t>…</a:t>
            </a:r>
          </a:p>
          <a:p>
            <a:r>
              <a:rPr lang="en-US" sz="3200" dirty="0" err="1"/>
              <a:t>Krabby</a:t>
            </a:r>
            <a:endParaRPr lang="en-US" sz="3200" dirty="0"/>
          </a:p>
          <a:p>
            <a:r>
              <a:rPr lang="en-US" sz="3200" dirty="0" err="1"/>
              <a:t>Kingler</a:t>
            </a:r>
            <a:endParaRPr lang="en-US" sz="3200" dirty="0"/>
          </a:p>
        </p:txBody>
      </p:sp>
      <p:pic>
        <p:nvPicPr>
          <p:cNvPr id="1026" name="Picture 2" descr="Build Your Own Pokedex on Android with Algolia Instant Search | by Swift |  Major League Hacking">
            <a:extLst>
              <a:ext uri="{FF2B5EF4-FFF2-40B4-BE49-F238E27FC236}">
                <a16:creationId xmlns:a16="http://schemas.microsoft.com/office/drawing/2014/main" id="{EDB08635-F882-E6EE-89A6-9BFF443F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3437">
            <a:off x="238028" y="4857588"/>
            <a:ext cx="1893669" cy="144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lbasaur | Pokédex">
            <a:extLst>
              <a:ext uri="{FF2B5EF4-FFF2-40B4-BE49-F238E27FC236}">
                <a16:creationId xmlns:a16="http://schemas.microsoft.com/office/drawing/2014/main" id="{D42D26B0-9775-94CB-1AD3-CE3F765B2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85" y="4625134"/>
            <a:ext cx="1119187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rabby | Pokédex">
            <a:extLst>
              <a:ext uri="{FF2B5EF4-FFF2-40B4-BE49-F238E27FC236}">
                <a16:creationId xmlns:a16="http://schemas.microsoft.com/office/drawing/2014/main" id="{7A938D6A-C2D6-EC76-172D-868DC406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73" y="5219605"/>
            <a:ext cx="1423988" cy="14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2B30AC-C127-CE92-F518-1B5F8B0DB5A7}"/>
              </a:ext>
            </a:extLst>
          </p:cNvPr>
          <p:cNvSpPr txBox="1"/>
          <p:nvPr/>
        </p:nvSpPr>
        <p:spPr>
          <a:xfrm>
            <a:off x="121146" y="1122136"/>
            <a:ext cx="2879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Pokemon</a:t>
            </a:r>
            <a:r>
              <a:rPr lang="en-US" sz="1400" dirty="0"/>
              <a:t> #)                (</a:t>
            </a:r>
            <a:r>
              <a:rPr lang="en-US" sz="1400" dirty="0" err="1"/>
              <a:t>Pokemon</a:t>
            </a:r>
            <a:r>
              <a:rPr lang="en-US" sz="1400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64E349D-C431-00EE-7729-74DCB70AAD75}"/>
              </a:ext>
            </a:extLst>
          </p:cNvPr>
          <p:cNvSpPr/>
          <p:nvPr/>
        </p:nvSpPr>
        <p:spPr>
          <a:xfrm>
            <a:off x="4401351" y="2673413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0728D6-4437-555A-9B36-C40F2640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0540"/>
              </p:ext>
            </p:extLst>
          </p:nvPr>
        </p:nvGraphicFramePr>
        <p:xfrm>
          <a:off x="7217491" y="1262648"/>
          <a:ext cx="3759200" cy="37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621743310"/>
                    </a:ext>
                  </a:extLst>
                </a:gridCol>
              </a:tblGrid>
              <a:tr h="53749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9067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Bulbasuar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470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Ivysaur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575967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Venasaur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48768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79224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Krabby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772539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r>
                        <a:rPr lang="en-US" sz="2800" dirty="0" err="1"/>
                        <a:t>Kingler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004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E5B00C-CB89-1711-F1C2-20DB5623D718}"/>
              </a:ext>
            </a:extLst>
          </p:cNvPr>
          <p:cNvSpPr txBox="1"/>
          <p:nvPr/>
        </p:nvSpPr>
        <p:spPr>
          <a:xfrm>
            <a:off x="6582674" y="1158735"/>
            <a:ext cx="6976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</a:p>
          <a:p>
            <a:r>
              <a:rPr lang="en-US" sz="3600" dirty="0"/>
              <a:t>1</a:t>
            </a:r>
          </a:p>
          <a:p>
            <a:r>
              <a:rPr lang="en-US" sz="3600" dirty="0"/>
              <a:t>2</a:t>
            </a:r>
          </a:p>
          <a:p>
            <a:r>
              <a:rPr lang="en-US" sz="3600" dirty="0"/>
              <a:t>3</a:t>
            </a:r>
          </a:p>
          <a:p>
            <a:r>
              <a:rPr lang="en-US" sz="3600" dirty="0"/>
              <a:t>…</a:t>
            </a:r>
          </a:p>
          <a:p>
            <a:r>
              <a:rPr lang="en-US" sz="3600" dirty="0"/>
              <a:t>98</a:t>
            </a:r>
          </a:p>
          <a:p>
            <a:r>
              <a:rPr lang="en-US" sz="3600" dirty="0"/>
              <a:t>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E8008-A2F9-E7CE-C7E6-40EAC32311FE}"/>
              </a:ext>
            </a:extLst>
          </p:cNvPr>
          <p:cNvSpPr txBox="1"/>
          <p:nvPr/>
        </p:nvSpPr>
        <p:spPr>
          <a:xfrm>
            <a:off x="6400500" y="7857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pic>
        <p:nvPicPr>
          <p:cNvPr id="2050" name="Picture 2" descr="FeelsBadMan | Bald Memes Wikia | Fandom">
            <a:extLst>
              <a:ext uri="{FF2B5EF4-FFF2-40B4-BE49-F238E27FC236}">
                <a16:creationId xmlns:a16="http://schemas.microsoft.com/office/drawing/2014/main" id="{D2711404-99E3-6C93-6548-52AB6EBA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92" y="1340541"/>
            <a:ext cx="460683" cy="46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A380A3-F43B-561D-B686-B29F55DDE388}"/>
              </a:ext>
            </a:extLst>
          </p:cNvPr>
          <p:cNvSpPr txBox="1"/>
          <p:nvPr/>
        </p:nvSpPr>
        <p:spPr>
          <a:xfrm>
            <a:off x="8771487" y="135137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(null)</a:t>
            </a:r>
          </a:p>
        </p:txBody>
      </p:sp>
    </p:spTree>
    <p:extLst>
      <p:ext uri="{BB962C8B-B14F-4D97-AF65-F5344CB8AC3E}">
        <p14:creationId xmlns:p14="http://schemas.microsoft.com/office/powerpoint/2010/main" val="283642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5474</TotalTime>
  <Words>2571</Words>
  <Application>Microsoft Office PowerPoint</Application>
  <PresentationFormat>Widescreen</PresentationFormat>
  <Paragraphs>1369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Pearsall, Reese</cp:lastModifiedBy>
  <cp:revision>50</cp:revision>
  <dcterms:created xsi:type="dcterms:W3CDTF">2022-08-21T16:55:59Z</dcterms:created>
  <dcterms:modified xsi:type="dcterms:W3CDTF">2025-02-11T17:45:43Z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