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2697" autoAdjust="0"/>
  </p:normalViewPr>
  <p:slideViewPr>
    <p:cSldViewPr>
      <p:cViewPr varScale="1">
        <p:scale>
          <a:sx n="150" d="100"/>
          <a:sy n="150" d="100"/>
        </p:scale>
        <p:origin x="752" y="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37:23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0 527 24575,'70'-78'0,"-55"63"0,0 0 0,-1-1 0,-1 0 0,-1-1 0,0-1 0,14-28 0,8-53 0,-29 78 0,2 0 0,0 0 0,1 0 0,2 1 0,0 0 0,13-19 0,19-5-1365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37:48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1 500 24575,'3'0'0,"0"-1"0,0 0 0,0 0 0,0 0 0,0 0 0,0-1 0,0 1 0,-1-1 0,1 1 0,0-1 0,2-3 0,9-5 0,129-84 0,61-34 0,-180 113 0,0-1 0,-1-1 0,0 0 0,20-23 0,-16 15 0,43-30 0,-59 48 0,0 0 0,1 1 0,-1 0 0,1 1 0,0 0 0,0 1 0,25-5 0,72-4-1365,-94 10-5461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37:49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8 24575,'-14'0'0,"-1"0"0,1 1 0,0 0 0,0 1 0,-16 5 0,26-6 0,0 0 0,0 1 0,0 0 0,0 0 0,1 0 0,-1 1 0,0-1 0,1 1 0,0 0 0,0 0 0,0 0 0,0 0 0,0 0 0,1 1 0,-1-1 0,1 1 0,0 0 0,0 0 0,0-1 0,1 1 0,-3 7 0,-2 11 0,1 0 0,1 1 0,1 0 0,1 0 0,0 0 0,4 34 0,-2-55 0,0 1 0,1-1 0,-1 0 0,1 0 0,-1 0 0,1 0 0,0 0 0,0 0 0,0 0 0,0 0 0,0-1 0,0 1 0,0 0 0,1 0 0,-1-1 0,1 1 0,1 1 0,0-1 0,0 0 0,1 0 0,-1 0 0,1 0 0,0-1 0,-1 1 0,1-1 0,7 2 0,5-1 0,0 0 0,1-1 0,25-2 0,-27 1 0,-3 0 0,-2 0 0,0 0 0,1-1 0,-1 0 0,20-5 0,-26 5 0,-1-1 0,1 1 0,-1-1 0,1 0 0,-1 0 0,0 0 0,0 0 0,0-1 0,0 0 0,0 1 0,-1-1 0,1 0 0,-1 0 0,0 0 0,0-1 0,0 1 0,2-4 0,11-18 0,-11 19 0,-1-1 0,1 1 0,-1 0 0,0-1 0,3-8 0,-6 12 0,1 1 0,-1 0 0,0-1 0,0 1 0,0 0 0,0-1 0,0 1 0,0 0 0,-1 0 0,1-1 0,-1 1 0,1 0 0,-1 0 0,0 0 0,0-1 0,0 1 0,0 0 0,0 0 0,-1 1 0,1-1 0,-2-2 0,-97-107 0,96 108 28,0-1 1,0 1-1,0-1 0,0 1 0,0 0 1,0 1-1,-1-1 0,1 1 0,-7-3 1,-21-12-1677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37:52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24575,'2'12'0,"0"1"0,0-1 0,1 0 0,0 0 0,1 0 0,1 0 0,10 21 0,4 10 0,-17-39 0,2 8 0,2 0 0,-1 0 0,1 0 0,8 10 0,-14-22 0,0 1 0,1-1 0,-1 0 0,0 1 0,0-1 0,1 0 0,-1 1 0,0-1 0,1 0 0,-1 0 0,0 0 0,1 1 0,-1-1 0,0 0 0,1 0 0,-1 0 0,1 0 0,-1 1 0,0-1 0,1 0 0,-1 0 0,1 0 0,-1 0 0,0 0 0,1 0 0,-1 0 0,1 0 0,-1 0 0,0-1 0,1 1 0,-1 0 0,0 0 0,1 0 0,-1 0 0,1 0 0,-1-1 0,0 1 0,1 0 0,-1 0 0,0-1 0,0 1 0,1 0 0,-1 0 0,0-1 0,0 1 0,1 0 0,-1-1 0,0 1 0,0 0 0,0-1 0,1 1 0,-1-1 0,0 1 0,0 0 0,0-1 0,0 0 0,11-29 0,-9 23 0,6-17 0,2 0 0,0 0 0,1 1 0,19-29 0,-22 40 0,-1-1 0,-1 0 0,9-25 0,0 1 0,-11 31 0,0 0 0,0 0 0,1 1 0,0 0 0,0 0 0,0 0 0,1 0 0,-1 1 0,11-5 0,7-9 0,7-1 313,-24 16-593,0-1 1,0 0-1,-1 0 0,1 0 1,5-7-1,-3 2-6546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37:54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0 500 24575,'2'-4'0,"5"-8"0,7-7 0,7-10 0,10-9 0,8-12 0,-1-1 0,3 0 0,3 3 0,2-3 0,-8 5 0,-5 9 0,-7 9 0,-5 7 0,-7 6-8191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37:56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86 24575,'-89'-6'0,"57"3"0,-46 1 0,72 3 0,-1 0 0,1 1 0,-1 0 0,1 0 0,0 0 0,0 1 0,0 0 0,0 0 0,0 0 0,1 1 0,-1 0 0,1 0 0,0 0 0,0 1 0,1-1 0,-1 1 0,1 0 0,-6 11 0,-1 1 0,1 0 0,0 1 0,2 0 0,-13 37 0,19-48 0,0 0 0,1 0 0,0 0 0,0 1 0,0-1 0,1 0 0,0 0 0,0 0 0,1 1 0,0-1 0,0 0 0,1 0 0,0 0 0,0 0 0,0 0 0,1-1 0,0 1 0,1-1 0,-1 0 0,1 0 0,0 0 0,1 0 0,-1 0 0,1-1 0,0 0 0,1 0 0,-1-1 0,1 1 0,11 6 0,3 1 0,0 0 0,0-2 0,1 0 0,1-1 0,-1-1 0,1-1 0,1-1 0,-1-1 0,1-2 0,0 0 0,31 0 0,155-5 0,-205 2 0,-1 0 0,0-1 0,0 1 0,0-1 0,1 1 0,-1-1 0,0 0 0,0 0 0,0-1 0,-1 1 0,1-1 0,0 1 0,0-1 0,-1 0 0,5-4 0,-2 1 0,-1-1 0,0 0 0,-1 0 0,1 0 0,-1 0 0,3-9 0,6-11 0,-4 8 0,0 0 0,-1-1 0,9-37 0,-15 50 0,0 0 0,-1 0 0,0 0 0,0 0 0,0 0 0,-1 0 0,1 0 0,-1 0 0,-1 0 0,1 1 0,-1-1 0,0 0 0,0 1 0,-1-1 0,0 1 0,0 0 0,0 0 0,-4-5 0,-131-147 0,131 148 0,0 1 0,-1 0 0,0 1 0,0 0 0,-19-12 0,21 16 0,-1 0 0,1 0 0,-1 0 0,1 1 0,-1 0 0,0 1 0,0 0 0,0 0 0,0 0 0,-9 1 0,-21 1-1365,21-1-5461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37:58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24575,'0'4'0,"1"0"0,-1 0 0,1 0 0,0-1 0,0 1 0,1 0 0,-1 0 0,1-1 0,-1 1 0,1-1 0,0 1 0,4 4 0,37 38 0,-9-10 0,-3 12 0,-31-48 0,0 1 0,1-1 0,-1 0 0,0 0 0,1 0 0,-1 0 0,0 0 0,1 0 0,-1 0 0,0 0 0,0 0 0,1 0 0,-1 0 0,0 0 0,1 0 0,-1 0 0,0 0 0,1-1 0,-1 1 0,0 0 0,0 0 0,1 0 0,-1 0 0,0-1 0,0 1 0,1 0 0,-1 0 0,0 0 0,0-1 0,0 1 0,1 0 0,-1 0 0,0-1 0,0 1 0,0 0 0,0 0 0,0-1 0,1 1 0,-1 0 0,0-1 0,0 1 0,7-16 0,-6 15 0,28-76 0,-21 49 0,2 1 0,2 1 0,0-1 0,1 2 0,26-37 0,-10 22 309,-19 24-1146,22-24 0,-17 25-5989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0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24575,'10'0'0,"9"0"0,10 0 0,8 0 0,1 0 0,0 0 0,-2 0 0,-5 0 0,-4 0 0,0 0 0,2-2 0,3 0 0,0-1 0,-1 1 0,-5 0 0,-4 1 0,-5 1-8191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0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24575,'0'328'0,"0"-325"0,0-1 0,1 1 0,-1-1 0,1 1 0,-1-1 0,1 1 0,0-1 0,0 0 0,0 1 0,0-1 0,0 0 0,1 0 0,-1 0 0,1 0 0,-1 0 0,1 0 0,0 0 0,-1 0 0,1-1 0,0 1 0,0-1 0,1 1 0,-1-1 0,0 0 0,0 0 0,1 0 0,-1 0 0,0 0 0,1 0 0,-1-1 0,5 1 0,9 2 0,0-1 0,-1-1 0,33-2 0,-32 1 0,187-2 0,-201 2-124,-1 0 0,1 0 0,0-1 0,-1 1 0,1 0 0,0 0-1,-1-1 1,1 1 0,-1-1 0,4-1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0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24575,'12'539'0,"-12"-134"-1365,0-386-5461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0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23 24575,'-8'-4'0,"2"0"0,0 1 0,0 1 0,-1-1 0,-11-2 0,16 4 0,1 1 0,-1 0 0,1 0 0,-1 0 0,1 0 0,-1 0 0,0 0 0,1 0 0,-1 0 0,1 1 0,-1-1 0,1 1 0,-1-1 0,1 1 0,-1 0 0,1-1 0,0 1 0,-1 0 0,1 0 0,0 0 0,-1 0 0,1 0 0,0 0 0,0 0 0,0 0 0,-1 2 0,-4 8 0,-1 0 0,2 0 0,0 0 0,0 1 0,-4 18 0,-12 66 0,15-65 0,-1 22 0,2 0 0,2 0 0,7 91 0,-3-136 0,-1 0 0,1 0 0,0 0 0,0 0 0,1-1 0,0 1 0,0 0 0,1-1 0,0 1 0,1-1 0,-1 0 0,1 0 0,1-1 0,-1 1 0,1-1 0,0 0 0,1 0 0,6 6 0,-3-5 0,-1-1 0,1 0 0,0 0 0,0-1 0,1-1 0,-1 1 0,1-2 0,0 1 0,0-1 0,1-1 0,-1 0 0,0 0 0,1-1 0,-1 0 0,1-1 0,-1 0 0,1-1 0,16-3 0,-21 2 0,0 0 0,0-1 0,-1 1 0,1-1 0,-1 0 0,0-1 0,0 1 0,0-1 0,0 0 0,-1 0 0,0-1 0,0 1 0,0-1 0,6-9 0,-4 4 0,0 0 0,0-1 0,-1 1 0,-1-1 0,0 0 0,5-21 0,-5 13 0,-1-1 0,-1 1 0,-1-1 0,-1 0 0,-1 1 0,0-1 0,-2 0 0,0 1 0,-6-20 0,4 20 0,-1 1 0,0 0 0,-2 0 0,0 1 0,-1 0 0,0 0 0,-22-26 0,-62-85 0,91 126-91,1 1 0,0-1 0,-1 1 0,1 0 0,0-1 0,-1 1 0,0 0 0,1 0 0,-1 0 0,1 0 0,-1 1 0,0-1 0,0 0 0,-2 0 0,-13-2-6735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37:26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24575,'1'-3'0,"-1"1"0,1 0 0,-1 0 0,1 0 0,0-1 0,0 1 0,0 0 0,0 0 0,0 0 0,0 0 0,1 0 0,-1 1 0,0-1 0,1 0 0,0 1 0,-1-1 0,1 1 0,0-1 0,4-1 0,40-21 0,-43 23 0,4-3 0,0 1 0,1 1 0,0 0 0,0 0 0,-1 0 0,1 1 0,0 0 0,0 1 0,0-1 0,10 2 0,-14 0 0,0 0 0,0-1 0,-1 2 0,1-1 0,0 0 0,-1 1 0,1-1 0,-1 1 0,1 0 0,-1 0 0,0 1 0,0-1 0,0 1 0,0-1 0,0 1 0,0 0 0,-1 0 0,0 0 0,1 0 0,-1 1 0,0-1 0,2 7 0,2 6 0,-1 0 0,5 26 0,-2-5 0,-5-24 0,0 1 0,-2-1 0,1 1 0,-2 24 0,-1-30 0,1 0 0,-1 0 0,-1 0 0,1 0 0,-1 0 0,-1 0 0,0-1 0,0 1 0,-5 9 0,6-14 0,0-1 0,0 1 0,-1-1 0,1 0 0,0 0 0,-1 0 0,0 0 0,1 0 0,-1 0 0,0-1 0,0 1 0,-3 0 0,-40 11 0,24-8 0,14-3 0,1 0 0,-1-1 0,0 1 0,0-2 0,0 1 0,0-1 0,-10-1 0,15 1 0,1-1 0,0 1 0,0-1 0,0 1 0,0-1 0,0 0 0,0 0 0,0 0 0,0 0 0,0 0 0,0 0 0,0-1 0,0 1 0,1-1 0,-1 1 0,1-1 0,-1 1 0,1-1 0,-1 0 0,1 0 0,0 0 0,0 0 0,0 0 0,0 0 0,0 0 0,1 0 0,-1 0 0,1 0 0,-1-4 0,0 3 0,0 0 0,1 0 0,0 0 0,0 0 0,0 0 0,0 0 0,0 0 0,0 0 0,1 0 0,0 1 0,-1-1 0,1 0 0,0 0 0,0 1 0,0-1 0,4-5 0,-3 6 0,0 0 0,0 1 0,1-1 0,-1 0 0,0 1 0,1-1 0,-1 1 0,1 0 0,0 0 0,-1 0 0,1 0 0,0 0 0,0 1 0,0-1 0,-1 1 0,1 0 0,4 0 0,8-1 0,9 0 0,36 2 0,-55-1 0,0 0 0,0 1 0,0 0 0,0 0 0,0 0 0,0 1 0,0 0 0,-1-1 0,1 2 0,0-1 0,-1 0 0,0 1 0,7 5 0,13 25 0,-20-27 0,-1 0 0,2 0 0,-1 0 0,8 7 0,0-5 27,-1 0 0,2 0 1,-1-1-1,1-1 0,0 0 0,0-1 0,20 6 0,31 13-1609,-40-13-5244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1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24575,'92'1'0,"143"21"0,-138-9 0,174-2 0,892-11 0,-1095 3 0,71 12 0,-73-6 0,85 0 0,-67-5 0,144 25 0,-228-29 0,25 7-1365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1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365 100 24575,'-3'-4'0,"0"-1"0,0 1 0,-1 0 0,1 0 0,-1 0 0,0 1 0,0-1 0,-1 1 0,1 0 0,-1 0 0,1 0 0,-1 1 0,0-1 0,-8-2 0,-11-2 0,-45-10 0,47 12 0,7 2 0,7 1 0,1 0 0,-1 1 0,0 0 0,0 0 0,-9 0 0,15 1 0,0 1 0,0-1 0,0 0 0,0 1 0,0-1 0,0 1 0,0 0 0,0 0 0,0 0 0,1 0 0,-1 0 0,0 0 0,1 0 0,-1 0 0,1 1 0,-1-1 0,1 1 0,0-1 0,-1 1 0,1-1 0,0 1 0,0 0 0,0-1 0,0 1 0,0 3 0,-6 9 0,-6 18 0,2-1 0,-10 40 0,19-61 0,0-1 0,0 1 0,2 0 0,-1-1 0,1 1 0,0 0 0,1-1 0,0 1 0,1-1 0,0 1 0,0-1 0,6 14 0,-5-18 0,-1 0 0,1-1 0,0 0 0,1 1 0,-1-1 0,1 0 0,0 0 0,0-1 0,8 6 0,44 26 0,-32-23 0,52 26 0,-45-24 0,31 20 0,-51-26 0,-1 1 0,-1 0 0,1 0 0,-2 1 0,1 0 0,-1 1 0,-1-1 0,11 22 0,-15-27 0,0 0 0,-1 0 0,0 0 0,-1 0 0,1 0 0,-1 1 0,0-1 0,0 0 0,0 1 0,-1-1 0,0 1 0,-1 10 0,1-13 0,-1 1 0,0-1 0,0 0 0,0 0 0,-1 0 0,1 0 0,-1 0 0,0 0 0,1 0 0,-1-1 0,-1 1 0,1-1 0,0 1 0,0-1 0,-1 0 0,0 0 0,1 0 0,-1 0 0,0 0 0,0 0 0,0-1 0,-3 2 0,-9 2 0,0-1 0,0 0 0,0 0 0,0-2 0,-27 2 0,-78-5 0,100 0 0,17 1 0,0 0 0,-1 0 0,1 0 0,0-1 0,0 1 0,-1-1 0,1 0 0,0 1 0,0-2 0,0 1 0,0 0 0,0 0 0,0-1 0,0 0 0,0 0 0,0 0 0,1 0 0,-1 0 0,1 0 0,0 0 0,-1-1 0,1 0 0,0 1 0,1-1 0,-1 0 0,0 0 0,1 0 0,-1 0 0,0-4 0,-12-21 0,10 19 0,0 0 0,0 0 0,1 0 0,-4-12 0,7 18 0,-1 0 0,1 0 0,0 0 0,0 0 0,0-1 0,0 1 0,1 0 0,-1 0 0,1 0 0,0 0 0,0 0 0,0 0 0,0 0 0,0 0 0,1 0 0,-1 0 0,3-3 0,5-6 0,1 1 0,0 0 0,0 0 0,1 1 0,1 0 0,-1 1 0,17-9 0,95-46 0,-118 62 0,10-5 0,0 0 0,0-1 0,-1-1 0,0 0 0,-1-1 0,22-20 0,-2 3 0,2-1 0,-34 26 0,1 0 0,0-1 0,-1 1 0,1 0 0,-1 0 0,0-1 0,0 1 0,0-1 0,0 1 0,0-1 0,0 1 0,-1-1 0,1 0 0,-1-3 0,2-20 0,-2 0 0,-1 1 0,-7-46 0,6 64-80,-1 1 0,1 0-1,-1 0 1,-1 0 0,1 0-1,-1 0 1,0 0 0,0 1-1,-1 0 1,1 0 0,-1 0 0,-1 1-1,1-1 1,0 1 0,-1 0-1,-6-3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1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24575,'2'0'0,"4"0"0,6 0 0,5-2 0,4-1 0,8 1 0,3 0 0,7 1 0,6 0 0,5 2 0,6 2 0,-7-1-8191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1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64 24575,'-3'0'0,"0"0"0,0-1 0,0 0 0,0 0 0,0 0 0,0 0 0,-5-2 0,-15-6 0,-41-3 0,-1 4 0,-109-2 0,151 10 0,-42-8 0,42 4 0,-30 0 0,51 4 0,-1 0 0,1 0 0,0 0 0,-1 0 0,1 0 0,0 1 0,0-1 0,0 1 0,-1-1 0,1 1 0,0 0 0,0 0 0,0 0 0,0 0 0,0 0 0,0 1 0,-2 1 0,3-1 0,0 0 0,0-1 0,0 1 0,0 0 0,1-1 0,-1 1 0,1 0 0,-1 0 0,1-1 0,0 1 0,-1 0 0,1 0 0,0 0 0,0 0 0,0-1 0,1 1 0,-1 0 0,0 0 0,1 0 0,-1-1 0,2 4 0,5 17 0,-1-2 0,0 0 0,0 0 0,-2 1 0,-1 0 0,1 30 0,-4-47 0,0 1 0,0 1 0,0-1 0,0 0 0,1 0 0,0 0 0,0 1 0,1 4 0,-1-9 0,0 0 0,-1 0 0,1 0 0,0 0 0,0 0 0,-1 0 0,1 0 0,0 0 0,0 0 0,0 0 0,0-1 0,0 1 0,1 0 0,-1-1 0,0 1 0,0-1 0,0 1 0,0-1 0,1 0 0,-1 1 0,0-1 0,1 0 0,-1 0 0,0 0 0,0 0 0,1 0 0,-1 0 0,0 0 0,0 0 0,1-1 0,-1 1 0,0 0 0,2-2 0,20-3 0,1 0 0,-1 1 0,1 2 0,-1 0 0,43 3 0,-51 1 0,0 1 0,0 0 0,0 2 0,0-1 0,25 14 0,67 43 0,-58-31 0,-44-28 0,4 4 0,1-1 0,-1 1 0,0 1 0,10 9 0,-16-13 0,-1-1 0,0 1 0,0 0 0,0-1 0,-1 1 0,1 0 0,0 0 0,-1 0 0,0 0 0,0 0 0,0 1 0,0-1 0,0 0 0,-1 1 0,1-1 0,-1 0 0,0 1 0,-1 4 0,1 0 0,-1 3 0,0 0 0,0-1 0,-5 17 0,4-23 0,1 0 0,-1-1 0,0 1 0,0-1 0,0 0 0,0 1 0,0-1 0,-1 0 0,1 0 0,-1 0 0,0-1 0,0 1 0,-4 2 0,1-1 0,-1 0 0,-1 0 0,1-1 0,0 1 0,-1-2 0,1 1 0,-1-1 0,0 0 0,-8 0 0,-12 1 0,-36-2 0,4 0 0,18 1 0,0-2 0,0-1 0,-51-10 0,-12-5-1365,82 14-5461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2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24575,'144'-10'0,"-46"1"0,57-1 0,239-9 0,321 8 0,-653 8 0,93-17 0,17-1 0,-79 21 0,0 3 0,100 17 0,18 2 0,47-21 0,-129-3 0,-101 1 0,-19 0 0,0 1 0,0 0 0,1 0 0,14 3 0,-24-3-23,0 0 1,0 0-1,1 1 0,-1-1 0,0 0 1,0 0-1,1 0 0,-1 0 0,0 0 1,0 0-1,1 1 0,-1-1 0,0 0 1,0 0-1,1 0 0,-1 1 0,0-1 1,0 0-1,0 0 0,0 1 0,1-1 1,-1 0-1,0 0 0,0 1 0,0-1 1,0 0-1,0 0 0,0 1 0,0-1 1,0 0-1,0 1 0,0-1 0,0 0 1,0 0-1,0 1 0,0-1 0,0 0 1,0 1-1,0-1 0,0 0 0,0 0 1,0 1-1,0-1 0,-1 0 0,1 0 1,0 1-1,0-1 0,0 0 0,0 0 0,-1 1 1,1-1-1,0 0 0,0 0 0,-1 0 1,1 1-1,0-1 0,0 0 0,-1 0 1,1 0-1,-10 8-6803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22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24575,'2'-2'0,"-1"1"0,0 0 0,0 0 0,0 0 0,1 0 0,-1 0 0,0 0 0,1 0 0,-1 0 0,1 1 0,-1-1 0,1 0 0,0 1 0,-1 0 0,1-1 0,2 1 0,3-3 0,21-7 0,-1 1 0,1 1 0,45-6 0,-58 12 0,0 1 0,0 0 0,0 1 0,0 1 0,0 0 0,0 1 0,0 1 0,23 7 0,-35-9 0,0 0 0,0 0 0,0 0 0,0 1 0,0-1 0,0 1 0,0 0 0,-1 0 0,1 0 0,-1 0 0,1 0 0,-1 0 0,0 1 0,0-1 0,0 1 0,0 0 0,-1-1 0,1 1 0,2 6 0,-2-2 0,-1 1 0,0-1 0,0 0 0,-1 1 0,0-1 0,0 1 0,-2 10 0,1-12 0,0-1 0,0 1 0,0-1 0,-1 1 0,0-1 0,0 0 0,0 0 0,-1 0 0,1 0 0,-1-1 0,0 1 0,-1-1 0,1 1 0,-1-1 0,0 0 0,0 0 0,0-1 0,-1 1 0,1-1 0,-1 0 0,0 0 0,0-1 0,-10 5 0,-3-2 0,-1-1 0,0 0 0,-1-1 0,-36 0 0,39-2 0,-92 0 0,156-11 0,14 6 0,163-7 0,-175 11 0,1 3 0,72 12 0,-121-15 0,10 2 0,-1 0 0,1 0 0,-1 2 0,17 6 0,-25-9 0,0 0 0,0 1 0,0-1 0,0 0 0,0 1 0,0-1 0,0 1 0,-1-1 0,1 1 0,-1 0 0,1 0 0,-1 0 0,0 0 0,1 0 0,-1 0 0,0 0 0,0 0 0,-1 0 0,1 1 0,0-1 0,-1 0 0,1 0 0,-1 1 0,0-1 0,0 0 0,0 1 0,0 3 0,-2 12 0,1-10 0,1 0 0,-2 1 0,-3 12 0,5-19 0,-1 1 0,0-1 0,0 0 0,0 0 0,0 0 0,-1 0 0,1 0 0,0 0 0,-1-1 0,0 1 0,1 0 0,-1-1 0,0 1 0,0-1 0,0 1 0,0-1 0,-3 2 0,-28 9 0,0-1 0,-62 12 0,58-18 0,1-1 0,-72-3 0,67-1 0,1 0 0,-44 8 0,27 1-1365,33-6-5461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2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24575,'2'-2'0,"7"-1"0,7 1 0,12 0 0,6 0 0,10 1 0,14 1 0,6 1 0,5 2 0,2 2 0,-3 0 0,-6 1 0,-9-1 0,-6 0 0,-10-2 0,-11-1-8191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2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24575,'1'0'0,"-1"0"0,1 1 0,-1-1 0,1 0 0,-1 0 0,1 1 0,-1-1 0,0 0 0,1 1 0,-1-1 0,1 1 0,-1-1 0,0 0 0,1 1 0,-1-1 0,0 1 0,0-1 0,1 1 0,-1-1 0,0 1 0,0-1 0,0 1 0,0 0 0,0-1 0,1 1 0,-1-1 0,0 1 0,2 19 0,-2-16 0,3 308 0,-5-171 0,2 46-1365,0-173-5461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2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24575,'0'0'0,"0"-1"0,1 0 0,-1 1 0,1-1 0,-1 1 0,1-1 0,-1 1 0,1-1 0,-1 1 0,1-1 0,-1 1 0,1-1 0,0 1 0,-1 0 0,1-1 0,0 1 0,-1 0 0,1-1 0,0 1 0,-1 0 0,2 0 0,22-6 0,-18 5 0,52-10 0,0 2 0,70-2 0,124 9 0,-170 3 0,218 12 0,-39-1 0,107-12 0,-165 16 0,-96-4 0,318 8 0,4-20 0,-180-1 0,-247 1 49,-1-1-128,0 1 1,0 0-1,0 0 0,0 0 1,0 0-1,-1 0 1,1 1-1,0-1 1,0 0-1,0 0 1,0 1-1,0-1 1,0 0-1,-1 1 1,1-1-1,0 1 0,1 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27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24575,'17'-13'0,"1"0"0,1 1 0,0 1 0,1 0 0,0 2 0,36-13 0,-37 17 0,-1 1 0,1 0 0,0 1 0,1 2 0,-1 0 0,0 0 0,20 4 0,-2-2 0,-24-1 0,1 1 0,-1 1 0,1 1 0,-1 0 0,19 7 0,-23-7 0,0 0 0,-1 1 0,0 0 0,0 1 0,0 0 0,-1 0 0,0 1 0,1 0 0,5 7 0,-10-8 0,0 0 0,0 0 0,0 1 0,-1-1 0,0 1 0,0-1 0,0 1 0,-1 0 0,0 0 0,1 10 0,5 21 0,0-16 0,2 0 0,17 32 0,-8-19 0,-14-24 0,0-1 0,-1 1 0,0-1 0,-1 1 0,0 0 0,-1 0 0,1 10 0,-3 75 0,-1-46 0,2-42 0,0 8 0,-1 1 0,0-1 0,-4 19 0,4-29 0,0-1 0,0 0 0,-1 0 0,0 0 0,1 0 0,-1 0 0,-1-1 0,1 1 0,0 0 0,-1-1 0,0 0 0,0 1 0,0-1 0,0 0 0,0-1 0,-5 4 0,-148 80 0,144-81 0,-1 0 0,1-1 0,-1-1 0,0 0 0,0-1 0,0 0 0,-17-1 0,7-1 0,0-1 0,0-1 0,-29-6 0,46 6 0,0 0 0,1 0 0,0 0 0,-1-1 0,1 1 0,0-1 0,0-1 0,0 1 0,-6-7 0,-39-41 0,30 28 0,15 18 0,0 0 0,0-1 0,1 1 0,0-1 0,1 0 0,-1 0 0,1 0 0,0-1 0,0 1 0,1-1 0,-3-12 0,5 15 0,-1 0 0,1 0 0,0 0 0,0 0 0,1 0 0,-1 1 0,1-1 0,0 0 0,0 0 0,0 0 0,1 0 0,-1 1 0,1-1 0,0 1 0,0-1 0,0 1 0,0 0 0,1 0 0,-1 0 0,1 0 0,0 0 0,4-3 0,0 1 0,0 0 0,1 1 0,-1 0 0,1 0 0,0 1 0,0 0 0,0 1 0,0-1 0,1 2 0,-1-1 0,1 1 0,-1 0 0,10 1 0,17 0 0,60 8 0,-94-8 0,9 2 0,0 0 0,0 1 0,-1 0 0,1 0 0,-1 1 0,10 5 0,51 34 0,-65-40 0,7 6 0,0 1 0,0 1 0,15 17 0,-14-13 0,25 20 0,29 13 0,2-3 0,121 59 0,-111-72 304,-25-12-1973,-39-13-5157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37:29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2 254 24575,'0'26'0,"-1"-17"0,0 0 0,1 0 0,1 0 0,0 0 0,2 12 0,-2-19 0,-1 0 0,1 0 0,0 0 0,0 0 0,0 0 0,0 0 0,0 0 0,0 0 0,1 0 0,-1-1 0,1 1 0,-1 0 0,1-1 0,0 1 0,-1-1 0,1 0 0,0 0 0,0 1 0,0-1 0,0 0 0,0-1 0,0 1 0,0 0 0,0-1 0,1 1 0,2 0 0,1 0 0,-1 0 0,1-1 0,-1 1 0,1-1 0,0 0 0,-1 0 0,1-1 0,-1 1 0,1-1 0,-1-1 0,1 1 0,-1-1 0,0 0 0,1 0 0,-1-1 0,0 1 0,0-1 0,-1 0 0,1 0 0,-1-1 0,1 1 0,-1-1 0,0 0 0,6-9 0,34-36 0,-32 37 0,0-1 0,-1 0 0,-1 0 0,0-1 0,0-1 0,-2 1 0,8-17 0,-11 17-124,1 0 0,1 0 0,0 1 0,1 0 0,0 0 0,1 1-1,0 0 1,1 1 0,0 0 0,21-17 0,-22 22-6702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2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24575,'612'0'-1365,"-600"0"-5461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3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24575,'2'17'0,"-1"1"0,6 19 0,0 6 0,-3-1 0,-1 1 0,-4 57 0,-1-75 0,-2 1 0,0-1 0,-2 0 0,-1 0 0,-11 28 0,17-51 2,-9 20-344,2 1 0,0 0 1,-4 28-1,10-40-6484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3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24575,'6'-2'0,"-1"0"0,1 1 0,-1 0 0,1 0 0,0 0 0,-1 0 0,1 1 0,9 0 0,3 0 0,554-5 0,-316 7 0,-4-3 0,291 3 0,-312 9 0,103 1 0,-76-12-1365,-208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3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24575,'2'18'0,"0"0"0,0 1 0,7 18 0,1 15 0,-4 1-682,-1 91-1,-5-128-6143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33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24575,'82'-1'102,"288"8"-1569,-340-4-5359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3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24575,'0'2'0,"0"5"0,0 3 0,0 1 0,0 4 0,0 3 0,0 2 0,0 2 0,0 1 0,0 1 0,0-2 0,0-1 0,0-3-8191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3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24575,'5'-1'0,"0"0"0,0 1 0,-1-2 0,1 1 0,6-3 0,15-4 0,25 2 0,1 2 0,93 4 0,-56 2 0,660-1 0,-593-13 0,-21 1 0,307 9 160,-242 3-1685,-190-1-5301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42:3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83 24575,'-25'0'0,"-35"1"0,55 0 0,0 0 0,1 0 0,-1 0 0,0 1 0,1 0 0,-1 0 0,1 0 0,-1 0 0,1 1 0,-5 3 0,0 1 0,-1 0 0,0 1 0,0 0 0,1 1 0,0 0 0,-9 13 0,16-20 0,1 0 0,-1 1 0,1-1 0,0 1 0,0-1 0,0 1 0,0-1 0,0 1 0,1-1 0,-1 1 0,1 0 0,-1 0 0,1-1 0,0 1 0,0 0 0,0 0 0,1-1 0,-1 1 0,1 0 0,-1-1 0,1 1 0,0 0 0,0-1 0,0 1 0,0-1 0,1 1 0,-1-1 0,1 0 0,-1 0 0,3 3 0,9 9 0,-1-2 0,2 0 0,0 0 0,0-1 0,1-1 0,0 0 0,1-1 0,0-1 0,0 0 0,1-1 0,18 5 0,21 3 0,1-2 0,63 5 0,-97-14 0,0-1 0,0-1 0,0-1 0,0-2 0,30-3 0,-49 3 0,0 0 0,-1 0 0,1 0 0,0 0 0,-1-1 0,1 0 0,-1 1 0,1-2 0,-1 1 0,0 0 0,0 0 0,0-1 0,0 0 0,0 0 0,-1 0 0,1 0 0,-1 0 0,0 0 0,0 0 0,0-1 0,0 1 0,0-1 0,-1 0 0,0 1 0,0-1 0,0 0 0,0 0 0,0 0 0,-1 0 0,0 0 0,0-6 0,0 0 0,-1 0 0,0 1 0,0-1 0,-1 0 0,-1 0 0,0 1 0,0 0 0,-1-1 0,0 1 0,0 0 0,-9-12 0,-4-4 0,11 14 0,-1 1 0,1 1 0,-2-1 0,1 1 0,-1 1 0,-1-1 0,1 1 0,-1 1 0,-17-12 0,-151-56 0,170 72 0,0 1 0,-1 0 0,1 0 0,-1 1 0,0-1 0,1 2 0,-1-1 0,0 1 0,-7 1 0,11-1 0,0 1 0,0 0 0,0 0 0,0 0 0,0 0 0,0 1 0,1-1 0,-1 1 0,1 0 0,-1 0 0,1 0 0,0 1 0,-1-1 0,1 1 0,1 0 0,-1 0 0,0 0 0,-4 6 0,-20 24-1365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37:34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0 446 24575,'20'-18'0,"26"-28"0,-3 2 0,-1 7 0,-9 7 0,38-42 0,-51 44 0,-16 22 0,0 0 0,0 1 0,0-1 0,1 1 0,9-8 0,1-1 42,-1 0-1,0-1 1,20-29-1,-1 1-1572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37:36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24575,'23'0'0,"0"1"0,-1 0 0,1 2 0,28 7 0,-41-7 0,0 1 0,0 0 0,0 0 0,0 1 0,-1 0 0,1 1 0,-1 0 0,-1 0 0,1 1 0,-1 0 0,9 10 0,-12-11 0,6 6 0,0 1 0,17 26 0,-25-35 0,-1 0 0,0 0 0,0 0 0,0 1 0,-1-1 0,0 0 0,0 1 0,0-1 0,0 0 0,0 1 0,-1 0 0,0-1 0,0 1 0,0-1 0,-2 9 0,1-9 0,-1-1 0,1 0 0,-1 0 0,0 0 0,0 0 0,0 0 0,-1 0 0,1 0 0,-1-1 0,1 1 0,-1-1 0,0 0 0,0 0 0,0 0 0,0 0 0,0 0 0,0-1 0,-4 2 0,-3 1 0,0 0 0,0-1 0,0 0 0,-1-1 0,-10 1 0,-132-3 0,173 0 0,-1 1 0,0 1 0,1 1 0,27 7 0,-39-8 0,-1 0 0,1 1 0,-1 0 0,1 1 0,-1 0 0,0 0 0,0 0 0,-1 1 0,0 0 0,1 0 0,-2 1 0,1 0 0,8 10 0,-13-15 0,0 1 0,1 0 0,-1 0 0,0 0 0,0 0 0,0 0 0,0 1 0,0-1 0,0 0 0,-1 0 0,1 0 0,-1 1 0,1-1 0,-1 0 0,0 1 0,0-1 0,0 0 0,0 1 0,-1-1 0,1 0 0,-1 1 0,1-1 0,-1 0 0,0 0 0,0 0 0,0 1 0,0-1 0,0 0 0,0 0 0,0-1 0,-1 1 0,1 0 0,-3 2 0,0-1 0,0 0 0,0 0 0,0 0 0,-1 0 0,1 0 0,-1-1 0,0 0 0,1 0 0,-1 0 0,0-1 0,0 0 0,0 0 0,-10 1 0,-149-1 236,76-3-1837,73 2-5225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37:38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0 310 24575,'2'1'0,"1"0"0,-1 0 0,0 1 0,0-1 0,0 0 0,0 1 0,-1 0 0,1-1 0,0 1 0,-1 0 0,1 0 0,-1 0 0,1 0 0,-1 0 0,0 0 0,2 4 0,0-1 0,19 30 0,2-1 0,1-1 0,2-2 0,43 41 0,-51-60 0,-19-12 0,1 0 0,-1 0 0,1 0 0,-1 0 0,1 0 0,-1 0 0,1 0 0,-1 0 0,1 0 0,-1 0 0,1 0 0,-1 0 0,1 0 0,-1 0 0,1 0 0,-1 0 0,1 0 0,-1-1 0,0 1 0,1 0 0,-1 0 0,1-1 0,0 1 0,0-2 0,0 0 0,0 0 0,-1 1 0,1-1 0,0 0 0,-1 0 0,1 0 0,-1 0 0,1 0 0,-1 0 0,0 0 0,0 0 0,0 0 0,0 0 0,-1-3 0,1-18 0,1-1 0,1 1 0,0 0 0,2 0 0,1 1 0,8-25 0,0 6 0,34-79 0,-35 95 0,-7 13 0,0 0 0,1 1 0,9-12 0,52-67-1365,-60 81-5461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37:4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24575,'6'10'0,"0"0"0,1-1 0,14 15 0,3 5 0,-16-18 0,-2-3 0,0 0 0,0 0 0,15 13 0,-21-21 0,0 0 0,0 0 0,0 0 0,0 0 0,1 0 0,-1 1 0,0-1 0,0 0 0,0 0 0,1 0 0,-1 0 0,0 0 0,0 0 0,1 0 0,-1 0 0,0 0 0,0 0 0,0 0 0,1 0 0,-1 0 0,0 0 0,0 0 0,0 0 0,1 0 0,-1-1 0,0 1 0,0 0 0,0 0 0,1 0 0,-1 0 0,0 0 0,0 0 0,0-1 0,0 1 0,1 0 0,-1 0 0,0 0 0,0 0 0,0-1 0,0 1 0,0 0 0,0 0 0,0 0 0,1-1 0,-1 1 0,0 0 0,0 0 0,0-1 0,0 1 0,0 0 0,0 0 0,0 0 0,0-1 0,0 1 0,1-15 0,-1 13 0,1-27 0,-1 15 0,0 0 0,1 0 0,1 0 0,0 0 0,5-17 0,-4 19 0,0 1 0,2-22 0,3-15 0,-3 19 208,-4 23-351,-1 0 0,2 1 0,-1-1 0,0 0 0,1 0 0,0 0 0,1 1 0,-1-1 0,1 1 0,5-8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37:41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1 458 24575,'1'-2'0,"-1"0"0,1 0 0,0 0 0,1 0 0,-1 0 0,0 1 0,0-1 0,1 0 0,-1 1 0,1-1 0,0 1 0,-1-1 0,1 1 0,3-2 0,2-3 0,147-147 0,-13 12 0,-115 118 125,-14 14-338,0-1 0,-1-1 0,0 0 1,-1 0-1,0-1 0,14-23 0,-20 26-6613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9:37:43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24575,'0'2'0,"0"4"0,0 8 0,0 5 0,0 2 0,0-2 0,0 1 0,0 1 0,0 1 0,0 2 0,0 1 0,0 1 0,0-2 0,0-2 0,0-2 0,0-4-8191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2/20/2025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3.jpe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Relationship Id="rId30" Type="http://schemas.openxmlformats.org/officeDocument/2006/relationships/customXml" Target="../ink/ink14.xml"/><Relationship Id="rId8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9" Type="http://schemas.openxmlformats.org/officeDocument/2006/relationships/customXml" Target="../ink/ink34.xml"/><Relationship Id="rId21" Type="http://schemas.openxmlformats.org/officeDocument/2006/relationships/customXml" Target="../ink/ink25.xml"/><Relationship Id="rId34" Type="http://schemas.openxmlformats.org/officeDocument/2006/relationships/image" Target="../media/image34.png"/><Relationship Id="rId42" Type="http://schemas.openxmlformats.org/officeDocument/2006/relationships/image" Target="../media/image38.png"/><Relationship Id="rId7" Type="http://schemas.openxmlformats.org/officeDocument/2006/relationships/customXml" Target="../ink/ink18.xml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9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20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33.xml"/><Relationship Id="rId40" Type="http://schemas.openxmlformats.org/officeDocument/2006/relationships/image" Target="../media/image37.png"/><Relationship Id="rId45" Type="http://schemas.openxmlformats.org/officeDocument/2006/relationships/customXml" Target="../ink/ink37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customXml" Target="../ink/ink24.xml"/><Relationship Id="rId31" Type="http://schemas.openxmlformats.org/officeDocument/2006/relationships/customXml" Target="../ink/ink30.xml"/><Relationship Id="rId44" Type="http://schemas.openxmlformats.org/officeDocument/2006/relationships/image" Target="../media/image39.png"/><Relationship Id="rId4" Type="http://schemas.openxmlformats.org/officeDocument/2006/relationships/image" Target="../media/image19.png"/><Relationship Id="rId9" Type="http://schemas.openxmlformats.org/officeDocument/2006/relationships/customXml" Target="../ink/ink19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28.xml"/><Relationship Id="rId30" Type="http://schemas.openxmlformats.org/officeDocument/2006/relationships/image" Target="../media/image32.png"/><Relationship Id="rId35" Type="http://schemas.openxmlformats.org/officeDocument/2006/relationships/customXml" Target="../ink/ink32.xml"/><Relationship Id="rId43" Type="http://schemas.openxmlformats.org/officeDocument/2006/relationships/customXml" Target="../ink/ink36.xml"/><Relationship Id="rId8" Type="http://schemas.openxmlformats.org/officeDocument/2006/relationships/image" Target="../media/image21.png"/><Relationship Id="rId3" Type="http://schemas.openxmlformats.org/officeDocument/2006/relationships/customXml" Target="../ink/ink16.xml"/><Relationship Id="rId12" Type="http://schemas.openxmlformats.org/officeDocument/2006/relationships/image" Target="../media/image23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38" Type="http://schemas.openxmlformats.org/officeDocument/2006/relationships/image" Target="../media/image36.png"/><Relationship Id="rId46" Type="http://schemas.openxmlformats.org/officeDocument/2006/relationships/image" Target="../media/image40.png"/><Relationship Id="rId20" Type="http://schemas.openxmlformats.org/officeDocument/2006/relationships/image" Target="../media/image27.png"/><Relationship Id="rId41" Type="http://schemas.openxmlformats.org/officeDocument/2006/relationships/customXml" Target="../ink/ink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4340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More HashMap Practice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1E86B0-3FF4-4D36-C339-F06FCF8DE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7797754-9397-08D0-3E9E-4AF80612573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BA05203-0807-AE0B-5CCB-DE0E5C13DAB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FE571C-2B15-3348-1161-C3F466FAF89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591B7DD-31FE-11BE-4EDB-71B42920E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0D7818D-C0B4-45E4-B9F7-D58B7BDE06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4DD6A1-54FA-0B58-91E4-CF62E855747B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2914ED9-F662-2624-6DA1-606A8D078C61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315065F-1A6A-BBDC-D4FF-2CE64B078BBB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26E6E-901D-EF75-A0F3-052C089AEC90}"/>
              </a:ext>
            </a:extLst>
          </p:cNvPr>
          <p:cNvSpPr txBox="1"/>
          <p:nvPr/>
        </p:nvSpPr>
        <p:spPr>
          <a:xfrm>
            <a:off x="1371600" y="2057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AF46954-C03D-15EA-7AF9-01EBC423A755}"/>
              </a:ext>
            </a:extLst>
          </p:cNvPr>
          <p:cNvSpPr/>
          <p:nvPr/>
        </p:nvSpPr>
        <p:spPr>
          <a:xfrm rot="16200000">
            <a:off x="1337181" y="172781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31A4E-EF23-0150-A78D-999620E5E212}"/>
              </a:ext>
            </a:extLst>
          </p:cNvPr>
          <p:cNvSpPr txBox="1"/>
          <p:nvPr/>
        </p:nvSpPr>
        <p:spPr>
          <a:xfrm>
            <a:off x="-76200" y="11540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numberList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D8FEF-0D42-85A7-EBCF-956CE84FF3EE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30C01-EC43-8DF0-0B2C-6BC8BB8D8367}"/>
              </a:ext>
            </a:extLst>
          </p:cNvPr>
          <p:cNvSpPr txBox="1"/>
          <p:nvPr/>
        </p:nvSpPr>
        <p:spPr>
          <a:xfrm>
            <a:off x="-457200" y="2997190"/>
            <a:ext cx="69012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   String answer = "";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while(n 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if(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) &gt; n)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if(n -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&gt;=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String numeral = </a:t>
            </a:r>
            <a:r>
              <a:rPr lang="en-US" sz="1400" dirty="0" err="1">
                <a:latin typeface="Consolas" panose="020B0609020204030204" pitchFamily="49" charset="0"/>
              </a:rPr>
              <a:t>romanMap.get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answer += numeral;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n -=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answer;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163A3-117A-042A-3447-2EDB2B7DEA33}"/>
              </a:ext>
            </a:extLst>
          </p:cNvPr>
          <p:cNvSpPr txBox="1"/>
          <p:nvPr/>
        </p:nvSpPr>
        <p:spPr>
          <a:xfrm>
            <a:off x="8458200" y="1907745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 = 59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86C9DD-492C-5830-3DB2-0D3F25649ADD}"/>
              </a:ext>
            </a:extLst>
          </p:cNvPr>
          <p:cNvSpPr txBox="1"/>
          <p:nvPr/>
        </p:nvSpPr>
        <p:spPr>
          <a:xfrm>
            <a:off x="7705300" y="609572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 = </a:t>
            </a:r>
          </a:p>
        </p:txBody>
      </p:sp>
    </p:spTree>
    <p:extLst>
      <p:ext uri="{BB962C8B-B14F-4D97-AF65-F5344CB8AC3E}">
        <p14:creationId xmlns:p14="http://schemas.microsoft.com/office/powerpoint/2010/main" val="286989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7D61604-6518-1A17-901F-ECA951940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0CC26F3-37B9-CEC5-5EB2-6EFADEA5E92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078E1AA-531E-AA72-CA38-2DEB9338DB3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6B8353B-384A-6D60-02AF-D53326D8D52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B15B215-8BDE-2706-AFBB-7D0EC90F9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6393E76-ABB4-554C-550E-F468475BBA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CAAEE-0183-D88E-1CA5-2A2E0644D5E6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BF39247-78A2-0CD2-9E17-EF2342666E9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6E9F5BE-D652-9C90-5E1D-5250515425A0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8A0FA-F561-EFCF-7D43-7543F9335B09}"/>
              </a:ext>
            </a:extLst>
          </p:cNvPr>
          <p:cNvSpPr txBox="1"/>
          <p:nvPr/>
        </p:nvSpPr>
        <p:spPr>
          <a:xfrm>
            <a:off x="-76200" y="11540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numberList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B9FE6-382E-AB2E-6820-EBE7F30D0127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50E81-E171-13D1-445A-E0D1B13F1814}"/>
              </a:ext>
            </a:extLst>
          </p:cNvPr>
          <p:cNvSpPr txBox="1"/>
          <p:nvPr/>
        </p:nvSpPr>
        <p:spPr>
          <a:xfrm>
            <a:off x="-457200" y="2997190"/>
            <a:ext cx="69012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   String answer = "";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while(n 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if(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) &gt; n)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if(n -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&gt;=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String numeral = </a:t>
            </a:r>
            <a:r>
              <a:rPr lang="en-US" sz="1400" dirty="0" err="1">
                <a:latin typeface="Consolas" panose="020B0609020204030204" pitchFamily="49" charset="0"/>
              </a:rPr>
              <a:t>romanMap.get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answer += numeral;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n -=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answer;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FEC8F4-BE64-3488-5B66-F4AB7A4C8C11}"/>
              </a:ext>
            </a:extLst>
          </p:cNvPr>
          <p:cNvSpPr txBox="1"/>
          <p:nvPr/>
        </p:nvSpPr>
        <p:spPr>
          <a:xfrm>
            <a:off x="8458200" y="1907745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 = 59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5168CB-1B35-B54F-9FA8-CA99B8E5DC31}"/>
              </a:ext>
            </a:extLst>
          </p:cNvPr>
          <p:cNvSpPr txBox="1"/>
          <p:nvPr/>
        </p:nvSpPr>
        <p:spPr>
          <a:xfrm>
            <a:off x="7705300" y="609572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F4886-56DF-10AD-27F0-CA81E524985E}"/>
              </a:ext>
            </a:extLst>
          </p:cNvPr>
          <p:cNvSpPr txBox="1"/>
          <p:nvPr/>
        </p:nvSpPr>
        <p:spPr>
          <a:xfrm>
            <a:off x="2015619" y="200598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8B24335-C82E-714A-DE75-A22213D8EE64}"/>
              </a:ext>
            </a:extLst>
          </p:cNvPr>
          <p:cNvSpPr/>
          <p:nvPr/>
        </p:nvSpPr>
        <p:spPr>
          <a:xfrm rot="16200000">
            <a:off x="1981200" y="16764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5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63E6CCF-86FF-AFA6-AA6F-DE0C73C63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F6AC8D0-2E50-51E0-01EB-AD4B8452D9F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2DCF84E-4563-4569-CFDC-C2EBDAB7BA1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DE67417-6554-92DD-D435-1F877331E70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73B7AFE-5982-A88C-92CD-DFA3A8C569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BBDBEAE-2AAC-014C-0491-5EB3B0AD38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CBE38-8BB4-4624-FFAD-7A2734DC9C83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15A143B-3B12-DCC9-75BB-0D40871073E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76D8AE9-F55F-BA6C-45B9-4F84F4069EE2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ACF67-898E-E529-AA8B-736A90DA3ECD}"/>
              </a:ext>
            </a:extLst>
          </p:cNvPr>
          <p:cNvSpPr txBox="1"/>
          <p:nvPr/>
        </p:nvSpPr>
        <p:spPr>
          <a:xfrm>
            <a:off x="-76200" y="11540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numberList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A0615-625B-7F78-EB63-1278013F4665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5E18F-DE04-20B9-AD1A-F83ACFE26977}"/>
              </a:ext>
            </a:extLst>
          </p:cNvPr>
          <p:cNvSpPr txBox="1"/>
          <p:nvPr/>
        </p:nvSpPr>
        <p:spPr>
          <a:xfrm>
            <a:off x="-457200" y="2997190"/>
            <a:ext cx="69012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   String answer = "";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while(n 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if(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) &gt; n)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if(n -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&gt;=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String numeral = </a:t>
            </a:r>
            <a:r>
              <a:rPr lang="en-US" sz="1400" dirty="0" err="1">
                <a:latin typeface="Consolas" panose="020B0609020204030204" pitchFamily="49" charset="0"/>
              </a:rPr>
              <a:t>romanMap.get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answer += numeral;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n -=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answer;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17FD6-B5D0-0D63-B94F-CD3D7045A948}"/>
              </a:ext>
            </a:extLst>
          </p:cNvPr>
          <p:cNvSpPr txBox="1"/>
          <p:nvPr/>
        </p:nvSpPr>
        <p:spPr>
          <a:xfrm>
            <a:off x="8458200" y="1907745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 = 59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E578FC-92EE-8DFB-35F1-1CB7F2966FA0}"/>
              </a:ext>
            </a:extLst>
          </p:cNvPr>
          <p:cNvSpPr txBox="1"/>
          <p:nvPr/>
        </p:nvSpPr>
        <p:spPr>
          <a:xfrm>
            <a:off x="7705300" y="609572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C7E94-3804-625E-938F-D03D0127BA80}"/>
              </a:ext>
            </a:extLst>
          </p:cNvPr>
          <p:cNvSpPr txBox="1"/>
          <p:nvPr/>
        </p:nvSpPr>
        <p:spPr>
          <a:xfrm>
            <a:off x="2777619" y="200598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ED8E4B7-E794-C918-C881-03C88A068942}"/>
              </a:ext>
            </a:extLst>
          </p:cNvPr>
          <p:cNvSpPr/>
          <p:nvPr/>
        </p:nvSpPr>
        <p:spPr>
          <a:xfrm rot="16200000">
            <a:off x="2743200" y="16764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20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6246CEF-4F04-69B7-3FE8-CCD2A6C38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B48873C-EBC4-2A8B-37D7-41323C778A4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80C933C-96B3-9606-0A0F-309BFD298E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8249263-957B-AC8D-5D6C-EFDEBE947D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8BC6198-13BA-2B6D-683F-4F6CA9DE85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2CD3DCA-35C4-D054-B4F7-B8C358844E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AAC1A-D077-CAA6-62F0-054B3D9557C3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DD9C25-BD47-C25F-1B7A-2EC9144EB150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BECDDF2-355E-814A-092B-FCEDD141FBB2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6C4AE-E02F-F289-9984-B1C5748D90D0}"/>
              </a:ext>
            </a:extLst>
          </p:cNvPr>
          <p:cNvSpPr txBox="1"/>
          <p:nvPr/>
        </p:nvSpPr>
        <p:spPr>
          <a:xfrm>
            <a:off x="-76200" y="11540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numberList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C618C-88C2-F8D2-EC8C-4CBB8EC770B7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9AAAB-8BB8-CB70-A4FF-6C33C0BF33AE}"/>
              </a:ext>
            </a:extLst>
          </p:cNvPr>
          <p:cNvSpPr txBox="1"/>
          <p:nvPr/>
        </p:nvSpPr>
        <p:spPr>
          <a:xfrm>
            <a:off x="-457200" y="2997190"/>
            <a:ext cx="69012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   String answer = "";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while(n 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if(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) &gt; n)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if(n -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&gt;=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String numeral = </a:t>
            </a:r>
            <a:r>
              <a:rPr lang="en-US" sz="1400" dirty="0" err="1">
                <a:latin typeface="Consolas" panose="020B0609020204030204" pitchFamily="49" charset="0"/>
              </a:rPr>
              <a:t>romanMap.get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answer += numeral;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n -=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answer;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88B80-D78F-BFBC-7E1F-5436083F6FBE}"/>
              </a:ext>
            </a:extLst>
          </p:cNvPr>
          <p:cNvSpPr txBox="1"/>
          <p:nvPr/>
        </p:nvSpPr>
        <p:spPr>
          <a:xfrm>
            <a:off x="8458200" y="1907745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 = 59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13248B-F160-2E8B-8B13-FC49BEB8F21F}"/>
              </a:ext>
            </a:extLst>
          </p:cNvPr>
          <p:cNvSpPr txBox="1"/>
          <p:nvPr/>
        </p:nvSpPr>
        <p:spPr>
          <a:xfrm>
            <a:off x="7705300" y="609572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3A9EC-EBF6-A3FC-3D65-93AB04E7A2FB}"/>
              </a:ext>
            </a:extLst>
          </p:cNvPr>
          <p:cNvSpPr txBox="1"/>
          <p:nvPr/>
        </p:nvSpPr>
        <p:spPr>
          <a:xfrm>
            <a:off x="3463420" y="205616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D3447E7-A77D-23E6-6B57-C7027C912DBE}"/>
              </a:ext>
            </a:extLst>
          </p:cNvPr>
          <p:cNvSpPr/>
          <p:nvPr/>
        </p:nvSpPr>
        <p:spPr>
          <a:xfrm rot="16200000">
            <a:off x="3429001" y="172657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93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7FDC6E5-EC1F-FB96-A783-0581FA69E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340CCF6-24D0-BD87-286E-F44C1CD494E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B033CA5-77BF-294B-6A20-C1E909F627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5190980-4851-8FC3-FBA1-86AEAABEBA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97C0F9E-1B20-C736-9671-A5F57041D8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75DED8C-A404-4C00-F1CD-38826250BA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43438F-41AA-02C7-6EDA-556BCDA2B89C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001B494-E1EE-6B25-E9CB-7D82DD2B1F6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9C4F9F8-74AA-058F-5139-3B6B4AAEC185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34C20-2AF9-41CA-B036-D874F456FF97}"/>
              </a:ext>
            </a:extLst>
          </p:cNvPr>
          <p:cNvSpPr txBox="1"/>
          <p:nvPr/>
        </p:nvSpPr>
        <p:spPr>
          <a:xfrm>
            <a:off x="-76200" y="11540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numberList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EE4A6-DA62-0BC0-97FD-002655472FA0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A91F5-411B-1F62-80E6-93B4D8E1257C}"/>
              </a:ext>
            </a:extLst>
          </p:cNvPr>
          <p:cNvSpPr txBox="1"/>
          <p:nvPr/>
        </p:nvSpPr>
        <p:spPr>
          <a:xfrm>
            <a:off x="-457200" y="2997190"/>
            <a:ext cx="69012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   String answer = "";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while(n 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if(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) &gt; n)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if(n -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&gt;=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String numeral = </a:t>
            </a:r>
            <a:r>
              <a:rPr lang="en-US" sz="1400" dirty="0" err="1">
                <a:latin typeface="Consolas" panose="020B0609020204030204" pitchFamily="49" charset="0"/>
              </a:rPr>
              <a:t>romanMap.get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answer += numeral;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n -=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answer;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24030-6BC7-7040-6D86-ABA19846A63C}"/>
              </a:ext>
            </a:extLst>
          </p:cNvPr>
          <p:cNvSpPr txBox="1"/>
          <p:nvPr/>
        </p:nvSpPr>
        <p:spPr>
          <a:xfrm>
            <a:off x="8458200" y="1907745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 = 59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CFB91-1347-8066-6961-554FCE838DAB}"/>
              </a:ext>
            </a:extLst>
          </p:cNvPr>
          <p:cNvSpPr txBox="1"/>
          <p:nvPr/>
        </p:nvSpPr>
        <p:spPr>
          <a:xfrm>
            <a:off x="7705300" y="609572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8CAB1-0754-9C7F-82AD-7EEE690BE2B3}"/>
              </a:ext>
            </a:extLst>
          </p:cNvPr>
          <p:cNvSpPr txBox="1"/>
          <p:nvPr/>
        </p:nvSpPr>
        <p:spPr>
          <a:xfrm>
            <a:off x="4149219" y="2005985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DC900A-B754-4DA4-605F-767342571E4B}"/>
              </a:ext>
            </a:extLst>
          </p:cNvPr>
          <p:cNvSpPr/>
          <p:nvPr/>
        </p:nvSpPr>
        <p:spPr>
          <a:xfrm rot="16200000">
            <a:off x="4114800" y="16764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5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F7E7A6A-6A5B-790C-0E6B-AABFA7957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9A81DF7-8820-9354-C277-05CF7EBA3A3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AB43D4C-F66F-DACB-EE47-14FB233E21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832BE4B-023C-03E3-1AB3-F6F7C18136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02EE1F0-EC31-44F2-02BF-FB0501940D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4C86649-F28A-5CFC-3E49-DDE0F4D6F6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4F719B-6E2A-73AB-23C4-49ADAB30CC9C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E1A37F6-8E0B-836B-67AD-A168E8C35895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2AADF64-1B4C-6DF5-B862-43E6A318E4A2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5CC42-0FBF-1029-A619-2FAAD484E826}"/>
              </a:ext>
            </a:extLst>
          </p:cNvPr>
          <p:cNvSpPr txBox="1"/>
          <p:nvPr/>
        </p:nvSpPr>
        <p:spPr>
          <a:xfrm>
            <a:off x="-76200" y="11540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numberList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EDC2B-B7B7-0B2D-3B66-A1F023CAE1E7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91C44-75F0-6988-E7F9-111C59106AB1}"/>
              </a:ext>
            </a:extLst>
          </p:cNvPr>
          <p:cNvSpPr txBox="1"/>
          <p:nvPr/>
        </p:nvSpPr>
        <p:spPr>
          <a:xfrm>
            <a:off x="-457200" y="2997190"/>
            <a:ext cx="69012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   String answer = "";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while(n 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if(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) &gt; n)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if(n -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&gt;=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String numeral = </a:t>
            </a:r>
            <a:r>
              <a:rPr lang="en-US" sz="1400" dirty="0" err="1">
                <a:latin typeface="Consolas" panose="020B0609020204030204" pitchFamily="49" charset="0"/>
              </a:rPr>
              <a:t>romanMap.get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answer += numeral;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n -=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answer;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162840-9A68-05A4-85EC-7BF8306FF9C1}"/>
              </a:ext>
            </a:extLst>
          </p:cNvPr>
          <p:cNvSpPr txBox="1"/>
          <p:nvPr/>
        </p:nvSpPr>
        <p:spPr>
          <a:xfrm>
            <a:off x="8458200" y="1907745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 = 59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09D943-BC2F-C8F3-ADD7-67C84BE4E662}"/>
              </a:ext>
            </a:extLst>
          </p:cNvPr>
          <p:cNvSpPr txBox="1"/>
          <p:nvPr/>
        </p:nvSpPr>
        <p:spPr>
          <a:xfrm>
            <a:off x="7705300" y="609572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8E39E-9BAD-E383-7035-28B958B18B03}"/>
              </a:ext>
            </a:extLst>
          </p:cNvPr>
          <p:cNvSpPr txBox="1"/>
          <p:nvPr/>
        </p:nvSpPr>
        <p:spPr>
          <a:xfrm>
            <a:off x="4835019" y="1981699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FC5D59-E1DB-158E-2220-F37C9A9E0533}"/>
              </a:ext>
            </a:extLst>
          </p:cNvPr>
          <p:cNvSpPr/>
          <p:nvPr/>
        </p:nvSpPr>
        <p:spPr>
          <a:xfrm rot="16200000">
            <a:off x="4800600" y="1652114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E45527-ED21-A51E-1C08-A0A180DEF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9AA9748-EA2F-25ED-1149-084147CB2F8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59D5E9B-F1D8-3EED-A3E9-654BC0564E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7EC244E-719A-9C01-F1F2-9CA8C77233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CDA5157-DA04-5128-5A33-80A01245E1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6F217B5-6F87-1848-2301-09C552EEC8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92E35-3223-0315-6702-B26290EAB66B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4AED7A-351A-4482-ED42-5FC2E185B73C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746E5D9-1E5C-0D64-41AA-198B5EA2D4CD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B0BD9E-9017-E9DE-7F73-E79269583734}"/>
              </a:ext>
            </a:extLst>
          </p:cNvPr>
          <p:cNvSpPr txBox="1"/>
          <p:nvPr/>
        </p:nvSpPr>
        <p:spPr>
          <a:xfrm>
            <a:off x="-76200" y="11540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numberList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5D5B4F-B037-442D-D118-9EFF37BB1E00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33E1C-12B9-BC23-8ABE-9F5D7AB762D8}"/>
              </a:ext>
            </a:extLst>
          </p:cNvPr>
          <p:cNvSpPr txBox="1"/>
          <p:nvPr/>
        </p:nvSpPr>
        <p:spPr>
          <a:xfrm>
            <a:off x="-457200" y="2997190"/>
            <a:ext cx="69012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   String answer = "";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while(n 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if(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) &gt; n)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if(n -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&gt;=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String numeral = </a:t>
            </a:r>
            <a:r>
              <a:rPr lang="en-US" sz="1400" dirty="0" err="1">
                <a:latin typeface="Consolas" panose="020B0609020204030204" pitchFamily="49" charset="0"/>
              </a:rPr>
              <a:t>romanMap.get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answer += numeral;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n -=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answer;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23D50-A40A-1384-8C47-91057AABC99D}"/>
              </a:ext>
            </a:extLst>
          </p:cNvPr>
          <p:cNvSpPr txBox="1"/>
          <p:nvPr/>
        </p:nvSpPr>
        <p:spPr>
          <a:xfrm>
            <a:off x="8458200" y="1907745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 = 59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D8A4D-4073-3C3E-F3AC-580473C765D9}"/>
              </a:ext>
            </a:extLst>
          </p:cNvPr>
          <p:cNvSpPr txBox="1"/>
          <p:nvPr/>
        </p:nvSpPr>
        <p:spPr>
          <a:xfrm>
            <a:off x="7705300" y="609572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9C5C6-3006-2D20-DFAC-DC21FA60D767}"/>
              </a:ext>
            </a:extLst>
          </p:cNvPr>
          <p:cNvSpPr txBox="1"/>
          <p:nvPr/>
        </p:nvSpPr>
        <p:spPr>
          <a:xfrm>
            <a:off x="5444619" y="197746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487FC19-51E0-3EB6-495E-0476B5B90BDF}"/>
              </a:ext>
            </a:extLst>
          </p:cNvPr>
          <p:cNvSpPr/>
          <p:nvPr/>
        </p:nvSpPr>
        <p:spPr>
          <a:xfrm rot="16200000">
            <a:off x="5410200" y="1647881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2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20A91EC-E6AB-DA58-4F30-AAAE93AB9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4FCF87F-482E-633D-CF2C-3CFC8D1B738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2C2BAD1-23F4-F8B0-C2E0-476858D640F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26F3434-22A2-3E98-C4F3-19D8A4A5EE1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DC7B520-FA27-A8A2-E2A5-A81B3E5EE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AF73D96-D389-24F4-DB1B-0FF3EE5E18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28B1E-AB29-62C2-467F-FEE42FE44831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E26D22-ACB6-0A76-6D05-0822304B6EA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4BE96FF-99AD-8086-E707-FFD4878F08CF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768B0-5326-1D83-5012-04B05F519A52}"/>
              </a:ext>
            </a:extLst>
          </p:cNvPr>
          <p:cNvSpPr txBox="1"/>
          <p:nvPr/>
        </p:nvSpPr>
        <p:spPr>
          <a:xfrm>
            <a:off x="-76200" y="11540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numberList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B6A90-2BDF-6C5C-3AF6-DDA727827838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C1557-653F-6F0F-D33E-AE42E3AEB262}"/>
              </a:ext>
            </a:extLst>
          </p:cNvPr>
          <p:cNvSpPr txBox="1"/>
          <p:nvPr/>
        </p:nvSpPr>
        <p:spPr>
          <a:xfrm>
            <a:off x="-457200" y="2997190"/>
            <a:ext cx="69012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   String answer = "";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while(n 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 n)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if(n -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&gt;=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String numeral =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romanMap.get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answer += numeral;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n -=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answer;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3624F7-D10A-1086-D56D-796EDA41064F}"/>
              </a:ext>
            </a:extLst>
          </p:cNvPr>
          <p:cNvSpPr txBox="1"/>
          <p:nvPr/>
        </p:nvSpPr>
        <p:spPr>
          <a:xfrm>
            <a:off x="8458200" y="1907745"/>
            <a:ext cx="13083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 = </a:t>
            </a:r>
            <a:r>
              <a:rPr lang="en-US" sz="2800" b="1" strike="sngStrike" dirty="0"/>
              <a:t>59</a:t>
            </a:r>
          </a:p>
          <a:p>
            <a:r>
              <a:rPr lang="en-US" sz="2800" b="1" dirty="0"/>
              <a:t>	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DB38D9-CB18-C74D-58E4-3B5B2731EB79}"/>
              </a:ext>
            </a:extLst>
          </p:cNvPr>
          <p:cNvSpPr txBox="1"/>
          <p:nvPr/>
        </p:nvSpPr>
        <p:spPr>
          <a:xfrm>
            <a:off x="7705300" y="609572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 = 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F338B-5FEB-8072-7315-8C4E943278FD}"/>
              </a:ext>
            </a:extLst>
          </p:cNvPr>
          <p:cNvSpPr txBox="1"/>
          <p:nvPr/>
        </p:nvSpPr>
        <p:spPr>
          <a:xfrm>
            <a:off x="5444619" y="197746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3233593-CCE6-3319-BB85-22511E7A2A58}"/>
              </a:ext>
            </a:extLst>
          </p:cNvPr>
          <p:cNvSpPr/>
          <p:nvPr/>
        </p:nvSpPr>
        <p:spPr>
          <a:xfrm rot="16200000">
            <a:off x="5410200" y="1647881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5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F94149E-E5A2-18A8-937C-1569E0CDD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81011C2-51B3-3730-11B9-EAD37313818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5FD5F08-759D-6932-8608-003CA874274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0D9D56E-3B6F-D43E-AD47-E6D823DC59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53A3D00-4E34-0F67-5EAB-D322335E7B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0DEE125-7131-CA0F-E201-54F845296A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8CC56-7EA3-4BBE-D9D1-496103B9CC58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BF37DC-6D57-4BEF-F55C-8ACE874DF85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904059A-A767-BDBA-2B0D-7085BE6C7E7E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56967-80B5-3C55-9ECF-5C09CB4339F3}"/>
              </a:ext>
            </a:extLst>
          </p:cNvPr>
          <p:cNvSpPr txBox="1"/>
          <p:nvPr/>
        </p:nvSpPr>
        <p:spPr>
          <a:xfrm>
            <a:off x="-76200" y="11540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numberList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25BAF-7EF5-AF9B-3B3F-309BD21C2092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7F01-573D-6A14-BD7E-C1ED36091B42}"/>
              </a:ext>
            </a:extLst>
          </p:cNvPr>
          <p:cNvSpPr txBox="1"/>
          <p:nvPr/>
        </p:nvSpPr>
        <p:spPr>
          <a:xfrm>
            <a:off x="-457200" y="2997190"/>
            <a:ext cx="69012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   String answer = "";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while(n 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 n)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if(n -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&gt;=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String numeral = </a:t>
            </a:r>
            <a:r>
              <a:rPr lang="en-US" sz="1400" dirty="0" err="1">
                <a:latin typeface="Consolas" panose="020B0609020204030204" pitchFamily="49" charset="0"/>
              </a:rPr>
              <a:t>romanMap.get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answer += numeral;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n -=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answer;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55C67-5875-7393-3857-20EFC7176A6D}"/>
              </a:ext>
            </a:extLst>
          </p:cNvPr>
          <p:cNvSpPr txBox="1"/>
          <p:nvPr/>
        </p:nvSpPr>
        <p:spPr>
          <a:xfrm>
            <a:off x="8458200" y="1907745"/>
            <a:ext cx="13083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 = </a:t>
            </a:r>
            <a:r>
              <a:rPr lang="en-US" sz="2800" b="1" strike="sngStrike" dirty="0"/>
              <a:t>59</a:t>
            </a:r>
          </a:p>
          <a:p>
            <a:r>
              <a:rPr lang="en-US" sz="2800" b="1" dirty="0"/>
              <a:t>	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0EA990-BB26-879B-DF9B-D0687C9D3C38}"/>
              </a:ext>
            </a:extLst>
          </p:cNvPr>
          <p:cNvSpPr txBox="1"/>
          <p:nvPr/>
        </p:nvSpPr>
        <p:spPr>
          <a:xfrm>
            <a:off x="7705300" y="609572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 = 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EE3F5-3923-3865-B557-2E53542D4B45}"/>
              </a:ext>
            </a:extLst>
          </p:cNvPr>
          <p:cNvSpPr txBox="1"/>
          <p:nvPr/>
        </p:nvSpPr>
        <p:spPr>
          <a:xfrm>
            <a:off x="5444619" y="1977466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5F8A0B-16F1-87E7-E8AF-BD41461E2DD8}"/>
              </a:ext>
            </a:extLst>
          </p:cNvPr>
          <p:cNvSpPr/>
          <p:nvPr/>
        </p:nvSpPr>
        <p:spPr>
          <a:xfrm rot="16200000">
            <a:off x="5410200" y="1647881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53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5C9C53D-6CAB-45EC-89C4-2D0549F7B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A58ECE9-E219-CA1D-448C-3298F917ADA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BB47E16-9844-1A35-BE4E-00576F7E52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C6164B7-2A35-A27C-CF67-FCD5F5E164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F4929BD-6CC9-C059-B9D8-6321FA2AA7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46A8644-A27C-E5AD-408C-76D3171FA4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D93A7-ADB5-390F-0167-F899FD789353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FFA3F6E-4D2D-ED39-56E0-7BD84E535D04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2454DBF-1CF6-5616-6BAE-A24E5371051F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DC4DF-CF9F-51C7-0151-BE6C3B1B51C2}"/>
              </a:ext>
            </a:extLst>
          </p:cNvPr>
          <p:cNvSpPr txBox="1"/>
          <p:nvPr/>
        </p:nvSpPr>
        <p:spPr>
          <a:xfrm>
            <a:off x="-76200" y="11540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numberList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7E3C0-C3FF-B37B-F86D-C48056181A33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2484D-18AA-5AA1-51A5-641E9D6F2B2B}"/>
              </a:ext>
            </a:extLst>
          </p:cNvPr>
          <p:cNvSpPr txBox="1"/>
          <p:nvPr/>
        </p:nvSpPr>
        <p:spPr>
          <a:xfrm>
            <a:off x="-457200" y="2997190"/>
            <a:ext cx="69012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   String answer = "";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while(n 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 n)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if(n -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&gt;=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String numeral = </a:t>
            </a:r>
            <a:r>
              <a:rPr lang="en-US" sz="1400" dirty="0" err="1">
                <a:latin typeface="Consolas" panose="020B0609020204030204" pitchFamily="49" charset="0"/>
              </a:rPr>
              <a:t>romanMap.get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answer += numeral;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n -=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answer;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C7A0D-E9CE-0D8E-BB2D-9ABDDA1BDE8D}"/>
              </a:ext>
            </a:extLst>
          </p:cNvPr>
          <p:cNvSpPr txBox="1"/>
          <p:nvPr/>
        </p:nvSpPr>
        <p:spPr>
          <a:xfrm>
            <a:off x="8458200" y="1907745"/>
            <a:ext cx="13083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 = </a:t>
            </a:r>
            <a:r>
              <a:rPr lang="en-US" sz="2800" b="1" strike="sngStrike" dirty="0"/>
              <a:t>59</a:t>
            </a:r>
          </a:p>
          <a:p>
            <a:r>
              <a:rPr lang="en-US" sz="2800" b="1" dirty="0"/>
              <a:t>	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97BEC-11AE-A7B5-FDB6-EDDE266D9E41}"/>
              </a:ext>
            </a:extLst>
          </p:cNvPr>
          <p:cNvSpPr txBox="1"/>
          <p:nvPr/>
        </p:nvSpPr>
        <p:spPr>
          <a:xfrm>
            <a:off x="7705300" y="609572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 = 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958C7-AA04-4AD7-C07B-07FAF18351B5}"/>
              </a:ext>
            </a:extLst>
          </p:cNvPr>
          <p:cNvSpPr txBox="1"/>
          <p:nvPr/>
        </p:nvSpPr>
        <p:spPr>
          <a:xfrm>
            <a:off x="6190872" y="193253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C6A2BC5-3393-83D7-3F1A-99A3DE23DC92}"/>
              </a:ext>
            </a:extLst>
          </p:cNvPr>
          <p:cNvSpPr/>
          <p:nvPr/>
        </p:nvSpPr>
        <p:spPr>
          <a:xfrm rot="16200000">
            <a:off x="6156453" y="16029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4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20C76-5001-E99D-8801-C671B153F250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67A77-7295-3F1B-56CC-A832B14BDE44}"/>
              </a:ext>
            </a:extLst>
          </p:cNvPr>
          <p:cNvSpPr txBox="1"/>
          <p:nvPr/>
        </p:nvSpPr>
        <p:spPr>
          <a:xfrm>
            <a:off x="533400" y="1155918"/>
            <a:ext cx="646202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Program 1 due </a:t>
            </a:r>
            <a:r>
              <a:rPr lang="en-US" sz="2800" b="1" dirty="0"/>
              <a:t>tonight</a:t>
            </a:r>
            <a:r>
              <a:rPr lang="en-US" sz="2800" dirty="0"/>
              <a:t> at 11:59 PM</a:t>
            </a:r>
          </a:p>
          <a:p>
            <a:endParaRPr lang="en-US" sz="2800" dirty="0"/>
          </a:p>
          <a:p>
            <a:r>
              <a:rPr lang="en-US" sz="2800" dirty="0"/>
              <a:t>Lab 5 due tomorrow</a:t>
            </a:r>
          </a:p>
          <a:p>
            <a:endParaRPr lang="en-US" sz="2800" dirty="0"/>
          </a:p>
          <a:p>
            <a:r>
              <a:rPr lang="en-US" sz="2800" dirty="0"/>
              <a:t>No class next Tuesday (Reese is gone)</a:t>
            </a:r>
          </a:p>
          <a:p>
            <a:endParaRPr lang="en-US" sz="2800" dirty="0"/>
          </a:p>
          <a:p>
            <a:r>
              <a:rPr lang="en-US" sz="2800" dirty="0"/>
              <a:t>First Quiz is next </a:t>
            </a:r>
            <a:r>
              <a:rPr lang="en-US" sz="2800" dirty="0" err="1"/>
              <a:t>friday</a:t>
            </a:r>
            <a:endParaRPr lang="en-US" sz="2800" dirty="0"/>
          </a:p>
        </p:txBody>
      </p:sp>
      <p:pic>
        <p:nvPicPr>
          <p:cNvPr id="1026" name="Picture 2" descr="OC] Hash Tables be like : r/ProgrammerHumor">
            <a:extLst>
              <a:ext uri="{FF2B5EF4-FFF2-40B4-BE49-F238E27FC236}">
                <a16:creationId xmlns:a16="http://schemas.microsoft.com/office/drawing/2014/main" id="{FC005687-8A9B-3754-CF54-785BD3657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90"/>
          <a:stretch/>
        </p:blipFill>
        <p:spPr bwMode="auto">
          <a:xfrm>
            <a:off x="8658476" y="406389"/>
            <a:ext cx="2799847" cy="234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1ED76-A631-5DA8-3C40-3D5F2C9585CA}"/>
              </a:ext>
            </a:extLst>
          </p:cNvPr>
          <p:cNvSpPr txBox="1"/>
          <p:nvPr/>
        </p:nvSpPr>
        <p:spPr>
          <a:xfrm>
            <a:off x="10515600" y="1600200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382898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5734B0B-8E17-9586-25FA-F02147AD9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E96F4EE-A204-85FC-7011-50B2F9C1043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549426C-2F2C-AAE9-F197-76D6B0D03B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D39CA4B-4191-F34C-5C07-0EC55EAF1E0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B5E3EA6-0908-3A73-E6ED-A13D4D8A1B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58E107C-81F2-BCEE-38D6-8670A745C3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E91FB6-0C8C-169B-EF26-ED987E2D9A0D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E1FEB66-989E-48C7-A939-1195C9126AB1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F70A3E0-00F7-7F23-57DC-10CF550E2D7B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1B3BF-9B33-B586-F6E9-95497C0481E4}"/>
              </a:ext>
            </a:extLst>
          </p:cNvPr>
          <p:cNvSpPr txBox="1"/>
          <p:nvPr/>
        </p:nvSpPr>
        <p:spPr>
          <a:xfrm>
            <a:off x="-76200" y="11540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numberList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A0A51-69B5-15E2-2BA9-1AAE08667887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0B4542-6656-CF33-A146-379EC8EF632F}"/>
              </a:ext>
            </a:extLst>
          </p:cNvPr>
          <p:cNvSpPr txBox="1"/>
          <p:nvPr/>
        </p:nvSpPr>
        <p:spPr>
          <a:xfrm>
            <a:off x="-457200" y="2997190"/>
            <a:ext cx="69012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   String answer = "";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while(n 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 n)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if(n -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&gt;=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String numeral = </a:t>
            </a:r>
            <a:r>
              <a:rPr lang="en-US" sz="1400" dirty="0" err="1">
                <a:latin typeface="Consolas" panose="020B0609020204030204" pitchFamily="49" charset="0"/>
              </a:rPr>
              <a:t>romanMap.get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answer += numeral;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n -=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answer;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E1A18-7ABE-96BD-ACB5-CBF9B85307ED}"/>
              </a:ext>
            </a:extLst>
          </p:cNvPr>
          <p:cNvSpPr txBox="1"/>
          <p:nvPr/>
        </p:nvSpPr>
        <p:spPr>
          <a:xfrm>
            <a:off x="8458200" y="1907745"/>
            <a:ext cx="13083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 = </a:t>
            </a:r>
            <a:r>
              <a:rPr lang="en-US" sz="2800" b="1" strike="sngStrike" dirty="0"/>
              <a:t>59</a:t>
            </a:r>
          </a:p>
          <a:p>
            <a:r>
              <a:rPr lang="en-US" sz="2800" b="1" dirty="0"/>
              <a:t>	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6D6DC7-A914-04C8-A150-B4C6F1A09C83}"/>
              </a:ext>
            </a:extLst>
          </p:cNvPr>
          <p:cNvSpPr txBox="1"/>
          <p:nvPr/>
        </p:nvSpPr>
        <p:spPr>
          <a:xfrm>
            <a:off x="7705300" y="609572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 = 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E70EB6-CA53-1647-3C6B-DF79ABD61944}"/>
              </a:ext>
            </a:extLst>
          </p:cNvPr>
          <p:cNvSpPr txBox="1"/>
          <p:nvPr/>
        </p:nvSpPr>
        <p:spPr>
          <a:xfrm>
            <a:off x="6892419" y="19050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864283D-6C05-AE68-4148-1715715CBF89}"/>
              </a:ext>
            </a:extLst>
          </p:cNvPr>
          <p:cNvSpPr/>
          <p:nvPr/>
        </p:nvSpPr>
        <p:spPr>
          <a:xfrm rot="16200000">
            <a:off x="6858000" y="157541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48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F6D739-CDA7-8AE5-02FC-4740DCDA0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11336C6-1ACD-692B-2074-8744A49AD0B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CEE6FF3-F223-15FF-47FD-080AF751DC7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33CB1D8-BD32-DCD6-0466-4EE095531A9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0A727B2-D52A-2BBC-20B9-10B3D345D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4569AE6-CC02-B948-291C-9F0C597422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101C7C-4775-73AC-EB90-A734021F5889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11A1CAF-0B74-8453-D687-3638BC2892F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A4D9E51-B75C-04FF-8031-2693D72D698C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6AB45-0B8B-DD16-6413-66E61F28730C}"/>
              </a:ext>
            </a:extLst>
          </p:cNvPr>
          <p:cNvSpPr txBox="1"/>
          <p:nvPr/>
        </p:nvSpPr>
        <p:spPr>
          <a:xfrm>
            <a:off x="-76200" y="11540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numberList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53DBB-3A20-BB28-FB91-443DA5A662C1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2604D-E16B-583B-0ABA-5C39C44FFC40}"/>
              </a:ext>
            </a:extLst>
          </p:cNvPr>
          <p:cNvSpPr txBox="1"/>
          <p:nvPr/>
        </p:nvSpPr>
        <p:spPr>
          <a:xfrm>
            <a:off x="-457200" y="2997190"/>
            <a:ext cx="69012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   String answer = "";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while(n 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 n)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if(n -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&gt;=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String numeral =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romanMap.get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answer += numeral;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n -=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answer;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77421-4A32-9B6D-F5DE-CB98BC22DE35}"/>
              </a:ext>
            </a:extLst>
          </p:cNvPr>
          <p:cNvSpPr txBox="1"/>
          <p:nvPr/>
        </p:nvSpPr>
        <p:spPr>
          <a:xfrm>
            <a:off x="8458200" y="1907745"/>
            <a:ext cx="13083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 = </a:t>
            </a:r>
            <a:r>
              <a:rPr lang="en-US" sz="2800" b="1" strike="sngStrike" dirty="0"/>
              <a:t>59</a:t>
            </a:r>
          </a:p>
          <a:p>
            <a:r>
              <a:rPr lang="en-US" sz="2800" b="1" dirty="0"/>
              <a:t>	</a:t>
            </a:r>
            <a:r>
              <a:rPr lang="en-US" sz="2800" b="1" strike="sngStrike" dirty="0"/>
              <a:t>9</a:t>
            </a:r>
          </a:p>
          <a:p>
            <a:r>
              <a:rPr lang="en-US" sz="2800" b="1" dirty="0"/>
              <a:t>	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405A27-7F8D-7D9E-4BE7-D34F95149472}"/>
              </a:ext>
            </a:extLst>
          </p:cNvPr>
          <p:cNvSpPr txBox="1"/>
          <p:nvPr/>
        </p:nvSpPr>
        <p:spPr>
          <a:xfrm>
            <a:off x="7705300" y="6095725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 = LIX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BB680-BF0B-89C7-9868-73489405A714}"/>
              </a:ext>
            </a:extLst>
          </p:cNvPr>
          <p:cNvSpPr txBox="1"/>
          <p:nvPr/>
        </p:nvSpPr>
        <p:spPr>
          <a:xfrm>
            <a:off x="7654419" y="19050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6F3BEDA-817E-8508-E087-C7CB4E990A8F}"/>
              </a:ext>
            </a:extLst>
          </p:cNvPr>
          <p:cNvSpPr/>
          <p:nvPr/>
        </p:nvSpPr>
        <p:spPr>
          <a:xfrm rot="16200000">
            <a:off x="7620000" y="157541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68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4E4E42B-C3FB-13A2-EAE4-A12F5E51A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3F21937-D414-8BD0-D5F6-D163B1C79F7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A8A6DA1-C7F1-3F5F-2031-70FBCCEFE00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54391E0-B3FC-F9A8-7677-0939C28722A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09ECA43-8988-C449-FFA5-BE923E263F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7AC01D1-D0BD-06C0-0195-FA89E62F29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B45EC4-79F0-8E81-C960-D812701914A5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045239-5D08-171D-3FDB-8ABC2C725360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C5BC0E2C-1331-D855-598F-98C6FCC66475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3DE94-E4EB-5AEC-ABD3-F93368CE8B81}"/>
              </a:ext>
            </a:extLst>
          </p:cNvPr>
          <p:cNvSpPr txBox="1"/>
          <p:nvPr/>
        </p:nvSpPr>
        <p:spPr>
          <a:xfrm>
            <a:off x="-76200" y="11540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numberList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8DD8F-F40B-8C82-FD48-6CBA3AF9E3DF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D06AB-2565-3F15-A082-91A0CA6D42EE}"/>
              </a:ext>
            </a:extLst>
          </p:cNvPr>
          <p:cNvSpPr txBox="1"/>
          <p:nvPr/>
        </p:nvSpPr>
        <p:spPr>
          <a:xfrm>
            <a:off x="-457200" y="2997190"/>
            <a:ext cx="69012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   String answer = "";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while(n 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 n)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if(n -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&gt;=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String numeral =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romanMap.get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answer += numeral;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n -= 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answer;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29605-2573-D818-7BD2-7EA6B98CAA50}"/>
              </a:ext>
            </a:extLst>
          </p:cNvPr>
          <p:cNvSpPr txBox="1"/>
          <p:nvPr/>
        </p:nvSpPr>
        <p:spPr>
          <a:xfrm>
            <a:off x="8458200" y="1907745"/>
            <a:ext cx="13083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 = </a:t>
            </a:r>
            <a:r>
              <a:rPr lang="en-US" sz="2800" b="1" strike="sngStrike" dirty="0"/>
              <a:t>59</a:t>
            </a:r>
          </a:p>
          <a:p>
            <a:r>
              <a:rPr lang="en-US" sz="2800" b="1" dirty="0"/>
              <a:t>	</a:t>
            </a:r>
            <a:r>
              <a:rPr lang="en-US" sz="2800" b="1" strike="sngStrike" dirty="0"/>
              <a:t>9</a:t>
            </a:r>
          </a:p>
          <a:p>
            <a:r>
              <a:rPr lang="en-US" sz="2800" b="1" dirty="0"/>
              <a:t>	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E7181-9CC2-D86C-9233-52499768D42A}"/>
              </a:ext>
            </a:extLst>
          </p:cNvPr>
          <p:cNvSpPr txBox="1"/>
          <p:nvPr/>
        </p:nvSpPr>
        <p:spPr>
          <a:xfrm>
            <a:off x="7862775" y="4164381"/>
            <a:ext cx="244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Answer = LIX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96A69-52CA-CEBB-E736-BA645506A520}"/>
              </a:ext>
            </a:extLst>
          </p:cNvPr>
          <p:cNvSpPr txBox="1"/>
          <p:nvPr/>
        </p:nvSpPr>
        <p:spPr>
          <a:xfrm>
            <a:off x="7654419" y="19050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4EC7A35-FAAC-BB3C-64DF-E8008DC3C4F3}"/>
              </a:ext>
            </a:extLst>
          </p:cNvPr>
          <p:cNvSpPr/>
          <p:nvPr/>
        </p:nvSpPr>
        <p:spPr>
          <a:xfrm rot="16200000">
            <a:off x="7620000" y="157541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49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1657CC4-06B5-BB20-A268-9B82E081D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94DDBA3-E2D6-4C8A-F8C4-6DD73B418BA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CF4C2C4-E2D3-4846-B984-824D0FBAD7E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0869A75-5FA6-4C8F-6660-CB505A6A2A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E58D177-23FB-CAF9-49BE-F17E3F3E0D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9864215-254B-D6E2-F200-FD82680CD5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B6E7C-7787-078A-9A1E-5F3836815CCF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49FECFE-F75B-C93E-FDEC-4498C953ACFE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7F9B211-5D8D-8295-B792-1F51EA220E3A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CA3BF-07DF-0608-A1C4-FB78EDAF6913}"/>
              </a:ext>
            </a:extLst>
          </p:cNvPr>
          <p:cNvSpPr txBox="1"/>
          <p:nvPr/>
        </p:nvSpPr>
        <p:spPr>
          <a:xfrm>
            <a:off x="-76200" y="11540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numberList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D9E94-91F4-9643-B3F7-48BFE5F61120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9E66A-8E09-4619-DD23-E3C32CB26FB2}"/>
              </a:ext>
            </a:extLst>
          </p:cNvPr>
          <p:cNvSpPr txBox="1"/>
          <p:nvPr/>
        </p:nvSpPr>
        <p:spPr>
          <a:xfrm>
            <a:off x="3536072" y="3416300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HashMaps</a:t>
            </a:r>
            <a:r>
              <a:rPr lang="en-US" dirty="0"/>
              <a:t> </a:t>
            </a:r>
            <a:r>
              <a:rPr lang="en-US" b="1" dirty="0"/>
              <a:t>do not </a:t>
            </a:r>
            <a:r>
              <a:rPr lang="en-US" dirty="0"/>
              <a:t>maintain order</a:t>
            </a:r>
          </a:p>
          <a:p>
            <a:endParaRPr lang="en-US" dirty="0"/>
          </a:p>
          <a:p>
            <a:r>
              <a:rPr lang="en-US" dirty="0" err="1"/>
              <a:t>TreeMaps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maintain order</a:t>
            </a:r>
          </a:p>
        </p:txBody>
      </p:sp>
    </p:spTree>
    <p:extLst>
      <p:ext uri="{BB962C8B-B14F-4D97-AF65-F5344CB8AC3E}">
        <p14:creationId xmlns:p14="http://schemas.microsoft.com/office/powerpoint/2010/main" val="2915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287AE1-DA89-1529-ADCE-496BA7D34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FB68BEC-ACD3-6F15-30FE-763E1779CE4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07836F1-800A-1307-3720-34721E1D0B2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A571BFA-2B45-CBFA-8943-FF05950D6EB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DA33D96-A891-762A-07BE-F6F21F8580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257DCC3-6E87-DCDD-4456-62597AC89F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EFCE4-405B-F767-CF43-B4A7EEC2A215}"/>
              </a:ext>
            </a:extLst>
          </p:cNvPr>
          <p:cNvSpPr txBox="1"/>
          <p:nvPr/>
        </p:nvSpPr>
        <p:spPr>
          <a:xfrm>
            <a:off x="4480814" y="2514600"/>
            <a:ext cx="3230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Program 2</a:t>
            </a:r>
          </a:p>
        </p:txBody>
      </p:sp>
    </p:spTree>
    <p:extLst>
      <p:ext uri="{BB962C8B-B14F-4D97-AF65-F5344CB8AC3E}">
        <p14:creationId xmlns:p14="http://schemas.microsoft.com/office/powerpoint/2010/main" val="27965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5CD2353-91B5-9366-C416-33687DB75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62BFEC8-53D5-3FB4-5A93-3BDCFD3C740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DD3947-2EE5-6804-0185-9813CE2BEBA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7989271-E89D-FB64-A977-CBC32248E2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78921D8-6BF9-E046-8B17-6C22AD0C2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108130F-C6A7-6976-DEF1-134958BB79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3B977-ABCF-BCCD-B916-EEF2477DD764}"/>
              </a:ext>
            </a:extLst>
          </p:cNvPr>
          <p:cNvSpPr txBox="1"/>
          <p:nvPr/>
        </p:nvSpPr>
        <p:spPr>
          <a:xfrm>
            <a:off x="76200" y="76200"/>
            <a:ext cx="412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#383 </a:t>
            </a:r>
            <a:r>
              <a:rPr lang="en-US" sz="2400" dirty="0" err="1"/>
              <a:t>Ransomnote</a:t>
            </a:r>
            <a:endParaRPr lang="en-US" sz="24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D30FB60-D3C9-435F-5FE0-47CAB988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8354907" cy="646331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Given two strings </a:t>
            </a:r>
            <a:r>
              <a:rPr lang="en-US" alt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ransomNote</a:t>
            </a:r>
            <a:r>
              <a:rPr lang="en-US" altLang="en-US" dirty="0"/>
              <a:t> and </a:t>
            </a:r>
            <a:r>
              <a:rPr lang="en-US" altLang="en-US" b="1" dirty="0">
                <a:latin typeface="Consolas" panose="020B0609020204030204" pitchFamily="49" charset="0"/>
              </a:rPr>
              <a:t>magazine</a:t>
            </a:r>
            <a:r>
              <a:rPr lang="en-US" altLang="en-US" dirty="0"/>
              <a:t>, return true if </a:t>
            </a:r>
            <a:r>
              <a:rPr lang="en-US" altLang="en-US" b="1" dirty="0" err="1">
                <a:latin typeface="Consolas" panose="020B0609020204030204" pitchFamily="49" charset="0"/>
              </a:rPr>
              <a:t>ransomNote</a:t>
            </a:r>
            <a:r>
              <a:rPr lang="en-US" altLang="en-US" dirty="0"/>
              <a:t> can be constructed by using the letters from </a:t>
            </a:r>
            <a:r>
              <a:rPr lang="en-US" altLang="en-US" b="1" dirty="0">
                <a:latin typeface="Consolas" panose="020B0609020204030204" pitchFamily="49" charset="0"/>
              </a:rPr>
              <a:t>magazine</a:t>
            </a:r>
            <a:r>
              <a:rPr lang="en-US" altLang="en-US" dirty="0"/>
              <a:t> and false otherwise.</a:t>
            </a:r>
          </a:p>
        </p:txBody>
      </p:sp>
      <p:pic>
        <p:nvPicPr>
          <p:cNvPr id="2052" name="Picture 4" descr="Letter Writers Alliance: The Case of the Cut Paper Ransom Note">
            <a:extLst>
              <a:ext uri="{FF2B5EF4-FFF2-40B4-BE49-F238E27FC236}">
                <a16:creationId xmlns:a16="http://schemas.microsoft.com/office/drawing/2014/main" id="{C88E6E4D-9305-7624-A26B-B76549137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44381"/>
            <a:ext cx="207348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C24EC6-1809-3D6E-7247-10209482B7F3}"/>
              </a:ext>
            </a:extLst>
          </p:cNvPr>
          <p:cNvSpPr txBox="1"/>
          <p:nvPr/>
        </p:nvSpPr>
        <p:spPr>
          <a:xfrm>
            <a:off x="249767" y="1447800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ransomNote</a:t>
            </a:r>
            <a:r>
              <a:rPr lang="en-US" dirty="0">
                <a:latin typeface="Consolas" panose="020B0609020204030204" pitchFamily="49" charset="0"/>
              </a:rPr>
              <a:t> = “hello”            magazine = “there is a hill down there.”</a:t>
            </a:r>
          </a:p>
        </p:txBody>
      </p:sp>
    </p:spTree>
    <p:extLst>
      <p:ext uri="{BB962C8B-B14F-4D97-AF65-F5344CB8AC3E}">
        <p14:creationId xmlns:p14="http://schemas.microsoft.com/office/powerpoint/2010/main" val="365900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B07CA9D-A084-1C3C-8036-A59CF0D2F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36F553F-13F7-B806-741C-FB703C9C348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55FEEF3-2043-24DA-98A0-1C4FA003ED2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9EC77F-3832-18C5-D53F-CE74E2F87A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1D54F86-E5F6-65C6-D7E7-CC15DAA748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1B27DE9-A6F5-25FF-6676-98D4169474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B3842-FA78-E579-AFDE-0D7A7BDD8CE8}"/>
              </a:ext>
            </a:extLst>
          </p:cNvPr>
          <p:cNvSpPr txBox="1"/>
          <p:nvPr/>
        </p:nvSpPr>
        <p:spPr>
          <a:xfrm>
            <a:off x="76200" y="76200"/>
            <a:ext cx="412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#383 </a:t>
            </a:r>
            <a:r>
              <a:rPr lang="en-US" sz="2400" dirty="0" err="1"/>
              <a:t>Ransomnote</a:t>
            </a:r>
            <a:endParaRPr lang="en-US" sz="24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3A21BA3-2416-A0DC-9887-688AD1BDD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8354907" cy="646331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Given two strings </a:t>
            </a:r>
            <a:r>
              <a:rPr lang="en-US" alt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ransomNote</a:t>
            </a:r>
            <a:r>
              <a:rPr lang="en-US" altLang="en-US" dirty="0"/>
              <a:t> and </a:t>
            </a:r>
            <a:r>
              <a:rPr lang="en-US" altLang="en-US" b="1" dirty="0">
                <a:latin typeface="Consolas" panose="020B0609020204030204" pitchFamily="49" charset="0"/>
              </a:rPr>
              <a:t>magazine</a:t>
            </a:r>
            <a:r>
              <a:rPr lang="en-US" altLang="en-US" dirty="0"/>
              <a:t>, return true if </a:t>
            </a:r>
            <a:r>
              <a:rPr lang="en-US" altLang="en-US" b="1" dirty="0" err="1">
                <a:latin typeface="Consolas" panose="020B0609020204030204" pitchFamily="49" charset="0"/>
              </a:rPr>
              <a:t>ransomNote</a:t>
            </a:r>
            <a:r>
              <a:rPr lang="en-US" altLang="en-US" dirty="0"/>
              <a:t> can be constructed by using the letters from </a:t>
            </a:r>
            <a:r>
              <a:rPr lang="en-US" altLang="en-US" b="1" dirty="0">
                <a:latin typeface="Consolas" panose="020B0609020204030204" pitchFamily="49" charset="0"/>
              </a:rPr>
              <a:t>magazine</a:t>
            </a:r>
            <a:r>
              <a:rPr lang="en-US" altLang="en-US" dirty="0"/>
              <a:t> and false otherwise.</a:t>
            </a:r>
          </a:p>
        </p:txBody>
      </p:sp>
      <p:pic>
        <p:nvPicPr>
          <p:cNvPr id="2052" name="Picture 4" descr="Letter Writers Alliance: The Case of the Cut Paper Ransom Note">
            <a:extLst>
              <a:ext uri="{FF2B5EF4-FFF2-40B4-BE49-F238E27FC236}">
                <a16:creationId xmlns:a16="http://schemas.microsoft.com/office/drawing/2014/main" id="{E1776CE9-FAA4-DBAD-31BC-55FB3E15C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44381"/>
            <a:ext cx="207348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8EE31A-0964-097B-DC1A-0BBF7F66290D}"/>
              </a:ext>
            </a:extLst>
          </p:cNvPr>
          <p:cNvSpPr txBox="1"/>
          <p:nvPr/>
        </p:nvSpPr>
        <p:spPr>
          <a:xfrm>
            <a:off x="249767" y="1447800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ransomNote</a:t>
            </a:r>
            <a:r>
              <a:rPr lang="en-US" dirty="0">
                <a:latin typeface="Consolas" panose="020B0609020204030204" pitchFamily="49" charset="0"/>
              </a:rPr>
              <a:t> = “hello”            magazine = “there is a hill down there.”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3B49E-4571-572F-475E-053323FF32F2}"/>
              </a:ext>
            </a:extLst>
          </p:cNvPr>
          <p:cNvSpPr txBox="1"/>
          <p:nvPr/>
        </p:nvSpPr>
        <p:spPr>
          <a:xfrm>
            <a:off x="152400" y="193280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Make Character Frequency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A9CBB-23FE-D338-CD0F-316D5DCBB2C3}"/>
              </a:ext>
            </a:extLst>
          </p:cNvPr>
          <p:cNvSpPr txBox="1"/>
          <p:nvPr/>
        </p:nvSpPr>
        <p:spPr>
          <a:xfrm>
            <a:off x="685800" y="2575340"/>
            <a:ext cx="6078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e: 4</a:t>
            </a:r>
          </a:p>
          <a:p>
            <a:r>
              <a:rPr lang="pt-BR" dirty="0"/>
              <a:t>h: 3</a:t>
            </a:r>
          </a:p>
          <a:p>
            <a:r>
              <a:rPr lang="pt-BR" dirty="0"/>
              <a:t>t: 2</a:t>
            </a:r>
          </a:p>
          <a:p>
            <a:r>
              <a:rPr lang="pt-BR" dirty="0"/>
              <a:t>r: 2</a:t>
            </a:r>
          </a:p>
          <a:p>
            <a:r>
              <a:rPr lang="pt-BR" dirty="0"/>
              <a:t>i: 2</a:t>
            </a:r>
          </a:p>
          <a:p>
            <a:r>
              <a:rPr lang="pt-BR" dirty="0"/>
              <a:t>l: 2</a:t>
            </a:r>
          </a:p>
          <a:p>
            <a:r>
              <a:rPr lang="pt-BR" dirty="0"/>
              <a:t>s: 1</a:t>
            </a:r>
          </a:p>
          <a:p>
            <a:r>
              <a:rPr lang="pt-BR" dirty="0"/>
              <a:t>a: 1</a:t>
            </a:r>
          </a:p>
          <a:p>
            <a:r>
              <a:rPr lang="pt-BR" dirty="0"/>
              <a:t>d: 1</a:t>
            </a:r>
          </a:p>
          <a:p>
            <a:r>
              <a:rPr lang="pt-BR" dirty="0"/>
              <a:t>o: 1</a:t>
            </a:r>
          </a:p>
          <a:p>
            <a:r>
              <a:rPr lang="pt-BR" dirty="0"/>
              <a:t>w: 1</a:t>
            </a:r>
          </a:p>
          <a:p>
            <a:r>
              <a:rPr lang="pt-BR" dirty="0"/>
              <a:t>n: 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AA3DE-3931-CB5C-22A9-E8628052B95F}"/>
              </a:ext>
            </a:extLst>
          </p:cNvPr>
          <p:cNvSpPr txBox="1"/>
          <p:nvPr/>
        </p:nvSpPr>
        <p:spPr>
          <a:xfrm>
            <a:off x="1600200" y="383522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HashMap&lt;</a:t>
            </a:r>
            <a:r>
              <a:rPr lang="en-US" dirty="0" err="1">
                <a:latin typeface="Consolas" panose="020B0609020204030204" pitchFamily="49" charset="0"/>
              </a:rPr>
              <a:t>Character,Integer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6751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4833A6-33DB-F5B7-2A49-41A6A3167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5A0EFC2-F144-E2E2-777B-3D91E1F7BA3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46C1931-8D5C-8230-0826-B748D1E122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20ACAC4-2EE7-369B-E072-051F52F7743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3F96157-6FA4-C64A-4367-4CF72E2BF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BE6359-A612-E3A8-AA3E-8532ECC8EE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79E704-F43B-0489-6210-8921F18F81E4}"/>
              </a:ext>
            </a:extLst>
          </p:cNvPr>
          <p:cNvSpPr txBox="1"/>
          <p:nvPr/>
        </p:nvSpPr>
        <p:spPr>
          <a:xfrm>
            <a:off x="76200" y="76200"/>
            <a:ext cx="4124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#383 </a:t>
            </a:r>
            <a:r>
              <a:rPr lang="en-US" sz="2400" dirty="0" err="1"/>
              <a:t>Ransomnote</a:t>
            </a:r>
            <a:endParaRPr lang="en-US" sz="24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ED3D36C-E8CD-2826-CD42-AFCCC5754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85800"/>
            <a:ext cx="8354907" cy="646331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Given two strings </a:t>
            </a:r>
            <a:r>
              <a:rPr lang="en-US" altLang="en-US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ransomNote</a:t>
            </a:r>
            <a:r>
              <a:rPr lang="en-US" altLang="en-US" dirty="0"/>
              <a:t> and </a:t>
            </a:r>
            <a:r>
              <a:rPr lang="en-US" altLang="en-US" b="1" dirty="0">
                <a:latin typeface="Consolas" panose="020B0609020204030204" pitchFamily="49" charset="0"/>
              </a:rPr>
              <a:t>magazine</a:t>
            </a:r>
            <a:r>
              <a:rPr lang="en-US" altLang="en-US" dirty="0"/>
              <a:t>, return true if </a:t>
            </a:r>
            <a:r>
              <a:rPr lang="en-US" altLang="en-US" b="1" dirty="0" err="1">
                <a:latin typeface="Consolas" panose="020B0609020204030204" pitchFamily="49" charset="0"/>
              </a:rPr>
              <a:t>ransomNote</a:t>
            </a:r>
            <a:r>
              <a:rPr lang="en-US" altLang="en-US" dirty="0"/>
              <a:t> can be constructed by using the letters from </a:t>
            </a:r>
            <a:r>
              <a:rPr lang="en-US" altLang="en-US" b="1" dirty="0">
                <a:latin typeface="Consolas" panose="020B0609020204030204" pitchFamily="49" charset="0"/>
              </a:rPr>
              <a:t>magazine</a:t>
            </a:r>
            <a:r>
              <a:rPr lang="en-US" altLang="en-US" dirty="0"/>
              <a:t> and false otherwise.</a:t>
            </a:r>
          </a:p>
        </p:txBody>
      </p:sp>
      <p:pic>
        <p:nvPicPr>
          <p:cNvPr id="2052" name="Picture 4" descr="Letter Writers Alliance: The Case of the Cut Paper Ransom Note">
            <a:extLst>
              <a:ext uri="{FF2B5EF4-FFF2-40B4-BE49-F238E27FC236}">
                <a16:creationId xmlns:a16="http://schemas.microsoft.com/office/drawing/2014/main" id="{5FD4214A-BC86-8B39-1E9A-3592BF72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44381"/>
            <a:ext cx="207348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91C77D-06A0-722B-E1EB-C297727D0271}"/>
              </a:ext>
            </a:extLst>
          </p:cNvPr>
          <p:cNvSpPr txBox="1"/>
          <p:nvPr/>
        </p:nvSpPr>
        <p:spPr>
          <a:xfrm>
            <a:off x="249767" y="1447800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ransomNote</a:t>
            </a:r>
            <a:r>
              <a:rPr lang="en-US" dirty="0">
                <a:latin typeface="Consolas" panose="020B0609020204030204" pitchFamily="49" charset="0"/>
              </a:rPr>
              <a:t> = “hello”            magazine = “there is a hill down there.”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EB73A-0E50-3AB5-73D8-D439C26DC308}"/>
              </a:ext>
            </a:extLst>
          </p:cNvPr>
          <p:cNvSpPr txBox="1"/>
          <p:nvPr/>
        </p:nvSpPr>
        <p:spPr>
          <a:xfrm>
            <a:off x="152400" y="193280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Make Character Frequency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516B8-3362-11CF-F784-FCB099D87E3C}"/>
              </a:ext>
            </a:extLst>
          </p:cNvPr>
          <p:cNvSpPr txBox="1"/>
          <p:nvPr/>
        </p:nvSpPr>
        <p:spPr>
          <a:xfrm>
            <a:off x="685800" y="2575340"/>
            <a:ext cx="6078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e: 4</a:t>
            </a:r>
          </a:p>
          <a:p>
            <a:r>
              <a:rPr lang="pt-BR" dirty="0"/>
              <a:t>h: 3</a:t>
            </a:r>
          </a:p>
          <a:p>
            <a:r>
              <a:rPr lang="pt-BR" dirty="0"/>
              <a:t>t: 2</a:t>
            </a:r>
          </a:p>
          <a:p>
            <a:r>
              <a:rPr lang="pt-BR" dirty="0"/>
              <a:t>r: 2</a:t>
            </a:r>
          </a:p>
          <a:p>
            <a:r>
              <a:rPr lang="pt-BR" dirty="0"/>
              <a:t>i: 2</a:t>
            </a:r>
          </a:p>
          <a:p>
            <a:r>
              <a:rPr lang="pt-BR" dirty="0"/>
              <a:t>l: 2</a:t>
            </a:r>
          </a:p>
          <a:p>
            <a:r>
              <a:rPr lang="pt-BR" dirty="0"/>
              <a:t>s: 1</a:t>
            </a:r>
          </a:p>
          <a:p>
            <a:r>
              <a:rPr lang="pt-BR" dirty="0"/>
              <a:t>a: 1</a:t>
            </a:r>
          </a:p>
          <a:p>
            <a:r>
              <a:rPr lang="pt-BR" dirty="0"/>
              <a:t>d: 1</a:t>
            </a:r>
          </a:p>
          <a:p>
            <a:r>
              <a:rPr lang="pt-BR" dirty="0"/>
              <a:t>o: 1</a:t>
            </a:r>
          </a:p>
          <a:p>
            <a:r>
              <a:rPr lang="pt-BR" dirty="0"/>
              <a:t>w: 1</a:t>
            </a:r>
          </a:p>
          <a:p>
            <a:r>
              <a:rPr lang="pt-BR" dirty="0"/>
              <a:t>n: 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0EE5C-4C27-F9CD-BB0A-BE05D28181CC}"/>
              </a:ext>
            </a:extLst>
          </p:cNvPr>
          <p:cNvSpPr txBox="1"/>
          <p:nvPr/>
        </p:nvSpPr>
        <p:spPr>
          <a:xfrm>
            <a:off x="1600200" y="383522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HashMap&lt;</a:t>
            </a:r>
            <a:r>
              <a:rPr lang="en-US" dirty="0" err="1">
                <a:latin typeface="Consolas" panose="020B0609020204030204" pitchFamily="49" charset="0"/>
              </a:rPr>
              <a:t>Character,Integer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ED049-D537-A0B1-CAEE-B11F958D1020}"/>
              </a:ext>
            </a:extLst>
          </p:cNvPr>
          <p:cNvSpPr txBox="1"/>
          <p:nvPr/>
        </p:nvSpPr>
        <p:spPr>
          <a:xfrm>
            <a:off x="6004019" y="1928568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Iterate through </a:t>
            </a:r>
            <a:r>
              <a:rPr lang="en-US" dirty="0" err="1"/>
              <a:t>ransomNote</a:t>
            </a:r>
            <a:r>
              <a:rPr lang="en-US" dirty="0"/>
              <a:t> and see if it can be created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56CE1-34A4-93CD-5DE1-7FB89D06AE99}"/>
              </a:ext>
            </a:extLst>
          </p:cNvPr>
          <p:cNvSpPr txBox="1"/>
          <p:nvPr/>
        </p:nvSpPr>
        <p:spPr>
          <a:xfrm>
            <a:off x="6324600" y="2589842"/>
            <a:ext cx="61277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ransomNote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sz="3200" dirty="0">
                <a:latin typeface="Consolas" panose="020B0609020204030204" pitchFamily="49" charset="0"/>
              </a:rPr>
              <a:t>“hello” 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309010-76C3-7879-C415-784947F69A32}"/>
              </a:ext>
            </a:extLst>
          </p:cNvPr>
          <p:cNvGrpSpPr/>
          <p:nvPr/>
        </p:nvGrpSpPr>
        <p:grpSpPr>
          <a:xfrm>
            <a:off x="1036893" y="2904740"/>
            <a:ext cx="401760" cy="232920"/>
            <a:chOff x="1036893" y="2904740"/>
            <a:chExt cx="40176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002817-8EB8-8AAC-E86C-D62E7F135DE7}"/>
                    </a:ext>
                  </a:extLst>
                </p14:cNvPr>
                <p14:cNvContentPartPr/>
                <p14:nvPr/>
              </p14:nvContentPartPr>
              <p14:xfrm>
                <a:off x="1036893" y="2904740"/>
                <a:ext cx="116280" cy="189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002817-8EB8-8AAC-E86C-D62E7F135D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7893" y="2895740"/>
                  <a:ext cx="133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6A8AAB-D966-85D1-6E17-6A80F7CC55E9}"/>
                    </a:ext>
                  </a:extLst>
                </p14:cNvPr>
                <p14:cNvContentPartPr/>
                <p14:nvPr/>
              </p14:nvContentPartPr>
              <p14:xfrm>
                <a:off x="1248573" y="2967380"/>
                <a:ext cx="190080" cy="170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6A8AAB-D966-85D1-6E17-6A80F7CC55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39573" y="2958380"/>
                  <a:ext cx="20772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1DA1872-7BB4-63C6-B1D9-0CD26A69FB04}"/>
                  </a:ext>
                </a:extLst>
              </p14:cNvPr>
              <p14:cNvContentPartPr/>
              <p14:nvPr/>
            </p14:nvContentPartPr>
            <p14:xfrm>
              <a:off x="8317533" y="3062060"/>
              <a:ext cx="157320" cy="140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1DA1872-7BB4-63C6-B1D9-0CD26A69FB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08533" y="3053060"/>
                <a:ext cx="17496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EDDDE073-B927-4680-AF53-37E50D3E8D54}"/>
              </a:ext>
            </a:extLst>
          </p:cNvPr>
          <p:cNvGrpSpPr/>
          <p:nvPr/>
        </p:nvGrpSpPr>
        <p:grpSpPr>
          <a:xfrm>
            <a:off x="1062453" y="2688380"/>
            <a:ext cx="378360" cy="182520"/>
            <a:chOff x="1062453" y="2688380"/>
            <a:chExt cx="37836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CD1F2C-B9AA-6A3A-2F54-111F9311C61A}"/>
                    </a:ext>
                  </a:extLst>
                </p14:cNvPr>
                <p14:cNvContentPartPr/>
                <p14:nvPr/>
              </p14:nvContentPartPr>
              <p14:xfrm>
                <a:off x="1062453" y="2688380"/>
                <a:ext cx="151560" cy="160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CD1F2C-B9AA-6A3A-2F54-111F9311C6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453" y="2679380"/>
                  <a:ext cx="1692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788631A-D361-C5D0-80A2-2FCEC3525B71}"/>
                    </a:ext>
                  </a:extLst>
                </p14:cNvPr>
                <p14:cNvContentPartPr/>
                <p14:nvPr/>
              </p14:nvContentPartPr>
              <p14:xfrm>
                <a:off x="1298613" y="2691980"/>
                <a:ext cx="142200" cy="178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788631A-D361-C5D0-80A2-2FCEC3525B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89973" y="2683340"/>
                  <a:ext cx="15984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81296C6-BD8F-97BE-5EA8-51D37C17B5D2}"/>
                  </a:ext>
                </a:extLst>
              </p14:cNvPr>
              <p14:cNvContentPartPr/>
              <p14:nvPr/>
            </p14:nvContentPartPr>
            <p14:xfrm>
              <a:off x="8521653" y="3037940"/>
              <a:ext cx="159840" cy="203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81296C6-BD8F-97BE-5EA8-51D37C17B5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12653" y="3028940"/>
                <a:ext cx="1774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6B6BFDC-0FEE-C47D-C28F-3B7297F1FC63}"/>
                  </a:ext>
                </a:extLst>
              </p14:cNvPr>
              <p14:cNvContentPartPr/>
              <p14:nvPr/>
            </p14:nvContentPartPr>
            <p14:xfrm>
              <a:off x="8737293" y="3075020"/>
              <a:ext cx="65880" cy="128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6B6BFDC-0FEE-C47D-C28F-3B7297F1FC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28293" y="3066380"/>
                <a:ext cx="83520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DF355F0-CCE9-0824-0AE2-DFE3C5B8508F}"/>
              </a:ext>
            </a:extLst>
          </p:cNvPr>
          <p:cNvGrpSpPr/>
          <p:nvPr/>
        </p:nvGrpSpPr>
        <p:grpSpPr>
          <a:xfrm>
            <a:off x="977493" y="3998060"/>
            <a:ext cx="545760" cy="223200"/>
            <a:chOff x="977493" y="3998060"/>
            <a:chExt cx="54576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47B2D5-F7B0-B540-B134-FC23B34720F9}"/>
                    </a:ext>
                  </a:extLst>
                </p14:cNvPr>
                <p14:cNvContentPartPr/>
                <p14:nvPr/>
              </p14:nvContentPartPr>
              <p14:xfrm>
                <a:off x="977493" y="4034420"/>
                <a:ext cx="160560" cy="165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47B2D5-F7B0-B540-B134-FC23B34720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8853" y="4025420"/>
                  <a:ext cx="1782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D688A3-6375-8B34-604F-9136C2AA4849}"/>
                    </a:ext>
                  </a:extLst>
                </p14:cNvPr>
                <p14:cNvContentPartPr/>
                <p14:nvPr/>
              </p14:nvContentPartPr>
              <p14:xfrm>
                <a:off x="1227333" y="4084820"/>
                <a:ext cx="360" cy="108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D688A3-6375-8B34-604F-9136C2AA48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18693" y="4076180"/>
                  <a:ext cx="18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9A44D71-35BB-82F7-2BBA-68F604017253}"/>
                    </a:ext>
                  </a:extLst>
                </p14:cNvPr>
                <p14:cNvContentPartPr/>
                <p14:nvPr/>
              </p14:nvContentPartPr>
              <p14:xfrm>
                <a:off x="1151013" y="3998060"/>
                <a:ext cx="315360" cy="180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9A44D71-35BB-82F7-2BBA-68F6040172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2373" y="3989060"/>
                  <a:ext cx="333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CFD93DA-280F-E1EA-0C5E-589F430168A9}"/>
                    </a:ext>
                  </a:extLst>
                </p14:cNvPr>
                <p14:cNvContentPartPr/>
                <p14:nvPr/>
              </p14:nvContentPartPr>
              <p14:xfrm>
                <a:off x="1400493" y="4098860"/>
                <a:ext cx="122760" cy="122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CFD93DA-280F-E1EA-0C5E-589F430168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91493" y="4090220"/>
                  <a:ext cx="14040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CF0ACB4-8783-C791-91CA-F9C0C7BB2187}"/>
                  </a:ext>
                </a:extLst>
              </p14:cNvPr>
              <p14:cNvContentPartPr/>
              <p14:nvPr/>
            </p14:nvContentPartPr>
            <p14:xfrm>
              <a:off x="8982813" y="3061340"/>
              <a:ext cx="145080" cy="158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CF0ACB4-8783-C791-91CA-F9C0C7BB21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73813" y="3052340"/>
                <a:ext cx="16272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C0501B3-9FB7-588D-37C3-6A4E15FDB7BB}"/>
              </a:ext>
            </a:extLst>
          </p:cNvPr>
          <p:cNvGrpSpPr/>
          <p:nvPr/>
        </p:nvGrpSpPr>
        <p:grpSpPr>
          <a:xfrm>
            <a:off x="1075053" y="5103260"/>
            <a:ext cx="385560" cy="202320"/>
            <a:chOff x="1075053" y="5103260"/>
            <a:chExt cx="38556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F3B6A6C-52FD-3CE1-1951-6F0893B8AF23}"/>
                    </a:ext>
                  </a:extLst>
                </p14:cNvPr>
                <p14:cNvContentPartPr/>
                <p14:nvPr/>
              </p14:nvContentPartPr>
              <p14:xfrm>
                <a:off x="1075053" y="5103260"/>
                <a:ext cx="149400" cy="18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F3B6A6C-52FD-3CE1-1951-6F0893B8AF2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6053" y="5094260"/>
                  <a:ext cx="1670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6C495BC-C77C-4EC1-AF6F-45E6C53E67BD}"/>
                    </a:ext>
                  </a:extLst>
                </p14:cNvPr>
                <p14:cNvContentPartPr/>
                <p14:nvPr/>
              </p14:nvContentPartPr>
              <p14:xfrm>
                <a:off x="1201053" y="5103980"/>
                <a:ext cx="259560" cy="201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6C495BC-C77C-4EC1-AF6F-45E6C53E67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2413" y="5095340"/>
                  <a:ext cx="27720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E665759-FF78-E213-82B0-693793627BFC}"/>
                  </a:ext>
                </a:extLst>
              </p14:cNvPr>
              <p14:cNvContentPartPr/>
              <p14:nvPr/>
            </p14:nvContentPartPr>
            <p14:xfrm>
              <a:off x="9224373" y="3069260"/>
              <a:ext cx="128160" cy="146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E665759-FF78-E213-82B0-693793627B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15373" y="3060620"/>
                <a:ext cx="145800" cy="16416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DAD5292-4C3A-CA7D-CF65-C5365D679DD6}"/>
              </a:ext>
            </a:extLst>
          </p:cNvPr>
          <p:cNvSpPr txBox="1"/>
          <p:nvPr/>
        </p:nvSpPr>
        <p:spPr>
          <a:xfrm>
            <a:off x="3886200" y="5562600"/>
            <a:ext cx="648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characters exist, and never went below zero! </a:t>
            </a:r>
            <a:r>
              <a:rPr lang="en-US" dirty="0">
                <a:sym typeface="Wingdings" panose="05000000000000000000" pitchFamily="2" charset="2"/>
              </a:rPr>
              <a:t> return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7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EFB3FD-564B-5817-BAC5-ECDDBE44C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4C30710-1CD2-ADA0-1C76-300D23713C5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8ABD074-B944-EBDB-605C-5CB5886B9FA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D92B653-561E-09EA-0C09-219E1E9AA94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DE7E97F-E053-453D-0085-74F90CAA0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0834473-DC37-4F4F-2282-5C19279278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18DE0E-0ECB-CEDC-E882-B014D1DB317E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B6FE21-3819-094F-4B1E-32A192B2E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2703"/>
              </p:ext>
            </p:extLst>
          </p:nvPr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D1C400E-1660-1983-CFAF-9C9EE884E123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2A5C65-0B6C-51A5-9A16-D4A7DD4F73F9}"/>
              </a:ext>
            </a:extLst>
          </p:cNvPr>
          <p:cNvSpPr txBox="1"/>
          <p:nvPr/>
        </p:nvSpPr>
        <p:spPr>
          <a:xfrm>
            <a:off x="990600" y="1828800"/>
            <a:ext cx="1710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 = 48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C555B96-D11C-A110-A29C-C840FD20F0F7}"/>
              </a:ext>
            </a:extLst>
          </p:cNvPr>
          <p:cNvGrpSpPr/>
          <p:nvPr/>
        </p:nvGrpSpPr>
        <p:grpSpPr>
          <a:xfrm>
            <a:off x="1832853" y="2649860"/>
            <a:ext cx="744840" cy="347040"/>
            <a:chOff x="1832853" y="2649860"/>
            <a:chExt cx="744840" cy="3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E8679DB-83A5-5973-AA88-E365B7260C41}"/>
                    </a:ext>
                  </a:extLst>
                </p14:cNvPr>
                <p14:cNvContentPartPr/>
                <p14:nvPr/>
              </p14:nvContentPartPr>
              <p14:xfrm>
                <a:off x="1832853" y="2789180"/>
                <a:ext cx="173160" cy="4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E8679DB-83A5-5973-AA88-E365B7260C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23853" y="2780540"/>
                  <a:ext cx="1908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06A8C9-3735-F62D-EE3B-35D446CA1EFF}"/>
                    </a:ext>
                  </a:extLst>
                </p14:cNvPr>
                <p14:cNvContentPartPr/>
                <p14:nvPr/>
              </p14:nvContentPartPr>
              <p14:xfrm>
                <a:off x="2120853" y="2666780"/>
                <a:ext cx="139680" cy="141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06A8C9-3735-F62D-EE3B-35D446CA1EF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11853" y="2658140"/>
                  <a:ext cx="157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051D70-927F-A5B9-77FE-8B78D04B3FED}"/>
                    </a:ext>
                  </a:extLst>
                </p14:cNvPr>
                <p14:cNvContentPartPr/>
                <p14:nvPr/>
              </p14:nvContentPartPr>
              <p14:xfrm>
                <a:off x="2234973" y="2649860"/>
                <a:ext cx="4680" cy="347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051D70-927F-A5B9-77FE-8B78D04B3F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25973" y="2640860"/>
                  <a:ext cx="223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D207119-EFC2-FD2E-AE55-2CC9759EE4EA}"/>
                    </a:ext>
                  </a:extLst>
                </p14:cNvPr>
                <p14:cNvContentPartPr/>
                <p14:nvPr/>
              </p14:nvContentPartPr>
              <p14:xfrm>
                <a:off x="2432613" y="2667140"/>
                <a:ext cx="145080" cy="263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D207119-EFC2-FD2E-AE55-2CC9759EE4E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23613" y="2658500"/>
                  <a:ext cx="162720" cy="28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BE4AD4-5458-A915-53BD-DE13AB47D15D}"/>
              </a:ext>
            </a:extLst>
          </p:cNvPr>
          <p:cNvGrpSpPr/>
          <p:nvPr/>
        </p:nvGrpSpPr>
        <p:grpSpPr>
          <a:xfrm>
            <a:off x="1815933" y="3094100"/>
            <a:ext cx="942840" cy="399600"/>
            <a:chOff x="1815933" y="3094100"/>
            <a:chExt cx="94284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7BC2B1A-C84A-9A35-EABC-7B161963E331}"/>
                    </a:ext>
                  </a:extLst>
                </p14:cNvPr>
                <p14:cNvContentPartPr/>
                <p14:nvPr/>
              </p14:nvContentPartPr>
              <p14:xfrm>
                <a:off x="1815933" y="3094100"/>
                <a:ext cx="942840" cy="44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7BC2B1A-C84A-9A35-EABC-7B161963E3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06933" y="3085460"/>
                  <a:ext cx="9604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85F4EB-0700-DB0B-21B0-4E5B778E273E}"/>
                    </a:ext>
                  </a:extLst>
                </p14:cNvPr>
                <p14:cNvContentPartPr/>
                <p14:nvPr/>
              </p14:nvContentPartPr>
              <p14:xfrm>
                <a:off x="2374653" y="3215060"/>
                <a:ext cx="162360" cy="278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85F4EB-0700-DB0B-21B0-4E5B778E27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66013" y="3206060"/>
                  <a:ext cx="18000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E9F52CA-5ED8-92F8-CB92-E72FE95BC2FA}"/>
              </a:ext>
            </a:extLst>
          </p:cNvPr>
          <p:cNvGrpSpPr/>
          <p:nvPr/>
        </p:nvGrpSpPr>
        <p:grpSpPr>
          <a:xfrm>
            <a:off x="2035893" y="3642740"/>
            <a:ext cx="540360" cy="237600"/>
            <a:chOff x="2035893" y="3642740"/>
            <a:chExt cx="54036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7C4A7F-36B7-8FBE-57E5-0D93448DBE64}"/>
                    </a:ext>
                  </a:extLst>
                </p14:cNvPr>
                <p14:cNvContentPartPr/>
                <p14:nvPr/>
              </p14:nvContentPartPr>
              <p14:xfrm>
                <a:off x="2035893" y="3720860"/>
                <a:ext cx="129240" cy="4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7C4A7F-36B7-8FBE-57E5-0D93448DBE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27253" y="3712220"/>
                  <a:ext cx="146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FBEF91-AE42-3800-1152-DE4783C53348}"/>
                    </a:ext>
                  </a:extLst>
                </p14:cNvPr>
                <p14:cNvContentPartPr/>
                <p14:nvPr/>
              </p14:nvContentPartPr>
              <p14:xfrm>
                <a:off x="2350533" y="3642740"/>
                <a:ext cx="225720" cy="237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FBEF91-AE42-3800-1152-DE4783C533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41533" y="3634100"/>
                  <a:ext cx="24336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428B13C-206A-ADF3-8751-59D1E08A0C14}"/>
              </a:ext>
            </a:extLst>
          </p:cNvPr>
          <p:cNvGrpSpPr/>
          <p:nvPr/>
        </p:nvGrpSpPr>
        <p:grpSpPr>
          <a:xfrm>
            <a:off x="1743933" y="4009580"/>
            <a:ext cx="1068120" cy="286560"/>
            <a:chOff x="1743933" y="4009580"/>
            <a:chExt cx="106812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41AF68-5D72-3630-7BFB-EEEAF936445B}"/>
                    </a:ext>
                  </a:extLst>
                </p14:cNvPr>
                <p14:cNvContentPartPr/>
                <p14:nvPr/>
              </p14:nvContentPartPr>
              <p14:xfrm>
                <a:off x="1743933" y="4009580"/>
                <a:ext cx="1068120" cy="37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41AF68-5D72-3630-7BFB-EEEAF936445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34933" y="4000940"/>
                  <a:ext cx="1085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6ADAC15-091D-C346-1834-0BD69A1F2447}"/>
                    </a:ext>
                  </a:extLst>
                </p14:cNvPr>
                <p14:cNvContentPartPr/>
                <p14:nvPr/>
              </p14:nvContentPartPr>
              <p14:xfrm>
                <a:off x="2340813" y="4113620"/>
                <a:ext cx="257400" cy="182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6ADAC15-091D-C346-1834-0BD69A1F244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31813" y="4104620"/>
                  <a:ext cx="27504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90EEDD9-565E-DCBD-C6DE-2FA91812F572}"/>
              </a:ext>
            </a:extLst>
          </p:cNvPr>
          <p:cNvGrpSpPr/>
          <p:nvPr/>
        </p:nvGrpSpPr>
        <p:grpSpPr>
          <a:xfrm>
            <a:off x="2065413" y="4431860"/>
            <a:ext cx="471240" cy="248760"/>
            <a:chOff x="2065413" y="4431860"/>
            <a:chExt cx="47124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B1E2B5-74AB-F0DC-202D-7FCA64DE2348}"/>
                    </a:ext>
                  </a:extLst>
                </p14:cNvPr>
                <p14:cNvContentPartPr/>
                <p14:nvPr/>
              </p14:nvContentPartPr>
              <p14:xfrm>
                <a:off x="2065413" y="4605380"/>
                <a:ext cx="248040" cy="12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B1E2B5-74AB-F0DC-202D-7FCA64DE234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56773" y="4596740"/>
                  <a:ext cx="265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004BD7-0B0E-75F7-917C-EE4A74B557D3}"/>
                    </a:ext>
                  </a:extLst>
                </p14:cNvPr>
                <p14:cNvContentPartPr/>
                <p14:nvPr/>
              </p14:nvContentPartPr>
              <p14:xfrm>
                <a:off x="2531253" y="4431860"/>
                <a:ext cx="5400" cy="248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004BD7-0B0E-75F7-917C-EE4A74B557D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22253" y="4423220"/>
                  <a:ext cx="23040" cy="26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0259A1D-E5B2-B53D-FBDF-FC1BC5D380CE}"/>
                  </a:ext>
                </a:extLst>
              </p14:cNvPr>
              <p14:cNvContentPartPr/>
              <p14:nvPr/>
            </p14:nvContentPartPr>
            <p14:xfrm>
              <a:off x="1891893" y="4812380"/>
              <a:ext cx="1073880" cy="28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0259A1D-E5B2-B53D-FBDF-FC1BC5D380C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83253" y="4803380"/>
                <a:ext cx="10915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C8CD4BA-EF84-C302-85E6-470FB2DFFA9A}"/>
                  </a:ext>
                </a:extLst>
              </p14:cNvPr>
              <p14:cNvContentPartPr/>
              <p14:nvPr/>
            </p14:nvContentPartPr>
            <p14:xfrm>
              <a:off x="2344773" y="4963940"/>
              <a:ext cx="388080" cy="333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C8CD4BA-EF84-C302-85E6-470FB2DFFA9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36133" y="4954940"/>
                <a:ext cx="405720" cy="35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323F7F84-A0E7-7C01-C299-2D6F46DDF777}"/>
              </a:ext>
            </a:extLst>
          </p:cNvPr>
          <p:cNvGrpSpPr/>
          <p:nvPr/>
        </p:nvGrpSpPr>
        <p:grpSpPr>
          <a:xfrm>
            <a:off x="2048853" y="5409980"/>
            <a:ext cx="934920" cy="309600"/>
            <a:chOff x="2048853" y="5409980"/>
            <a:chExt cx="934920" cy="3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EA060D8-92FB-1011-7B02-A68B6F7282CF}"/>
                    </a:ext>
                  </a:extLst>
                </p14:cNvPr>
                <p14:cNvContentPartPr/>
                <p14:nvPr/>
              </p14:nvContentPartPr>
              <p14:xfrm>
                <a:off x="2048853" y="5524100"/>
                <a:ext cx="22500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EA060D8-92FB-1011-7B02-A68B6F7282C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39853" y="5515460"/>
                  <a:ext cx="242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16E31E4-2FFD-7D43-DFE4-FCBEE361097E}"/>
                    </a:ext>
                  </a:extLst>
                </p14:cNvPr>
                <p14:cNvContentPartPr/>
                <p14:nvPr/>
              </p14:nvContentPartPr>
              <p14:xfrm>
                <a:off x="2522613" y="5409980"/>
                <a:ext cx="30240" cy="220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16E31E4-2FFD-7D43-DFE4-FCBEE361097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13613" y="5401340"/>
                  <a:ext cx="47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F039CC9-0AC5-6754-F128-D857E80065BB}"/>
                    </a:ext>
                  </a:extLst>
                </p14:cNvPr>
                <p14:cNvContentPartPr/>
                <p14:nvPr/>
              </p14:nvContentPartPr>
              <p14:xfrm>
                <a:off x="2057133" y="5709860"/>
                <a:ext cx="926640" cy="9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F039CC9-0AC5-6754-F128-D857E80065B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48133" y="5700860"/>
                  <a:ext cx="94428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FA1EDE2-74B6-B5F1-9F74-053EBF30415A}"/>
                  </a:ext>
                </a:extLst>
              </p14:cNvPr>
              <p14:cNvContentPartPr/>
              <p14:nvPr/>
            </p14:nvContentPartPr>
            <p14:xfrm>
              <a:off x="2476173" y="5820380"/>
              <a:ext cx="13320" cy="1288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FA1EDE2-74B6-B5F1-9F74-053EBF30415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467173" y="5811740"/>
                <a:ext cx="3096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C01A3F18-FE78-95DB-117A-24C277678628}"/>
              </a:ext>
            </a:extLst>
          </p:cNvPr>
          <p:cNvGrpSpPr/>
          <p:nvPr/>
        </p:nvGrpSpPr>
        <p:grpSpPr>
          <a:xfrm>
            <a:off x="2090973" y="6048980"/>
            <a:ext cx="752760" cy="348840"/>
            <a:chOff x="2090973" y="6048980"/>
            <a:chExt cx="752760" cy="3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BF984E2-7291-DDA5-DF1B-4E15793165A6}"/>
                    </a:ext>
                  </a:extLst>
                </p14:cNvPr>
                <p14:cNvContentPartPr/>
                <p14:nvPr/>
              </p14:nvContentPartPr>
              <p14:xfrm>
                <a:off x="2150373" y="6074540"/>
                <a:ext cx="173520" cy="3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BF984E2-7291-DDA5-DF1B-4E15793165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41373" y="6065540"/>
                  <a:ext cx="191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048" name="Ink 2047">
                  <a:extLst>
                    <a:ext uri="{FF2B5EF4-FFF2-40B4-BE49-F238E27FC236}">
                      <a16:creationId xmlns:a16="http://schemas.microsoft.com/office/drawing/2014/main" id="{B8312BAA-FFAF-41B3-DE0B-B857C5586B73}"/>
                    </a:ext>
                  </a:extLst>
                </p14:cNvPr>
                <p14:cNvContentPartPr/>
                <p14:nvPr/>
              </p14:nvContentPartPr>
              <p14:xfrm>
                <a:off x="2501733" y="6048980"/>
                <a:ext cx="360" cy="77040"/>
              </p14:xfrm>
            </p:contentPart>
          </mc:Choice>
          <mc:Fallback>
            <p:pic>
              <p:nvPicPr>
                <p:cNvPr id="2048" name="Ink 2047">
                  <a:extLst>
                    <a:ext uri="{FF2B5EF4-FFF2-40B4-BE49-F238E27FC236}">
                      <a16:creationId xmlns:a16="http://schemas.microsoft.com/office/drawing/2014/main" id="{B8312BAA-FFAF-41B3-DE0B-B857C5586B7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492733" y="6040340"/>
                  <a:ext cx="18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049" name="Ink 2048">
                  <a:extLst>
                    <a:ext uri="{FF2B5EF4-FFF2-40B4-BE49-F238E27FC236}">
                      <a16:creationId xmlns:a16="http://schemas.microsoft.com/office/drawing/2014/main" id="{818015E6-00EF-7EC0-9EEA-3809A4D84041}"/>
                    </a:ext>
                  </a:extLst>
                </p14:cNvPr>
                <p14:cNvContentPartPr/>
                <p14:nvPr/>
              </p14:nvContentPartPr>
              <p14:xfrm>
                <a:off x="2090973" y="6201260"/>
                <a:ext cx="752760" cy="17640"/>
              </p14:xfrm>
            </p:contentPart>
          </mc:Choice>
          <mc:Fallback>
            <p:pic>
              <p:nvPicPr>
                <p:cNvPr id="2049" name="Ink 2048">
                  <a:extLst>
                    <a:ext uri="{FF2B5EF4-FFF2-40B4-BE49-F238E27FC236}">
                      <a16:creationId xmlns:a16="http://schemas.microsoft.com/office/drawing/2014/main" id="{818015E6-00EF-7EC0-9EEA-3809A4D8404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81973" y="6192260"/>
                  <a:ext cx="770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050" name="Ink 2049">
                  <a:extLst>
                    <a:ext uri="{FF2B5EF4-FFF2-40B4-BE49-F238E27FC236}">
                      <a16:creationId xmlns:a16="http://schemas.microsoft.com/office/drawing/2014/main" id="{4F4DF0E8-4EBA-87B1-1CF7-E38004DC41FF}"/>
                    </a:ext>
                  </a:extLst>
                </p14:cNvPr>
                <p14:cNvContentPartPr/>
                <p14:nvPr/>
              </p14:nvContentPartPr>
              <p14:xfrm>
                <a:off x="2457813" y="6239420"/>
                <a:ext cx="248400" cy="158400"/>
              </p14:xfrm>
            </p:contentPart>
          </mc:Choice>
          <mc:Fallback>
            <p:pic>
              <p:nvPicPr>
                <p:cNvPr id="2050" name="Ink 2049">
                  <a:extLst>
                    <a:ext uri="{FF2B5EF4-FFF2-40B4-BE49-F238E27FC236}">
                      <a16:creationId xmlns:a16="http://schemas.microsoft.com/office/drawing/2014/main" id="{4F4DF0E8-4EBA-87B1-1CF7-E38004DC41F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448813" y="6230420"/>
                  <a:ext cx="266040" cy="176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54" name="TextBox 2053">
            <a:extLst>
              <a:ext uri="{FF2B5EF4-FFF2-40B4-BE49-F238E27FC236}">
                <a16:creationId xmlns:a16="http://schemas.microsoft.com/office/drawing/2014/main" id="{C311995F-3CEC-84A8-2810-D93B951BF588}"/>
              </a:ext>
            </a:extLst>
          </p:cNvPr>
          <p:cNvSpPr txBox="1"/>
          <p:nvPr/>
        </p:nvSpPr>
        <p:spPr>
          <a:xfrm>
            <a:off x="3124200" y="263976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XL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3A3CD499-3D02-9C6A-CA36-714265593FF0}"/>
              </a:ext>
            </a:extLst>
          </p:cNvPr>
          <p:cNvSpPr txBox="1"/>
          <p:nvPr/>
        </p:nvSpPr>
        <p:spPr>
          <a:xfrm>
            <a:off x="3194732" y="35768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102D573B-BCAE-52A1-77F1-F32933DD0B8B}"/>
              </a:ext>
            </a:extLst>
          </p:cNvPr>
          <p:cNvSpPr txBox="1"/>
          <p:nvPr/>
        </p:nvSpPr>
        <p:spPr>
          <a:xfrm>
            <a:off x="3194732" y="437143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17E2731D-9A1D-575F-EE04-6148453853D1}"/>
              </a:ext>
            </a:extLst>
          </p:cNvPr>
          <p:cNvSpPr txBox="1"/>
          <p:nvPr/>
        </p:nvSpPr>
        <p:spPr>
          <a:xfrm>
            <a:off x="3191750" y="533547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A9E9D872-228B-905B-8711-2CAB150E40A3}"/>
              </a:ext>
            </a:extLst>
          </p:cNvPr>
          <p:cNvSpPr txBox="1"/>
          <p:nvPr/>
        </p:nvSpPr>
        <p:spPr>
          <a:xfrm>
            <a:off x="3191750" y="587666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BF56F614-4179-8925-FF44-69728D3C2E6B}"/>
              </a:ext>
            </a:extLst>
          </p:cNvPr>
          <p:cNvSpPr txBox="1"/>
          <p:nvPr/>
        </p:nvSpPr>
        <p:spPr>
          <a:xfrm>
            <a:off x="5029200" y="3041827"/>
            <a:ext cx="3648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Final Answer = XLVIII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FFA59A2F-5322-3054-B096-AAF873E8A0CD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</p:spTree>
    <p:extLst>
      <p:ext uri="{BB962C8B-B14F-4D97-AF65-F5344CB8AC3E}">
        <p14:creationId xmlns:p14="http://schemas.microsoft.com/office/powerpoint/2010/main" val="246824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172DD2E-CA54-8B35-6028-43D2FFF87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96BDAF5-8FEC-8C13-2EC8-DDDBE48B137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71F5CC6-7CEA-6FC0-6F06-0DFA2275FD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44C3D0F-513E-EB49-DBB6-A412F51C5F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A105815-9ED1-1172-6327-9375D48DBA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09501A9-3C6D-2CB1-9279-96A72FB9AD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F6723-F52A-873A-FF3E-90C98E3242B6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D41BB6-CDCE-AF3B-9233-D4619B42EEC5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4E895FD-01B0-4D55-2811-F64E1AB4D383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79DA6-61E9-E253-8C18-BB2883CC7E19}"/>
              </a:ext>
            </a:extLst>
          </p:cNvPr>
          <p:cNvSpPr txBox="1"/>
          <p:nvPr/>
        </p:nvSpPr>
        <p:spPr>
          <a:xfrm>
            <a:off x="1371600" y="2057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84F644-64DB-5BAF-B62A-3EC4B398EB02}"/>
              </a:ext>
            </a:extLst>
          </p:cNvPr>
          <p:cNvSpPr/>
          <p:nvPr/>
        </p:nvSpPr>
        <p:spPr>
          <a:xfrm rot="16200000">
            <a:off x="1337181" y="172781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982D4-6DC6-9096-DCAA-C9DA59F4E047}"/>
              </a:ext>
            </a:extLst>
          </p:cNvPr>
          <p:cNvSpPr txBox="1"/>
          <p:nvPr/>
        </p:nvSpPr>
        <p:spPr>
          <a:xfrm>
            <a:off x="-76200" y="11540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numberList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CE318-67AC-DFFB-B384-D258C955E339}"/>
              </a:ext>
            </a:extLst>
          </p:cNvPr>
          <p:cNvSpPr txBox="1"/>
          <p:nvPr/>
        </p:nvSpPr>
        <p:spPr>
          <a:xfrm>
            <a:off x="2514600" y="2229366"/>
            <a:ext cx="795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HashMaps</a:t>
            </a:r>
            <a:r>
              <a:rPr lang="en-US" dirty="0"/>
              <a:t> are not ordered, so we have to put numbers into a List and sort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712B5-017F-07C0-4D03-EBAC1C205C06}"/>
              </a:ext>
            </a:extLst>
          </p:cNvPr>
          <p:cNvSpPr txBox="1"/>
          <p:nvPr/>
        </p:nvSpPr>
        <p:spPr>
          <a:xfrm>
            <a:off x="2989792" y="2875402"/>
            <a:ext cx="9110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List&lt;Integer&gt; </a:t>
            </a:r>
            <a:r>
              <a:rPr lang="en-US" dirty="0" err="1"/>
              <a:t>numberList</a:t>
            </a:r>
            <a:r>
              <a:rPr lang="en-US" dirty="0"/>
              <a:t> = new LinkedList&lt;&gt;(</a:t>
            </a:r>
            <a:r>
              <a:rPr lang="en-US" dirty="0" err="1"/>
              <a:t>romanMap.keySet</a:t>
            </a:r>
            <a:r>
              <a:rPr lang="en-US" dirty="0"/>
              <a:t>());</a:t>
            </a:r>
          </a:p>
          <a:p>
            <a:r>
              <a:rPr lang="en-US" dirty="0"/>
              <a:t> </a:t>
            </a:r>
            <a:r>
              <a:rPr lang="en-US" dirty="0" err="1"/>
              <a:t>Collections.sort</a:t>
            </a:r>
            <a:r>
              <a:rPr lang="en-US" dirty="0"/>
              <a:t>(</a:t>
            </a:r>
            <a:r>
              <a:rPr lang="en-US" dirty="0" err="1"/>
              <a:t>numberList</a:t>
            </a:r>
            <a:r>
              <a:rPr lang="en-US" dirty="0"/>
              <a:t>, </a:t>
            </a:r>
            <a:r>
              <a:rPr lang="en-US" dirty="0" err="1"/>
              <a:t>Collections.reverseOrder</a:t>
            </a:r>
            <a:r>
              <a:rPr lang="en-US" dirty="0"/>
              <a:t>());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1DFAB8-A1F0-69AC-E01D-B5807C006241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</p:spTree>
    <p:extLst>
      <p:ext uri="{BB962C8B-B14F-4D97-AF65-F5344CB8AC3E}">
        <p14:creationId xmlns:p14="http://schemas.microsoft.com/office/powerpoint/2010/main" val="148587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E63839-1DB4-B97E-80AF-AE85D8A6F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DBC013A-7240-D20E-8F26-852B01BF5FF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EC19961-C72D-3639-1260-AAA2929669C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0BB7089-4A35-1F4E-C407-1D30CD5D69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ADD2D-B473-48B0-E981-E0E663C5A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3928DEF-A988-6DCF-B37A-519627C908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14AD0-F856-8048-1731-1956A64F965C}"/>
              </a:ext>
            </a:extLst>
          </p:cNvPr>
          <p:cNvSpPr txBox="1"/>
          <p:nvPr/>
        </p:nvSpPr>
        <p:spPr>
          <a:xfrm>
            <a:off x="76200" y="76200"/>
            <a:ext cx="458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LeetCode</a:t>
            </a:r>
            <a:r>
              <a:rPr lang="en-US" sz="2400" dirty="0"/>
              <a:t> #12 Integer to Roman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16CC720-630A-EE03-E9EF-7BBD9D0F484F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762000"/>
          <a:ext cx="90169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5">
                  <a:extLst>
                    <a:ext uri="{9D8B030D-6E8A-4147-A177-3AD203B41FA5}">
                      <a16:colId xmlns:a16="http://schemas.microsoft.com/office/drawing/2014/main" val="86031338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12181632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323305525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984784530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76392851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5273304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349199811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42537688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766359062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142372176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865207587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2856080604"/>
                    </a:ext>
                  </a:extLst>
                </a:gridCol>
                <a:gridCol w="693615">
                  <a:extLst>
                    <a:ext uri="{9D8B030D-6E8A-4147-A177-3AD203B41FA5}">
                      <a16:colId xmlns:a16="http://schemas.microsoft.com/office/drawing/2014/main" val="3033653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33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132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710E12B-C035-F677-C0C1-016766515B84}"/>
              </a:ext>
            </a:extLst>
          </p:cNvPr>
          <p:cNvSpPr txBox="1"/>
          <p:nvPr/>
        </p:nvSpPr>
        <p:spPr>
          <a:xfrm>
            <a:off x="5334000" y="146273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-apple-system"/>
              </a:rPr>
              <a:t>Given an integer, convert it to a Roman numeral.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8E5A3-9352-BD73-C7B3-4E72129114C4}"/>
              </a:ext>
            </a:extLst>
          </p:cNvPr>
          <p:cNvSpPr txBox="1"/>
          <p:nvPr/>
        </p:nvSpPr>
        <p:spPr>
          <a:xfrm>
            <a:off x="1371600" y="20574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BCB515B-2752-BF05-8EEE-1D9635A68805}"/>
              </a:ext>
            </a:extLst>
          </p:cNvPr>
          <p:cNvSpPr/>
          <p:nvPr/>
        </p:nvSpPr>
        <p:spPr>
          <a:xfrm rot="16200000">
            <a:off x="1337181" y="172781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E9043C-C858-AD3C-F0F8-41BDFC6F9ECE}"/>
              </a:ext>
            </a:extLst>
          </p:cNvPr>
          <p:cNvSpPr txBox="1"/>
          <p:nvPr/>
        </p:nvSpPr>
        <p:spPr>
          <a:xfrm>
            <a:off x="-76200" y="11540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numberList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094B9-C5E1-BCE7-C734-5357CFC29C2F}"/>
              </a:ext>
            </a:extLst>
          </p:cNvPr>
          <p:cNvSpPr txBox="1"/>
          <p:nvPr/>
        </p:nvSpPr>
        <p:spPr>
          <a:xfrm>
            <a:off x="3962400" y="52600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HashMap&lt;Integer, String&gt;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77BE7-C529-CBBE-4608-FF73AB1B106E}"/>
              </a:ext>
            </a:extLst>
          </p:cNvPr>
          <p:cNvSpPr txBox="1"/>
          <p:nvPr/>
        </p:nvSpPr>
        <p:spPr>
          <a:xfrm>
            <a:off x="-457200" y="2997190"/>
            <a:ext cx="690124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   String answer = "";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while(n 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 n)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if(n -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 &gt;=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String numeral = </a:t>
            </a:r>
            <a:r>
              <a:rPr lang="en-US" sz="1400" dirty="0" err="1">
                <a:latin typeface="Consolas" panose="020B0609020204030204" pitchFamily="49" charset="0"/>
              </a:rPr>
              <a:t>romanMap.get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answer += numeral;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	n -= </a:t>
            </a:r>
            <a:r>
              <a:rPr lang="en-US" sz="1400" dirty="0" err="1">
                <a:latin typeface="Consolas" panose="020B0609020204030204" pitchFamily="49" charset="0"/>
              </a:rPr>
              <a:t>numberList.get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	}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answer;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2BEAE-367D-C53A-BB06-AFBF9EDED674}"/>
              </a:ext>
            </a:extLst>
          </p:cNvPr>
          <p:cNvSpPr txBox="1"/>
          <p:nvPr/>
        </p:nvSpPr>
        <p:spPr>
          <a:xfrm>
            <a:off x="8458200" y="1907745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 = 59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CA31B2-38CA-CE27-B39B-428905B66F6D}"/>
              </a:ext>
            </a:extLst>
          </p:cNvPr>
          <p:cNvSpPr txBox="1"/>
          <p:nvPr/>
        </p:nvSpPr>
        <p:spPr>
          <a:xfrm>
            <a:off x="7705300" y="609572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Answer = </a:t>
            </a:r>
          </a:p>
        </p:txBody>
      </p:sp>
    </p:spTree>
    <p:extLst>
      <p:ext uri="{BB962C8B-B14F-4D97-AF65-F5344CB8AC3E}">
        <p14:creationId xmlns:p14="http://schemas.microsoft.com/office/powerpoint/2010/main" val="185582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5541</TotalTime>
  <Words>2847</Words>
  <Application>Microsoft Office PowerPoint</Application>
  <PresentationFormat>Widescreen</PresentationFormat>
  <Paragraphs>861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-apple-system</vt:lpstr>
      <vt:lpstr>Arial</vt:lpstr>
      <vt:lpstr>Calibri</vt:lpstr>
      <vt:lpstr>Consolas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Pearsall, Reese</cp:lastModifiedBy>
  <cp:revision>53</cp:revision>
  <dcterms:created xsi:type="dcterms:W3CDTF">2022-08-21T16:55:59Z</dcterms:created>
  <dcterms:modified xsi:type="dcterms:W3CDTF">2025-02-20T20:18:09Z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