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96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1852 74 24575,'0'-1'0,"-1"0"0,1 0 0,0 0 0,-1 0 0,1 0 0,-1 0 0,1 0 0,-1 0 0,0 0 0,1 1 0,-1-1 0,0 0 0,0 1 0,0-1 0,1 0 0,-1 1 0,0-1 0,0 1 0,0-1 0,0 1 0,0 0 0,0-1 0,0 1 0,0 0 0,0 0 0,-2-1 0,-37-6 0,20 4 0,-9-3 0,-47-5 0,-14-3 0,47 7 0,0 2 0,-1 2 0,-86 6 0,35 0 0,50-3 0,-147 5 0,158-1 0,0 0 0,1 3 0,-55 17 0,-65 21 0,99-31 0,1 2 0,0 2 0,-79 40 0,99-40 0,-6 3 0,-50 36 0,78-49 0,1 0 0,0 2 0,0-1 0,0 1 0,1 0 0,1 1 0,0 0 0,-12 22 0,4-2 0,8-17 0,0 1 0,1 0 0,1 0 0,0 1 0,1 0 0,1 0 0,-3 21 0,-3 49 0,4-31 0,-1 58 0,6-100 0,1-1 0,0 1 0,1 0 0,0-1 0,1 1 0,1 0 0,0-1 0,0 0 0,1 0 0,1 0 0,0 0 0,0-1 0,1 1 0,1-2 0,10 15 0,154 161 0,-153-167 0,3 0 0,0 0 0,2-1 0,0-1 0,1-1 0,1-2 0,41 19 0,169 53 0,-108-43 0,-51-19 0,1-3 0,1-3 0,1-4 0,0-3 0,1-4 0,83-3 0,579 15 0,-702-20 0,-1-2 0,1-1 0,-1-2 0,0-2 0,74-25 0,-8 3 0,-44 14 0,103-40 0,-143 46 0,0 0 0,0-1 0,-1-1 0,0-1 0,-1-1 0,-1 0 0,0-1 0,16-19 0,-25 22 0,0-1 0,-1 1 0,-1-1 0,0 0 0,-1-1 0,0 0 0,-1 0 0,-1 0 0,0 0 0,-1-1 0,2-20 0,0-23 0,-4-92 0,-2 97 0,0 37 0,-1 1 0,-1-1 0,0 1 0,-1-1 0,0 1 0,-1 0 0,-1 0 0,-9-16 0,-72-113 0,63 108 0,-2-1 0,-1 1 0,-2 2 0,-44-42 0,53 58 0,-2 1 0,0 1 0,-2 0 0,-30-14 0,-107-43 0,59 30 0,-214-82 0,281 115-455,-1 2 0,-68-8 0,85 14-6371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1468 38 24575,'-14'-1'0,"0"0"0,0-2 0,-14-3 0,-38-5 0,36 10 0,-33-3 0,0 3 0,0 2 0,-81 13 0,113-6 0,1 1 0,0 1 0,-43 20 0,-81 52 0,83-40 0,2 3 0,2 4 0,-67 62 0,100-79 0,2 1 0,1 2 0,1 0 0,-36 61 0,51-72 0,2 1 0,0 1 0,2-1 0,1 2 0,1 0 0,1 0 0,2 0 0,-6 47 0,3 5 0,4-49 0,2-1 0,1 1 0,2 37 0,3-40 0,0 0 0,2 0 0,14 49 0,-13-61 0,1 0 0,0-1 0,0 0 0,2 0 0,0 0 0,0-1 0,1-1 0,13 14 0,4 1 0,2 0 0,0-2 0,2-1 0,0-1 0,2-2 0,0-1 0,2-2 0,0-1 0,0-2 0,2-2 0,0 0 0,47 8 0,387 65 0,-410-76 0,0-3 0,0-3 0,1-2 0,80-8 0,-115 2 0,0-1 0,-1-2 0,1 0 0,-1-2 0,0-1 0,-1-1 0,42-25 0,-7-1 0,99-83 0,-141 104 0,-2 0 0,0-1 0,-1-1 0,-1 0 0,-1-1 0,0-1 0,-2 0 0,0 0 0,-1-1 0,-1-1 0,-1 1 0,-1-1 0,-1-1 0,4-30 0,1-28 0,-5-1 0,-6-141 0,-2 104 0,3 97 0,-1-1 0,-1 1 0,0 0 0,-2 0 0,-1 0 0,-1 0 0,-1 0 0,-12-30 0,-62-107 0,68 138 0,-2 0 0,-1 2 0,0-1 0,-2 2 0,-21-21 0,15 20-97,-109-91 326,111 95-528,0 1-1,-2 1 1,0 1-1,-40-15 1,44 20-6527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2565 0 24575,'-4'3'0,"0"0"0,0-1 0,1 2 0,-1-1 0,1 0 0,0 0 0,0 1 0,0 0 0,1 0 0,-4 5 0,-1 1 0,-48 63 0,-105 124 0,35-43 0,22-39 0,56-60 0,-96 87 0,-18-7 0,100-75 0,18-15 0,24-25 0,-30 25 0,47-43 0,0 0 0,-1 0 0,1 0 0,-1-1 0,0 1 0,0-1 0,0 0 0,1 0 0,-1 0 0,0 0 0,0 0 0,0-1 0,0 1 0,-1-1 0,1 0 0,0 0 0,-3 0 0,-12-7 0,0-1 0,1 0 0,0-1 0,1 0 0,0-2 0,0 0 0,1-1 0,-13-13 0,-15-9 0,38 29 0,-28-20 0,-1 1 0,-45-24 0,67 42 0,-1 0 0,-1 1 0,1 1 0,-1 0 0,1 0 0,-1 1 0,0 1 0,-1 1 0,1 0 0,-19 1 0,-19 7 0,0 2 0,1 3 0,1 2 0,0 1 0,-60 29 0,-77 24 0,165-59 0,1 1 0,0 1 0,0 0 0,1 2 0,1 0 0,-34 32 0,1-4 0,33-26 0,0 0 0,1 1 0,1 1 0,0 1 0,2 0 0,-18 27 0,25-32 0,0 1 0,2-1 0,-1 1 0,2 1 0,0-1 0,1 1 0,0-1 0,1 1 0,0 1 0,2-1 0,-1 16 0,2-11 0,6 157 0,-4-153 0,2 1 0,1-1 0,1-1 0,1 1 0,12 27 0,-8-23 0,1-1 0,2 0 0,0-1 0,2-1 0,28 35 0,68 72 0,-96-116 0,1-1 0,1-1 0,-1 0 0,2-1 0,0-1 0,1-1 0,22 10 0,8 5 0,-8-3 0,2-1 0,1-3 0,0-2 0,1-1 0,1-3 0,1-2 0,-1-2 0,2-1 0,-1-3 0,65-2 0,-70-5 0,0-2 0,-1-2 0,1-2 0,-1-1 0,-1-3 0,0-1 0,66-31 0,-80 30 0,0-1 0,-1-1 0,-1-2 0,-1 0 0,0-2 0,-1-1 0,-1 0 0,-2-2 0,34-45 0,-43 45 0,0-2 0,-1 1 0,-2-1 0,0-1 0,6-43 0,-2 16 0,-6 24 0,-2 0 0,0 0 0,-2 0 0,-2 0 0,-3-41 0,-30-141 0,30 198 0,1 2 0,-1 1 0,-1-1 0,0 1 0,0 0 0,-1 0 0,0 1 0,-1-1 0,0 1 0,0 0 0,-10-10 0,-10-7 0,-50-41 0,13 13 0,40 19-576,20 30-213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24575,'2'11'0,"0"1"0,0 0 0,1-1 0,1 0 0,0 0 0,8 18 0,3 6 0,38 103 0,79 144 0,-25-35 0,-7-14 0,203 258 0,-250-412 0,106 135 0,-139-188 0,-20-26 0,0 0 0,0 0 0,0 0 0,0 0 0,0 0 0,0 0 0,0 0 0,-1 0 0,1 0 0,0 0 0,0 0 0,0 0 0,0 0 0,0 0 0,0 0 0,0 0 0,0 0 0,0 1 0,0-1 0,-1 0 0,1 0 0,0 0 0,0 0 0,0 0 0,0 0 0,0 0 0,0 0 0,0 0 0,0 1 0,0-1 0,0 0 0,0 0 0,0 0 0,0 0 0,0 0 0,0 0 0,0 0 0,0 0 0,0 1 0,0-1 0,0 0 0,0 0 0,0 0 0,0 0 0,0 0 0,0 0 0,0 0 0,0 0 0,0 0 0,1 1 0,-1-1 0,0 0 0,0 0 0,-18-8 0,-34-21 0,34 19 0,-4-3 0,0 1 0,-1 1 0,-1 1 0,1 2 0,-2 0 0,1 1 0,-1 2 0,0 0 0,0 2 0,-1 0 0,-40 2 0,47 2 0,4-1 0,0 0 0,0 2 0,0-1 0,0 2 0,0 0 0,1 0 0,-1 2 0,1-1 0,0 2 0,-18 9 0,-24 23 0,2 1 0,1 4 0,-91 95 0,102-96 0,31-30 0,1 0 0,0 1 0,1 0 0,1 1 0,0 0 0,0 0 0,2 1 0,0 0 0,-5 17 0,3-2 0,1 1 0,1 0 0,-3 51 0,8-63 0,1-1 0,0 0 0,2 1 0,0-1 0,5 23 0,-3-30 0,-1 0 0,2-1 0,0 1 0,0-1 0,0 0 0,2 0 0,-1 0 0,1-1 0,11 12 0,10 4 0,0-1 0,1-1 0,2-1 0,0-2 0,50 24 0,-45-24 0,-11-9 0,0-1 0,1-1 0,0-1 0,51 8 0,0 0 0,-36-4 0,0-2 0,0-2 0,1-2 0,54 1 0,-6-12 0,-1-5 0,-1-3 0,132-36 0,-211 46 0,1 0 0,-1 0 0,0-1 0,0 0 0,0-1 0,0 0 0,-1-1 0,0 1 0,0-1 0,-1-1 0,1 0 0,-1 0 0,-1 0 0,1-1 0,8-13 0,0-6 0,-1-1 0,-2 0 0,16-49 0,-13 32 0,-6 24 0,-2 0 0,0-1 0,-2 1 0,0-1 0,-2-1 0,2-38 0,-5 43 0,-2 1 0,0 0 0,0 0 0,-2 0 0,0 0 0,-1 1 0,-1 0 0,0 0 0,-1 0 0,-1 0 0,-14-20 0,9 14 0,-4-7 0,-27-34 0,37 54 0,0 1 0,-1 0 0,0 1 0,0-1 0,-1 1 0,0 1 0,0 0 0,-10-5 0,-33-16-75,32 15-140,1 2 0,-2 0 0,1 1 0,-1 1 0,-34-8 0,31 13-6611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1828 1 24575,'-49'59'0,"18"-18"0,-10 10 0,1 2 0,3 2 0,-35 67 0,-22 98 0,-68 71 0,128-231 0,21-34 0,-30 40 0,7-9 0,28-42 0,0-1 0,-2 0 0,-15 18 0,23-30 0,0 0 0,0 0 0,0-1 0,-1 1 0,1-1 0,0 0 0,-1 0 0,1 0 0,-1 0 0,1 0 0,-1 0 0,1-1 0,-1 1 0,1-1 0,-1 0 0,0 0 0,1 0 0,-1 0 0,1 0 0,-6-1 0,-55-20 0,39 12 0,-10-4 0,-230-76 0,220 78 0,-1 1 0,0 2 0,0 2 0,-53 0 0,90 7 0,-1-1 0,0 1 0,1 1 0,-1 0 0,1 0 0,-1 1 0,1 0 0,0 0 0,0 1 0,0 0 0,1 0 0,-13 10 0,-3 5 0,1 1 0,-28 31 0,20-18 0,21-21 0,0-1 0,1 1 0,1 1 0,0 0 0,1 0 0,0 0 0,1 0 0,0 1 0,-2 16 0,0-8 0,0 1 0,-14 26 0,13-31 0,0 1 0,1 0 0,1 1 0,1-1 0,-4 32 0,-4 104 0,12-134 0,-1 23 0,5 69 0,-1-94 0,1-1 0,1 0 0,1 0 0,0-1 0,1 1 0,12 24 0,-6-18 0,0 0 0,2-2 0,0 1 0,2-2 0,0 0 0,1 0 0,1-2 0,1 0 0,1-1 0,1-1 0,0-1 0,1-1 0,30 16 0,-26-17 0,0-1 0,1-2 0,0 0 0,1-2 0,0-1 0,0-1 0,1-1 0,-1-1 0,50 0 0,-75-5 0,190-13 0,-174 10 0,-1 0 0,1-2 0,-1 0 0,0-1 0,0-1 0,-1 0 0,0-1 0,19-13 0,-26 14 0,0-2 0,-1 1 0,1-1 0,-2-1 0,0 1 0,0-2 0,-1 1 0,9-16 0,4-14 0,17-43 0,-15 30 0,-4 2 0,-1-1 0,-3 0 0,-2-1 0,7-74 0,-14 79 0,-2 1 0,-2-1 0,-2 0 0,-3 1 0,-16-83 0,17 120 0,-1 0 0,-1 1 0,0-1 0,0 1 0,0 0 0,-1 1 0,-1-1 0,1 1 0,-1 0 0,-15-12 0,-18-24 0,9 14-1365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24575,'96'223'0,"-37"-82"0,-18-52 0,41 105 0,-25 38 0,-40-152 0,28 83 0,46 117 0,-87-268 0,0-3 0,0 0 0,-1 0 0,0 1 0,-1-1 0,2 11 0,-4-18 0,0-1 0,0 0 0,0 0 0,0 1 0,0-1 0,0 0 0,0 1 0,-1-1 0,1 0 0,0 1 0,-1-1 0,1 0 0,-1 0 0,1 0 0,-1 1 0,0-1 0,1 0 0,-1 0 0,0 0 0,0 0 0,0 0 0,0 0 0,0 0 0,0-1 0,0 1 0,0 0 0,0 0 0,0-1 0,0 1 0,-1-1 0,1 1 0,0-1 0,0 1 0,-1-1 0,1 0 0,0 0 0,-1 0 0,1 1 0,0-1 0,-1 0 0,1-1 0,0 1 0,0 0 0,-1 0 0,-1-1 0,-99-10 0,65 5 0,-1 2 0,1 1 0,-1 2 0,0 2 0,-42 6 0,73-5 0,0 0 0,0 0 0,0 1 0,1 0 0,-1 1 0,1-1 0,0 1 0,0 0 0,0 0 0,0 1 0,1 0 0,0 0 0,0 0 0,0 1 0,-8 12 0,-2 6 0,1 2 0,-18 45 0,17-38 0,-3 15 0,1 1 0,-10 56 0,19-71 0,6-25 0,-1 1 0,2 0 0,0 0 0,0-1 0,0 1 0,1 0 0,1 0 0,0 0 0,0 0 0,1 0 0,0-1 0,1 1 0,0-1 0,5 13 0,-2-11 0,1 0 0,0-1 0,1 0 0,0 0 0,0 0 0,1-1 0,0 0 0,1-1 0,0 0 0,18 11 0,25 10 0,2-3 0,0-1 0,2-4 0,98 25 0,-42-12 0,-108-33 0,25 9 0,-1-1 0,2-2 0,36 4 0,-59-10 0,0-1 0,0 0 0,0 0 0,1 0 0,-1-1 0,0-1 0,0 1 0,0-1 0,-1 0 0,1-1 0,0 0 0,-1 0 0,0-1 0,0 0 0,0 0 0,0-1 0,7-6 0,24-23 0,-2-1 0,-1-2 0,32-46 0,-53 62 0,-1-1 0,0 0 0,-2 0 0,0-1 0,-2-1 0,-1 1 0,0-2 0,4-30 0,-9 38 0,6-25 0,-2 0 0,-2-1 0,-2 0 0,-5-85 0,1 122 0,-1 0 0,0 1 0,0 0 0,0-1 0,0 1 0,-1 0 0,0 0 0,0 0 0,-1 1 0,1-1 0,-1 1 0,0-1 0,0 1 0,-6-4 0,-10-8 0,-1 2 0,-22-12 0,15 8 0,0 1 0,0 1 0,-53-23 0,66 34 0,0 0 0,0 1 0,-1 1 0,1 0 0,-1 1 0,0 1 0,-29 1 0,25 0-195,1 2 0,-1 0 0,1 1 0,0 1 0,0 1 0,-25 9 0,27-6-6631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1536 1 24575,'-2'13'0,"-1"-1"0,0 1 0,-1-1 0,-1 0 0,0 0 0,0 0 0,-1-1 0,-1 0 0,-13 18 0,5-5 0,-105 161 0,-71 125 0,126-191 0,-21 45 0,78-147 0,-22 45 0,-32 99 0,61-157 0,0 0 0,0-1 0,0 0 0,0 1 0,-1-1 0,0 0 0,1 0 0,-1 1 0,0-1 0,-1-1 0,1 1 0,0 0 0,-1 0 0,0-1 0,1 0 0,-1 1 0,0-1 0,0 0 0,0 0 0,-6 2 0,2-3 0,1 1 0,-1-1 0,1-1 0,-1 1 0,1-1 0,-1 0 0,0-1 0,1 1 0,-1-1 0,-9-3 0,-24-5 0,0 0 0,-63-7 0,88 15 0,0 1 0,-1 0 0,1 1 0,0 1 0,0 0 0,0 1 0,-25 9 0,11 0 0,0 1 0,1 2 0,1 1 0,1 0 0,0 2 0,1 2 0,1 0 0,1 1 0,-23 28 0,27-31 0,-3 6 0,-31 38 0,48-55 0,0 0 0,0 0 0,1 1 0,0 0 0,0 0 0,1 0 0,0 0 0,1 1 0,0-1 0,-2 15 0,-6 41 0,8-55 0,0 0 0,0 0 0,1 0 0,0 0 0,0 0 0,1 0 0,0 0 0,1 0 0,0 0 0,0 0 0,1 0 0,0 0 0,1 0 0,0-1 0,0 1 0,5 8 0,2-2 0,1 0 0,1-1 0,0 0 0,1-1 0,0 0 0,1-1 0,0 0 0,1-2 0,18 11 0,-1-3 0,2-1 0,0-1 0,53 15 0,182 42 0,-129-37 0,-109-28 0,1-2 0,0-2 0,0 0 0,0-3 0,0 0 0,1-2 0,-1-2 0,0 0 0,-1-3 0,1 0 0,-1-2 0,0-1 0,-1-2 0,45-22 0,-32 15 0,-2-3 0,0-1 0,-2-2 0,56-44 0,-84 58 0,0 0 0,0-1 0,-1 0 0,0-1 0,-1 0 0,-1 0 0,0-1 0,0 0 0,-1-1 0,-1 0 0,0 0 0,-1 0 0,-1 0 0,0-1 0,-1 0 0,-1 0 0,2-28 0,-4 30 0,0 0 0,0 0 0,-1 0 0,-1 0 0,0 0 0,-1 1 0,0-1 0,-1 1 0,-1 0 0,0 0 0,0 0 0,-1 0 0,-1 1 0,0 0 0,0 0 0,-1 1 0,-1 0 0,1 0 0,-2 1 0,1 0 0,-1 1 0,-13-9 0,-10-6 0,0 0 0,-2 3 0,0 0 0,-1 3 0,-1 1 0,-1 1 0,0 2 0,-76-14 0,90 23-111,-28-4-516,-99-4 0,132 13-6199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1498 0 24575,'-1'19'0,"-1"-1"0,-1 0 0,-1 0 0,-1 0 0,0-1 0,-1 1 0,-1-1 0,0 0 0,-2-1 0,-16 25 0,2 2 0,-88 195 0,16-57 0,64-108 0,22-51 0,0 1 0,-16 26 0,-61 97 0,67-114 0,-25 60 0,43-90 0,0-1 0,-1 1 0,1 0 0,0-1 0,0 1 0,-1-1 0,1 0 0,-1 1 0,1-1 0,-1 0 0,0 0 0,1 0 0,-1 0 0,0 0 0,0 0 0,0-1 0,1 1 0,-1-1 0,0 1 0,0-1 0,0 0 0,0 1 0,0-1 0,0 0 0,0 0 0,0-1 0,0 1 0,0 0 0,0-1 0,0 1 0,0-1 0,1 1 0,-1-1 0,-3-1 0,-11-5 0,0 0 0,1 0 0,-17-12 0,11 7 0,-10-5 0,0 2 0,-1 1 0,-1 2 0,0 1 0,-1 1 0,0 2 0,0 1 0,-1 2 0,0 1 0,0 2 0,-44 3 0,70 0 0,1 1 0,0 0 0,0 0 0,0 1 0,0 0 0,0 0 0,0 1 0,1 0 0,-1 1 0,1-1 0,0 1 0,1 1 0,-1-1 0,1 1 0,0 0 0,1 1 0,-1-1 0,-8 15 0,-24 22 0,31-37 0,0 0 0,1 1 0,0 0 0,0 0 0,-6 9 0,-17 33 0,4-7 0,-22 49 0,41-76 0,0 0 0,1 1 0,1-1 0,0 1 0,1 0 0,1 0 0,-1 22 0,2 21 0,0-12 0,1 0 0,8 49 0,-5-83 0,1 0 0,0-1 0,1 1 0,0-1 0,0 0 0,2-1 0,-1 1 0,2-1 0,10 13 0,7 6 0,55 48 0,-63-64 0,2-1 0,0 0 0,0-2 0,31 14 0,19 11 0,-46-25 0,0-2 0,1 0 0,0-1 0,0-2 0,1 0 0,40 3 0,10 4 0,-7-4 0,1-2 0,137-5 0,-104-3 0,-70 1 0,0-2 0,0-1 0,0-2 0,0 0 0,31-12 0,-47 9 0,0 0 0,0-2 0,-1 0 0,0-1 0,-1 0 0,0-1 0,-1-1 0,0 0 0,-1-1 0,14-20 0,-9 5 0,-1 0 0,-1-1 0,-1-1 0,-2 0 0,-2-1 0,14-63 0,-20 76 0,-1 0 0,0 0 0,-2 0 0,0-1 0,-3-26 0,1 34 0,-1 1 0,-1-1 0,0 1 0,0-1 0,-1 1 0,0 0 0,-1 1 0,-1-1 0,-12-19 0,-25-37 0,36 53 0,-1-1 0,-1 1 0,0 1 0,-1-1 0,-1 2 0,0-1 0,0 2 0,-1-1 0,-1 2 0,0-1 0,-14-7 0,-2 3 0,1 1 0,-2 2 0,0 1 0,-41-10 0,-1-1 0,58 17 0,-1 0 0,0 0 0,-1 2 0,1 0 0,-26-2 0,25 4-195,0 0 0,1 0 0,-1-2 0,1 0 0,0 0 0,-19-8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24575,'11'13'0,"-1"2"0,0-1 0,-1 1 0,-1 1 0,-1-1 0,0 2 0,-1-1 0,0 0 0,4 26 0,9 20 0,62 151 0,138 256 0,-193-416 0,-3 0 0,-2 2 0,-3 0 0,19 91 0,-30-93 0,-5-35 0,0-1 0,2 1 0,0-1 0,11 30 0,-14-45 0,0 0 0,-1 0 0,1 0 0,0 0 0,0 0 0,-1 1 0,0-1 0,1 0 0,-1 1 0,0-1 0,0 0 0,0 0 0,0 1 0,-1-1 0,0 4 0,1-5 0,-1 0 0,0 1 0,0-1 0,0 0 0,0 0 0,1 0 0,-2 1 0,1-1 0,0 0 0,0 0 0,0 0 0,0-1 0,-1 1 0,1 0 0,0 0 0,-1-1 0,1 1 0,-2 0 0,-8 1 0,0 0 0,0 0 0,0-1 0,0-1 0,-18-1 0,-23 3 0,30 5 0,1 1 0,0 0 0,0 2 0,1 0 0,-23 16 0,-36 19 0,66-38 0,-1 1 0,2 0 0,0 1 0,0 1 0,0 0 0,1 0 0,1 1 0,0 1 0,0 0 0,1 0 0,-10 18 0,5-6 0,2 1 0,0 1 0,1 0 0,2 1 0,-8 33 0,15-53 0,0 0 0,0 0 0,1 1 0,0-1 0,0 0 0,1 1 0,0-1 0,0 0 0,1 1 0,0-1 0,0 0 0,1 1 0,0-1 0,0 0 0,1 0 0,-1 0 0,1-1 0,1 1 0,0-1 0,-1 0 0,10 11 0,4 2 0,1-1 0,0-1 0,1 0 0,1-1 0,1-2 0,0 0 0,1-1 0,0-1 0,33 12 0,11 2 0,1-3 0,0-3 0,122 19 0,-102-27 0,-37-4 0,78 2 0,17-8 0,192-5 0,-290 0 0,-1-2 0,0-2 0,0-2 0,77-25 0,-103 27 0,-1-1 0,0-1 0,0 0 0,-1-1 0,0-1 0,-1-1 0,0 0 0,-1-2 0,0 0 0,-2 0 0,1-1 0,-2-1 0,13-19 0,-14 13 0,-2-2 0,0 1 0,-2-1 0,-1-1 0,-1 1 0,0-1 0,-2 0 0,-1 0 0,-2-1 0,0 1 0,-3-27 0,0 27 0,-1-1 0,-1 1 0,-1 0 0,-13-36 0,14 51 0,0 0 0,-1-1 0,0 1 0,-1 1 0,0-1 0,0 1 0,-1 0 0,-1 1 0,1-1 0,-1 1 0,-1 1 0,-14-11 0,4 7 0,-1 2 0,0 0 0,0 1 0,0 2 0,-26-6 0,-29-10 0,39 10 0,-1 2 0,0 2 0,0 2 0,-44-3 0,-155 5 0,174 4 0,17 1 0,0 3 0,-44 8 0,8 0 0,-54 10 0,110-16-341,-1-2 0,0 0-1,-30-1 1,35-3-6485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27:36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1 985 24575,'10'12'0,"0"0"0,-1 1 0,-1 1 0,13 23 0,5 12 0,24 20 0,-34-49 0,-1 0 0,-1 1 0,19 38 0,-26-43 0,-1-1 0,0 0 0,2-1 0,-1 0 0,11 14 0,-16-25 0,1 0 0,-1 0 0,0-1 0,1 1 0,0-1 0,-1 1 0,1-1 0,0 0 0,0 0 0,1 0 0,-1-1 0,0 1 0,0-1 0,1 0 0,-1 0 0,1 0 0,-1 0 0,1 0 0,-1-1 0,1 1 0,0-1 0,-1 0 0,7-1 0,32-9 0,-1-1 0,-1-3 0,61-28 0,-13 6 0,137-63 0,5-2 0,-157 68 0,-1-3 0,113-78 0,-164 101 0,372-275 0,-175 122 0,-87 64 0,35-26 0,-95 80 0,3 3 0,1 4 0,142-57 0,-180 82-1365,-22 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24575,'18'1'0,"0"0"0,1 2 0,-1 0 0,-1 1 0,1 0 0,-1 2 0,1 0 0,24 13 0,9 9 0,64 46 0,-90-57 0,184 129 0,186 120 0,-220-158-682,207 167-1,-364-260-6143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24575,'1'8'0,"0"0"0,0 1 0,1-1 0,0 0 0,0 0 0,1 0 0,0 0 0,8 14 0,41 60 0,-36-59 0,64 87 0,5-3 0,105 103 0,-145-159 0,46 68 0,-58-73 0,2 0 0,65 64 0,-69-81-1365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0 24575,'-4'1'0,"-1"-1"0,1 1 0,0 0 0,-1 1 0,1-1 0,0 1 0,0-1 0,0 1 0,0 0 0,0 1 0,1-1 0,-1 1 0,1 0 0,-1 0 0,-2 3 0,-47 56 0,38-43 0,-101 113 0,-19 23 0,-170 321 0,225-342 0,43-81-1365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24575,'492'577'0,"-183"-201"0,-110-170-5,-120-128-1355,-45-44-5466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34:5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1654 0 24575,'-5'1'0,"1"-1"0,-1 1 0,0 0 0,1 0 0,-1 0 0,1 0 0,0 1 0,-1 0 0,1 0 0,0 0 0,0 1 0,0-1 0,0 1 0,-4 4 0,-47 53 0,38-39 0,-160 194 0,52-59 0,-252 243 0,212-260 0,-46 41 0,167-137 0,1 1 0,-54 75 0,-70 132 5,102-149-1375,24-39-5456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1035 1 24575,'-6'11'0,"-1"1"0,-1-2 0,0 1 0,0-1 0,-1 0 0,0-1 0,-1 0 0,0 0 0,-13 8 0,-15 7 0,-56 27 0,57-32 0,-56 36 0,49-25 0,27-19 0,-1 0 0,-29 28 0,-73 64 0,28-15 0,-119 106 0,171-151 0,35-35 0,-1-1 0,0 0 0,0-1 0,-1 1 0,-8 6 0,-25 21-1365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39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24575,'5'1'0,"0"1"0,-1 0 0,1 0 0,0 1 0,-1-1 0,0 1 0,0 0 0,0 0 0,0 1 0,0-1 0,0 1 0,-1 0 0,0-1 0,5 8 0,10 9 0,47 37 0,117 80 0,85 31 0,-211-134 0,107 54 0,-59-33 0,-81-44 0,-1 2 0,0 1 0,-1 1 0,-1 1 0,0 0 0,30 34 0,-23-21 0,2-1 0,41 31 0,-18-17 0,-40-30-1365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 1 24575,'-29'27'0,"-2"-1"0,-48 32 0,-23 19 0,47-29 0,3 2 0,1 2 0,-47 65 0,60-70 0,-66 61 0,-10 10 0,9-7 0,-160 133 0,246-227 0,-152 121 0,94-78 0,59-47-1365,0-2-5461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24575,'103'45'0,"192"55"0,-240-83 0,253 90 0,-214-72 0,178 95 0,-252-119 0,210 94 0,-49-25 0,-69-32 0,-66-30 0,76 42 0,-79-37 0,2-2 0,59 19 0,49 23 0,150 78 0,-126-62 0,-118-53 0,-4-1 0,67 40 0,-106-57 27,0 0 0,1-1-1,0-1 1,28 7 0,40 15-1526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 1 24575,'0'7'0,"-1"-1"0,0 1 0,-1 0 0,0 0 0,0 0 0,0-1 0,-1 1 0,0-1 0,0 0 0,-6 8 0,-47 61 0,35-49 0,-111 132 0,-45 61 0,-19 80 0,185-284 0,-145 213 0,141-200 0,-21 52 0,25-53 0,0 0 0,-24 37 0,-139 160 0,159-206 0,-103 105 133,19-21-1631,84-84-5328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0:4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24575,'23'42'0,"1"-2"0,3-1 0,57 66 0,112 92 0,-142-144 0,54 57 0,245 178 0,-181-156 0,-84-64 0,67 56 0,-104-80 0,141 132 0,-62-42 0,-18-8 0,-67-77 0,15 19 0,-32-30-1365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1:05.4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1 940 24575,'36'40'0,"45"64"0,-30-36 0,-15-21 0,161 213 0,-147-188 0,69 134 0,-119-205 0,0 0 0,1 1 0,-1-1 0,1 0 0,-1 0 0,1 1 0,0-1 0,-1 0 0,1 0 0,0 0 0,0 0 0,0 0 0,0 0 0,0 0 0,0 0 0,0 0 0,0 0 0,0 0 0,0-1 0,0 1 0,1 0 0,-1-1 0,0 1 0,0-1 0,1 1 0,-1-1 0,0 0 0,1 0 0,-1 1 0,1-1 0,-1 0 0,0 0 0,1 0 0,-1-1 0,0 1 0,1 0 0,-1 0 0,0-1 0,1 1 0,-1-1 0,0 1 0,1-1 0,-1 1 0,0-1 0,0 0 0,1-1 0,7-5 0,-1-1 0,0 0 0,0 0 0,12-19 0,-7 9 0,76-97 0,150-184 0,-172 224 0,140-122 0,-83 101 0,211-124 0,158-51 0,-310 174 0,374-188-1365,-507 261-5461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1534 25 24575,'-92'-17'0,"-362"9"0,261 11 0,169-3 0,-1 2 0,1 1 0,0 1 0,0 1 0,0 1 0,1 1 0,0 1 0,0 1 0,1 1 0,-34 20 0,-25 14 0,41-25 0,2 3 0,0 1 0,1 2 0,-44 38 0,66-48 0,1 1 0,0 1 0,1 0 0,1 1 0,1 0 0,-11 24 0,4 1 0,-25 80 0,38-99 0,0 1 0,-1 43 0,0-5 0,4-43 0,0 0 0,2 0 0,1 0 0,0 0 0,1 0 0,1 0 0,1 0 0,1-1 0,11 29 0,-4-20 0,0-2 0,2 0 0,1 0 0,1-1 0,36 42 0,-40-54 0,1-1 0,0 0 0,1-1 0,0-1 0,1 0 0,0-1 0,0 0 0,1-1 0,17 6 0,26 6 0,75 16 0,-35-11 0,-20-1 0,-19-5 0,0-2 0,98 12 0,-131-24 0,1 0 0,47 17 0,31 7 0,187 14 0,2-13 0,325-9 0,-512-19 0,-52 1 0,1-3 0,73-10 0,-120 8 0,1-1 0,-1 0 0,-1-1 0,1-1 0,-1 1 0,1-1 0,-1-1 0,-1 0 0,1 0 0,-1-1 0,0 0 0,0 0 0,-1-1 0,0 0 0,0 0 0,10-18 0,2-6 0,-1-1 0,-2 0 0,17-51 0,-21 48 0,-1 0 0,-2 0 0,-2-1 0,-1 0 0,-2-1 0,-2-69 0,-2 0 0,-3-87 0,2 183 0,-1 1 0,0-1 0,-1 1 0,0 0 0,0 0 0,-1 0 0,-1 0 0,1 1 0,-2-1 0,1 1 0,-1 0 0,0 1 0,-1 0 0,0 0 0,-1 0 0,1 1 0,-10-7 0,-17-11 0,-1 1 0,-1 2 0,-39-18 0,10 5 0,17 10 0,-2 2 0,0 3 0,-1 2 0,-54-13 0,-49-15 0,-50-13 0,-106-30 0,269 79-682,-67-27-1,86 28-6143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1035 1 24575,'-6'11'0,"-1"1"0,-1-2 0,0 1 0,0-1 0,-1 0 0,0-1 0,-1 0 0,0 0 0,-13 8 0,-15 7 0,-56 27 0,57-32 0,-56 36 0,49-25 0,27-19 0,-1 0 0,-29 28 0,-73 64 0,28-15 0,-119 106 0,171-151 0,35-35 0,-1-1 0,0 0 0,0-1 0,-1 1 0,-8 6 0,-25 21-1365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24575,'5'1'0,"0"1"0,-1 0 0,1 0 0,0 1 0,-1-1 0,0 1 0,0 0 0,0 0 0,0 1 0,0-1 0,0 1 0,-1 0 0,0-1 0,5 8 0,10 9 0,47 37 0,117 80 0,85 31 0,-211-134 0,107 54 0,-59-33 0,-81-44 0,-1 2 0,0 1 0,-1 1 0,-1 1 0,0 0 0,30 34 0,-23-21 0,2-1 0,41 31 0,-18-17 0,-40-30-1365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 1 24575,'-29'27'0,"-2"-1"0,-48 32 0,-23 19 0,47-29 0,3 2 0,1 2 0,-47 65 0,60-70 0,-66 61 0,-10 10 0,9-7 0,-160 133 0,246-227 0,-152 121 0,94-78 0,59-47-1365,0-2-5461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24575,'103'45'0,"192"55"0,-240-83 0,253 90 0,-214-72 0,178 95 0,-252-119 0,210 94 0,-49-25 0,-69-32 0,-66-30 0,76 42 0,-79-37 0,2-2 0,59 19 0,49 23 0,150 78 0,-126-62 0,-118-53 0,-4-1 0,67 40 0,-106-57 27,0 0 0,1-1-1,0-1 1,28 7 0,40 15-1526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 1 24575,'0'7'0,"-1"-1"0,0 1 0,-1 0 0,0 0 0,0 0 0,0-1 0,-1 1 0,0-1 0,0 0 0,-6 8 0,-47 61 0,35-49 0,-111 132 0,-45 61 0,-19 80 0,185-284 0,-145 213 0,141-200 0,-21 52 0,25-53 0,0 0 0,-24 37 0,-139 160 0,159-206 0,-103 105 133,19-21-1631,84-84-5328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2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24575,'23'42'0,"1"-2"0,3-1 0,57 66 0,112 92 0,-142-144 0,54 57 0,245 178 0,-181-156 0,-84-64 0,67 56 0,-104-80 0,141 132 0,-62-42 0,-18-8 0,-67-77 0,15 19 0,-32-30-1365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27.3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24575,'2'2'0,"-1"0"0,1 1 0,0-1 0,0 0 0,0-1 0,0 1 0,1 0 0,-1-1 0,0 1 0,1-1 0,-1 0 0,1 1 0,-1-1 0,1-1 0,0 1 0,4 1 0,10 5 0,45 26 0,-39-22 0,-1 1 0,0 1 0,0 1 0,-1 1 0,35 32 0,-50-39 0,0-1 0,0 1 0,-1 0 0,0 0 0,-1 0 0,1 1 0,-2-1 0,1 1 0,-1 0 0,-1 0 0,1 1 0,-2-1 0,1 0 0,-1 1 0,-1-1 0,1 1 0,-2-1 0,1 1 0,-1-1 0,-1 0 0,0 1 0,0-1 0,-5 10 0,-4 29 0,1 0 0,-5 67 0,10-74 0,-18 91 0,11-49 0,-5 66 0,16-131 0,1 1 0,1-1 0,1 1 0,0-1 0,9 35 0,-7-43 0,1 1 0,0-1 0,1 0 0,-1 0 0,2-1 0,0 0 0,0 0 0,0 0 0,1-1 0,15 12 0,12 8 0,53 31 0,-55-38 0,-31-20 0,1 1 0,-1 0 0,1-1 0,-1 1 0,0 0 0,0 0 0,0 0 0,0 1 0,0-1 0,-1 0 0,1 1 0,-1-1 0,3 5 0,-4-5 0,1 0 0,-1 0 0,0-1 0,0 1 0,0 0 0,0 0 0,0 0 0,0 0 0,0-1 0,0 1 0,-1 0 0,1 0 0,-1 0 0,0-1 0,1 1 0,-3 3 0,-3 4 0,-1-1 0,-1 1 0,1-1 0,-1 0 0,-1-1 0,-9 8 0,9-9 0,1 1 0,0 0 0,0 0 0,-11 15 0,13-9 0,1 0 0,0 1 0,0 0 0,2 0 0,-1 0 0,-1 23 0,-5 21 0,-1 2 0,3 2 0,3-1 0,3 0 0,6 74 0,-2-7 0,-2-123 0,1 7 0,0 1 0,-1 0 0,-1 0 0,0 0 0,-1-1 0,0 1 0,-1-1 0,0 1 0,-1-1 0,0 0 0,-1 0 0,-9 15 0,4-13-85,0 0 0,-1 0-1,0-1 1,-1 0 0,-1-1-1,0 0 1,-1-1 0,0-1-1,0 0 1,-1-1 0,0-1-1,-1 0 1,0-1 0,0-1-1,-22 6 1,21-7-6741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29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24575,'185'8'0,"-159"-4"0,1 0 0,-2 2 0,1 0 0,47 21 0,-67-25 0,-1 2 0,1-1 0,-1 0 0,0 1 0,0 0 0,-1 0 0,1 1 0,-1-1 0,0 1 0,0 0 0,0 0 0,-1 0 0,0 0 0,0 1 0,0 0 0,-1-1 0,1 1 0,-1 0 0,-1 0 0,1 0 0,0 10 0,1 12 0,-1 0 0,-2 0 0,-5 46 0,1-17 0,0 328 0,5-259 0,-3-87 0,-9 52 0,-1 31 0,9-57 0,-3 1 0,-24 109 0,25-144 0,1-1 0,2 1 0,2 43 0,1-40 0,-2-1 0,-7 53 0,0-23-83,3 2 0,3 94 0,3-90-1033,-1-48-5710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32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1 236 24575,'3'-2'0,"1"1"0,0-1 0,-1 0 0,1 0 0,-1 0 0,0 0 0,0-1 0,0 1 0,0-1 0,0 0 0,-1 0 0,1 0 0,-1 0 0,1 0 0,-1-1 0,3-5 0,8-10 0,62-57 0,-48 51 0,34-41 0,-75 88 0,0 3 0,-1-1 0,-32 38 0,40-54 0,0-1 0,1 1 0,0 0 0,0 0 0,1 0 0,0 1 0,0 0 0,1 0 0,0 0 0,1 1 0,-4 13 0,6-16 0,0 1 0,1 0 0,0-1 0,0 1 0,0 0 0,1-1 0,0 1 0,1 0 0,-1-1 0,2 0 0,-1 1 0,1-1 0,0 0 0,0 0 0,6 8 0,7 10-682,22 51-1,-30-57-6143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35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1 24575,'-15'1'0,"0"0"0,1 1 0,-1 1 0,1 0 0,0 1 0,0 0 0,0 1 0,0 1 0,1 0 0,0 1 0,0 0 0,-14 12 0,-1 3 0,0 1 0,1 2 0,-42 50 0,58-57 0,-1 0 0,2 0 0,1 1 0,0 0 0,1 1 0,1 0 0,1 0 0,1 1 0,1 0 0,-3 37 0,3 21 0,8 130 0,7-130 0,3 1 0,32 98 0,9 13 0,-41-151 0,-6-20 0,-2 1 0,0-1 0,5 34 0,-10-47 0,-1 0 0,0-1 0,0 1 0,0-1 0,-1 1 0,0-1 0,0 1 0,-1-1 0,0 1 0,0-1 0,0 0 0,-1 0 0,0 0 0,0 0 0,-1-1 0,-4 6 0,-35 29 0,-7 6 0,48-44 0,0 1 0,0-1 0,0 1 0,1-1 0,-1 1 0,1-1 0,-1 1 0,1 0 0,0 0 0,0 0 0,1 0 0,-1 0 0,0 0 0,1 0 0,0 0 0,0 0 0,0 5 0,1-6 0,0 1 0,0 0 0,0-1 0,1 1 0,-1 0 0,1-1 0,0 0 0,0 1 0,0-1 0,0 0 0,0 0 0,0 0 0,0 0 0,1-1 0,2 3 0,48 26 0,-34-20 0,-11-5 0,0 1 0,0-1 0,0 1 0,-1 1 0,0-1 0,0 1 0,-1 1 0,1-1 0,-2 1 0,1 0 0,-1 0 0,0 1 0,-1 0 0,0-1 0,-1 1 0,0 1 0,0-1 0,0 0 0,-1 1 0,-1 0 0,0-1 0,0 1 0,-1 14 0,0-6 0,0 0 0,-1-1 0,-1 1 0,0-1 0,-1 1 0,-1-1 0,-1 0 0,0 0 0,-16 31 0,-17 38 0,-28 92 0,61-162 0,-52 186 0,54-194 0,1 1 0,0 0 0,1 1 0,0-1 0,1 0 0,0 0 0,0 0 0,2 10 0,-1-14 0,0-1 0,1 0 0,-1 0 0,1 1 0,0-1 0,0 0 0,0 0 0,0-1 0,1 1 0,0 0 0,-1-1 0,1 0 0,1 0 0,-1 1 0,0-2 0,1 1 0,-1 0 0,7 2 0,22 12-104,44 16 0,-48-22-1053,-7-2-5669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24575,'6'8'0,"0"0"0,-1 0 0,0 1 0,0 0 0,-1 0 0,4 14 0,2 2 0,7 7 0,0-2 0,2 0 0,45 53 0,-34-45 0,29 47 0,221 362 0,-263-421 38,33 38 0,-15-20-1479,-19-22-5385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49:57.2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1406 224 24575,'-1'-2'0,"1"0"0,-1 1 0,1-1 0,-1 0 0,1 0 0,-1 0 0,0 0 0,0 1 0,0-1 0,0 0 0,-1 1 0,1-1 0,0 1 0,-1-1 0,1 1 0,-1 0 0,1-1 0,-1 1 0,-1-1 0,-39-21 0,30 17 0,-56-27 0,-3 3 0,0 3 0,-125-29 0,154 49 0,0 3 0,0 0 0,0 3 0,-52 5 0,-7-1 0,87-3 0,1 1 0,0 1 0,-1 0 0,1 0 0,0 1 0,0 1 0,0 1 0,1 0 0,-1 0 0,1 1 0,0 0 0,-10 9 0,3-1 0,1 0 0,1 2 0,1 0 0,0 0 0,1 2 0,-16 24 0,-4 15 0,3 0 0,2 2 0,-34 100 0,30-84 0,25-58 0,1 0 0,0 0 0,2 1 0,0-1 0,0 2 0,2-1 0,-4 34 0,8 165 0,1-94 0,0-115 0,0 1 0,0 0 0,1-1 0,0 0 0,0 1 0,1-1 0,0 0 0,1 0 0,-1 0 0,2 0 0,-1-1 0,1 0 0,0 0 0,8 9 0,11 9 0,1-1 0,37 28 0,-25-22 0,140 98 0,-129-96 0,-24-18 0,1-1 0,0-1 0,1-2 0,0 0 0,0-2 0,37 7 0,21 7 0,-77-20 0,21 7 0,1-1 0,54 6 0,-4-4 0,-27-3 0,60 0 0,-74-5 0,50 8 0,-51-5 0,46 1 0,-70-6 0,1-1 0,-1 0 0,1-1 0,-1 0 0,0-2 0,0 1 0,15-7 0,84-28 0,15-7 0,-115 39 0,-1 0 0,1 0 0,-1-1 0,0-1 0,-1 1 0,0-2 0,0 0 0,15-18 0,-13 11 0,0 0 0,-2-1 0,0-1 0,-1 1 0,8-22 0,-10 18 0,0 0 0,-1-1 0,-2 1 0,0-1 0,-1 0 0,-1 0 0,-1-1 0,-2-22 0,1-14 0,0 12 0,-6-49 0,4 79 0,-1 1 0,-1 1 0,0-1 0,-1 0 0,0 1 0,-15-28 0,-16-36 0,30 62 0,-2 0 0,1 0 0,-2 0 0,0 1 0,-15-18 0,-42-48 0,12 14 0,-87-85 0,83 91-1365,20 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 105 24575,'-707'0'0,"680"1"0,-1 1 0,1 1 0,0 2 0,-35 10 0,-105 43 0,75-24 0,81-29 0,-1 0 0,1 1 0,0 0 0,0 1 0,1 0 0,0 1 0,0 0 0,-14 16 0,-7 11 0,-26 39 0,33-42 0,-93 137 0,107-150 0,0 0 0,2 0 0,0 0 0,1 1 0,1 0 0,1 1 0,1-1 0,-3 40 0,7-44 0,0 0 0,1 0 0,0 0 0,2 0 0,0 0 0,0 0 0,2 0 0,0-1 0,0 0 0,2 0 0,0 0 0,9 13 0,-5-10 0,1 0 0,1-2 0,0 1 0,1-2 0,1 0 0,1 0 0,0-1 0,1-1 0,0-1 0,37 19 0,6 2 0,-13-7 0,1-3 0,58 21 0,-14-11 0,-50-16 0,2-2 0,-1-2 0,1-2 0,1-2 0,75 6 0,374 7 0,-403-12 0,-51-4 0,43 0 0,22-4 0,231-5 0,-316 2 0,-1-1 0,1-1 0,0-1 0,-1 0 0,0-1 0,0-2 0,-1 0 0,0 0 0,0-2 0,0 0 0,-1-1 0,-1-1 0,0-1 0,0 0 0,-1-1 0,-1 0 0,18-21 0,11-21 0,-3-2 0,49-90 0,-85 134 0,0 0 0,-1 0 0,-1 0 0,0 0 0,0 0 0,-2 0 0,0-1 0,0 1 0,-4-21 0,2-16 0,-1 29 0,-1 0 0,-1 0 0,-1 0 0,0 1 0,-2 0 0,0 0 0,-1 1 0,-12-19 0,7 12 0,12 21 0,-31-61 0,-76-114 0,94 160 0,0 1 0,-2 0 0,0 1 0,-2 1 0,1 1 0,-2 0 0,0 1 0,-1 2 0,-32-17 0,31 19 0,-110-53 0,-209-70 0,317 126-1365,4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24575,'1'10'0,"0"0"0,1 0 0,0 0 0,0 0 0,1 0 0,1-1 0,0 1 0,0-1 0,0 0 0,8 10 0,11 17 0,32 36 0,-22-31 0,100 151 0,-115-162 0,-1 1 0,-1 1 0,-2 1 0,15 52 0,-19-53 0,3-1 0,0 0 0,2 0 0,2-2 0,29 42 0,30 56 0,-50-83 64,31 43 1,1 1-1559,-44-65-5332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1918 46 24575,'-69'-11'0,"12"2"0,-59-3 0,-77-2 0,-531 15 0,702 2 0,0 0 0,0 2 0,1 0 0,0 2 0,0 0 0,-39 20 0,5-4 0,24-9 0,0 1 0,2 2 0,0 1 0,1 0 0,0 3 0,-25 24 0,17-11 0,2 1 0,1 2 0,-43 63 0,62-77 0,0 0 0,2 1 0,0 1 0,1 0 0,2 0 0,1 1 0,1 0 0,1 0 0,1 1 0,1 0 0,2-1 0,1 45 0,0 55 0,3 117 0,0-232 0,0-1 0,0 1 0,1-1 0,1 0 0,-1 0 0,2 0 0,-1 0 0,1-1 0,1 0 0,11 15 0,0-2 0,2 0 0,38 33 0,-13-21 0,1-2 0,2-3 0,75 37 0,-104-57 0,31 14 0,1-2 0,1-2 0,61 14 0,163 24 0,-121-28 0,-26-7 0,231 11 0,133-33 0,-234-3 0,-223 1 0,0-2 0,-1-2 0,0-1 0,42-15 0,10-1 0,109-15 0,-75 17 0,-98 17 0,-1-2 0,1 0 0,-1-1 0,0-2 0,-1 0 0,0-1 0,0-1 0,-1 0 0,0-2 0,-1 0 0,-1-1 0,0-1 0,-1-1 0,-1 0 0,0-1 0,-1-1 0,-1 0 0,-1-1 0,0 0 0,-2-1 0,0 0 0,-1 0 0,-1-1 0,-1 0 0,-1-1 0,0 0 0,3-37 0,3-34 0,-6 64 0,-2 0 0,-1-1 0,-1 0 0,-1 0 0,-8-58 0,4 77 0,-1-1 0,-1 1 0,0 0 0,0 0 0,-1 1 0,-1-1 0,1 1 0,-2 1 0,1-1 0,-12-9 0,-15-15 0,-45-32 0,3 12 0,-3 4 0,-1 2 0,-90-36 0,36 17 0,75 40 0,-72-23 0,-42-19 0,153 59 0,-30-14 0,-74-48 0,94 54-227,-2 1-1,0 1 1,-1 2-1,0 1 1,-69-15-1,77 22-6598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24575,'1'6'0,"1"1"0,0-1 0,0 1 0,0-1 0,1 0 0,0 0 0,1 0 0,-1-1 0,1 1 0,6 6 0,-1 1 0,178 236 0,18 23 0,-180-229 0,38 84 0,-11-17 0,14 29 0,-45-88 0,51 86 0,-56-112-1365,-3-2-5461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0:15:0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1296 47 24575,'-41'-2'0,"0"-2"0,-58-13 0,58 9 0,0 1 0,-61-1 0,48 8 0,-1 2 0,0 2 0,-84 18 0,111-15 0,-27 5 0,2 3 0,-93 38 0,105-35 0,15-7 0,1 1 0,-31 19 0,49-25 0,-1-1 0,1 1 0,0 0 0,0 1 0,1 0 0,0 0 0,0 0 0,1 1 0,0-1 0,-8 18 0,-11 26 0,-43 111 0,60-139 0,1-1 0,0 1 0,2 0 0,1 0 0,0 38 0,3-21 0,10 77 0,-7-103 0,1 0 0,0 0 0,0 0 0,1-1 0,1 0 0,1 0 0,-1 0 0,17 22 0,-8-17 0,1-1 0,0 0 0,1-1 0,1 0 0,23 15 0,105 58 0,-78-51 0,-5-5 0,3-3 0,0-2 0,100 26 0,-57-19 0,-63-20 0,1-3 0,77 11 0,93-2 0,247-8 0,-255-11 0,190-5 0,-387 2 0,0-1 0,-1 0 0,0 0 0,0-2 0,1 1 0,-2-2 0,1 1 0,12-8 0,11-9 0,33-25 0,-8 4 0,-41 31 0,-1-2 0,-1 0 0,0-1 0,-1-1 0,0 0 0,-2-1 0,0-1 0,0 0 0,-2 0 0,0-2 0,-1 1 0,0-1 0,12-39 0,-11 16 0,-1 0 0,-2-2 0,-1 1 0,-3-1 0,-2-72 0,-2 96 0,-1-1 0,-1 0 0,-7-33 0,6 46 0,0-1 0,0 1 0,0 0 0,-1 0 0,0 0 0,-1 0 0,0 0 0,0 1 0,0 0 0,-13-12 0,-3-1 0,-5-6 0,-1 1 0,-1 1 0,-1 1 0,-1 2 0,-40-22 0,9 12 0,22 10 0,0 2 0,-1 1 0,-1 2 0,-67-16 0,48 11 0,49 17 0,1 0 0,-1 0 0,0 1 0,-16-3 0,-161-19 0,51 4 0,99 13 0,0 1 0,-64-2 0,82 8 27,0-1-1,-1-1 0,1-1 1,-23-8-1,-45-7-1523,71 17-5329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customXml" Target="../ink/ink26.xml"/><Relationship Id="rId1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customXml" Target="../ink/ink33.xml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36.png"/><Relationship Id="rId4" Type="http://schemas.openxmlformats.org/officeDocument/2006/relationships/image" Target="../media/image330.png"/><Relationship Id="rId9" Type="http://schemas.openxmlformats.org/officeDocument/2006/relationships/customXml" Target="../ink/ink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Red Black Trees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A8D705-8992-E3D5-ACFD-A23172F5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F39643-037D-DE5B-42A2-47568B6CBB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962140-3495-147D-B079-0B2578E664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47C4CC-6161-81ED-411D-63BCA636E1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3513A1-A848-34B4-1613-DDF6151F3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2782FD-6627-19A5-2EA3-50D642C3D1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6809B-B013-183E-221B-366CE28240AB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pic>
        <p:nvPicPr>
          <p:cNvPr id="7" name="Picture 2" descr="Red–black tree - Wikipedia">
            <a:extLst>
              <a:ext uri="{FF2B5EF4-FFF2-40B4-BE49-F238E27FC236}">
                <a16:creationId xmlns:a16="http://schemas.microsoft.com/office/drawing/2014/main" id="{7969C6B1-7927-FB7A-4EFE-3B2708A1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90" y="3761257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E350B-22F2-6550-2E98-FB230CE820FE}"/>
              </a:ext>
            </a:extLst>
          </p:cNvPr>
          <p:cNvSpPr txBox="1"/>
          <p:nvPr/>
        </p:nvSpPr>
        <p:spPr>
          <a:xfrm>
            <a:off x="261257" y="914400"/>
            <a:ext cx="588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697D-6F2A-8CD1-F833-BB2FF56A82FF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4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16A44B-83D5-29E5-6FB9-6441E752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E26FE68-1A4B-82F8-27ED-92AB52774B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1B53D7-2340-BE8B-9692-48C83D05BE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D14D36-0A05-EEFF-2F1C-CE646EFB1B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640931-3F32-2653-CAB4-C7173BA1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3D4AE2-8819-8C90-5286-A60ACA34D3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47EFA-8B6C-CEC5-0C94-F91FC2BD2670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1D8EF-61B5-A9B6-3DD3-99BA329ADE40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F514F-AD00-B1C4-769F-FD46D734B6A9}"/>
              </a:ext>
            </a:extLst>
          </p:cNvPr>
          <p:cNvSpPr txBox="1"/>
          <p:nvPr/>
        </p:nvSpPr>
        <p:spPr>
          <a:xfrm>
            <a:off x="261257" y="914400"/>
            <a:ext cx="6093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76790DFC-C40A-DFA8-11C7-80FC6FA2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606368-3907-4F9E-D3E5-EF1DA8B36EAB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D1F57-6AD9-02D1-7E3D-E8A74F7F5A75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5F63-2B67-DEFC-B2D3-33ACDB992DE2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512BED-5DF1-3DD6-A01E-E8BF65D6D939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4DA1B3-D0DE-D362-C503-FE76874F349B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ABC7-491E-D287-CA29-8624E243C76C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1A74C8-91C3-E358-4516-444A826E6EF1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D7F8-2896-F2C7-0A53-36F6ABED1AD6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B8BDA-4E89-E618-B707-A783169F7B33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BEEF4D-5F5B-0362-D683-3FEF19C13931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B424C8-90D1-3B30-CAB2-2F4ADAFA6AF9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6273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9C96E-3080-D007-E83C-493531C5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7D9C7A-CA1C-9BA9-D29D-69FD976045F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DE8E6A-D5EA-61BD-BF05-CF06B629E4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0EED58-069D-EDC0-CDA7-D818B95D52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D236A-523D-5B20-72EA-8D8B6A75E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EA92EC8-B5CF-6672-544A-F3C03FD947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0ECF6-B9F5-1D1D-B1C3-2E3511F3E352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85D3-18B1-55A6-4BEF-1577D8340387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E967-1D2D-5CFB-1114-DA3E3E749908}"/>
              </a:ext>
            </a:extLst>
          </p:cNvPr>
          <p:cNvSpPr txBox="1"/>
          <p:nvPr/>
        </p:nvSpPr>
        <p:spPr>
          <a:xfrm>
            <a:off x="261257" y="914400"/>
            <a:ext cx="67153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8B831D73-C4AA-EBC6-F098-20C62EC4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86C9B7-DCFB-2644-2ABA-5A2163C9C9FB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A78944-6AAF-5625-93FA-36F44DC5D7FF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03A61-B310-B307-5D48-0B23F1524442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C26C1E-D7FF-F064-CB81-920E0CC1EBE2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B3566C-BF0F-C8DE-F041-53FC0A15D44C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57C9ED-1FFD-0A83-E0C9-A8448B4C1A8F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5761C0-B988-DE81-4EF8-87250A4483B8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2826A-7191-0E33-D6F0-EE6DF9B1C31C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9CECD-70B1-2FB6-957C-ACE13F045BB6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7FA2B7-E2C2-FB23-C4EC-5576AE3AFEC7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9F9460-3A65-139A-A0C2-B4E85C451241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201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1DBB7B-DBA1-1A49-DA70-734153B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E670D6-E827-D07B-250B-73EDD096CE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4F1593-A6CF-A3FF-8719-A99C4E4778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3F85C9-733B-0747-CC4F-35849640D6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58B4E9-5C7A-0B90-DC1D-7B0961453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D06FC9-A9CF-86B1-43F9-9A63245552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BD2B6-478E-BABB-28E6-721D147EB458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25D6-C2E9-B0B8-D3E4-F1F4FD5C947E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FB17D-461F-1C3D-E68D-C338A0975415}"/>
              </a:ext>
            </a:extLst>
          </p:cNvPr>
          <p:cNvSpPr txBox="1"/>
          <p:nvPr/>
        </p:nvSpPr>
        <p:spPr>
          <a:xfrm>
            <a:off x="261257" y="914400"/>
            <a:ext cx="8763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6C1F2BA7-969C-D197-CD6C-784CA4F0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A4966A-8888-C993-360F-FCD5911E3257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9819-73E3-2223-7918-F59E642945D3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300ED5-F1C5-F210-DBE3-B244E622E85C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2E26D-C543-D7A5-D687-F72CA37BF9B5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476F3-C8C7-11F2-1D90-A2580913E477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2C6864-0510-C114-2940-B8470C5A04D4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E18FC-78B2-DD03-906A-DD563C9040E1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142E5-8DD7-7882-5DD3-2D1E14991FB4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6BF61-A44D-EF57-2438-DFFDEA7F7B6C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37E6E0-028F-C12F-F3B3-5237BE29BA07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E9CA8B-4161-FC4A-2E3D-7D3C906EB665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8030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F7267D-807A-E3FD-2688-272385B1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3B9093-4630-3324-65B4-1E32D3D0FE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F8B361-9E0D-6DEA-504D-F46983AACE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8B371D-2812-EA0E-8732-2FA8CAC3B2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833FA53-A825-312E-7983-DCA33296D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357598C-B3D6-D0D4-593B-AE2E8CFC30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4C46B-D699-139C-65DF-E5543593D41F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A0197-411C-2327-62EA-5D12B8732869}"/>
              </a:ext>
            </a:extLst>
          </p:cNvPr>
          <p:cNvSpPr txBox="1"/>
          <p:nvPr/>
        </p:nvSpPr>
        <p:spPr>
          <a:xfrm>
            <a:off x="6197381" y="-2177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Node now has a </a:t>
            </a:r>
            <a:r>
              <a:rPr lang="en-US" sz="2400" b="1" dirty="0">
                <a:solidFill>
                  <a:srgbClr val="0070C0"/>
                </a:solidFill>
              </a:rPr>
              <a:t>color </a:t>
            </a:r>
            <a:r>
              <a:rPr lang="en-US" sz="2400" dirty="0"/>
              <a:t>(red or black)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8AD1C-A6BE-3097-A311-055ED41F695B}"/>
              </a:ext>
            </a:extLst>
          </p:cNvPr>
          <p:cNvSpPr txBox="1"/>
          <p:nvPr/>
        </p:nvSpPr>
        <p:spPr>
          <a:xfrm>
            <a:off x="261257" y="914400"/>
            <a:ext cx="7130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FontTx/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pic>
        <p:nvPicPr>
          <p:cNvPr id="36" name="Picture 2" descr="Red–black tree - Wikipedia">
            <a:extLst>
              <a:ext uri="{FF2B5EF4-FFF2-40B4-BE49-F238E27FC236}">
                <a16:creationId xmlns:a16="http://schemas.microsoft.com/office/drawing/2014/main" id="{D539B269-5E7E-A06B-B3D0-20EA4694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1" y="3678828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1C25DB-C65F-CAB4-32B1-C3AA8E08BF08}"/>
              </a:ext>
            </a:extLst>
          </p:cNvPr>
          <p:cNvSpPr txBox="1"/>
          <p:nvPr/>
        </p:nvSpPr>
        <p:spPr>
          <a:xfrm>
            <a:off x="5919801" y="54918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48BD2-1FE4-A96E-64DD-9538486843BE}"/>
              </a:ext>
            </a:extLst>
          </p:cNvPr>
          <p:cNvSpPr txBox="1"/>
          <p:nvPr/>
        </p:nvSpPr>
        <p:spPr>
          <a:xfrm>
            <a:off x="6401064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6BBF16-DDC4-EA25-610F-645422BD5C54}"/>
              </a:ext>
            </a:extLst>
          </p:cNvPr>
          <p:cNvSpPr txBox="1"/>
          <p:nvPr/>
        </p:nvSpPr>
        <p:spPr>
          <a:xfrm>
            <a:off x="7167409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D94729-0EE0-7288-FBBA-A8CC90C4D7B6}"/>
              </a:ext>
            </a:extLst>
          </p:cNvPr>
          <p:cNvSpPr txBox="1"/>
          <p:nvPr/>
        </p:nvSpPr>
        <p:spPr>
          <a:xfrm>
            <a:off x="7517578" y="55237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A5114E-E5BE-09F3-0688-69AEE0BE21BA}"/>
              </a:ext>
            </a:extLst>
          </p:cNvPr>
          <p:cNvSpPr txBox="1"/>
          <p:nvPr/>
        </p:nvSpPr>
        <p:spPr>
          <a:xfrm>
            <a:off x="8143587" y="5515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5D6AC-8E8E-77DC-32C4-5BA1C0BBC1E5}"/>
              </a:ext>
            </a:extLst>
          </p:cNvPr>
          <p:cNvSpPr txBox="1"/>
          <p:nvPr/>
        </p:nvSpPr>
        <p:spPr>
          <a:xfrm>
            <a:off x="8885869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E217E-B55B-AC37-9635-00C019E28FC5}"/>
              </a:ext>
            </a:extLst>
          </p:cNvPr>
          <p:cNvSpPr txBox="1"/>
          <p:nvPr/>
        </p:nvSpPr>
        <p:spPr>
          <a:xfrm>
            <a:off x="9714178" y="5469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FE337-B2F8-19E1-858C-84A45E81F4AE}"/>
              </a:ext>
            </a:extLst>
          </p:cNvPr>
          <p:cNvSpPr txBox="1"/>
          <p:nvPr/>
        </p:nvSpPr>
        <p:spPr>
          <a:xfrm>
            <a:off x="9818033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23496F-9E4A-8B3C-EFC9-F33635FACDD7}"/>
              </a:ext>
            </a:extLst>
          </p:cNvPr>
          <p:cNvSpPr txBox="1"/>
          <p:nvPr/>
        </p:nvSpPr>
        <p:spPr>
          <a:xfrm>
            <a:off x="10456460" y="61353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121C4B-85BB-8C2E-138B-BC598C64848F}"/>
              </a:ext>
            </a:extLst>
          </p:cNvPr>
          <p:cNvSpPr txBox="1"/>
          <p:nvPr/>
        </p:nvSpPr>
        <p:spPr>
          <a:xfrm>
            <a:off x="11094887" y="6141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40DFCF-832A-7F5C-0CC3-92386EA34FAF}"/>
              </a:ext>
            </a:extLst>
          </p:cNvPr>
          <p:cNvSpPr txBox="1"/>
          <p:nvPr/>
        </p:nvSpPr>
        <p:spPr>
          <a:xfrm>
            <a:off x="11622953" y="61465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99807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A1848-E506-C2F5-2DD2-C734046B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AF1F5D-4EB4-8900-F404-D54498BFB7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103A77-6713-2C0A-8D64-9B21BC34BE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655293-4059-AF42-ED52-F67B58A93F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C29D18-0B22-CA03-8C28-DF36E192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41F133-3FD2-82E5-9379-B4809866D7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1758B-8A35-BD30-5B82-9811759BE3F8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FC6B-EED8-33F6-9282-F6FD334EEB4F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0E9B6C-9BBE-0D5F-30A4-55D997DF6862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ABB1AD-05D8-2D0A-5AD3-255B0B4FC50E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515D6A-0CBA-ECC0-3DA4-24C865E2DD8B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524C78-9DA6-46D1-3A1A-D53BB07CFDB8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494EEF-C994-EEE0-AEA9-27EA419E0605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D6302-B59F-E7E9-9C70-D009400CF071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E3F18C-6B62-4DE3-BA64-F2E67FFB481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8FD5A-1530-934A-6E16-2E6A3E8BB876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5C907E-3387-DE18-4BDD-517D6716438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14D58-804E-24AA-C688-285BB370D1F5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B41206-D765-3099-6B48-6D0DC93AD03A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FD738-6ED2-1690-500C-1C31D9A0546E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C069F0-0BB9-2B33-13B1-8DCC13231BA8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59A0B3-A8B0-53AD-CE02-FDF40EA964D9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D0FDBC-4D0C-9A76-A628-37C76545608A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BEB4A8-6916-B697-3AA7-E79EF61FF1E2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9CC267-E227-3E57-5036-9A7D23720039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368D2-70D6-AD27-D486-AF527711F9F3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0D7A8E-904C-D434-B200-E0F28F651858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03D5E-AA1A-DC3C-7E04-7D29AEA1B454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1DD389-8108-E565-7274-93117FCFF55D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7BCBC-733B-2AE1-737A-6ACB1B5F323E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177535-E2A0-6CEC-17C3-6B986B8D01C8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53C4D7-3FCA-EAAB-90CB-8B7F6BF1846C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A018EE-27ED-7E98-9BFA-C8F4C064760E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5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859B43-57C5-4B19-CF0D-AF956243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DAB724-D6CE-0E2A-670A-EFEC1560AC8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9CF7C3-930E-8936-35D7-BAC42347B9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06450F-5FC5-671B-D18E-F3C53F629C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03B8DF9-2126-E39D-28EB-41B557BEC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2BA3EC-D7CD-55FA-74B0-4C50BACD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21CFD-F763-4118-A151-3F4BF2A3385C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67F02-2454-2392-623F-8C74CF991466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8A2714-C3A7-8B57-E217-8947A8A4C7B5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F9639-3AF3-7644-00F0-E00F0C28DC07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A59E1D-5960-2B70-474E-F4192EEC26B9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2D5081-8315-73E4-5526-5AB79B46927C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06D047-67D1-F514-F216-0ED4714260C5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C8ABB-EFD8-FB42-EA15-0A0A10DE5339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DF2DE1-47FF-AFCE-94DF-4D304396736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D68F9-C075-3321-0477-EED06CCA14E5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A998B5-B0E8-FB66-B842-60B2517B8DF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18F2BE-AC4C-8FE3-8598-12A03E07C5AA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ABB92C-81BC-306B-C55C-12EAD55F99C1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550486-B900-C392-2906-EFBEEE25D400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3873CA-7148-F673-FDA8-650C795D6583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A23C14-9819-8627-14D4-8CC0DE9DECC0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10CE4C-E6BA-03F1-9B44-76FB001D90E0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21D801-BC5C-04FB-8B48-35868AEBF2C6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F857A8-6F0A-6C35-01B7-5B308D3436A1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04AC5E-41CB-E68E-4797-8F0FAB8E62DD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3847D3-56C1-9F47-D387-41498EE9D86E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2AEA15-CF86-010C-5204-84C3747194B6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F844B3-1CDB-8511-0F46-E91E0D98B089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9FCE78-981F-FF9A-148C-CAA87F995CA5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479507-AE2D-4EB3-A282-95C57EF72D81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50FA6-E471-6BDB-D144-6E608F9B9F09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1426A3-CEE0-49D7-8D26-46EB02BF9E35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AFDB2F-98F0-F8C1-9A94-2C99E67E26F8}"/>
              </a:ext>
            </a:extLst>
          </p:cNvPr>
          <p:cNvSpPr txBox="1"/>
          <p:nvPr/>
        </p:nvSpPr>
        <p:spPr>
          <a:xfrm>
            <a:off x="227075" y="4052982"/>
            <a:ext cx="49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 </a:t>
            </a:r>
          </a:p>
        </p:txBody>
      </p:sp>
    </p:spTree>
    <p:extLst>
      <p:ext uri="{BB962C8B-B14F-4D97-AF65-F5344CB8AC3E}">
        <p14:creationId xmlns:p14="http://schemas.microsoft.com/office/powerpoint/2010/main" val="164958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88102B-C8E2-19A1-AE26-29C3157B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24B42D6-6B06-008F-3A97-DC48DF8E2B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20BC5A-EE67-1741-697E-60665534AC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FAB0FE-F2BA-BAD3-5721-F7D6F05643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098425-2C8F-7BA0-9227-FC2944FDA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77D29D-1D4A-B1E0-EDF3-7E36DBE73D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BCDA4-FDB3-634B-2271-C4F26D84F2FB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48363-4686-1859-B5F3-3868E564559A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81FF6-8BBA-1D5D-69C0-170055AF8753}"/>
              </a:ext>
            </a:extLst>
          </p:cNvPr>
          <p:cNvSpPr txBox="1"/>
          <p:nvPr/>
        </p:nvSpPr>
        <p:spPr>
          <a:xfrm>
            <a:off x="227075" y="4052982"/>
            <a:ext cx="4989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</a:t>
            </a:r>
          </a:p>
          <a:p>
            <a:r>
              <a:rPr lang="en-US" sz="3200" dirty="0"/>
              <a:t>Path 2: 2 black nodes visited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93696D-F570-FA15-AC9A-F42B5E140146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7BB93F-53E0-AA87-C9B5-A4E7D70C2927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EF57C2-29C4-1037-7B80-83398D829876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326D74-0023-1DA9-06AB-61DCD8C451F3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4B4791-4C10-B1D2-8816-8833AC97D5F7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C5405-980A-8D17-77BF-0FA2BAD25FDB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7A132F-3904-7FB6-0236-81DFF60ADFF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2B05F7-BFEB-1363-6669-9AD40C7012DA}"/>
              </a:ext>
            </a:extLst>
          </p:cNvPr>
          <p:cNvCxnSpPr>
            <a:stCxn id="36" idx="3"/>
            <a:endCxn id="38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72C8BE-3A52-90E6-A5C0-D32A0AE16946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BFD82-2341-55C0-FD62-7BB837BAB87D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5B4D0C5-0378-0C62-1061-DAB0C1E449C1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9DAC6F-4F25-919E-58F6-892696100560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F7506B-58B6-24C9-65E9-D52DE0280B25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0DA033-1D93-5D12-59DD-F399215FA060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C6C121-17C9-07AE-BD73-E7AD77733ABA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7E5CEE-70F3-C186-F8D3-C6D743AF866B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996D80-CEF2-EDF5-1694-392DD4118185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C29772-2C0D-0B03-ADC5-889BF947F834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29E3C0-6DBE-38F7-9A2E-2719E7A518FC}"/>
              </a:ext>
            </a:extLst>
          </p:cNvPr>
          <p:cNvCxnSpPr>
            <a:cxnSpLocks/>
            <a:stCxn id="45" idx="3"/>
            <a:endCxn id="52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875E0E-6725-030F-F941-7B0FE52658F5}"/>
              </a:ext>
            </a:extLst>
          </p:cNvPr>
          <p:cNvCxnSpPr>
            <a:endCxn id="53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9AAFD1-4CE6-053B-8B87-227D38B5C6A6}"/>
              </a:ext>
            </a:extLst>
          </p:cNvPr>
          <p:cNvCxnSpPr>
            <a:stCxn id="38" idx="3"/>
            <a:endCxn id="46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5B8EDE-5F9D-5BE7-8E1A-4110D6A1DECC}"/>
              </a:ext>
            </a:extLst>
          </p:cNvPr>
          <p:cNvCxnSpPr>
            <a:stCxn id="39" idx="3"/>
            <a:endCxn id="47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C124F9-C0A6-D5C5-BE99-D3EEB14DE153}"/>
              </a:ext>
            </a:extLst>
          </p:cNvPr>
          <p:cNvCxnSpPr>
            <a:stCxn id="39" idx="5"/>
            <a:endCxn id="49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EDDC44-E1AD-5B6C-A163-676BCF1777F9}"/>
              </a:ext>
            </a:extLst>
          </p:cNvPr>
          <p:cNvCxnSpPr>
            <a:stCxn id="37" idx="3"/>
            <a:endCxn id="50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9437A8-7056-7899-B71D-BA3DAD7FDE63}"/>
              </a:ext>
            </a:extLst>
          </p:cNvPr>
          <p:cNvCxnSpPr>
            <a:stCxn id="37" idx="5"/>
            <a:endCxn id="51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0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39A684-5D20-D5DC-5841-E6A33884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9C10FF-7B54-523F-D7AA-DBD2229235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F3435F-FD17-5667-EED0-1AD813010A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0F9F45-D607-D67A-979C-B0B4AE254C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F4B446-5C06-B51C-B3AF-5502F8594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6B96E7-D206-9B1B-36B7-830D4420F0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E574-8A40-810D-CDEF-E50F628A6C6D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EE679-43C2-C93F-4300-987DD8CF2CFC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233D4-A170-3B48-6718-0CF62B851FA5}"/>
              </a:ext>
            </a:extLst>
          </p:cNvPr>
          <p:cNvSpPr txBox="1"/>
          <p:nvPr/>
        </p:nvSpPr>
        <p:spPr>
          <a:xfrm>
            <a:off x="227075" y="4052982"/>
            <a:ext cx="4989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2 black nodes visited</a:t>
            </a:r>
          </a:p>
          <a:p>
            <a:r>
              <a:rPr lang="en-US" sz="3200" dirty="0"/>
              <a:t>Path 2: 2 black nodes visited</a:t>
            </a:r>
          </a:p>
          <a:p>
            <a:r>
              <a:rPr lang="en-US" sz="3200" dirty="0"/>
              <a:t>Path 3: 2 black nodes visited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7664F-546D-F3BD-6A6D-2A88C87B6681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4A4AB2-2001-699E-13B5-174722190BAF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2D398-DB7A-76CD-1479-812761C7DF9F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F9E07-A3B6-2ACB-5780-20B29ADB93E3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503659-5CF3-BE3A-1E6A-6CCE69A22114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E530F-89AC-4C2E-FBB5-3588BF43F2D8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E876C7-134B-69F3-0A09-4E3025732AC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7B0BD-37BD-CEAF-04BA-C04EB8C469AF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A089A-97EF-8AD5-D5C8-4B095081350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A8056-2C7B-1C68-6A8C-636DABB54B17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8FCE5D-56D9-1170-5FCB-C80F46B54298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DA4292-99D6-F19D-9941-343A356329DA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71C001-A264-0015-8710-6773F33B0467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A0268-054E-42AB-D495-0580F0044D03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A588C7-6097-D1FE-6E89-3EA25B6CF358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CCACCA-A7D5-DE5D-63FF-24EFC3624A7F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1FC7-A59F-31FF-8373-F810FCAFBE6F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5C3D1E-566A-ACCF-FCB6-3BDB499630B6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A1E536-5C27-7A80-2C24-C7456B0C30AD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11E2B3-DD10-65F9-19F7-9CCE665D633D}"/>
              </a:ext>
            </a:extLst>
          </p:cNvPr>
          <p:cNvCxnSpPr>
            <a:endCxn id="29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CD4CC1-5681-A1AD-C520-362F6972F44A}"/>
              </a:ext>
            </a:extLst>
          </p:cNvPr>
          <p:cNvCxnSpPr>
            <a:stCxn id="13" idx="3"/>
            <a:endCxn id="21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E7382A-B3F5-174B-2776-C2AFC3F4A71D}"/>
              </a:ext>
            </a:extLst>
          </p:cNvPr>
          <p:cNvCxnSpPr>
            <a:stCxn id="14" idx="3"/>
            <a:endCxn id="23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950B23-5CC3-C8B6-51D3-F0566F0EDA30}"/>
              </a:ext>
            </a:extLst>
          </p:cNvPr>
          <p:cNvCxnSpPr>
            <a:stCxn id="14" idx="5"/>
            <a:endCxn id="25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6D66A-046F-FB13-647B-37DFF45DF134}"/>
              </a:ext>
            </a:extLst>
          </p:cNvPr>
          <p:cNvCxnSpPr>
            <a:stCxn id="12" idx="3"/>
            <a:endCxn id="26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A40593-E8BD-6963-5C17-3742E365FC7B}"/>
              </a:ext>
            </a:extLst>
          </p:cNvPr>
          <p:cNvCxnSpPr>
            <a:stCxn id="12" idx="5"/>
            <a:endCxn id="27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2FE1B7-E7A8-EB56-C9C3-5144E457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1D220C-DD86-4391-6C16-ABBD7A7FEC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2F01D42-8E23-A93B-F675-B8EF483E66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3918D2-4749-362D-CF9C-53C741B9E5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C8BAE3C-382E-8780-548A-3CC2D1F23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033834-BEDD-89EE-2693-0925C9E955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312A-183C-3FF2-F73A-EF2CA4171232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C01FF-C648-D50F-4473-B142F30984F8}"/>
              </a:ext>
            </a:extLst>
          </p:cNvPr>
          <p:cNvSpPr txBox="1"/>
          <p:nvPr/>
        </p:nvSpPr>
        <p:spPr>
          <a:xfrm>
            <a:off x="453167" y="907064"/>
            <a:ext cx="477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8DA38-7A5F-0D32-6F16-567B3AFF771B}"/>
              </a:ext>
            </a:extLst>
          </p:cNvPr>
          <p:cNvSpPr txBox="1"/>
          <p:nvPr/>
        </p:nvSpPr>
        <p:spPr>
          <a:xfrm>
            <a:off x="227075" y="4052982"/>
            <a:ext cx="551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Path 1: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</a:t>
            </a:r>
          </a:p>
          <a:p>
            <a:r>
              <a:rPr lang="en-US" sz="3200" dirty="0"/>
              <a:t>Path 2: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</a:t>
            </a:r>
          </a:p>
          <a:p>
            <a:r>
              <a:rPr lang="en-US" sz="3200" dirty="0"/>
              <a:t>Path 3: </a:t>
            </a:r>
            <a:r>
              <a:rPr lang="en-US" sz="3200" b="1" dirty="0">
                <a:solidFill>
                  <a:srgbClr val="00B050"/>
                </a:solidFill>
              </a:rPr>
              <a:t>2</a:t>
            </a:r>
            <a:r>
              <a:rPr lang="en-US" sz="3200" dirty="0"/>
              <a:t> black nodes visited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ACCE6-03D4-FBD3-C0FF-C2E2CC0B83D0}"/>
              </a:ext>
            </a:extLst>
          </p:cNvPr>
          <p:cNvSpPr/>
          <p:nvPr/>
        </p:nvSpPr>
        <p:spPr>
          <a:xfrm>
            <a:off x="7275095" y="250905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F5BF3-1D75-2B94-4813-6E334B638924}"/>
              </a:ext>
            </a:extLst>
          </p:cNvPr>
          <p:cNvSpPr/>
          <p:nvPr/>
        </p:nvSpPr>
        <p:spPr>
          <a:xfrm>
            <a:off x="9175990" y="1552074"/>
            <a:ext cx="1114926" cy="93044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82DF16-5551-84F1-D0A6-C1D3EC1B8629}"/>
              </a:ext>
            </a:extLst>
          </p:cNvPr>
          <p:cNvSpPr/>
          <p:nvPr/>
        </p:nvSpPr>
        <p:spPr>
          <a:xfrm>
            <a:off x="10748211" y="34290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AB91AF-F336-AAE6-B831-D8839253D717}"/>
              </a:ext>
            </a:extLst>
          </p:cNvPr>
          <p:cNvSpPr/>
          <p:nvPr/>
        </p:nvSpPr>
        <p:spPr>
          <a:xfrm>
            <a:off x="7275095" y="3258800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B31EE3-C347-A254-5CA8-695AEEC962B6}"/>
              </a:ext>
            </a:extLst>
          </p:cNvPr>
          <p:cNvSpPr/>
          <p:nvPr/>
        </p:nvSpPr>
        <p:spPr>
          <a:xfrm>
            <a:off x="8189495" y="5135726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5420C-2D52-311D-DA1D-C898A5330CC1}"/>
              </a:ext>
            </a:extLst>
          </p:cNvPr>
          <p:cNvCxnSpPr/>
          <p:nvPr/>
        </p:nvCxnSpPr>
        <p:spPr>
          <a:xfrm flipH="1">
            <a:off x="6440905" y="970547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425033-291C-C887-BE23-E062E0CD51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285747" y="998621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18414E-F1DF-25C5-4172-F3C1B2883553}"/>
              </a:ext>
            </a:extLst>
          </p:cNvPr>
          <p:cNvCxnSpPr>
            <a:stCxn id="9" idx="3"/>
            <a:endCxn id="37" idx="7"/>
          </p:cNvCxnSpPr>
          <p:nvPr/>
        </p:nvCxnSpPr>
        <p:spPr>
          <a:xfrm flipH="1">
            <a:off x="8226744" y="2346256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D70BED-DE07-FB7F-E74B-AFA52B6CC2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0127639" y="2346256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7320F2-3308-70B4-1D1C-D7EDD32ED3EE}"/>
              </a:ext>
            </a:extLst>
          </p:cNvPr>
          <p:cNvCxnSpPr>
            <a:cxnSpLocks/>
          </p:cNvCxnSpPr>
          <p:nvPr/>
        </p:nvCxnSpPr>
        <p:spPr>
          <a:xfrm>
            <a:off x="8093242" y="4189242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921E487-2BF5-8F55-0871-4DDC4381A89D}"/>
              </a:ext>
            </a:extLst>
          </p:cNvPr>
          <p:cNvSpPr/>
          <p:nvPr/>
        </p:nvSpPr>
        <p:spPr>
          <a:xfrm>
            <a:off x="5883442" y="1747022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637A56-9D3F-9441-052F-DBBAA120154A}"/>
              </a:ext>
            </a:extLst>
          </p:cNvPr>
          <p:cNvSpPr/>
          <p:nvPr/>
        </p:nvSpPr>
        <p:spPr>
          <a:xfrm>
            <a:off x="6667499" y="43594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F374EB-0484-942E-3EF4-D5F80DFA2E7E}"/>
              </a:ext>
            </a:extLst>
          </p:cNvPr>
          <p:cNvSpPr/>
          <p:nvPr/>
        </p:nvSpPr>
        <p:spPr>
          <a:xfrm>
            <a:off x="7858626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4B7F64-1635-FCD4-A6E2-3E27A44DD33E}"/>
              </a:ext>
            </a:extLst>
          </p:cNvPr>
          <p:cNvSpPr/>
          <p:nvPr/>
        </p:nvSpPr>
        <p:spPr>
          <a:xfrm>
            <a:off x="8973552" y="6188242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1568BC-4D7A-4545-D4CA-1746DC323334}"/>
              </a:ext>
            </a:extLst>
          </p:cNvPr>
          <p:cNvSpPr/>
          <p:nvPr/>
        </p:nvSpPr>
        <p:spPr>
          <a:xfrm>
            <a:off x="10431379" y="457826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3FCDB-0CDF-65AA-38A7-1E0ECAF10BB8}"/>
              </a:ext>
            </a:extLst>
          </p:cNvPr>
          <p:cNvSpPr/>
          <p:nvPr/>
        </p:nvSpPr>
        <p:spPr>
          <a:xfrm>
            <a:off x="11462083" y="459254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21708D-77B9-ECF9-968B-0EF3EBB92744}"/>
              </a:ext>
            </a:extLst>
          </p:cNvPr>
          <p:cNvSpPr/>
          <p:nvPr/>
        </p:nvSpPr>
        <p:spPr>
          <a:xfrm>
            <a:off x="5449774" y="298006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D70460F-0386-5E96-74E8-D60C5963D4EC}"/>
              </a:ext>
            </a:extLst>
          </p:cNvPr>
          <p:cNvSpPr/>
          <p:nvPr/>
        </p:nvSpPr>
        <p:spPr>
          <a:xfrm>
            <a:off x="6458103" y="2980067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76F747-2C7D-201D-AB34-06CABA68EADC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 flipH="1">
            <a:off x="5780643" y="2541204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080D0E-4637-AA3E-6CBF-7CBE97850151}"/>
              </a:ext>
            </a:extLst>
          </p:cNvPr>
          <p:cNvCxnSpPr>
            <a:endCxn id="52" idx="0"/>
          </p:cNvCxnSpPr>
          <p:nvPr/>
        </p:nvCxnSpPr>
        <p:spPr>
          <a:xfrm>
            <a:off x="6667499" y="2676779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8DE907-961F-89D9-1EED-DB0D8B9138CA}"/>
              </a:ext>
            </a:extLst>
          </p:cNvPr>
          <p:cNvCxnSpPr>
            <a:stCxn id="37" idx="3"/>
            <a:endCxn id="45" idx="7"/>
          </p:cNvCxnSpPr>
          <p:nvPr/>
        </p:nvCxnSpPr>
        <p:spPr>
          <a:xfrm flipH="1">
            <a:off x="7232327" y="4052982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DF2231-46EE-D744-F5A3-8DE9721E42A6}"/>
              </a:ext>
            </a:extLst>
          </p:cNvPr>
          <p:cNvCxnSpPr>
            <a:stCxn id="38" idx="3"/>
            <a:endCxn id="46" idx="0"/>
          </p:cNvCxnSpPr>
          <p:nvPr/>
        </p:nvCxnSpPr>
        <p:spPr>
          <a:xfrm flipH="1">
            <a:off x="8189495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39765A-40F9-5DEA-0521-B9F88E09165A}"/>
              </a:ext>
            </a:extLst>
          </p:cNvPr>
          <p:cNvCxnSpPr>
            <a:stCxn id="38" idx="5"/>
            <a:endCxn id="47" idx="0"/>
          </p:cNvCxnSpPr>
          <p:nvPr/>
        </p:nvCxnSpPr>
        <p:spPr>
          <a:xfrm>
            <a:off x="9141144" y="5929908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33428-07C7-11F6-A615-F158B1AEC4A7}"/>
              </a:ext>
            </a:extLst>
          </p:cNvPr>
          <p:cNvCxnSpPr>
            <a:stCxn id="36" idx="3"/>
            <a:endCxn id="49" idx="0"/>
          </p:cNvCxnSpPr>
          <p:nvPr/>
        </p:nvCxnSpPr>
        <p:spPr>
          <a:xfrm flipH="1">
            <a:off x="10762248" y="4223182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54CB8B-7E20-2F89-E56A-FD96894F63A1}"/>
              </a:ext>
            </a:extLst>
          </p:cNvPr>
          <p:cNvCxnSpPr>
            <a:stCxn id="36" idx="5"/>
            <a:endCxn id="50" idx="0"/>
          </p:cNvCxnSpPr>
          <p:nvPr/>
        </p:nvCxnSpPr>
        <p:spPr>
          <a:xfrm>
            <a:off x="11699860" y="4223182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68F2C7-FFAD-E6EF-F236-68FA3321A5C2}"/>
                  </a:ext>
                </a:extLst>
              </p14:cNvPr>
              <p14:cNvContentPartPr/>
              <p14:nvPr/>
            </p14:nvContentPartPr>
            <p14:xfrm>
              <a:off x="2411949" y="5750109"/>
              <a:ext cx="1029960" cy="522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68F2C7-FFAD-E6EF-F236-68FA3321A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309" y="5741469"/>
                <a:ext cx="104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33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904439" y="1600200"/>
            <a:ext cx="9150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Quiz 1 due tomorrow!! </a:t>
            </a:r>
          </a:p>
          <a:p>
            <a:r>
              <a:rPr lang="en-US" sz="2400" dirty="0"/>
              <a:t>(No lab this week, but you </a:t>
            </a:r>
            <a:r>
              <a:rPr lang="en-US" sz="2400" b="1" dirty="0"/>
              <a:t>must</a:t>
            </a:r>
            <a:r>
              <a:rPr lang="en-US" sz="2400" dirty="0"/>
              <a:t> go to lab tomorrow to do the quiz)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3BED82-9566-65C6-C90A-2C84F05A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058D9FA-A135-A22A-E721-2082165744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108B07-B44F-1677-3DC8-023DB10A33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313384-A667-B874-EABA-DA04CDEC76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662B34-1CC2-9EF9-E158-72AAC7464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D3569B-3C9A-F46F-BE45-49FCA55FCA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9D46C-E674-6F67-06D5-E6C8D163AD30}"/>
              </a:ext>
            </a:extLst>
          </p:cNvPr>
          <p:cNvSpPr txBox="1"/>
          <p:nvPr/>
        </p:nvSpPr>
        <p:spPr>
          <a:xfrm>
            <a:off x="168442" y="96253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Rules</a:t>
            </a:r>
          </a:p>
        </p:txBody>
      </p:sp>
      <p:pic>
        <p:nvPicPr>
          <p:cNvPr id="12" name="Picture 2" descr="Red–black tree - Wikipedia">
            <a:extLst>
              <a:ext uri="{FF2B5EF4-FFF2-40B4-BE49-F238E27FC236}">
                <a16:creationId xmlns:a16="http://schemas.microsoft.com/office/drawing/2014/main" id="{F918FEFB-C9D5-8BB0-4160-C31C2E1A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30" y="3493294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0BED1-5B91-D243-9345-448689E53FCF}"/>
              </a:ext>
            </a:extLst>
          </p:cNvPr>
          <p:cNvSpPr txBox="1"/>
          <p:nvPr/>
        </p:nvSpPr>
        <p:spPr>
          <a:xfrm>
            <a:off x="131897" y="646437"/>
            <a:ext cx="100502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59C0C-24AB-936E-D9F2-057CD220A617}"/>
              </a:ext>
            </a:extLst>
          </p:cNvPr>
          <p:cNvSpPr txBox="1"/>
          <p:nvPr/>
        </p:nvSpPr>
        <p:spPr>
          <a:xfrm>
            <a:off x="5966640" y="5306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53731-D525-0848-6442-6AFF2FD4C697}"/>
              </a:ext>
            </a:extLst>
          </p:cNvPr>
          <p:cNvSpPr txBox="1"/>
          <p:nvPr/>
        </p:nvSpPr>
        <p:spPr>
          <a:xfrm>
            <a:off x="6447903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3CFA5-C898-8F34-F961-AA1E14839411}"/>
              </a:ext>
            </a:extLst>
          </p:cNvPr>
          <p:cNvSpPr txBox="1"/>
          <p:nvPr/>
        </p:nvSpPr>
        <p:spPr>
          <a:xfrm>
            <a:off x="7214248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752E3-EA84-E6D7-77BB-3F8D6F603CF7}"/>
              </a:ext>
            </a:extLst>
          </p:cNvPr>
          <p:cNvSpPr txBox="1"/>
          <p:nvPr/>
        </p:nvSpPr>
        <p:spPr>
          <a:xfrm>
            <a:off x="7564417" y="53382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BAEC0-7A84-4CD2-AD58-9ADEA239E411}"/>
              </a:ext>
            </a:extLst>
          </p:cNvPr>
          <p:cNvSpPr txBox="1"/>
          <p:nvPr/>
        </p:nvSpPr>
        <p:spPr>
          <a:xfrm>
            <a:off x="8190426" y="53301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1348-4F66-F68C-BD06-A0E4D077A745}"/>
              </a:ext>
            </a:extLst>
          </p:cNvPr>
          <p:cNvSpPr txBox="1"/>
          <p:nvPr/>
        </p:nvSpPr>
        <p:spPr>
          <a:xfrm>
            <a:off x="8932708" y="52842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7D243-E3F2-9771-7804-ADB9707B3709}"/>
              </a:ext>
            </a:extLst>
          </p:cNvPr>
          <p:cNvSpPr txBox="1"/>
          <p:nvPr/>
        </p:nvSpPr>
        <p:spPr>
          <a:xfrm>
            <a:off x="9761017" y="52842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508526-59D1-F372-2DFA-C4C92B7D81B4}"/>
              </a:ext>
            </a:extLst>
          </p:cNvPr>
          <p:cNvSpPr txBox="1"/>
          <p:nvPr/>
        </p:nvSpPr>
        <p:spPr>
          <a:xfrm>
            <a:off x="9864872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012A-4E68-4CE4-460F-B6AEE2875A67}"/>
              </a:ext>
            </a:extLst>
          </p:cNvPr>
          <p:cNvSpPr txBox="1"/>
          <p:nvPr/>
        </p:nvSpPr>
        <p:spPr>
          <a:xfrm>
            <a:off x="10503299" y="59498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C4237-7006-D401-4378-54CEDCF12C90}"/>
              </a:ext>
            </a:extLst>
          </p:cNvPr>
          <p:cNvSpPr txBox="1"/>
          <p:nvPr/>
        </p:nvSpPr>
        <p:spPr>
          <a:xfrm>
            <a:off x="11141726" y="5956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152DB-29D0-E6DB-9842-C20E017DCD71}"/>
              </a:ext>
            </a:extLst>
          </p:cNvPr>
          <p:cNvSpPr txBox="1"/>
          <p:nvPr/>
        </p:nvSpPr>
        <p:spPr>
          <a:xfrm>
            <a:off x="11640817" y="59330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479E6-E3B9-92DC-9B48-F143920A79DA}"/>
              </a:ext>
            </a:extLst>
          </p:cNvPr>
          <p:cNvSpPr txBox="1"/>
          <p:nvPr/>
        </p:nvSpPr>
        <p:spPr>
          <a:xfrm>
            <a:off x="111835" y="4253220"/>
            <a:ext cx="5501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we </a:t>
            </a:r>
            <a:r>
              <a:rPr lang="en-US" sz="3200" b="1" dirty="0"/>
              <a:t>insert</a:t>
            </a:r>
            <a:r>
              <a:rPr lang="en-US" sz="3200" dirty="0"/>
              <a:t> or </a:t>
            </a:r>
            <a:r>
              <a:rPr lang="en-US" sz="3200" b="1" dirty="0"/>
              <a:t>delete</a:t>
            </a:r>
            <a:r>
              <a:rPr lang="en-US" sz="3200" dirty="0"/>
              <a:t> something from a Red-Black tree, the new tree may </a:t>
            </a:r>
            <a:r>
              <a:rPr lang="en-US" sz="3200" b="1" dirty="0"/>
              <a:t>violate</a:t>
            </a:r>
            <a:r>
              <a:rPr lang="en-US" sz="3200" dirty="0"/>
              <a:t> one of these rules</a:t>
            </a:r>
          </a:p>
        </p:txBody>
      </p:sp>
    </p:spTree>
    <p:extLst>
      <p:ext uri="{BB962C8B-B14F-4D97-AF65-F5344CB8AC3E}">
        <p14:creationId xmlns:p14="http://schemas.microsoft.com/office/powerpoint/2010/main" val="153999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633DA3-E917-BD88-74D6-8A448200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CD0A86-0669-7728-843E-8A4ED948CEB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6D2E9E-7D8E-7F4D-1FB5-994A42E9DD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B11A68-A9CB-07BB-2AC9-A2C57867C1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4C00FF-89E7-680D-BEFB-1C986EBCE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53F811-CDB8-81DB-77F2-2BB7AD9411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07A12-8184-F77D-7C3C-FE0D593EBC6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E0FBAF-593B-F887-E2C9-1CA6AE7A2123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5A1DB0-6CF7-FFF7-8D59-CAA28B06CCAA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1EDAB9-1003-FDA5-C2A1-484BE92F3D6F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56B8D-4EC6-7206-CCEB-732394DED016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6C986-ED02-F89A-0B77-0E4FA03626FD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CA20E9-7B62-C061-C3AA-5FE15800AB8F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EB27DF-E14A-1AA1-7CCC-5A42949CD36B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04321-99A5-7211-B5A3-D2DCD5665EC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8D2F32-6C75-E2CA-4DB0-19C201A43223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5E754-8E7D-7EA7-CDF7-1DD1A074637E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DEE8593-64B0-5D5C-F7CE-BB1141567B39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E9D14-E938-01E6-FCC8-993A26F1A1F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AC8DE-2410-8A7F-5058-2E199E5563D1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</p:spTree>
    <p:extLst>
      <p:ext uri="{BB962C8B-B14F-4D97-AF65-F5344CB8AC3E}">
        <p14:creationId xmlns:p14="http://schemas.microsoft.com/office/powerpoint/2010/main" val="382868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03CB09-D91C-BBB4-6F42-8B02B3A4F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F15101-C232-5F65-6E63-64F9031E10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9A765B-665F-E487-C33E-EAAC83616A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0DE930-DA29-91FB-2C17-AF2D1B5A76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B91DF2-424F-1772-8673-B8B5BABAC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97BF11-34A4-9F8F-252B-7B8BE22AC5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63B0C-432B-F39A-79B1-EE3A5BB4C79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1AFC05-58A3-3742-6756-9BB4D75A9FAC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00214-D7A7-9002-C95B-7368972EF222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5140C-90F7-2A48-94E6-857B56353E9A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DE17AC-6FF5-16E3-28E2-25F1F2EE328F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637CB3-E95C-0111-9D0E-931C72AF8D60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BF2D9B-5D14-4DCE-E89E-EDCB9D828859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9EAA8-DFE6-BBC4-F2D1-2121D4723498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AAB45F-4EE1-1185-9D7D-3F7F5ADEB54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BAC05D-5513-3668-2938-16DE27FB644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2A9B89-739B-88A9-7932-87959DAE1159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24B5F5-D460-F86C-E605-14E4B117EFE5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94432-6480-EE8B-6600-8B879996F3D6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DCFC3-3909-D3F3-C692-066B3BF1520F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DFF31-5506-C9DF-989E-5DF013294714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B012BC-4FDE-3DDA-7E45-9C7CD8AD1F9B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D2E07-C84F-D8BE-60F8-34EC49CC390D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</p:spTree>
    <p:extLst>
      <p:ext uri="{BB962C8B-B14F-4D97-AF65-F5344CB8AC3E}">
        <p14:creationId xmlns:p14="http://schemas.microsoft.com/office/powerpoint/2010/main" val="275539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37FFF8-8B76-4DD6-1DE1-B7E41288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6620DA6-5984-A1C2-AC6A-1411AFBF2F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90DC31-C958-E9C1-5C63-9D718A3586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38780A9-6421-FFAC-4325-B2D523CC63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DED79D-E2EE-CC06-F993-48B27C93E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E0A5ED-4296-4497-2C4B-73042CCA66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E23-E596-6DC3-4F69-37A30F2D983E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5146F-08D5-3DF4-1712-BBEC5C5B042D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498CB9-5E8E-D814-10EC-7517A3147129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FE8E03-D7F7-9271-BDB0-B0DC0AAC356E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F45EB-9481-91FE-CBE0-DF2331B37FAD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AE93C7-8F24-9C39-E7D3-6F1514832F4D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709B2-C98D-1989-788C-858D5A729B8C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D80996-AC84-6B60-EF96-5DD8497F5B8C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4F4B50-B2EC-4CA4-3A28-60F9FE675BA5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C23AD-3ED8-5DE2-AAF7-99C8E0781F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BE14E-B044-75CE-F4DC-18CEC9C9B207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5E2A0F-C172-21D9-FFFD-C29CCDA7456C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3C56D-29B5-33F0-5AE3-B782DF904090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D218B6-42D4-6343-B2B2-DFC328F8A7A5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EDB6BA-C9FD-2D59-A3B2-5C6F53B8B15F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B0806DC-7A05-B1D3-40B1-5068F51B244A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F62E9-6039-88E3-7213-AB1D42CBA16F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05936-2711-2418-B6E8-0DDE1DB40D4D}"/>
              </a:ext>
            </a:extLst>
          </p:cNvPr>
          <p:cNvSpPr txBox="1"/>
          <p:nvPr/>
        </p:nvSpPr>
        <p:spPr>
          <a:xfrm>
            <a:off x="400820" y="5815019"/>
            <a:ext cx="613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operations are known as </a:t>
            </a:r>
            <a:r>
              <a:rPr lang="en-US" sz="2800" b="1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379808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494628-E98C-0F6D-F613-D36E4CBEF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B4944C-3F6B-5923-5469-57EF6BC5BF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BCCEF7-EB76-E89C-0FFD-5A5B52C0F2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ABAF5F-3A25-A34E-524F-AA276225CD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BCA79B-003F-3379-2783-FD530FAD9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FDAEAC-56E0-A65A-6223-10EB7324B8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8FA12-CFCF-52F1-2D44-76F8BA1D3E47}"/>
              </a:ext>
            </a:extLst>
          </p:cNvPr>
          <p:cNvSpPr txBox="1"/>
          <p:nvPr/>
        </p:nvSpPr>
        <p:spPr>
          <a:xfrm>
            <a:off x="168442" y="96253"/>
            <a:ext cx="3650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Rotation</a:t>
            </a:r>
          </a:p>
        </p:txBody>
      </p:sp>
      <p:pic>
        <p:nvPicPr>
          <p:cNvPr id="8" name="Picture 2" descr="Red-Black Tree">
            <a:extLst>
              <a:ext uri="{FF2B5EF4-FFF2-40B4-BE49-F238E27FC236}">
                <a16:creationId xmlns:a16="http://schemas.microsoft.com/office/drawing/2014/main" id="{B4A64E0D-1943-0AB2-AE55-B9A95F33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08" y="1424684"/>
            <a:ext cx="9111287" cy="42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D61A9-45D9-6319-0CF9-76A7EA96D3F6}"/>
              </a:ext>
            </a:extLst>
          </p:cNvPr>
          <p:cNvSpPr txBox="1"/>
          <p:nvPr/>
        </p:nvSpPr>
        <p:spPr>
          <a:xfrm>
            <a:off x="542925" y="6057900"/>
            <a:ext cx="847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</a:t>
            </a:r>
            <a:r>
              <a:rPr lang="en-US" sz="2400" dirty="0"/>
              <a:t>transformation (we rotate just a section– not the entire tree)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0F2D3-81C1-3E39-20E4-AADCCD3B4709}"/>
              </a:ext>
            </a:extLst>
          </p:cNvPr>
          <p:cNvSpPr txBox="1"/>
          <p:nvPr/>
        </p:nvSpPr>
        <p:spPr>
          <a:xfrm>
            <a:off x="9943481" y="3657600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also do some recoloring if needed!)</a:t>
            </a:r>
          </a:p>
        </p:txBody>
      </p:sp>
    </p:spTree>
    <p:extLst>
      <p:ext uri="{BB962C8B-B14F-4D97-AF65-F5344CB8AC3E}">
        <p14:creationId xmlns:p14="http://schemas.microsoft.com/office/powerpoint/2010/main" val="103331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CB4567-8495-C701-E40C-87AE20AD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80E2A5-13BB-82EB-8C7D-1BF32D8840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A39AE7-BE69-78A9-FBED-A38AF9AD75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18FFE0-A56E-0111-3A82-704357F085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3AC9E20-2824-15F7-27FD-9E4CCBFF8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2D1F913-108A-28F9-09B6-217036004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FE06C-52B7-B87A-D8A5-9722CF10DF71}"/>
              </a:ext>
            </a:extLst>
          </p:cNvPr>
          <p:cNvSpPr txBox="1"/>
          <p:nvPr/>
        </p:nvSpPr>
        <p:spPr>
          <a:xfrm>
            <a:off x="168442" y="96253"/>
            <a:ext cx="3650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Rotation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EF426-3A8B-E888-65E8-F7B040802E51}"/>
              </a:ext>
            </a:extLst>
          </p:cNvPr>
          <p:cNvSpPr txBox="1"/>
          <p:nvPr/>
        </p:nvSpPr>
        <p:spPr>
          <a:xfrm>
            <a:off x="542925" y="6057900"/>
            <a:ext cx="847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</a:t>
            </a:r>
            <a:r>
              <a:rPr lang="en-US" sz="2400" dirty="0"/>
              <a:t>transformation (we rotate just a section– not the entire tree)</a:t>
            </a:r>
            <a:endParaRPr lang="en-US" sz="2400" b="1" dirty="0"/>
          </a:p>
        </p:txBody>
      </p:sp>
      <p:pic>
        <p:nvPicPr>
          <p:cNvPr id="11" name="Picture 2" descr="Red-Black Tree (Fully Explained, with Java Code)">
            <a:extLst>
              <a:ext uri="{FF2B5EF4-FFF2-40B4-BE49-F238E27FC236}">
                <a16:creationId xmlns:a16="http://schemas.microsoft.com/office/drawing/2014/main" id="{3AE16AA5-8459-B550-1379-E930AFF7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1590675"/>
            <a:ext cx="9818077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FC97C2-7CA4-85DC-34CF-CCF195AB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4C77CE-C6C7-BD89-9F46-6BD32A36A9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6F7ADC-3C97-8081-5D8F-16C743B6DF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7BD700-4ED5-6603-8148-524FEE808B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C2F611-90FB-4864-241B-7111143BB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74B862-8FF4-F111-5761-908DAFC47C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3FC4-D75F-D2CD-C5E2-4503328F8C4D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34A1E4-CA4F-08CE-1D7E-FF57E7829312}"/>
              </a:ext>
            </a:extLst>
          </p:cNvPr>
          <p:cNvSpPr/>
          <p:nvPr/>
        </p:nvSpPr>
        <p:spPr>
          <a:xfrm>
            <a:off x="7673641" y="12306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8F659-7512-AF57-40A2-117179B9281D}"/>
              </a:ext>
            </a:extLst>
          </p:cNvPr>
          <p:cNvSpPr/>
          <p:nvPr/>
        </p:nvSpPr>
        <p:spPr>
          <a:xfrm>
            <a:off x="8558463" y="110896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C5D2E-AAC9-E412-6AF0-CD8081DFDF91}"/>
              </a:ext>
            </a:extLst>
          </p:cNvPr>
          <p:cNvSpPr/>
          <p:nvPr/>
        </p:nvSpPr>
        <p:spPr>
          <a:xfrm>
            <a:off x="9576515" y="214101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7F7B9C-CF3D-67AE-74F7-9744DD745C61}"/>
              </a:ext>
            </a:extLst>
          </p:cNvPr>
          <p:cNvSpPr/>
          <p:nvPr/>
        </p:nvSpPr>
        <p:spPr>
          <a:xfrm>
            <a:off x="7608852" y="223410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9B4A5-73AC-B521-65A7-64B8364C093A}"/>
              </a:ext>
            </a:extLst>
          </p:cNvPr>
          <p:cNvSpPr/>
          <p:nvPr/>
        </p:nvSpPr>
        <p:spPr>
          <a:xfrm>
            <a:off x="8474182" y="3315677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24A50B-2179-9C5F-F805-8C67EA869864}"/>
              </a:ext>
            </a:extLst>
          </p:cNvPr>
          <p:cNvCxnSpPr>
            <a:cxnSpLocks/>
          </p:cNvCxnSpPr>
          <p:nvPr/>
        </p:nvCxnSpPr>
        <p:spPr>
          <a:xfrm flipH="1">
            <a:off x="7353300" y="62350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40090-CDD9-42AF-D839-C60277554CFC}"/>
              </a:ext>
            </a:extLst>
          </p:cNvPr>
          <p:cNvCxnSpPr>
            <a:cxnSpLocks/>
          </p:cNvCxnSpPr>
          <p:nvPr/>
        </p:nvCxnSpPr>
        <p:spPr>
          <a:xfrm>
            <a:off x="8498305" y="61947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EC672-E336-DBE8-6463-8C85A68D91B8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8364095" y="165152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DB0931-E3BB-CB07-B781-25656504D6B3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313706" y="165152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3F1D52-53F3-31FB-5921-773382615ED0}"/>
              </a:ext>
            </a:extLst>
          </p:cNvPr>
          <p:cNvCxnSpPr>
            <a:cxnSpLocks/>
          </p:cNvCxnSpPr>
          <p:nvPr/>
        </p:nvCxnSpPr>
        <p:spPr>
          <a:xfrm>
            <a:off x="8334661" y="2776657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ED1E4DF-FDD8-B859-BC29-FA48DA7B8D2F}"/>
              </a:ext>
            </a:extLst>
          </p:cNvPr>
          <p:cNvSpPr/>
          <p:nvPr/>
        </p:nvSpPr>
        <p:spPr>
          <a:xfrm>
            <a:off x="6788819" y="104652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7EF29-87DA-6A94-CBF5-11690CB94D4E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CEB09-81E7-E9F4-FE0C-18427A2AD59B}"/>
              </a:ext>
            </a:extLst>
          </p:cNvPr>
          <p:cNvSpPr txBox="1"/>
          <p:nvPr/>
        </p:nvSpPr>
        <p:spPr>
          <a:xfrm>
            <a:off x="168442" y="1364347"/>
            <a:ext cx="462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629204-AB73-D9CD-8E2A-8717E41E86AB}"/>
              </a:ext>
            </a:extLst>
          </p:cNvPr>
          <p:cNvCxnSpPr>
            <a:cxnSpLocks/>
          </p:cNvCxnSpPr>
          <p:nvPr/>
        </p:nvCxnSpPr>
        <p:spPr>
          <a:xfrm flipH="1">
            <a:off x="8213015" y="3898257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EA96A6D-9E91-BA16-936A-CA7864EF130F}"/>
              </a:ext>
            </a:extLst>
          </p:cNvPr>
          <p:cNvSpPr/>
          <p:nvPr/>
        </p:nvSpPr>
        <p:spPr>
          <a:xfrm>
            <a:off x="7704071" y="45005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E808A-0BCE-4055-06ED-D6A2F651843D}"/>
              </a:ext>
            </a:extLst>
          </p:cNvPr>
          <p:cNvSpPr txBox="1"/>
          <p:nvPr/>
        </p:nvSpPr>
        <p:spPr>
          <a:xfrm>
            <a:off x="400820" y="2674048"/>
            <a:ext cx="4847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tree no longer has log(n) height, so we need to do some operations to reduce the height of the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B1235-3D2F-8DC8-D1B0-B638FDC8E884}"/>
              </a:ext>
            </a:extLst>
          </p:cNvPr>
          <p:cNvSpPr txBox="1"/>
          <p:nvPr/>
        </p:nvSpPr>
        <p:spPr>
          <a:xfrm>
            <a:off x="400820" y="5815019"/>
            <a:ext cx="613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operations are known as </a:t>
            </a:r>
            <a:r>
              <a:rPr lang="en-US" sz="2800" b="1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2853120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11AAB6-70AF-4853-94FD-62282C09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F71ED9-5D66-7FD6-6D8E-E6B2F15FCA1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5E7460-B850-2C92-483F-BAE028318B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CE7F76-9D7A-90C7-0F12-0453A203C5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A797A69-989D-14AD-25A8-21BB963B9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A9A0B34-06DF-97DB-D80D-9693EC064A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01F1D-AE7F-CEAD-354D-95290A60470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3771B4-B6D1-2A14-9FEF-6BF1AEBF398D}"/>
              </a:ext>
            </a:extLst>
          </p:cNvPr>
          <p:cNvSpPr/>
          <p:nvPr/>
        </p:nvSpPr>
        <p:spPr>
          <a:xfrm>
            <a:off x="1053264" y="1686612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7A2C3F-5021-6E50-6502-680C53F857B8}"/>
              </a:ext>
            </a:extLst>
          </p:cNvPr>
          <p:cNvSpPr/>
          <p:nvPr/>
        </p:nvSpPr>
        <p:spPr>
          <a:xfrm>
            <a:off x="1938086" y="2672512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40392F-1F95-9A1B-FEF2-76E3CDF4406A}"/>
              </a:ext>
            </a:extLst>
          </p:cNvPr>
          <p:cNvSpPr/>
          <p:nvPr/>
        </p:nvSpPr>
        <p:spPr>
          <a:xfrm>
            <a:off x="2956138" y="370456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EB96A7-1417-9AA0-6541-50F99957AC78}"/>
              </a:ext>
            </a:extLst>
          </p:cNvPr>
          <p:cNvSpPr/>
          <p:nvPr/>
        </p:nvSpPr>
        <p:spPr>
          <a:xfrm>
            <a:off x="988475" y="379764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D72D55-470C-8876-1B44-1507FE2834BD}"/>
              </a:ext>
            </a:extLst>
          </p:cNvPr>
          <p:cNvSpPr/>
          <p:nvPr/>
        </p:nvSpPr>
        <p:spPr>
          <a:xfrm>
            <a:off x="1853805" y="4879224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365011-7FA4-8CAB-87F3-EBBEDE6626DC}"/>
              </a:ext>
            </a:extLst>
          </p:cNvPr>
          <p:cNvCxnSpPr>
            <a:cxnSpLocks/>
          </p:cNvCxnSpPr>
          <p:nvPr/>
        </p:nvCxnSpPr>
        <p:spPr>
          <a:xfrm flipH="1">
            <a:off x="732923" y="2187055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0DF79-24F8-CECA-B670-528F8B0F4227}"/>
              </a:ext>
            </a:extLst>
          </p:cNvPr>
          <p:cNvCxnSpPr>
            <a:cxnSpLocks/>
          </p:cNvCxnSpPr>
          <p:nvPr/>
        </p:nvCxnSpPr>
        <p:spPr>
          <a:xfrm>
            <a:off x="1877928" y="2183020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719D2-D9FA-A8F2-A712-30B1F060164B}"/>
              </a:ext>
            </a:extLst>
          </p:cNvPr>
          <p:cNvCxnSpPr>
            <a:stCxn id="11" idx="3"/>
            <a:endCxn id="29" idx="7"/>
          </p:cNvCxnSpPr>
          <p:nvPr/>
        </p:nvCxnSpPr>
        <p:spPr>
          <a:xfrm flipH="1">
            <a:off x="1743718" y="3215068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ACE66A-1493-B0DD-CBE8-F1D60E14B38A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693329" y="3215068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7552C9-DAE6-3AF2-56D7-2FEDBD99C7A0}"/>
              </a:ext>
            </a:extLst>
          </p:cNvPr>
          <p:cNvCxnSpPr>
            <a:cxnSpLocks/>
          </p:cNvCxnSpPr>
          <p:nvPr/>
        </p:nvCxnSpPr>
        <p:spPr>
          <a:xfrm>
            <a:off x="1714284" y="4340204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469397-499F-93EF-B4DA-7EF8C9B66100}"/>
              </a:ext>
            </a:extLst>
          </p:cNvPr>
          <p:cNvSpPr/>
          <p:nvPr/>
        </p:nvSpPr>
        <p:spPr>
          <a:xfrm>
            <a:off x="168442" y="2610072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E28E-E7B5-ECB4-8CE9-CC1FE281260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6030-3D4F-3B91-6C87-958AEF9E1CF9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5BF1C1-96B5-DDDA-23E4-F87F967D5BBA}"/>
              </a:ext>
            </a:extLst>
          </p:cNvPr>
          <p:cNvCxnSpPr>
            <a:cxnSpLocks/>
          </p:cNvCxnSpPr>
          <p:nvPr/>
        </p:nvCxnSpPr>
        <p:spPr>
          <a:xfrm flipH="1">
            <a:off x="1592638" y="5461804"/>
            <a:ext cx="475027" cy="673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503F947-23FC-097D-5200-49D41CABC20F}"/>
              </a:ext>
            </a:extLst>
          </p:cNvPr>
          <p:cNvSpPr/>
          <p:nvPr/>
        </p:nvSpPr>
        <p:spPr>
          <a:xfrm>
            <a:off x="1083694" y="6064062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949A15-E910-1A08-7BE5-3FC6F3ED2371}"/>
              </a:ext>
            </a:extLst>
          </p:cNvPr>
          <p:cNvSpPr/>
          <p:nvPr/>
        </p:nvSpPr>
        <p:spPr>
          <a:xfrm>
            <a:off x="6980822" y="156494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43DDAA-71A0-ED1C-EA85-866AA7C027BD}"/>
              </a:ext>
            </a:extLst>
          </p:cNvPr>
          <p:cNvSpPr/>
          <p:nvPr/>
        </p:nvSpPr>
        <p:spPr>
          <a:xfrm>
            <a:off x="7865644" y="2550849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628785-F6EE-AC0B-8A02-EA4FBB5C7F31}"/>
              </a:ext>
            </a:extLst>
          </p:cNvPr>
          <p:cNvSpPr/>
          <p:nvPr/>
        </p:nvSpPr>
        <p:spPr>
          <a:xfrm>
            <a:off x="8883696" y="3582897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703D77-0462-A86A-C48A-137B3CB46C66}"/>
              </a:ext>
            </a:extLst>
          </p:cNvPr>
          <p:cNvSpPr/>
          <p:nvPr/>
        </p:nvSpPr>
        <p:spPr>
          <a:xfrm>
            <a:off x="6916033" y="367598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D1D53F-EC3A-CFE3-C87F-F0286ACF7620}"/>
              </a:ext>
            </a:extLst>
          </p:cNvPr>
          <p:cNvSpPr/>
          <p:nvPr/>
        </p:nvSpPr>
        <p:spPr>
          <a:xfrm>
            <a:off x="7781363" y="4757561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91347A-4D7F-9C17-5449-2B0668CC307F}"/>
              </a:ext>
            </a:extLst>
          </p:cNvPr>
          <p:cNvCxnSpPr>
            <a:cxnSpLocks/>
          </p:cNvCxnSpPr>
          <p:nvPr/>
        </p:nvCxnSpPr>
        <p:spPr>
          <a:xfrm flipH="1">
            <a:off x="6660481" y="2065392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8A5541-01F1-AB94-0CF4-AC012EA6B14B}"/>
              </a:ext>
            </a:extLst>
          </p:cNvPr>
          <p:cNvCxnSpPr>
            <a:cxnSpLocks/>
          </p:cNvCxnSpPr>
          <p:nvPr/>
        </p:nvCxnSpPr>
        <p:spPr>
          <a:xfrm>
            <a:off x="7805486" y="2061357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3A0994-A258-8118-3F64-72982AF633B1}"/>
              </a:ext>
            </a:extLst>
          </p:cNvPr>
          <p:cNvCxnSpPr>
            <a:stCxn id="42" idx="3"/>
            <a:endCxn id="44" idx="7"/>
          </p:cNvCxnSpPr>
          <p:nvPr/>
        </p:nvCxnSpPr>
        <p:spPr>
          <a:xfrm flipH="1">
            <a:off x="7671276" y="3093405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76A86-94BB-2096-20ED-23FADF4EA52E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8620887" y="3093405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38EE8-C02D-EA3B-B855-CB05D33C3E61}"/>
              </a:ext>
            </a:extLst>
          </p:cNvPr>
          <p:cNvCxnSpPr>
            <a:cxnSpLocks/>
          </p:cNvCxnSpPr>
          <p:nvPr/>
        </p:nvCxnSpPr>
        <p:spPr>
          <a:xfrm>
            <a:off x="7641842" y="4218541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D830DBB-9691-C5C1-A8A9-064957AB2417}"/>
              </a:ext>
            </a:extLst>
          </p:cNvPr>
          <p:cNvSpPr/>
          <p:nvPr/>
        </p:nvSpPr>
        <p:spPr>
          <a:xfrm>
            <a:off x="6096000" y="248840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6C03AA-20FA-8606-5E18-A349B70291D3}"/>
              </a:ext>
            </a:extLst>
          </p:cNvPr>
          <p:cNvCxnSpPr>
            <a:cxnSpLocks/>
          </p:cNvCxnSpPr>
          <p:nvPr/>
        </p:nvCxnSpPr>
        <p:spPr>
          <a:xfrm>
            <a:off x="8446548" y="5326214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BB3EFA2-54D5-9EB4-AB28-CBE0B6F868D1}"/>
              </a:ext>
            </a:extLst>
          </p:cNvPr>
          <p:cNvSpPr/>
          <p:nvPr/>
        </p:nvSpPr>
        <p:spPr>
          <a:xfrm>
            <a:off x="8572426" y="6052779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C44521-99D8-7FC5-2888-032BECA3949B}"/>
              </a:ext>
            </a:extLst>
          </p:cNvPr>
          <p:cNvSpPr txBox="1"/>
          <p:nvPr/>
        </p:nvSpPr>
        <p:spPr>
          <a:xfrm>
            <a:off x="4047408" y="4956882"/>
            <a:ext cx="24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(Rotate Right around 17)</a:t>
            </a:r>
          </a:p>
        </p:txBody>
      </p:sp>
    </p:spTree>
    <p:extLst>
      <p:ext uri="{BB962C8B-B14F-4D97-AF65-F5344CB8AC3E}">
        <p14:creationId xmlns:p14="http://schemas.microsoft.com/office/powerpoint/2010/main" val="138474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C4D4F0-C2CD-E845-19BC-881BEE64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7D9BD6-8869-9298-BDF7-0E44B67602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B8210C-2EDB-F44E-9551-20F934E238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FF13F-CFFC-945F-442E-E30A1B7C9C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C99C55-7B6B-003B-8F18-93C362D43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F92794-BA1D-4D37-5A66-2ACA129A9A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8473-039D-B95B-80B6-88BE1B7A370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119B2-058C-28F3-C222-D183BDC3849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B102E-1F19-A15A-8A39-2760FA002FAC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614E0-13D6-755E-0000-F74728CF6401}"/>
              </a:ext>
            </a:extLst>
          </p:cNvPr>
          <p:cNvSpPr/>
          <p:nvPr/>
        </p:nvSpPr>
        <p:spPr>
          <a:xfrm>
            <a:off x="1143150" y="145330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27306E-9B36-F601-4643-0F830DDCAD0A}"/>
              </a:ext>
            </a:extLst>
          </p:cNvPr>
          <p:cNvSpPr/>
          <p:nvPr/>
        </p:nvSpPr>
        <p:spPr>
          <a:xfrm>
            <a:off x="2027972" y="2439203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671AB-6B8A-47E6-DD6D-F90595DBDEBE}"/>
              </a:ext>
            </a:extLst>
          </p:cNvPr>
          <p:cNvSpPr/>
          <p:nvPr/>
        </p:nvSpPr>
        <p:spPr>
          <a:xfrm>
            <a:off x="3046024" y="347125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41184C-B012-C09D-235B-EAA879DD1410}"/>
              </a:ext>
            </a:extLst>
          </p:cNvPr>
          <p:cNvSpPr/>
          <p:nvPr/>
        </p:nvSpPr>
        <p:spPr>
          <a:xfrm>
            <a:off x="1078361" y="356433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E4A8-C030-A760-8B52-48EFCB63C7D0}"/>
              </a:ext>
            </a:extLst>
          </p:cNvPr>
          <p:cNvSpPr/>
          <p:nvPr/>
        </p:nvSpPr>
        <p:spPr>
          <a:xfrm>
            <a:off x="1943691" y="46459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C61F1-CA17-0FF6-3A6C-1F64C3EECD3D}"/>
              </a:ext>
            </a:extLst>
          </p:cNvPr>
          <p:cNvCxnSpPr>
            <a:cxnSpLocks/>
          </p:cNvCxnSpPr>
          <p:nvPr/>
        </p:nvCxnSpPr>
        <p:spPr>
          <a:xfrm flipH="1">
            <a:off x="822809" y="1953746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E1064-B491-D0B5-5473-0C208C19FA59}"/>
              </a:ext>
            </a:extLst>
          </p:cNvPr>
          <p:cNvCxnSpPr>
            <a:cxnSpLocks/>
          </p:cNvCxnSpPr>
          <p:nvPr/>
        </p:nvCxnSpPr>
        <p:spPr>
          <a:xfrm>
            <a:off x="1967814" y="1949711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26B6CA-A843-58F1-2F41-E540001B8922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1833604" y="2981759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EECBAD-3F4C-8039-09D6-B88438F198F7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783215" y="2981759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6C5FD8-2AB7-A3DB-9F7A-C0E5DC964311}"/>
              </a:ext>
            </a:extLst>
          </p:cNvPr>
          <p:cNvCxnSpPr>
            <a:cxnSpLocks/>
          </p:cNvCxnSpPr>
          <p:nvPr/>
        </p:nvCxnSpPr>
        <p:spPr>
          <a:xfrm>
            <a:off x="1804170" y="4106895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85B411-7B27-73B8-43EF-3CBB6E654338}"/>
              </a:ext>
            </a:extLst>
          </p:cNvPr>
          <p:cNvSpPr/>
          <p:nvPr/>
        </p:nvSpPr>
        <p:spPr>
          <a:xfrm>
            <a:off x="258328" y="23767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67F90F-8475-520D-DFAA-2749930DC4F0}"/>
              </a:ext>
            </a:extLst>
          </p:cNvPr>
          <p:cNvCxnSpPr>
            <a:cxnSpLocks/>
          </p:cNvCxnSpPr>
          <p:nvPr/>
        </p:nvCxnSpPr>
        <p:spPr>
          <a:xfrm>
            <a:off x="2608876" y="5214568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323FFB-6EC3-409D-15E1-762CF9615144}"/>
              </a:ext>
            </a:extLst>
          </p:cNvPr>
          <p:cNvSpPr/>
          <p:nvPr/>
        </p:nvSpPr>
        <p:spPr>
          <a:xfrm>
            <a:off x="2734754" y="5941133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18343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51579F-4DA0-0053-E2AD-B6A9339B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6117349-28EF-DE93-DAE7-18745D77A6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94568D-0D7A-F3C5-DA06-1EEAF52F05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440CD6-2E91-9F3C-8F72-6DA8F90D91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0816AF-859E-B8B2-287B-FFD43445D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616EB2-8619-92FB-DAEA-AF31B0F375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332DF-CD99-944B-9304-9D722A90388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750DC-A2F4-5AC4-3A4D-B5E35E080684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D6FB1-3A7B-0F09-127C-BC97CE3C4EB3}"/>
              </a:ext>
            </a:extLst>
          </p:cNvPr>
          <p:cNvSpPr txBox="1"/>
          <p:nvPr/>
        </p:nvSpPr>
        <p:spPr>
          <a:xfrm>
            <a:off x="6703467" y="183546"/>
            <a:ext cx="46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F4F86C-9E6C-91D9-D9EA-24CD6B783629}"/>
              </a:ext>
            </a:extLst>
          </p:cNvPr>
          <p:cNvSpPr/>
          <p:nvPr/>
        </p:nvSpPr>
        <p:spPr>
          <a:xfrm>
            <a:off x="1143150" y="145330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A07D81-2ED9-F6FD-DD5D-EC0FB8959E81}"/>
              </a:ext>
            </a:extLst>
          </p:cNvPr>
          <p:cNvSpPr/>
          <p:nvPr/>
        </p:nvSpPr>
        <p:spPr>
          <a:xfrm>
            <a:off x="2027972" y="2439203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3DCBC6-16BB-85A7-0B03-26FE3FF849D6}"/>
              </a:ext>
            </a:extLst>
          </p:cNvPr>
          <p:cNvSpPr/>
          <p:nvPr/>
        </p:nvSpPr>
        <p:spPr>
          <a:xfrm>
            <a:off x="3046024" y="3471251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AB17F1-4FA4-F48B-B31A-4DE39DEF1F6A}"/>
              </a:ext>
            </a:extLst>
          </p:cNvPr>
          <p:cNvSpPr/>
          <p:nvPr/>
        </p:nvSpPr>
        <p:spPr>
          <a:xfrm>
            <a:off x="1078361" y="3564339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ACB97F-CA7C-3771-36DA-EC8E0707171E}"/>
              </a:ext>
            </a:extLst>
          </p:cNvPr>
          <p:cNvSpPr/>
          <p:nvPr/>
        </p:nvSpPr>
        <p:spPr>
          <a:xfrm>
            <a:off x="1943691" y="4645915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60FF2C-92DD-047F-FDE4-6B93C6B98420}"/>
              </a:ext>
            </a:extLst>
          </p:cNvPr>
          <p:cNvCxnSpPr>
            <a:cxnSpLocks/>
          </p:cNvCxnSpPr>
          <p:nvPr/>
        </p:nvCxnSpPr>
        <p:spPr>
          <a:xfrm flipH="1">
            <a:off x="822809" y="1953746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1DF1A0-D472-0F16-A8D9-79E6CF32CC7A}"/>
              </a:ext>
            </a:extLst>
          </p:cNvPr>
          <p:cNvCxnSpPr>
            <a:cxnSpLocks/>
          </p:cNvCxnSpPr>
          <p:nvPr/>
        </p:nvCxnSpPr>
        <p:spPr>
          <a:xfrm>
            <a:off x="1967814" y="1949711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958CF-BBE9-7051-3BA3-653781939FD8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1833604" y="2981759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F3F550-3BDE-5868-0AE2-420584AF556C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2783215" y="2981759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C3BE12-7761-57C7-430E-F52B1E05482F}"/>
              </a:ext>
            </a:extLst>
          </p:cNvPr>
          <p:cNvCxnSpPr>
            <a:cxnSpLocks/>
          </p:cNvCxnSpPr>
          <p:nvPr/>
        </p:nvCxnSpPr>
        <p:spPr>
          <a:xfrm>
            <a:off x="1804170" y="4106895"/>
            <a:ext cx="382814" cy="572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D3FA6B3-A2AC-3407-78C3-0F59C50C3C4C}"/>
              </a:ext>
            </a:extLst>
          </p:cNvPr>
          <p:cNvSpPr/>
          <p:nvPr/>
        </p:nvSpPr>
        <p:spPr>
          <a:xfrm>
            <a:off x="258328" y="23767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0FBFAE-459E-9E26-E3F9-CD779B13C91F}"/>
              </a:ext>
            </a:extLst>
          </p:cNvPr>
          <p:cNvCxnSpPr>
            <a:cxnSpLocks/>
          </p:cNvCxnSpPr>
          <p:nvPr/>
        </p:nvCxnSpPr>
        <p:spPr>
          <a:xfrm>
            <a:off x="2608876" y="5214568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2D0F8F0-7910-5FC5-9644-95909B8ECDE9}"/>
              </a:ext>
            </a:extLst>
          </p:cNvPr>
          <p:cNvSpPr/>
          <p:nvPr/>
        </p:nvSpPr>
        <p:spPr>
          <a:xfrm>
            <a:off x="2734754" y="5941133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D9C76C-65F7-C7ED-34B9-1C015A08B25D}"/>
              </a:ext>
            </a:extLst>
          </p:cNvPr>
          <p:cNvSpPr/>
          <p:nvPr/>
        </p:nvSpPr>
        <p:spPr>
          <a:xfrm>
            <a:off x="7425036" y="136021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F0330C-7614-0793-66C8-CDAC842BDC85}"/>
              </a:ext>
            </a:extLst>
          </p:cNvPr>
          <p:cNvSpPr/>
          <p:nvPr/>
        </p:nvSpPr>
        <p:spPr>
          <a:xfrm>
            <a:off x="8309858" y="2346115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B081A4-E92E-48CD-B66B-A07E08FF8605}"/>
              </a:ext>
            </a:extLst>
          </p:cNvPr>
          <p:cNvSpPr/>
          <p:nvPr/>
        </p:nvSpPr>
        <p:spPr>
          <a:xfrm>
            <a:off x="9327910" y="3378163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72E9BF-3E86-6FE7-0808-FC929E0F27A5}"/>
              </a:ext>
            </a:extLst>
          </p:cNvPr>
          <p:cNvSpPr/>
          <p:nvPr/>
        </p:nvSpPr>
        <p:spPr>
          <a:xfrm>
            <a:off x="7360247" y="3471251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8B2C5-937F-3E5E-6B3C-E2715C6653F4}"/>
              </a:ext>
            </a:extLst>
          </p:cNvPr>
          <p:cNvSpPr/>
          <p:nvPr/>
        </p:nvSpPr>
        <p:spPr>
          <a:xfrm>
            <a:off x="6422584" y="4502601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EA91F2-BA75-8CCA-87AA-A5976283274E}"/>
              </a:ext>
            </a:extLst>
          </p:cNvPr>
          <p:cNvCxnSpPr>
            <a:cxnSpLocks/>
          </p:cNvCxnSpPr>
          <p:nvPr/>
        </p:nvCxnSpPr>
        <p:spPr>
          <a:xfrm flipH="1">
            <a:off x="7104695" y="1860658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17BE0D-4D3F-19C8-35C0-CE0C61D54907}"/>
              </a:ext>
            </a:extLst>
          </p:cNvPr>
          <p:cNvCxnSpPr>
            <a:cxnSpLocks/>
          </p:cNvCxnSpPr>
          <p:nvPr/>
        </p:nvCxnSpPr>
        <p:spPr>
          <a:xfrm>
            <a:off x="8249700" y="1856623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61A772-CC55-5D7D-947B-F5A2AAA35DC5}"/>
              </a:ext>
            </a:extLst>
          </p:cNvPr>
          <p:cNvCxnSpPr>
            <a:stCxn id="40" idx="3"/>
            <a:endCxn id="42" idx="7"/>
          </p:cNvCxnSpPr>
          <p:nvPr/>
        </p:nvCxnSpPr>
        <p:spPr>
          <a:xfrm flipH="1">
            <a:off x="8115490" y="2888671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D7E657-D279-7005-406E-527C04775B7E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9065101" y="2888671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846601-FC2B-26A2-4FCF-61064986526F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7177827" y="4013807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D5E15EA-4881-168B-179F-4B5A17BD0173}"/>
              </a:ext>
            </a:extLst>
          </p:cNvPr>
          <p:cNvSpPr/>
          <p:nvPr/>
        </p:nvSpPr>
        <p:spPr>
          <a:xfrm>
            <a:off x="6540214" y="2283675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5ECD31-F5CD-E19B-DA07-53E008CADB82}"/>
              </a:ext>
            </a:extLst>
          </p:cNvPr>
          <p:cNvCxnSpPr>
            <a:cxnSpLocks/>
          </p:cNvCxnSpPr>
          <p:nvPr/>
        </p:nvCxnSpPr>
        <p:spPr>
          <a:xfrm>
            <a:off x="8101369" y="4013807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C3472D-DF40-2442-48F7-D366C2AB5F81}"/>
              </a:ext>
            </a:extLst>
          </p:cNvPr>
          <p:cNvSpPr/>
          <p:nvPr/>
        </p:nvSpPr>
        <p:spPr>
          <a:xfrm>
            <a:off x="8277463" y="4645915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17EE46-343A-F8D4-319A-E2976B79638C}"/>
              </a:ext>
            </a:extLst>
          </p:cNvPr>
          <p:cNvSpPr txBox="1"/>
          <p:nvPr/>
        </p:nvSpPr>
        <p:spPr>
          <a:xfrm>
            <a:off x="3619576" y="4820423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(Rotate left around 12)</a:t>
            </a:r>
          </a:p>
        </p:txBody>
      </p:sp>
    </p:spTree>
    <p:extLst>
      <p:ext uri="{BB962C8B-B14F-4D97-AF65-F5344CB8AC3E}">
        <p14:creationId xmlns:p14="http://schemas.microsoft.com/office/powerpoint/2010/main" val="21426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B3B4D1-CB6E-053D-F892-AB2528FEE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DB11E8-C358-E2F5-FDB0-A9CE75F096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91B8C4-573E-5043-73EF-7684DA7C73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BE1E99-14C7-0271-4F76-40940B77DF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A77F9B-AB8C-DDC1-258B-61F625E42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9DA96B-9CDA-EE05-C7BB-F552D152C9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C798C-B5A3-8B15-76C8-933337083275}"/>
              </a:ext>
            </a:extLst>
          </p:cNvPr>
          <p:cNvSpPr txBox="1"/>
          <p:nvPr/>
        </p:nvSpPr>
        <p:spPr>
          <a:xfrm>
            <a:off x="136358" y="128337"/>
            <a:ext cx="767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– Insertion/Searching/Removing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C34AF-A03B-AE04-51EA-673C96BB01D7}"/>
              </a:ext>
            </a:extLst>
          </p:cNvPr>
          <p:cNvSpPr txBox="1"/>
          <p:nvPr/>
        </p:nvSpPr>
        <p:spPr>
          <a:xfrm>
            <a:off x="3946358" y="7299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9C5390-1399-94FA-1594-BCE3243B28FE}"/>
              </a:ext>
            </a:extLst>
          </p:cNvPr>
          <p:cNvGrpSpPr/>
          <p:nvPr/>
        </p:nvGrpSpPr>
        <p:grpSpPr>
          <a:xfrm>
            <a:off x="576322" y="1617821"/>
            <a:ext cx="2065320" cy="1918440"/>
            <a:chOff x="576322" y="1617821"/>
            <a:chExt cx="2065320" cy="19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A456FE-8209-383B-21F6-EC35A8E15168}"/>
                    </a:ext>
                  </a:extLst>
                </p14:cNvPr>
                <p14:cNvContentPartPr/>
                <p14:nvPr/>
              </p14:nvContentPartPr>
              <p14:xfrm>
                <a:off x="576322" y="1617821"/>
                <a:ext cx="1116720" cy="58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66FDFC-4372-638F-ABCE-B670E3D02E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82" y="1599821"/>
                  <a:ext cx="11523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5F5F85-C205-734B-555A-DDD89E95F622}"/>
                    </a:ext>
                  </a:extLst>
                </p14:cNvPr>
                <p14:cNvContentPartPr/>
                <p14:nvPr/>
              </p14:nvContentPartPr>
              <p14:xfrm>
                <a:off x="1523482" y="2189501"/>
                <a:ext cx="282600" cy="36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480AE6-3B3C-E4F8-F063-2F37AA221D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5842" y="2171861"/>
                  <a:ext cx="3182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F6FECD-E12A-F310-0C6F-876B5B98F44C}"/>
                    </a:ext>
                  </a:extLst>
                </p14:cNvPr>
                <p14:cNvContentPartPr/>
                <p14:nvPr/>
              </p14:nvContentPartPr>
              <p14:xfrm>
                <a:off x="1469122" y="2549501"/>
                <a:ext cx="1098720" cy="588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0FA605-48E3-57F4-CF0D-7817BB16FE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1122" y="2531501"/>
                  <a:ext cx="1134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2F689D-5B0D-031E-ABCC-8954F403F326}"/>
                    </a:ext>
                  </a:extLst>
                </p14:cNvPr>
                <p14:cNvContentPartPr/>
                <p14:nvPr/>
              </p14:nvContentPartPr>
              <p14:xfrm>
                <a:off x="2406202" y="3175901"/>
                <a:ext cx="235440" cy="36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C6BDF5-57C7-1088-AF14-BD9A2B060C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8202" y="3158261"/>
                  <a:ext cx="27108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3ECA4-3DEE-A94D-5BF9-5F758B213633}"/>
              </a:ext>
            </a:extLst>
          </p:cNvPr>
          <p:cNvGrpSpPr/>
          <p:nvPr/>
        </p:nvGrpSpPr>
        <p:grpSpPr>
          <a:xfrm>
            <a:off x="2276242" y="3507461"/>
            <a:ext cx="1080000" cy="1029600"/>
            <a:chOff x="2276242" y="3507461"/>
            <a:chExt cx="1080000" cy="10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D0647C-CEF2-0196-8F17-04EEB23B3C0D}"/>
                    </a:ext>
                  </a:extLst>
                </p14:cNvPr>
                <p14:cNvContentPartPr/>
                <p14:nvPr/>
              </p14:nvContentPartPr>
              <p14:xfrm>
                <a:off x="2276242" y="3507461"/>
                <a:ext cx="942840" cy="54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260927-53A0-690E-87A3-3FAD37C4C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8602" y="3489461"/>
                  <a:ext cx="9784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586F22-BA79-CDF3-9F2D-5EC787B0F7DF}"/>
                    </a:ext>
                  </a:extLst>
                </p14:cNvPr>
                <p14:cNvContentPartPr/>
                <p14:nvPr/>
              </p14:nvContentPartPr>
              <p14:xfrm>
                <a:off x="3095962" y="4082381"/>
                <a:ext cx="26028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75BF61-012D-9CB3-3BED-F8ED311813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7962" y="4064741"/>
                  <a:ext cx="29592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BA7D75-ED56-600C-4DE4-07AEEF0E25FD}"/>
              </a:ext>
            </a:extLst>
          </p:cNvPr>
          <p:cNvGrpSpPr/>
          <p:nvPr/>
        </p:nvGrpSpPr>
        <p:grpSpPr>
          <a:xfrm>
            <a:off x="2934682" y="4523381"/>
            <a:ext cx="1229400" cy="1128600"/>
            <a:chOff x="2934682" y="4523381"/>
            <a:chExt cx="1229400" cy="11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4F120B-A211-BA5A-96E2-B58D04F83420}"/>
                    </a:ext>
                  </a:extLst>
                </p14:cNvPr>
                <p14:cNvContentPartPr/>
                <p14:nvPr/>
              </p14:nvContentPartPr>
              <p14:xfrm>
                <a:off x="2934682" y="4523381"/>
                <a:ext cx="1229400" cy="65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43F179-99F9-A877-B138-408371D3DF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17042" y="4505381"/>
                  <a:ext cx="12650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C175F0-07AC-4C3F-1153-93321F842CBC}"/>
                    </a:ext>
                  </a:extLst>
                </p14:cNvPr>
                <p14:cNvContentPartPr/>
                <p14:nvPr/>
              </p14:nvContentPartPr>
              <p14:xfrm>
                <a:off x="3881842" y="5197301"/>
                <a:ext cx="276120" cy="45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E191A2-8AD4-C466-EF4E-2E700D508A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64202" y="5179661"/>
                  <a:ext cx="311760" cy="49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28B608-F523-DB60-0E3D-976D4D727F5F}"/>
                  </a:ext>
                </a:extLst>
              </p14:cNvPr>
              <p14:cNvContentPartPr/>
              <p14:nvPr/>
            </p14:nvContentPartPr>
            <p14:xfrm>
              <a:off x="3712282" y="5661701"/>
              <a:ext cx="1044360" cy="53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28B608-F523-DB60-0E3D-976D4D727F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4282" y="5643689"/>
                <a:ext cx="1080000" cy="56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BAA0DE-680C-0579-9E4D-F681CEF5662D}"/>
                  </a:ext>
                </a:extLst>
              </p14:cNvPr>
              <p14:cNvContentPartPr/>
              <p14:nvPr/>
            </p14:nvContentPartPr>
            <p14:xfrm>
              <a:off x="9144682" y="1397861"/>
              <a:ext cx="761760" cy="65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BAA0DE-680C-0579-9E4D-F681CEF566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26682" y="1379861"/>
                <a:ext cx="797400" cy="69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524EAC8-C4CD-14B3-EBB9-9B30152AA099}"/>
              </a:ext>
            </a:extLst>
          </p:cNvPr>
          <p:cNvGrpSpPr/>
          <p:nvPr/>
        </p:nvGrpSpPr>
        <p:grpSpPr>
          <a:xfrm>
            <a:off x="7948402" y="1956581"/>
            <a:ext cx="2503440" cy="1870200"/>
            <a:chOff x="7948402" y="1956581"/>
            <a:chExt cx="2503440" cy="18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533767-DA0A-EB98-5EA3-B90DD8C20854}"/>
                    </a:ext>
                  </a:extLst>
                </p14:cNvPr>
                <p14:cNvContentPartPr/>
                <p14:nvPr/>
              </p14:nvContentPartPr>
              <p14:xfrm>
                <a:off x="8413162" y="2021021"/>
                <a:ext cx="923760" cy="89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A0E7CE-F5C6-967F-C0B4-D328796DE3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95162" y="2003021"/>
                  <a:ext cx="95940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6BEF4B-8C4C-6FE6-4414-3D8E98C4D8F3}"/>
                    </a:ext>
                  </a:extLst>
                </p14:cNvPr>
                <p14:cNvContentPartPr/>
                <p14:nvPr/>
              </p14:nvContentPartPr>
              <p14:xfrm>
                <a:off x="9872962" y="1956581"/>
                <a:ext cx="578880" cy="10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4BE78-20A7-256A-5D18-654559D405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55322" y="1938941"/>
                  <a:ext cx="61452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704594-EF3A-9984-5FA4-DBC46D09EE59}"/>
                    </a:ext>
                  </a:extLst>
                </p14:cNvPr>
                <p14:cNvContentPartPr/>
                <p14:nvPr/>
              </p14:nvContentPartPr>
              <p14:xfrm>
                <a:off x="7948402" y="2855141"/>
                <a:ext cx="658440" cy="87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AB987C-6C47-31F5-A329-3A12632534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30402" y="2837501"/>
                  <a:ext cx="69408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6CFADD-8DE0-17BE-293B-A6888A249D9B}"/>
                    </a:ext>
                  </a:extLst>
                </p14:cNvPr>
                <p14:cNvContentPartPr/>
                <p14:nvPr/>
              </p14:nvContentPartPr>
              <p14:xfrm>
                <a:off x="8790802" y="2927501"/>
                <a:ext cx="442440" cy="88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0FA457-E427-71BD-ACC9-82DA942FFB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2802" y="2909501"/>
                  <a:ext cx="4780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BD15EE-BEE2-4E5D-293B-B52A09F408D9}"/>
                    </a:ext>
                  </a:extLst>
                </p14:cNvPr>
                <p14:cNvContentPartPr/>
                <p14:nvPr/>
              </p14:nvContentPartPr>
              <p14:xfrm>
                <a:off x="9577402" y="3031541"/>
                <a:ext cx="601920" cy="79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BA689C-3FCE-3309-3D92-C618438D17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9762" y="3013901"/>
                  <a:ext cx="637560" cy="83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814580-A040-A5AC-595F-858105EAE105}"/>
                  </a:ext>
                </a:extLst>
              </p14:cNvPr>
              <p14:cNvContentPartPr/>
              <p14:nvPr/>
            </p14:nvContentPartPr>
            <p14:xfrm>
              <a:off x="7521802" y="3729581"/>
              <a:ext cx="580680" cy="78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814580-A040-A5AC-595F-858105EAE1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03802" y="3711581"/>
                <a:ext cx="6163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574788-0FC1-7695-8FBE-D344D5E4CA3B}"/>
                  </a:ext>
                </a:extLst>
              </p14:cNvPr>
              <p14:cNvContentPartPr/>
              <p14:nvPr/>
            </p14:nvContentPartPr>
            <p14:xfrm>
              <a:off x="10338082" y="2999501"/>
              <a:ext cx="732240" cy="87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574788-0FC1-7695-8FBE-D344D5E4CA3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20082" y="2981501"/>
                <a:ext cx="767880" cy="911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E57C8F0-9A47-8E2D-C157-3400E9E5F7D5}"/>
              </a:ext>
            </a:extLst>
          </p:cNvPr>
          <p:cNvSpPr txBox="1"/>
          <p:nvPr/>
        </p:nvSpPr>
        <p:spPr>
          <a:xfrm>
            <a:off x="8748960" y="4273110"/>
            <a:ext cx="20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“Good Tree”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2C2A3-E03D-9028-CCDF-EA42D5F66D1A}"/>
              </a:ext>
            </a:extLst>
          </p:cNvPr>
          <p:cNvSpPr txBox="1"/>
          <p:nvPr/>
        </p:nvSpPr>
        <p:spPr>
          <a:xfrm>
            <a:off x="951993" y="501537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213D7-6212-DDD2-0682-0F9DBEB7F9EC}"/>
              </a:ext>
            </a:extLst>
          </p:cNvPr>
          <p:cNvSpPr txBox="1"/>
          <p:nvPr/>
        </p:nvSpPr>
        <p:spPr>
          <a:xfrm>
            <a:off x="728722" y="457399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“Bad Tree”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AA8819-99B6-7189-D5C8-6BF4745A63AF}"/>
              </a:ext>
            </a:extLst>
          </p:cNvPr>
          <p:cNvSpPr txBox="1"/>
          <p:nvPr/>
        </p:nvSpPr>
        <p:spPr>
          <a:xfrm>
            <a:off x="9257318" y="476822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</a:t>
            </a:r>
            <a:r>
              <a:rPr lang="en-US" sz="3600" b="1" dirty="0" err="1">
                <a:solidFill>
                  <a:srgbClr val="FF0000"/>
                </a:solidFill>
              </a:rPr>
              <a:t>logn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775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158972-9B6C-F086-5AC1-4A7C3B58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F1F8F-5099-D57C-5086-F9ACE7992C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FBC392-6DAA-D8A8-DCBF-8B640AE20C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A44B98A-F550-80DA-4345-08BA767DD7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9C33C0-B697-4E1D-9C33-C807BB632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7DC4ED-438E-E4D2-B847-5C95433452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75710-EBB5-9EA8-BA1D-24A177D8610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97E8C-38F5-2D5E-0FEE-64D2556DA1EC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431EE-BAE2-A252-93BC-1F18D24A5216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C43D57-B27C-418F-68AB-3FF20F9AC866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88351F-7D8C-DCD6-AD96-9CC852CD43A8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808E7A-1682-19B1-8B7F-E9DB80DB969E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AE3D4-F843-2880-1EB4-9C8F33E243F6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2F47AB-DD69-A3F7-DDB2-EDD9B4C7CC41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D1932-083C-4135-2A34-6A6C428D4152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9CC1AD-2431-E14C-B5B7-7337FDEB4099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5DEDF2-63F4-3A05-C29A-5D6B9D1A93D5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546FD5-412A-AD63-A231-AC23D00E3A6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7D961B-0546-BA86-D48C-DF766300F59B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98146A-48C4-2109-763C-6832BD1FD972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75A41-FE2C-A387-4D01-3750BC916A6A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640235-B0AC-4B6A-D507-7CE546C46EC9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79797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23DDD5-AB83-90DD-8855-234F2D8E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4F581C-94A4-664E-3C7B-EF729CAD4A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1E83F4-240D-6916-9C26-E973CBC320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5AEBFD-F583-1328-28F0-EE731B31A8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F496C1-3AA0-BCBE-42FC-19F182B66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456A3F-4D58-493D-3AC3-A3753BA69F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54F1-114D-9201-5BF5-28FFCD657F70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02B8C-F420-3FB4-5EC0-E5B8A36F07B7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0A744-E6A7-60D5-1D39-BCA08D98E34D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A0744F-C211-2250-08F2-1CE941D66C13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FEB76D-6A38-A81B-919B-9B8207BFCDF4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3C108-B1F9-54AA-9FB9-0548E5133344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A7A402-0D98-6CEB-E1D0-1D299D3433FD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224B0A-D6AD-E001-E470-E77B3735768A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3A25DD-7176-EBB3-2CD9-64AA0BD7244B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93EF94-6898-E056-5E73-4EBF19EF27C1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06EF0-FE1B-D23B-FBA6-3B12DCD911E4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081969-6794-1CD6-6131-6FE9110A0719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019290-725C-52CF-0DFB-69A6A5EA7A00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3DB382B-986B-57D7-9CAF-2165BB2CF505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B31107-183F-2C1A-736B-F3916EF62D4D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FAEE51-1DC2-2A6B-2B9C-4195D7010B03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06CFB-E450-8DAE-40AC-60C9E8D39DF7}"/>
              </a:ext>
            </a:extLst>
          </p:cNvPr>
          <p:cNvSpPr txBox="1"/>
          <p:nvPr/>
        </p:nvSpPr>
        <p:spPr>
          <a:xfrm>
            <a:off x="6007156" y="3067518"/>
            <a:ext cx="442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 has to be black because….</a:t>
            </a:r>
          </a:p>
        </p:txBody>
      </p:sp>
    </p:spTree>
    <p:extLst>
      <p:ext uri="{BB962C8B-B14F-4D97-AF65-F5344CB8AC3E}">
        <p14:creationId xmlns:p14="http://schemas.microsoft.com/office/powerpoint/2010/main" val="3833142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D960C2-5B4D-5D12-6138-FF580D1D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D1E865-878C-6A66-DB0C-B3B1DCA9A5F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4804E0-A13B-35D6-A1E5-8EB88D105F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009855-54D8-6004-B259-6F7F333277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FFBD4A-ADE4-52DF-A3D3-94B8DAEC7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3AF8999-AF21-8E2B-1889-436CE12C21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68869-AD62-DD19-3008-2B4C7661E57A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1C686-4677-4409-AA46-69C67E1AFBD6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23778-5FD2-71CA-9DC0-731C5D2B650C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BE109-8520-8111-78EB-03ABAEF9D0DC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48CB8-28FC-A002-5375-896B56A0B534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300940-E5D4-5E19-07AF-B68B0A770A7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0D95E6-660D-9285-E26D-5B864B735DA7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5E4D7-DEF0-FDC7-75D2-72655242F8D9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CD0BB0-19E7-398F-36F4-50E736D34F01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D0F7E-9162-C705-98DD-75B453CB1344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EA093-EDE4-5D7C-768F-18A656778CBC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5A49C5-1891-6459-6990-F1840A4518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7B2676-BD30-E63B-B417-C18377DA4172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D6A8775-4E47-ECBC-BAD7-8E824B51E36F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563379-EFDC-014C-87B1-68DA4A3D267E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EF9F7E7-5D7F-7258-0E1B-3F7336BF2E46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385BF9-546D-EC6F-F31E-40D4F8ACC327}"/>
              </a:ext>
            </a:extLst>
          </p:cNvPr>
          <p:cNvSpPr txBox="1"/>
          <p:nvPr/>
        </p:nvSpPr>
        <p:spPr>
          <a:xfrm>
            <a:off x="6007156" y="3067518"/>
            <a:ext cx="5408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15 has to be black because 23 is red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2F662D-2D38-D03A-BD54-8FD5C017AB58}"/>
              </a:ext>
            </a:extLst>
          </p:cNvPr>
          <p:cNvSpPr txBox="1"/>
          <p:nvPr/>
        </p:nvSpPr>
        <p:spPr>
          <a:xfrm>
            <a:off x="5631190" y="2335262"/>
            <a:ext cx="597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If a node is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both children must be </a:t>
            </a:r>
            <a:r>
              <a:rPr lang="en-US" sz="2400" b="1" dirty="0"/>
              <a:t>black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291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1C8B31-D46E-243F-F659-11394FC9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53B380-678D-D613-6B82-7BE773FFE6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6221B62-57E0-D361-7E11-2E02290B39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C822D9-7C91-9162-A23D-8A3C615DD5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8CF944F-0574-8806-2391-876DF1E86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D3A82CD-2C57-113F-B2C1-45CE709166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1EB85-AD4D-5D68-B103-4BC3C311949E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00251-84AD-6B0C-52B9-479B25FCFE62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7892E-2E8D-6029-44DE-AC50CB899E6C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F4EC77-B5E0-038E-406F-3611928B9346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BBE62C-E8B9-AE66-99D8-CBC0E7EEAF77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A7E4DA-BCFB-8E7A-B4B2-5D08A571AEF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5AF772-B729-6CE1-4E68-756643AF6714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F75C03-732B-AD53-BE3F-54942E8F47C9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25D9EA-80B3-DBC8-CEF2-CD27008C8441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62D5D8-35BA-8690-D869-D61F85D3F120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E7DB18-5D13-EDD1-4657-887FC2703A78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E53D81-2365-848A-215D-1641A0499575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E295BE-7AB7-5D44-722E-9C805BD23B8D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3671F1-7D31-BBD1-B52A-CC76C40EF502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74B0D8-A84E-0B2B-A3C4-670664D8C841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99FEADD-FA37-7C97-A692-53759F172812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53FE00-AED6-8F22-1B13-D7E09C17531E}"/>
              </a:ext>
            </a:extLst>
          </p:cNvPr>
          <p:cNvSpPr txBox="1"/>
          <p:nvPr/>
        </p:nvSpPr>
        <p:spPr>
          <a:xfrm>
            <a:off x="6703467" y="2710067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</p:spTree>
    <p:extLst>
      <p:ext uri="{BB962C8B-B14F-4D97-AF65-F5344CB8AC3E}">
        <p14:creationId xmlns:p14="http://schemas.microsoft.com/office/powerpoint/2010/main" val="14485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D1D37-4A42-0B05-B85F-E4674A9A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326A26-6A99-C5B0-7311-C2ED4A1FC7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5590FE-86E8-BA0D-B834-B675E8BD18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5A3E2C-96B7-F7E1-31E1-E9CAF432E7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357BDF-9F2B-CC65-6CF7-CC28D3D18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FEF259-5563-3206-F411-A569E7406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300155-728D-A8A7-0390-6C6ED187A03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6B5F3C-0ADA-E6CF-57A3-C30985BAE63B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31233C-A53F-076F-20CA-E7AAC47BA377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58DD83-FB86-70CF-6134-4AF8ECF33F9E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958BE35-BA70-1D7C-7BD8-4B43A10622E0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8D70A2-87E3-7BAD-3189-23F84498FA21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27F083-3E1F-0556-9AF5-06E8A290D891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07028-745A-1855-E599-6A6F2CA44304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BFEF90-2107-B8FA-3636-B13986ACE9E7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23C2206-29E8-A802-B77F-117F56B08DF4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90F160-8D12-CE1A-D9D6-2F28533965D7}"/>
              </a:ext>
            </a:extLst>
          </p:cNvPr>
          <p:cNvCxnSpPr>
            <a:stCxn id="67" idx="3"/>
            <a:endCxn id="6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6D1C73-3DB2-81F0-DF2F-EF87B78FF960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C6C016-E4DE-A4E6-2AEA-2FF8F065AA5B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57C739-C129-D74A-0B45-AC20BA73CDCC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B89BF4-80BF-EFA8-E729-F82E76C292D8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3202573-43D5-DD81-2974-4CEDFECD2686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758671-017D-A8E6-0280-5527E4F41390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48D68E-E81A-632E-6771-C5A2EA9BE26C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7895-E4D5-8879-8EFF-D958A2B96A04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</p:spTree>
    <p:extLst>
      <p:ext uri="{BB962C8B-B14F-4D97-AF65-F5344CB8AC3E}">
        <p14:creationId xmlns:p14="http://schemas.microsoft.com/office/powerpoint/2010/main" val="778473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16624-59A8-2676-AB96-21A105AC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8E59C7-357E-C5FE-5DB6-C051E0A849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210B48-662F-EE16-291C-427DED5E99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97AB25-6B59-362E-9490-FCD102117D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92FA69B-6DA5-EF29-82B2-0544F5F2D1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AF17FE-3DFE-ED64-1129-00DF812048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0EF78-6D44-472C-F525-A245A640AA3C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4C906-2877-2CD2-269D-043240C66478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2FFAA1-1B3C-BCF8-62A5-EE1BF235FC11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C038E2-AC7A-4EF5-766C-CF281DB2F5E8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488D0D-9501-6143-D55E-3494AF411858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7C7FED-E2AD-5CA3-EB2D-F8D639CB8A5A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1C3CD0-CA93-00B0-549D-31B8838FBD2F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07E483-A88E-6F77-8081-ED7CC561D2F3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534D49-E391-73CA-5572-70885531F454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1EE28F-378D-8B34-6D03-C0E41B5C040F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6CD9B0-E7B5-02BB-D5E0-B1411506D03B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9220D-A4DE-83AC-ADE0-664B0FB69E23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C48115-B886-E07A-EDB2-9D0610B158C0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C6D2DA4-041B-71F1-5926-1F623AC26F21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ED51FD-C652-AC79-540F-1AC578E6948D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392519A-7F2F-939F-0BFE-F32A182CEADC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D394B3-77EC-2D96-2080-6BFA66A28767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8C8496-54AE-81CB-C95E-A7689603A99F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32B80-CBED-21D5-965A-A13D3A6AA253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A68B22-15AE-93CF-DEED-34A34B0E6810}"/>
              </a:ext>
            </a:extLst>
          </p:cNvPr>
          <p:cNvSpPr txBox="1"/>
          <p:nvPr/>
        </p:nvSpPr>
        <p:spPr>
          <a:xfrm>
            <a:off x="5676900" y="5166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2: 2 black nodes (including null nodes)</a:t>
            </a:r>
          </a:p>
        </p:txBody>
      </p:sp>
    </p:spTree>
    <p:extLst>
      <p:ext uri="{BB962C8B-B14F-4D97-AF65-F5344CB8AC3E}">
        <p14:creationId xmlns:p14="http://schemas.microsoft.com/office/powerpoint/2010/main" val="205132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69162B-3B09-C015-9B54-F4F3C6F7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ABA176-C4ED-D496-EDE8-317DA31168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B03A5D-CA41-02FD-1E14-C2D6712EE3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7817F3-9E2D-45D9-F970-7E4C56A9AB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301F279-87F9-F069-2659-757A8592D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26502A1-EA44-5146-9EFC-61E4669168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37EEB-8CAC-F182-D99C-9D291CFDB415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52E58-1324-541E-6247-81D2C3101B70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BA8862-1934-A0AB-E98A-212DE8A91682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1AF685-2159-174A-DCB2-E835ACFEAAAB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806BB-19B1-B39A-83A4-7B22FDB7FB63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AA8DF9-CCDA-277F-698C-9139C3BC03C3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EA020A-1FBD-DBF8-3EDD-2E4F1C69BE5F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8060D8-8BFC-DDA3-AFB3-BF86B0CE0428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DCFC-8837-A6B9-F01F-08CFBE3CE9CE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158880-9986-D167-A138-823F856762AA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92F0FE-8E93-4F98-7C09-ED789DB661F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0440C5-9D8C-146C-7D1A-79AA603C8A31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9D70B2A-3F0C-6736-3529-FBE792400154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C7F21-4510-A1D2-689D-9236597C17CF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ACED116-60F8-D776-22BC-C31E5EF77CDB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AD1E8-3514-73FD-5C47-4705F6C1A31D}"/>
              </a:ext>
            </a:extLst>
          </p:cNvPr>
          <p:cNvSpPr txBox="1"/>
          <p:nvPr/>
        </p:nvSpPr>
        <p:spPr>
          <a:xfrm>
            <a:off x="6703467" y="241635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a Red-Black tree?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8749E-0961-31A3-04F3-859737C292E6}"/>
              </a:ext>
            </a:extLst>
          </p:cNvPr>
          <p:cNvSpPr txBox="1"/>
          <p:nvPr/>
        </p:nvSpPr>
        <p:spPr>
          <a:xfrm>
            <a:off x="5883278" y="291155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4A987-3CDC-B554-FD81-60D724C90B85}"/>
              </a:ext>
            </a:extLst>
          </p:cNvPr>
          <p:cNvSpPr txBox="1"/>
          <p:nvPr/>
        </p:nvSpPr>
        <p:spPr>
          <a:xfrm>
            <a:off x="5676900" y="48034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1: 3 black nodes (including null nodes)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31ACD-0950-B6A6-03B4-AF43875C7D03}"/>
              </a:ext>
            </a:extLst>
          </p:cNvPr>
          <p:cNvSpPr txBox="1"/>
          <p:nvPr/>
        </p:nvSpPr>
        <p:spPr>
          <a:xfrm>
            <a:off x="5676900" y="5166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Path 2: 2 black nodes (including null nodes)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B93412-2ABA-5BEE-01CA-47F464ECD65E}"/>
              </a:ext>
            </a:extLst>
          </p:cNvPr>
          <p:cNvGrpSpPr/>
          <p:nvPr/>
        </p:nvGrpSpPr>
        <p:grpSpPr>
          <a:xfrm>
            <a:off x="11492820" y="4516237"/>
            <a:ext cx="560160" cy="421560"/>
            <a:chOff x="11305980" y="4933815"/>
            <a:chExt cx="5601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88AA2E-75E6-D028-03D5-216B0F902A14}"/>
                    </a:ext>
                  </a:extLst>
                </p14:cNvPr>
                <p14:cNvContentPartPr/>
                <p14:nvPr/>
              </p14:nvContentPartPr>
              <p14:xfrm>
                <a:off x="11305980" y="4933815"/>
                <a:ext cx="560160" cy="35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BCE6-0D52-306A-3581-F9DF111E39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87980" y="4915815"/>
                  <a:ext cx="595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0E6D24-FAC8-04C7-041C-0460C9609CE4}"/>
                    </a:ext>
                  </a:extLst>
                </p14:cNvPr>
                <p14:cNvContentPartPr/>
                <p14:nvPr/>
              </p14:nvContentPartPr>
              <p14:xfrm>
                <a:off x="11453220" y="4971975"/>
                <a:ext cx="290880" cy="383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4730E5-975A-C3B9-4355-533B90864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35580" y="4953975"/>
                  <a:ext cx="32652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57CE1-7519-C240-984C-454602535A47}"/>
              </a:ext>
            </a:extLst>
          </p:cNvPr>
          <p:cNvGrpSpPr/>
          <p:nvPr/>
        </p:nvGrpSpPr>
        <p:grpSpPr>
          <a:xfrm>
            <a:off x="11403099" y="5635800"/>
            <a:ext cx="595440" cy="694080"/>
            <a:chOff x="11139300" y="5838495"/>
            <a:chExt cx="59544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67034E-8314-F22F-91F6-A125FE521B42}"/>
                    </a:ext>
                  </a:extLst>
                </p14:cNvPr>
                <p14:cNvContentPartPr/>
                <p14:nvPr/>
              </p14:nvContentPartPr>
              <p14:xfrm>
                <a:off x="11258460" y="5838495"/>
                <a:ext cx="401040" cy="45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376BF8-C780-2570-8BD9-B1FA726AED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40460" y="5820495"/>
                  <a:ext cx="4366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A6E56D-E65E-D18B-E268-86C02D26BE02}"/>
                    </a:ext>
                  </a:extLst>
                </p14:cNvPr>
                <p14:cNvContentPartPr/>
                <p14:nvPr/>
              </p14:nvContentPartPr>
              <p14:xfrm>
                <a:off x="11139300" y="5876655"/>
                <a:ext cx="595440" cy="65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7BD5E3-D297-AC8A-51D5-C0375133FF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1660" y="5858655"/>
                  <a:ext cx="631080" cy="69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8CB9A9-D63C-DE1A-710F-664CBEC5CAD6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</p:spTree>
    <p:extLst>
      <p:ext uri="{BB962C8B-B14F-4D97-AF65-F5344CB8AC3E}">
        <p14:creationId xmlns:p14="http://schemas.microsoft.com/office/powerpoint/2010/main" val="1848695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883481-DABD-0F01-BFFC-EF9A61DB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8F23C1-0CF7-3BDA-78FC-D6D812B588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6223F5-062A-BFF5-1B72-9B98BD1AA7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8A40E7-8989-1BE5-47CC-536FD22904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686EC8-A05C-96D5-6D23-21B71DAEF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2884E3-8401-6E99-F1DB-8509E31061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D6CF4-AB7F-B294-5881-CE839BA7F83B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D74FA-2FA1-862C-7371-20B8369FD759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C29CD-7723-9CBE-84DC-2C8C3E97C515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51ABD-938C-5B7E-4CC8-7C2C841FB645}"/>
              </a:ext>
            </a:extLst>
          </p:cNvPr>
          <p:cNvSpPr/>
          <p:nvPr/>
        </p:nvSpPr>
        <p:spPr>
          <a:xfrm>
            <a:off x="1805286" y="201744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4B014-C674-CF70-94DD-51B4AF1839BA}"/>
              </a:ext>
            </a:extLst>
          </p:cNvPr>
          <p:cNvSpPr/>
          <p:nvPr/>
        </p:nvSpPr>
        <p:spPr>
          <a:xfrm>
            <a:off x="2690108" y="3003340"/>
            <a:ext cx="884822" cy="635644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B6541-B6E7-41E5-48D4-857EC68325FB}"/>
              </a:ext>
            </a:extLst>
          </p:cNvPr>
          <p:cNvSpPr/>
          <p:nvPr/>
        </p:nvSpPr>
        <p:spPr>
          <a:xfrm>
            <a:off x="3708160" y="4035388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03CB6-CB93-DF46-C60F-426992DA3198}"/>
              </a:ext>
            </a:extLst>
          </p:cNvPr>
          <p:cNvSpPr/>
          <p:nvPr/>
        </p:nvSpPr>
        <p:spPr>
          <a:xfrm>
            <a:off x="1740497" y="4128476"/>
            <a:ext cx="884822" cy="6356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C6BC77-284C-CDDD-FF26-810A294672C1}"/>
              </a:ext>
            </a:extLst>
          </p:cNvPr>
          <p:cNvSpPr/>
          <p:nvPr/>
        </p:nvSpPr>
        <p:spPr>
          <a:xfrm>
            <a:off x="802834" y="5159826"/>
            <a:ext cx="884822" cy="635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AFACA0-B2D1-956E-C2D9-B71770741F3D}"/>
              </a:ext>
            </a:extLst>
          </p:cNvPr>
          <p:cNvCxnSpPr>
            <a:cxnSpLocks/>
          </p:cNvCxnSpPr>
          <p:nvPr/>
        </p:nvCxnSpPr>
        <p:spPr>
          <a:xfrm flipH="1">
            <a:off x="1484945" y="2517883"/>
            <a:ext cx="428865" cy="5290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001A0-39A7-E3D7-32E3-E79C1B01972B}"/>
              </a:ext>
            </a:extLst>
          </p:cNvPr>
          <p:cNvCxnSpPr>
            <a:cxnSpLocks/>
          </p:cNvCxnSpPr>
          <p:nvPr/>
        </p:nvCxnSpPr>
        <p:spPr>
          <a:xfrm>
            <a:off x="2629950" y="2513848"/>
            <a:ext cx="346159" cy="5201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453A20-1B3D-7EE5-13BC-2124EB650F37}"/>
              </a:ext>
            </a:extLst>
          </p:cNvPr>
          <p:cNvCxnSpPr>
            <a:stCxn id="9" idx="3"/>
            <a:endCxn id="39" idx="7"/>
          </p:cNvCxnSpPr>
          <p:nvPr/>
        </p:nvCxnSpPr>
        <p:spPr>
          <a:xfrm flipH="1">
            <a:off x="2495740" y="3545896"/>
            <a:ext cx="323947" cy="675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5605EC-8415-5AE0-BFE9-70829135229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445351" y="3545896"/>
            <a:ext cx="525619" cy="582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336AE3-64F2-058D-2B54-8A521A9D9F28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1558077" y="4671032"/>
            <a:ext cx="311999" cy="581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F2AEE9D-1B70-BCD9-F607-8435EF9712F9}"/>
              </a:ext>
            </a:extLst>
          </p:cNvPr>
          <p:cNvSpPr/>
          <p:nvPr/>
        </p:nvSpPr>
        <p:spPr>
          <a:xfrm>
            <a:off x="920464" y="2940900"/>
            <a:ext cx="884822" cy="635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0C223C-A472-C4A3-4FD8-72655E49980F}"/>
              </a:ext>
            </a:extLst>
          </p:cNvPr>
          <p:cNvCxnSpPr>
            <a:cxnSpLocks/>
          </p:cNvCxnSpPr>
          <p:nvPr/>
        </p:nvCxnSpPr>
        <p:spPr>
          <a:xfrm>
            <a:off x="2481619" y="4671032"/>
            <a:ext cx="437148" cy="726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D61BF28-DAB2-C8FC-291F-14E830053C49}"/>
              </a:ext>
            </a:extLst>
          </p:cNvPr>
          <p:cNvSpPr/>
          <p:nvPr/>
        </p:nvSpPr>
        <p:spPr>
          <a:xfrm>
            <a:off x="2657713" y="5303140"/>
            <a:ext cx="884822" cy="635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033C1C-E0B9-DD84-4BB1-9624E2B1D909}"/>
              </a:ext>
            </a:extLst>
          </p:cNvPr>
          <p:cNvSpPr txBox="1"/>
          <p:nvPr/>
        </p:nvSpPr>
        <p:spPr>
          <a:xfrm>
            <a:off x="5133356" y="2162653"/>
            <a:ext cx="6967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Every node is either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 or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3200" dirty="0"/>
              <a:t> children are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The root node is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If a node is </a:t>
            </a:r>
            <a:r>
              <a:rPr lang="en-US" sz="3200" b="1" dirty="0">
                <a:solidFill>
                  <a:srgbClr val="FF0000"/>
                </a:solidFill>
              </a:rPr>
              <a:t>red</a:t>
            </a:r>
            <a:r>
              <a:rPr lang="en-US" sz="3200" dirty="0"/>
              <a:t>, both children must be </a:t>
            </a:r>
            <a:r>
              <a:rPr lang="en-US" sz="32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3200" dirty="0"/>
              <a:t>For each node, all paths from the node to descendant leaves contain the same number of </a:t>
            </a:r>
            <a:r>
              <a:rPr lang="en-US" sz="3200" b="1" dirty="0"/>
              <a:t>black</a:t>
            </a:r>
            <a:r>
              <a:rPr lang="en-US" sz="3200" dirty="0"/>
              <a:t> nodes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CEBF0-715B-B1BD-7C49-87A53B630242}"/>
              </a:ext>
            </a:extLst>
          </p:cNvPr>
          <p:cNvSpPr txBox="1"/>
          <p:nvPr/>
        </p:nvSpPr>
        <p:spPr>
          <a:xfrm>
            <a:off x="2698817" y="184752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lot more needs to be done here)</a:t>
            </a:r>
          </a:p>
        </p:txBody>
      </p:sp>
    </p:spTree>
    <p:extLst>
      <p:ext uri="{BB962C8B-B14F-4D97-AF65-F5344CB8AC3E}">
        <p14:creationId xmlns:p14="http://schemas.microsoft.com/office/powerpoint/2010/main" val="35890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F7D901-58CA-B87D-EB09-87812C2D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6768E8-63AD-1BE2-9B82-A62227DFCB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69675E-8F49-200E-995C-D56056E25A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4F00A7-1E8C-F5EB-8BBF-62B40138AF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C27180-DB0D-21CB-A092-3A756921C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26531E-1810-6B04-C616-D709004159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003C3-336E-0515-6BAD-A74C0D9F2286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9223-2823-9C36-913C-2704210CEBA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E62E-B6FF-7708-DE98-8E10F6CB9B86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2C8228-9773-3930-9935-044D6288AC67}"/>
              </a:ext>
            </a:extLst>
          </p:cNvPr>
          <p:cNvSpPr txBox="1"/>
          <p:nvPr/>
        </p:nvSpPr>
        <p:spPr>
          <a:xfrm>
            <a:off x="5531121" y="1611014"/>
            <a:ext cx="6967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Every node is either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children are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The root node is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If a node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both children must be </a:t>
            </a:r>
            <a:r>
              <a:rPr lang="en-US" sz="2000" b="1" dirty="0"/>
              <a:t>black</a:t>
            </a:r>
          </a:p>
          <a:p>
            <a:pPr marL="514350" indent="-514350">
              <a:buAutoNum type="arabicPeriod"/>
            </a:pPr>
            <a:r>
              <a:rPr lang="en-US" sz="2000" dirty="0"/>
              <a:t>For each node, all paths from the node to descendant leaves contain the same number of </a:t>
            </a:r>
            <a:r>
              <a:rPr lang="en-US" sz="2000" b="1" dirty="0"/>
              <a:t>black</a:t>
            </a:r>
            <a:r>
              <a:rPr lang="en-US" sz="2000" dirty="0"/>
              <a:t> nodes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23B3F5-E14D-1C9E-E3A1-C203A4FA5ACD}"/>
              </a:ext>
            </a:extLst>
          </p:cNvPr>
          <p:cNvSpPr/>
          <p:nvPr/>
        </p:nvSpPr>
        <p:spPr>
          <a:xfrm>
            <a:off x="1154860" y="1870265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707FE0-79C4-7DAC-5D0A-490CACB3F09C}"/>
              </a:ext>
            </a:extLst>
          </p:cNvPr>
          <p:cNvSpPr/>
          <p:nvPr/>
        </p:nvSpPr>
        <p:spPr>
          <a:xfrm>
            <a:off x="168442" y="2663006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C892E5-0E40-7035-F709-B94BA6E29A3F}"/>
              </a:ext>
            </a:extLst>
          </p:cNvPr>
          <p:cNvSpPr/>
          <p:nvPr/>
        </p:nvSpPr>
        <p:spPr>
          <a:xfrm>
            <a:off x="2147578" y="2694997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869C0-9AC8-5AAA-EE6A-E33C91E13DF2}"/>
              </a:ext>
            </a:extLst>
          </p:cNvPr>
          <p:cNvSpPr/>
          <p:nvPr/>
        </p:nvSpPr>
        <p:spPr>
          <a:xfrm>
            <a:off x="3839350" y="3580784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63A878-C286-1D69-E051-790AE90F7F16}"/>
              </a:ext>
            </a:extLst>
          </p:cNvPr>
          <p:cNvSpPr/>
          <p:nvPr/>
        </p:nvSpPr>
        <p:spPr>
          <a:xfrm>
            <a:off x="1309378" y="3673829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430E1-52BD-ED31-603F-DE50AE7326CF}"/>
              </a:ext>
            </a:extLst>
          </p:cNvPr>
          <p:cNvSpPr/>
          <p:nvPr/>
        </p:nvSpPr>
        <p:spPr>
          <a:xfrm>
            <a:off x="2974892" y="4790949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8B4711-217D-E51C-8F4D-A1BCF9821144}"/>
              </a:ext>
            </a:extLst>
          </p:cNvPr>
          <p:cNvSpPr/>
          <p:nvPr/>
        </p:nvSpPr>
        <p:spPr>
          <a:xfrm>
            <a:off x="4837658" y="4801970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A7C906-53C1-BF83-F7E8-4E93C2AF16C1}"/>
                  </a:ext>
                </a:extLst>
              </p14:cNvPr>
              <p14:cNvContentPartPr/>
              <p14:nvPr/>
            </p14:nvContentPartPr>
            <p14:xfrm>
              <a:off x="863949" y="2376977"/>
              <a:ext cx="372600" cy="309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A7C906-53C1-BF83-F7E8-4E93C2AF1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309" y="2359337"/>
                <a:ext cx="4082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D28929-0F00-3B0A-088D-9239174C9F18}"/>
                  </a:ext>
                </a:extLst>
              </p14:cNvPr>
              <p14:cNvContentPartPr/>
              <p14:nvPr/>
            </p14:nvContentPartPr>
            <p14:xfrm>
              <a:off x="1819749" y="2420537"/>
              <a:ext cx="464400" cy="32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D28929-0F00-3B0A-088D-9239174C9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1749" y="2402897"/>
                <a:ext cx="50004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DF54C6E-1A56-FB23-2B52-4867A6F1C02F}"/>
              </a:ext>
            </a:extLst>
          </p:cNvPr>
          <p:cNvGrpSpPr/>
          <p:nvPr/>
        </p:nvGrpSpPr>
        <p:grpSpPr>
          <a:xfrm>
            <a:off x="1889949" y="3186977"/>
            <a:ext cx="2080800" cy="545760"/>
            <a:chOff x="1889949" y="3186977"/>
            <a:chExt cx="20808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28B48A-D144-101C-81D1-6613AE105B59}"/>
                    </a:ext>
                  </a:extLst>
                </p14:cNvPr>
                <p14:cNvContentPartPr/>
                <p14:nvPr/>
              </p14:nvContentPartPr>
              <p14:xfrm>
                <a:off x="1889949" y="3256457"/>
                <a:ext cx="513720" cy="47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28B48A-D144-101C-81D1-6613AE105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949" y="3238817"/>
                  <a:ext cx="549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003A0D-3D26-1F7A-7E6B-9C0C5FF8261D}"/>
                    </a:ext>
                  </a:extLst>
                </p14:cNvPr>
                <p14:cNvContentPartPr/>
                <p14:nvPr/>
              </p14:nvContentPartPr>
              <p14:xfrm>
                <a:off x="2856189" y="3186977"/>
                <a:ext cx="1114560" cy="47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003A0D-3D26-1F7A-7E6B-9C0C5FF826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8189" y="3169337"/>
                  <a:ext cx="11502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8FB5FD-88E1-A507-F8CB-4A4C3BF22CF5}"/>
              </a:ext>
            </a:extLst>
          </p:cNvPr>
          <p:cNvGrpSpPr/>
          <p:nvPr/>
        </p:nvGrpSpPr>
        <p:grpSpPr>
          <a:xfrm>
            <a:off x="3613629" y="4119017"/>
            <a:ext cx="1608480" cy="678240"/>
            <a:chOff x="3613629" y="4119017"/>
            <a:chExt cx="160848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47FAC-6990-ABFC-A2B2-566B499A7E1A}"/>
                    </a:ext>
                  </a:extLst>
                </p14:cNvPr>
                <p14:cNvContentPartPr/>
                <p14:nvPr/>
              </p14:nvContentPartPr>
              <p14:xfrm>
                <a:off x="3613629" y="4144937"/>
                <a:ext cx="470880" cy="65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47FAC-6990-ABFC-A2B2-566B499A7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5989" y="4127297"/>
                  <a:ext cx="506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C1BA8C-2ACD-A27A-4EA1-FF134CC1E9B0}"/>
                    </a:ext>
                  </a:extLst>
                </p14:cNvPr>
                <p14:cNvContentPartPr/>
                <p14:nvPr/>
              </p14:nvContentPartPr>
              <p14:xfrm>
                <a:off x="4536669" y="4119017"/>
                <a:ext cx="685440" cy="66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C1BA8C-2ACD-A27A-4EA1-FF134CC1E9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9029" y="4101017"/>
                  <a:ext cx="721080" cy="69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029FA9-4EAD-0F8A-DF73-E14B54135DDC}"/>
                  </a:ext>
                </a:extLst>
              </p14:cNvPr>
              <p14:cNvContentPartPr/>
              <p14:nvPr/>
            </p14:nvContentPartPr>
            <p14:xfrm>
              <a:off x="6121749" y="4555697"/>
              <a:ext cx="1091520" cy="63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029FA9-4EAD-0F8A-DF73-E14B54135D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6109" y="4519697"/>
                <a:ext cx="116316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421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F0BBAC-2C70-335F-2562-343656FA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426F87-5ECC-C490-96F3-8BC2D6F3F94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6973155-5AC2-0AFA-5927-B2D0DD63D1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D4BFE8-1590-BD7B-186F-6762A1E991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2735F9-B44C-DFF0-33B2-CEEB98CBF8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273A3B-8E5A-D805-689A-9C5A2B3658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F4AC76-C99D-E044-9385-EC6A9D443AC2}"/>
              </a:ext>
            </a:extLst>
          </p:cNvPr>
          <p:cNvSpPr/>
          <p:nvPr/>
        </p:nvSpPr>
        <p:spPr>
          <a:xfrm>
            <a:off x="914400" y="914400"/>
            <a:ext cx="10058400" cy="434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https://www.cs.usfca.edu/~galles/visualization/RedBlack.html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3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800409-3E3C-FFE1-6632-5D05955E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233CE4-F3F6-BF1D-7A16-AD663605133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A1F1BB-FE56-C083-8085-117B6CFE24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63AF96-28F2-3A88-78C1-AA4ED15F22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2CACDF1-4D7E-B0C6-5E1C-97DFE12CA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76C6F0-69F3-61CA-7D69-5E83424D34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0EB0-3C90-9F69-8060-D0739B87970D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837A5-63AD-A300-19AB-5A451A71BF68}"/>
              </a:ext>
            </a:extLst>
          </p:cNvPr>
          <p:cNvSpPr txBox="1"/>
          <p:nvPr/>
        </p:nvSpPr>
        <p:spPr>
          <a:xfrm>
            <a:off x="1190095" y="761233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08B8EB-CDDF-5EBE-3331-147EE14B4C1C}"/>
              </a:ext>
            </a:extLst>
          </p:cNvPr>
          <p:cNvSpPr txBox="1"/>
          <p:nvPr/>
        </p:nvSpPr>
        <p:spPr>
          <a:xfrm>
            <a:off x="8756751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258F5-085F-9631-91AE-7F62B880C66D}"/>
              </a:ext>
            </a:extLst>
          </p:cNvPr>
          <p:cNvSpPr txBox="1"/>
          <p:nvPr/>
        </p:nvSpPr>
        <p:spPr>
          <a:xfrm>
            <a:off x="5977151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628ECE-AA29-1F7F-B15F-AFA86B0B7C60}"/>
              </a:ext>
            </a:extLst>
          </p:cNvPr>
          <p:cNvSpPr txBox="1"/>
          <p:nvPr/>
        </p:nvSpPr>
        <p:spPr>
          <a:xfrm>
            <a:off x="7360057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38395-78A2-94F3-C736-D0B18337C217}"/>
              </a:ext>
            </a:extLst>
          </p:cNvPr>
          <p:cNvSpPr txBox="1"/>
          <p:nvPr/>
        </p:nvSpPr>
        <p:spPr>
          <a:xfrm>
            <a:off x="492122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B5B06F-DD4C-5569-752F-B56A5B1E4A44}"/>
              </a:ext>
            </a:extLst>
          </p:cNvPr>
          <p:cNvSpPr txBox="1"/>
          <p:nvPr/>
        </p:nvSpPr>
        <p:spPr>
          <a:xfrm>
            <a:off x="436877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48ACD-B7A4-6B88-0AED-C01CEA2B0DF0}"/>
              </a:ext>
            </a:extLst>
          </p:cNvPr>
          <p:cNvSpPr txBox="1"/>
          <p:nvPr/>
        </p:nvSpPr>
        <p:spPr>
          <a:xfrm>
            <a:off x="625472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E4B6B9-2942-0074-A977-F667A9C4000A}"/>
              </a:ext>
            </a:extLst>
          </p:cNvPr>
          <p:cNvSpPr txBox="1"/>
          <p:nvPr/>
        </p:nvSpPr>
        <p:spPr>
          <a:xfrm>
            <a:off x="5702277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E6BC60-1CD4-907D-D972-D1CA101EADCF}"/>
              </a:ext>
            </a:extLst>
          </p:cNvPr>
          <p:cNvSpPr txBox="1"/>
          <p:nvPr/>
        </p:nvSpPr>
        <p:spPr>
          <a:xfrm>
            <a:off x="7648439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5FF2B3-55E9-9260-D4C6-B58E4C134530}"/>
              </a:ext>
            </a:extLst>
          </p:cNvPr>
          <p:cNvSpPr txBox="1"/>
          <p:nvPr/>
        </p:nvSpPr>
        <p:spPr>
          <a:xfrm>
            <a:off x="7095989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7B45F0-0CD3-5838-CD85-EFFBD0A327FA}"/>
              </a:ext>
            </a:extLst>
          </p:cNvPr>
          <p:cNvSpPr txBox="1"/>
          <p:nvPr/>
        </p:nvSpPr>
        <p:spPr>
          <a:xfrm>
            <a:off x="9042821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1DE61-34A5-9A71-A945-EB99CB39183A}"/>
              </a:ext>
            </a:extLst>
          </p:cNvPr>
          <p:cNvSpPr txBox="1"/>
          <p:nvPr/>
        </p:nvSpPr>
        <p:spPr>
          <a:xfrm>
            <a:off x="8490371" y="548540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8955E7-E8AB-5706-CD45-4B32CD4D83F2}"/>
              </a:ext>
            </a:extLst>
          </p:cNvPr>
          <p:cNvSpPr txBox="1"/>
          <p:nvPr/>
        </p:nvSpPr>
        <p:spPr>
          <a:xfrm>
            <a:off x="4629043" y="46662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4BD6F-34D6-33FE-0EEB-BD0EE5B30833}"/>
              </a:ext>
            </a:extLst>
          </p:cNvPr>
          <p:cNvSpPr txBox="1"/>
          <p:nvPr/>
        </p:nvSpPr>
        <p:spPr>
          <a:xfrm>
            <a:off x="8061941" y="37518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2CBFF6-E97E-76A1-7A04-237E653FC8C1}"/>
              </a:ext>
            </a:extLst>
          </p:cNvPr>
          <p:cNvSpPr txBox="1"/>
          <p:nvPr/>
        </p:nvSpPr>
        <p:spPr>
          <a:xfrm>
            <a:off x="5314200" y="3751858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6F2C8A-A0E1-42F6-7BDE-25EA6741099E}"/>
              </a:ext>
            </a:extLst>
          </p:cNvPr>
          <p:cNvCxnSpPr>
            <a:cxnSpLocks/>
            <a:stCxn id="86" idx="2"/>
            <a:endCxn id="62" idx="0"/>
          </p:cNvCxnSpPr>
          <p:nvPr/>
        </p:nvCxnSpPr>
        <p:spPr>
          <a:xfrm flipH="1">
            <a:off x="5483784" y="3128387"/>
            <a:ext cx="1347958" cy="623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CFFB9-7B90-217B-CC90-F3775B2AC4E1}"/>
              </a:ext>
            </a:extLst>
          </p:cNvPr>
          <p:cNvCxnSpPr>
            <a:cxnSpLocks/>
            <a:stCxn id="86" idx="2"/>
            <a:endCxn id="61" idx="0"/>
          </p:cNvCxnSpPr>
          <p:nvPr/>
        </p:nvCxnSpPr>
        <p:spPr>
          <a:xfrm>
            <a:off x="6831742" y="3128387"/>
            <a:ext cx="1399783" cy="623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4E2531-0E9F-93A2-BBAD-B5DE37EF7499}"/>
              </a:ext>
            </a:extLst>
          </p:cNvPr>
          <p:cNvCxnSpPr>
            <a:stCxn id="62" idx="2"/>
            <a:endCxn id="60" idx="0"/>
          </p:cNvCxnSpPr>
          <p:nvPr/>
        </p:nvCxnSpPr>
        <p:spPr>
          <a:xfrm flipH="1">
            <a:off x="4798627" y="4090412"/>
            <a:ext cx="685157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8FF2C3-F3B9-1886-7622-0259C14EA320}"/>
              </a:ext>
            </a:extLst>
          </p:cNvPr>
          <p:cNvCxnSpPr>
            <a:stCxn id="62" idx="2"/>
            <a:endCxn id="50" idx="0"/>
          </p:cNvCxnSpPr>
          <p:nvPr/>
        </p:nvCxnSpPr>
        <p:spPr>
          <a:xfrm>
            <a:off x="5483784" y="4090412"/>
            <a:ext cx="662951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F39641-3503-5B44-6533-DF291854DC5A}"/>
              </a:ext>
            </a:extLst>
          </p:cNvPr>
          <p:cNvCxnSpPr>
            <a:stCxn id="61" idx="2"/>
            <a:endCxn id="51" idx="0"/>
          </p:cNvCxnSpPr>
          <p:nvPr/>
        </p:nvCxnSpPr>
        <p:spPr>
          <a:xfrm flipH="1">
            <a:off x="7529641" y="4090412"/>
            <a:ext cx="701884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281160-20F1-E090-20D0-ED588389D1B5}"/>
              </a:ext>
            </a:extLst>
          </p:cNvPr>
          <p:cNvCxnSpPr>
            <a:stCxn id="61" idx="2"/>
            <a:endCxn id="49" idx="0"/>
          </p:cNvCxnSpPr>
          <p:nvPr/>
        </p:nvCxnSpPr>
        <p:spPr>
          <a:xfrm>
            <a:off x="8231525" y="4090412"/>
            <a:ext cx="694810" cy="57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BDE1D8-D0A5-5E2B-EEBE-626A41AE9C92}"/>
              </a:ext>
            </a:extLst>
          </p:cNvPr>
          <p:cNvCxnSpPr>
            <a:stCxn id="60" idx="2"/>
            <a:endCxn id="53" idx="0"/>
          </p:cNvCxnSpPr>
          <p:nvPr/>
        </p:nvCxnSpPr>
        <p:spPr>
          <a:xfrm flipH="1">
            <a:off x="4538361" y="5004812"/>
            <a:ext cx="260266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AF0855-7BDC-8DA0-9E83-5F1FED7ECB97}"/>
              </a:ext>
            </a:extLst>
          </p:cNvPr>
          <p:cNvCxnSpPr>
            <a:stCxn id="60" idx="2"/>
            <a:endCxn id="52" idx="0"/>
          </p:cNvCxnSpPr>
          <p:nvPr/>
        </p:nvCxnSpPr>
        <p:spPr>
          <a:xfrm>
            <a:off x="4798627" y="5004812"/>
            <a:ext cx="292184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4C1C6B-BE54-3AF2-C086-02D7EC71A56E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5871861" y="5004812"/>
            <a:ext cx="274874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426030-2339-0469-1811-7B1420FFBD52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>
            <a:off x="6146735" y="5004812"/>
            <a:ext cx="277576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1D85FA-2F74-A591-0C53-4CB7E2D949EF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 flipH="1">
            <a:off x="7265573" y="5004812"/>
            <a:ext cx="264068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22C7F09-6836-5979-DAE6-C7315F29E61F}"/>
              </a:ext>
            </a:extLst>
          </p:cNvPr>
          <p:cNvCxnSpPr>
            <a:stCxn id="51" idx="2"/>
            <a:endCxn id="56" idx="0"/>
          </p:cNvCxnSpPr>
          <p:nvPr/>
        </p:nvCxnSpPr>
        <p:spPr>
          <a:xfrm>
            <a:off x="7529641" y="5004812"/>
            <a:ext cx="288382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74589A-FF64-450F-74C0-75BD3C69A1CF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 flipH="1">
            <a:off x="8659955" y="5004812"/>
            <a:ext cx="266380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107470-8828-A40E-2141-903B06AA713C}"/>
              </a:ext>
            </a:extLst>
          </p:cNvPr>
          <p:cNvCxnSpPr>
            <a:stCxn id="49" idx="2"/>
            <a:endCxn id="58" idx="0"/>
          </p:cNvCxnSpPr>
          <p:nvPr/>
        </p:nvCxnSpPr>
        <p:spPr>
          <a:xfrm>
            <a:off x="8926335" y="5004812"/>
            <a:ext cx="286070" cy="480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7AD03D-73B1-DB9C-CD19-E9C815F1BBA1}"/>
              </a:ext>
            </a:extLst>
          </p:cNvPr>
          <p:cNvCxnSpPr>
            <a:cxnSpLocks/>
          </p:cNvCxnSpPr>
          <p:nvPr/>
        </p:nvCxnSpPr>
        <p:spPr>
          <a:xfrm>
            <a:off x="4267200" y="3440121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0C99B4-56C6-A9F5-0C37-FA3622292424}"/>
              </a:ext>
            </a:extLst>
          </p:cNvPr>
          <p:cNvCxnSpPr>
            <a:cxnSpLocks/>
          </p:cNvCxnSpPr>
          <p:nvPr/>
        </p:nvCxnSpPr>
        <p:spPr>
          <a:xfrm>
            <a:off x="4267200" y="4378334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B2236B-C1B9-D601-E5E3-4ACFC5BECEC9}"/>
              </a:ext>
            </a:extLst>
          </p:cNvPr>
          <p:cNvCxnSpPr>
            <a:cxnSpLocks/>
          </p:cNvCxnSpPr>
          <p:nvPr/>
        </p:nvCxnSpPr>
        <p:spPr>
          <a:xfrm>
            <a:off x="4267200" y="5223639"/>
            <a:ext cx="6826685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233E6A-3C7F-C66E-74CC-2529964B1172}"/>
              </a:ext>
            </a:extLst>
          </p:cNvPr>
          <p:cNvSpPr txBox="1"/>
          <p:nvPr/>
        </p:nvSpPr>
        <p:spPr>
          <a:xfrm>
            <a:off x="9337008" y="2049238"/>
            <a:ext cx="114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2400" dirty="0"/>
              <a:t>Depth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60500-223F-101B-5699-D981C7E59652}"/>
              </a:ext>
            </a:extLst>
          </p:cNvPr>
          <p:cNvSpPr txBox="1"/>
          <p:nvPr/>
        </p:nvSpPr>
        <p:spPr>
          <a:xfrm>
            <a:off x="9642392" y="2694220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0          1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C33FFC-A3E4-1059-1D7E-2D92800FC45B}"/>
              </a:ext>
            </a:extLst>
          </p:cNvPr>
          <p:cNvSpPr txBox="1"/>
          <p:nvPr/>
        </p:nvSpPr>
        <p:spPr>
          <a:xfrm>
            <a:off x="9642392" y="3645248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1          2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E155E8-40F1-E100-70E0-4BEFAC76D436}"/>
              </a:ext>
            </a:extLst>
          </p:cNvPr>
          <p:cNvSpPr txBox="1"/>
          <p:nvPr/>
        </p:nvSpPr>
        <p:spPr>
          <a:xfrm>
            <a:off x="9642392" y="4556571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2          4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1E9DF7-3F91-93CC-5BC2-FDF620FFE06E}"/>
              </a:ext>
            </a:extLst>
          </p:cNvPr>
          <p:cNvSpPr txBox="1"/>
          <p:nvPr/>
        </p:nvSpPr>
        <p:spPr>
          <a:xfrm>
            <a:off x="9642392" y="5392917"/>
            <a:ext cx="189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</a:tabLst>
            </a:pPr>
            <a:r>
              <a:rPr lang="en-US" sz="2800" dirty="0"/>
              <a:t>3          8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5D906E-454E-AF79-07CD-345CD6521451}"/>
              </a:ext>
            </a:extLst>
          </p:cNvPr>
          <p:cNvSpPr txBox="1"/>
          <p:nvPr/>
        </p:nvSpPr>
        <p:spPr>
          <a:xfrm>
            <a:off x="10283696" y="1700940"/>
            <a:ext cx="1143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/>
            <a:r>
              <a:rPr lang="en-US" sz="2400" dirty="0"/>
              <a:t>Num </a:t>
            </a:r>
          </a:p>
          <a:p>
            <a:pPr algn="ctr" defTabSz="1371600"/>
            <a:r>
              <a:rPr lang="en-US" sz="2400" dirty="0"/>
              <a:t>Nodes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0F1FF-0818-456F-0108-24290625DC51}"/>
              </a:ext>
            </a:extLst>
          </p:cNvPr>
          <p:cNvSpPr txBox="1"/>
          <p:nvPr/>
        </p:nvSpPr>
        <p:spPr>
          <a:xfrm>
            <a:off x="6662158" y="2789833"/>
            <a:ext cx="33916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878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20A00A-4773-8D20-BC81-2A272BAE8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6AA5200-886B-555F-615B-E4E1A36E8C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A87C5A-F270-E1FC-7D9F-43CF7A19B0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2C1914-D51B-8E50-F96F-7A401DFE3E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94C7B3-A4B1-D01D-FD10-ACBE77975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642C3A2-F024-8431-708D-B787F2BE47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54C70-8E77-DAD9-9A66-C29C3EF4C6A4}"/>
              </a:ext>
            </a:extLst>
          </p:cNvPr>
          <p:cNvSpPr txBox="1"/>
          <p:nvPr/>
        </p:nvSpPr>
        <p:spPr>
          <a:xfrm>
            <a:off x="168442" y="96253"/>
            <a:ext cx="508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Red-Black Tree Insertion/Deletion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90F9F-E1A1-0082-90E5-FD13D6C18B61}"/>
              </a:ext>
            </a:extLst>
          </p:cNvPr>
          <p:cNvSpPr txBox="1"/>
          <p:nvPr/>
        </p:nvSpPr>
        <p:spPr>
          <a:xfrm>
            <a:off x="523875" y="599045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9EDDB-6769-AF8D-678F-8A7CADEC2385}"/>
              </a:ext>
            </a:extLst>
          </p:cNvPr>
          <p:cNvSpPr txBox="1"/>
          <p:nvPr/>
        </p:nvSpPr>
        <p:spPr>
          <a:xfrm>
            <a:off x="6703467" y="183546"/>
            <a:ext cx="462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Do the normal BST insertion</a:t>
            </a:r>
          </a:p>
          <a:p>
            <a:r>
              <a:rPr lang="en-US" sz="2400" dirty="0"/>
              <a:t>Step 2: Do rotation(s)</a:t>
            </a:r>
          </a:p>
          <a:p>
            <a:r>
              <a:rPr lang="en-US" sz="2400" dirty="0"/>
              <a:t>Step 3: Recolor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B35D1-242C-F9EA-65BB-B629288C4A18}"/>
              </a:ext>
            </a:extLst>
          </p:cNvPr>
          <p:cNvSpPr txBox="1"/>
          <p:nvPr/>
        </p:nvSpPr>
        <p:spPr>
          <a:xfrm>
            <a:off x="6845659" y="2046684"/>
            <a:ext cx="5346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Fact: </a:t>
            </a:r>
          </a:p>
          <a:p>
            <a:endParaRPr lang="en-US" sz="2800" dirty="0"/>
          </a:p>
          <a:p>
            <a:r>
              <a:rPr lang="en-US" sz="2800" dirty="0"/>
              <a:t>There will at most 3 rotations needed, and each rotation happens in O(1) time</a:t>
            </a:r>
          </a:p>
          <a:p>
            <a:endParaRPr lang="en-US" sz="2800" dirty="0"/>
          </a:p>
          <a:p>
            <a:r>
              <a:rPr lang="en-US" sz="2800" dirty="0"/>
              <a:t>So, maintaining a Red/Black try happens in O(1) time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F84887-C73F-DE8E-DB63-492AA478F286}"/>
              </a:ext>
            </a:extLst>
          </p:cNvPr>
          <p:cNvSpPr/>
          <p:nvPr/>
        </p:nvSpPr>
        <p:spPr>
          <a:xfrm>
            <a:off x="1154860" y="1870265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D1C1A4-62EC-A816-C378-B86F7ED96488}"/>
              </a:ext>
            </a:extLst>
          </p:cNvPr>
          <p:cNvSpPr/>
          <p:nvPr/>
        </p:nvSpPr>
        <p:spPr>
          <a:xfrm>
            <a:off x="168442" y="2663006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8997DB-64F5-3E3A-D14B-EA25660F370C}"/>
              </a:ext>
            </a:extLst>
          </p:cNvPr>
          <p:cNvSpPr/>
          <p:nvPr/>
        </p:nvSpPr>
        <p:spPr>
          <a:xfrm>
            <a:off x="2147578" y="2694997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9CEF55-FB64-31DE-7D65-A29DF64E9BBC}"/>
              </a:ext>
            </a:extLst>
          </p:cNvPr>
          <p:cNvSpPr/>
          <p:nvPr/>
        </p:nvSpPr>
        <p:spPr>
          <a:xfrm>
            <a:off x="3839350" y="3580784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B376C1-0713-5940-0B21-E3D42BB3ABB6}"/>
              </a:ext>
            </a:extLst>
          </p:cNvPr>
          <p:cNvSpPr/>
          <p:nvPr/>
        </p:nvSpPr>
        <p:spPr>
          <a:xfrm>
            <a:off x="1309378" y="3673829"/>
            <a:ext cx="838200" cy="584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B3590F-72DF-B162-BF69-D47A0DAA031D}"/>
              </a:ext>
            </a:extLst>
          </p:cNvPr>
          <p:cNvSpPr/>
          <p:nvPr/>
        </p:nvSpPr>
        <p:spPr>
          <a:xfrm>
            <a:off x="2974892" y="4790949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DED4E0-2518-21F4-2558-60748C4D14E5}"/>
              </a:ext>
            </a:extLst>
          </p:cNvPr>
          <p:cNvSpPr/>
          <p:nvPr/>
        </p:nvSpPr>
        <p:spPr>
          <a:xfrm>
            <a:off x="4837658" y="4801970"/>
            <a:ext cx="838200" cy="58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484ECB-CEE2-2068-D422-16E65E4A1CBE}"/>
                  </a:ext>
                </a:extLst>
              </p14:cNvPr>
              <p14:cNvContentPartPr/>
              <p14:nvPr/>
            </p14:nvContentPartPr>
            <p14:xfrm>
              <a:off x="863949" y="2376977"/>
              <a:ext cx="372600" cy="309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484ECB-CEE2-2068-D422-16E65E4A1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309" y="2359337"/>
                <a:ext cx="4082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012646-3479-543C-A5FE-424AAA991735}"/>
                  </a:ext>
                </a:extLst>
              </p14:cNvPr>
              <p14:cNvContentPartPr/>
              <p14:nvPr/>
            </p14:nvContentPartPr>
            <p14:xfrm>
              <a:off x="1819749" y="2420537"/>
              <a:ext cx="464400" cy="32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012646-3479-543C-A5FE-424AAA9917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1749" y="2402897"/>
                <a:ext cx="50004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873FAB8-80D9-4181-B3AF-8C6F05AD2CFA}"/>
              </a:ext>
            </a:extLst>
          </p:cNvPr>
          <p:cNvGrpSpPr/>
          <p:nvPr/>
        </p:nvGrpSpPr>
        <p:grpSpPr>
          <a:xfrm>
            <a:off x="1889949" y="3186977"/>
            <a:ext cx="2080800" cy="545760"/>
            <a:chOff x="1889949" y="3186977"/>
            <a:chExt cx="20808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1124F9-F08B-282C-8A26-3EE0C52443C4}"/>
                    </a:ext>
                  </a:extLst>
                </p14:cNvPr>
                <p14:cNvContentPartPr/>
                <p14:nvPr/>
              </p14:nvContentPartPr>
              <p14:xfrm>
                <a:off x="1889949" y="3256457"/>
                <a:ext cx="513720" cy="47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1124F9-F08B-282C-8A26-3EE0C52443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1949" y="3238817"/>
                  <a:ext cx="549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0A54F1-587E-E9A5-DE7E-71490996A2A8}"/>
                    </a:ext>
                  </a:extLst>
                </p14:cNvPr>
                <p14:cNvContentPartPr/>
                <p14:nvPr/>
              </p14:nvContentPartPr>
              <p14:xfrm>
                <a:off x="2856189" y="3186977"/>
                <a:ext cx="1114560" cy="47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0A54F1-587E-E9A5-DE7E-71490996A2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8189" y="3169337"/>
                  <a:ext cx="11502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D61D38-7DAD-3798-7E35-63539173BC5E}"/>
              </a:ext>
            </a:extLst>
          </p:cNvPr>
          <p:cNvGrpSpPr/>
          <p:nvPr/>
        </p:nvGrpSpPr>
        <p:grpSpPr>
          <a:xfrm>
            <a:off x="3613629" y="4119017"/>
            <a:ext cx="1608480" cy="678240"/>
            <a:chOff x="3613629" y="4119017"/>
            <a:chExt cx="160848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EC14D6-ECCF-3BFF-EEB0-63F33D7FA540}"/>
                    </a:ext>
                  </a:extLst>
                </p14:cNvPr>
                <p14:cNvContentPartPr/>
                <p14:nvPr/>
              </p14:nvContentPartPr>
              <p14:xfrm>
                <a:off x="3613629" y="4144937"/>
                <a:ext cx="470880" cy="65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EC14D6-ECCF-3BFF-EEB0-63F33D7FA5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5989" y="4127297"/>
                  <a:ext cx="506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B7A060-3853-46E3-772D-8C4B02EDC102}"/>
                    </a:ext>
                  </a:extLst>
                </p14:cNvPr>
                <p14:cNvContentPartPr/>
                <p14:nvPr/>
              </p14:nvContentPartPr>
              <p14:xfrm>
                <a:off x="4536669" y="4119017"/>
                <a:ext cx="685440" cy="66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B7A060-3853-46E3-772D-8C4B02EDC1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9029" y="4101017"/>
                  <a:ext cx="721080" cy="69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619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B4C710-F158-B22C-0C29-F28476F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97BF9A-0310-5DE9-73E9-34A34B750B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711155-BB7E-5891-B572-DDA74FC154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C74E68-DCEC-BF69-80AC-FBD41CE99E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9F0E01-D1EA-A326-4A31-BDC96E000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F6719FC-2B87-DE60-957B-6019E5E59C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2CCC6-6272-341C-D7A6-01436185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10896600" cy="58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0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7DE9EB-9A0A-9D3D-D6C4-CD493F2D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D2E26D-3F6C-4C4C-A0DE-4E84A8D1913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91545B-DD32-EEE5-19B3-90C7701B83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1DFE53-92AC-EE39-6DB4-4CC7FC6BE5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6F89E23-C8B6-1F76-00C2-A6939635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910432-2881-4FA8-F9BE-9AD383EC0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285BE-FFD6-84FB-915E-B87EAC78607C}"/>
              </a:ext>
            </a:extLst>
          </p:cNvPr>
          <p:cNvSpPr txBox="1"/>
          <p:nvPr/>
        </p:nvSpPr>
        <p:spPr>
          <a:xfrm>
            <a:off x="215810" y="4968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Takeaways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B8DE-FEBC-9139-D4B3-4A7B811F5123}"/>
              </a:ext>
            </a:extLst>
          </p:cNvPr>
          <p:cNvSpPr txBox="1"/>
          <p:nvPr/>
        </p:nvSpPr>
        <p:spPr>
          <a:xfrm>
            <a:off x="660976" y="838200"/>
            <a:ext cx="11056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add a color (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or black) instance field to our nodes to create a Red Black Tree</a:t>
            </a:r>
          </a:p>
          <a:p>
            <a:endParaRPr lang="en-US" sz="2400" dirty="0"/>
          </a:p>
          <a:p>
            <a:r>
              <a:rPr lang="en-US" sz="2400" dirty="0"/>
              <a:t>If we follow the rules of a Red Black Tree, and follow the proper rotations/recoloring steps, we can guarantee that our tree will be balanced</a:t>
            </a:r>
          </a:p>
          <a:p>
            <a:endParaRPr lang="en-US" sz="2400" dirty="0"/>
          </a:p>
          <a:p>
            <a:r>
              <a:rPr lang="en-US" sz="2400" dirty="0"/>
              <a:t>Guaranteed Balanced BST =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insertion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deletion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O(</a:t>
            </a:r>
            <a:r>
              <a:rPr lang="en-US" sz="2400" dirty="0" err="1"/>
              <a:t>logn</a:t>
            </a:r>
            <a:r>
              <a:rPr lang="en-US" sz="2400" dirty="0"/>
              <a:t>) Searching/Contains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B041F-0915-CC17-C98B-7F307B515C73}"/>
              </a:ext>
            </a:extLst>
          </p:cNvPr>
          <p:cNvSpPr txBox="1"/>
          <p:nvPr/>
        </p:nvSpPr>
        <p:spPr>
          <a:xfrm>
            <a:off x="226696" y="481629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also BSTs called </a:t>
            </a:r>
            <a:r>
              <a:rPr lang="en-US" sz="2400" b="1" dirty="0"/>
              <a:t>AVL tree</a:t>
            </a:r>
            <a:r>
              <a:rPr lang="en-US" sz="2400" dirty="0"/>
              <a:t> and </a:t>
            </a:r>
            <a:r>
              <a:rPr lang="en-US" sz="2400" b="1" dirty="0"/>
              <a:t>2-3 trees </a:t>
            </a:r>
            <a:r>
              <a:rPr lang="en-US" sz="2400" dirty="0"/>
              <a:t>that serve the same purpose of RB trees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A19AE9-E0D7-BAEE-C52F-758E04A72B96}"/>
              </a:ext>
            </a:extLst>
          </p:cNvPr>
          <p:cNvSpPr/>
          <p:nvPr/>
        </p:nvSpPr>
        <p:spPr>
          <a:xfrm>
            <a:off x="6431280" y="3429000"/>
            <a:ext cx="4267200" cy="1752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Red/Black functionality to a BST does not affect the running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04A11-B86E-A208-66A0-03ACC18CEA49}"/>
              </a:ext>
            </a:extLst>
          </p:cNvPr>
          <p:cNvSpPr txBox="1"/>
          <p:nvPr/>
        </p:nvSpPr>
        <p:spPr>
          <a:xfrm>
            <a:off x="4978400" y="5313825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never have to write code for a red black tree, but you should know the purpose of red black trees, and be able to verify if a red black tree is valid or not</a:t>
            </a:r>
          </a:p>
        </p:txBody>
      </p:sp>
    </p:spTree>
    <p:extLst>
      <p:ext uri="{BB962C8B-B14F-4D97-AF65-F5344CB8AC3E}">
        <p14:creationId xmlns:p14="http://schemas.microsoft.com/office/powerpoint/2010/main" val="1512479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77BBA9-0FE3-C6AF-0B71-1907C6800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94ADC4-29C9-2915-77B6-0632DB85BA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9548008-D6B0-BE63-3D5B-5D45570DD0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395926-8523-FA25-733C-AAB5844A2F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C63C6A9-6622-D72B-C1F3-90C037FF56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1B503E-6383-E132-9E66-F7F055ACD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0E4CFB-F6ED-8A70-D256-92662F0E4795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1F7B67-6EC0-DFC9-C4BB-D314CFC8925B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64718C-53B6-5D69-E79E-F6A390CD1882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DDE70C-C7A7-5716-27B8-5897B30F72E0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29903E-F1EB-AF0E-2DFA-A215BDC4642E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0040F-5BD0-318F-00E6-6F0CD51B506C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0550E3-B644-762A-3D48-3BE2E0D0358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E54E5-F735-9FB4-3674-1002007A4024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96A8B-40F7-1D94-2E9F-07140B3BAC6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8F72A3-8BD2-6EEF-30B3-818A63EAD2B5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D09A93-6622-2827-C0F6-898F6AC7DC9B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3A9B10-C3D4-B303-E81B-619731EB30B8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0E781-F598-686D-839F-D94383564168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26B422-C300-2683-68AB-F71EF39739D5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01F5FF-F251-CA51-779C-157D7B5CDC9D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5B052C-3DC0-BEF3-FC34-702794D5C49C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CECE94-EE7A-18E4-0F3C-A791431C8BE5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522072-C6B6-9A43-61A6-CB49DE99C871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3EDAA2-5D28-38D5-98FC-80886924AAA5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A7931F-6EAF-998C-8F3F-6C0C135BD611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36BE0F-4ED4-736D-68D5-399B4284DBA8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A16D98-91B0-2A55-7A6D-ED511718E1CB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55DC19-4F84-042D-00EC-D24BAC200EFB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F32557-996B-70F5-627C-64FC1B4E0E97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50AEC-E3F7-7818-45C6-BE45CAF706EB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89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A5B0CD-1B34-1BDB-38C0-CB9F34FB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9CF5C0-5DE0-40A4-0BE7-82862F01EE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97336F3-05CD-D165-5B2E-A951A91678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31F3C5-6D49-98D7-59BD-336CF84AA5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642B00-5B05-3509-3A3D-12073842D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9452DC-CC27-C354-C67F-32C30E5920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2668C9-655F-AE48-46D6-ACB494AB8B54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D2A4-86AB-D520-5CCC-EC20DD6FDD9C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F3DD86-0175-D9BF-5655-CFD14874A658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BA0996-B38A-C544-CBF5-3FA97FE6935F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87A718-0492-B3FE-7F15-4E13B37967B1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75D67-A5CB-9B9C-6EAC-438DAA2F4D3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1940A2-EAC9-CB9A-E273-7261FF3824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52D00-EC61-2BD2-B437-25D18D7D2861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D9636-794F-F4F3-2705-5F2E7E6D413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EB9824-60C6-39BF-14A7-47BA849AB2B5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EAB6576-2D65-EEDA-07B2-1C0361ABABFF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4A75E6-456F-19B1-5FBD-7E5BAFF7A548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835020-35D4-8EDA-F928-E599C2BA417E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8A4622-D608-7734-089D-C344663C2BB9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A59726-FDD2-5E57-EF18-2824947592F6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28EB-45A9-9B13-449B-57485DA8D083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86BA0D-7A37-F190-5803-23CD6C258F86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2D014E-7C7A-5AF5-221E-46F19F6064A0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3DCF11-78F4-6E65-F507-E70C11C823F1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2A4666-0A5F-ADCC-1F17-065AD39B7C53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1EB20A-798E-7DF6-E775-DAE98042689E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D82EE-0D64-60FD-FE7B-AA89E79ACFF8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878EF-0ED8-61B4-ABCE-4B0ED027141E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818782-639D-2FA2-1AAD-05CF351EF218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1C3E71-F754-A9D1-AA55-D789C78AA32B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FE6986-CDB3-D84E-213D-904FE8EDF8F3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85605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1F71B2-EB72-D22C-A881-5C9DBF18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B66238-0F59-5C16-087B-C5D6D75390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63A9B4-C1FA-A2D8-28CC-ECD6C149E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CC27E1-3F17-0EE7-798C-7AF608B399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B2DAD7-D95B-FB55-50FC-4EE78F63E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FEDE70F-3462-4033-7D0A-4FC83299DD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E4B229-C3C2-B242-1A0C-832C8BFE4DF1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5DC086-61DF-EDB1-ED20-73FDB49C7397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2B5C2D-670E-27E1-E53A-2EACE04BAA23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8154B-0A0D-298F-BAA7-CAF6B90158F5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578896-A8F0-2310-8FAA-3068B25C0F13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138C5-B4B8-381D-6FA0-39BCDA172D07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B913C-4282-BA2C-C18C-EB503CF823C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B05B5C-3578-8A25-0493-A9BF9E1902BE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4120A-1D13-ABA2-BD39-47384240608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469117-1351-988D-AC23-4C81B9EAE1DD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9915E5-7463-7CED-86EC-D6C27E8B0EFA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4C6F9E-67B1-52D5-D90C-C208C3D456F2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386E71-5666-38BF-3DA2-A8D913E0D036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3AF509-D124-A7EB-CCEE-66473B503EE2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AFE3F5-FBCE-1B00-D575-1300427B3956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63E48E-036C-E7B8-CC78-D0811FB5B929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663042-F643-0928-F47E-182FE80F2668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343925-91EF-9EDE-2C10-28E781954804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81549-1829-20A5-8AFD-741AB0EF6877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33514A-2DA8-62BA-6285-ED239ACB6FD6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F263A6-7F2B-D5CF-DDBD-5338EBDED0BB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69A9F7-5D37-91C1-2CB0-51DA8F0FB407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4CCB7B-E047-3948-6583-2C72DF592F5E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42FAD-595C-1031-5790-47939CEF1224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A39B19-F5B9-349E-37B3-D9F8A2D10013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DEBD42-4550-054E-CBB6-DD50999DF61B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0129AB-4599-EB9B-0A84-2A86C36F222F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</p:spTree>
    <p:extLst>
      <p:ext uri="{BB962C8B-B14F-4D97-AF65-F5344CB8AC3E}">
        <p14:creationId xmlns:p14="http://schemas.microsoft.com/office/powerpoint/2010/main" val="23083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562A08-9445-4250-6047-61C0C5BCF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F20CA1-067A-0949-4B36-B53887B033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F2120E-458A-EF26-1638-A061289833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DE14F5D-875E-F482-CB0C-3C89402191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EE08D1-5023-BD53-AB4C-1DE857914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8BB1A4-DB40-8A59-735E-12C3665AA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A2D083-A6F9-1637-AC79-088ECBD359FD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ADED29-4DB0-1457-A84C-230F14DFA2B4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442807-A25D-0607-5925-93F5FDAEA029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BCFE62-146B-4240-843A-4F9DA57CA0E1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3E19F3-CD25-2531-49E7-1B1AF99BC8AF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C3CF0-8981-FD88-1E9C-66C1C587940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D8B14-171F-7F52-4F0F-2C169DBF63A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DB483-1E9C-3323-A41F-2DEEB5781D2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40644-9A9C-16CB-E164-F9158974ECB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3BB01C-4820-D77C-27DD-434C2C22D350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F47367D-4A26-E032-E660-F356D18DF33E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C53A3B-B1B6-AC74-8E7D-14904C1A88AF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BB8DF8-8B43-228D-382A-964BA2B27FD6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0B40E5-3DAB-6355-6FAF-36143698E3F1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E03D82-3D5C-D84E-8559-1906FACF30C4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93B376-7C95-B95D-A071-EF63EF376B08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F8F16C-1F5B-AB3E-BCFB-982B3127A5B7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D20515-85B0-D267-0F5F-F4A4F833037E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0F806E-4B9F-B1D5-201B-52B04F3162D1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08F9AF-2DAC-1F35-595E-AD9554B59A4E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990C7A-341E-9540-99C5-44197B78868D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A9376C-F2B5-6E26-4557-80D5AEB13B3F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C0E3E5-5BDD-E1AB-A1C2-340FBB1C63BB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2BA1C3-155C-E9F1-F659-2D4DEA9DF6C9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51E9-1DBF-AC8D-5291-D3B74BF32E6D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9ED17B-C7D3-1684-DBB1-D47FB730C724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C3C70-BFB7-72C1-F1CF-D7107C6BC101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DDF55-EE5F-309D-FF07-D77930293A81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</p:spTree>
    <p:extLst>
      <p:ext uri="{BB962C8B-B14F-4D97-AF65-F5344CB8AC3E}">
        <p14:creationId xmlns:p14="http://schemas.microsoft.com/office/powerpoint/2010/main" val="2481359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A53782-DDE5-4FCD-D039-6DD902B9B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AB2062-2CA6-EF6B-80A4-B5D32A6552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28BEC4-A305-BD42-60C5-32FE41176F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777507-4C74-7E71-2258-0335FA6194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5F8743-3477-2057-A271-05D05DAB6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213E7C-15A6-96D1-3A15-2A3471450D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0F9C10-06B8-FE98-3D21-773F549F32B2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ECF635-6C0C-9C49-3153-2D4DEB931031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225AC-093F-A3F0-6B40-819FF028D0F1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A03A59-A367-7E24-5CBE-F9AB752F520F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F1C74A-F230-5069-A41C-9B2570DD3BF1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CB315-F899-94A0-236C-95D88EB91889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8AFEA-4DB0-234B-7259-B03F126AD0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5F38B-6B10-54E1-B795-13E26CDFF673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B8B76-2BA8-C6F1-3195-0417995B0C7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1CE2E0-B328-9C0A-0DF8-F734D0A5DE2F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71C61C4-835F-B7FD-0119-2EE1596F773B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384CA1-36A3-9762-2F3E-A77D14D76151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A1E52-48F8-F21E-E59E-CEBCE0410489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712C06-4620-6755-07CA-EC3848D9D088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F12E08-A4D5-646A-2C4E-1CC5F041B63F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B1F38E-D3E8-5C69-B7C1-D9FE5F205A46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06908D-3989-661A-8CBD-3D5C40AD7528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1D40E7-86D3-7C0C-6692-3C038832A603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410054-C09F-915A-C1E5-D45D9B3FF0B9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A0F354-711B-BAFB-38DE-6B508FD9300B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CD392-2BAD-2BBF-3249-06DC1C2C3DF3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1C6EC-9013-622D-1F43-8B41B7AD0D00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C9F69D-6F57-2ED2-A988-59D8C38A30AF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17064E-9FC9-6056-8574-1D7AB0F39815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2FFDDE-079C-6169-D2A1-A7F1D8D8EED6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811EB-CC21-DC8E-CBAF-2B96DF1432ED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5DF10-F746-D489-FB08-51EF00A3BFFF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110860-540A-1093-7611-86A20C768BB8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A8593-FD6A-8D48-3B64-036F3F3A84F3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AA29E-8F29-7DAD-9CC9-B6934CDD8C71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</p:spTree>
    <p:extLst>
      <p:ext uri="{BB962C8B-B14F-4D97-AF65-F5344CB8AC3E}">
        <p14:creationId xmlns:p14="http://schemas.microsoft.com/office/powerpoint/2010/main" val="115330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5C02C4-2BD1-DC99-A34E-8086F0D8A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FCA8E8-FD16-F8F3-0320-E3AED017E8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1EC012-B1F3-E38D-B012-87F5D81D2C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5619BE-BA10-15E0-2693-E448BA9C19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BC6A6A-8B62-EB41-CAE4-64F940CCE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1834E8-29AF-ACCF-FA82-852B930DDB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BBC613-834C-AD56-6A25-390B03641315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0F989-E6DD-74DE-EFDC-7DF3DA97DEBC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E371BF-AFF6-9AEF-7DB7-B1D2FF818365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652B82-70C3-A13B-69D9-F40D60E4C59B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F1BAC-CE1E-6419-6566-306BB909D44B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885D15-2309-4305-0551-083194E2430D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E94A5D-81BF-85CE-697C-75CAD53729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B9A9CE-77C4-E2D0-3FF7-2DE22180F588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A3654C-44D1-8A50-D7E1-560E8042DFF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2E8FF-E80B-01BB-156D-725802C8D26A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619056-27EE-AB69-48AE-6CC32399E479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1FA4DF-12B8-89BC-CAA7-D604A6C291B9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63E01E-C8EE-D55E-BB60-2D7DD3784D87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6068D9-0048-00E6-1270-A8072B369B39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084886-5054-4324-253A-EC1FBA0981CC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A935F4-2800-BB0C-DD32-480A7AEEA99F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6AE2A2-4886-CFDB-C6DC-597AF666C1D5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7649D7-5E9E-B538-9370-5499EADED4DD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3F1584-2C2C-AD07-92BC-481C0CA94CBA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2C42AD-8453-ED6D-56D1-416E6424326C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745497-30D3-4AA3-E78D-6361197A15DA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B4F11A-63F1-DCD7-BB9F-3EB1975CE83B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A46251-5CC3-95B8-26C1-17CC13DB5EA2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E19775-4AFC-CB94-6626-C4FFEFF74E9F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23AF74-EAC2-0000-F217-9E6A2BEB5A20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DA4CCE-064C-50BA-82C7-C801204F3103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C657B-B418-0E00-E6EF-5BE21651E120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220D8-6639-2455-E731-2D7AE320B330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96795-2C89-4431-187B-BA9164A1C762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1EE04-A43F-1646-8693-6002EB8335D5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</p:spTree>
    <p:extLst>
      <p:ext uri="{BB962C8B-B14F-4D97-AF65-F5344CB8AC3E}">
        <p14:creationId xmlns:p14="http://schemas.microsoft.com/office/powerpoint/2010/main" val="137223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A41F5F-2526-68A7-5453-547EE78C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A1B640-234B-D55D-1EE9-E65C9A3E92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32806-9E8F-3111-55C1-17DA8624A3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73D0AF-4DA7-3546-81FC-A4858446F2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75E825-3470-2B06-9A67-CCD2BA671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34C5F5-8173-8EA0-5D51-09E12A8027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53C9CF-C758-8055-CA53-26A4AD8389E0}"/>
              </a:ext>
            </a:extLst>
          </p:cNvPr>
          <p:cNvSpPr/>
          <p:nvPr/>
        </p:nvSpPr>
        <p:spPr>
          <a:xfrm>
            <a:off x="1968904" y="48351"/>
            <a:ext cx="1114926" cy="930442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54AF6-7649-A91A-CC8B-ABD5803B952A}"/>
              </a:ext>
            </a:extLst>
          </p:cNvPr>
          <p:cNvSpPr/>
          <p:nvPr/>
        </p:nvSpPr>
        <p:spPr>
          <a:xfrm>
            <a:off x="3869799" y="1349520"/>
            <a:ext cx="1114926" cy="93044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31104-7542-3EFD-038F-482D4E1822DF}"/>
              </a:ext>
            </a:extLst>
          </p:cNvPr>
          <p:cNvSpPr/>
          <p:nvPr/>
        </p:nvSpPr>
        <p:spPr>
          <a:xfrm>
            <a:off x="5442020" y="32264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D2E5B9-98D1-DC3A-0325-F5872642A3D0}"/>
              </a:ext>
            </a:extLst>
          </p:cNvPr>
          <p:cNvSpPr/>
          <p:nvPr/>
        </p:nvSpPr>
        <p:spPr>
          <a:xfrm>
            <a:off x="1968904" y="3056246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582A9A-B812-D4EB-A41E-9364D87D5277}"/>
              </a:ext>
            </a:extLst>
          </p:cNvPr>
          <p:cNvSpPr/>
          <p:nvPr/>
        </p:nvSpPr>
        <p:spPr>
          <a:xfrm>
            <a:off x="2883304" y="4933172"/>
            <a:ext cx="1114926" cy="930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2DD97-D699-8E5B-E529-90C65E89711F}"/>
              </a:ext>
            </a:extLst>
          </p:cNvPr>
          <p:cNvCxnSpPr/>
          <p:nvPr/>
        </p:nvCxnSpPr>
        <p:spPr>
          <a:xfrm flipH="1">
            <a:off x="1134714" y="767993"/>
            <a:ext cx="906379" cy="946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75B86-874D-B25F-445D-93E8C567BD9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79556" y="796067"/>
            <a:ext cx="1053520" cy="68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F3AA22-9257-2105-E8D4-83DECC68449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920553" y="2143702"/>
            <a:ext cx="1112523" cy="10488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DD6B99-F0A0-794A-8D9A-B521AE72849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821448" y="2143702"/>
            <a:ext cx="965477" cy="1082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7219D-96F7-877D-8A00-B626FCCFE372}"/>
              </a:ext>
            </a:extLst>
          </p:cNvPr>
          <p:cNvCxnSpPr>
            <a:cxnSpLocks/>
          </p:cNvCxnSpPr>
          <p:nvPr/>
        </p:nvCxnSpPr>
        <p:spPr>
          <a:xfrm>
            <a:off x="2787051" y="3986688"/>
            <a:ext cx="505326" cy="94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661F3D-9CB4-80BC-C8C8-8278B0905BA6}"/>
              </a:ext>
            </a:extLst>
          </p:cNvPr>
          <p:cNvSpPr/>
          <p:nvPr/>
        </p:nvSpPr>
        <p:spPr>
          <a:xfrm>
            <a:off x="577251" y="1544468"/>
            <a:ext cx="1114926" cy="93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343C0-4803-C5BA-5F13-9ED05BC96F0F}"/>
              </a:ext>
            </a:extLst>
          </p:cNvPr>
          <p:cNvSpPr/>
          <p:nvPr/>
        </p:nvSpPr>
        <p:spPr>
          <a:xfrm>
            <a:off x="1361308" y="41568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64319B-B58C-FF94-CA22-ADB1306468B4}"/>
              </a:ext>
            </a:extLst>
          </p:cNvPr>
          <p:cNvSpPr/>
          <p:nvPr/>
        </p:nvSpPr>
        <p:spPr>
          <a:xfrm>
            <a:off x="2552435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77F7D0-D8F9-9BC4-726A-61881916047D}"/>
              </a:ext>
            </a:extLst>
          </p:cNvPr>
          <p:cNvSpPr/>
          <p:nvPr/>
        </p:nvSpPr>
        <p:spPr>
          <a:xfrm>
            <a:off x="3667361" y="5985688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45714F-A0CD-313B-D444-AD6CD9E15879}"/>
              </a:ext>
            </a:extLst>
          </p:cNvPr>
          <p:cNvSpPr/>
          <p:nvPr/>
        </p:nvSpPr>
        <p:spPr>
          <a:xfrm>
            <a:off x="5125188" y="4375709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5EF228-A143-D9D2-9A29-65FBA5665637}"/>
              </a:ext>
            </a:extLst>
          </p:cNvPr>
          <p:cNvSpPr/>
          <p:nvPr/>
        </p:nvSpPr>
        <p:spPr>
          <a:xfrm>
            <a:off x="6155892" y="438999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AADEA5-4A7B-6F08-7707-EC7EBA8A2AB7}"/>
              </a:ext>
            </a:extLst>
          </p:cNvPr>
          <p:cNvSpPr/>
          <p:nvPr/>
        </p:nvSpPr>
        <p:spPr>
          <a:xfrm>
            <a:off x="143583" y="2777514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DD1BF6-B4C3-6C26-3DFF-9CD4E660A0EA}"/>
              </a:ext>
            </a:extLst>
          </p:cNvPr>
          <p:cNvSpPr/>
          <p:nvPr/>
        </p:nvSpPr>
        <p:spPr>
          <a:xfrm>
            <a:off x="1151912" y="2777513"/>
            <a:ext cx="661737" cy="557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A9EC91-6316-BF4B-A7FF-72B980707697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H="1">
            <a:off x="474452" y="2338650"/>
            <a:ext cx="266076" cy="438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08356-38D4-8ADC-ACFF-5944991FC577}"/>
              </a:ext>
            </a:extLst>
          </p:cNvPr>
          <p:cNvCxnSpPr>
            <a:endCxn id="28" idx="0"/>
          </p:cNvCxnSpPr>
          <p:nvPr/>
        </p:nvCxnSpPr>
        <p:spPr>
          <a:xfrm>
            <a:off x="1361308" y="2474225"/>
            <a:ext cx="121473" cy="3032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2E16A7-A84B-8FB3-2AB7-B7D7F3D61F63}"/>
              </a:ext>
            </a:extLst>
          </p:cNvPr>
          <p:cNvCxnSpPr>
            <a:stCxn id="8" idx="3"/>
            <a:endCxn id="20" idx="7"/>
          </p:cNvCxnSpPr>
          <p:nvPr/>
        </p:nvCxnSpPr>
        <p:spPr>
          <a:xfrm flipH="1">
            <a:off x="1926136" y="3850428"/>
            <a:ext cx="206045" cy="388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0A59AC-45F9-966F-7311-D2CBE99CDBD3}"/>
              </a:ext>
            </a:extLst>
          </p:cNvPr>
          <p:cNvCxnSpPr>
            <a:stCxn id="9" idx="3"/>
            <a:endCxn id="21" idx="0"/>
          </p:cNvCxnSpPr>
          <p:nvPr/>
        </p:nvCxnSpPr>
        <p:spPr>
          <a:xfrm flipH="1">
            <a:off x="2883304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696569-A1E8-D8AB-5A90-054F84D9D608}"/>
              </a:ext>
            </a:extLst>
          </p:cNvPr>
          <p:cNvCxnSpPr>
            <a:stCxn id="9" idx="5"/>
            <a:endCxn id="23" idx="0"/>
          </p:cNvCxnSpPr>
          <p:nvPr/>
        </p:nvCxnSpPr>
        <p:spPr>
          <a:xfrm>
            <a:off x="3834953" y="5727354"/>
            <a:ext cx="163277" cy="258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8523B-7D90-F5E8-B225-CA32E8F29586}"/>
              </a:ext>
            </a:extLst>
          </p:cNvPr>
          <p:cNvCxnSpPr>
            <a:stCxn id="7" idx="3"/>
            <a:endCxn id="25" idx="0"/>
          </p:cNvCxnSpPr>
          <p:nvPr/>
        </p:nvCxnSpPr>
        <p:spPr>
          <a:xfrm flipH="1">
            <a:off x="5456057" y="4020628"/>
            <a:ext cx="149240" cy="355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786F9A-22C5-770B-F683-7FFDE40C8120}"/>
              </a:ext>
            </a:extLst>
          </p:cNvPr>
          <p:cNvCxnSpPr>
            <a:stCxn id="7" idx="5"/>
            <a:endCxn id="26" idx="0"/>
          </p:cNvCxnSpPr>
          <p:nvPr/>
        </p:nvCxnSpPr>
        <p:spPr>
          <a:xfrm>
            <a:off x="6393669" y="4020628"/>
            <a:ext cx="93092" cy="3693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BC1959-07C1-ACB8-B888-A407444151EF}"/>
              </a:ext>
            </a:extLst>
          </p:cNvPr>
          <p:cNvSpPr txBox="1"/>
          <p:nvPr/>
        </p:nvSpPr>
        <p:spPr>
          <a:xfrm>
            <a:off x="6228115" y="21626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 For each node, all paths from the node to descendant leaves contain the same number of </a:t>
            </a:r>
            <a:r>
              <a:rPr lang="en-US" sz="2800" b="1" dirty="0"/>
              <a:t>black</a:t>
            </a:r>
            <a:r>
              <a:rPr lang="en-US" sz="2800" dirty="0"/>
              <a:t>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22170-5BA3-E743-A407-915CE49ADA6E}"/>
              </a:ext>
            </a:extLst>
          </p:cNvPr>
          <p:cNvSpPr txBox="1"/>
          <p:nvPr/>
        </p:nvSpPr>
        <p:spPr>
          <a:xfrm>
            <a:off x="6647170" y="191286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Leaf Nodes from starting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94CCD-E27B-434A-65E7-E269E1F4092E}"/>
              </a:ext>
            </a:extLst>
          </p:cNvPr>
          <p:cNvSpPr txBox="1"/>
          <p:nvPr/>
        </p:nvSpPr>
        <p:spPr>
          <a:xfrm>
            <a:off x="7410400" y="244328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leaves = [ 2, 17, 50 ]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685CA-1DFB-5B8C-DB73-DDAA5442782C}"/>
              </a:ext>
            </a:extLst>
          </p:cNvPr>
          <p:cNvSpPr txBox="1"/>
          <p:nvPr/>
        </p:nvSpPr>
        <p:spPr>
          <a:xfrm>
            <a:off x="6817629" y="2956559"/>
            <a:ext cx="52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Calculate the path from leaf to root, and count the number of black nodes visited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26142-DCB0-4473-9786-1BB04651DE59}"/>
              </a:ext>
            </a:extLst>
          </p:cNvPr>
          <p:cNvSpPr txBox="1"/>
          <p:nvPr/>
        </p:nvSpPr>
        <p:spPr>
          <a:xfrm>
            <a:off x="7936102" y="4313471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2 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17:  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50: 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2C006A-8AED-6BC7-61D4-02140A34CC2F}"/>
              </a:ext>
            </a:extLst>
          </p:cNvPr>
          <p:cNvSpPr txBox="1"/>
          <p:nvPr/>
        </p:nvSpPr>
        <p:spPr>
          <a:xfrm>
            <a:off x="6817629" y="5477912"/>
            <a:ext cx="4876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Make sure all </a:t>
            </a:r>
            <a:r>
              <a:rPr lang="en-US" sz="2400" u="sng" dirty="0"/>
              <a:t>these</a:t>
            </a:r>
            <a:r>
              <a:rPr lang="en-US" sz="2400" dirty="0"/>
              <a:t> numbers are the same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16B98F-16A2-5449-CFD1-D72F576C1149}"/>
                  </a:ext>
                </a:extLst>
              </p14:cNvPr>
              <p14:cNvContentPartPr/>
              <p14:nvPr/>
            </p14:nvContentPartPr>
            <p14:xfrm>
              <a:off x="8943429" y="4249629"/>
              <a:ext cx="188640" cy="939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16B98F-16A2-5449-CFD1-D72F576C11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5429" y="4231629"/>
                <a:ext cx="224280" cy="9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27D94D3-5417-1449-1FB7-1D32C9FC409B}"/>
              </a:ext>
            </a:extLst>
          </p:cNvPr>
          <p:cNvGrpSpPr/>
          <p:nvPr/>
        </p:nvGrpSpPr>
        <p:grpSpPr>
          <a:xfrm>
            <a:off x="9343749" y="4635189"/>
            <a:ext cx="161640" cy="858960"/>
            <a:chOff x="9343749" y="4635189"/>
            <a:chExt cx="16164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1746E6-CE82-BF0B-CDFD-D1DC3B01DF7D}"/>
                    </a:ext>
                  </a:extLst>
                </p14:cNvPr>
                <p14:cNvContentPartPr/>
                <p14:nvPr/>
              </p14:nvContentPartPr>
              <p14:xfrm>
                <a:off x="9343749" y="4719789"/>
                <a:ext cx="161640" cy="774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1746E6-CE82-BF0B-CDFD-D1DC3B01DF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26109" y="4702149"/>
                  <a:ext cx="19728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AEEE-0441-9CFC-6134-B8E7FC2A7E28}"/>
                    </a:ext>
                  </a:extLst>
                </p14:cNvPr>
                <p14:cNvContentPartPr/>
                <p14:nvPr/>
              </p14:nvContentPartPr>
              <p14:xfrm>
                <a:off x="9343749" y="4635189"/>
                <a:ext cx="82800" cy="17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AEEE-0441-9CFC-6134-B8E7FC2A7E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26109" y="4617549"/>
                  <a:ext cx="1184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F5CE3E-5809-C3C9-A02B-E9ACD40C5BDB}"/>
                  </a:ext>
                </a:extLst>
              </p14:cNvPr>
              <p14:cNvContentPartPr/>
              <p14:nvPr/>
            </p14:nvContentPartPr>
            <p14:xfrm>
              <a:off x="8532669" y="4188429"/>
              <a:ext cx="158400" cy="1041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F5CE3E-5809-C3C9-A02B-E9ACD40C5B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5029" y="4170789"/>
                <a:ext cx="19404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B876EE-790E-6F59-99CA-9F9BD5A016FB}"/>
                  </a:ext>
                </a:extLst>
              </p14:cNvPr>
              <p14:cNvContentPartPr/>
              <p14:nvPr/>
            </p14:nvContentPartPr>
            <p14:xfrm>
              <a:off x="1357509" y="4125429"/>
              <a:ext cx="698400" cy="621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B876EE-790E-6F59-99CA-9F9BD5A016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9869" y="4107429"/>
                <a:ext cx="734040" cy="656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24EC66B-F3E3-18C2-84F4-EE288B23A277}"/>
              </a:ext>
            </a:extLst>
          </p:cNvPr>
          <p:cNvSpPr txBox="1"/>
          <p:nvPr/>
        </p:nvSpPr>
        <p:spPr>
          <a:xfrm>
            <a:off x="162513" y="4753800"/>
            <a:ext cx="2665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node is not calculated, but I don’t think it matters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6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96952F-331B-6268-8EA7-6852BED9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4897481-2563-DF9F-545D-BD36810F22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AB74DC-251D-C093-9F11-D57F1EC817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DAAC84-26DB-14A6-F04A-275C1FAD68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1AC40-BF9E-81D6-B304-8F4340B99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4B5823-AD5C-2620-35DC-467D16310F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FC2D8-F20F-5D9E-D2F2-D5075B4308EB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1E593-5861-9663-86A1-9935931257B8}"/>
              </a:ext>
            </a:extLst>
          </p:cNvPr>
          <p:cNvSpPr txBox="1"/>
          <p:nvPr/>
        </p:nvSpPr>
        <p:spPr>
          <a:xfrm>
            <a:off x="990600" y="874111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03B843-503E-50D9-3CA9-D3D450BF968E}"/>
              </a:ext>
            </a:extLst>
          </p:cNvPr>
          <p:cNvSpPr/>
          <p:nvPr/>
        </p:nvSpPr>
        <p:spPr>
          <a:xfrm>
            <a:off x="527384" y="2254735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300A36-4DE1-82FF-DFE2-CA25237E32DA}"/>
              </a:ext>
            </a:extLst>
          </p:cNvPr>
          <p:cNvSpPr/>
          <p:nvPr/>
        </p:nvSpPr>
        <p:spPr>
          <a:xfrm>
            <a:off x="1689434" y="3378685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B16B80-93FB-04BC-E9F2-B649AF3AAE93}"/>
              </a:ext>
            </a:extLst>
          </p:cNvPr>
          <p:cNvSpPr/>
          <p:nvPr/>
        </p:nvSpPr>
        <p:spPr>
          <a:xfrm>
            <a:off x="3041984" y="4683109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606B27-71DA-57F9-1C97-499D846145EC}"/>
              </a:ext>
            </a:extLst>
          </p:cNvPr>
          <p:cNvSpPr/>
          <p:nvPr/>
        </p:nvSpPr>
        <p:spPr>
          <a:xfrm>
            <a:off x="4785059" y="5674210"/>
            <a:ext cx="1552575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70CEC-EF25-7C29-5B1D-8B641FA3DF1A}"/>
              </a:ext>
            </a:extLst>
          </p:cNvPr>
          <p:cNvCxnSpPr>
            <a:stCxn id="7" idx="5"/>
          </p:cNvCxnSpPr>
          <p:nvPr/>
        </p:nvCxnSpPr>
        <p:spPr>
          <a:xfrm>
            <a:off x="1852590" y="2953923"/>
            <a:ext cx="303569" cy="424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C96D6-BA4E-D4D4-F102-E0C8B39426D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014640" y="4077873"/>
            <a:ext cx="484544" cy="6052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956C30-C148-769C-3C38-C880CF28E12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367190" y="5382297"/>
            <a:ext cx="645238" cy="4118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073241-B39E-EF8E-467F-72750721EB17}"/>
              </a:ext>
            </a:extLst>
          </p:cNvPr>
          <p:cNvSpPr txBox="1"/>
          <p:nvPr/>
        </p:nvSpPr>
        <p:spPr>
          <a:xfrm>
            <a:off x="6290009" y="2574206"/>
            <a:ext cx="5286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 nodes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If this is a balanced tree, the height should be less than or equal to 2  (log(4))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2E1A6-AC6E-4C36-59BE-BEFCB834E5C0}"/>
              </a:ext>
            </a:extLst>
          </p:cNvPr>
          <p:cNvSpPr txBox="1"/>
          <p:nvPr/>
        </p:nvSpPr>
        <p:spPr>
          <a:xfrm>
            <a:off x="7239000" y="5567439"/>
            <a:ext cx="4150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Height = 3 </a:t>
            </a:r>
            <a:r>
              <a:rPr lang="en-US" sz="2800" b="1" dirty="0">
                <a:sym typeface="Wingdings" panose="05000000000000000000" pitchFamily="2" charset="2"/>
              </a:rPr>
              <a:t> not balanced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30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E02BBE-A2B4-5C79-BD14-0E2D2966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BB02AD-FE84-30F3-7BC5-90171C2C13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059153-3491-35CF-3E74-B514697910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E0635A7-E82D-9B0D-5D1A-0A8D77715F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6E67D9-C486-620A-6CC5-BD3AE65B3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78A417-3C95-ED45-B906-A36DC2C72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202D9-5DD6-8212-29A6-DF2DE0940870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0C895-BB4C-78A8-BB3A-37085E7E6227}"/>
              </a:ext>
            </a:extLst>
          </p:cNvPr>
          <p:cNvSpPr/>
          <p:nvPr/>
        </p:nvSpPr>
        <p:spPr>
          <a:xfrm>
            <a:off x="2093494" y="2203253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99A421-B0CD-C673-23AD-E2B39DD3F1BE}"/>
              </a:ext>
            </a:extLst>
          </p:cNvPr>
          <p:cNvSpPr/>
          <p:nvPr/>
        </p:nvSpPr>
        <p:spPr>
          <a:xfrm>
            <a:off x="737937" y="334750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EDA43-C0FF-91BF-539E-D15C56EB45B9}"/>
              </a:ext>
            </a:extLst>
          </p:cNvPr>
          <p:cNvSpPr/>
          <p:nvPr/>
        </p:nvSpPr>
        <p:spPr>
          <a:xfrm>
            <a:off x="3505200" y="334750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23B6DD-02CA-B849-83F7-6EDB8D7A6E38}"/>
              </a:ext>
            </a:extLst>
          </p:cNvPr>
          <p:cNvSpPr/>
          <p:nvPr/>
        </p:nvSpPr>
        <p:spPr>
          <a:xfrm>
            <a:off x="192505" y="4673954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41456E-A6D1-70E7-3233-245330620D51}"/>
              </a:ext>
            </a:extLst>
          </p:cNvPr>
          <p:cNvSpPr/>
          <p:nvPr/>
        </p:nvSpPr>
        <p:spPr>
          <a:xfrm>
            <a:off x="2101515" y="4640490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B42DA-186D-1ADF-D25A-F5319766AC64}"/>
              </a:ext>
            </a:extLst>
          </p:cNvPr>
          <p:cNvCxnSpPr>
            <a:stCxn id="16" idx="3"/>
          </p:cNvCxnSpPr>
          <p:nvPr/>
        </p:nvCxnSpPr>
        <p:spPr>
          <a:xfrm flipH="1">
            <a:off x="1941094" y="2912553"/>
            <a:ext cx="383807" cy="4349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FC2040-1BF8-C185-28CC-EBCE8875309E}"/>
              </a:ext>
            </a:extLst>
          </p:cNvPr>
          <p:cNvCxnSpPr>
            <a:stCxn id="16" idx="5"/>
          </p:cNvCxnSpPr>
          <p:nvPr/>
        </p:nvCxnSpPr>
        <p:spPr>
          <a:xfrm>
            <a:off x="3442234" y="2912553"/>
            <a:ext cx="423913" cy="4349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0B7666-F4D5-56C2-73A8-C00E9975F238}"/>
              </a:ext>
            </a:extLst>
          </p:cNvPr>
          <p:cNvCxnSpPr>
            <a:endCxn id="19" idx="0"/>
          </p:cNvCxnSpPr>
          <p:nvPr/>
        </p:nvCxnSpPr>
        <p:spPr>
          <a:xfrm flipH="1">
            <a:off x="982579" y="4178501"/>
            <a:ext cx="244642" cy="495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48B213-E069-B0E5-7D15-9961433473A6}"/>
              </a:ext>
            </a:extLst>
          </p:cNvPr>
          <p:cNvCxnSpPr>
            <a:stCxn id="17" idx="5"/>
          </p:cNvCxnSpPr>
          <p:nvPr/>
        </p:nvCxnSpPr>
        <p:spPr>
          <a:xfrm>
            <a:off x="2086677" y="4056804"/>
            <a:ext cx="544228" cy="583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7162D-913C-7F3E-E38C-203C11AA8E20}"/>
              </a:ext>
            </a:extLst>
          </p:cNvPr>
          <p:cNvSpPr txBox="1"/>
          <p:nvPr/>
        </p:nvSpPr>
        <p:spPr>
          <a:xfrm>
            <a:off x="6526630" y="2576898"/>
            <a:ext cx="5286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nodes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If this is a balanced tree, the height should be less than or equal to 3  ceil(log(6))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CF4C3-7B68-8528-A43C-A27C3029558B}"/>
              </a:ext>
            </a:extLst>
          </p:cNvPr>
          <p:cNvSpPr txBox="1"/>
          <p:nvPr/>
        </p:nvSpPr>
        <p:spPr>
          <a:xfrm>
            <a:off x="1227221" y="876803"/>
            <a:ext cx="973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balanced</a:t>
            </a:r>
            <a:r>
              <a:rPr lang="en-US" sz="2400" dirty="0"/>
              <a:t> binary tree, is defined as a binary tree in which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given n nodes, the height of the tree is 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O(</a:t>
            </a:r>
            <a:r>
              <a:rPr lang="en-US" sz="3200" b="1" dirty="0" err="1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logn</a:t>
            </a:r>
            <a:r>
              <a:rPr lang="en-US" sz="3200" b="1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3E931B-E5AC-7026-554B-3ABFE85A2710}"/>
              </a:ext>
            </a:extLst>
          </p:cNvPr>
          <p:cNvSpPr/>
          <p:nvPr/>
        </p:nvSpPr>
        <p:spPr>
          <a:xfrm>
            <a:off x="3348987" y="5588170"/>
            <a:ext cx="1580147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8423E2-9266-87E7-677C-55A7FAF51CC3}"/>
              </a:ext>
            </a:extLst>
          </p:cNvPr>
          <p:cNvCxnSpPr>
            <a:cxnSpLocks/>
          </p:cNvCxnSpPr>
          <p:nvPr/>
        </p:nvCxnSpPr>
        <p:spPr>
          <a:xfrm>
            <a:off x="3388292" y="5357176"/>
            <a:ext cx="277528" cy="3453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819381-4792-BB42-42AE-C168011648B3}"/>
              </a:ext>
            </a:extLst>
          </p:cNvPr>
          <p:cNvSpPr txBox="1"/>
          <p:nvPr/>
        </p:nvSpPr>
        <p:spPr>
          <a:xfrm>
            <a:off x="6755230" y="5274118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Height = 3 </a:t>
            </a:r>
            <a:r>
              <a:rPr lang="en-US" sz="2400" b="1" dirty="0">
                <a:sym typeface="Wingdings" panose="05000000000000000000" pitchFamily="2" charset="2"/>
              </a:rPr>
              <a:t> balanced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2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9F4ACF-6511-E0B6-5710-FC752631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40D1757-631C-A313-1571-93D8CBDB1C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1F3DB7-BE04-E74B-A136-CEA68DB368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00ECC7-15C8-8EB6-DEBA-DE4F0CF91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95B5AD-FA78-A366-C0A6-351370169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384AA7-FF18-9254-0FEB-B2E0E0FE92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6D914-9EAF-C307-9C61-64D0A755D1DD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44A9-4FB0-1AAC-57CD-2474C0629A35}"/>
              </a:ext>
            </a:extLst>
          </p:cNvPr>
          <p:cNvSpPr txBox="1"/>
          <p:nvPr/>
        </p:nvSpPr>
        <p:spPr>
          <a:xfrm>
            <a:off x="3777249" y="130145"/>
            <a:ext cx="4087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building a BST, there is no guarantee that the tree will be balanced (it depends on the order that we add nodes)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A070A-973E-9383-119D-3B5597CF8B70}"/>
              </a:ext>
            </a:extLst>
          </p:cNvPr>
          <p:cNvSpPr txBox="1"/>
          <p:nvPr/>
        </p:nvSpPr>
        <p:spPr>
          <a:xfrm>
            <a:off x="806354" y="5054700"/>
            <a:ext cx="20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“Good Tree”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75439-70FE-AF6E-272B-4010F8CA9F28}"/>
              </a:ext>
            </a:extLst>
          </p:cNvPr>
          <p:cNvSpPr txBox="1"/>
          <p:nvPr/>
        </p:nvSpPr>
        <p:spPr>
          <a:xfrm>
            <a:off x="8966256" y="483992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F76BF7-A13B-13E6-58C1-BF2C6C72BFD9}"/>
              </a:ext>
            </a:extLst>
          </p:cNvPr>
          <p:cNvSpPr txBox="1"/>
          <p:nvPr/>
        </p:nvSpPr>
        <p:spPr>
          <a:xfrm>
            <a:off x="8473107" y="4387868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“Bad Tree”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60A75A-75E3-E987-5292-D194F02AA99E}"/>
              </a:ext>
            </a:extLst>
          </p:cNvPr>
          <p:cNvSpPr txBox="1"/>
          <p:nvPr/>
        </p:nvSpPr>
        <p:spPr>
          <a:xfrm>
            <a:off x="1314712" y="554981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</a:t>
            </a:r>
            <a:r>
              <a:rPr lang="en-US" sz="3600" b="1" dirty="0" err="1">
                <a:solidFill>
                  <a:srgbClr val="FF0000"/>
                </a:solidFill>
              </a:rPr>
              <a:t>logn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F07EE2A-1E6A-FEAE-CF90-D671095C9AD1}"/>
              </a:ext>
            </a:extLst>
          </p:cNvPr>
          <p:cNvGrpSpPr/>
          <p:nvPr/>
        </p:nvGrpSpPr>
        <p:grpSpPr>
          <a:xfrm>
            <a:off x="325405" y="1237665"/>
            <a:ext cx="3414800" cy="2036749"/>
            <a:chOff x="384426" y="1237193"/>
            <a:chExt cx="3414800" cy="203674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9EE4747-4C83-B817-591C-3E9897EBC5A9}"/>
                </a:ext>
              </a:extLst>
            </p:cNvPr>
            <p:cNvSpPr txBox="1"/>
            <p:nvPr/>
          </p:nvSpPr>
          <p:spPr>
            <a:xfrm>
              <a:off x="1782794" y="1237193"/>
              <a:ext cx="54087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939A91-3B0A-634E-C4D9-C866ACC54076}"/>
                </a:ext>
              </a:extLst>
            </p:cNvPr>
            <p:cNvSpPr txBox="1"/>
            <p:nvPr/>
          </p:nvSpPr>
          <p:spPr>
            <a:xfrm>
              <a:off x="884969" y="2055086"/>
              <a:ext cx="57678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D00172-6BBE-FFA3-90BA-1EDA4785D1EA}"/>
                </a:ext>
              </a:extLst>
            </p:cNvPr>
            <p:cNvSpPr txBox="1"/>
            <p:nvPr/>
          </p:nvSpPr>
          <p:spPr>
            <a:xfrm>
              <a:off x="384426" y="2812277"/>
              <a:ext cx="64274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8A8A28-8F58-7F6B-9B67-8C6A458748F0}"/>
                </a:ext>
              </a:extLst>
            </p:cNvPr>
            <p:cNvSpPr txBox="1"/>
            <p:nvPr/>
          </p:nvSpPr>
          <p:spPr>
            <a:xfrm>
              <a:off x="1369461" y="2812277"/>
              <a:ext cx="59363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6C91BB-EC04-DF63-1977-21D3E976350A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705797" y="2516751"/>
              <a:ext cx="467565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9AE4A9-1429-F3B0-58A8-3B9B3853011F}"/>
                </a:ext>
              </a:extLst>
            </p:cNvPr>
            <p:cNvCxnSpPr>
              <a:cxnSpLocks/>
              <a:stCxn id="97" idx="2"/>
              <a:endCxn id="99" idx="0"/>
            </p:cNvCxnSpPr>
            <p:nvPr/>
          </p:nvCxnSpPr>
          <p:spPr>
            <a:xfrm>
              <a:off x="1173362" y="2516751"/>
              <a:ext cx="492917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41EA650-FEB5-FAD9-AC6B-21DBC1F15858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1173362" y="1698858"/>
              <a:ext cx="879869" cy="356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E58DBF-C494-CAB7-0E26-22A56870E65B}"/>
                </a:ext>
              </a:extLst>
            </p:cNvPr>
            <p:cNvSpPr txBox="1"/>
            <p:nvPr/>
          </p:nvSpPr>
          <p:spPr>
            <a:xfrm>
              <a:off x="2616273" y="2055086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C56607-4D7B-EF18-8A22-43F97C23171B}"/>
                </a:ext>
              </a:extLst>
            </p:cNvPr>
            <p:cNvSpPr txBox="1"/>
            <p:nvPr/>
          </p:nvSpPr>
          <p:spPr>
            <a:xfrm>
              <a:off x="2165094" y="2812277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8201B-72CC-7721-317A-D18698C3A0A7}"/>
                </a:ext>
              </a:extLst>
            </p:cNvPr>
            <p:cNvSpPr txBox="1"/>
            <p:nvPr/>
          </p:nvSpPr>
          <p:spPr>
            <a:xfrm>
              <a:off x="3207749" y="2812277"/>
              <a:ext cx="59147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593E651-65B7-8D40-3FDB-E3CAFE374D2D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flipH="1">
              <a:off x="2460833" y="2516751"/>
              <a:ext cx="451179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A661B1-8687-1B96-CC6C-4DBD76A11311}"/>
                </a:ext>
              </a:extLst>
            </p:cNvPr>
            <p:cNvCxnSpPr>
              <a:cxnSpLocks/>
              <a:stCxn id="103" idx="2"/>
              <a:endCxn id="105" idx="0"/>
            </p:cNvCxnSpPr>
            <p:nvPr/>
          </p:nvCxnSpPr>
          <p:spPr>
            <a:xfrm>
              <a:off x="2912012" y="2516751"/>
              <a:ext cx="591476" cy="295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5DE69A4-26D1-0BE6-AE52-F65DF18043D3}"/>
                </a:ext>
              </a:extLst>
            </p:cNvPr>
            <p:cNvCxnSpPr>
              <a:cxnSpLocks/>
              <a:stCxn id="96" idx="2"/>
              <a:endCxn id="103" idx="0"/>
            </p:cNvCxnSpPr>
            <p:nvPr/>
          </p:nvCxnSpPr>
          <p:spPr>
            <a:xfrm>
              <a:off x="2053231" y="1698858"/>
              <a:ext cx="858781" cy="356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6F0D194-7B49-42A2-7528-C6CE5CA34533}"/>
              </a:ext>
            </a:extLst>
          </p:cNvPr>
          <p:cNvSpPr txBox="1"/>
          <p:nvPr/>
        </p:nvSpPr>
        <p:spPr>
          <a:xfrm>
            <a:off x="206534" y="3427335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44, 17, 88, 11, 32, 65, 97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8FDF02-5545-EC88-445F-4C475418FBA1}"/>
              </a:ext>
            </a:extLst>
          </p:cNvPr>
          <p:cNvSpPr txBox="1"/>
          <p:nvPr/>
        </p:nvSpPr>
        <p:spPr>
          <a:xfrm>
            <a:off x="206534" y="3950555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44, 17, 32, 88, 11, 97, 65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6CA5FA-5F50-CD29-730D-178749622559}"/>
              </a:ext>
            </a:extLst>
          </p:cNvPr>
          <p:cNvSpPr txBox="1"/>
          <p:nvPr/>
        </p:nvSpPr>
        <p:spPr>
          <a:xfrm>
            <a:off x="194568" y="4448889"/>
            <a:ext cx="457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44, 88, 65, 97, 17, 32, 11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A562D9-3668-45EB-F8ED-0E65D1AE68E0}"/>
              </a:ext>
            </a:extLst>
          </p:cNvPr>
          <p:cNvGrpSpPr/>
          <p:nvPr/>
        </p:nvGrpSpPr>
        <p:grpSpPr>
          <a:xfrm>
            <a:off x="8633404" y="475904"/>
            <a:ext cx="3122598" cy="5200362"/>
            <a:chOff x="8859810" y="1284984"/>
            <a:chExt cx="3122598" cy="520036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30FB079-5FBD-F1E9-F299-724E50C17E2A}"/>
                </a:ext>
              </a:extLst>
            </p:cNvPr>
            <p:cNvSpPr txBox="1"/>
            <p:nvPr/>
          </p:nvSpPr>
          <p:spPr>
            <a:xfrm>
              <a:off x="8859810" y="1284984"/>
              <a:ext cx="6622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55CC8D0-B95F-A0A9-3610-05F6B8FF973A}"/>
                </a:ext>
              </a:extLst>
            </p:cNvPr>
            <p:cNvSpPr txBox="1"/>
            <p:nvPr/>
          </p:nvSpPr>
          <p:spPr>
            <a:xfrm>
              <a:off x="9292239" y="2070793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E94B2C1-C921-71FE-C351-DAA423CD678A}"/>
                </a:ext>
              </a:extLst>
            </p:cNvPr>
            <p:cNvCxnSpPr>
              <a:cxnSpLocks/>
              <a:stCxn id="123" idx="2"/>
              <a:endCxn id="124" idx="0"/>
            </p:cNvCxnSpPr>
            <p:nvPr/>
          </p:nvCxnSpPr>
          <p:spPr>
            <a:xfrm>
              <a:off x="9190952" y="1746649"/>
              <a:ext cx="406404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6529511-1030-2854-041D-8BDF0CCE853B}"/>
                </a:ext>
              </a:extLst>
            </p:cNvPr>
            <p:cNvSpPr txBox="1"/>
            <p:nvPr/>
          </p:nvSpPr>
          <p:spPr>
            <a:xfrm>
              <a:off x="9709791" y="286454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0802ED-8B10-64FF-0F48-79D67F4C1899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9597356" y="2532458"/>
              <a:ext cx="417552" cy="332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FFF419-F989-3E1A-CB35-4F3EDF009BB6}"/>
                </a:ext>
              </a:extLst>
            </p:cNvPr>
            <p:cNvSpPr txBox="1"/>
            <p:nvPr/>
          </p:nvSpPr>
          <p:spPr>
            <a:xfrm>
              <a:off x="10132998" y="3650350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94AFB9-F8A8-3244-9533-6FDA7298BA03}"/>
                </a:ext>
              </a:extLst>
            </p:cNvPr>
            <p:cNvCxnSpPr>
              <a:cxnSpLocks/>
              <a:stCxn id="126" idx="2"/>
              <a:endCxn id="128" idx="0"/>
            </p:cNvCxnSpPr>
            <p:nvPr/>
          </p:nvCxnSpPr>
          <p:spPr>
            <a:xfrm>
              <a:off x="10014908" y="3326206"/>
              <a:ext cx="423207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2DDCCB-B99B-D61F-B816-A10363F3C035}"/>
                </a:ext>
              </a:extLst>
            </p:cNvPr>
            <p:cNvSpPr txBox="1"/>
            <p:nvPr/>
          </p:nvSpPr>
          <p:spPr>
            <a:xfrm>
              <a:off x="10543196" y="444411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F09C263-2C79-F94C-3AC5-24BC43D8A8A3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>
              <a:off x="10438115" y="4112015"/>
              <a:ext cx="410198" cy="332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AAD8DC-5101-1D42-0ED8-C89C5DF27C40}"/>
                </a:ext>
              </a:extLst>
            </p:cNvPr>
            <p:cNvSpPr txBox="1"/>
            <p:nvPr/>
          </p:nvSpPr>
          <p:spPr>
            <a:xfrm>
              <a:off x="10961977" y="5229920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8E0055-0B46-A6B2-18CB-C05070225D35}"/>
                </a:ext>
              </a:extLst>
            </p:cNvPr>
            <p:cNvCxnSpPr>
              <a:cxnSpLocks/>
              <a:stCxn id="130" idx="2"/>
              <a:endCxn id="132" idx="0"/>
            </p:cNvCxnSpPr>
            <p:nvPr/>
          </p:nvCxnSpPr>
          <p:spPr>
            <a:xfrm>
              <a:off x="10848313" y="4905776"/>
              <a:ext cx="418781" cy="324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6576C1F-913D-4519-B4B5-A72896D51444}"/>
                </a:ext>
              </a:extLst>
            </p:cNvPr>
            <p:cNvSpPr txBox="1"/>
            <p:nvPr/>
          </p:nvSpPr>
          <p:spPr>
            <a:xfrm>
              <a:off x="11372175" y="6023681"/>
              <a:ext cx="61023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31F1D66-0F96-4DD8-3F43-B244235616C2}"/>
                </a:ext>
              </a:extLst>
            </p:cNvPr>
            <p:cNvCxnSpPr>
              <a:cxnSpLocks/>
              <a:stCxn id="132" idx="2"/>
              <a:endCxn id="134" idx="0"/>
            </p:cNvCxnSpPr>
            <p:nvPr/>
          </p:nvCxnSpPr>
          <p:spPr>
            <a:xfrm>
              <a:off x="11267094" y="5691585"/>
              <a:ext cx="410198" cy="332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90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7ACFC1-1559-4D7D-5106-E9D9AD3C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F344E9-B6D1-099C-8131-44552FA343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E626F2-C084-C984-160F-3A40F4BF75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ECB7C2A-CF83-68DC-94DA-E8AE6A1ECB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933DB63-C05E-57D7-A633-4FA3076E9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5C78B4-D439-6012-F3A4-CA8701927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A4D8E-171D-BB8A-4A4A-29B91295C462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2234C-326F-FAFD-8D8F-0DCEE8723814}"/>
              </a:ext>
            </a:extLst>
          </p:cNvPr>
          <p:cNvSpPr txBox="1"/>
          <p:nvPr/>
        </p:nvSpPr>
        <p:spPr>
          <a:xfrm>
            <a:off x="748510" y="1145762"/>
            <a:ext cx="71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Red-Black Trees </a:t>
            </a:r>
            <a:r>
              <a:rPr lang="en-US" sz="2800" dirty="0"/>
              <a:t>are a type of BST with some more rules, and if we follow the rules, we will be </a:t>
            </a:r>
            <a:r>
              <a:rPr lang="en-US" sz="2800" dirty="0">
                <a:solidFill>
                  <a:srgbClr val="FF0000"/>
                </a:solidFill>
              </a:rPr>
              <a:t>guaranteed</a:t>
            </a:r>
            <a:r>
              <a:rPr lang="en-US" sz="2800" dirty="0"/>
              <a:t> a balanced BST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2888-8F6F-84D2-11F6-26AEA2713967}"/>
              </a:ext>
            </a:extLst>
          </p:cNvPr>
          <p:cNvSpPr txBox="1"/>
          <p:nvPr/>
        </p:nvSpPr>
        <p:spPr>
          <a:xfrm>
            <a:off x="400050" y="3273878"/>
            <a:ext cx="47738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Guaranteed Balanced BST =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insertion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deletion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searching time</a:t>
            </a:r>
          </a:p>
        </p:txBody>
      </p:sp>
      <p:pic>
        <p:nvPicPr>
          <p:cNvPr id="9" name="Picture 2" descr="Red–black tree - Wikipedia">
            <a:extLst>
              <a:ext uri="{FF2B5EF4-FFF2-40B4-BE49-F238E27FC236}">
                <a16:creationId xmlns:a16="http://schemas.microsoft.com/office/drawing/2014/main" id="{5A8F7259-2232-4A6A-1460-8E1CF2D6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35" y="2757712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3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825D54-3CB5-C5A6-03B4-06D3AD4E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53BA5C-98D1-6D35-8AC5-12019EC525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6B84AA-01EB-08F5-8F00-BDEB21B3CB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A67F0BA-99A6-B269-B196-6FF6244BE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72337F-6BE1-FA59-8F1A-4B06C2A9C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B6E1C7-71A1-E3A5-DA04-B503818BBB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7FB77-18A9-19FF-FC07-909E7FB68345}"/>
              </a:ext>
            </a:extLst>
          </p:cNvPr>
          <p:cNvSpPr txBox="1"/>
          <p:nvPr/>
        </p:nvSpPr>
        <p:spPr>
          <a:xfrm>
            <a:off x="168442" y="96253"/>
            <a:ext cx="21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Balanced BST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CC154-D2B6-2ABC-CC5D-39A4ED402FA1}"/>
              </a:ext>
            </a:extLst>
          </p:cNvPr>
          <p:cNvSpPr txBox="1"/>
          <p:nvPr/>
        </p:nvSpPr>
        <p:spPr>
          <a:xfrm>
            <a:off x="832576" y="1143000"/>
            <a:ext cx="11059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Because a RBT is a BST, we still need to make 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Everything to the left of the node is less than the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Everything to the right of the node is greater than the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node cannot have more than two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duplicate nodes</a:t>
            </a:r>
          </a:p>
        </p:txBody>
      </p:sp>
      <p:pic>
        <p:nvPicPr>
          <p:cNvPr id="13" name="Picture 2" descr="Red–black tree - Wikipedia">
            <a:extLst>
              <a:ext uri="{FF2B5EF4-FFF2-40B4-BE49-F238E27FC236}">
                <a16:creationId xmlns:a16="http://schemas.microsoft.com/office/drawing/2014/main" id="{39A724C1-037B-90D6-BAF7-EFFE3321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52" y="3627599"/>
            <a:ext cx="6162109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B6774-0771-061D-0E5B-F24A34C69F2F}"/>
              </a:ext>
            </a:extLst>
          </p:cNvPr>
          <p:cNvSpPr txBox="1"/>
          <p:nvPr/>
        </p:nvSpPr>
        <p:spPr>
          <a:xfrm>
            <a:off x="1447741" y="453083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(BST Rules)</a:t>
            </a:r>
          </a:p>
        </p:txBody>
      </p:sp>
    </p:spTree>
    <p:extLst>
      <p:ext uri="{BB962C8B-B14F-4D97-AF65-F5344CB8AC3E}">
        <p14:creationId xmlns:p14="http://schemas.microsoft.com/office/powerpoint/2010/main" val="84467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2635</Words>
  <Application>Microsoft Office PowerPoint</Application>
  <PresentationFormat>Widescreen</PresentationFormat>
  <Paragraphs>683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inter-regular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62</cp:revision>
  <dcterms:created xsi:type="dcterms:W3CDTF">2022-08-21T16:55:59Z</dcterms:created>
  <dcterms:modified xsi:type="dcterms:W3CDTF">2025-02-27T17:27:06Z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