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68" r:id="rId23"/>
    <p:sldId id="369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384" r:id="rId39"/>
    <p:sldId id="385" r:id="rId40"/>
    <p:sldId id="386" r:id="rId41"/>
    <p:sldId id="387" r:id="rId42"/>
    <p:sldId id="388" r:id="rId43"/>
    <p:sldId id="389" r:id="rId44"/>
    <p:sldId id="390" r:id="rId45"/>
    <p:sldId id="396" r:id="rId46"/>
    <p:sldId id="391" r:id="rId47"/>
    <p:sldId id="392" r:id="rId48"/>
    <p:sldId id="393" r:id="rId49"/>
    <p:sldId id="395" r:id="rId50"/>
    <p:sldId id="397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 varScale="1">
        <p:scale>
          <a:sx n="108" d="100"/>
          <a:sy n="10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5:3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1363 1 24575,'-15'0'0,"0"2"0,1 0 0,-1 0 0,1 1 0,0 1 0,0 0 0,-17 9 0,-92 52 0,38-18 0,-11 5 0,-139 100 0,196-128 0,-1-1 0,-1-3 0,-55 21 0,43-20 0,-71 40 0,109-51 0,1 2 0,0-1 0,1 2 0,1 0 0,0 0 0,0 1 0,-12 21 0,-27 31 0,32-45 0,0 2 0,2 0 0,-21 35 0,32-45 0,0-1 0,1 1 0,0 0 0,1 0 0,0 0 0,1 1 0,1-1 0,0 1 0,0 18 0,3-8 0,0-1 0,2 1 0,0-1 0,2 0 0,1 0 0,0 0 0,2 0 0,14 29 0,-13-35 0,-1-1 0,2 0 0,0 0 0,1-1 0,1 0 0,0-1 0,1-1 0,0 0 0,1 0 0,1-2 0,19 13 0,-23-19 0,1-1 0,-1 0 0,1 0 0,1-2 0,-1 1 0,0-2 0,1 1 0,19-2 0,16 4 0,85 5 0,161-9 0,-121-2 0,-21 1 0,-151 1 0,0 0 0,0 0 0,0 0 0,0 0 0,0 0 0,0 0 0,1 0 0,-1-1 0,0 1 0,0 0 0,0-1 0,0 1 0,0-1 0,0 1 0,0-1 0,0 1 0,0-1 0,0 0 0,-1 1 0,1-1 0,0 0 0,0 0 0,-1 0 0,1 0 0,0 1 0,-1-1 0,1 0 0,-1 0 0,1 0 0,-1 0 0,1-2 0,-1 0 0,0 0 0,0 0 0,-1 1 0,1-1 0,-1 0 0,0 1 0,0-1 0,0 0 0,0 1 0,0-1 0,-1 1 0,-1-4 0,-7-7 0,0-1 0,0 2 0,-19-18 0,-6 1 0,-71-44 0,66 48 0,-58-50 0,83 54 0,20 21 0,9 9 0,271 242 0,-284-250 0,1 1 0,-1 0 0,0-1 0,1 1 0,-1 0 0,0 0 0,0-1 0,0 1 0,-1 0 0,1 0 0,0 0 0,-1 0 0,1 0 0,-1 0 0,0 0 0,0 0 0,0 1 0,0-1 0,0 0 0,0 0 0,0 0 0,-1 0 0,1 0 0,-1 0 0,1 0 0,-1 0 0,0 0 0,0 0 0,0 0 0,0-1 0,0 1 0,0 0 0,0-1 0,-3 3 0,-6 9 0,-1-1 0,-1 0 0,-21 16 0,6-5 0,-35 41 0,-80 74 0,116-114-1365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5:3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1363 1 24575,'-15'0'0,"0"2"0,1 0 0,-1 0 0,1 1 0,0 1 0,0 0 0,-17 9 0,-92 52 0,38-18 0,-11 5 0,-139 100 0,196-128 0,-1-1 0,-1-3 0,-55 21 0,43-20 0,-71 40 0,109-51 0,1 2 0,0-1 0,1 2 0,1 0 0,0 0 0,0 1 0,-12 21 0,-27 31 0,32-45 0,0 2 0,2 0 0,-21 35 0,32-45 0,0-1 0,1 1 0,0 0 0,1 0 0,0 0 0,1 1 0,1-1 0,0 1 0,0 18 0,3-8 0,0-1 0,2 1 0,0-1 0,2 0 0,1 0 0,0 0 0,2 0 0,14 29 0,-13-35 0,-1-1 0,2 0 0,0 0 0,1-1 0,1 0 0,0-1 0,1-1 0,0 0 0,1 0 0,1-2 0,19 13 0,-23-19 0,1-1 0,-1 0 0,1 0 0,1-2 0,-1 1 0,0-2 0,1 1 0,19-2 0,16 4 0,85 5 0,161-9 0,-121-2 0,-21 1 0,-151 1 0,0 0 0,0 0 0,0 0 0,0 0 0,0 0 0,0 0 0,1 0 0,-1-1 0,0 1 0,0 0 0,0-1 0,0 1 0,0-1 0,0 1 0,0-1 0,0 1 0,0-1 0,0 0 0,-1 1 0,1-1 0,0 0 0,0 0 0,-1 0 0,1 0 0,0 1 0,-1-1 0,1 0 0,-1 0 0,1 0 0,-1 0 0,1-2 0,-1 0 0,0 0 0,0 0 0,-1 1 0,1-1 0,-1 0 0,0 1 0,0-1 0,0 0 0,0 1 0,0-1 0,-1 1 0,-1-4 0,-7-7 0,0-1 0,0 2 0,-19-18 0,-6 1 0,-71-44 0,66 48 0,-58-50 0,83 54 0,20 21 0,9 9 0,271 242 0,-284-250 0,1 1 0,-1 0 0,0-1 0,1 1 0,-1 0 0,0 0 0,0-1 0,0 1 0,-1 0 0,1 0 0,0 0 0,-1 0 0,1 0 0,-1 0 0,0 0 0,0 0 0,0 1 0,0-1 0,0 0 0,0 0 0,0 0 0,-1 0 0,1 0 0,-1 0 0,1 0 0,-1 0 0,0 0 0,0 0 0,0 0 0,0-1 0,0 1 0,0 0 0,0-1 0,-3 3 0,-6 9 0,-1-1 0,-1 0 0,-21 16 0,6-5 0,-35 41 0,-80 74 0,116-114-1365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6:25:01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7655 1 24575,'-1'6'0,"0"1"0,0-1 0,-1 0 0,0 1 0,0-1 0,0 0 0,-1 0 0,-4 7 0,-2 7 0,-23 47 0,-3-2 0,-3-1 0,-2-2 0,-3-1 0,-3-3 0,-84 85 0,5-27 0,-243 177 0,277-228 0,-3-4 0,-3-4 0,-1-4 0,-3-5 0,-3-4 0,0-5 0,-173 40 0,-616 59 0,815-128 0,-135 16 0,-396-4 0,501-33 0,0-4 0,-135-38 0,41 8 0,-516-108 0,266 55 0,291 61 0,-171-63 0,139 36 0,-3 9 0,-284-42 0,424 88 0,-1 4 0,-66 1 0,99 5 0,0 0 0,0 2 0,0 1 0,0 2 0,0 0 0,1 1 0,-35 16 0,-74 54 0,92-52 0,-73 36 0,108-59 0,2 0 0,-1-1 0,0 1 0,1-1 0,-1 1 0,0-1 0,0 0 0,0-1 0,-7 1 0,9-1 0,1 0 0,0-1 0,0 0 0,0 1 0,0-1 0,0 0 0,0 0 0,0 1 0,0-1 0,0 0 0,0 0 0,0 0 0,0 0 0,0 0 0,1 0 0,-1 0 0,1-1 0,-1 1 0,1 0 0,-1 0 0,1 0 0,-1-1 0,1 1 0,0 0 0,0 0 0,0-1 0,0 1 0,0 0 0,0-1 0,0 1 0,0-3 0,1-21 0,1 0 0,1 0 0,1 0 0,1 0 0,11-31 0,10-52 0,-24 98 0,0 0 0,0 1 0,1-1 0,0 1 0,0 0 0,1 0 0,9-14 0,-8 20 0,-5 12 0,-4 14 0,-16 48 0,2-3 0,-32 79 0,49-145 0,0 1 0,0 0 0,1 0 0,-1-1 0,1 1 0,-1 0 0,1 0 0,0 0 0,0 0 0,0-1 0,0 1 0,1 0 0,-1 0 0,1 0 0,-1-1 0,1 1 0,0 0 0,0-1 0,1 1 0,-1 0 0,0-1 0,1 0 0,0 1 0,-1-1 0,1 0 0,0 0 0,3 3 0,7 5 0,-1-1 0,2 0 0,-1-1 0,18 8 0,-1 1 0,209 106 0,-181-96 0,119 72 68,-93-48-1501,-42-28-5393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6:25:0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24575,'0'42'0,"0"10"0,6 58 0,-4-92 0,2 0 0,0 0 0,0 0 0,2-1 0,0 0 0,17 33 0,7-2 0,2-1 0,2-2 0,2-1 0,1-2 0,3-1 0,67 54 0,-29-36 0,2-3 0,169 88 0,-189-117 0,2-2 0,0-3 0,2-2 0,0-4 0,1-2 0,97 8 0,400-11 0,-378-14 0,-39 2 0,380 6 0,-404 2 0,0 6 0,155 37 0,-169-24 0,-1 5 0,-2 5 0,188 92 0,-121-25 0,244 193 0,-225-154 0,-184-138 0,0 0 0,0 1 0,0-1 0,-1 1 0,0 0 0,0 1 0,0 0 0,0-1 0,-1 1 0,0 1 0,-1-1 0,1 0 0,-1 1 0,0 0 0,-1 0 0,1 0 0,-1 0 0,1 14 0,-3-19 0,0-1 0,0 0 0,0 0 0,1 0 0,-1 1 0,0-1 0,0 0 0,1 0 0,-1 0 0,0 0 0,1 0 0,-1 1 0,1-1 0,0 0 0,-1 0 0,1 0 0,0 0 0,0-1 0,-1 1 0,1 0 0,0 0 0,0 0 0,0-1 0,0 1 0,2 1 0,-2-2 0,1 0 0,0-1 0,-1 1 0,1 0 0,-1 0 0,0-1 0,1 1 0,-1-1 0,1 1 0,-1-1 0,0 0 0,1 0 0,-1 1 0,0-1 0,0 0 0,1 0 0,0-2 0,11-9 0,-2-2 0,20-26 0,-21 27 0,41-52 0,-2-3 0,57-106 0,-86 140 0,-12 28 0,-8 24 0,-6 3 0,1 0 0,-2 0 0,-1-1 0,-1 0 0,-11 19 0,-5 4 0,-33 42 0,35-56 0,-33 32 0,33-38 0,1 1 0,-21 30 0,39-47 0,-1 1 0,-1-1 0,1 0 0,-2-1 0,1 1 0,0-1 0,-1 0 0,-8 5 0,9-8 0,1-1 0,0 0 0,-1 0 0,1 0 0,-1 0 0,0-1 0,0 0 0,1 0 0,-1-1 0,0 0 0,0 0 0,0 0 0,-11-2 0,-116-13-682,-139 4-1,244 11-6143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6:40:02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1400 24575,'4'0'0,"0"1"0,1 0 0,-1 0 0,0 0 0,0 0 0,0 1 0,0-1 0,0 1 0,-1 0 0,1 0 0,5 5 0,39 33 0,-32-25 0,27 28 0,-3 2 0,-1 2 0,-3 1 0,50 87 0,-36-57 0,26 40 0,75 156 0,-136-238 0,-12-25 0,1-1 0,0 1 0,1-1 0,0 0 0,1 0 0,0-1 0,1 1 0,0-2 0,11 13 0,-17-21 0,0 1 0,0-1 0,-1 1 0,1-1 0,0 1 0,0-1 0,0 0 0,0 1 0,0-1 0,0 0 0,0 0 0,0 0 0,0 0 0,0 0 0,0 0 0,0 0 0,1 0 0,-1 0 0,0 0 0,0-1 0,0 1 0,-1 0 0,1-1 0,0 1 0,0 0 0,0-1 0,1 0 0,23-22 0,-21 19 0,106-121 0,50-54 0,210-148 0,-176 162 0,5-7 0,7 8 0,299-179 0,415-114 0,-280 154 0,-421 178-1365,-184 103-5461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7:02:11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487 0 24575,'1'15'0,"1"0"0,0 0 0,5 16 0,4 33 0,-7 31 0,-3-49 0,12 79 0,-13-121 0,4 11 0,-2 1 0,0-1 0,-1 1 0,0 19 0,-1-32 0,-1 0 0,1 0 0,0 0 0,-1 0 0,1 0 0,-1 0 0,0 0 0,0 0 0,0 0 0,0 0 0,-1-1 0,1 1 0,-1 0 0,0-1 0,1 0 0,-1 1 0,0-1 0,-1 0 0,1 0 0,0 0 0,0 0 0,-1 0 0,1-1 0,-1 1 0,0-1 0,1 1 0,-1-1 0,0 0 0,-4 1 0,-24 2 0,0-1 0,0-2 0,0-1 0,0-1 0,0-2 0,-41-9 0,24 5 0,-73-3 0,118 11 0,0-1 0,0 0 0,0 0 0,0-1 0,0 1 0,0-1 0,0 1 0,0-1 0,0 0 0,0 0 0,0 0 0,0-1 0,0 1 0,1 0 0,-4-4 0,5 4 0,0 0 0,0-1 0,1 1 0,-1-1 0,1 1 0,-1-1 0,1 1 0,-1-1 0,1 1 0,0-1 0,0 0 0,0 1 0,0-1 0,0 1 0,0-1 0,0 0 0,1 1 0,-1-1 0,1 1 0,-1-1 0,1 1 0,-1-1 0,1 1 0,0-1 0,0 1 0,-1 0 0,1-1 0,0 1 0,0 0 0,0 0 0,2-2 0,104-127 0,-93 110 0,-11 16 0,-11 13 0,-24 24 0,19-20 0,1 1 0,-1 0 0,-13 22 0,24-34 0,0 1 0,1 0 0,-1 1 0,0-1 0,1 0 0,0 0 0,0 1 0,0-1 0,0 1 0,1-1 0,-1 0 0,1 1 0,0-1 0,0 1 0,0 0 0,0-1 0,1 1 0,-1-1 0,1 0 0,0 1 0,0-1 0,0 0 0,2 5 0,20 30-341,2 0 0,1-2-1,33 35 1,-47-57-6485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7:02:16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 24575,'-2'106'0,"5"117"0,-1-209 0,1 0 0,0 0 0,1 0 0,1-1 0,0 1 0,1-1 0,1 0 0,0-1 0,0 0 0,10 13 0,18 19 0,48 48 0,-59-66 0,-8-4 0,-13-18 0,-1 0 0,1 1 0,0-1 0,0-1 0,0 1 0,1 0 0,-1-1 0,1 0 0,5 3 0,-9-6 0,1 0 0,0 0 0,-1 0 0,1 0 0,0-1 0,-1 1 0,1 0 0,-1-1 0,1 1 0,0 0 0,-1-1 0,1 1 0,-1-1 0,1 1 0,-1-1 0,1 1 0,-1-1 0,0 1 0,1-1 0,-1 1 0,1-1 0,-1 0 0,0 1 0,0-1 0,1 0 0,-1 1 0,0-1 0,0 0 0,0 1 0,0-1 0,0 0 0,0 1 0,0-1 0,0-1 0,3-29 0,-3 29 0,-1-90 0,1-24 0,6 92 0,2 37 0,1 38 0,-11-28 0,-1 1 0,-7 24 0,2-5 0,7-41 0,1 1 0,-1-1 0,0 1 0,0-1 0,0 1 0,0-1 0,0 1 0,0-1 0,-1 0 0,1 0 0,-1 0 0,0 0 0,1 0 0,-1 0 0,0 0 0,0 0 0,0-1 0,-1 1 0,1-1 0,0 0 0,0 1 0,-1-1 0,1 0 0,-5 1 0,-6 1 0,1-1 0,-1 0 0,0 0 0,-14-1 0,-37 6 0,21 9-1365,23-9-5461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7:02:20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260 0 24575,'-1'7'0,"0"-1"0,-1 0 0,1 0 0,-2 1 0,1-1 0,0 0 0,-8 11 0,-6 19 0,5 10 0,1 1 0,3 0 0,1 0 0,2 73 0,5-105 0,2 0 0,0 0 0,0 0 0,2-1 0,0 1 0,0-1 0,1 0 0,1-1 0,0 0 0,1 0 0,0 0 0,17 17 0,-25-28 0,1-1 0,-1 0 0,1 0 0,0 0 0,0 0 0,0 0 0,0 0 0,0 0 0,0 0 0,0 0 0,0 0 0,0 0 0,0-1 0,0 1 0,1 0 0,-1-1 0,0 1 0,0-1 0,1 0 0,-1 1 0,0-1 0,1 0 0,1 0 0,-2 0 0,0-1 0,0 0 0,0 0 0,0 0 0,0 1 0,0-1 0,0 0 0,-1 0 0,1 0 0,0 0 0,-1-1 0,1 1 0,-1 0 0,1 0 0,-1 0 0,1 0 0,-1-1 0,0 1 0,0 0 0,0-2 0,2-14 0,0 0 0,-3-30 0,1 38 0,-3-37 0,2 29 0,-1 1 0,2-1 0,0 0 0,1 1 0,1-1 0,1 1 0,4-18 0,-7 33 0,0 1 0,0 0 0,0 0 0,0-1 0,0 1 0,0 0 0,0 0 0,0-1 0,0 1 0,0 0 0,0-1 0,0 1 0,0 0 0,0 0 0,0-1 0,0 1 0,0 0 0,0 0 0,0-1 0,1 1 0,-1 0 0,0 0 0,0 0 0,0-1 0,0 1 0,1 0 0,-1 0 0,0 0 0,0-1 0,0 1 0,1 0 0,-1 0 0,0 0 0,0 0 0,1 0 0,-1-1 0,0 1 0,0 0 0,1 0 0,-1 0 0,0 0 0,0 0 0,1 0 0,-1 0 0,0 0 0,0 0 0,1 0 0,-1 0 0,0 0 0,0 0 0,1 0 0,-1 0 0,1 1 0,4 18 0,-2 28 0,-3-24 0,-1 0 0,-6 31 0,6-47 0,0 0 0,-1 1 0,0-1 0,0 0 0,-1 0 0,0 0 0,0 0 0,-1-1 0,0 0 0,0 1 0,-7 7 0,8-12 0,-1 1 0,0 0 0,0-1 0,0 0 0,0 0 0,0 0 0,-1 0 0,1-1 0,-1 1 0,1-1 0,-1 0 0,1-1 0,-8 1 0,-69-2 0,48-2 0,-48 2 0,56 1 0,22 0 0,10 0 0,222 0-1365,-206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07:08:40.4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450 3 24575,'45'-1'0,"-22"-1"0,0 2 0,34 4 0,-51-4 0,1 1 0,-2 1 0,1-1 0,0 1 0,0 0 0,0 0 0,-1 1 0,1 0 0,-1 0 0,0 0 0,0 1 0,0-1 0,0 1 0,5 6 0,-4-4 0,1 1 0,-1 0 0,0 0 0,-1 1 0,0-1 0,0 1 0,0 0 0,-1 1 0,0-1 0,-1 1 0,0 0 0,0 0 0,-1 0 0,0 0 0,-1 0 0,0 0 0,0 11 0,-2 4 0,-2 1 0,0 0 0,-2-1 0,0 1 0,-2-1 0,-1-1 0,0 1 0,-14 24 0,18-41 0,2 1 0,-1-1 0,1 1 0,0 0 0,0-1 0,1 1 0,0 0 0,0 0 0,1 0 0,0 0 0,1 0 0,0 0 0,0 0 0,0 0 0,1-1 0,0 1 0,1 0 0,0-1 0,0 0 0,0 1 0,1-1 0,0-1 0,1 1 0,-1 0 0,1-1 0,0 0 0,1 0 0,0-1 0,0 0 0,0 0 0,0 0 0,1 0 0,0-1 0,0 0 0,0-1 0,0 1 0,0-2 0,1 1 0,0-1 0,13 3 0,-20-5 0,0 0 0,0 0 0,0 0 0,0 0 0,0 0 0,0 0 0,0 1 0,0-1 0,0 0 0,0 1 0,-1-1 0,1 1 0,0-1 0,0 1 0,0-1 0,0 1 0,-1-1 0,1 1 0,0 0 0,0 1 0,-13 7 0,-46 8 0,45-14 0,-57 8 0,55-10 0,0 1 0,1 0 0,-20 6 0,29-6 0,1 0 0,-1 0 0,1 0 0,0 0 0,0 1 0,0 0 0,0-1 0,0 2 0,0-1 0,1 0 0,-1 1 0,1-1 0,0 1 0,-4 6 0,2 0 0,0 0 0,0 0 0,1 1 0,1 0 0,-1 0 0,2 0 0,-1 0 0,0 20 0,1 8 0,6 49 0,-2-55 0,-1 0 0,-4 46 0,2-69 0,-1 0 0,0 0 0,-1-1 0,0 1 0,0 0 0,-1-1 0,0 0 0,-1 0 0,0 0 0,0-1 0,-1 1 0,-7 7 0,10-13 0,-1 1 0,-1-1 0,1 0 0,0 0 0,-1-1 0,1 1 0,-1-1 0,0 0 0,0 0 0,0 0 0,0-1 0,0 0 0,0 0 0,0 0 0,-6-1 0,-14 2 0,-48-5 0,30 0 0,-183 2-1365,204 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cmps-people.ok.ubc.ca/ylucet/DS/Huffma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Huffman Coding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6F1368-4307-A051-4E69-52979C1E7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DCE337-A3FB-8F0A-324F-A012AC5DF1E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58962FF-7EE9-8B2A-015E-74EBC8B408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1428D3-F3A6-E3C6-8DC5-28F9195901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DCA17B9-C39E-774D-FB31-9A49FCF522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7EECBE-3BD4-7461-C521-A053D579B9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B30197-5CBC-887A-05E4-2DEAA1418DF8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5AD5D0-CEF1-6718-8146-C6B67E050C3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04F6BCFE-FFEC-029C-75F1-B4C681FE208C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A526442-DAA6-8566-005B-3BDE225DAED7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178D38-EBA2-C4D1-3217-30D759972178}"/>
              </a:ext>
            </a:extLst>
          </p:cNvPr>
          <p:cNvSpPr/>
          <p:nvPr/>
        </p:nvSpPr>
        <p:spPr>
          <a:xfrm>
            <a:off x="2286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10498B4-6658-76AA-F652-4C8CF5915A5B}"/>
              </a:ext>
            </a:extLst>
          </p:cNvPr>
          <p:cNvSpPr/>
          <p:nvPr/>
        </p:nvSpPr>
        <p:spPr>
          <a:xfrm>
            <a:off x="11430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A1B247-79A6-31F8-ADA2-87823B17BD4D}"/>
              </a:ext>
            </a:extLst>
          </p:cNvPr>
          <p:cNvSpPr/>
          <p:nvPr/>
        </p:nvSpPr>
        <p:spPr>
          <a:xfrm>
            <a:off x="20292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EA9D37-AE2B-2E4C-FF30-FAEC1F96F402}"/>
              </a:ext>
            </a:extLst>
          </p:cNvPr>
          <p:cNvSpPr/>
          <p:nvPr/>
        </p:nvSpPr>
        <p:spPr>
          <a:xfrm>
            <a:off x="29436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7CD8EE-F5D1-3861-C27E-024622FD29EA}"/>
              </a:ext>
            </a:extLst>
          </p:cNvPr>
          <p:cNvSpPr/>
          <p:nvPr/>
        </p:nvSpPr>
        <p:spPr>
          <a:xfrm>
            <a:off x="37959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3C2699-13D8-295D-2B54-60B9EA220FE1}"/>
              </a:ext>
            </a:extLst>
          </p:cNvPr>
          <p:cNvSpPr/>
          <p:nvPr/>
        </p:nvSpPr>
        <p:spPr>
          <a:xfrm>
            <a:off x="5546504" y="568052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85785A-A9A1-CEE2-BCCB-5DA1C2D5C107}"/>
              </a:ext>
            </a:extLst>
          </p:cNvPr>
          <p:cNvSpPr/>
          <p:nvPr/>
        </p:nvSpPr>
        <p:spPr>
          <a:xfrm>
            <a:off x="645296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5143DB-347D-0857-7055-AC82A520ADF2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318076-DE15-8CEB-1FB3-B915650DE045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>
                <a:highlight>
                  <a:srgbClr val="FFFF00"/>
                </a:highlight>
              </a:rPr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3AD64B-72A2-C11A-367D-E701B5CDFAA6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52C908-7708-BDD0-9EAC-9897E97F3125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C19E09-75C7-E6C4-BCE4-95C05401457D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7A3C71-C602-69B2-A7E3-EDA51902CA5F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61B7E79-6960-B12F-5D45-7094EAD1E434}"/>
              </a:ext>
            </a:extLst>
          </p:cNvPr>
          <p:cNvSpPr/>
          <p:nvPr/>
        </p:nvSpPr>
        <p:spPr>
          <a:xfrm>
            <a:off x="4676866" y="569383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2669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79B418-A827-B7F8-D23D-19F99FEA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B5E6C52-5033-247F-E423-BCB4CAC9573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D94080-8646-5648-7670-61EAB4712F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AEB084-735B-BDFB-722B-5ED47FE0D1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1F4D26-5804-7280-661A-E876FFEE4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BE721C-D8AD-E962-E550-1E039BCFE3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7EE448-5FE4-7563-0F1D-0374F1BFBDC0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2301BDB-DFFB-A33C-B6B0-9412F5126FA2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22809E38-8FE3-E438-54ED-237754BDD91E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871BC2-1F30-08FC-5626-1D2B60FB0657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EC0509-3EBC-3B49-DE02-A66EA778E2B1}"/>
              </a:ext>
            </a:extLst>
          </p:cNvPr>
          <p:cNvSpPr/>
          <p:nvPr/>
        </p:nvSpPr>
        <p:spPr>
          <a:xfrm>
            <a:off x="2286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441CD7-FCEF-DF45-C9D1-C68DC2767096}"/>
              </a:ext>
            </a:extLst>
          </p:cNvPr>
          <p:cNvSpPr/>
          <p:nvPr/>
        </p:nvSpPr>
        <p:spPr>
          <a:xfrm>
            <a:off x="11430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3E54469-6528-D78F-509A-65FDF058DEA4}"/>
              </a:ext>
            </a:extLst>
          </p:cNvPr>
          <p:cNvSpPr/>
          <p:nvPr/>
        </p:nvSpPr>
        <p:spPr>
          <a:xfrm>
            <a:off x="20292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6112B07-2CDF-8858-9E8C-517E610175E0}"/>
              </a:ext>
            </a:extLst>
          </p:cNvPr>
          <p:cNvSpPr/>
          <p:nvPr/>
        </p:nvSpPr>
        <p:spPr>
          <a:xfrm>
            <a:off x="29436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923FD9A-4315-5DA6-C5EF-B1398797E458}"/>
              </a:ext>
            </a:extLst>
          </p:cNvPr>
          <p:cNvSpPr/>
          <p:nvPr/>
        </p:nvSpPr>
        <p:spPr>
          <a:xfrm>
            <a:off x="37959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D3FD85-7A1F-F962-775B-6A76583D7464}"/>
              </a:ext>
            </a:extLst>
          </p:cNvPr>
          <p:cNvSpPr/>
          <p:nvPr/>
        </p:nvSpPr>
        <p:spPr>
          <a:xfrm>
            <a:off x="645296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FE4827-2BCC-F04F-515B-0B493F61CDCB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3E53F-79C2-B1EE-6BCD-3DC32ED64B0E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8EF62C-2088-81A7-B25D-290583FF4F4C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38030D3-E6F0-AEE8-20C3-81AC0162A277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E99737-C5FD-A55D-D5E5-292DE16E96C6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1BD69B-CF1A-4D2F-AA26-2EF6E7C86B4C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BA7FD84-61A5-6DCE-EC8B-5BF114564082}"/>
              </a:ext>
            </a:extLst>
          </p:cNvPr>
          <p:cNvSpPr txBox="1"/>
          <p:nvPr/>
        </p:nvSpPr>
        <p:spPr>
          <a:xfrm>
            <a:off x="8048875" y="1025909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Repeat until all nodes are inserted!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E71B93-F238-52A8-066C-4294123BE34C}"/>
              </a:ext>
            </a:extLst>
          </p:cNvPr>
          <p:cNvSpPr/>
          <p:nvPr/>
        </p:nvSpPr>
        <p:spPr>
          <a:xfrm>
            <a:off x="5546504" y="568052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35C4C3-DAF8-6284-4E78-51A919302485}"/>
              </a:ext>
            </a:extLst>
          </p:cNvPr>
          <p:cNvSpPr/>
          <p:nvPr/>
        </p:nvSpPr>
        <p:spPr>
          <a:xfrm>
            <a:off x="4676866" y="569383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8205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77A869-1D33-6CC8-BA73-D66169527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FA277E-D109-0199-DD51-D25D389F99C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54ECFB-2D8A-0C54-8ED2-EAB5689D9D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E44ACB3-4376-19F5-D868-43F2E313C9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9863E5-0153-B7FB-C329-4D6968EE53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6F8B52-4ACB-A801-A901-D137626D08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25A00-3F1F-6E69-DC8C-8F1993F91027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3180DD2-1EA8-0BC1-6965-549C9669FA78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7B934C46-D9D1-62AF-CB2E-6AA2D905E628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5B2331-74F7-6EDC-583E-00C3B846CF78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CB5B1C-B26F-1289-C85F-E766AAD101CE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9F1D4C-9B07-FC50-9D61-B468FAFD9299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2497A7-EE28-6C02-288F-9C068EC127E4}"/>
              </a:ext>
            </a:extLst>
          </p:cNvPr>
          <p:cNvSpPr/>
          <p:nvPr/>
        </p:nvSpPr>
        <p:spPr>
          <a:xfrm>
            <a:off x="20292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34AD2F5-1FDC-7EA0-BE67-096CBA2F3917}"/>
              </a:ext>
            </a:extLst>
          </p:cNvPr>
          <p:cNvSpPr/>
          <p:nvPr/>
        </p:nvSpPr>
        <p:spPr>
          <a:xfrm>
            <a:off x="29436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FB3583-915D-4FF2-4DA7-710E91FA05A5}"/>
              </a:ext>
            </a:extLst>
          </p:cNvPr>
          <p:cNvSpPr/>
          <p:nvPr/>
        </p:nvSpPr>
        <p:spPr>
          <a:xfrm>
            <a:off x="37959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9A4424-8994-6BE2-6F94-F69B2EA5184A}"/>
              </a:ext>
            </a:extLst>
          </p:cNvPr>
          <p:cNvSpPr/>
          <p:nvPr/>
        </p:nvSpPr>
        <p:spPr>
          <a:xfrm>
            <a:off x="645296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847E9A-BE0D-8981-3B0E-F287B2CEEFD9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81C61-60EB-62F1-62D8-38A1BA2AF303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FF03CC-ECB8-3E0D-ECD7-E3BDC36666EE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671171-DF2B-A908-F352-7316E3A7F2FD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C863CD-7E47-21BD-157F-A2ECD6FBBEF8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B18F95-3B24-E196-CACE-17E63A952C32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4747AA2-5E6C-6CD3-D9C4-AC67D98CABE7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4E3F77-EA85-1CA8-6FC9-0C381993DC9A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94B5E2-B317-8238-D8AD-CA53DA7C9C13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C7A486B-11CD-5CCA-5585-F04B8DF68E93}"/>
              </a:ext>
            </a:extLst>
          </p:cNvPr>
          <p:cNvSpPr/>
          <p:nvPr/>
        </p:nvSpPr>
        <p:spPr>
          <a:xfrm>
            <a:off x="5546504" y="568052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C5745D3-A9E1-0AAF-3418-7EC4D63D29D3}"/>
              </a:ext>
            </a:extLst>
          </p:cNvPr>
          <p:cNvSpPr/>
          <p:nvPr/>
        </p:nvSpPr>
        <p:spPr>
          <a:xfrm>
            <a:off x="4676866" y="569383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0513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33C396-6D16-F73E-C251-91D7701EA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9970E28-123C-3859-F30E-A1D63043E3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E82366-D6A8-1F16-1A1F-AF042305A7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CA3340-91C9-187B-798B-6AF0FEC2C5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381F28-2447-3811-2D81-F2EDEF1037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4DFE28-62A7-7E4A-4597-2537442021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F9A448-269B-F155-211A-5CF86C654EF0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CF4256B-7271-D549-6FAE-056C7B940682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7CCC0D40-A901-0C65-CA58-768D76F5CE58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F0F5FFB-6C8B-5F3A-B62D-00BE11E1A177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3156D9-BB72-297B-AB9F-A4AC570F6B8B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B9A4FA-2E96-CC6A-F076-09C35192A40E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2A499A-9574-4F51-5847-72453BC8F98C}"/>
              </a:ext>
            </a:extLst>
          </p:cNvPr>
          <p:cNvSpPr/>
          <p:nvPr/>
        </p:nvSpPr>
        <p:spPr>
          <a:xfrm>
            <a:off x="2286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299ACC-C321-F000-101E-787BC76833A2}"/>
              </a:ext>
            </a:extLst>
          </p:cNvPr>
          <p:cNvSpPr/>
          <p:nvPr/>
        </p:nvSpPr>
        <p:spPr>
          <a:xfrm>
            <a:off x="11430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8E81F0-66F5-119C-E3C5-33F48AA13353}"/>
              </a:ext>
            </a:extLst>
          </p:cNvPr>
          <p:cNvSpPr/>
          <p:nvPr/>
        </p:nvSpPr>
        <p:spPr>
          <a:xfrm>
            <a:off x="19952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22AFF88-3B4A-BB62-CBE6-EB225E2D478F}"/>
              </a:ext>
            </a:extLst>
          </p:cNvPr>
          <p:cNvSpPr/>
          <p:nvPr/>
        </p:nvSpPr>
        <p:spPr>
          <a:xfrm>
            <a:off x="29096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9444B62-03F2-17D4-F9A1-BEA72F71E22A}"/>
              </a:ext>
            </a:extLst>
          </p:cNvPr>
          <p:cNvSpPr/>
          <p:nvPr/>
        </p:nvSpPr>
        <p:spPr>
          <a:xfrm>
            <a:off x="465227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27B2F-FD04-47BE-6D6C-1C0F1045DF8B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AD4423-E23A-1EA9-227F-8EE7B21076EF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F2F775-FECC-A23B-8EBA-A305B99CAADA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66C8FA-4E22-85B3-4202-788B0E6BCA5D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AA0AA3-3D13-8D7D-B074-1BF9CD67F0C0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979B1A-07ED-6517-B41A-195006669146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B0E567-AB75-A982-ACE9-EB1E3204DA92}"/>
              </a:ext>
            </a:extLst>
          </p:cNvPr>
          <p:cNvSpPr/>
          <p:nvPr/>
        </p:nvSpPr>
        <p:spPr>
          <a:xfrm>
            <a:off x="3785399" y="567720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82E216-77F8-48A5-F956-4EA2AC30DB4E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D99AC9-110C-BEEA-4AAF-5426DAF81754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6A986A-D7CD-97C6-6769-588C985FC5DE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41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8F0E53-F1C7-D36B-8D1B-3ACDF232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5733EF-3782-28C7-D667-11D3F139C9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450A72C-3CB8-A882-8B8D-3FA577DDD4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B521229-40ED-BF63-B875-74EAF8B15A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CB37E6-50C1-2855-71E9-D051F0720E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92D4A8-E7F7-AB33-51F6-81D5269EAB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8B490-2E38-BE69-8CA3-8660C62A8F6D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B892049-5F1A-147D-A875-A0B23EC001F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9AB36378-EE4B-9A4A-A1BC-BA9AFCD3CDAF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DF33F3-7A9E-E7FB-C715-FD1103A155DA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5ECABE-3494-43DF-4173-750B82093E71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D20EFE-4D84-2E23-81AE-C6E47C22A58C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194826-AA2D-D680-01E8-434305F22953}"/>
              </a:ext>
            </a:extLst>
          </p:cNvPr>
          <p:cNvSpPr/>
          <p:nvPr/>
        </p:nvSpPr>
        <p:spPr>
          <a:xfrm>
            <a:off x="2286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36A7C11-5DE5-BD6E-3C1E-37B3E09C094C}"/>
              </a:ext>
            </a:extLst>
          </p:cNvPr>
          <p:cNvSpPr/>
          <p:nvPr/>
        </p:nvSpPr>
        <p:spPr>
          <a:xfrm>
            <a:off x="11430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125619-6A20-ACA3-788D-01674A4721A4}"/>
              </a:ext>
            </a:extLst>
          </p:cNvPr>
          <p:cNvSpPr/>
          <p:nvPr/>
        </p:nvSpPr>
        <p:spPr>
          <a:xfrm>
            <a:off x="19952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A30EE5-055E-AD00-B6C9-033720327753}"/>
              </a:ext>
            </a:extLst>
          </p:cNvPr>
          <p:cNvSpPr/>
          <p:nvPr/>
        </p:nvSpPr>
        <p:spPr>
          <a:xfrm>
            <a:off x="29096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738FC7-4467-E459-C8E9-688CC2E8AFA3}"/>
              </a:ext>
            </a:extLst>
          </p:cNvPr>
          <p:cNvSpPr/>
          <p:nvPr/>
        </p:nvSpPr>
        <p:spPr>
          <a:xfrm>
            <a:off x="5563707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3D8586-D36C-972F-4E7D-DEAA44DF5B94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98D079-3919-333D-FBDF-4DE028A88EAB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8C7426-43B2-47E5-0AF1-95CFF08B5AAB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19C43D-61FE-C818-47FF-BD0BA41E7CB6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0B8A6E-CB51-A76E-8E27-F2E0BE375909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BD5BDE-37AA-19D7-E552-DD9E3C22A345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2BA32E5-3F1D-068A-C1F6-CC16734B98AC}"/>
              </a:ext>
            </a:extLst>
          </p:cNvPr>
          <p:cNvSpPr/>
          <p:nvPr/>
        </p:nvSpPr>
        <p:spPr>
          <a:xfrm>
            <a:off x="3785399" y="567720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5E9882-BFE7-167F-55F7-428C032C4043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596CEC-6E8C-D509-D3F1-262417D7968D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3D18A-FAAB-B9EF-F790-F3FB33ECBB42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56F04CF-7894-4F42-D4A3-3E5479B45746}"/>
              </a:ext>
            </a:extLst>
          </p:cNvPr>
          <p:cNvSpPr/>
          <p:nvPr/>
        </p:nvSpPr>
        <p:spPr>
          <a:xfrm>
            <a:off x="4661144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AEB9E-61E3-CCC3-D5EF-951E2CD679F6}"/>
              </a:ext>
            </a:extLst>
          </p:cNvPr>
          <p:cNvSpPr txBox="1"/>
          <p:nvPr/>
        </p:nvSpPr>
        <p:spPr>
          <a:xfrm>
            <a:off x="2971800" y="2003410"/>
            <a:ext cx="675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nodes have frequencies of </a:t>
            </a:r>
            <a:r>
              <a:rPr lang="en-US" b="1" dirty="0"/>
              <a:t>two</a:t>
            </a:r>
            <a:r>
              <a:rPr lang="en-US" dirty="0"/>
              <a:t>, but I am adding a way to distinguish them in the queue (.1, .2, .3)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41E269-3316-2F3E-C6D7-07B7FB05B4DF}"/>
              </a:ext>
            </a:extLst>
          </p:cNvPr>
          <p:cNvGrpSpPr/>
          <p:nvPr/>
        </p:nvGrpSpPr>
        <p:grpSpPr>
          <a:xfrm>
            <a:off x="2437609" y="2698724"/>
            <a:ext cx="5162040" cy="942480"/>
            <a:chOff x="2437609" y="2698724"/>
            <a:chExt cx="516204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7A2DBE-6247-C3CE-4C19-C40BB0B97E2F}"/>
                    </a:ext>
                  </a:extLst>
                </p14:cNvPr>
                <p14:cNvContentPartPr/>
                <p14:nvPr/>
              </p14:nvContentPartPr>
              <p14:xfrm>
                <a:off x="2437609" y="2698724"/>
                <a:ext cx="2755800" cy="59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7A2DBE-6247-C3CE-4C19-C40BB0B97E2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19969" y="2681084"/>
                  <a:ext cx="27914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4098E6-2148-BA79-B802-385BC817AB58}"/>
                    </a:ext>
                  </a:extLst>
                </p14:cNvPr>
                <p14:cNvContentPartPr/>
                <p14:nvPr/>
              </p14:nvContentPartPr>
              <p14:xfrm>
                <a:off x="5778769" y="2831924"/>
                <a:ext cx="1820880" cy="809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4098E6-2148-BA79-B802-385BC817AB5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129" y="2814284"/>
                  <a:ext cx="1856520" cy="84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7445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7BA43A-9B62-6F05-7E95-7EA74EE15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6D8237-60F8-4F28-1BCF-C1EA1CB4C9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211459-2380-59FF-2F7D-7567741103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7CE5F2-853F-A56F-2C02-8A1733A637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CCA3C5-062B-49DB-D850-E550F7D30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5CB5D7-802B-5DF7-8A86-0D425524AD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B7325-519B-BAE0-B4D3-5E4BB0C453B0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B490AF3-A402-07E4-E6DC-383E99008439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205B01A1-2C08-95D4-EBA7-40ADF943CC21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99886F-66A5-DEFA-BB54-0B4796935369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C73BDE-EDB4-3BDF-73AD-66DCA0CFCDA0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2D5EEE-3371-F3F1-8859-A30A97926C50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5A4815-4454-987D-C822-AA68978ECC15}"/>
              </a:ext>
            </a:extLst>
          </p:cNvPr>
          <p:cNvSpPr/>
          <p:nvPr/>
        </p:nvSpPr>
        <p:spPr>
          <a:xfrm>
            <a:off x="2286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27304A2-87D4-EBC3-8D8D-BC67ABF25C9C}"/>
              </a:ext>
            </a:extLst>
          </p:cNvPr>
          <p:cNvSpPr/>
          <p:nvPr/>
        </p:nvSpPr>
        <p:spPr>
          <a:xfrm>
            <a:off x="11430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4ED08C-289A-6AEE-DB66-D6951B6D809A}"/>
              </a:ext>
            </a:extLst>
          </p:cNvPr>
          <p:cNvSpPr/>
          <p:nvPr/>
        </p:nvSpPr>
        <p:spPr>
          <a:xfrm>
            <a:off x="19952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9D3756-3333-49BB-85B9-4187214204E6}"/>
              </a:ext>
            </a:extLst>
          </p:cNvPr>
          <p:cNvSpPr/>
          <p:nvPr/>
        </p:nvSpPr>
        <p:spPr>
          <a:xfrm>
            <a:off x="29096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1CE49F8-6AD4-80CB-FF88-9AF36DED089E}"/>
              </a:ext>
            </a:extLst>
          </p:cNvPr>
          <p:cNvSpPr/>
          <p:nvPr/>
        </p:nvSpPr>
        <p:spPr>
          <a:xfrm>
            <a:off x="5563707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3B4905-CEEB-3348-D6E3-E0CB4B96DF63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DD2BD-F367-9F2C-76C3-6ED35639B064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835BFF-A32A-3657-99B4-BEB08A50ECCA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8E5B37F-476B-6BB3-6DCD-7F798F34CCED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76CB7D-D46D-D2F7-1A93-C9161DA721DA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B6E6F-2A41-F3C4-165D-956BDAFDFDD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B9B567D-B239-574F-092D-4AACCEFBB1DC}"/>
              </a:ext>
            </a:extLst>
          </p:cNvPr>
          <p:cNvSpPr/>
          <p:nvPr/>
        </p:nvSpPr>
        <p:spPr>
          <a:xfrm>
            <a:off x="3785399" y="567720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A3AA46-7272-AE56-BF10-86F62162CF58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08AC68-B96B-59B5-357B-1809D4137682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96FDCA-D8FB-2D3A-DAD1-2599421638D4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4A84FB26-1A6D-975B-51B7-90180B337DF7}"/>
              </a:ext>
            </a:extLst>
          </p:cNvPr>
          <p:cNvSpPr/>
          <p:nvPr/>
        </p:nvSpPr>
        <p:spPr>
          <a:xfrm>
            <a:off x="4661144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3153591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E2A17AC-66AA-D650-5C07-787B7056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EFABE7-22EC-C10C-63A6-71CD1CC58ED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09252D-68C1-10D5-C41C-330D330E28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CF380D-E7CF-7C9E-0A1F-36BCD60F2E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F37A39C-25AF-2A03-ADD0-5BAEE2488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BAA3B62-A238-5880-C1E6-86DC7049C9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C8FB8A-0FF6-F84E-2A42-402671B082E3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E7083B-7428-9D18-924A-9C73E2C235C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36F2CE6-2591-E3C0-7805-DE33BF8A7A78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100F83-7E89-66DE-84AE-815DD477B46E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0CBFA0-3706-6B8B-EF5E-B7E4F905B43D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9F9FF1-C46B-157D-DA33-1ECCA4BD9826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B55AB2-8C76-11F7-053D-41B7E6079FF0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C67BAE-09B1-E185-B1A2-53D3514CE152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D1CBF5A-1693-A4C6-63C0-6DCF1F357BF7}"/>
              </a:ext>
            </a:extLst>
          </p:cNvPr>
          <p:cNvSpPr/>
          <p:nvPr/>
        </p:nvSpPr>
        <p:spPr>
          <a:xfrm>
            <a:off x="19952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D921DEE-E776-C03F-70C8-A48EBC9B1311}"/>
              </a:ext>
            </a:extLst>
          </p:cNvPr>
          <p:cNvSpPr/>
          <p:nvPr/>
        </p:nvSpPr>
        <p:spPr>
          <a:xfrm>
            <a:off x="2909654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AC02ECF-D287-8295-26B8-7D086EA63E24}"/>
              </a:ext>
            </a:extLst>
          </p:cNvPr>
          <p:cNvSpPr/>
          <p:nvPr/>
        </p:nvSpPr>
        <p:spPr>
          <a:xfrm>
            <a:off x="5563707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18249-AE1A-7E30-799D-E85EAAA72B6B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9083AB-8EF6-0E15-44C5-3976EED9D915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BD6C8D-8A27-2598-7675-18FB4010041D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9972B7-F32C-1B19-4712-4F2726BB796F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8C69DB-743D-7F96-78F4-631972864D18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ED683C-BBEF-9A0D-562D-6EDE47BE70A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4B23965-2101-9658-9023-91B56DB56648}"/>
              </a:ext>
            </a:extLst>
          </p:cNvPr>
          <p:cNvSpPr/>
          <p:nvPr/>
        </p:nvSpPr>
        <p:spPr>
          <a:xfrm>
            <a:off x="3785399" y="567720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6DA0DE-48E1-6744-B8B1-D06AAA215556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430194-C46F-70BD-942A-F355D0F61613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A4DC9D-DD63-3F71-CAE8-449F3B233269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8C53330-5331-5635-5E13-D98E6C91E0F5}"/>
              </a:ext>
            </a:extLst>
          </p:cNvPr>
          <p:cNvSpPr/>
          <p:nvPr/>
        </p:nvSpPr>
        <p:spPr>
          <a:xfrm>
            <a:off x="4661144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A00299-26BA-69C5-3385-99D87744332E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256A07-DF3D-A4B7-2F83-3D027EF26CA0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8FD1378-E2EC-22C4-4C76-63C30665F79C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602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6DFFC7-779E-BE12-E8E8-39235C51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047435E-061D-F020-20DB-391845CAB1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29A6569-8B79-9F70-3419-85DAD1FEE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C02923-9C1F-01B6-93AE-E416717766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4FB08B8-B515-DC80-F328-EE2BE8329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926020-24A5-0C1B-5CD8-6D67EB78D3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631E55-E447-7D22-9761-2061CBA74250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BA02833-66AB-EF33-3202-AAAD34BCE970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48F37B0E-198E-8B32-F914-D394AD88A129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D0616C-8B5B-A504-1D6B-87646D464FC3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67CA683-4D89-64F8-00D0-2F2C5FD92D82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39E2E5-FA02-314E-8E49-66B35D32272E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502D58-7DAC-5B31-8CC3-27621816D53B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D71F35-EB40-11E4-AB66-9E83E890ACD2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CB0483-977A-FD4C-D091-93AB53133D49}"/>
              </a:ext>
            </a:extLst>
          </p:cNvPr>
          <p:cNvSpPr/>
          <p:nvPr/>
        </p:nvSpPr>
        <p:spPr>
          <a:xfrm>
            <a:off x="228600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939F2B-8E02-F5B2-28C0-6CADE0A763D4}"/>
              </a:ext>
            </a:extLst>
          </p:cNvPr>
          <p:cNvSpPr/>
          <p:nvPr/>
        </p:nvSpPr>
        <p:spPr>
          <a:xfrm>
            <a:off x="1143000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3B99B0B-6F56-4454-C6FD-04168FBECA58}"/>
              </a:ext>
            </a:extLst>
          </p:cNvPr>
          <p:cNvSpPr/>
          <p:nvPr/>
        </p:nvSpPr>
        <p:spPr>
          <a:xfrm>
            <a:off x="3797053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8D7B0A-F850-372D-6C65-B714F068A95E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2E750C-D75D-ABB3-5EA5-ADE961118588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B851A3-15E0-466B-9068-162514D1AA56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D548274-C287-4410-B422-A835C22FE8EC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CC20D2-02F0-5289-AE7C-E1569993EC3B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905ED8-8A3B-FC2F-601E-3E8C19775D75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A6218659-9E72-3450-BD53-AB2F514ECB79}"/>
              </a:ext>
            </a:extLst>
          </p:cNvPr>
          <p:cNvSpPr/>
          <p:nvPr/>
        </p:nvSpPr>
        <p:spPr>
          <a:xfrm>
            <a:off x="2018745" y="567720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204076-8776-C50A-2CB3-89B8F6787A6A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7C2935-C91A-7C75-E7F6-EA8FD9172AF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A38BB9-2B85-74CA-306C-6A653544D14C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F12FA8C-AF9C-4B43-0266-789C707723AD}"/>
              </a:ext>
            </a:extLst>
          </p:cNvPr>
          <p:cNvSpPr/>
          <p:nvPr/>
        </p:nvSpPr>
        <p:spPr>
          <a:xfrm>
            <a:off x="2894490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AE3820-D0F1-8235-4FC9-5910D3CA52C1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A97176-2A24-14D0-378C-DF98DB72BEDE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91625F-C357-DDEC-2171-779D0BBE75D2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9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43C60F-6C15-B6CE-5C91-51BD03EAF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A789A2-D7C6-8D5E-2BE6-16FE69BC36E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F716BC-EBC5-133C-CD7E-D91F9E3D353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C83065-D694-B7C9-407A-43656C4700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91E467-C6C0-093D-4F2B-90E634BD8D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231E5D-4A63-090E-934C-F207ABBD8E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93C17-88B0-2560-7908-C50C6317112C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58B21BC-0CDD-E2C4-2FA6-6E838D89759D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D1D2808-4C9D-457B-74E3-BD1FDA14B809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033BF2-07E1-A988-39DA-F3A230C3A20A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2E32B2-BF9F-69A2-786F-8AB9D31CCF77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769828-C992-E524-375F-44139A24D437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AFA9F1-0CE9-AEC1-C2FC-17FD16E3302C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142071-A763-9F94-4BD4-6400DFF3E8F6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AA6335-574B-390E-0D11-D6FED101835D}"/>
              </a:ext>
            </a:extLst>
          </p:cNvPr>
          <p:cNvSpPr/>
          <p:nvPr/>
        </p:nvSpPr>
        <p:spPr>
          <a:xfrm>
            <a:off x="228600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FC0944-48B6-F4B1-32EE-7C502B004800}"/>
              </a:ext>
            </a:extLst>
          </p:cNvPr>
          <p:cNvSpPr/>
          <p:nvPr/>
        </p:nvSpPr>
        <p:spPr>
          <a:xfrm>
            <a:off x="2015045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0391A3-AFDD-256C-3D87-59DEC69F9E20}"/>
              </a:ext>
            </a:extLst>
          </p:cNvPr>
          <p:cNvSpPr/>
          <p:nvPr/>
        </p:nvSpPr>
        <p:spPr>
          <a:xfrm>
            <a:off x="4648200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1FA6F2-88F4-440A-AB9E-73D81684E655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EEB4C7-2A96-FD20-EE92-137D82237C3C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>
                <a:highlight>
                  <a:srgbClr val="FFFF00"/>
                </a:highlight>
              </a:rPr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9B98A-F298-B0D1-2AB7-0109FE9B24CA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19EE4F-A5C6-4C1F-0A16-760CFF13394F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7A4510-C0CF-827D-3C74-7787C4D9988D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867D31-93C6-9B66-E86C-BDD951614F2E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90370DB-050E-2AE5-5D8F-039015E9BDE0}"/>
              </a:ext>
            </a:extLst>
          </p:cNvPr>
          <p:cNvSpPr/>
          <p:nvPr/>
        </p:nvSpPr>
        <p:spPr>
          <a:xfrm>
            <a:off x="1112630" y="567501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3EB7E2-F787-ACE3-61FD-C4F75FC2E756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24DFFF-B329-D892-54E0-CE7F14F90561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8C9DEB2-A312-7E17-7EB7-899BEDF4B71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658D09B-C82B-B3B5-5210-1F677C113B6C}"/>
              </a:ext>
            </a:extLst>
          </p:cNvPr>
          <p:cNvSpPr/>
          <p:nvPr/>
        </p:nvSpPr>
        <p:spPr>
          <a:xfrm>
            <a:off x="2894490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56EFE0-3610-CCFF-D808-0B2A2A4CC981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9DD4A56-E4FE-7F48-8BB7-F0CA1E925CE8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D54BC4-E317-5913-1F43-20F61EDF4FC2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37B98D29-CE56-46E3-A7A8-FCC5FEC5C7E1}"/>
              </a:ext>
            </a:extLst>
          </p:cNvPr>
          <p:cNvSpPr/>
          <p:nvPr/>
        </p:nvSpPr>
        <p:spPr>
          <a:xfrm>
            <a:off x="3770235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3EAC60-DA60-5773-2594-39F4D83B7091}"/>
              </a:ext>
            </a:extLst>
          </p:cNvPr>
          <p:cNvSpPr txBox="1"/>
          <p:nvPr/>
        </p:nvSpPr>
        <p:spPr>
          <a:xfrm>
            <a:off x="2953408" y="2208499"/>
            <a:ext cx="635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Because it is a priority queue, it is not necessary FIFO…</a:t>
            </a:r>
          </a:p>
        </p:txBody>
      </p:sp>
    </p:spTree>
    <p:extLst>
      <p:ext uri="{BB962C8B-B14F-4D97-AF65-F5344CB8AC3E}">
        <p14:creationId xmlns:p14="http://schemas.microsoft.com/office/powerpoint/2010/main" val="93129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8BEF60-94BB-1D03-34D3-836E5E3A4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547D67C-D8CA-8BC4-C9FA-475B230728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14E71BE-A5B3-C884-006C-544D88CB6B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9C8C2C0-6308-DBCD-35AC-1C88F0984A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33DB58-A0C4-3DC2-6773-71708C207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034956-69CE-4F12-5509-3217D52B47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31C96-5CF7-F07D-45DA-94D57D1A7F19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4F10841-51DA-DED1-77C8-ECB729691AB4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52EBCD3-AB4C-A0BA-96CB-8D24D73C80E8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64CE72-F01A-B391-07C3-59310AC39FF8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D43919-4F14-CA44-CE63-B1301748D9FC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287F8B-A233-06BF-BFAA-4268C59F0FE5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AE755F-FA6E-01F1-B71C-A5E795C4E7A9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39307C-9E5A-74D6-086F-F21A1BEC6014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57AB51-572D-6DCF-FE58-C5293356CA1B}"/>
              </a:ext>
            </a:extLst>
          </p:cNvPr>
          <p:cNvSpPr/>
          <p:nvPr/>
        </p:nvSpPr>
        <p:spPr>
          <a:xfrm>
            <a:off x="228600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5175A5-D985-B13D-CDBD-BE9EF76297FB}"/>
              </a:ext>
            </a:extLst>
          </p:cNvPr>
          <p:cNvSpPr/>
          <p:nvPr/>
        </p:nvSpPr>
        <p:spPr>
          <a:xfrm>
            <a:off x="2015045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137661-161D-35B6-D69D-B9EAA32CF8FA}"/>
              </a:ext>
            </a:extLst>
          </p:cNvPr>
          <p:cNvSpPr/>
          <p:nvPr/>
        </p:nvSpPr>
        <p:spPr>
          <a:xfrm>
            <a:off x="4648200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7FF458-4BC3-5482-0869-A708580C39B0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C27E27-AEC9-92AE-6E18-618508D99A5F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5402F6-B27D-4407-AB70-0DDB36A7BC9D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969F88-D2F1-7E9D-15DE-6640FD0CF8FF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34720-91F5-C061-BBE5-F0466EF9C986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A97C53-6B43-3434-26A0-70FC7A13C823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0230DE5-3300-1A53-260A-AFBB475DC032}"/>
              </a:ext>
            </a:extLst>
          </p:cNvPr>
          <p:cNvSpPr/>
          <p:nvPr/>
        </p:nvSpPr>
        <p:spPr>
          <a:xfrm>
            <a:off x="1112630" y="567501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9895A3-D5C2-2E8C-D10D-BE9030540D8A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68E3FD-DD86-6DD7-0D13-D1476F09A5E2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E3B7FE-7E3C-7884-088D-D2A78AC3979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C4D2479-64EB-EEB8-BF53-2FAAADBFF968}"/>
              </a:ext>
            </a:extLst>
          </p:cNvPr>
          <p:cNvSpPr/>
          <p:nvPr/>
        </p:nvSpPr>
        <p:spPr>
          <a:xfrm>
            <a:off x="2894490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F12055-EED6-5FF3-DED2-080AE0A660FB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D0E0FD-CB37-6DB0-47DA-09371B18F038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77573E9-B0BC-F69D-48A9-310048AFDDA8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0B1115D-C6F3-6E99-B892-ED0C6E48984B}"/>
              </a:ext>
            </a:extLst>
          </p:cNvPr>
          <p:cNvSpPr/>
          <p:nvPr/>
        </p:nvSpPr>
        <p:spPr>
          <a:xfrm>
            <a:off x="3770235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51124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838200" y="1509248"/>
            <a:ext cx="51619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6 due </a:t>
            </a:r>
            <a:r>
              <a:rPr lang="en-US" sz="2400" b="1" dirty="0"/>
              <a:t>Friday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Sunday </a:t>
            </a:r>
            <a:r>
              <a:rPr lang="en-US" sz="2400" dirty="0"/>
              <a:t>at 11:59 PM</a:t>
            </a:r>
          </a:p>
        </p:txBody>
      </p:sp>
      <p:pic>
        <p:nvPicPr>
          <p:cNvPr id="9" name="Picture 2" descr="sandy chasing spongebob Meme Generator - Imgflip">
            <a:extLst>
              <a:ext uri="{FF2B5EF4-FFF2-40B4-BE49-F238E27FC236}">
                <a16:creationId xmlns:a16="http://schemas.microsoft.com/office/drawing/2014/main" id="{6D83A7F2-DC18-50F3-4F18-865493AFC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03" y="683758"/>
            <a:ext cx="44958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819635-E47B-7ABC-6AA5-7A8E3F88A092}"/>
              </a:ext>
            </a:extLst>
          </p:cNvPr>
          <p:cNvSpPr txBox="1"/>
          <p:nvPr/>
        </p:nvSpPr>
        <p:spPr>
          <a:xfrm>
            <a:off x="8458200" y="692312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poll()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A9D01-1E4C-1F9A-1F8F-AF8323163A53}"/>
              </a:ext>
            </a:extLst>
          </p:cNvPr>
          <p:cNvSpPr txBox="1"/>
          <p:nvPr/>
        </p:nvSpPr>
        <p:spPr>
          <a:xfrm>
            <a:off x="9220200" y="1847802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smallest node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C6885-4B4C-98A9-16DB-FD1177C8111A}"/>
              </a:ext>
            </a:extLst>
          </p:cNvPr>
          <p:cNvSpPr txBox="1"/>
          <p:nvPr/>
        </p:nvSpPr>
        <p:spPr>
          <a:xfrm>
            <a:off x="7519143" y="184780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heap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E158AF-B4D0-A4EA-1C29-A4E715AFEECC}"/>
              </a:ext>
            </a:extLst>
          </p:cNvPr>
          <p:cNvSpPr txBox="1"/>
          <p:nvPr/>
        </p:nvSpPr>
        <p:spPr>
          <a:xfrm>
            <a:off x="10488963" y="2109412"/>
            <a:ext cx="1559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other nodes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1735-0F63-08CA-D3A1-5EC9842E1D5F}"/>
              </a:ext>
            </a:extLst>
          </p:cNvPr>
          <p:cNvSpPr txBox="1"/>
          <p:nvPr/>
        </p:nvSpPr>
        <p:spPr>
          <a:xfrm>
            <a:off x="8001000" y="4229365"/>
            <a:ext cx="15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other nodes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2DDE-2A09-C7BE-AE0D-07881748B7B9}"/>
              </a:ext>
            </a:extLst>
          </p:cNvPr>
          <p:cNvSpPr txBox="1"/>
          <p:nvPr/>
        </p:nvSpPr>
        <p:spPr>
          <a:xfrm>
            <a:off x="10363200" y="4358946"/>
            <a:ext cx="15592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nsolas" panose="020B0609020204030204" pitchFamily="49" charset="0"/>
              </a:rPr>
              <a:t>other nodes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FD7719-0793-BB5F-CCAB-BB3B2976E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D16FBA5-E937-626E-1521-9CA18386CF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8D4BF2F-99A6-AC49-2E93-FA344F78E0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CB9741D-DC34-4658-8819-89E0CAAD54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F08B4E-B4EB-3BE9-96EF-89629C22F8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99F2D3-B7A8-D91E-7594-560C94F0519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4A32A4-BC33-74D7-5A94-7FA05645A426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3045C7D-3FA5-970C-EE3B-A573A3E41217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742BE1DF-F7FE-4BEE-19A8-67C9849892D8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E7BF28-7B0A-23F4-B423-357ABD778BF8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26BA9D-1F2A-5BCD-16C5-9E6A553AF84F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677A64-F780-7C83-8CC5-1041FFD93160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2D7480-1F74-667E-EAEC-F96544342D48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314019-42C9-1593-2311-056B1CBDE94D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A332E2-BF7D-F251-DC47-88ABFEE59D82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099607E-A7ED-2645-55D8-BD611E7EE279}"/>
              </a:ext>
            </a:extLst>
          </p:cNvPr>
          <p:cNvSpPr/>
          <p:nvPr/>
        </p:nvSpPr>
        <p:spPr>
          <a:xfrm>
            <a:off x="2015045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CD7956-F014-F32D-F678-E67598902E41}"/>
              </a:ext>
            </a:extLst>
          </p:cNvPr>
          <p:cNvSpPr/>
          <p:nvPr/>
        </p:nvSpPr>
        <p:spPr>
          <a:xfrm>
            <a:off x="4648200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F4796-AF4A-565A-5B97-1D7DEA560A1B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A85AE8-68F0-1E61-5173-CC9C38B61007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EA5B58-775F-C41A-AF6C-C008E4148939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19DFFB-8CE1-8908-FBE4-49DA92CA79F8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9386BC-DC8E-3DCF-55DF-4FCFCF729B3F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A2569CE-ECD2-DF43-A802-E2E3A0DFD08D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002771-1819-12F7-7761-901B32A27A28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CA719F-206F-BCC3-54A4-E459141BE51F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5F4B55-387A-7BF7-99A0-25B02F09B7CB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5E7903CD-1A2D-C157-9EA9-38A340BA41EB}"/>
              </a:ext>
            </a:extLst>
          </p:cNvPr>
          <p:cNvSpPr/>
          <p:nvPr/>
        </p:nvSpPr>
        <p:spPr>
          <a:xfrm>
            <a:off x="2894490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ED23C6-C1F2-EFB3-02F9-5D0D89244A66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A129545-74E3-F603-E4A4-DD1A994DF050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46B10D-3CF4-9CD4-A5C7-85BD9FF7D6F4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DAF20B5-7106-5A6D-EAC6-A7C23A8D5D5F}"/>
              </a:ext>
            </a:extLst>
          </p:cNvPr>
          <p:cNvSpPr/>
          <p:nvPr/>
        </p:nvSpPr>
        <p:spPr>
          <a:xfrm>
            <a:off x="3770235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92DFCD7-74DD-A07B-5139-591373CB61D3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14F1C8E-4E5D-4019-25A9-B8C011B50708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7CE7C3E-50B6-A83E-A9D2-E0FEAF17CA8F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39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15585C-C79A-99C9-9E16-497D31C3E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51A1D09-7994-27DC-FE77-34E61B0558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6DF14C3-64E4-515A-9954-02C645A60D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FEDC45-832C-10CC-2781-98E0A9586A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B7BA4B3-9866-0B37-8DF6-3A5A0AAF2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0A3CB5-5AF3-8F01-6C14-39DB736C199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1AE19B-1A17-1061-4426-1FF30C442A17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0D5C5D-6433-3B8C-1B6E-012AF7AF3F19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11B727A-2DEA-2E94-FA17-A25EE82AC6EE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999056-8190-D733-9E03-5FF7B0C95597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39099B-2FD4-423B-E9C1-7A6E154C403D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78C881-0113-4AF9-3941-99292706F056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B9E646-314A-7ECF-B983-3637816D8FE2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30FA55-1E6F-12B8-C2B9-504327C7F5F3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446D5ED-E7E7-7850-4B6C-8B73CE7BE0CC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596FE34-9B1F-0704-BBB8-5ABA631C2220}"/>
              </a:ext>
            </a:extLst>
          </p:cNvPr>
          <p:cNvSpPr/>
          <p:nvPr/>
        </p:nvSpPr>
        <p:spPr>
          <a:xfrm>
            <a:off x="2015045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08713C-484C-5027-4881-4F74D064DF88}"/>
              </a:ext>
            </a:extLst>
          </p:cNvPr>
          <p:cNvSpPr/>
          <p:nvPr/>
        </p:nvSpPr>
        <p:spPr>
          <a:xfrm>
            <a:off x="4648200" y="570056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BFD53E-EEFB-094C-9AD4-2EFD74E74B3C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54D65F-E083-29BB-2E35-52F7AF22228E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C5C07B-442F-55BD-F0FF-B1C0C84555DD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661C24-CCD2-3B85-EBD6-C760A8432EB1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8D1ED3-C0E2-6720-B38B-D46F0C1D2B11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34E9EA-17C3-D51F-41E5-751561B80F30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7788D74-E9C8-9877-494F-E9B5CBEEF341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694CF-CBF9-F7B4-D5EE-C5A31AF30B2F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26F50-97D6-081C-74F2-54FE3B4F496C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4882551-6C3F-28CE-41BE-0CFB9D7BE59D}"/>
              </a:ext>
            </a:extLst>
          </p:cNvPr>
          <p:cNvSpPr/>
          <p:nvPr/>
        </p:nvSpPr>
        <p:spPr>
          <a:xfrm>
            <a:off x="2894490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CBE764-F71A-9814-BEAC-F7802AD2AB73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CDDB29D-4EFF-6549-0D9E-89CA402518FE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C30570-D79E-A27D-9778-EB9E5770EC26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8584F52-BE9C-093C-51F5-FD80A26711BE}"/>
              </a:ext>
            </a:extLst>
          </p:cNvPr>
          <p:cNvSpPr/>
          <p:nvPr/>
        </p:nvSpPr>
        <p:spPr>
          <a:xfrm>
            <a:off x="3770235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7D1857F-6C38-1FB1-8B0C-517B4D884737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D22227-2E7E-8451-D017-B5151262859E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BAAF44-E1E2-1C0D-D97F-A6843A4EFF81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FCBD94-C2C1-38F7-1121-C77CE130EFCA}"/>
              </a:ext>
            </a:extLst>
          </p:cNvPr>
          <p:cNvSpPr txBox="1"/>
          <p:nvPr/>
        </p:nvSpPr>
        <p:spPr>
          <a:xfrm>
            <a:off x="5261541" y="2078570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frequencies of the internal node is the sum of the frequencies of its children</a:t>
            </a:r>
          </a:p>
        </p:txBody>
      </p:sp>
    </p:spTree>
    <p:extLst>
      <p:ext uri="{BB962C8B-B14F-4D97-AF65-F5344CB8AC3E}">
        <p14:creationId xmlns:p14="http://schemas.microsoft.com/office/powerpoint/2010/main" val="1091961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6AB1DB-A20A-EBBA-548D-CAA40E0FD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436C1EB-CBB3-844A-A1C9-14D1A8EBAC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80A744-BAAA-0D6B-8CD4-4663F0762E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1C195E9-35F4-7656-949B-B89090E758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5D64802-F09A-7D53-0C02-4B6B96CE02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459A0C-C788-F81F-2AC7-495DF6D166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537207-CB70-EB29-6ED9-35AD51FF0CFD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CDF3AB-6880-F3A1-39C8-4709E88B159C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FED4D33B-15FB-473D-7FC8-59BD4A882C4F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8D1D44-AFCA-8A8B-209E-AEF357A720A9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B4DBAD-4390-FD9C-E7D7-9815303A9DFB}"/>
              </a:ext>
            </a:extLst>
          </p:cNvPr>
          <p:cNvSpPr/>
          <p:nvPr/>
        </p:nvSpPr>
        <p:spPr>
          <a:xfrm>
            <a:off x="12620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328BBF0-A625-2A78-12AA-05368F21546A}"/>
              </a:ext>
            </a:extLst>
          </p:cNvPr>
          <p:cNvSpPr/>
          <p:nvPr/>
        </p:nvSpPr>
        <p:spPr>
          <a:xfrm>
            <a:off x="2176465" y="409459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E59E2B-876A-2A9D-EEA3-7662F561BF8A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630054A-B1DD-C440-A09D-D63D482DD120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4BA07B3-433D-0F6F-AB57-3788C0B02AB7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3AFA09-AE46-FEE4-2386-336D79D44C4F}"/>
              </a:ext>
            </a:extLst>
          </p:cNvPr>
          <p:cNvSpPr/>
          <p:nvPr/>
        </p:nvSpPr>
        <p:spPr>
          <a:xfrm>
            <a:off x="1133189" y="568990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9D4D7C-5DB7-E42B-4FCC-C9E818C3B4ED}"/>
              </a:ext>
            </a:extLst>
          </p:cNvPr>
          <p:cNvSpPr/>
          <p:nvPr/>
        </p:nvSpPr>
        <p:spPr>
          <a:xfrm>
            <a:off x="3733800" y="568990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F73C23-7CFF-DF0A-202D-164983B475AB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66CF87-94D6-BF2A-8A5B-DBACD46B88B3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8F8CC2-56C0-4E21-3BDB-3C1347FF9ABD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B9ABDA-C162-32B1-D60A-1EB74C62B337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6A9724-7854-7547-3DCC-04E6E41582A6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A3668A-204F-2681-FF0F-B041BC3FC8AF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86DFE22-B408-6163-B0C0-16573A54F7B2}"/>
              </a:ext>
            </a:extLst>
          </p:cNvPr>
          <p:cNvSpPr/>
          <p:nvPr/>
        </p:nvSpPr>
        <p:spPr>
          <a:xfrm>
            <a:off x="1648995" y="3065908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3686B43-F2C2-DD8B-0697-4F823659812B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604965" y="3751708"/>
            <a:ext cx="38693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47DD17-4520-01FC-5933-35EB86DE5B8D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991895" y="3751708"/>
            <a:ext cx="527470" cy="342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2F66029-E91A-85CB-D8FA-7329F180F546}"/>
              </a:ext>
            </a:extLst>
          </p:cNvPr>
          <p:cNvSpPr/>
          <p:nvPr/>
        </p:nvSpPr>
        <p:spPr>
          <a:xfrm>
            <a:off x="242688" y="569952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DE5793-2BA9-A9FB-0546-F6816103F277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BF1F30-45EF-D68F-E925-9D7C998BAC80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EA1617-E7A3-DD23-28E6-283A59FE6B2D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9A2D3B4-2B3B-D973-62F3-FC55F19F6E5C}"/>
              </a:ext>
            </a:extLst>
          </p:cNvPr>
          <p:cNvSpPr/>
          <p:nvPr/>
        </p:nvSpPr>
        <p:spPr>
          <a:xfrm>
            <a:off x="1958314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5914517-AD11-C874-82A2-0B5BEEFE7947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3293A7-EEF8-1A62-6FF0-3E7388A35E5F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463B32-FDF3-11B7-16E8-3607CE4016E1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F4ED044-2903-6151-693C-EBDB49E1294F}"/>
              </a:ext>
            </a:extLst>
          </p:cNvPr>
          <p:cNvSpPr/>
          <p:nvPr/>
        </p:nvSpPr>
        <p:spPr>
          <a:xfrm>
            <a:off x="2846057" y="568169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0473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175970-444E-92F6-8FB7-FD6C69E3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39164B4-0935-0D46-B3D3-13D5879DCDC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7C3906-3635-0390-1B82-D9353E452C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5CC3E0-4C11-E9C1-45B1-CD2F170614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34003E-92CA-CB0A-6D67-723F0DC00F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231942A-9273-7A28-CC90-BD4E22D699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DF5657-D56C-AC55-9456-40BEA3DD66F4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0C2AAF-4AF3-18F1-4C0D-D927D204E57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2AA97CD7-7BC7-F716-1F8F-92FC8521E1D4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14029D-9406-0C45-D1F4-E4BF5301C02C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202BE-7FD0-FCA5-2CB2-F6A3DDBAE828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5A1D3D-F69E-0004-9710-3C07C066F5A9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156A2-4AD6-63A5-ADD3-9241DB4209F4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249A426-32C9-77A1-3A6F-8EEAD4EAE2FF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1E2592-20B8-08D7-D4AB-4785213CD30C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412F887-FF98-033A-95E8-608E33F41FF7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B589F43-9F72-274B-F3C3-69A877F2345B}"/>
              </a:ext>
            </a:extLst>
          </p:cNvPr>
          <p:cNvSpPr/>
          <p:nvPr/>
        </p:nvSpPr>
        <p:spPr>
          <a:xfrm>
            <a:off x="3733800" y="568990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F24DB-0ABB-99F4-7305-1A220A7706A0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D2FEFF-03C5-5765-9732-9D4D2EE611AF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56AF7-4E2E-7AA2-4C19-AFE2A1A4A0EA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9FFA41-7D9C-4BB4-3BBF-42A1F473FA7C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A750E14-2AF8-71B2-6D62-8F1B6ECC7D68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7FCC86-6E6D-0454-BAC2-03D3EE27A06C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91DB6E7-A88A-C459-9F64-B3135D0080DA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351DE3-CD32-46E8-04C0-A3C197403927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0F7B87-2A8A-2EE8-4189-6EB061FC150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8906372-CE30-BE40-06EC-EBFEDD851058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7D30DF-8C0C-1C57-00EB-6E48FBB3C70B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1EA03C7-8E37-58AC-8417-AE5D092164BB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E565E87-DB8B-53D0-356A-5AEAFFB53769}"/>
              </a:ext>
            </a:extLst>
          </p:cNvPr>
          <p:cNvSpPr/>
          <p:nvPr/>
        </p:nvSpPr>
        <p:spPr>
          <a:xfrm>
            <a:off x="1958314" y="567253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D2AF81-B764-13F0-480B-0358F36806B9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912122-EE10-D308-FD43-E6FD01A9D5CA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3E5DF9E-DA23-80FC-8E3F-8121302B23AA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2C8ABC3-7B79-2C4F-282E-B81510DB5F43}"/>
              </a:ext>
            </a:extLst>
          </p:cNvPr>
          <p:cNvSpPr/>
          <p:nvPr/>
        </p:nvSpPr>
        <p:spPr>
          <a:xfrm>
            <a:off x="2846057" y="568169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20A31-BA41-98F1-3C51-72191EAC131D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7334812-3203-6544-719B-ACEE10161E9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145522-C206-B129-75EA-A0CB4CC24AB4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550754-CB9B-7F60-8B01-21FD9BE4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DB0F96-F3E3-FB05-D5D7-2ECFB74F1B8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B044B45-8903-F697-5703-77E8D9155C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178016-C298-8ADF-49DC-3EC3719A5A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43C6DD-5EE0-7F96-ACB1-623456DF1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1E44675-3051-3ABB-1FAA-BC72A632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B41B85-A4FD-8B5F-3208-2329F4B2D215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EDE3A1A-D273-B532-FBCB-E68E1DDC21E9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AC2A450B-C5C0-9DBF-8505-EC5D7EB8AB75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261ED1-9CEB-790C-4904-B3A93A776DAC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3FBC2FB-F331-E186-19A3-D4427BE8C233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009BC4-D099-C1A8-05D3-8F34C43270FF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2D5441-5DC9-22F7-5D42-A7E66EDEF0E5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92CE26C-0762-E138-C46A-06A552906032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EDD978-A24E-0AB6-7D99-DEFDE8D7EEC8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3A50AC-6BC1-5DD4-E3E5-F5022974D9D0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980EF9B-B7CF-FFB9-6A20-C6DB397C7CC9}"/>
              </a:ext>
            </a:extLst>
          </p:cNvPr>
          <p:cNvSpPr/>
          <p:nvPr/>
        </p:nvSpPr>
        <p:spPr>
          <a:xfrm>
            <a:off x="2057400" y="570114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0C2D1-63C2-47CD-2599-D616CFE813C4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F5C45E-5CE5-D527-E384-5CD70140E903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E8005-DDD3-D357-F1DA-439D5579BB81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18174-08D8-6DA3-D0F6-3F40A1E2022C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6CF876-A2E6-4E85-E80E-45C2DB05810B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F88385-5D87-1CD7-C2E5-BF92E2A3573F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9F38CB2-8D0D-4708-91D7-A61703714407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57A174-E043-1205-9C78-CEA09CF96D1E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388041-D4BD-B730-F61A-8F91B4582655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2063B45-76EE-9C2F-EF9C-DBD4957AE6D8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02D6CF-164A-3127-7C75-C7C53C860F2C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41D641-1CA7-5E48-7322-64F0E638011E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AA2A1D2D-60F6-C268-332D-D8152C4197A8}"/>
              </a:ext>
            </a:extLst>
          </p:cNvPr>
          <p:cNvSpPr/>
          <p:nvPr/>
        </p:nvSpPr>
        <p:spPr>
          <a:xfrm>
            <a:off x="281914" y="568377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89B443-C1D6-927B-6DB7-5F209B460DD0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1C13E-22D5-AAD4-2D2F-5E4BDDFE4D93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2C3987-2BCF-7602-AC40-E86476A91E88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83D817A-8B17-CE8E-302E-170C50077C52}"/>
              </a:ext>
            </a:extLst>
          </p:cNvPr>
          <p:cNvSpPr/>
          <p:nvPr/>
        </p:nvSpPr>
        <p:spPr>
          <a:xfrm>
            <a:off x="1169657" y="569293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2B91C8-2D62-05BA-8BBA-2F7C517601F1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16D1FA-1A35-1E7A-5294-D4DA87EEA91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4217E12-EDE0-94BB-9CBA-764A2FA218A1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37431B0-F6CA-36E3-F779-70F68BFDB944}"/>
              </a:ext>
            </a:extLst>
          </p:cNvPr>
          <p:cNvSpPr/>
          <p:nvPr/>
        </p:nvSpPr>
        <p:spPr>
          <a:xfrm>
            <a:off x="2905265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66916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15BBF9-815C-7054-763A-01CB3D727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6F1106-0BC0-995A-0DF3-4881C68656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6E2238-A518-4687-F40A-8E48D2ED61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2EC35F-0213-7991-8BA7-A647E4D78C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6434D5-1A52-B783-0490-422C009550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1735B9-8DAA-C215-2D68-5D0C4F2F1F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296AB0-4032-9E5D-0A94-C3D09963D911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3EE14E7-3A84-FBBE-DCD8-7051A74440F2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8D7F8981-08CE-263D-497D-6DD32D5075AB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A414731-F676-FC4F-C5C8-AE010DCF5A8E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A930E5-6E65-30BD-4AD5-235B35E7CBE1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1F840D-6202-F54B-3B57-DEF066DE338C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C6050D-6C82-DAD2-C67D-3ABDE4A77C0E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3F26F1-BF0F-A55F-4879-ECD1823CE510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83762A-E90A-37EC-102D-C5B7CAB901B6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6B76C1-BC34-AE77-01C3-A996B3D4EB62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E429BE-D8CE-75D9-4E28-7FB3B99BF39B}"/>
              </a:ext>
            </a:extLst>
          </p:cNvPr>
          <p:cNvSpPr/>
          <p:nvPr/>
        </p:nvSpPr>
        <p:spPr>
          <a:xfrm>
            <a:off x="2057400" y="570114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82F75D-2CEE-2470-36B5-DB0DF0996506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A280C3-D96F-82AE-A464-1B2CCA507CAC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9B9139-1298-635F-A884-969F2F20FE41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98311-DC5A-4354-9EFA-FF9FED54B372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440E67-80FA-F64A-0F77-25826987C687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63A40F-9C8F-9DAC-9A6D-A9D34C1405B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AC88BFD-5B16-9A95-2346-ECFD74A82B6C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6D1047-60EE-8EC5-920D-67FED221E620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5C722C-F7DE-61BF-D26F-55581CDC3197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3CE2BE-CF33-057B-D4B8-6443426CDEA8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2D82728-009A-A430-EA13-9D0F26A5BED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B1C26F1-5812-A2B0-E295-D143AA5025E5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FBA35CE-CF11-FACE-2623-0FCFD8348734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176B1-E6C6-C3F6-974A-AEA01420A3E2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C221D9-84D6-ADFF-0CC2-0CC288F787DD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D15055-FDBA-DFCD-A164-B454B0280539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0B99C2B-8AD1-77D3-A87D-2AD83C3E04A8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6C7F84-3C7E-D543-59FB-A61A4A81EC11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323D15F-B0E0-9472-4FB7-F74142B24329}"/>
              </a:ext>
            </a:extLst>
          </p:cNvPr>
          <p:cNvSpPr/>
          <p:nvPr/>
        </p:nvSpPr>
        <p:spPr>
          <a:xfrm>
            <a:off x="2905265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DC7027F-F8C8-A9C2-ED8E-E3269645FB5B}"/>
              </a:ext>
            </a:extLst>
          </p:cNvPr>
          <p:cNvSpPr/>
          <p:nvPr/>
        </p:nvSpPr>
        <p:spPr>
          <a:xfrm>
            <a:off x="2454501" y="6955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0F4CBB-0BF0-8518-230C-BB1EDD9106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1517346" y="1381346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C9D5B00-D9FE-9A0D-8CB3-2A224E0D0711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2797401" y="1381346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40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4D78C7-B3BE-42E9-F3EF-57C9AAF5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FB0CFB-D00B-1152-ECFA-5EAEDE5430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EA8A0F-BF2B-2E29-439A-6C05D83C77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7C0A80-2D97-5186-97D7-62C80A051D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050E8C-1AE3-4FC8-46CC-0F63AD3D79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D8513C-A80D-4E5F-B317-7D5743D83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FA671-B03E-6CD9-794D-F918A9AAC1F3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7B9825B-9A1E-7A0E-A805-A8B7E47865DB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C0D24884-11AA-8498-EEE1-243628CA9EB6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78C30E-74F3-55FE-9991-E22406A1774C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9E34DB3-80D0-1575-ADFB-3F9EEB2181E9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7AEFC2C-7334-E819-5E49-DCFB091CB0B2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DB1C6EA-17A1-BEBB-8E6B-1B8EBFC1AD20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E0EBD9-8D63-C1FD-B6C8-1382AC85E267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AE3BADB-A86A-BB36-CDA8-F2E5AD76EDBC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304248-CA9E-694A-4637-924BB2146836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F0A0C03-1A26-7CA2-1366-6115D139BB72}"/>
              </a:ext>
            </a:extLst>
          </p:cNvPr>
          <p:cNvSpPr/>
          <p:nvPr/>
        </p:nvSpPr>
        <p:spPr>
          <a:xfrm>
            <a:off x="304800" y="570114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C43E03-B4FF-3689-2CC8-2CE17D28819A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25413F-018B-8944-DA8E-11E3398963A3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AAF7C1-26D2-0D51-7FB0-34AFC1F4195F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D10F40-16C8-529E-5E99-3C2730ED9CC5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58DBAC-6EB2-35D2-C614-2B3E094DCDE3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DE534F-0713-7D18-AF79-7CBDCE6BE1ED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1DD7F63-99C0-B947-5716-704781B7E45F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6E809-8E17-42D3-B6E2-B6383917E25F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008E1F-95E6-6278-45BF-033E20EF0E5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3BE1527-48B2-D6EA-EDBA-DF702C239F76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51B67C-4752-E3A5-4928-392AF3B4695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98EFBF3-85B7-3202-49B7-EA371BAE1121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8CACC0-A365-BBE2-0B4A-248910151C6D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D777C7-9CC0-2051-3C8F-BC763634AA5A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7ED719-1961-F4E1-4DFE-DE11FF1CBC2B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0E3E4E-AFD8-84CC-8E58-384A1B50551C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07C9AE-3385-06FC-746D-B547E974A122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C80222-B7D2-7B29-142E-B2CC9A17C045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9FE3B84-B440-70A5-D2E0-BC661BD6FFE7}"/>
              </a:ext>
            </a:extLst>
          </p:cNvPr>
          <p:cNvSpPr/>
          <p:nvPr/>
        </p:nvSpPr>
        <p:spPr>
          <a:xfrm>
            <a:off x="1152665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DF57E73-3B96-7419-B9CF-D5261FD6DE46}"/>
              </a:ext>
            </a:extLst>
          </p:cNvPr>
          <p:cNvSpPr/>
          <p:nvPr/>
        </p:nvSpPr>
        <p:spPr>
          <a:xfrm>
            <a:off x="2454501" y="6955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0F4507-3037-D90B-DCE0-88B7B1A6650F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1517346" y="1381346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D6F06F-E4FB-CB43-DED5-7FB98EC57A46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2797401" y="1381346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70E34B2-9D91-7E2F-CD84-0087698DCA94}"/>
              </a:ext>
            </a:extLst>
          </p:cNvPr>
          <p:cNvSpPr/>
          <p:nvPr/>
        </p:nvSpPr>
        <p:spPr>
          <a:xfrm>
            <a:off x="2036780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7898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000963-1348-B81A-B656-E0CC8E3C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174DD3-AC7A-15E7-6819-C7F24F999CC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FF5E28D-325C-D4FB-1226-6EC34A7309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2CA332-A425-5895-1390-E196E65386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BCCC780-FFA6-E1D6-0293-5AD10788EA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79BDCE4-DEFD-E325-87DB-060638B2CFF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AE4C4-A437-74E0-C2F7-41C491D55453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D407FC-107E-BBAD-6BB7-9985FA8657DA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7B417A0-CBE0-08C5-DBFE-A1AC773375B4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6D84D2-D17D-D30C-D79E-D858D0FDE8FA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D17286-B99D-529E-4057-37662998BACE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E44B88-8685-C9BC-781C-56EF086DE6D1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725FAC0-D023-E29B-F4F7-96D2BDE888A2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0914BC-775B-1BE7-87FE-D911A695EAD7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153B0B-492B-DA2C-F17B-83E3697710ED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43E9698-6203-8254-A582-D520F2CB6C1A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1967CB-EE90-E376-3A3B-9128FAEA144F}"/>
              </a:ext>
            </a:extLst>
          </p:cNvPr>
          <p:cNvSpPr/>
          <p:nvPr/>
        </p:nvSpPr>
        <p:spPr>
          <a:xfrm>
            <a:off x="6075290" y="196452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1473B-4F86-F01B-026B-69D7DB74CC72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13A0B2-1BC0-1424-6950-87F1B77F76B9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6FAB8A-5CB6-321D-9B27-9153762962B5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BC933-6165-D698-8486-6F8A7CF0F839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2C4107-F400-D448-BA47-67F97426E78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A2F3D00-3955-3D3B-8D7C-4AE21AAD3348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709A37-C052-5C09-3E5D-A8BC4AFB5B72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B771BF-EEF1-69C8-C869-E6107420F8A4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D80290-E8BC-CE42-98FD-2FE0A4948107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12C639-B2AA-4CBC-9691-05C30EE161F7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13A855-9DAD-D969-1DC5-62DA37499118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5596926-68FD-BA08-28C1-8928730105F2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6A84BF-EACE-F637-2040-79F784B3AC75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B3D7905-89CF-8D1E-9CCC-DA0120D42B70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F6AD72F-4E82-B302-C4BF-09EDFE2B6378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D81B88-8972-53DB-1ECD-55BDC99EF5A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9BB3E0-A5D6-0260-CEE2-2CC3F5B62942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E09F92F-B3F8-0D64-F895-F63E1C64AB66}"/>
              </a:ext>
            </a:extLst>
          </p:cNvPr>
          <p:cNvSpPr/>
          <p:nvPr/>
        </p:nvSpPr>
        <p:spPr>
          <a:xfrm>
            <a:off x="2454501" y="6955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239F094-B893-F951-BFD6-D1BEF6213476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1517346" y="1381346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73BD373-BCFA-2169-E9D4-0EFD0FDE5F0E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2797401" y="1381346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5F6D8EC-4FA0-8169-FF58-9AAEF75C6D8A}"/>
              </a:ext>
            </a:extLst>
          </p:cNvPr>
          <p:cNvSpPr/>
          <p:nvPr/>
        </p:nvSpPr>
        <p:spPr>
          <a:xfrm>
            <a:off x="2036780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AA3844-6585-ED48-48A8-BEA5649CCBD7}"/>
              </a:ext>
            </a:extLst>
          </p:cNvPr>
          <p:cNvSpPr/>
          <p:nvPr/>
        </p:nvSpPr>
        <p:spPr>
          <a:xfrm>
            <a:off x="7051284" y="64642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CA0CF6-856B-3DA0-2DCE-3A7184CB8CF3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6418190" y="1332229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4B7806-D0A0-A4A7-96AF-5D258285BEE6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7394184" y="1332229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21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38C5EBA-0992-9B52-94D0-77920A6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FBCE68A-34C8-AB9D-8391-7C2BEDB9B1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F8452D8-CCB0-0E4E-F960-82600EA323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C36E667-72FD-4EA1-67E7-18D6C4A11B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196B26-A1DD-1324-6F75-B96FAC8BB0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18BC84-C95F-A89C-9580-FC9EF2ECDF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B525E-58F1-4A36-A9AB-7F6AE2D17D2D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A7BC073-80C3-C051-A51B-19E78FF06065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A80DE5D2-0E12-123F-A53D-2070B3C899E3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C6C9E-C27A-7358-43BF-1CBCE86DCA33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20A235-23C2-30D6-0598-72BAF29FC887}"/>
              </a:ext>
            </a:extLst>
          </p:cNvPr>
          <p:cNvSpPr/>
          <p:nvPr/>
        </p:nvSpPr>
        <p:spPr>
          <a:xfrm>
            <a:off x="8315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B8AD0E-D9DC-FE3F-F405-53DB03B6141C}"/>
              </a:ext>
            </a:extLst>
          </p:cNvPr>
          <p:cNvSpPr/>
          <p:nvPr/>
        </p:nvSpPr>
        <p:spPr>
          <a:xfrm>
            <a:off x="1745946" y="32004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34CCEA-9003-E1C7-FB25-93351D6F9193}"/>
              </a:ext>
            </a:extLst>
          </p:cNvPr>
          <p:cNvSpPr/>
          <p:nvPr/>
        </p:nvSpPr>
        <p:spPr>
          <a:xfrm>
            <a:off x="38889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716C6A-1A33-63C4-0B5B-2CB185FC02BE}"/>
              </a:ext>
            </a:extLst>
          </p:cNvPr>
          <p:cNvSpPr/>
          <p:nvPr/>
        </p:nvSpPr>
        <p:spPr>
          <a:xfrm>
            <a:off x="4803321" y="45750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1BD17D-F73B-DCB1-AFAC-A24D41B6A41D}"/>
              </a:ext>
            </a:extLst>
          </p:cNvPr>
          <p:cNvSpPr/>
          <p:nvPr/>
        </p:nvSpPr>
        <p:spPr>
          <a:xfrm>
            <a:off x="3140301" y="324178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F2A89D7-B9DD-00EB-DBF6-60EB808465B4}"/>
              </a:ext>
            </a:extLst>
          </p:cNvPr>
          <p:cNvSpPr/>
          <p:nvPr/>
        </p:nvSpPr>
        <p:spPr>
          <a:xfrm>
            <a:off x="8953500" y="328836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D4EC1D-2BFB-743F-6D2A-68D698D3D033}"/>
              </a:ext>
            </a:extLst>
          </p:cNvPr>
          <p:cNvSpPr/>
          <p:nvPr/>
        </p:nvSpPr>
        <p:spPr>
          <a:xfrm>
            <a:off x="6075290" y="1964526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86495B-0D3B-DD87-7948-9A32C7B348FE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A41367-3418-44DB-0D1F-EECD0FC15FB4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519611-30B8-7B74-9B09-1233A19244BF}"/>
              </a:ext>
            </a:extLst>
          </p:cNvPr>
          <p:cNvSpPr/>
          <p:nvPr/>
        </p:nvSpPr>
        <p:spPr>
          <a:xfrm>
            <a:off x="7160577" y="328168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9508DF-B8CC-7A28-489B-86E7971FC46C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3967483"/>
            <a:ext cx="621436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E90210-A71E-2C1F-4A64-6C14C34625F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503477" y="3967483"/>
            <a:ext cx="535623" cy="8331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CEC470B-4D5D-834A-2D13-4FD78B16627E}"/>
              </a:ext>
            </a:extLst>
          </p:cNvPr>
          <p:cNvSpPr/>
          <p:nvPr/>
        </p:nvSpPr>
        <p:spPr>
          <a:xfrm>
            <a:off x="1174446" y="196461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7A702D-B6E7-A9A1-7674-7952D6094428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1174446" y="2650416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B2BF97D-1025-7304-3E14-77BE50FAF570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1517346" y="2650416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698F5D4-2C2B-44FD-E83C-969C66238DC6}"/>
              </a:ext>
            </a:extLst>
          </p:cNvPr>
          <p:cNvSpPr/>
          <p:nvPr/>
        </p:nvSpPr>
        <p:spPr>
          <a:xfrm>
            <a:off x="4357461" y="324179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A19C0F-8712-4EC5-4629-9E1FC6A944FA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4231821" y="3927599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740F4C7-2FC4-B5EE-88D1-4A149EE4B3D1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4700361" y="3927599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82A4A9D-3336-1479-30A1-8E5258D50A55}"/>
              </a:ext>
            </a:extLst>
          </p:cNvPr>
          <p:cNvSpPr/>
          <p:nvPr/>
        </p:nvSpPr>
        <p:spPr>
          <a:xfrm>
            <a:off x="3770235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BAEB76-785F-7036-BFC7-B6D2D49BECD9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3483201" y="2667154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B99695-215A-065A-87F5-73A8F388B058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4113135" y="2667154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D6D169A-12E1-7956-5E40-324B660AA12E}"/>
              </a:ext>
            </a:extLst>
          </p:cNvPr>
          <p:cNvSpPr/>
          <p:nvPr/>
        </p:nvSpPr>
        <p:spPr>
          <a:xfrm>
            <a:off x="8039100" y="19813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61D5E-6ECA-8C7B-5DF6-D92E8B53A6CB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503477" y="2667154"/>
            <a:ext cx="878523" cy="61452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7A2742-75CE-C566-2405-70709194512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8382000" y="2667154"/>
            <a:ext cx="914400" cy="6212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B80E278-30DC-065B-A51D-103186AD1A35}"/>
              </a:ext>
            </a:extLst>
          </p:cNvPr>
          <p:cNvSpPr/>
          <p:nvPr/>
        </p:nvSpPr>
        <p:spPr>
          <a:xfrm>
            <a:off x="2454501" y="69554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E13F723-DDF8-ADF2-51A8-BBE91EC8EA93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1517346" y="1381346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CA8E64-65D0-9CE9-25B4-EAB944DFAE38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2797401" y="1381346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FD3F5F0-F64A-BB5F-3DB0-42F9E2B2AC1D}"/>
              </a:ext>
            </a:extLst>
          </p:cNvPr>
          <p:cNvSpPr/>
          <p:nvPr/>
        </p:nvSpPr>
        <p:spPr>
          <a:xfrm>
            <a:off x="299727" y="570114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92DC605-85CF-6184-3032-B59B0998AB04}"/>
              </a:ext>
            </a:extLst>
          </p:cNvPr>
          <p:cNvSpPr/>
          <p:nvPr/>
        </p:nvSpPr>
        <p:spPr>
          <a:xfrm>
            <a:off x="7051284" y="64642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B4594C-395D-0FCF-B559-D84E1AB8AA72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6418190" y="1332229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3284C8-9392-F035-A6AC-A0B2C7A336C9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7394184" y="1332229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F310CF5-2027-740D-08F3-97DDECC8A737}"/>
              </a:ext>
            </a:extLst>
          </p:cNvPr>
          <p:cNvSpPr/>
          <p:nvPr/>
        </p:nvSpPr>
        <p:spPr>
          <a:xfrm>
            <a:off x="1143000" y="569952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86761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D830D7-6087-271F-ADBD-E22D05061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3D61CC-791F-A818-6358-ECC758FAE4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0FCA4C-8941-ED05-94D3-460FC2C9D6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CAE69A-F868-8166-75D8-9855F73DC7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08A45F-306D-4B5C-6497-374EEA9B77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669ED1-030A-90BC-BE44-9566AF913D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66955-C7C4-0D40-4AAF-F6BF5C614D6B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27FB80D-3E82-DE80-7FB9-C6608C2C2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172461"/>
              </p:ext>
            </p:extLst>
          </p:nvPr>
        </p:nvGraphicFramePr>
        <p:xfrm>
          <a:off x="152400" y="5655797"/>
          <a:ext cx="265527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B5459959-8EE7-5A3D-8460-8E0B5622EBED}"/>
              </a:ext>
            </a:extLst>
          </p:cNvPr>
          <p:cNvSpPr/>
          <p:nvPr/>
        </p:nvSpPr>
        <p:spPr>
          <a:xfrm>
            <a:off x="7796441" y="531154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AA4D380-4FAF-D6CF-B694-F68771BCC9F5}"/>
              </a:ext>
            </a:extLst>
          </p:cNvPr>
          <p:cNvSpPr/>
          <p:nvPr/>
        </p:nvSpPr>
        <p:spPr>
          <a:xfrm>
            <a:off x="8953500" y="531154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51BFA9-DA80-61B8-EFEB-1F0C60DAD424}"/>
              </a:ext>
            </a:extLst>
          </p:cNvPr>
          <p:cNvSpPr/>
          <p:nvPr/>
        </p:nvSpPr>
        <p:spPr>
          <a:xfrm>
            <a:off x="2601475" y="38798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4DE43F-4432-C56E-B172-46609FE2EF85}"/>
              </a:ext>
            </a:extLst>
          </p:cNvPr>
          <p:cNvSpPr/>
          <p:nvPr/>
        </p:nvSpPr>
        <p:spPr>
          <a:xfrm>
            <a:off x="3515875" y="38798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39B304-094F-C5DF-E9FA-1643AFB99E8A}"/>
              </a:ext>
            </a:extLst>
          </p:cNvPr>
          <p:cNvSpPr/>
          <p:nvPr/>
        </p:nvSpPr>
        <p:spPr>
          <a:xfrm>
            <a:off x="5658850" y="52545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6026DE6-FA8F-B1E4-011F-80CFFDC8059B}"/>
              </a:ext>
            </a:extLst>
          </p:cNvPr>
          <p:cNvSpPr/>
          <p:nvPr/>
        </p:nvSpPr>
        <p:spPr>
          <a:xfrm>
            <a:off x="6573250" y="52545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89380A5-5C0E-D851-BA54-32C3556FE073}"/>
              </a:ext>
            </a:extLst>
          </p:cNvPr>
          <p:cNvSpPr/>
          <p:nvPr/>
        </p:nvSpPr>
        <p:spPr>
          <a:xfrm>
            <a:off x="4910230" y="392122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EED8FC-8808-833B-ED18-4A85E6E5A408}"/>
              </a:ext>
            </a:extLst>
          </p:cNvPr>
          <p:cNvSpPr/>
          <p:nvPr/>
        </p:nvSpPr>
        <p:spPr>
          <a:xfrm>
            <a:off x="10251123" y="39480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774D80-898B-F292-1240-B4EF0B44301D}"/>
              </a:ext>
            </a:extLst>
          </p:cNvPr>
          <p:cNvSpPr/>
          <p:nvPr/>
        </p:nvSpPr>
        <p:spPr>
          <a:xfrm>
            <a:off x="7395787" y="270215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FA893C-B1E6-2C2B-392C-51841AB5963D}"/>
              </a:ext>
            </a:extLst>
          </p:cNvPr>
          <p:cNvSpPr txBox="1"/>
          <p:nvPr/>
        </p:nvSpPr>
        <p:spPr>
          <a:xfrm>
            <a:off x="95684" y="5304638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B9713C-79E9-B3C1-A393-395E81B5AB45}"/>
              </a:ext>
            </a:extLst>
          </p:cNvPr>
          <p:cNvSpPr/>
          <p:nvPr/>
        </p:nvSpPr>
        <p:spPr>
          <a:xfrm>
            <a:off x="8458200" y="39413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FC0788-EB51-802B-7344-9E75D1F909EB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8139341" y="4627192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D46F2E-DC32-CF5D-5FC5-88A03286ED95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8801100" y="4627192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05AD45-4B55-F59F-A084-96CE74A5A120}"/>
              </a:ext>
            </a:extLst>
          </p:cNvPr>
          <p:cNvSpPr/>
          <p:nvPr/>
        </p:nvSpPr>
        <p:spPr>
          <a:xfrm>
            <a:off x="2944375" y="26440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552A7E-B54E-C480-3BA7-0A99D916A483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2944375" y="3329851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9DF287-14FE-62E2-0227-897178E036DF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3287275" y="3329851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A5294C-FF33-62D8-3B3D-BDEC4980146A}"/>
              </a:ext>
            </a:extLst>
          </p:cNvPr>
          <p:cNvSpPr/>
          <p:nvPr/>
        </p:nvSpPr>
        <p:spPr>
          <a:xfrm>
            <a:off x="6127390" y="392123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F885A1-B525-E871-A8DC-1E54542A4A9D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6001750" y="4607034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350A92-D90B-D0CF-FCF2-1D9BFBAD443C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6470290" y="4607034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8633F54-96B9-4BA5-3D99-467080E7BB73}"/>
              </a:ext>
            </a:extLst>
          </p:cNvPr>
          <p:cNvSpPr/>
          <p:nvPr/>
        </p:nvSpPr>
        <p:spPr>
          <a:xfrm>
            <a:off x="5540164" y="266078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EB697C-B331-EBC3-51E8-966E00FB77DB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5253130" y="3346589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676F69F-CA0E-575B-F134-2E626577B1DF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5883064" y="3346589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8CF5BB2-82FC-E7F3-C5CA-E0D78F626C15}"/>
              </a:ext>
            </a:extLst>
          </p:cNvPr>
          <p:cNvSpPr/>
          <p:nvPr/>
        </p:nvSpPr>
        <p:spPr>
          <a:xfrm>
            <a:off x="9359597" y="271898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2FF0A4-74EE-9DF5-500C-BE5FE755189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801100" y="3403338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6E2565-D38A-9738-F5B4-7D29DBA5E1D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9702497" y="3404781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E2F8D8F-9199-181D-89BD-828461FF290E}"/>
              </a:ext>
            </a:extLst>
          </p:cNvPr>
          <p:cNvSpPr/>
          <p:nvPr/>
        </p:nvSpPr>
        <p:spPr>
          <a:xfrm>
            <a:off x="4224430" y="137498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A375428-4209-C7FE-1EEC-4C081CD58C77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3287275" y="2060781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D5EDF6-5FF2-D74B-1667-5B39F254BA4C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4567330" y="2060781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83B8E50-6C14-AE5C-4E28-DDF69E1137A2}"/>
              </a:ext>
            </a:extLst>
          </p:cNvPr>
          <p:cNvSpPr/>
          <p:nvPr/>
        </p:nvSpPr>
        <p:spPr>
          <a:xfrm>
            <a:off x="8371781" y="138405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52D0F8C-E96F-E93A-B940-AE893A378F1E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7738687" y="2069856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5500CA-A08B-3352-AB04-F674B1E46E0A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8714681" y="2069856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0B7E6E-31B7-CAD7-7C30-F98BC4C2C055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 flipH="1">
            <a:off x="4567330" y="732803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EE35DF-E7CD-BB37-5EB8-4A5A0658193F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6549403" y="732803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92B0CF1-BD51-35C3-37BE-9FF0F418D70E}"/>
              </a:ext>
            </a:extLst>
          </p:cNvPr>
          <p:cNvSpPr/>
          <p:nvPr/>
        </p:nvSpPr>
        <p:spPr>
          <a:xfrm>
            <a:off x="6206503" y="4700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29FCB7-88F3-7C97-860B-F03B8BECED96}"/>
              </a:ext>
            </a:extLst>
          </p:cNvPr>
          <p:cNvSpPr/>
          <p:nvPr/>
        </p:nvSpPr>
        <p:spPr>
          <a:xfrm>
            <a:off x="228600" y="5697385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EC5A6F-C60E-CD26-B91D-B31AC9BF3644}"/>
              </a:ext>
            </a:extLst>
          </p:cNvPr>
          <p:cNvSpPr txBox="1"/>
          <p:nvPr/>
        </p:nvSpPr>
        <p:spPr>
          <a:xfrm>
            <a:off x="40916" y="2929375"/>
            <a:ext cx="2444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12 is still added to the queue, but when there is only one node left, we know there is no more merging to be done!</a:t>
            </a:r>
          </a:p>
        </p:txBody>
      </p:sp>
    </p:spTree>
    <p:extLst>
      <p:ext uri="{BB962C8B-B14F-4D97-AF65-F5344CB8AC3E}">
        <p14:creationId xmlns:p14="http://schemas.microsoft.com/office/powerpoint/2010/main" val="352569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01E310-43D0-6153-D3B5-EC064547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4BD1A6-A127-EB94-0E42-53F17A75AA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07DF8E-20A7-50DF-1783-6A52872BD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487AA8-1849-3A63-03DF-5A70F6206B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427B97-F48A-B2D0-89D6-F74784950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455893-A93C-6ACB-92FE-437DAE17D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1EBF0-6CF5-7317-C487-8D8ED4C016DA}"/>
              </a:ext>
            </a:extLst>
          </p:cNvPr>
          <p:cNvSpPr txBox="1"/>
          <p:nvPr/>
        </p:nvSpPr>
        <p:spPr>
          <a:xfrm>
            <a:off x="609600" y="533400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Strings are </a:t>
            </a:r>
            <a:r>
              <a:rPr lang="en-US" sz="2400" b="1" dirty="0"/>
              <a:t>encoded</a:t>
            </a:r>
            <a:r>
              <a:rPr lang="en-US" sz="2400" dirty="0"/>
              <a:t> using a specific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9CF08-67BB-4DD5-E623-7C43689EEB35}"/>
              </a:ext>
            </a:extLst>
          </p:cNvPr>
          <p:cNvSpPr txBox="1"/>
          <p:nvPr/>
        </p:nvSpPr>
        <p:spPr>
          <a:xfrm>
            <a:off x="2871399" y="1219200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characters to zeros and ones (binary)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143A6A-943A-A3E5-FF7F-D7B3D520AB8D}"/>
                  </a:ext>
                </a:extLst>
              </p14:cNvPr>
              <p14:cNvContentPartPr/>
              <p14:nvPr/>
            </p14:nvContentPartPr>
            <p14:xfrm>
              <a:off x="2403769" y="1002750"/>
              <a:ext cx="490680" cy="62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143A6A-943A-A3E5-FF7F-D7B3D520AB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769" y="985110"/>
                <a:ext cx="526320" cy="664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379E19-9CF7-4DD7-87C0-C152FD74C713}"/>
              </a:ext>
            </a:extLst>
          </p:cNvPr>
          <p:cNvSpPr txBox="1"/>
          <p:nvPr/>
        </p:nvSpPr>
        <p:spPr>
          <a:xfrm>
            <a:off x="457200" y="298387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b="1" dirty="0"/>
              <a:t>UTF</a:t>
            </a:r>
          </a:p>
          <a:p>
            <a:endParaRPr lang="en-US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B2DBC0-4CC3-792D-D671-70E0CF3B6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20251"/>
              </p:ext>
            </p:extLst>
          </p:nvPr>
        </p:nvGraphicFramePr>
        <p:xfrm>
          <a:off x="487532" y="3429000"/>
          <a:ext cx="51056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54">
                  <a:extLst>
                    <a:ext uri="{9D8B030D-6E8A-4147-A177-3AD203B41FA5}">
                      <a16:colId xmlns:a16="http://schemas.microsoft.com/office/drawing/2014/main" val="326895552"/>
                    </a:ext>
                  </a:extLst>
                </a:gridCol>
                <a:gridCol w="3739592">
                  <a:extLst>
                    <a:ext uri="{9D8B030D-6E8A-4147-A177-3AD203B41FA5}">
                      <a16:colId xmlns:a16="http://schemas.microsoft.com/office/drawing/2014/main" val="89523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UTF Encoding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9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2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3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01100011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5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01100100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8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01100101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2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2635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B15C68-9CC4-A776-43A7-515C5F3941C5}"/>
              </a:ext>
            </a:extLst>
          </p:cNvPr>
          <p:cNvSpPr txBox="1"/>
          <p:nvPr/>
        </p:nvSpPr>
        <p:spPr>
          <a:xfrm>
            <a:off x="421689" y="6152888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character has an </a:t>
            </a:r>
            <a:r>
              <a:rPr lang="en-US" b="1" dirty="0"/>
              <a:t>8-bit</a:t>
            </a:r>
            <a:r>
              <a:rPr lang="en-US" dirty="0"/>
              <a:t> binary representation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FD9AF-7B6A-D2EF-3822-81E4A9D9031C}"/>
              </a:ext>
            </a:extLst>
          </p:cNvPr>
          <p:cNvSpPr txBox="1"/>
          <p:nvPr/>
        </p:nvSpPr>
        <p:spPr>
          <a:xfrm>
            <a:off x="5868411" y="3418129"/>
            <a:ext cx="27350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“hello”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1211BA-D61E-5D63-5562-063D806AA73A}"/>
              </a:ext>
            </a:extLst>
          </p:cNvPr>
          <p:cNvSpPr txBox="1"/>
          <p:nvPr/>
        </p:nvSpPr>
        <p:spPr>
          <a:xfrm>
            <a:off x="5897263" y="4722673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01101000 01100101 01101100 01101100 01101111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3994FA-C9A7-B647-A0F4-B5F19DD8E06C}"/>
              </a:ext>
            </a:extLst>
          </p:cNvPr>
          <p:cNvSpPr txBox="1"/>
          <p:nvPr/>
        </p:nvSpPr>
        <p:spPr>
          <a:xfrm>
            <a:off x="5868411" y="443305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UTF Encoding:</a:t>
            </a:r>
          </a:p>
        </p:txBody>
      </p:sp>
    </p:spTree>
    <p:extLst>
      <p:ext uri="{BB962C8B-B14F-4D97-AF65-F5344CB8AC3E}">
        <p14:creationId xmlns:p14="http://schemas.microsoft.com/office/powerpoint/2010/main" val="333999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A78A6F-592A-2EE0-80DE-26546E50E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1C3CD7-64B3-AD77-F960-3DBFAC915F0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E6B188E-0389-5598-ED94-D80D5CF65A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7F1AC1-6847-12B5-4210-30A2100327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C77237B-992C-73A8-4387-575363873B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9924CD-7085-D8EE-3D72-09DAC76078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FCFBF-A870-ECBE-DD0E-92552A2E5F98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F7951A-1310-6D48-BF49-6E42C0A1D5F1}"/>
              </a:ext>
            </a:extLst>
          </p:cNvPr>
          <p:cNvSpPr/>
          <p:nvPr/>
        </p:nvSpPr>
        <p:spPr>
          <a:xfrm>
            <a:off x="7796441" y="531154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949B5D-4147-88D1-6DD2-80C20949CABF}"/>
              </a:ext>
            </a:extLst>
          </p:cNvPr>
          <p:cNvSpPr/>
          <p:nvPr/>
        </p:nvSpPr>
        <p:spPr>
          <a:xfrm>
            <a:off x="8953500" y="531154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6AB087-2BCF-1DB3-E2A2-DE06D1136A62}"/>
              </a:ext>
            </a:extLst>
          </p:cNvPr>
          <p:cNvSpPr/>
          <p:nvPr/>
        </p:nvSpPr>
        <p:spPr>
          <a:xfrm>
            <a:off x="2601475" y="38798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915CD4-9F3E-D791-6092-BC7D08D4B9C6}"/>
              </a:ext>
            </a:extLst>
          </p:cNvPr>
          <p:cNvSpPr/>
          <p:nvPr/>
        </p:nvSpPr>
        <p:spPr>
          <a:xfrm>
            <a:off x="3515875" y="387986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03B12B-6470-CA94-AADF-13C84D98D704}"/>
              </a:ext>
            </a:extLst>
          </p:cNvPr>
          <p:cNvSpPr/>
          <p:nvPr/>
        </p:nvSpPr>
        <p:spPr>
          <a:xfrm>
            <a:off x="5658850" y="52545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1AE67D-B040-AC6C-B9A6-DD87E4E13A3A}"/>
              </a:ext>
            </a:extLst>
          </p:cNvPr>
          <p:cNvSpPr/>
          <p:nvPr/>
        </p:nvSpPr>
        <p:spPr>
          <a:xfrm>
            <a:off x="6573250" y="525452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C65E19-85A3-4B0D-A89A-8266F29CBC7B}"/>
              </a:ext>
            </a:extLst>
          </p:cNvPr>
          <p:cNvSpPr/>
          <p:nvPr/>
        </p:nvSpPr>
        <p:spPr>
          <a:xfrm>
            <a:off x="4910230" y="3921224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170B0E-B0F9-211A-A254-CD527C604F0E}"/>
              </a:ext>
            </a:extLst>
          </p:cNvPr>
          <p:cNvSpPr/>
          <p:nvPr/>
        </p:nvSpPr>
        <p:spPr>
          <a:xfrm>
            <a:off x="10251123" y="3948075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206BF24-15B7-74C6-13A1-AF865822BB18}"/>
              </a:ext>
            </a:extLst>
          </p:cNvPr>
          <p:cNvSpPr/>
          <p:nvPr/>
        </p:nvSpPr>
        <p:spPr>
          <a:xfrm>
            <a:off x="7395787" y="270215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CDE560-BF95-4D8F-C642-5CAE83B93E89}"/>
              </a:ext>
            </a:extLst>
          </p:cNvPr>
          <p:cNvSpPr/>
          <p:nvPr/>
        </p:nvSpPr>
        <p:spPr>
          <a:xfrm>
            <a:off x="8458200" y="39413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76B83-3469-0661-0ADA-68066AF8FE53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8139341" y="4627192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56EA17-CA50-CCEF-8E7B-6A61406EA5AF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8801100" y="4627192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F7A0B7-5085-827B-AC2D-DD84A4175A32}"/>
              </a:ext>
            </a:extLst>
          </p:cNvPr>
          <p:cNvSpPr/>
          <p:nvPr/>
        </p:nvSpPr>
        <p:spPr>
          <a:xfrm>
            <a:off x="2944375" y="264405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80136F-CFC5-D812-3290-FF968315B021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2944375" y="3329851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7D5330-B690-5F96-2814-7BB3AAFDFC98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3287275" y="3329851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9C876A6-543C-B78C-C4EE-4233ADAC87E6}"/>
              </a:ext>
            </a:extLst>
          </p:cNvPr>
          <p:cNvSpPr/>
          <p:nvPr/>
        </p:nvSpPr>
        <p:spPr>
          <a:xfrm>
            <a:off x="6127390" y="392123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14718E-022F-A7EA-10E9-79EF522D107F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6001750" y="4607034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6AEE654-F2D9-9D83-8323-806A303D397F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6470290" y="4607034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01A637-6F2D-5496-10F3-3A1F47A2EB51}"/>
              </a:ext>
            </a:extLst>
          </p:cNvPr>
          <p:cNvSpPr/>
          <p:nvPr/>
        </p:nvSpPr>
        <p:spPr>
          <a:xfrm>
            <a:off x="5540164" y="266078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0EE6D5-5B3A-435B-0F07-94E0C1A68274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5253130" y="3346589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399ECE-6A19-A40A-4906-09892562D4A0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5883064" y="3346589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45D04DE-048E-E5CA-7002-E5C2970B011F}"/>
              </a:ext>
            </a:extLst>
          </p:cNvPr>
          <p:cNvSpPr/>
          <p:nvPr/>
        </p:nvSpPr>
        <p:spPr>
          <a:xfrm>
            <a:off x="9359597" y="271898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6835BA-BFEA-5136-E41D-9D430D755E35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801100" y="3403338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1BD4EF0-ABFA-AE81-7E19-7F987A8E648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9702497" y="3404781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685D498-91C6-12F5-3989-5158E574DAB0}"/>
              </a:ext>
            </a:extLst>
          </p:cNvPr>
          <p:cNvSpPr/>
          <p:nvPr/>
        </p:nvSpPr>
        <p:spPr>
          <a:xfrm>
            <a:off x="4224430" y="137498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514703-F5EC-268E-82B5-2AAC9869B0C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3287275" y="2060781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3DA38C-CB63-B2A0-7ED7-E6FDF857E2A5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4567330" y="2060781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48023E4-0744-5031-482C-D9596EDBF1A8}"/>
              </a:ext>
            </a:extLst>
          </p:cNvPr>
          <p:cNvSpPr/>
          <p:nvPr/>
        </p:nvSpPr>
        <p:spPr>
          <a:xfrm>
            <a:off x="8371781" y="1384056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A5F9DF7-E172-B89F-4979-1645A65A6F50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7738687" y="2069856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73501E9-83D1-F2A1-3681-5B0C8060FDD1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8714681" y="2069856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D112EFF-17F0-A034-A8B2-7B3DB2BBD6EC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 flipH="1">
            <a:off x="4567330" y="732803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AEE1FB7-E30D-703D-D0E1-94183D0260D3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6549403" y="732803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FC4004F-5062-ED49-992E-A84D3177A026}"/>
              </a:ext>
            </a:extLst>
          </p:cNvPr>
          <p:cNvSpPr/>
          <p:nvPr/>
        </p:nvSpPr>
        <p:spPr>
          <a:xfrm>
            <a:off x="6206503" y="47003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E13189-BEB2-BB1B-7E35-82DFF5A87F4E}"/>
                  </a:ext>
                </a:extLst>
              </p14:cNvPr>
              <p14:cNvContentPartPr/>
              <p14:nvPr/>
            </p14:nvContentPartPr>
            <p14:xfrm>
              <a:off x="576769" y="818790"/>
              <a:ext cx="1560240" cy="869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E13189-BEB2-BB1B-7E35-82DFF5A87F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129" y="801150"/>
                <a:ext cx="1595880" cy="90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103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1E89C5-EF8B-9257-82A4-3FDCF3A4A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4AA6F86-84F1-A0EE-3699-846B739F34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464FC5-A3B6-CF45-C903-F2BB34E73A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EBFE02-9350-2225-CB44-17B917FC1B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2794CB2-857D-F0EE-9D2C-8103016EB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16C4662-0931-A7C5-3FF1-656BF8DB21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0B703-15D5-F265-B664-8A4196631323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F9C162-AAA3-BFC3-3781-CB098A2D8190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923F7E-B23A-ED4E-398B-1449B9750EE4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CCD807-5F84-7B82-63C6-7BAF31BC50F0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61DAF2-73FC-549B-6855-9E29543A6825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76FB70-BF45-675E-5177-C10086FB16E1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08EDB73-3450-5DE8-A877-2BAEADDBAD55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8C45F3-2F18-8A38-DE4A-63E993B7325A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9A785A-4571-A9C2-9AB4-F9947A0F2F1B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02DB98-C8E7-2D5C-E070-CB242AC1A81F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88846-823B-2041-EC87-23CF17C33811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780124-3BC7-BF0E-898B-946998DE9F8C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8F75C-E10F-6144-9DCE-3324D733A983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CC904B3-C1C0-ADB5-9096-F64613638173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4EDBDB-F8BA-767E-C4A5-208A09F54FBF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A8E2E9-145C-A24A-CE92-6E3198B54861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0CA6E45D-4F9F-B421-493C-320B1703B0E3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E88C95-9FCA-8317-6B6F-6672996433ED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C555D9-30FA-7663-9560-E800498C730F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F643E0D-A5EC-C4CD-AD2D-60420A49A621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54C5AFA-758B-DDFD-D62E-FC643A02A8A2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CF4284A-D3C4-E63B-3019-8FFAE45782ED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A959DCA-8198-C1B5-3C05-ACF3BAE3662C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DAD352-8709-FFEB-4804-D0FBB707C9C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159E2D-BD48-EEC9-6DB4-5DB315FA4E76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D224AD-6F90-CB0F-DB43-DCEEFD2491D7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503046-3512-D8DB-D2C8-2C79E27C53BE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3A5A7BA-4E98-480C-8BFE-A076F51EA1CF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1146E055-6A38-D7F0-0F20-BEB5FA17AAC6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63B220-119D-21ED-1C67-633628EBBDF3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88F1F8-D88A-E1AF-7AE0-E07622F8FC48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283B4D-2646-5D82-7D93-0C451FAEA918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24401F7-CFC7-39B8-8E5E-806A7B150CCF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CA6E3BC-2EF8-BE76-38B1-038C5282F64F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65D057-F281-88FF-F842-FF2BE20524CF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3918E0-3F46-91FF-AF13-D30C82804087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FF81B1-ADA9-C307-312B-DDB8C840E9DC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AC22F-1F28-4FD8-36B9-1A6AA79C470B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56E57F7-379D-C39A-ED5E-B417AFEB39B8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82B5B8-AB4E-42A1-55F4-FBF7AE70C619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F6D7C4-9697-A9C3-F8F8-62DED5D54BD1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0E06A4-E9E5-39AE-9BBE-7AB0B1D67934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AECC75-48AB-3B57-D122-D9241992588E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06FEE6-AC52-0F87-383C-3D0AA55F9253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016D54-A39D-AA40-0479-02DA374A3BE4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025C81-EB39-73ED-A835-57F629138B2C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2626EE-3C7F-801C-C979-F8E455749CBB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FA9FDE-3FCD-594F-B39A-5F498716730C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F3D331-D226-79A2-5148-6723A392DD7C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0A75D11-C8F7-F484-D946-9B09AE416CAE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7075E9-F36B-FDC6-B122-98D570A03ABC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4112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DC65BB6-5493-F8BE-2E60-5655814C5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A2E11F-299F-B210-3470-DFCADD2D465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7CC513-50A0-811C-3F2F-5130129358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F2F845-0F02-7BFB-6CA7-5F4B336AEB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82F31A0-13DE-743C-BD42-532A709323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FF56B6-9F3E-5428-A9B1-FBA2F64F3A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4FC35-184A-E5AC-1063-7DEEF7B399E6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A5CB98-9162-8D45-0054-6A96AB60D767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98490E-0E3E-CEBD-35DD-30086CA9EDDF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A1C45-230F-5734-EA2E-49446AD834B5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1211BB-C985-0C59-5A06-0EF17FF3C4AA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1D6E27-927C-4E54-811F-532AB28D975F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92BC7-95F4-5FFA-6E17-0C89B0961485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DB25C4B-D329-EFB8-8C4D-49425DA68605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B1C7EB-DAF1-7A4A-336D-8E28DB3DC44D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8334F27-0CB1-5270-F96F-FEE967C6AC86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6CE0E6-F359-6EB8-443B-B9E27E0A0A7D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62C722-C3A8-57B0-D6A5-C80ADA462765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0F6BF-339C-6E80-5C1F-BA805C6A522A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0DC14E7-5A71-97CF-67B5-F21F2518D296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3ED35-D48F-9DF0-B905-58DCED5F794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1F163B0-F974-5BD9-624C-C0461FDEC0A7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5A858A-6493-35B0-2B9A-31EF54B5D984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CEDA-D8EB-C154-3F92-361875144895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149B1E0-230A-0075-49EF-167586064BBB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D7AB17-3B1E-18A4-10CC-0FE3BD482DD1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3E7264-DAAC-066D-201C-A370F2CA7B87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65FAA35-6489-8F55-2472-D78C61F3EF86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55DAEEC-D58F-BE33-4CE1-7099C416D09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031891-C288-0195-1611-027DCA924CE3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C43708E-9DBE-7888-7848-3934FF13F0C1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623FC2-4B66-0FE9-63E5-97284101C894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906A2A-8F8A-10CF-CC4D-F241780E979F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38CDFDCF-4BE0-5355-3C60-0D01885E06A8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E503021-9E20-B24B-ABBB-92E990CE4D95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6D080E-3E25-CFDD-5105-3CBE08DCEBF4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4BA0A6-006B-388E-949E-99FB271FF8E2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B4E2F2C-87CC-6D4C-7726-D7414841A5BE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69B7552B-1252-C62B-5957-8BB3C87C887A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F01E63-B6EC-E804-CA7B-094379B8748D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DAD110-8A24-FBE1-0052-CB30228CBB04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05815C-6365-55F0-0854-4387AF401266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7EC99A-8FA0-9A39-6A50-9B3DD4570EDF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5E03702-7E32-5890-40F0-C6ADE9EFC05D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964E5F-949D-6CD6-6BA1-2ED0CCF16C62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596AE0-F99E-1E00-3836-2173B1DA3E11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187052-D7C5-B691-848E-C9512421B8B8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CAA943-5B1E-B61B-A0F4-4270E981B09A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0142246-E467-E541-2141-D3276DB665E6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7587DE-1A48-0EDD-EF7D-736998D91E3E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C8E7CF-F4CD-072A-07A3-6F0C28525FC2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F47192-5A8D-1A71-DAEB-94C0BFC7ACD9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D458E4-E7E6-E001-C0A4-E18467DF45DC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15C6D4-430A-F21F-2C38-117055B15B1E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9216F6F-4256-5A89-1E33-E9BD2F1689BD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25742A9-B2D0-26C7-EA34-4100DC6EA363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F3A3B1CC-BF0E-9067-C417-8791189B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84524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8C3EA79-7073-95B4-88A0-2B98C9A86D3E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1898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4F94AF-0193-6B86-48D7-56776C80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AD0162-7304-8108-20DA-CB33FEB2D4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C18B033-397B-9827-BE19-927FE03B0F5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BCDA85-C196-FBDF-C8B8-F07E5DE4A1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7965CF-D41F-5028-C922-4DF3F9A6FF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FA9D59-5F8B-639F-EFA0-D7134BA529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54FD-DA3B-6B21-C27C-AF835C1AC89E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574894-51E2-AADB-2E9C-513CD9936FF3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4AE682-9E22-040C-E4E4-C64B6404990C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FEF913-3815-AAB1-86D6-7A3C93F77175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B2BBBE-DA5F-15AB-4D92-0CA74D3F9934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F921D9-4017-C28A-1389-2D40F0AA5AE1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62D856C-948C-EB50-78B7-C981CD3982CA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53C7D56-5426-5A32-60AD-52F5024F28A9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7A5E323-BCC2-36BD-2A92-F31FAB2433C8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D8CFC9F-7409-F644-B541-FA426391A4D6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4A946D-E32F-F31B-4436-BD742268BBE5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46802-C7B0-AD01-4AAF-793D24189A38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E33F0D-7D40-9034-4B21-4A296E757098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6922F4D-B9ED-33CC-6B72-E825A53D6A95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C4FE27-B193-3B17-B949-CC7C1CD0C4CC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814BE2-9AB8-0BEF-E59D-8A171D9B6582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3190392-4646-A35B-6999-55530D8FBF89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5A6901-25B0-728D-8105-235BE1730F7F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7408EA9-5227-ABB2-3C23-7A00AD73D6F3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7A3AC45-0546-766F-19D5-C7085785FD58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DCFA63-2FFC-0DB2-C023-E2F3BEF124A2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6E8F8DF-5165-376E-3429-DDA121243378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2D6D13-DEA0-48A1-408C-9D4D00C63F4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0E5205-E759-562F-2EED-2FF6ACFA85E6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55A4D0CF-8427-C523-730B-43DE8374EDFF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ED81BB-11CE-A4E9-2DB0-1C859121A9F8}"/>
              </a:ext>
            </a:extLst>
          </p:cNvPr>
          <p:cNvCxnSpPr>
            <a:cxnSpLocks/>
            <a:stCxn id="39" idx="4"/>
            <a:endCxn id="9" idx="0"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158770-3A3D-3899-57A9-1E875926882C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C925938-3909-3496-6C66-A39811229B34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5C4145-62BB-85B2-5B0C-291550BEB96B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064AC9-EA65-103A-A845-C549BF12366D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FAE84D-2A3F-BFBE-FD74-C3B456ED9B92}"/>
              </a:ext>
            </a:extLst>
          </p:cNvPr>
          <p:cNvCxnSpPr>
            <a:cxnSpLocks/>
            <a:stCxn id="48" idx="4"/>
            <a:endCxn id="39" idx="0"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CBAEAD-E475-AF64-45CF-1EE311738521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2ADB028D-4F6F-6FC7-C98E-2413694DBA4C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ABEA03-4A6D-9CC2-C52C-D05843BE7D72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88E979-4E6C-013D-0B53-985A9ECC8D5B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CF715-1DC5-F0AB-DA2E-E65BBC46BA34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1BCFEED-221C-FA72-FB5D-6BC3629A5E6E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6BCA2B-C143-61DD-697E-94507E8694AB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056275-2F92-5E68-2898-CA1904F81489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B076E0-6B3F-71AE-F226-103D3BF92419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617F546-7ADC-95D7-5851-6AD9E6956F5B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5AB898-81FD-95B2-9308-125FB0D3E318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225BB6-F26B-BE43-92D8-66D026D2398F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0E7C1B-F893-C341-258A-68FDA6ABED06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4221182-1188-877B-05B2-5EE4FE2EA861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F13FC6-FA57-CF6F-2C21-185D1FCF896B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19D9884-BAE4-3B30-012B-F8CE1753B5A8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59CD9-7C79-A5E0-A91C-150913AC6977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59C9CD-00B5-D8B8-2250-5D116DA6884E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86B3C0-92A3-D561-5833-967615CA8FF2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9397847-201C-9DAF-50BF-CF7CFB11F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03841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64B794-9B1C-50EA-6E28-EC55D1137CC7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964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97AC3A4-D3C9-25E7-65CD-0C51E7E7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46E9AF-A91A-30F8-70B1-0535F71EA3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601208-9C48-03E0-87A6-4E71332014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C056FD-BC89-6207-5747-866851F923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D5EB7F-967A-6656-487D-686074F957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A8BF08A-C0F2-2B0B-0FE3-F5EE0630553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819CF9-C173-3915-D05A-FDB2395981FA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6C6290-F389-8816-1409-31EA6186FBAF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02EF9A-5A18-08C4-C159-1F40F0D3F12F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1EAC459-5F2E-3A78-C714-78BA0BB8676A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F8E89F4-F67C-736A-2A69-7B8285E62B3D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8DBC2D-ECB8-C263-C3E1-883EAA76ED03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B7BAA9-F4A0-F2AD-BE6F-0A94E8ECE27B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F6EB4FE-B47A-398F-6C27-46B4002076D5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5F35249-6483-6249-DEAB-67148682C251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BA6F70-20FA-6168-7760-A3C2FE9D187F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E1AD0E-F6D3-6C4A-B789-72E9B59D8B61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7F6EF4-B7B3-9435-BD15-284591C3A193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89482C-CF59-3040-6CB5-4BEB07439E6C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D0FAF01-AC96-D1BB-7DF3-90EA87A1A6A1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B77C21-EFE0-CF0F-2924-601110FCCFD1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3FEF39-1FE6-957F-E129-6609ACA3F889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94537C-99C7-D1DB-5B31-31C90F2197CD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B31A761-B1F2-4C58-21F3-A29F9BFE1359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99D87B-A85E-4084-BBE3-A959A9D1C71E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48E73A-4D93-8A15-0000-49AFAFA4F7D5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0A1E68-F59A-0DA4-B2EB-B6B0A4E6592B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237AE13-C44C-428D-6A09-5D88CCE3564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C89BC7-ECB4-F0EE-0528-9E5A5DD61C18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1E4D032-779E-C261-8539-8CA86BBDEDB7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91FA2A6-D12B-3BE4-5679-656B0D994BE6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063148-84F0-C491-F37B-1C99FAEEE725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852A96A-9528-6553-2BD0-33BC3C90653C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DB5C625-C340-B467-BE77-712D2872E07D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B2EFA8-2C9D-DAC5-B93C-04714F9F4736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17CE401-BCA4-5E78-5652-AAA53B97B9E2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B955D3-6C5F-E20F-36D7-1778147346C6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A951CF-9449-F93C-8BA9-55C365460B18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90C3CF-9CE8-1E21-A2ED-E2ED2FE68930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815C27-B518-3746-A67E-68BAD4EB8121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88C34B-4D27-C82E-5B23-D86A86A4ED90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244802-450D-76FB-E066-6CCD4B31E05B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2C3F4C-411C-0FE3-FB96-0756800B7852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5E502E-93B1-01D2-76A1-CC7119B16425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AACFA6-87C7-3A81-F41F-C3ABCC0FCA30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147D79-2FD2-DB82-029A-21456DB9C1B0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278E10-62CF-240C-E8A0-A0558D4D4C6E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B61BB73-B93C-3958-4385-7B612D5AABA1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1A037D-47E1-FA2C-0FE3-E25DBE07E666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2E6CBF-A3A2-1072-77F7-B7BDAC5EEFD4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E46BAEF-82B0-14FC-F733-798F11669D9D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3BDE8F-F3F7-A06B-2BA5-8F8DA37AE44D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40F7BA-B890-4F69-E700-19719FA2218D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6AB8D69-A60C-3DA8-F144-F3DB9F862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40987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0F9753-8D69-12DF-CD19-B4CE900D661B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8966E8-72D5-1F1F-23BB-133443E42FBD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C7966A2-F233-5D4F-6573-C38FE3271225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FAAB2C5-BF1E-46CA-5FC9-309681B8C4D5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4194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2AFBEA-FBC3-525B-B98D-666F55F6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9B4BCEC-FF0A-DAD9-A707-1613EE1EAD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AFA882-E148-48A8-6996-B5005ADCA1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094E1A-ECD2-9920-AA43-1A48FC1772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A229981-4B8C-0172-B83F-65A73FDA4E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FA68989-B4AB-717F-0FB4-2103948981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EC484-63DB-4318-C991-49B92B5B3AD3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20A15B8-99DD-D657-FA0F-3137A7AE3C4B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D4C53A-300A-F4E0-34E5-B3E2BFB7FD32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10CA8D7-8E42-0B93-DB90-1E601D6F1FBA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1BC955-F3C8-EF28-EBCE-D85D8842FEA8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B3FBB2B-B358-3536-E983-888EB4E51E51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A2DA4E-61B8-874B-2CE1-65A4206FAFDE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508C49-B4F7-60EB-123C-F5DE3EFA509B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DD1C9B3-4525-BD1A-45E6-933B4B3D735B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C1DDA76-442C-14B7-0814-C8B594612F2C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FC5D08-6C50-BADB-0660-90384C5731F0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1E3CE-E4D6-4A43-E0AB-7570672A5370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4FB349-9DCD-B254-1A9A-1E42914C6EB8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BD6D8A2-D546-928F-B2FC-C75AF488D6A3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9E9296-8BE8-E20B-8EA7-3EBC1E2151B0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01843C-3D4E-D181-76E9-EB4223C407EF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A83D0A-55D0-6616-32E0-4D99C67B04C0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380042D-37C9-AC76-61C4-0E20C261CA1D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085335-D0ED-9A4F-22DD-5093663AC7A4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0E74A0-7181-D26A-41AC-A1982B74904B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967050-C2D3-5003-87F7-9BAD0E77E853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956DE55-364F-CCC6-1B2D-B948B3B5475C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25498E-BAEB-FA2E-1669-78C0BEC83AF3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CD04445-818C-2FAE-FC4D-262DB5B6A1F6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BB48CC3-530E-44BD-3F3B-18D8ADEBEB85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31E2E97-AD2D-EA9E-A410-336DF6A39B62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1BC3C5-A8BB-6A51-21C7-F0B958FE7A98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0C9D88E-4B8B-E3C8-4F7E-E656FA2BEABC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B91116-C883-319D-54EB-0B6D47810AF7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10DEDE3-E968-028D-140E-67020829CEF7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4C562-B3F9-6B86-FE49-1340E58CDD5F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A21045-78CD-DB46-7514-AD2E3A7D4C64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41C1A-842D-9CD0-510E-39EC5957F35B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78D98-2638-72B5-DBC0-AC1835E85B6F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5149DE8-8E3E-614F-26BB-01F54F57F7C7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BB5649-302B-B58A-983F-8A76EF261FD2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B88774-73CA-4C64-D1B5-6E98E96A3425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09053C-4852-C118-FAF7-D5A70B9C9056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90F58C-50F9-7C23-0C60-029EEB9B2A01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C39-32D3-3FBF-9EB3-152343B4CE03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69462A-1E9D-7BD0-8BCD-BC9B47288821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64A29E-0F72-C9B3-BED0-EA006D936B29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4419C6-10C3-355D-669D-FC9774B1B094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731E0A-3B5E-3698-F0CC-C727B0618FC6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2D9126-2379-B7C8-0475-106B61AF0EF6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04298E-5710-BC4D-8FD7-A7A1DCC26CE0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37AC2E-3B8D-97AD-A508-D929599CF287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9676DE7-4786-47A9-94AD-25F905A83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633083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71DBAF-D4DA-791D-DC63-F6765A156BF8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D36424-386A-7F58-30EC-BE95C8003061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FCB780D-A659-E371-5FD7-90D35176F1D6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36DA863-09F6-2939-DA5C-8B5233AFA92A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554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436C07-92CB-36AA-0BD1-6AD45E993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E778FAD-DC68-335C-034A-B7A75AEDE6C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C19CAA3-E32C-8198-3F3F-3BFAD7D977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107C6FD-7632-DB87-CA72-7EF573F0AD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D43ECC8-AF81-AD06-BBA9-01C9D47078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9EDF531-57C0-5A19-CDD9-8A423985FE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97C39-7B14-5A3D-89E1-5D2E112D4797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CAF0D1-6DE2-1B43-2B07-62C1DC9B4C91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D8DEBF-3A24-89B4-8F0C-6B7FBBF21545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5B0FD1-8D17-D56B-3343-B478E0068E6C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E892B4-1374-0629-7FFF-993A2C85C121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7B9A52-18CC-97C6-80F6-7472BB2F8EB0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0AD3E24-1A5C-5808-66C2-F954E3D96472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DDA3A71-7BD3-01B1-CADD-66B71232186D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FED2D9-0AE4-358D-D6EC-113B90660BCF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7AF2E7-256D-9EC5-37E6-9BB95E2154DA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C9809-4E5F-EE5D-0D24-08072E35A0A5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238436-8B13-A164-F1D1-6667AED2C110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C4DE39-528A-3F65-F3CC-035528E54ABE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B3B6010-D5B3-4D0B-6813-A967C0997FA2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EE60B4-E130-DBD3-37A2-41024FB91594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A1B1BB-EF03-6F29-5500-B164CF6039B1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0B642-347B-8D46-1673-02C33ADB269C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3874959-3218-5B13-F194-7A0F612DB23C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036782-6F1C-C01A-B230-70D191E1FA92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8D3F57-701F-373D-66B6-E1A75A83675C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6E66E75-1AE4-56E7-F8A5-9BBCAF91684C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D2FB8-68DE-7DEC-6D32-675A8AE4D2B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38AEFA-9436-6D31-1756-1C638E86C10F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07C7514-1A4C-22B4-6DB6-12234E87538A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50D77EC-6DF7-760E-40FC-11557767B3E8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56CD641-E17A-9A4B-925D-AF7A944C2C27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A91D2-7F6C-8E6E-E369-440BEF81C0E4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52F7330-8F0C-ED33-9969-5E0DD15ACAE1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8F7588-DCFF-72A9-18EC-278DBD82F52F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C10DB445-95A0-1095-F922-97E060644768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8052D8-C7ED-9B3F-C6B8-BE66187A9675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18B70B-1C01-251D-D6A4-50175EDD3E6E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09D44-B79B-A2D8-76A8-7BB0AF2D5FE6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499DF6-87A0-48BA-94E0-7102FE623B1C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DAB6BD-6A3F-007C-B2B6-E2D5D5A7B53C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ED07CF-20D3-3C1F-5C07-A448A3793B90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F8369D-52D3-E396-18C0-FEFE18F1550B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E2784-6014-AFF5-9652-3ACB8FA0773F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7F7A65-CFD3-3A14-3F90-9BBE7924E969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76B165-788C-E89F-FBAC-CB158CA40556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6EFFC-AA6A-563F-35A2-9E9EA1891AE4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FC7846-E9CA-2448-11EF-A2ABC422FF46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9DB88C-BC7D-7178-2136-DF8019E13BD8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D149FE-D653-674E-C6A5-CD867580D8F2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18873C-3109-5036-60B1-8E042FF27FBD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DC3788C-B409-1D41-38B8-A2C51B395477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FEF212-5E19-8985-353A-27B29743BEF3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BAC7F21-35A1-FF12-D599-677617B80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54941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6D9A8A-2D9B-7BBB-24A1-8DC17CF4DFC3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DE52A1-315A-94E0-943F-3FBB04CCFB13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CEC44BE-F697-DB8F-99DA-909BD54848D3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69481F2-2BA3-8F2A-D973-B8B81864A667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E5D074-5D94-D9CF-3442-E69785FB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276AD7-25F8-D93C-655E-D36477BEBDF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6503F5-8420-06AA-642B-F53B641F03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DAB604-B981-4E6D-DDDE-92AC016B61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EC5BEC-B708-14A8-D7FE-CD924BEBE9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B64F94-A922-46E9-3FE3-AE7911069FE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177AE-1337-042E-BB76-4A079BD7A259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AA5F-5D1D-208A-224D-7309E3A48A80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E568A1E-1D45-C12B-E9DF-1D7A33CDB962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B847712-8EF9-8B2F-2B2A-4D731D4E5684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709D00-5ED5-E019-6AC6-83DF0820D2E6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4797D2-92C0-50BF-532B-AB8BAE4F3474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208647D-4678-F3A9-29DE-E26A5681E386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E1B3D7-CB01-D4A2-B329-4C24CC399344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52AD32B-3B14-7B4A-7C5F-C92A03FCFC82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40650-42FC-2F9C-5E23-9AF7FC403823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77569-6C52-8814-C3A5-2FBE6E6EBFE6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050D54-4D51-7932-F069-7EB564A264A5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4535F2-76F0-4C74-F01A-1D665A40ECF4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DB25CDE-436C-14EF-D4AA-DF5526D68C95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543FB1-0CD2-3F5A-43A3-58C96E09A024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C223D-3BA4-EB6A-AD06-45C3EA9B900F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D7B3EAA-CE87-D1DF-FF08-31FBADCF4A94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F1DE48-2CA7-AF37-770A-9CACD11DD1A2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A741380-F4E6-ED1E-A54F-487F9A2EA123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F450C70-192D-968E-56F8-D235471E23C5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D66CE5E-BAE0-8397-153F-FCDADFE0768E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BDC41F-6AA9-D1FD-FA3A-B4D83A810E3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59C3336-3E6A-8283-9F81-ADCB0A22CEF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4880D04-F1AA-00DE-6EA6-D63150E59B39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FC4A42-5CD1-3047-510A-05AE8EC02EC3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17C7DD4-931A-0061-E6C7-D006025BFB90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CAB6E3-C2CD-2C2F-680F-53B965F2723C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1C8DC-12B6-1057-3604-96A4C74550B2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346C2E-2CE6-42DD-01FC-8D200C44F138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0740658-16C7-53C4-D1FC-B1C03F0DD639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5819D-3B6C-7576-C7D3-A101FE2A3B66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965362-659E-A442-DFB5-68941DFC1513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4FBA52-01A0-B6CD-7BEC-2E077DCF154C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6CEA0-24E2-6AF2-A5D4-4ABBCB92A184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3D0D20-F203-C7D1-6EEE-FD8478976043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F77DF9-40EB-FBA7-A6B4-265BE0CDBE73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294375-B990-B2C1-2034-4A6D3AD9E3E6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ABF3F70-6C65-E1E0-43F5-DB19676105D3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679F1F-84E8-1C8E-A456-F11E8A97EFA5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7D0D4FE-F546-F0EC-E08F-B1E51DCBC060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8770E1-CFC1-7F54-C3D6-8394845100AA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5EFA06-39C6-121E-0BEF-53996FAD4A06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18112D2-BEA4-8E46-F754-05BDE9AC3643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4ADD87-AFC0-0376-D229-A4E61B004E7B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D138A9-A5A7-20FF-3526-57AAD8D2EDF9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315A60-EE99-163D-0536-632B489C06F3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974C4A-5F69-D8FB-8F20-76B9574A2FA5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9830DD6-020D-E1F0-5D38-6ACA925A9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60284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1ACBE1-CEE2-4603-85EE-9F539550FBBE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5E1B45-F865-8771-7385-F2233600F331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44339E0-C753-F18B-207F-B81C77C6B8D7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249041E-DFCC-8B30-A19E-5CF8937465E7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7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E1F90B-2BC8-1F21-A178-BEAE52B1A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072D70-935F-BF94-2F1A-F41FD332B7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43C66A-93B2-0ECF-8B30-63D06D4887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BF8646-49D4-5970-8117-A38F6D7A35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C7FB0C5-7831-40F6-26D9-FC16CDBD6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DFEC6E2-CEC9-658D-4EA3-F476A9E85E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C9135-EC6C-40B5-7585-FEAE97AF2222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4F0087-15F5-7AA5-E561-127B79BDD4E8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A59627-5E47-6652-F67D-A19443BF37B0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F0CEC9-1D6E-3764-256F-5E945E53D67E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5CEA3BF-15B5-DAAE-9C90-F82ACB2CBA52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FA4C6A-AA60-FFED-1E24-037A1D6AAE9B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F93507-65AE-6CFA-CBDA-E89A7EDD96E5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B57CD6-9BF3-8132-0A2D-1428C8943422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3440DF-6A5E-3E75-2A7B-8CD1D431F9B4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6E1C06E-79B8-EFEC-F091-7316D9F694E3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018939-8071-E89A-9175-3FCA30129A01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19544-C91C-EA50-C081-4F66F815C4DD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5F2DC-57D1-E03B-203C-63999F094CBA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A8A7F7E-E07B-F227-104A-06293879F9B6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7FE0D2A-AD6D-AF9E-9750-63894E523E74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3FD2B1-A9B1-62B8-1389-3DD750EEF7F8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6F418-C5C2-ECC0-1DFA-E29F4921946C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D92F5FA-6173-174F-011A-4EDF951DFDC5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04B0AC-0A6F-66B4-8B61-8931B9195350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93926C-7406-02BA-16E1-036A7DBD2704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A812B09-4EEE-11D9-2FCE-65B7A480EBAF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4EF0B4F-6969-5E9C-E22A-2694E391E3B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EA1523-41AA-FD4E-9329-8D9FE1D12140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22810D4-8D84-9F60-85D0-7C63219A9DC0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9F2F84B-FAFB-DF14-528E-ED23FCA9185C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EB8B92A-C305-ECFE-A767-B49191381C3F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BB55BF-ED3A-E68F-9D92-D3B31F317143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FCD1394-D314-FD0C-D67F-C35107863857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DD8E82-0930-9FD5-7376-B3C51F843B2E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1E92307-68B2-6FCC-F329-E503516E837D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B3DA2-9752-349A-9A57-81EEA7945015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770B46-FBA2-8862-ACA8-96CA5E37776C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DC257C-35BB-CCB7-6F11-0DD701A17F58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CF5593-BAE1-7850-ADF6-B1DA623211CC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4A71A7-BCE7-FD80-ADD0-10817CA46E19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28E265-AAD3-F217-98F6-F93CD5BFE428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58379E-9680-65F6-3292-9D9A77199219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2EF74A-DFE9-B6B4-6A51-4B11614A9D2A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36DBA45-C2A1-47E5-4666-82297C022131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AFCAAE2-E3DC-AFF4-F87B-6F1D87DAFF39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78B5D9-FB1B-D480-642C-BBEB5ABD6FCA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CA5ECC-2E40-38C2-77ED-F52C1D3DBECF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C5DD05D-6913-2D47-50C3-1DC63B01CC11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6C255C-7BBF-492C-B7E7-1AF9A07258CF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AFE4CF-2E25-5FB2-92D3-83D512DDB5C6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2C59C8F-8C28-2C20-532C-22742369B216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16A5CA-1E62-78AE-0215-AADCC14372BA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3F1C5AC-5B26-0673-894E-3A403757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05743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B1EB79-5065-4EB2-71B3-5978A2F06FE2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C9FF90-C2A0-253E-2939-B3E5BF698259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C6D677A-2269-912F-BFD9-ED6DCFAEA73F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4F9D8D-5AB2-57D1-3F75-CFE8732B76E0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42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672CE7-45C9-C1E6-3138-181B2CB5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FEBE57-11F2-15E8-9F03-532C702A907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DFEDAF-9758-4917-F748-342A068474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A6AF440-6AAC-C5A7-FC1B-6B588178B7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0352D1-701E-5421-F158-1F028F4AF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7A4E744-DC7A-9321-1600-93217DF9D32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C0F5E3-8D29-BB36-AB71-63CD5B0C89EC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1865F9-55C8-1780-EF2B-8335D8771E91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F49D4B7-F7A7-F894-B6F2-697C91B400E9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5121D9-4290-16B1-A815-E30CA7E6C6D8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909A7F-5D06-C8C8-9580-19DBE6F82F90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5BC828-0E6A-0A37-BC4B-C45703202233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D3378E-420B-1844-F97C-FB8256D256A2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FC208F1-54BE-AB4F-FF86-7E5318B852FD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FD3511-6FCA-17CB-1E60-D28608CC3B1D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AA9F7F-FC37-3C4B-5520-477F6C513823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C94361-8166-5EC6-6803-2AD2CBBCCBDE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8DBE76-6D00-58E3-3CB8-51B842170AC3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3DC9B2-2E2A-CC26-0B19-FC72F8E32B80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2EF542C-1556-C40E-634A-9979E5A92EA9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48ECFA-3F64-520C-4AF9-7BEAFA249ABF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19F5E2-EC47-379E-41D9-4E41BCA93E9F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0F02D7-7A78-41C2-AAA2-16A3F0C24B48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FBB03D4-5ABD-5404-8C33-0B6A47887CF8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05A3A5-FA6E-0DE5-1712-3F727CDCFBDF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353174E-2BAC-25CF-5E30-F8EBA8A2CD5B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F766A7-0BBF-49F6-4812-401527E472FA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896D3D-9188-FFE8-FE51-E7C5C90A6A14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71CB52-FB96-0F62-856F-E42DB66A284C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F57D1BC-3C02-CDAC-6FD2-3848C20AABE5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BAAE77-723F-1C67-718C-FC983965DEC9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DAC0C045-6543-7542-D78C-43DB4555E694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45C691-CD91-1228-4B01-5A3B70262768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F28A732-FD43-49AB-FC8E-E843501E0650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27D985-1A18-3E36-7B3E-69F9BE577690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35A4CC52-F82F-18E1-A930-7199DDDD0A2E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C88921-1F3D-9D2E-94DB-0B1465E28722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FA73A-3076-7B01-0419-C87F93F102AC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0346BA-2FCF-9604-13A1-F5C6AA47F5D4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E11EF7-808A-B880-CCDB-D42ABBFB43C6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325240-391B-E740-6054-B23A2D9F1B93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2876CA-8589-E0EA-3683-10EF0231DC08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E240224-C64C-C210-5894-F9A2562818D3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268DA8-082F-F7C7-357F-0F5860552D58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270A74-E899-0976-89C0-5B09997818C0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AB9B8B-9249-78ED-7E5E-2B87C900C9B6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8FC371-A775-5698-F2A7-AFB7F7942E8C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2661DC-3590-EF92-BDE7-229EB2A18420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26C7CE-831F-2F61-3BB3-2724BD7D3753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9C202F-F32F-15ED-F0E6-51ECF03B49B3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2263A07-8B1F-AE1B-90A3-066683DCA672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F383877-ED31-3D36-176C-844A57BF51B0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5300AB-B950-7EE3-7508-D36306599C6F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B7ACCFA3-2F1B-76B9-12D3-D34E6D332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99377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46CE9D-BF26-3720-62F7-B83616C4C503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BF1C4B-8DCE-C858-45EB-328592FD5A30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4A2992D-BD11-84AC-9ECC-69A6DF9BD389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A2E4F1-CEFC-9A8B-B56B-01AF39DB284A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3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24348A6-27F7-E1AC-7503-D871138B4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CE6D567-78B2-F8E0-8847-C4CE017593C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7896F4-DDD7-2068-B8D9-77C17CA9E7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3C7DD9-F7EE-EA90-8C9C-3F824CE58F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6C9C094-0E95-F8D5-9FBB-26A21E83F1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607121-B2E1-A5FE-3391-C3C1FB3F43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70FECB-B537-2A81-5951-FBE2530A7674}"/>
              </a:ext>
            </a:extLst>
          </p:cNvPr>
          <p:cNvSpPr txBox="1"/>
          <p:nvPr/>
        </p:nvSpPr>
        <p:spPr>
          <a:xfrm>
            <a:off x="609600" y="533400"/>
            <a:ext cx="6171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Strings are </a:t>
            </a:r>
            <a:r>
              <a:rPr lang="en-US" sz="2400" b="1" dirty="0"/>
              <a:t>encoded</a:t>
            </a:r>
            <a:r>
              <a:rPr lang="en-US" sz="2400" dirty="0"/>
              <a:t> using a specific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67A2AA-2E6C-3605-DD51-E367EA4B0346}"/>
              </a:ext>
            </a:extLst>
          </p:cNvPr>
          <p:cNvSpPr txBox="1"/>
          <p:nvPr/>
        </p:nvSpPr>
        <p:spPr>
          <a:xfrm>
            <a:off x="2871399" y="1219200"/>
            <a:ext cx="6449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characters to zeros and ones (binary)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96561E6-BA8E-0F81-FC9B-00D9D866F6EC}"/>
                  </a:ext>
                </a:extLst>
              </p14:cNvPr>
              <p14:cNvContentPartPr/>
              <p14:nvPr/>
            </p14:nvContentPartPr>
            <p14:xfrm>
              <a:off x="2403769" y="1002750"/>
              <a:ext cx="490680" cy="629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96561E6-BA8E-0F81-FC9B-00D9D866F6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782" y="984750"/>
                <a:ext cx="526294" cy="6649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3CF84B-1D79-27BE-5E00-384DA8B5DB95}"/>
              </a:ext>
            </a:extLst>
          </p:cNvPr>
          <p:cNvSpPr txBox="1"/>
          <p:nvPr/>
        </p:nvSpPr>
        <p:spPr>
          <a:xfrm>
            <a:off x="457200" y="2983879"/>
            <a:ext cx="1659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  <a:r>
              <a:rPr lang="en-US" b="1" dirty="0"/>
              <a:t>UTF</a:t>
            </a:r>
          </a:p>
          <a:p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CD6B6-6FDD-F181-6941-4D63E455AA61}"/>
              </a:ext>
            </a:extLst>
          </p:cNvPr>
          <p:cNvSpPr txBox="1"/>
          <p:nvPr/>
        </p:nvSpPr>
        <p:spPr>
          <a:xfrm>
            <a:off x="5868411" y="3418129"/>
            <a:ext cx="27350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String:  “</a:t>
            </a:r>
            <a:r>
              <a:rPr lang="en-US" sz="3200" dirty="0">
                <a:solidFill>
                  <a:srgbClr val="FF0000"/>
                </a:solidFill>
              </a:rPr>
              <a:t>h</a:t>
            </a:r>
            <a:r>
              <a:rPr lang="en-US" sz="3200" dirty="0">
                <a:solidFill>
                  <a:srgbClr val="FFC000"/>
                </a:solidFill>
              </a:rPr>
              <a:t>e</a:t>
            </a:r>
            <a:r>
              <a:rPr lang="en-US" sz="3200" dirty="0">
                <a:solidFill>
                  <a:srgbClr val="00B050"/>
                </a:solidFill>
              </a:rPr>
              <a:t>l</a:t>
            </a:r>
            <a:r>
              <a:rPr lang="en-US" sz="3200" dirty="0">
                <a:solidFill>
                  <a:srgbClr val="0070C0"/>
                </a:solidFill>
              </a:rPr>
              <a:t>l</a:t>
            </a:r>
            <a:r>
              <a:rPr lang="en-US" sz="3200" dirty="0">
                <a:solidFill>
                  <a:srgbClr val="7030A0"/>
                </a:solidFill>
              </a:rPr>
              <a:t>o</a:t>
            </a:r>
            <a:r>
              <a:rPr lang="en-US" sz="3200" dirty="0"/>
              <a:t>”</a:t>
            </a:r>
          </a:p>
          <a:p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D36C7-622C-D496-6145-350E8D832D10}"/>
              </a:ext>
            </a:extLst>
          </p:cNvPr>
          <p:cNvSpPr txBox="1"/>
          <p:nvPr/>
        </p:nvSpPr>
        <p:spPr>
          <a:xfrm>
            <a:off x="5897263" y="4722673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01101000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01100101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01101100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01101100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7030A0"/>
                </a:solidFill>
              </a:rPr>
              <a:t>01101111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43E234-AA3B-ABBD-6856-1606A5B769AC}"/>
              </a:ext>
            </a:extLst>
          </p:cNvPr>
          <p:cNvSpPr txBox="1"/>
          <p:nvPr/>
        </p:nvSpPr>
        <p:spPr>
          <a:xfrm>
            <a:off x="5868411" y="4433054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UTF Encoding: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E1942F-2538-C6FC-D251-D68A93CC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99666"/>
              </p:ext>
            </p:extLst>
          </p:nvPr>
        </p:nvGraphicFramePr>
        <p:xfrm>
          <a:off x="487532" y="3429000"/>
          <a:ext cx="510564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054">
                  <a:extLst>
                    <a:ext uri="{9D8B030D-6E8A-4147-A177-3AD203B41FA5}">
                      <a16:colId xmlns:a16="http://schemas.microsoft.com/office/drawing/2014/main" val="326895552"/>
                    </a:ext>
                  </a:extLst>
                </a:gridCol>
                <a:gridCol w="3739592">
                  <a:extLst>
                    <a:ext uri="{9D8B030D-6E8A-4147-A177-3AD203B41FA5}">
                      <a16:colId xmlns:a16="http://schemas.microsoft.com/office/drawing/2014/main" val="8952342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UTF Encoding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392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427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01100010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031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01100011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45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01100100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8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01100101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22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62635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C319031-3EAF-E981-D703-0EA6408EFB06}"/>
              </a:ext>
            </a:extLst>
          </p:cNvPr>
          <p:cNvSpPr txBox="1"/>
          <p:nvPr/>
        </p:nvSpPr>
        <p:spPr>
          <a:xfrm>
            <a:off x="421689" y="6152888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character has an </a:t>
            </a:r>
            <a:r>
              <a:rPr lang="en-US" b="1" dirty="0"/>
              <a:t>8-bit</a:t>
            </a:r>
            <a:r>
              <a:rPr lang="en-US" dirty="0"/>
              <a:t> 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542209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B38025-9BBA-A318-CC2C-6E88F7C0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119673-21CD-500B-53B1-0B3142FCC7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5FDEB3-EA77-8B57-2295-FB60B8BAE6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AE7C338-8749-5787-627B-80E3868D2D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2EEA88F-AD99-6513-F958-ADF403E235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3A851EA-B33E-D9B8-F979-306B1999F5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F8C94-FC60-961A-E893-665FDDD82D1F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46DD3-D800-CCE9-1114-30D2FEA0A6E0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8161F7-549C-A3B0-4289-69D043BAFEF4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B3F4D9-7188-C2D4-0E36-788127BBFB22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D4BDDA7-7FEA-1FC1-2753-922CD87EA26F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851436-68AB-72CE-8BD3-F6C442E3F37A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376217-090F-9A84-1C74-DDF7A42D99C9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9074E7-95A6-03E7-5D47-3BE18A0DDD54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F086C1-9D76-054A-CABC-F6D57C0FC344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4C925F-FC8E-3EB9-37A4-EC9BA4F961C4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385B5A-11B7-F894-7D23-9EACA88BA217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BD8A2D-68C9-A537-F130-6E818A87F4E4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D87415-547B-7A71-ECB0-F5AD5DC79D82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113B101-16D0-34C5-6581-8B13F835E093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3CDCD-270E-4205-8125-C85580157413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14DD86-006B-1BC5-455B-49C96676FE93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3A8939-E816-7826-EFD0-34664EC9DF64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B57C69A-26E2-57FF-5722-9A999EF9B395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C9138C-6517-9988-17CD-D864E8C2C8D9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8BF114-82A0-3DD2-AAE2-E80A4E4BBF36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75BF34-5CB2-D6F7-18F3-B79372D2B01D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2FE898-607D-B37B-F96F-A3E10C4B4ACD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CCC33BB-0987-AFDC-8412-3029436F3D2F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7E5E7AEB-5DEA-CE59-FB2F-429FA8005F12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DD986DC-7A97-1C1E-F0C1-6B3FD5B2A5E3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CE43DA9-92C0-80D8-F963-605EDAFC254F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1E636E-30F3-D371-7DBA-835F021DC07E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F2BF9C-F960-070C-E7A9-6F69611D8582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C53221D-3DB8-6ECE-FD14-E43CE2E36C89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D5660DB-FACF-543A-4166-C808998D170F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A7AB3-A147-08DF-F1F2-5D756CFE3D6E}"/>
              </a:ext>
            </a:extLst>
          </p:cNvPr>
          <p:cNvSpPr txBox="1"/>
          <p:nvPr/>
        </p:nvSpPr>
        <p:spPr>
          <a:xfrm>
            <a:off x="167190" y="670105"/>
            <a:ext cx="48558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Final Step: Generate codes</a:t>
            </a:r>
          </a:p>
          <a:p>
            <a:endParaRPr lang="en-US" sz="2000" dirty="0"/>
          </a:p>
          <a:p>
            <a:r>
              <a:rPr lang="en-US" sz="2000" dirty="0"/>
              <a:t>Visit all leaf nodes and keep track of path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left, add 0 to the code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If we ever go right, add 1 to the code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9C211-8ED7-EF5B-F01D-A78A1CF4C719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90CC0E-00AF-5408-F076-C995BC412FA9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00B8B7-1065-B5C1-60DD-0063E3FF95BC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9F0895-3487-BEDB-3A2F-D552576CBA25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F6B271-2617-1375-C875-8DC210D2F3D9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B62BE-F9B0-4FE1-1194-D251FF689AFC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56757F-1AA6-6558-DAB8-F1A5C7B1778C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773C2D0-B0EA-AC39-3E8F-F60D313A8D46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45DBFD-8978-F61D-2EBA-809D22547D63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F0B2D2-7D00-2408-25D2-A44EE04604DC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47193E-2451-3CDE-7D18-0D9932B42FC0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793A50-47E7-30F9-0050-B84B82F877A2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386FA0-A6CE-CC17-04D4-7446659121AD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555CB5-83EA-D1DE-9527-B6DBDCFB442B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F75F9A-C300-A200-83A6-88D57DBA514F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4795995-C3AE-7C1E-E63F-C7FEA03D5860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BF6E3A1-BE8D-DD7D-4E68-34595C249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716682"/>
              </p:ext>
            </p:extLst>
          </p:nvPr>
        </p:nvGraphicFramePr>
        <p:xfrm>
          <a:off x="217977" y="2308692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B4A994D-3E94-9EAC-6DD9-3DDC1CC065A1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8CB258-651F-8938-988D-A3FB3CA70723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CEF911D-935B-758B-56BA-F21C36DEC14F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213BEC-2F52-DB5D-2D05-9322E436BD62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1710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4BB42C-367C-BAE0-531B-1DD4792D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F4F464D-D5A4-1EB3-2EA1-E6C1765ED3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6E0477-5E4D-17ED-93D3-9411C47997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2C609D5-17A9-54A4-5663-6203C97C88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4C7D22-F0C0-D8E3-709A-8A60B115DF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ECA37BB-A266-DDF9-BB85-EA2D090B1E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8BFAA-A86B-3E53-ACBF-3E7470DE4014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AE8046-2491-3625-9A1D-D95BE8A57934}"/>
              </a:ext>
            </a:extLst>
          </p:cNvPr>
          <p:cNvSpPr/>
          <p:nvPr/>
        </p:nvSpPr>
        <p:spPr>
          <a:xfrm>
            <a:off x="8960672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CF8895-B611-502B-00B5-2D6084C5F51F}"/>
              </a:ext>
            </a:extLst>
          </p:cNvPr>
          <p:cNvSpPr/>
          <p:nvPr/>
        </p:nvSpPr>
        <p:spPr>
          <a:xfrm>
            <a:off x="10117731" y="5310407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57593C-9CDD-F4B1-CED9-3D54D28F4539}"/>
              </a:ext>
            </a:extLst>
          </p:cNvPr>
          <p:cNvSpPr/>
          <p:nvPr/>
        </p:nvSpPr>
        <p:spPr>
          <a:xfrm>
            <a:off x="37657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EEA39ED-C82A-2DC5-62E4-284415D76063}"/>
              </a:ext>
            </a:extLst>
          </p:cNvPr>
          <p:cNvSpPr/>
          <p:nvPr/>
        </p:nvSpPr>
        <p:spPr>
          <a:xfrm>
            <a:off x="4680106" y="3878718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467ED0E-CAD9-A675-6886-BB8897849FA6}"/>
              </a:ext>
            </a:extLst>
          </p:cNvPr>
          <p:cNvSpPr/>
          <p:nvPr/>
        </p:nvSpPr>
        <p:spPr>
          <a:xfrm>
            <a:off x="68230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2DC4C26-D3C5-B2BB-04D3-276E3EC41B61}"/>
              </a:ext>
            </a:extLst>
          </p:cNvPr>
          <p:cNvSpPr/>
          <p:nvPr/>
        </p:nvSpPr>
        <p:spPr>
          <a:xfrm>
            <a:off x="7737481" y="525338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BE3BF5-586A-F6F7-AED9-0B7B3E8D29E4}"/>
              </a:ext>
            </a:extLst>
          </p:cNvPr>
          <p:cNvSpPr/>
          <p:nvPr/>
        </p:nvSpPr>
        <p:spPr>
          <a:xfrm>
            <a:off x="6074461" y="3920082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0FE9B7-FE66-B1AF-9120-FDFFFF9BEB7A}"/>
              </a:ext>
            </a:extLst>
          </p:cNvPr>
          <p:cNvSpPr/>
          <p:nvPr/>
        </p:nvSpPr>
        <p:spPr>
          <a:xfrm>
            <a:off x="11415354" y="3946933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o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12C7D00-5D3C-2518-E4CD-A23B095B222D}"/>
              </a:ext>
            </a:extLst>
          </p:cNvPr>
          <p:cNvSpPr/>
          <p:nvPr/>
        </p:nvSpPr>
        <p:spPr>
          <a:xfrm>
            <a:off x="8560018" y="270101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1D7E3C-8123-361C-CBA0-7CDB4290BC67}"/>
              </a:ext>
            </a:extLst>
          </p:cNvPr>
          <p:cNvSpPr/>
          <p:nvPr/>
        </p:nvSpPr>
        <p:spPr>
          <a:xfrm>
            <a:off x="9622431" y="3940250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1C1A54-1533-8962-0FFE-043A6E545667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9303572" y="4626050"/>
            <a:ext cx="661759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F696B-32B5-188C-AD2C-2A938A2EC351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9965331" y="4626050"/>
            <a:ext cx="495300" cy="684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81C03DC5-BC02-3151-CA74-7563FD47C16D}"/>
              </a:ext>
            </a:extLst>
          </p:cNvPr>
          <p:cNvSpPr/>
          <p:nvPr/>
        </p:nvSpPr>
        <p:spPr>
          <a:xfrm>
            <a:off x="4108606" y="264290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573C8C6-E42E-2C5A-BC93-3F022E1FFE1C}"/>
              </a:ext>
            </a:extLst>
          </p:cNvPr>
          <p:cNvSpPr/>
          <p:nvPr/>
        </p:nvSpPr>
        <p:spPr>
          <a:xfrm>
            <a:off x="7291621" y="3920092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82542B-3B2E-57F1-28F8-F64E23C0A125}"/>
              </a:ext>
            </a:extLst>
          </p:cNvPr>
          <p:cNvCxnSpPr>
            <a:cxnSpLocks/>
            <a:stCxn id="14" idx="4"/>
            <a:endCxn id="20" idx="0"/>
          </p:cNvCxnSpPr>
          <p:nvPr/>
        </p:nvCxnSpPr>
        <p:spPr>
          <a:xfrm flipH="1">
            <a:off x="7165981" y="4605892"/>
            <a:ext cx="46854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603B5-BB94-AA3C-36E7-FC761FE3B0A4}"/>
              </a:ext>
            </a:extLst>
          </p:cNvPr>
          <p:cNvCxnSpPr>
            <a:cxnSpLocks/>
            <a:stCxn id="14" idx="4"/>
            <a:endCxn id="21" idx="0"/>
          </p:cNvCxnSpPr>
          <p:nvPr/>
        </p:nvCxnSpPr>
        <p:spPr>
          <a:xfrm>
            <a:off x="7634521" y="4605892"/>
            <a:ext cx="445860" cy="6474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1A6A275-183F-6343-9C37-2876EA736D47}"/>
              </a:ext>
            </a:extLst>
          </p:cNvPr>
          <p:cNvSpPr/>
          <p:nvPr/>
        </p:nvSpPr>
        <p:spPr>
          <a:xfrm>
            <a:off x="6704395" y="2659647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E8BB36-61D6-2027-4EA1-F63BE78EE3DF}"/>
              </a:ext>
            </a:extLst>
          </p:cNvPr>
          <p:cNvCxnSpPr>
            <a:cxnSpLocks/>
            <a:stCxn id="33" idx="4"/>
            <a:endCxn id="23" idx="0"/>
          </p:cNvCxnSpPr>
          <p:nvPr/>
        </p:nvCxnSpPr>
        <p:spPr>
          <a:xfrm flipH="1">
            <a:off x="6417361" y="3345447"/>
            <a:ext cx="629934" cy="5746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F1CAD5-60E6-66A4-D1A3-D0BDAB3C7F21}"/>
              </a:ext>
            </a:extLst>
          </p:cNvPr>
          <p:cNvCxnSpPr>
            <a:cxnSpLocks/>
            <a:stCxn id="33" idx="4"/>
            <a:endCxn id="14" idx="0"/>
          </p:cNvCxnSpPr>
          <p:nvPr/>
        </p:nvCxnSpPr>
        <p:spPr>
          <a:xfrm>
            <a:off x="7047295" y="3345447"/>
            <a:ext cx="587226" cy="574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7F067DE-77E7-EEC4-9CD4-7B8128BD94F7}"/>
              </a:ext>
            </a:extLst>
          </p:cNvPr>
          <p:cNvSpPr/>
          <p:nvPr/>
        </p:nvSpPr>
        <p:spPr>
          <a:xfrm>
            <a:off x="10523828" y="2717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EE2808-DC25-FB26-CA4A-4CCE7DC04142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9965331" y="3402196"/>
            <a:ext cx="934561" cy="538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04EBB7-E3A1-83F7-6AE9-FDA883DA7378}"/>
              </a:ext>
            </a:extLst>
          </p:cNvPr>
          <p:cNvCxnSpPr>
            <a:cxnSpLocks/>
            <a:stCxn id="6" idx="4"/>
            <a:endCxn id="25" idx="0"/>
          </p:cNvCxnSpPr>
          <p:nvPr/>
        </p:nvCxnSpPr>
        <p:spPr>
          <a:xfrm>
            <a:off x="10866728" y="3403639"/>
            <a:ext cx="891526" cy="543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4655F2A-45EA-9CA1-0E09-77782484BEF3}"/>
              </a:ext>
            </a:extLst>
          </p:cNvPr>
          <p:cNvSpPr/>
          <p:nvPr/>
        </p:nvSpPr>
        <p:spPr>
          <a:xfrm>
            <a:off x="5388661" y="1373839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FF27BD-E453-C606-92BE-DF6CCC1A37E2}"/>
              </a:ext>
            </a:extLst>
          </p:cNvPr>
          <p:cNvCxnSpPr>
            <a:cxnSpLocks/>
            <a:stCxn id="39" idx="4"/>
            <a:endCxn id="33" idx="0"/>
          </p:cNvCxnSpPr>
          <p:nvPr/>
        </p:nvCxnSpPr>
        <p:spPr>
          <a:xfrm>
            <a:off x="5731561" y="2059639"/>
            <a:ext cx="1315734" cy="6000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6F18D62-DAA6-2BFD-AB3A-04F1DBD4FA47}"/>
              </a:ext>
            </a:extLst>
          </p:cNvPr>
          <p:cNvSpPr/>
          <p:nvPr/>
        </p:nvSpPr>
        <p:spPr>
          <a:xfrm>
            <a:off x="9536012" y="138291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6CBC925-D29E-6F90-7FC1-E393FD8F8295}"/>
              </a:ext>
            </a:extLst>
          </p:cNvPr>
          <p:cNvCxnSpPr>
            <a:cxnSpLocks/>
            <a:stCxn id="36" idx="4"/>
            <a:endCxn id="26" idx="0"/>
          </p:cNvCxnSpPr>
          <p:nvPr/>
        </p:nvCxnSpPr>
        <p:spPr>
          <a:xfrm flipH="1">
            <a:off x="8902918" y="2068714"/>
            <a:ext cx="975994" cy="6322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89381-0C30-2803-814B-EC701DCF9D41}"/>
              </a:ext>
            </a:extLst>
          </p:cNvPr>
          <p:cNvCxnSpPr>
            <a:cxnSpLocks/>
            <a:stCxn id="36" idx="4"/>
            <a:endCxn id="6" idx="0"/>
          </p:cNvCxnSpPr>
          <p:nvPr/>
        </p:nvCxnSpPr>
        <p:spPr>
          <a:xfrm>
            <a:off x="9878912" y="2068714"/>
            <a:ext cx="987816" cy="649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CE69B1-33E6-146F-726F-FCCE900C4587}"/>
              </a:ext>
            </a:extLst>
          </p:cNvPr>
          <p:cNvCxnSpPr>
            <a:cxnSpLocks/>
            <a:stCxn id="48" idx="4"/>
            <a:endCxn id="36" idx="0"/>
          </p:cNvCxnSpPr>
          <p:nvPr/>
        </p:nvCxnSpPr>
        <p:spPr>
          <a:xfrm>
            <a:off x="7713634" y="731661"/>
            <a:ext cx="2165278" cy="6512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F8537179-37E2-80E2-5865-D76F78D56E22}"/>
              </a:ext>
            </a:extLst>
          </p:cNvPr>
          <p:cNvSpPr/>
          <p:nvPr/>
        </p:nvSpPr>
        <p:spPr>
          <a:xfrm>
            <a:off x="7370734" y="45861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D80B0C-9F6E-151B-7AEC-08CAB7FF6387}"/>
              </a:ext>
            </a:extLst>
          </p:cNvPr>
          <p:cNvSpPr txBox="1"/>
          <p:nvPr/>
        </p:nvSpPr>
        <p:spPr>
          <a:xfrm>
            <a:off x="6603808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05EA35-03A3-B3F7-1896-4909ACDDFECC}"/>
              </a:ext>
            </a:extLst>
          </p:cNvPr>
          <p:cNvSpPr txBox="1"/>
          <p:nvPr/>
        </p:nvSpPr>
        <p:spPr>
          <a:xfrm>
            <a:off x="4818747" y="19708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7BEA74-80F4-D8A5-592D-F78D0B31765B}"/>
              </a:ext>
            </a:extLst>
          </p:cNvPr>
          <p:cNvSpPr txBox="1"/>
          <p:nvPr/>
        </p:nvSpPr>
        <p:spPr>
          <a:xfrm>
            <a:off x="3985317" y="336619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1BD03C9-C605-0A99-E460-DFFA9D5A5A04}"/>
              </a:ext>
            </a:extLst>
          </p:cNvPr>
          <p:cNvSpPr txBox="1"/>
          <p:nvPr/>
        </p:nvSpPr>
        <p:spPr>
          <a:xfrm>
            <a:off x="6460069" y="33103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FF7720-976D-9771-F4F7-50C56E9A3C0B}"/>
              </a:ext>
            </a:extLst>
          </p:cNvPr>
          <p:cNvSpPr txBox="1"/>
          <p:nvPr/>
        </p:nvSpPr>
        <p:spPr>
          <a:xfrm>
            <a:off x="7057828" y="4708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A51D34-DFE3-BC0F-A890-96C48A64E19C}"/>
              </a:ext>
            </a:extLst>
          </p:cNvPr>
          <p:cNvSpPr txBox="1"/>
          <p:nvPr/>
        </p:nvSpPr>
        <p:spPr>
          <a:xfrm>
            <a:off x="9333566" y="46914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6FB8C7-95BE-F869-DBE4-90AD413A4170}"/>
              </a:ext>
            </a:extLst>
          </p:cNvPr>
          <p:cNvSpPr txBox="1"/>
          <p:nvPr/>
        </p:nvSpPr>
        <p:spPr>
          <a:xfrm>
            <a:off x="9093006" y="20479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9A5056-27EA-AF93-FD2C-F10CD7BA41B9}"/>
              </a:ext>
            </a:extLst>
          </p:cNvPr>
          <p:cNvSpPr txBox="1"/>
          <p:nvPr/>
        </p:nvSpPr>
        <p:spPr>
          <a:xfrm>
            <a:off x="10184369" y="33405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19DA1-33B6-477E-05C1-04193B2E9633}"/>
              </a:ext>
            </a:extLst>
          </p:cNvPr>
          <p:cNvSpPr txBox="1"/>
          <p:nvPr/>
        </p:nvSpPr>
        <p:spPr>
          <a:xfrm>
            <a:off x="8742334" y="6597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E075E9-C38A-DFB0-2408-A59606D52C82}"/>
              </a:ext>
            </a:extLst>
          </p:cNvPr>
          <p:cNvSpPr txBox="1"/>
          <p:nvPr/>
        </p:nvSpPr>
        <p:spPr>
          <a:xfrm>
            <a:off x="6355890" y="20121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41AB047-27DC-E7B2-67C7-92B132C8CA0C}"/>
              </a:ext>
            </a:extLst>
          </p:cNvPr>
          <p:cNvSpPr txBox="1"/>
          <p:nvPr/>
        </p:nvSpPr>
        <p:spPr>
          <a:xfrm>
            <a:off x="4667756" y="33236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00E00D-7789-D1EA-1C3E-9623C581B1AA}"/>
              </a:ext>
            </a:extLst>
          </p:cNvPr>
          <p:cNvSpPr txBox="1"/>
          <p:nvPr/>
        </p:nvSpPr>
        <p:spPr>
          <a:xfrm>
            <a:off x="7304919" y="3362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9D49861-888A-AB27-9B7D-A390F00BF9BB}"/>
              </a:ext>
            </a:extLst>
          </p:cNvPr>
          <p:cNvSpPr txBox="1"/>
          <p:nvPr/>
        </p:nvSpPr>
        <p:spPr>
          <a:xfrm>
            <a:off x="7796927" y="46614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D5F64D-9F79-EA25-87EE-6AB7919BC39B}"/>
              </a:ext>
            </a:extLst>
          </p:cNvPr>
          <p:cNvSpPr txBox="1"/>
          <p:nvPr/>
        </p:nvSpPr>
        <p:spPr>
          <a:xfrm>
            <a:off x="10337598" y="20789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6A59E43-4D1B-9692-D573-DE71F52ED381}"/>
              </a:ext>
            </a:extLst>
          </p:cNvPr>
          <p:cNvSpPr txBox="1"/>
          <p:nvPr/>
        </p:nvSpPr>
        <p:spPr>
          <a:xfrm>
            <a:off x="11231902" y="3379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257CB6-50FC-6E3E-4E1C-60B8222D2978}"/>
              </a:ext>
            </a:extLst>
          </p:cNvPr>
          <p:cNvSpPr txBox="1"/>
          <p:nvPr/>
        </p:nvSpPr>
        <p:spPr>
          <a:xfrm>
            <a:off x="10216367" y="4764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206CA48-300A-64CA-A3D0-4D3385B1A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721221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FDD25F-DD09-602E-7359-343FC79970EE}"/>
              </a:ext>
            </a:extLst>
          </p:cNvPr>
          <p:cNvCxnSpPr>
            <a:cxnSpLocks/>
          </p:cNvCxnSpPr>
          <p:nvPr/>
        </p:nvCxnSpPr>
        <p:spPr>
          <a:xfrm flipH="1">
            <a:off x="4108606" y="3328709"/>
            <a:ext cx="3429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9C2554-7AE5-D6E1-9EF7-A014636E2EC5}"/>
              </a:ext>
            </a:extLst>
          </p:cNvPr>
          <p:cNvCxnSpPr>
            <a:cxnSpLocks/>
          </p:cNvCxnSpPr>
          <p:nvPr/>
        </p:nvCxnSpPr>
        <p:spPr>
          <a:xfrm>
            <a:off x="4451506" y="3328709"/>
            <a:ext cx="571500" cy="5500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65DBEE-76A1-5BF7-C566-0ABD2F148770}"/>
              </a:ext>
            </a:extLst>
          </p:cNvPr>
          <p:cNvCxnSpPr>
            <a:cxnSpLocks/>
          </p:cNvCxnSpPr>
          <p:nvPr/>
        </p:nvCxnSpPr>
        <p:spPr>
          <a:xfrm flipH="1">
            <a:off x="4451506" y="2059639"/>
            <a:ext cx="1280055" cy="5832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F7A972-7A39-56B2-DBCE-1A09767CE865}"/>
              </a:ext>
            </a:extLst>
          </p:cNvPr>
          <p:cNvCxnSpPr>
            <a:cxnSpLocks/>
          </p:cNvCxnSpPr>
          <p:nvPr/>
        </p:nvCxnSpPr>
        <p:spPr>
          <a:xfrm flipH="1">
            <a:off x="5731561" y="731661"/>
            <a:ext cx="1982073" cy="64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A18B79-55B3-60ED-BA40-430F354FD8AC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encodings for each character!</a:t>
            </a:r>
          </a:p>
        </p:txBody>
      </p:sp>
    </p:spTree>
    <p:extLst>
      <p:ext uri="{BB962C8B-B14F-4D97-AF65-F5344CB8AC3E}">
        <p14:creationId xmlns:p14="http://schemas.microsoft.com/office/powerpoint/2010/main" val="31114950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464A5F-8C7C-9AAE-2A09-F887716BE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BC99B60-A07F-B946-B0E5-2D2D448B43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02EBD41-6C6A-2D3E-2A23-BAE5658450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90E78D-7D2E-3368-24A2-AC0185C28C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1A35891-23B4-0EC5-8DD2-5298E5C0A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4A65EBB-122C-E2F2-32BC-E47F8F2B7A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6981A-D870-28ED-C185-B9BFF8FE5019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7A2A2C0-606C-6C4E-9F57-D89DD8C4F6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10504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5902BE1-D6E6-85EF-1BEF-C0789C1D7152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encodings for each character!</a:t>
            </a:r>
          </a:p>
        </p:txBody>
      </p:sp>
    </p:spTree>
    <p:extLst>
      <p:ext uri="{BB962C8B-B14F-4D97-AF65-F5344CB8AC3E}">
        <p14:creationId xmlns:p14="http://schemas.microsoft.com/office/powerpoint/2010/main" val="2039828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B0427D-C18E-3158-FD6A-4CCF7F74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D9AD7B2-7419-7DF1-06C3-13251443F63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1073AFB-74DD-3598-FC19-EF51FC4F64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946A73-74B6-32A2-F0CD-D3721F2259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EE29BDC-E881-747F-0903-68E883526B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733F2FF-617C-90B6-6EF3-8E3FC54366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0B5C7-6F99-2B59-6913-5285100C5058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3A9CDD5-72FD-18EE-371F-429D7FCE7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66663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CC1F93C-039A-5E4C-3E54-38309CE3A630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1FB5F-2CFF-558C-21AF-28AAF1129CF2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“hello world!”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97260E-D141-2675-E57E-E8C6898970F9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E5DDC-5109-87AF-E6F7-156D75967396}"/>
              </a:ext>
            </a:extLst>
          </p:cNvPr>
          <p:cNvSpPr txBox="1"/>
          <p:nvPr/>
        </p:nvSpPr>
        <p:spPr>
          <a:xfrm>
            <a:off x="3518681" y="3290525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0110 001 10 10 111 1100 010 111 0111 10 000 1101</a:t>
            </a:r>
          </a:p>
        </p:txBody>
      </p:sp>
    </p:spTree>
    <p:extLst>
      <p:ext uri="{BB962C8B-B14F-4D97-AF65-F5344CB8AC3E}">
        <p14:creationId xmlns:p14="http://schemas.microsoft.com/office/powerpoint/2010/main" val="3394611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CE22EA-420E-8D26-428D-F2D6908A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A3BC34D-C4BE-7D91-2ED1-C9A6594429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210116-33B4-3671-67CC-271B38079E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35A3A7-9051-110F-367C-A3ACC71F8A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05C4D6B-0073-F116-450F-BA4D16737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4684C1-F5B3-86A1-89BF-F5F711218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C1FC-1D37-225F-AAFC-9C3B94FE131C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A4C7E24-6487-A109-3315-DFE91491F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64453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F871168-6BD3-B744-972D-FCBA6012BE8C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19F50-48C4-3B9E-263F-986D487ECDA8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</a:t>
            </a:r>
            <a:r>
              <a:rPr lang="en-US" sz="3200" dirty="0">
                <a:solidFill>
                  <a:srgbClr val="C00000"/>
                </a:solidFill>
              </a:rPr>
              <a:t>h</a:t>
            </a:r>
            <a:r>
              <a:rPr lang="en-US" sz="3200" dirty="0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FFC000"/>
                </a:solidFill>
              </a:rPr>
              <a:t>ll</a:t>
            </a:r>
            <a:r>
              <a:rPr lang="en-US" sz="3200" dirty="0">
                <a:solidFill>
                  <a:srgbClr val="92D050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w</a:t>
            </a:r>
            <a:r>
              <a:rPr lang="en-US" sz="3200" dirty="0">
                <a:solidFill>
                  <a:srgbClr val="92D050"/>
                </a:solidFill>
              </a:rPr>
              <a:t>o</a:t>
            </a:r>
            <a:r>
              <a:rPr lang="en-US" sz="3200" dirty="0">
                <a:solidFill>
                  <a:srgbClr val="00B0F0"/>
                </a:solidFill>
              </a:rPr>
              <a:t>r</a:t>
            </a:r>
            <a:r>
              <a:rPr lang="en-US" sz="3200" dirty="0">
                <a:solidFill>
                  <a:srgbClr val="FFC000"/>
                </a:solidFill>
              </a:rPr>
              <a:t>l</a:t>
            </a:r>
            <a:r>
              <a:rPr lang="en-US" sz="3200" dirty="0">
                <a:solidFill>
                  <a:srgbClr val="FF33CC"/>
                </a:solidFill>
              </a:rPr>
              <a:t>d</a:t>
            </a:r>
            <a:r>
              <a:rPr lang="en-US" sz="3200" dirty="0">
                <a:solidFill>
                  <a:srgbClr val="7030A0"/>
                </a:solidFill>
              </a:rPr>
              <a:t>!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ADDE27-5A6B-58DF-5C8E-362B41681FC4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B0A91-B4DF-F043-E150-C2E442939696}"/>
              </a:ext>
            </a:extLst>
          </p:cNvPr>
          <p:cNvSpPr txBox="1"/>
          <p:nvPr/>
        </p:nvSpPr>
        <p:spPr>
          <a:xfrm>
            <a:off x="3518681" y="3290525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0110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001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111</a:t>
            </a:r>
            <a:r>
              <a:rPr lang="en-US" sz="2800" dirty="0"/>
              <a:t> 1100 </a:t>
            </a:r>
            <a:r>
              <a:rPr lang="en-US" sz="2800" dirty="0">
                <a:solidFill>
                  <a:srgbClr val="00B050"/>
                </a:solidFill>
              </a:rPr>
              <a:t>010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111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0111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33CC"/>
                </a:solidFill>
              </a:rPr>
              <a:t>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1101</a:t>
            </a:r>
          </a:p>
        </p:txBody>
      </p:sp>
    </p:spTree>
    <p:extLst>
      <p:ext uri="{BB962C8B-B14F-4D97-AF65-F5344CB8AC3E}">
        <p14:creationId xmlns:p14="http://schemas.microsoft.com/office/powerpoint/2010/main" val="3925836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75094C-8507-C02A-1020-6EECEC82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F15E851-A87F-3FD8-4D98-F6EC21DE69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E9AA2D-A463-5C5D-C171-BC714C8E7C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63BAC1C-5F7C-C622-939D-DE5112338A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21B76B-2233-045E-B2E0-F36618E4F3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C9BB7F-6816-B058-1BD6-2BABADA731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ED392-8E18-9326-CB04-70E541A6BE63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77C26650-7BB4-57A9-244F-4CF8B3DAE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31777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4EB6307-FFEF-3AC3-0584-5C3B7CD1D4F2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13B497-2DD6-CD6E-25F8-FBC845515839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</a:t>
            </a:r>
            <a:r>
              <a:rPr lang="en-US" sz="3200" dirty="0">
                <a:solidFill>
                  <a:srgbClr val="C00000"/>
                </a:solidFill>
              </a:rPr>
              <a:t>h</a:t>
            </a:r>
            <a:r>
              <a:rPr lang="en-US" sz="3200" dirty="0">
                <a:solidFill>
                  <a:srgbClr val="FF0000"/>
                </a:solidFill>
              </a:rPr>
              <a:t>e</a:t>
            </a:r>
            <a:r>
              <a:rPr lang="en-US" sz="3200" dirty="0">
                <a:solidFill>
                  <a:srgbClr val="FFC000"/>
                </a:solidFill>
              </a:rPr>
              <a:t>ll</a:t>
            </a:r>
            <a:r>
              <a:rPr lang="en-US" sz="3200" dirty="0">
                <a:solidFill>
                  <a:srgbClr val="92D050"/>
                </a:solidFill>
              </a:rPr>
              <a:t>o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rgbClr val="00B050"/>
                </a:solidFill>
              </a:rPr>
              <a:t>w</a:t>
            </a:r>
            <a:r>
              <a:rPr lang="en-US" sz="3200" dirty="0">
                <a:solidFill>
                  <a:srgbClr val="92D050"/>
                </a:solidFill>
              </a:rPr>
              <a:t>o</a:t>
            </a:r>
            <a:r>
              <a:rPr lang="en-US" sz="3200" dirty="0">
                <a:solidFill>
                  <a:srgbClr val="00B0F0"/>
                </a:solidFill>
              </a:rPr>
              <a:t>r</a:t>
            </a:r>
            <a:r>
              <a:rPr lang="en-US" sz="3200" dirty="0">
                <a:solidFill>
                  <a:srgbClr val="FFC000"/>
                </a:solidFill>
              </a:rPr>
              <a:t>l</a:t>
            </a:r>
            <a:r>
              <a:rPr lang="en-US" sz="3200" dirty="0">
                <a:solidFill>
                  <a:srgbClr val="FF33CC"/>
                </a:solidFill>
              </a:rPr>
              <a:t>d</a:t>
            </a:r>
            <a:r>
              <a:rPr lang="en-US" sz="3200" dirty="0">
                <a:solidFill>
                  <a:srgbClr val="7030A0"/>
                </a:solidFill>
              </a:rPr>
              <a:t>!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E468F-ED65-8CAF-F5FC-AA0F0FE158F5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00B71-0EAE-D48D-2085-38318096262E}"/>
              </a:ext>
            </a:extLst>
          </p:cNvPr>
          <p:cNvSpPr txBox="1"/>
          <p:nvPr/>
        </p:nvSpPr>
        <p:spPr>
          <a:xfrm>
            <a:off x="3518681" y="3290525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0110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001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111</a:t>
            </a:r>
            <a:r>
              <a:rPr lang="en-US" sz="2800" dirty="0"/>
              <a:t> 1100 </a:t>
            </a:r>
            <a:r>
              <a:rPr lang="en-US" sz="2800" dirty="0">
                <a:solidFill>
                  <a:srgbClr val="00B050"/>
                </a:solidFill>
              </a:rPr>
              <a:t>010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111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0111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C000"/>
                </a:solidFill>
              </a:rPr>
              <a:t>10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33CC"/>
                </a:solidFill>
              </a:rPr>
              <a:t>000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7030A0"/>
                </a:solidFill>
              </a:rPr>
              <a:t>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167174-CCB0-3365-BA39-66711D710FBB}"/>
              </a:ext>
            </a:extLst>
          </p:cNvPr>
          <p:cNvSpPr txBox="1"/>
          <p:nvPr/>
        </p:nvSpPr>
        <p:spPr>
          <a:xfrm>
            <a:off x="5562600" y="4806997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Let’s code !!</a:t>
            </a:r>
          </a:p>
        </p:txBody>
      </p:sp>
    </p:spTree>
    <p:extLst>
      <p:ext uri="{BB962C8B-B14F-4D97-AF65-F5344CB8AC3E}">
        <p14:creationId xmlns:p14="http://schemas.microsoft.com/office/powerpoint/2010/main" val="19997198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9D44DC-A386-1A63-CB43-B17393F1A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5F3FC7-2DBB-FFCE-C539-89A6783510F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B86397-9BA0-D2B5-15B6-249AF869F6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DE6133-2B19-CE31-8BB5-B7392858CF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A0FF39A-2726-B1D8-96E7-D6C0A2C9DD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9F69B1-B5B5-ACA5-4E58-02F8664768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833AE8-8A0B-D82E-897B-72A2E8CD1A1E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A756B45D-3369-5250-A1B3-0FD5B7C9B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48852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0C7B8AE-AD58-A037-0ADA-DE1BBDF9813A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86497-96FD-9609-2182-942C38E7E132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“hello world!”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F105C9-E82C-90FD-BA1D-60BBE0E5253E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ED916-D9FE-2A4C-BE8A-48DDE9663EB1}"/>
              </a:ext>
            </a:extLst>
          </p:cNvPr>
          <p:cNvSpPr txBox="1"/>
          <p:nvPr/>
        </p:nvSpPr>
        <p:spPr>
          <a:xfrm>
            <a:off x="6096000" y="377797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size: 37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2BCCA-21A8-7DCA-DE25-FD11F9952DEF}"/>
              </a:ext>
            </a:extLst>
          </p:cNvPr>
          <p:cNvSpPr txBox="1"/>
          <p:nvPr/>
        </p:nvSpPr>
        <p:spPr>
          <a:xfrm>
            <a:off x="3657600" y="3272049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0110 001 10 10 111 1100 010 111 0111 10 000 1101</a:t>
            </a:r>
          </a:p>
        </p:txBody>
      </p:sp>
    </p:spTree>
    <p:extLst>
      <p:ext uri="{BB962C8B-B14F-4D97-AF65-F5344CB8AC3E}">
        <p14:creationId xmlns:p14="http://schemas.microsoft.com/office/powerpoint/2010/main" val="28193849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0E6C4D5-748B-93EE-D1E5-A09B76D3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3E98E3D-49D6-D474-624D-07888155839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8E112A-4BAA-C624-4126-206E706EB6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8A790A3-88F0-C5AF-30E6-C8F6980CA36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FB7C925-E01D-F198-A4E1-441A82C982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57F8E0F-B002-FCA4-875C-59125DB266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11702-F21A-05F9-24AF-260535403879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5D29C26C-8ECE-C6BB-6A4C-E7636BF65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566380"/>
              </p:ext>
            </p:extLst>
          </p:nvPr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093F64C0-DB9C-A412-887D-4EE3D32F6634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8FE4F-863A-A08D-325A-BAF697F181A5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“hello world!”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CA833F-156E-618D-68DA-30E0383E8CF8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856B81-DAC8-3821-E7D3-39F9B5836368}"/>
              </a:ext>
            </a:extLst>
          </p:cNvPr>
          <p:cNvSpPr txBox="1"/>
          <p:nvPr/>
        </p:nvSpPr>
        <p:spPr>
          <a:xfrm>
            <a:off x="3657600" y="3272049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0110 001 10 10 111 1100 010 111 0111 10 000 1101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EEC1-436E-4AE0-90F1-95B3655578C7}"/>
              </a:ext>
            </a:extLst>
          </p:cNvPr>
          <p:cNvSpPr txBox="1"/>
          <p:nvPr/>
        </p:nvSpPr>
        <p:spPr>
          <a:xfrm>
            <a:off x="6096000" y="377797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size: 37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54E05-E402-1887-E35C-1DB751309082}"/>
              </a:ext>
            </a:extLst>
          </p:cNvPr>
          <p:cNvSpPr txBox="1"/>
          <p:nvPr/>
        </p:nvSpPr>
        <p:spPr>
          <a:xfrm>
            <a:off x="4267199" y="428044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UTF: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3BFD3-F4C8-80A9-1F16-950924DFFE11}"/>
              </a:ext>
            </a:extLst>
          </p:cNvPr>
          <p:cNvSpPr txBox="1"/>
          <p:nvPr/>
        </p:nvSpPr>
        <p:spPr>
          <a:xfrm>
            <a:off x="4279037" y="4669658"/>
            <a:ext cx="822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01101000 01100101 01101100 01101100 01101111 00100000 01110111 01101111 01110010 01101100 01100100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824C0-1AB6-C81D-023F-8A7C73339D91}"/>
              </a:ext>
            </a:extLst>
          </p:cNvPr>
          <p:cNvSpPr txBox="1"/>
          <p:nvPr/>
        </p:nvSpPr>
        <p:spPr>
          <a:xfrm>
            <a:off x="6150987" y="5464874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size: 88 bits</a:t>
            </a:r>
          </a:p>
        </p:txBody>
      </p:sp>
    </p:spTree>
    <p:extLst>
      <p:ext uri="{BB962C8B-B14F-4D97-AF65-F5344CB8AC3E}">
        <p14:creationId xmlns:p14="http://schemas.microsoft.com/office/powerpoint/2010/main" val="36219789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E3A083-DDF9-908E-BEB4-6D26FEDB6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5FAAA8-BFF0-C7EE-C5DE-28F0F722D7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905B72-DA96-562C-ECC7-E1BCFF5082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2971B9-E629-F561-6D29-BBFE36C011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C22D160-A431-5C58-DA92-C5E8A3B8AD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23BB1C5-AA81-1AE5-C420-7699674638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2D2C5-16C1-7F97-9CA2-4A29EA00C2D9}"/>
              </a:ext>
            </a:extLst>
          </p:cNvPr>
          <p:cNvSpPr txBox="1"/>
          <p:nvPr/>
        </p:nvSpPr>
        <p:spPr>
          <a:xfrm>
            <a:off x="67172" y="55868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Huffman Coding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36153DD3-5CC4-3FA5-BB0E-0BE3614B0D0D}"/>
              </a:ext>
            </a:extLst>
          </p:cNvPr>
          <p:cNvGraphicFramePr>
            <a:graphicFrameLocks noGrp="1"/>
          </p:cNvGraphicFramePr>
          <p:nvPr/>
        </p:nvGraphicFramePr>
        <p:xfrm>
          <a:off x="200295" y="1768524"/>
          <a:ext cx="3318386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946">
                  <a:extLst>
                    <a:ext uri="{9D8B030D-6E8A-4147-A177-3AD203B41FA5}">
                      <a16:colId xmlns:a16="http://schemas.microsoft.com/office/drawing/2014/main" val="243598473"/>
                    </a:ext>
                  </a:extLst>
                </a:gridCol>
                <a:gridCol w="2191440">
                  <a:extLst>
                    <a:ext uri="{9D8B030D-6E8A-4147-A177-3AD203B41FA5}">
                      <a16:colId xmlns:a16="http://schemas.microsoft.com/office/drawing/2014/main" val="353722133"/>
                    </a:ext>
                  </a:extLst>
                </a:gridCol>
              </a:tblGrid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894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71909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0867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61261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981284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886810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191953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(space character)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24946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320879"/>
                  </a:ext>
                </a:extLst>
              </a:tr>
              <a:tr h="362739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37251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271DB0B-C071-CF56-ACB1-0EA2A7B99A01}"/>
              </a:ext>
            </a:extLst>
          </p:cNvPr>
          <p:cNvSpPr txBox="1"/>
          <p:nvPr/>
        </p:nvSpPr>
        <p:spPr>
          <a:xfrm>
            <a:off x="108508" y="1013582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We now have encodings for each character!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EEC67-287E-2816-0750-090214154D8B}"/>
              </a:ext>
            </a:extLst>
          </p:cNvPr>
          <p:cNvSpPr txBox="1"/>
          <p:nvPr/>
        </p:nvSpPr>
        <p:spPr>
          <a:xfrm>
            <a:off x="4267200" y="2104045"/>
            <a:ext cx="39421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String:  “hello world!”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B7FC8-325D-8C22-B04F-6BD3FD869C67}"/>
              </a:ext>
            </a:extLst>
          </p:cNvPr>
          <p:cNvSpPr txBox="1"/>
          <p:nvPr/>
        </p:nvSpPr>
        <p:spPr>
          <a:xfrm>
            <a:off x="4267200" y="2940983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Huffman codes: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38723-F18F-8798-8027-AF440916544F}"/>
              </a:ext>
            </a:extLst>
          </p:cNvPr>
          <p:cNvSpPr txBox="1"/>
          <p:nvPr/>
        </p:nvSpPr>
        <p:spPr>
          <a:xfrm>
            <a:off x="6096000" y="3777971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size: 37 bits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DB310-D287-CEA4-AC27-F55A372550C7}"/>
              </a:ext>
            </a:extLst>
          </p:cNvPr>
          <p:cNvSpPr txBox="1"/>
          <p:nvPr/>
        </p:nvSpPr>
        <p:spPr>
          <a:xfrm>
            <a:off x="4267199" y="4280444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Encoding w/ UTF: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7F7E4-9D90-B35E-76E7-EFAC2899BDE2}"/>
              </a:ext>
            </a:extLst>
          </p:cNvPr>
          <p:cNvSpPr txBox="1"/>
          <p:nvPr/>
        </p:nvSpPr>
        <p:spPr>
          <a:xfrm>
            <a:off x="4279037" y="4669658"/>
            <a:ext cx="8224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01101000 01100101 01101100 01101100 01101111 00100000 01110111 01101111 01110010 01101100 01100100</a:t>
            </a:r>
          </a:p>
          <a:p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40AC00-91BD-BAAA-3D35-69CD71E1F3D4}"/>
              </a:ext>
            </a:extLst>
          </p:cNvPr>
          <p:cNvSpPr txBox="1"/>
          <p:nvPr/>
        </p:nvSpPr>
        <p:spPr>
          <a:xfrm>
            <a:off x="6150987" y="5464874"/>
            <a:ext cx="3145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Message size: 88 bits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69A66-6811-3558-AE7D-FC8D4C240387}"/>
              </a:ext>
            </a:extLst>
          </p:cNvPr>
          <p:cNvSpPr txBox="1"/>
          <p:nvPr/>
        </p:nvSpPr>
        <p:spPr>
          <a:xfrm>
            <a:off x="3657600" y="3272049"/>
            <a:ext cx="8691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0110 001 10 10 111 1100 010 111 0111 10 000 1101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1E5BFC-6713-BF13-8B01-863DF81FB91C}"/>
              </a:ext>
            </a:extLst>
          </p:cNvPr>
          <p:cNvSpPr/>
          <p:nvPr/>
        </p:nvSpPr>
        <p:spPr>
          <a:xfrm rot="20263561">
            <a:off x="387741" y="1533896"/>
            <a:ext cx="8839200" cy="1889076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Huffman Coding is a </a:t>
            </a:r>
            <a:r>
              <a:rPr lang="en-US" sz="3200" b="1" dirty="0">
                <a:solidFill>
                  <a:schemeClr val="tx1"/>
                </a:solidFill>
              </a:rPr>
              <a:t>compression</a:t>
            </a:r>
            <a:r>
              <a:rPr lang="en-US" sz="3200" dirty="0">
                <a:solidFill>
                  <a:srgbClr val="002060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56176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9214FF7-2D6B-6957-6CDE-6F1513184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CE49A7C-7221-C7B8-F9B8-F4E9C37B98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65FDBE7-4CFA-44ED-0B5F-290C68E3A7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5577F2-A456-C088-F5C0-FF7E372674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F3ACF11-33A1-1B91-FFFA-E2F664A0B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28CCA2-5043-4F1F-F6BC-4C4D6EC4E0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F8B422-95F3-FE44-EF5B-92C7C5DFD183}"/>
              </a:ext>
            </a:extLst>
          </p:cNvPr>
          <p:cNvSpPr txBox="1"/>
          <p:nvPr/>
        </p:nvSpPr>
        <p:spPr>
          <a:xfrm>
            <a:off x="1600200" y="189387"/>
            <a:ext cx="892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 </a:t>
            </a:r>
            <a:r>
              <a:rPr lang="en-US" sz="2400" dirty="0"/>
              <a:t>is a way to encode a string using a binary tree</a:t>
            </a:r>
          </a:p>
        </p:txBody>
      </p:sp>
      <p:pic>
        <p:nvPicPr>
          <p:cNvPr id="2050" name="Picture 2" descr="Huffman coding - Wikipedia">
            <a:extLst>
              <a:ext uri="{FF2B5EF4-FFF2-40B4-BE49-F238E27FC236}">
                <a16:creationId xmlns:a16="http://schemas.microsoft.com/office/drawing/2014/main" id="{CC004679-3499-3C87-2198-1EA00D51A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42" y="1524000"/>
            <a:ext cx="592225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7CE2EC-8EF9-1BDF-92FE-33035E17B338}"/>
              </a:ext>
            </a:extLst>
          </p:cNvPr>
          <p:cNvSpPr txBox="1"/>
          <p:nvPr/>
        </p:nvSpPr>
        <p:spPr>
          <a:xfrm>
            <a:off x="4800600" y="788146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also acts as a </a:t>
            </a:r>
            <a:r>
              <a:rPr lang="en-US" sz="2400" u="sng" dirty="0"/>
              <a:t>lossless</a:t>
            </a:r>
            <a:r>
              <a:rPr lang="en-US" sz="2400" dirty="0"/>
              <a:t> compression algorithm for data, by creating smaller encodings for </a:t>
            </a:r>
            <a:r>
              <a:rPr lang="en-US" sz="2400" i="1" dirty="0"/>
              <a:t>frequently used characters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2239D9-582C-8529-A50A-B743FBD6A3D2}"/>
                  </a:ext>
                </a:extLst>
              </p14:cNvPr>
              <p14:cNvContentPartPr/>
              <p14:nvPr/>
            </p14:nvContentPartPr>
            <p14:xfrm>
              <a:off x="6089635" y="3539905"/>
              <a:ext cx="193680" cy="26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2239D9-582C-8529-A50A-B743FBD6A3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83515" y="3533785"/>
                <a:ext cx="2059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628B9EF-6F41-EE86-70AB-A973B417BD0F}"/>
                  </a:ext>
                </a:extLst>
              </p14:cNvPr>
              <p14:cNvContentPartPr/>
              <p14:nvPr/>
            </p14:nvContentPartPr>
            <p14:xfrm>
              <a:off x="153235" y="3295105"/>
              <a:ext cx="109080" cy="259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628B9EF-6F41-EE86-70AB-A973B417BD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115" y="3288985"/>
                <a:ext cx="1213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25DB30E-182C-F952-8DB3-B89C82C8EE55}"/>
                  </a:ext>
                </a:extLst>
              </p14:cNvPr>
              <p14:cNvContentPartPr/>
              <p14:nvPr/>
            </p14:nvContentPartPr>
            <p14:xfrm>
              <a:off x="1291555" y="3367825"/>
              <a:ext cx="121680" cy="223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25DB30E-182C-F952-8DB3-B89C82C8EE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5435" y="3361705"/>
                <a:ext cx="133920" cy="2361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445A942-EA41-B8B0-6A39-58C518F12EAE}"/>
              </a:ext>
            </a:extLst>
          </p:cNvPr>
          <p:cNvSpPr txBox="1"/>
          <p:nvPr/>
        </p:nvSpPr>
        <p:spPr>
          <a:xfrm>
            <a:off x="6724461" y="2137743"/>
            <a:ext cx="502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we compress files with formats such as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.zip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.7z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, </a:t>
            </a:r>
            <a:r>
              <a:rPr lang="en-US" sz="2000" b="1" dirty="0"/>
              <a:t>Huffman Coding </a:t>
            </a:r>
            <a:r>
              <a:rPr lang="en-US" sz="2000" dirty="0"/>
              <a:t>is used to compress the data!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5FF95D-4CBE-AAFC-279E-9E809234A3EA}"/>
              </a:ext>
            </a:extLst>
          </p:cNvPr>
          <p:cNvSpPr txBox="1"/>
          <p:nvPr/>
        </p:nvSpPr>
        <p:spPr>
          <a:xfrm>
            <a:off x="6690511" y="3338034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also used for image, video, audio file compression, and even fax machines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481418-1A5E-BE8A-D1F5-3EC2F952CAD6}"/>
              </a:ext>
            </a:extLst>
          </p:cNvPr>
          <p:cNvSpPr txBox="1"/>
          <p:nvPr/>
        </p:nvSpPr>
        <p:spPr>
          <a:xfrm>
            <a:off x="6063120" y="4641465"/>
            <a:ext cx="60109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Huffman Coding Algorithm</a:t>
            </a:r>
          </a:p>
          <a:p>
            <a:pPr marL="342900" indent="-342900">
              <a:buAutoNum type="arabicPeriod"/>
            </a:pPr>
            <a:r>
              <a:rPr lang="en-US" dirty="0"/>
              <a:t>Put nodes in PQ    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  <a:p>
            <a:pPr marL="342900" indent="-342900">
              <a:buAutoNum type="arabicPeriod"/>
            </a:pPr>
            <a:r>
              <a:rPr lang="en-US" dirty="0"/>
              <a:t>Extract two smallest nodes and merge</a:t>
            </a:r>
          </a:p>
          <a:p>
            <a:pPr lvl="2"/>
            <a:r>
              <a:rPr lang="en-US" dirty="0"/>
              <a:t>         (repeated n times)</a:t>
            </a:r>
          </a:p>
          <a:p>
            <a:pPr lvl="2"/>
            <a:r>
              <a:rPr lang="en-US" dirty="0"/>
              <a:t>3. Iterate through to all leaf nodes and get encoding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ACF6C4C-34B6-4410-B340-21CCCD461904}"/>
                  </a:ext>
                </a:extLst>
              </p14:cNvPr>
              <p14:cNvContentPartPr/>
              <p14:nvPr/>
            </p14:nvContentPartPr>
            <p14:xfrm>
              <a:off x="10231435" y="5303698"/>
              <a:ext cx="306360" cy="4928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ACF6C4C-34B6-4410-B340-21CCCD46190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5315" y="5297578"/>
                <a:ext cx="318600" cy="50508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87606BA-9A7B-6F78-7ECB-2D9F5D6BB781}"/>
              </a:ext>
            </a:extLst>
          </p:cNvPr>
          <p:cNvSpPr txBox="1"/>
          <p:nvPr/>
        </p:nvSpPr>
        <p:spPr>
          <a:xfrm>
            <a:off x="10559663" y="5365452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9FFE96-574C-4FD2-ACC8-203C275483BA}"/>
              </a:ext>
            </a:extLst>
          </p:cNvPr>
          <p:cNvSpPr txBox="1"/>
          <p:nvPr/>
        </p:nvSpPr>
        <p:spPr>
          <a:xfrm>
            <a:off x="11362172" y="57678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12B763-298E-58D9-09FD-A1B59BD14696}"/>
              </a:ext>
            </a:extLst>
          </p:cNvPr>
          <p:cNvSpPr txBox="1"/>
          <p:nvPr/>
        </p:nvSpPr>
        <p:spPr>
          <a:xfrm>
            <a:off x="5989475" y="6015854"/>
            <a:ext cx="621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</a:t>
            </a:r>
            <a:r>
              <a:rPr lang="en-US" b="1" dirty="0" err="1">
                <a:solidFill>
                  <a:srgbClr val="FF0000"/>
                </a:solidFill>
              </a:rPr>
              <a:t>nlogn</a:t>
            </a:r>
            <a:r>
              <a:rPr lang="en-US" b="1" dirty="0">
                <a:solidFill>
                  <a:srgbClr val="FF0000"/>
                </a:solidFill>
              </a:rPr>
              <a:t>) where n = # of characters</a:t>
            </a:r>
          </a:p>
        </p:txBody>
      </p:sp>
    </p:spTree>
    <p:extLst>
      <p:ext uri="{BB962C8B-B14F-4D97-AF65-F5344CB8AC3E}">
        <p14:creationId xmlns:p14="http://schemas.microsoft.com/office/powerpoint/2010/main" val="405317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CB356D-1DE6-765E-D46E-CD425E3F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9ACB11-6C7B-B40B-DF7B-F9A02D1C75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F04C76-AA63-D986-7B0E-8345806BD6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3981812-FCDD-33B2-CBDF-08783A7D7E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730375-5107-BD10-CE7E-9C0BA1053B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270BBD-FC56-C0EF-034D-B0DF97F706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DBA0D-65EA-2A76-060C-05512BC5A1D1}"/>
              </a:ext>
            </a:extLst>
          </p:cNvPr>
          <p:cNvSpPr txBox="1"/>
          <p:nvPr/>
        </p:nvSpPr>
        <p:spPr>
          <a:xfrm>
            <a:off x="1371600" y="152400"/>
            <a:ext cx="892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 </a:t>
            </a:r>
            <a:r>
              <a:rPr lang="en-US" sz="2400" dirty="0"/>
              <a:t>is a way to encode a string using a binary tree</a:t>
            </a:r>
          </a:p>
        </p:txBody>
      </p:sp>
      <p:pic>
        <p:nvPicPr>
          <p:cNvPr id="2050" name="Picture 2" descr="Huffman coding - Wikipedia">
            <a:extLst>
              <a:ext uri="{FF2B5EF4-FFF2-40B4-BE49-F238E27FC236}">
                <a16:creationId xmlns:a16="http://schemas.microsoft.com/office/drawing/2014/main" id="{44AAB17E-3C1F-651B-3D59-C0203BFD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0621"/>
            <a:ext cx="7616825" cy="490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3BA6EE-EB8F-74E3-CDC0-EFC3D8C762BE}"/>
              </a:ext>
            </a:extLst>
          </p:cNvPr>
          <p:cNvSpPr txBox="1"/>
          <p:nvPr/>
        </p:nvSpPr>
        <p:spPr>
          <a:xfrm>
            <a:off x="8115300" y="2965683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Leaf nodes are characters with their frequency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C290E-4926-CAB9-0D75-C2916CC41CF9}"/>
              </a:ext>
            </a:extLst>
          </p:cNvPr>
          <p:cNvSpPr txBox="1"/>
          <p:nvPr/>
        </p:nvSpPr>
        <p:spPr>
          <a:xfrm>
            <a:off x="7769225" y="1431147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Internal Nodes are the sum of the children’s frequencies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78595-1C41-21EB-A65C-11752B5028F1}"/>
              </a:ext>
            </a:extLst>
          </p:cNvPr>
          <p:cNvSpPr txBox="1"/>
          <p:nvPr/>
        </p:nvSpPr>
        <p:spPr>
          <a:xfrm>
            <a:off x="7924800" y="4391137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Huffman tree is built, we can extract a binary encoding for each character</a:t>
            </a:r>
          </a:p>
        </p:txBody>
      </p:sp>
    </p:spTree>
    <p:extLst>
      <p:ext uri="{BB962C8B-B14F-4D97-AF65-F5344CB8AC3E}">
        <p14:creationId xmlns:p14="http://schemas.microsoft.com/office/powerpoint/2010/main" val="1181375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957A3A-8C8E-1934-F6A6-448CD0C27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1A7939-C4CF-DC7B-42DB-91E32F7439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75BF8F6-0418-F23A-7E65-1383C56CCC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BF83A7-93AE-3E83-2318-F25D8CF2E2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44FDA3-647D-5365-8A9E-0481055C04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36A267-5B5F-3D83-F538-7AC84C6E02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E0539C-60ED-ECEF-D0A9-F69B974C62F4}"/>
              </a:ext>
            </a:extLst>
          </p:cNvPr>
          <p:cNvSpPr/>
          <p:nvPr/>
        </p:nvSpPr>
        <p:spPr>
          <a:xfrm>
            <a:off x="914400" y="2209800"/>
            <a:ext cx="1021080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https://cmps-people.ok.ubc.ca/ylucet/DS/Huffman.html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076D6-D8F5-30FE-3F38-66DEA75EAC5E}"/>
              </a:ext>
            </a:extLst>
          </p:cNvPr>
          <p:cNvSpPr txBox="1"/>
          <p:nvPr/>
        </p:nvSpPr>
        <p:spPr>
          <a:xfrm>
            <a:off x="0" y="76200"/>
            <a:ext cx="4540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 Visualization</a:t>
            </a:r>
          </a:p>
        </p:txBody>
      </p:sp>
    </p:spTree>
    <p:extLst>
      <p:ext uri="{BB962C8B-B14F-4D97-AF65-F5344CB8AC3E}">
        <p14:creationId xmlns:p14="http://schemas.microsoft.com/office/powerpoint/2010/main" val="32791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1CF409-7783-4BBB-479C-CD6F95A16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9255BD1-1F24-20EE-0BA6-E84B1EA806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5D3474-967C-2A8F-1BAC-0791C628D0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701B4E-8213-3C8C-BDC1-8A69792DD8D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835E24-A258-E47E-CB86-7ADA0F7481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0A22CBE-BBC6-FB2E-CAC7-03944C1AB8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5DBE3D-8BB0-5D94-85B2-5D1ABA58D023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063B3-3E10-298B-2F7F-F31B75D87612}"/>
              </a:ext>
            </a:extLst>
          </p:cNvPr>
          <p:cNvSpPr txBox="1"/>
          <p:nvPr/>
        </p:nvSpPr>
        <p:spPr>
          <a:xfrm>
            <a:off x="304800" y="84403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Generate the frequencies of each character, and sort them from least to greatest</a:t>
            </a:r>
          </a:p>
        </p:txBody>
      </p:sp>
    </p:spTree>
    <p:extLst>
      <p:ext uri="{BB962C8B-B14F-4D97-AF65-F5344CB8AC3E}">
        <p14:creationId xmlns:p14="http://schemas.microsoft.com/office/powerpoint/2010/main" val="364301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57EF40-7857-03C2-FB86-E05987300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4D3E367-6111-1613-1446-AF6530EE9B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931078-F08B-8138-6E7F-E6B23C2672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92F660C-5D36-21B3-C583-6B45CE5822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755FE6-0FC4-87F5-EBBC-B23268E80C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4FE1E90-F2CB-3CC7-8C22-AF98795548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9766C-EFD6-7FA5-3E51-C3ECFDF3CC79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5E6B3-3651-A85D-29A0-27AE32A36581}"/>
              </a:ext>
            </a:extLst>
          </p:cNvPr>
          <p:cNvSpPr txBox="1"/>
          <p:nvPr/>
        </p:nvSpPr>
        <p:spPr>
          <a:xfrm>
            <a:off x="304800" y="844034"/>
            <a:ext cx="685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1: Generate the frequencies of each character, and sort them from least to greatest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B13F6-741B-F2C0-B4B9-4389448F621F}"/>
              </a:ext>
            </a:extLst>
          </p:cNvPr>
          <p:cNvSpPr txBox="1"/>
          <p:nvPr/>
        </p:nvSpPr>
        <p:spPr>
          <a:xfrm>
            <a:off x="685800" y="1905000"/>
            <a:ext cx="2034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“hello world!”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65839D-4669-B763-4897-04AFBA113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593845"/>
              </p:ext>
            </p:extLst>
          </p:nvPr>
        </p:nvGraphicFramePr>
        <p:xfrm>
          <a:off x="333652" y="2869861"/>
          <a:ext cx="1952348" cy="339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619">
                  <a:extLst>
                    <a:ext uri="{9D8B030D-6E8A-4147-A177-3AD203B41FA5}">
                      <a16:colId xmlns:a16="http://schemas.microsoft.com/office/drawing/2014/main" val="2102867184"/>
                    </a:ext>
                  </a:extLst>
                </a:gridCol>
                <a:gridCol w="1492729">
                  <a:extLst>
                    <a:ext uri="{9D8B030D-6E8A-4147-A177-3AD203B41FA5}">
                      <a16:colId xmlns:a16="http://schemas.microsoft.com/office/drawing/2014/main" val="3130828036"/>
                    </a:ext>
                  </a:extLst>
                </a:gridCol>
              </a:tblGrid>
              <a:tr h="377237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120419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78383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145167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787534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572099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986683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98528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549437"/>
                  </a:ext>
                </a:extLst>
              </a:tr>
              <a:tr h="37723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65119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463B82-7E9B-839C-768F-9FAAA63B13D2}"/>
              </a:ext>
            </a:extLst>
          </p:cNvPr>
          <p:cNvSpPr txBox="1"/>
          <p:nvPr/>
        </p:nvSpPr>
        <p:spPr>
          <a:xfrm>
            <a:off x="228600" y="257409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73B795-0838-D437-4FE3-F180B3D652E7}"/>
              </a:ext>
            </a:extLst>
          </p:cNvPr>
          <p:cNvSpPr txBox="1"/>
          <p:nvPr/>
        </p:nvSpPr>
        <p:spPr>
          <a:xfrm>
            <a:off x="1254867" y="2563522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C5BE6-95CE-5C68-DC4C-BF4C770E138A}"/>
              </a:ext>
            </a:extLst>
          </p:cNvPr>
          <p:cNvSpPr txBox="1"/>
          <p:nvPr/>
        </p:nvSpPr>
        <p:spPr>
          <a:xfrm>
            <a:off x="3276600" y="2135832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 2: Insert them into a </a:t>
            </a:r>
            <a:r>
              <a:rPr lang="en-US" sz="2400" dirty="0" err="1"/>
              <a:t>PriorityQueue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471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85E3818-82F4-F3A3-E6BD-07B5E42B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6E4C4D6-A86E-A774-39C6-FD6ABF4081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E22BA0-5904-497C-3508-2E017A35F2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46E3F5-D803-D3C1-8738-88F9D91FDD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D9F25B0-8A8D-BC1F-D779-257AAB4EA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050C144-6061-048C-9AFA-8D09EF07C2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F92B40-AB67-AF9F-32AB-FEA26D67A72A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599E958-38F8-6471-ABA3-237A2108E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79233"/>
              </p:ext>
            </p:extLst>
          </p:nvPr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169552A5-33C4-3580-E706-0D2BDB6AF8DD}"/>
              </a:ext>
            </a:extLst>
          </p:cNvPr>
          <p:cNvSpPr/>
          <p:nvPr/>
        </p:nvSpPr>
        <p:spPr>
          <a:xfrm>
            <a:off x="2286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DCF0A6-B983-959F-D5F6-62414441E6FE}"/>
              </a:ext>
            </a:extLst>
          </p:cNvPr>
          <p:cNvSpPr/>
          <p:nvPr/>
        </p:nvSpPr>
        <p:spPr>
          <a:xfrm>
            <a:off x="1143000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910282-B0D7-8173-1684-6425138CA563}"/>
              </a:ext>
            </a:extLst>
          </p:cNvPr>
          <p:cNvSpPr/>
          <p:nvPr/>
        </p:nvSpPr>
        <p:spPr>
          <a:xfrm>
            <a:off x="19812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4E90F3-52F0-4C39-F13E-8AE96B809FCB}"/>
              </a:ext>
            </a:extLst>
          </p:cNvPr>
          <p:cNvSpPr/>
          <p:nvPr/>
        </p:nvSpPr>
        <p:spPr>
          <a:xfrm>
            <a:off x="28956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C7D09D-CCAF-3B66-B6F9-B68CB6DD5A28}"/>
              </a:ext>
            </a:extLst>
          </p:cNvPr>
          <p:cNvSpPr/>
          <p:nvPr/>
        </p:nvSpPr>
        <p:spPr>
          <a:xfrm>
            <a:off x="37818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30A91D-FE67-7B4A-B08F-0F418B3D141B}"/>
              </a:ext>
            </a:extLst>
          </p:cNvPr>
          <p:cNvSpPr/>
          <p:nvPr/>
        </p:nvSpPr>
        <p:spPr>
          <a:xfrm>
            <a:off x="46962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2ED976-1CDA-70DB-7CAA-6ABF5C119D69}"/>
              </a:ext>
            </a:extLst>
          </p:cNvPr>
          <p:cNvSpPr/>
          <p:nvPr/>
        </p:nvSpPr>
        <p:spPr>
          <a:xfrm>
            <a:off x="55485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9242F9-E329-9B5F-4438-41703255B912}"/>
              </a:ext>
            </a:extLst>
          </p:cNvPr>
          <p:cNvSpPr/>
          <p:nvPr/>
        </p:nvSpPr>
        <p:spPr>
          <a:xfrm>
            <a:off x="64629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FF8BA-ECCA-7A98-DB62-423A1D2F43CA}"/>
              </a:ext>
            </a:extLst>
          </p:cNvPr>
          <p:cNvSpPr/>
          <p:nvPr/>
        </p:nvSpPr>
        <p:spPr>
          <a:xfrm>
            <a:off x="73011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26C3FF-CCBE-06FE-69C8-33BF75A97C60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131D41-C15E-044C-A11B-E008BD2A7CD9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1BCA16-495B-44C4-51A3-28FCFE9DDCEC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</p:spTree>
    <p:extLst>
      <p:ext uri="{BB962C8B-B14F-4D97-AF65-F5344CB8AC3E}">
        <p14:creationId xmlns:p14="http://schemas.microsoft.com/office/powerpoint/2010/main" val="180046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CA4BF1-3EE1-EF3E-6CE9-BDE00C71C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AD60850-A7EF-737E-2C61-B4320ECC8F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E5D4A0-10F2-6F2C-8270-55C5F055E2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400C44-106D-DE67-F5AC-E6E00A704E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9632735-DB68-1678-D39D-5731FA33EF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8ACD173-4F02-8941-998F-73058EDF0C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AFC56-4252-9F7E-8C6D-3E442AB20595}"/>
              </a:ext>
            </a:extLst>
          </p:cNvPr>
          <p:cNvSpPr txBox="1"/>
          <p:nvPr/>
        </p:nvSpPr>
        <p:spPr>
          <a:xfrm>
            <a:off x="0" y="0"/>
            <a:ext cx="2576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Huffman Coding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7D63B-7FC0-70B0-5105-33572BAB7193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5655797"/>
          <a:ext cx="11506196" cy="773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092">
                  <a:extLst>
                    <a:ext uri="{9D8B030D-6E8A-4147-A177-3AD203B41FA5}">
                      <a16:colId xmlns:a16="http://schemas.microsoft.com/office/drawing/2014/main" val="34583257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3170125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3290051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0091840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88033120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6842447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933521284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2698461925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1672526469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464759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3484189513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31224261"/>
                    </a:ext>
                  </a:extLst>
                </a:gridCol>
                <a:gridCol w="885092">
                  <a:extLst>
                    <a:ext uri="{9D8B030D-6E8A-4147-A177-3AD203B41FA5}">
                      <a16:colId xmlns:a16="http://schemas.microsoft.com/office/drawing/2014/main" val="4022025868"/>
                    </a:ext>
                  </a:extLst>
                </a:gridCol>
              </a:tblGrid>
              <a:tr h="77324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851494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38201542-8E0C-6699-F84F-FCE205353FC5}"/>
              </a:ext>
            </a:extLst>
          </p:cNvPr>
          <p:cNvSpPr/>
          <p:nvPr/>
        </p:nvSpPr>
        <p:spPr>
          <a:xfrm>
            <a:off x="6539141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3F4EDA-C24E-B6FE-1E95-232095784338}"/>
              </a:ext>
            </a:extLst>
          </p:cNvPr>
          <p:cNvSpPr/>
          <p:nvPr/>
        </p:nvSpPr>
        <p:spPr>
          <a:xfrm>
            <a:off x="7696200" y="4800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EF8C77-EE4E-738D-EC05-7B03726D4E09}"/>
              </a:ext>
            </a:extLst>
          </p:cNvPr>
          <p:cNvSpPr/>
          <p:nvPr/>
        </p:nvSpPr>
        <p:spPr>
          <a:xfrm>
            <a:off x="19812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26EE03-25C3-0398-D0BE-63314749F894}"/>
              </a:ext>
            </a:extLst>
          </p:cNvPr>
          <p:cNvSpPr/>
          <p:nvPr/>
        </p:nvSpPr>
        <p:spPr>
          <a:xfrm>
            <a:off x="2895600" y="5707659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C7A91C-FF9D-7DB8-7913-ADFF8065303A}"/>
              </a:ext>
            </a:extLst>
          </p:cNvPr>
          <p:cNvSpPr/>
          <p:nvPr/>
        </p:nvSpPr>
        <p:spPr>
          <a:xfrm>
            <a:off x="37818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B9A3589-0005-3703-24F1-DDF8E236BA8C}"/>
              </a:ext>
            </a:extLst>
          </p:cNvPr>
          <p:cNvSpPr/>
          <p:nvPr/>
        </p:nvSpPr>
        <p:spPr>
          <a:xfrm>
            <a:off x="4696287" y="5699521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41F8AE-EFBA-C3F9-26A3-09A0F4EEB906}"/>
              </a:ext>
            </a:extLst>
          </p:cNvPr>
          <p:cNvSpPr/>
          <p:nvPr/>
        </p:nvSpPr>
        <p:spPr>
          <a:xfrm>
            <a:off x="55485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F0AC1A-3CBB-AC32-11EB-8F041B6291D3}"/>
              </a:ext>
            </a:extLst>
          </p:cNvPr>
          <p:cNvSpPr/>
          <p:nvPr/>
        </p:nvSpPr>
        <p:spPr>
          <a:xfrm>
            <a:off x="64629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F877274-B9B7-3AED-1084-4EBB9BCB8E84}"/>
              </a:ext>
            </a:extLst>
          </p:cNvPr>
          <p:cNvSpPr/>
          <p:nvPr/>
        </p:nvSpPr>
        <p:spPr>
          <a:xfrm>
            <a:off x="7301141" y="568169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  <a:p>
            <a:pPr algn="ctr"/>
            <a:r>
              <a:rPr lang="en-US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6539B7-A4BA-ED14-7601-1C677E98FE18}"/>
              </a:ext>
            </a:extLst>
          </p:cNvPr>
          <p:cNvSpPr txBox="1"/>
          <p:nvPr/>
        </p:nvSpPr>
        <p:spPr>
          <a:xfrm>
            <a:off x="91736" y="5341361"/>
            <a:ext cx="2768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PriorityQueue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HuffmanNode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77575E-3E77-9F1E-785E-79B5E5E1567E}"/>
              </a:ext>
            </a:extLst>
          </p:cNvPr>
          <p:cNvSpPr txBox="1"/>
          <p:nvPr/>
        </p:nvSpPr>
        <p:spPr>
          <a:xfrm>
            <a:off x="4343400" y="564244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internal node with the two nodes at front of queue,</a:t>
            </a:r>
          </a:p>
          <a:p>
            <a:r>
              <a:rPr lang="en-US" dirty="0"/>
              <a:t>Place new internal node in queue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63A1D-D37E-BD37-4F6C-39D57760CB55}"/>
              </a:ext>
            </a:extLst>
          </p:cNvPr>
          <p:cNvSpPr txBox="1"/>
          <p:nvPr/>
        </p:nvSpPr>
        <p:spPr>
          <a:xfrm>
            <a:off x="3069739" y="38387"/>
            <a:ext cx="815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3. Build subtrees, and merge trees into Huffman Tree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F8B282-BC0F-459F-183D-FAB768C8DA66}"/>
              </a:ext>
            </a:extLst>
          </p:cNvPr>
          <p:cNvSpPr/>
          <p:nvPr/>
        </p:nvSpPr>
        <p:spPr>
          <a:xfrm>
            <a:off x="7148740" y="3758954"/>
            <a:ext cx="685800" cy="6858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A56B58-4F58-19F0-FB02-C4501B78193A}"/>
              </a:ext>
            </a:extLst>
          </p:cNvPr>
          <p:cNvCxnSpPr>
            <a:stCxn id="8" idx="4"/>
            <a:endCxn id="16" idx="0"/>
          </p:cNvCxnSpPr>
          <p:nvPr/>
        </p:nvCxnSpPr>
        <p:spPr>
          <a:xfrm flipH="1">
            <a:off x="6882041" y="4444754"/>
            <a:ext cx="609599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01B130-3EA3-C0E0-48CA-3DF212A31D99}"/>
              </a:ext>
            </a:extLst>
          </p:cNvPr>
          <p:cNvCxnSpPr>
            <a:stCxn id="8" idx="4"/>
            <a:endCxn id="17" idx="0"/>
          </p:cNvCxnSpPr>
          <p:nvPr/>
        </p:nvCxnSpPr>
        <p:spPr>
          <a:xfrm>
            <a:off x="7491640" y="4444754"/>
            <a:ext cx="547460" cy="3558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631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6309</TotalTime>
  <Words>3159</Words>
  <Application>Microsoft Office PowerPoint</Application>
  <PresentationFormat>Widescreen</PresentationFormat>
  <Paragraphs>1522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Courier New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67</cp:revision>
  <dcterms:created xsi:type="dcterms:W3CDTF">2022-08-21T16:55:59Z</dcterms:created>
  <dcterms:modified xsi:type="dcterms:W3CDTF">2025-03-06T07:38:49Z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