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348" r:id="rId3"/>
    <p:sldId id="1292" r:id="rId4"/>
    <p:sldId id="1293" r:id="rId5"/>
    <p:sldId id="1243" r:id="rId6"/>
    <p:sldId id="1244" r:id="rId7"/>
    <p:sldId id="1245" r:id="rId8"/>
    <p:sldId id="1246" r:id="rId9"/>
    <p:sldId id="1237" r:id="rId10"/>
    <p:sldId id="1247" r:id="rId11"/>
    <p:sldId id="1248" r:id="rId12"/>
    <p:sldId id="1249" r:id="rId13"/>
    <p:sldId id="1250" r:id="rId14"/>
    <p:sldId id="1251" r:id="rId15"/>
    <p:sldId id="1252" r:id="rId16"/>
    <p:sldId id="1253" r:id="rId17"/>
    <p:sldId id="1254" r:id="rId18"/>
    <p:sldId id="1255" r:id="rId19"/>
    <p:sldId id="1256" r:id="rId20"/>
    <p:sldId id="1257" r:id="rId21"/>
    <p:sldId id="1258" r:id="rId22"/>
    <p:sldId id="1259" r:id="rId23"/>
    <p:sldId id="1260" r:id="rId24"/>
    <p:sldId id="1261" r:id="rId25"/>
    <p:sldId id="1262" r:id="rId26"/>
    <p:sldId id="1263" r:id="rId27"/>
    <p:sldId id="1264" r:id="rId28"/>
    <p:sldId id="1265" r:id="rId29"/>
    <p:sldId id="1266" r:id="rId30"/>
    <p:sldId id="1267" r:id="rId31"/>
    <p:sldId id="1268" r:id="rId32"/>
    <p:sldId id="1269" r:id="rId33"/>
    <p:sldId id="1270" r:id="rId34"/>
    <p:sldId id="1271" r:id="rId35"/>
    <p:sldId id="1272" r:id="rId36"/>
    <p:sldId id="1273" r:id="rId37"/>
    <p:sldId id="1274" r:id="rId38"/>
    <p:sldId id="1275" r:id="rId39"/>
    <p:sldId id="1276" r:id="rId40"/>
    <p:sldId id="1277" r:id="rId41"/>
    <p:sldId id="1278" r:id="rId42"/>
    <p:sldId id="1279" r:id="rId43"/>
    <p:sldId id="1280" r:id="rId44"/>
    <p:sldId id="1281" r:id="rId45"/>
    <p:sldId id="1282" r:id="rId46"/>
    <p:sldId id="1283" r:id="rId47"/>
    <p:sldId id="1284" r:id="rId48"/>
    <p:sldId id="1285" r:id="rId49"/>
    <p:sldId id="1286" r:id="rId50"/>
    <p:sldId id="1287" r:id="rId51"/>
    <p:sldId id="1288" r:id="rId52"/>
    <p:sldId id="1289" r:id="rId53"/>
    <p:sldId id="1290" r:id="rId54"/>
    <p:sldId id="1291" r:id="rId5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2697" autoAdjust="0"/>
  </p:normalViewPr>
  <p:slideViewPr>
    <p:cSldViewPr>
      <p:cViewPr varScale="1">
        <p:scale>
          <a:sx n="108" d="100"/>
          <a:sy n="108" d="100"/>
        </p:scale>
        <p:origin x="74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6:32.79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24575,'1'4'0,"1"0"0,-1 0 0,1 0 0,0-1 0,1 1 0,-1-1 0,1 0 0,-1 1 0,1-1 0,0 0 0,0 0 0,4 2 0,1 4 0,27 22 0,1-2 0,1-1 0,78 44 0,-78-50 0,10 7 0,178 113 0,-175-108 0,114 74 0,302 133 0,-414-214 0,89 61 0,-32-17 0,-73-48 0,0 3 0,43 40 0,-12-9 0,98 58 0,-16-12 0,-120-83 0,2-1 0,64 29 0,-66-35 0,0 1 0,-1 1 0,-1 2 0,31 24 0,-38-26 17,1-1 0,1-1 0,0-1 0,0-1-1,31 11 1,39 19-1483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8:24.06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1 137 24575,'0'-1'0,"1"0"0,-1-1 0,1 1 0,-1 0 0,1-1 0,0 1 0,-1 0 0,1 0 0,0 0 0,0 0 0,0 0 0,0 0 0,0 0 0,0 0 0,0 0 0,0 0 0,1 0 0,-1 1 0,2-2 0,33-15 0,-22 11 0,24-11 0,0 2 0,0 1 0,2 2 0,-1 2 0,2 2 0,-1 2 0,1 1 0,0 2 0,0 2 0,51 4 0,-41 4 0,1 3 0,-1 1 0,-1 3 0,86 36 0,-124-46 0,20 8 0,-1 1 0,1 2 0,52 33 0,-81-45 0,0-1 0,-1 1 0,0-1 0,0 1 0,0 0 0,0 0 0,0 0 0,0 0 0,-1 0 0,1 0 0,-1 0 0,0 1 0,0-1 0,0 0 0,-1 1 0,1-1 0,-1 1 0,1-1 0,-1 1 0,-1-1 0,1 1 0,0-1 0,-1 0 0,1 1 0,-1-1 0,0 1 0,0-1 0,-1 0 0,1 0 0,-4 6 0,-5 11 0,-1-1 0,0-1 0,-24 29 0,28-38 0,-12 16 0,-7 11 0,-2-1 0,-1-1 0,-2-1 0,-57 46 0,54-55 0,20-15 0,1 0 0,0 1 0,0 1 0,-15 16 0,25-22 0,-1 0 0,1-1 0,0 1 0,0 0 0,1 1 0,-1-1 0,1 0 0,0 1 0,1-1 0,-1 1 0,1 0 0,0-1 0,1 1 0,-1 0 0,1 0 0,1 7 0,1 3-31,1-1 0,0 0 0,2 0 0,7 19 0,-3-7-1179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8:24.48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9:5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24575,'3'1'0,"1"-1"0,0 1 0,-1 0 0,1 0 0,-1 0 0,1 0 0,-1 1 0,1-1 0,-1 1 0,0 0 0,0 0 0,6 5 0,36 37 0,-23-22 0,200 196 0,68 61 0,100 91 0,-326-307-1365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9:54.8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1214 0 24575,'-265'236'0,"-11"45"0,125-133 0,-16 48 0,7-9 88,-34 47-1541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0:05.05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24575,'8'1'0,"1"0"0,-1 1 0,1 0 0,12 4 0,26 6 0,13-8 0,-34-3 0,-1 1 0,0 1 0,0 1 0,31 10 0,-21-5 0,1-1 0,-1-2 0,1-1 0,61-1 0,-49-3 0,85 14 0,-49-1 0,0-3 0,165-3 0,-156-5 0,123 21 0,-123-11 0,121 1 0,688-16 0,-868 0 0,-1-2 0,-1-1 0,50-14 0,27-5 0,-68 14-1365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0:10.27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106 2885 24575,'0'-1693'0,"-5"1610"0,-2 0 0,-22-92 0,14 96 0,3 0 0,-2-124 0,14 161 0,3-46 0,-5 1 0,-13-97 0,5 96-1365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0:11.88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24575,'5'2'0,"1"0"0,-1 0 0,1 1 0,-1-1 0,0 1 0,0 1 0,0-1 0,-1 0 0,1 1 0,-1 0 0,0 0 0,0 1 0,7 8 0,3 2 0,122 111 0,174 124 0,-143-120 0,214 138 0,260 89 0,-482-262 0,270 163 0,-351-214 8,-62-37-204,0 1 0,0 1 0,-1 1-1,0 0 1,-1 1 0,26 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0:13.37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2637 0 24575,'-9'1'0,"0"1"0,1 0 0,-1 0 0,1 1 0,0 0 0,-1 0 0,1 1 0,-14 9 0,-8 3 0,-753 370 0,539-264 0,12-22 0,-36 18 0,-13 62 0,-8 4 0,210-137 0,64-36 0,-1-1 0,0 0 0,-1-1 0,0-1 0,0-1 0,-1 0 0,1-1 0,-2-1 0,1-1 0,-30 4 0,-40-7-1365,54-2-5461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0:17.52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27 24575,'3062'0'0,"-2851"-13"0,-5-1 0,1793 15-1365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5:23.9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5295 906 24575,'-1'-4'0,"1"1"0,-1-1 0,0 0 0,0 0 0,-1 1 0,1-1 0,-1 1 0,1-1 0,-1 1 0,0-1 0,0 1 0,-1 0 0,1 0 0,-1 0 0,0 1 0,1-1 0,-1 0 0,0 1 0,-1 0 0,-4-3 0,-10-6 0,-1 0 0,-31-11 0,25 11 0,-472-184 0,-13 32 0,253 82 0,-483-127 0,502 157 0,-282-25 0,372 69 0,-149 12 0,273-4 0,-8 2 0,-1 1 0,0 2 0,1 1 0,1 1 0,-1 2 0,-54 26 0,25-6 0,2 3 0,-73 53 0,93-57 0,2 2 0,2 2 0,-41 47 0,-84 122 0,67-82 0,21-24 0,5 2 0,5 4 0,-62 133 0,-117 342 0,184-417 0,-60 274 0,20 180 0,76-436 0,-54 718 0,113 211 0,-24-855 0,21 273 0,98 681 0,-84-438 0,-35-576 0,44 217 0,-48-349 0,106 398 0,-30-150 0,-21-81 0,-50-187 0,2-1 0,1-1 0,36 55 0,0-12 0,223 328 0,28-21 0,-14-68 0,-205-235 0,150 117 0,-234-201 0,269 194 0,-203-152 0,2-3 0,85 36 0,118 47 0,-209-93 0,35 15 0,1-3 0,127 34 0,-78-35 0,69 17 0,5-21 0,290 12 0,-203-18 0,-82-6 0,882-1 0,-759-26 0,-180-6 0,184-32 0,-290 31 0,470-73 0,-481 71 0,0-4 0,73-28 0,96-57 0,-188 84 0,51-25 0,93-59 0,86-65 0,325-301 0,-485 378 0,29-39 0,-23 20 0,-90 89 0,30-26 0,-1-2 0,-3-2 0,66-85 0,-20 17 0,-57 74 0,43-65 0,49-75 0,-1 3 0,112-236 0,-77 126 0,-43 88 0,333-622 0,-274 474 0,33-73 0,-187 368 0,-2-1 0,-3-1 0,-2-1 0,-3 0 0,-2-1 0,-2 0 0,1-67 0,-12-428 0,-1 218 0,-4 236 0,-3 0 0,-5 1 0,-27-99 0,6 31 0,-25-97 0,19 84 0,3 13 0,-49-251 0,59 251 0,-12-257 0,28 111 0,-1-77 0,-7-78 0,5 326 0,-7 0 0,-5 2 0,-48-143 0,48 211 0,-70-130 0,68 147 0,-14-23 0,-3 2 0,-4 2 0,-3 2 0,-67-70 0,76 94 0,-50-42 0,70 71 0,0 0 0,-1 1 0,0 1 0,-41-17 0,-53-17 0,-2 5 0,-200-47 0,192 69 0,-203-13 0,-131 25 0,271 10 0,-72-9 0,-231 5 0,166 25 0,-337 26 0,609-40 0,-369 20 0,-688-28-1365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6:35.03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29 24575,'0'-1'0,"0"0"0,1 0 0,-1 0 0,0 0 0,1 1 0,-1-1 0,1 0 0,-1 0 0,1 0 0,0 0 0,-1 1 0,1-1 0,0 0 0,0 0 0,-1 1 0,1-1 0,0 1 0,0-1 0,0 1 0,0-1 0,0 1 0,0-1 0,0 1 0,0 0 0,0 0 0,0-1 0,1 1 0,34-5 0,-30 5 0,350-5 0,-193 7 0,26 12 0,-18-1 0,31-15 0,96 4 0,-193 11 0,-59-6 0,54 0 0,-89-7 0,376 19 0,-344-15 0,53-3 0,-63-2 0,0 2 0,0 1 0,41 7 0,-29-2 0,-1-2 0,1-2 0,-1-2 0,1-2 0,0-2 0,64-13 0,-69 12-62,-29 3-100,0 1-1,0-2 0,-1 0 0,1 0 0,0-1 0,-1 0 0,17-7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0.0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2997 0 24575,'-16'2'0,"0"0"0,0 1 0,0 0 0,-23 9 0,-16 4 0,-107 30 0,1 0 0,76-22 0,0 3 0,-110 52 0,-12 5 0,-183 77 0,177-83 0,77-32 0,114-38 0,-139 60 0,19-7 0,55-26 0,-149 46 0,21-9 0,-37 6 0,190-62 0,35-9-1365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2.1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24575,'0'1219'0,"1"-1199"0,1 0 0,8 34 0,-5-32 0,-2 0 0,2 26 0,-5 374-1365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5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24575,'28'3'0,"-1"0"0,1 2 0,51 16 0,-48-13 0,282 61 0,-213-51 0,118 38 0,-166-42 0,6 1 0,0-4 0,68 5 0,17 10 0,-101-17 0,83 9 0,-84-14 0,-1 2 0,56 15 0,-8-1 0,-2 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9.1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24575,'-2'94'0,"4"104"0,11-127 0,-9-51 0,0 0 0,1 27 0,-4 2 0,14 88 0,-9-93-334,-2-1 0,-2 71 0,-3-104-29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1.9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24575,'151'59'0,"54"35"0,-82-40 0,143 87 0,-148-62 0,46 28 0,18 0 0,217 116 0,-289-164 0,55 24 0,-130-69 0,200 89 0,-37-21 0,-146-64 0,-2 2 0,0 2 0,-1 3 0,84 56 0,-61-25 0,3-4 0,2-3 0,101 47 0,-123-73 0,-28-12 0,0 1 0,27 17 0,-10-1 0,214 146 0,-158-90-1365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4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2303 56 24575,'-28'0'0,"-625"-6"0,4-35 0,521 32 0,-132 10 0,97 1 0,88-3 0,-87 3 0,91 11 0,52-8 0,-1-2 0,-29 3 0,24-6-1365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8.6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2018 789 24575,'-52'2'0,"-1"-3"0,1-2 0,1-3 0,-1-1 0,1-3 0,-53-17 0,10-5 0,-17-5 0,-158-76 0,108 43 0,41 20 0,52 15 0,-110-77 0,117 70 0,-131-66 0,167 97 0,-212-86 0,151 67-1365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0.0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2997 0 24575,'-16'2'0,"0"0"0,0 1 0,0 0 0,-23 9 0,-16 4 0,-107 30 0,1 0 0,76-22 0,0 3 0,-110 52 0,-12 5 0,-183 77 0,177-83 0,77-32 0,114-38 0,-139 60 0,19-7 0,55-26 0,-149 46 0,21-9 0,-37 6 0,190-62 0,35-9-1365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2.1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24575,'0'1219'0,"1"-1199"0,1 0 0,8 34 0,-5-32 0,-2 0 0,2 26 0,-5 374-1365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5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24575,'28'3'0,"-1"0"0,1 2 0,51 16 0,-48-13 0,282 61 0,-213-51 0,118 38 0,-166-42 0,6 1 0,0-4 0,68 5 0,17 10 0,-101-17 0,83 9 0,-84-14 0,-1 2 0,56 15 0,-8-1 0,-2 3-1365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6:37.10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1319 24575,'7'-1'0,"0"0"0,0 0 0,0-1 0,0 0 0,0 0 0,0-1 0,0 0 0,7-5 0,27-9 0,256-65 0,-160 46 0,-86 19 0,-1-2 0,-1-3 0,-1-2 0,0-2 0,49-36 0,-80 51 0,55-28 0,-50 29 0,-1 0 0,27-20 0,104-65 0,-106 69 0,-2-1 0,53-43 0,238-207 0,-150 139 0,-152 115 0,11-4 0,-31 19 0,1 0 0,-1-1 0,14-13 0,-13 12 0,0 0 0,1 1 0,0 1 0,0 0 0,1 1 0,0 0 0,0 1 0,18-3 0,-15 3 0,0 0 0,0-1 0,0-1 0,-1-1 0,24-15 0,-37 20-195,1 0 0,0 1 0,1-1 0,-1 1 0,1 1 0,9-4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9.1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24575,'-2'94'0,"4"104"0,11-127 0,-9-51 0,0 0 0,1 27 0,-4 2 0,14 88 0,-9-93-334,-2-1 0,-2 71 0,-3-104-29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1.9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24575,'151'59'0,"54"35"0,-82-40 0,143 87 0,-148-62 0,46 28 0,18 0 0,217 116 0,-289-164 0,55 24 0,-130-69 0,200 89 0,-37-21 0,-146-64 0,-2 2 0,0 2 0,-1 3 0,84 56 0,-61-25 0,3-4 0,2-3 0,101 47 0,-123-73 0,-28-12 0,0 1 0,27 17 0,-10-1 0,214 146 0,-158-90-1365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4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2303 56 24575,'-28'0'0,"-625"-6"0,4-35 0,521 32 0,-132 10 0,97 1 0,88-3 0,-87 3 0,91 11 0,52-8 0,-1-2 0,-29 3 0,24-6-1365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8.6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2018 789 24575,'-52'2'0,"-1"-3"0,1-2 0,1-3 0,-1-1 0,1-3 0,-53-17 0,10-5 0,-17-5 0,-158-76 0,108 43 0,41 20 0,52 15 0,-110-77 0,117 70 0,-131-66 0,167 97 0,-212-86 0,151 67-1365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0.0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2997 0 24575,'-16'2'0,"0"0"0,0 1 0,0 0 0,-23 9 0,-16 4 0,-107 30 0,1 0 0,76-22 0,0 3 0,-110 52 0,-12 5 0,-183 77 0,177-83 0,77-32 0,114-38 0,-139 60 0,19-7 0,55-26 0,-149 46 0,21-9 0,-37 6 0,190-62 0,35-9-1365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2.1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24575,'0'1219'0,"1"-1199"0,1 0 0,8 34 0,-5-32 0,-2 0 0,2 26 0,-5 374-1365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5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24575,'28'3'0,"-1"0"0,1 2 0,51 16 0,-48-13 0,282 61 0,-213-51 0,118 38 0,-166-42 0,6 1 0,0-4 0,68 5 0,17 10 0,-101-17 0,83 9 0,-84-14 0,-1 2 0,56 15 0,-8-1 0,-2 3-1365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9.1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24575,'-2'94'0,"4"104"0,11-127 0,-9-51 0,0 0 0,1 27 0,-4 2 0,14 88 0,-9-93-334,-2-1 0,-2 71 0,-3-104-29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1.9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24575,'151'59'0,"54"35"0,-82-40 0,143 87 0,-148-62 0,46 28 0,18 0 0,217 116 0,-289-164 0,55 24 0,-130-69 0,200 89 0,-37-21 0,-146-64 0,-2 2 0,0 2 0,-1 3 0,84 56 0,-61-25 0,3-4 0,2-3 0,101 47 0,-123-73 0,-28-12 0,0 1 0,27 17 0,-10-1 0,214 146 0,-158-90-1365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4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2303 56 24575,'-28'0'0,"-625"-6"0,4-35 0,521 32 0,-132 10 0,97 1 0,88-3 0,-87 3 0,91 11 0,52-8 0,-1-2 0,-29 3 0,24-6-1365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7:33.35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83 24575,'80'1'0,"-29"1"0,0-2 0,0-2 0,0-2 0,-1-2 0,70-19 0,-94 19 0,0 1 0,0 1 0,1 1 0,44 1 0,-35 1 0,57-7 0,7-4 0,1 5 0,151 8 0,-98 1 0,427-2 0,-545 2 0,56 10 0,-55-6 0,54 1 0,-14-7 0,281 16 0,-249-8-78,118-5 0,-131-4-1131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8.6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2018 789 24575,'-52'2'0,"-1"-3"0,1-2 0,1-3 0,-1-1 0,1-3 0,-53-17 0,10-5 0,-17-5 0,-158-76 0,108 43 0,41 20 0,52 15 0,-110-77 0,117 70 0,-131-66 0,167 97 0,-212-86 0,151 67-1365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0.0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2997 0 24575,'-16'2'0,"0"0"0,0 1 0,0 0 0,-23 9 0,-16 4 0,-107 30 0,1 0 0,76-22 0,0 3 0,-110 52 0,-12 5 0,-183 77 0,177-83 0,77-32 0,114-38 0,-139 60 0,19-7 0,55-26 0,-149 46 0,21-9 0,-37 6 0,190-62 0,35-9-1365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2.1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24575,'0'1219'0,"1"-1199"0,1 0 0,8 34 0,-5-32 0,-2 0 0,2 26 0,-5 374-1365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5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24575,'28'3'0,"-1"0"0,1 2 0,51 16 0,-48-13 0,282 61 0,-213-51 0,118 38 0,-166-42 0,6 1 0,0-4 0,68 5 0,17 10 0,-101-17 0,83 9 0,-84-14 0,-1 2 0,56 15 0,-8-1 0,-2 3-1365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9.1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24575,'-2'94'0,"4"104"0,11-127 0,-9-51 0,0 0 0,1 27 0,-4 2 0,14 88 0,-9-93-334,-2-1 0,-2 71 0,-3-104-29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1.9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24575,'151'59'0,"54"35"0,-82-40 0,143 87 0,-148-62 0,46 28 0,18 0 0,217 116 0,-289-164 0,55 24 0,-130-69 0,200 89 0,-37-21 0,-146-64 0,-2 2 0,0 2 0,-1 3 0,84 56 0,-61-25 0,3-4 0,2-3 0,101 47 0,-123-73 0,-28-12 0,0 1 0,27 17 0,-10-1 0,214 146 0,-158-90-1365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4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2303 56 24575,'-28'0'0,"-625"-6"0,4-35 0,521 32 0,-132 10 0,97 1 0,88-3 0,-87 3 0,91 11 0,52-8 0,-1-2 0,-29 3 0,24-6-1365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8.6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2018 789 24575,'-52'2'0,"-1"-3"0,1-2 0,1-3 0,-1-1 0,1-3 0,-53-17 0,10-5 0,-17-5 0,-158-76 0,108 43 0,41 20 0,52 15 0,-110-77 0,117 70 0,-131-66 0,167 97 0,-212-86 0,151 67-1365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8:02.3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24575,'2'1'0,"1"0"0,-1 0 0,0 0 0,0 0 0,1 0 0,-1 1 0,0-1 0,0 1 0,0-1 0,0 1 0,2 3 0,5 3 0,306 280 0,-195-143 0,-13-15 0,97 85 0,-147-144-1365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8:03.4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1 998 24575,'12'-19'0,"1"0"0,1 0 0,0 1 0,1 1 0,1 1 0,31-25 0,12-13 0,-12 0 0,-2-3 0,-2-1 0,65-119 0,-98 159 0,61-88 0,8-15 0,-48 58 0,-24 45 0,1 1 0,1 1 0,0-1 0,2 1 0,19-24 0,-14 23-1365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8:09.60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24575,'1'2'0,"1"1"0,-1-1 0,1 0 0,-1 0 0,1 0 0,0 0 0,0-1 0,0 1 0,0-1 0,0 1 0,0-1 0,1 1 0,-1-1 0,5 2 0,1 1 0,243 162 0,35 21 0,-185-134 0,-70-39 0,-1 2 0,0 1 0,52 39 0,73 82 0,-111-99 0,59 40 0,-13-12 0,6 7 0,121 70 0,-73-42 0,-39-24 0,-38-31 0,107 96 0,-71-66 0,-82-60 0,1-1 0,1 0 0,0-2 0,26 12 0,22 14 0,-2-5-1365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8:16.50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2 353 24575,'-2'-95'0,"4"-102"0,-1 195 0,-1-1 0,1 0 0,-1 0 0,1 1 0,0-1 0,0 0 0,0 1 0,1-1 0,-1 1 0,0-1 0,1 1 0,0 0 0,-1 0 0,1-1 0,0 1 0,0 0 0,0 1 0,1-1 0,-1 0 0,0 1 0,1-1 0,-1 1 0,1 0 0,-1-1 0,1 1 0,0 1 0,-1-1 0,1 0 0,0 1 0,-1-1 0,5 1 0,12-2 0,-1 1 0,1 1 0,34 5 0,-14-2 0,196-4 0,72 4 0,-209 10 0,-61-7 0,56 2 0,-59-6 0,48 9 0,29 2 0,-72-10 0,75 15 0,-98-14 0,-13-4 2,0 1 0,-1-1-1,1 1 1,-1 0 0,1 0 0,-1 0-1,1 0 1,-1 1 0,0-1 0,0 1-1,1-1 1,-1 1 0,0 0 0,0 0-1,-1 0 1,1 0 0,0 0 0,-1 0-1,1 0 1,-1 0 0,0 1 0,1-1-1,-1 1 1,0-1 0,-1 1-1,1-1 1,0 1 0,-1 0 0,0-1-1,1 1 1,-1 0 0,0-1 0,0 1-1,0 0 1,-2 3 0,0 13-83,-2-1 0,0 1 0,-2-1 0,-8 21 0,1-3-942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8:21.93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24575,'7'2'0,"0"0"0,0 0 0,0 1 0,0 0 0,-1 0 0,1 1 0,-1 0 0,0 0 0,0 0 0,0 1 0,8 9 0,9 4 0,161 104 0,19 15 0,-87-50 0,256 161 0,-271-173 0,-19-13 0,0 3 0,-59-44 0,1-2 0,31 20 0,324 173 0,-230-116 0,88 37 0,-147-91 0,-58-29 0,-1 1 0,54 35 0,-67-37-170,1 0-1,0-2 0,1 0 1,0-1-1,1-1 0,-1-1 1,34 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4.png"/><Relationship Id="rId3" Type="http://schemas.openxmlformats.org/officeDocument/2006/relationships/image" Target="../media/image130.png"/><Relationship Id="rId7" Type="http://schemas.openxmlformats.org/officeDocument/2006/relationships/image" Target="../media/image21.png"/><Relationship Id="rId12" Type="http://schemas.openxmlformats.org/officeDocument/2006/relationships/customXml" Target="../ink/ink9.xml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22.png"/><Relationship Id="rId14" Type="http://schemas.openxmlformats.org/officeDocument/2006/relationships/customXml" Target="../ink/ink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31.png"/><Relationship Id="rId3" Type="http://schemas.openxmlformats.org/officeDocument/2006/relationships/image" Target="../media/image130.png"/><Relationship Id="rId7" Type="http://schemas.openxmlformats.org/officeDocument/2006/relationships/image" Target="../media/image28.png"/><Relationship Id="rId12" Type="http://schemas.openxmlformats.org/officeDocument/2006/relationships/customXml" Target="../ink/ink16.xml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29.png"/><Relationship Id="rId14" Type="http://schemas.openxmlformats.org/officeDocument/2006/relationships/customXml" Target="../ink/ink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25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23.xml"/><Relationship Id="rId1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32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39.png"/><Relationship Id="rId4" Type="http://schemas.openxmlformats.org/officeDocument/2006/relationships/image" Target="../media/image43.png"/><Relationship Id="rId9" Type="http://schemas.openxmlformats.org/officeDocument/2006/relationships/customXml" Target="../ink/ink30.xml"/><Relationship Id="rId1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39.xml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39.png"/><Relationship Id="rId4" Type="http://schemas.openxmlformats.org/officeDocument/2006/relationships/image" Target="../media/image43.png"/><Relationship Id="rId9" Type="http://schemas.openxmlformats.org/officeDocument/2006/relationships/customXml" Target="../ink/ink37.xml"/><Relationship Id="rId1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46.xml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45.xml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10" Type="http://schemas.openxmlformats.org/officeDocument/2006/relationships/image" Target="../media/image39.png"/><Relationship Id="rId4" Type="http://schemas.openxmlformats.org/officeDocument/2006/relationships/image" Target="../media/image43.png"/><Relationship Id="rId9" Type="http://schemas.openxmlformats.org/officeDocument/2006/relationships/customXml" Target="../ink/ink44.xml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67200" y="2816953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Graphs (Representation)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"/>
            <a:ext cx="8334935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The US Road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EE15C-848C-144E-A33A-8280CD5D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39" y="817627"/>
            <a:ext cx="8632873" cy="54989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ACD4B3-F6E3-A442-ADD0-EB001F1ADE2C}"/>
              </a:ext>
            </a:extLst>
          </p:cNvPr>
          <p:cNvSpPr txBox="1"/>
          <p:nvPr/>
        </p:nvSpPr>
        <p:spPr>
          <a:xfrm>
            <a:off x="4300197" y="161308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Bozeman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1944C-7209-ED47-82C1-1CCA74702FB0}"/>
              </a:ext>
            </a:extLst>
          </p:cNvPr>
          <p:cNvSpPr txBox="1"/>
          <p:nvPr/>
        </p:nvSpPr>
        <p:spPr>
          <a:xfrm>
            <a:off x="7996915" y="265888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Pittsburgh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83B74-52DE-854E-943B-6FD5CC4EC66A}"/>
              </a:ext>
            </a:extLst>
          </p:cNvPr>
          <p:cNvSpPr txBox="1"/>
          <p:nvPr/>
        </p:nvSpPr>
        <p:spPr>
          <a:xfrm>
            <a:off x="6938528" y="3830053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St. Louis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64B39-F8E0-DA4C-8A66-88ABEA48A8D1}"/>
              </a:ext>
            </a:extLst>
          </p:cNvPr>
          <p:cNvSpPr txBox="1"/>
          <p:nvPr/>
        </p:nvSpPr>
        <p:spPr>
          <a:xfrm>
            <a:off x="5488497" y="494685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Dallas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55893-7776-704F-A6FA-81E576A1D159}"/>
              </a:ext>
            </a:extLst>
          </p:cNvPr>
          <p:cNvSpPr txBox="1"/>
          <p:nvPr/>
        </p:nvSpPr>
        <p:spPr>
          <a:xfrm>
            <a:off x="2397270" y="331567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San Francisco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CD771E-A372-6042-913F-BACD42E70488}"/>
              </a:ext>
            </a:extLst>
          </p:cNvPr>
          <p:cNvCxnSpPr>
            <a:cxnSpLocks/>
          </p:cNvCxnSpPr>
          <p:nvPr/>
        </p:nvCxnSpPr>
        <p:spPr>
          <a:xfrm flipV="1">
            <a:off x="2170826" y="2125215"/>
            <a:ext cx="2241550" cy="144462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F32294-6D82-9B48-BC60-10AF98018F85}"/>
              </a:ext>
            </a:extLst>
          </p:cNvPr>
          <p:cNvCxnSpPr>
            <a:endCxn id="16" idx="5"/>
          </p:cNvCxnSpPr>
          <p:nvPr/>
        </p:nvCxnSpPr>
        <p:spPr>
          <a:xfrm>
            <a:off x="2169884" y="3567087"/>
            <a:ext cx="3809806" cy="11923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452C0-9F28-7B46-BD04-396D57DF8A5E}"/>
              </a:ext>
            </a:extLst>
          </p:cNvPr>
          <p:cNvCxnSpPr>
            <a:cxnSpLocks/>
          </p:cNvCxnSpPr>
          <p:nvPr/>
        </p:nvCxnSpPr>
        <p:spPr>
          <a:xfrm flipH="1" flipV="1">
            <a:off x="4430022" y="2131732"/>
            <a:ext cx="1559293" cy="263732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6AC5F3-BAD6-414A-884F-242BBC36062D}"/>
              </a:ext>
            </a:extLst>
          </p:cNvPr>
          <p:cNvCxnSpPr>
            <a:cxnSpLocks/>
          </p:cNvCxnSpPr>
          <p:nvPr/>
        </p:nvCxnSpPr>
        <p:spPr>
          <a:xfrm>
            <a:off x="4439648" y="2112482"/>
            <a:ext cx="2512193" cy="157854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07D257-44E0-304E-842A-44244F16A67D}"/>
              </a:ext>
            </a:extLst>
          </p:cNvPr>
          <p:cNvCxnSpPr>
            <a:cxnSpLocks/>
          </p:cNvCxnSpPr>
          <p:nvPr/>
        </p:nvCxnSpPr>
        <p:spPr>
          <a:xfrm flipV="1">
            <a:off x="5979690" y="3710275"/>
            <a:ext cx="972151" cy="10587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D4498D-A0A2-E743-8F92-409345967E33}"/>
              </a:ext>
            </a:extLst>
          </p:cNvPr>
          <p:cNvCxnSpPr>
            <a:cxnSpLocks/>
          </p:cNvCxnSpPr>
          <p:nvPr/>
        </p:nvCxnSpPr>
        <p:spPr>
          <a:xfrm>
            <a:off x="4410772" y="2112482"/>
            <a:ext cx="4042610" cy="112615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0081B2C-0A89-B14E-AB25-768B7FAA5865}"/>
              </a:ext>
            </a:extLst>
          </p:cNvPr>
          <p:cNvCxnSpPr>
            <a:cxnSpLocks/>
          </p:cNvCxnSpPr>
          <p:nvPr/>
        </p:nvCxnSpPr>
        <p:spPr>
          <a:xfrm flipV="1">
            <a:off x="6951841" y="3248263"/>
            <a:ext cx="1520792" cy="44276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580641-8990-F64C-92F8-1CFDB6C454BD}"/>
              </a:ext>
            </a:extLst>
          </p:cNvPr>
          <p:cNvSpPr/>
          <p:nvPr/>
        </p:nvSpPr>
        <p:spPr>
          <a:xfrm>
            <a:off x="6820316" y="3567087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D70376-AB11-CB4C-8967-D5A9BBC58FB6}"/>
              </a:ext>
            </a:extLst>
          </p:cNvPr>
          <p:cNvSpPr/>
          <p:nvPr/>
        </p:nvSpPr>
        <p:spPr>
          <a:xfrm>
            <a:off x="8334323" y="3106290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D16A5A-D871-FF43-8D5C-A750211839CF}"/>
              </a:ext>
            </a:extLst>
          </p:cNvPr>
          <p:cNvSpPr/>
          <p:nvPr/>
        </p:nvSpPr>
        <p:spPr>
          <a:xfrm>
            <a:off x="5852350" y="463584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8D80E6-8687-144E-94E8-C917AB37E7F5}"/>
              </a:ext>
            </a:extLst>
          </p:cNvPr>
          <p:cNvSpPr/>
          <p:nvPr/>
        </p:nvSpPr>
        <p:spPr>
          <a:xfrm>
            <a:off x="4300197" y="199740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C98685-E650-6C44-A2EA-CD11089C1B98}"/>
              </a:ext>
            </a:extLst>
          </p:cNvPr>
          <p:cNvSpPr/>
          <p:nvPr/>
        </p:nvSpPr>
        <p:spPr>
          <a:xfrm>
            <a:off x="2051672" y="3448875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9C1A2A-128D-6042-AFCB-6825FE51C3B6}"/>
              </a:ext>
            </a:extLst>
          </p:cNvPr>
          <p:cNvSpPr txBox="1"/>
          <p:nvPr/>
        </p:nvSpPr>
        <p:spPr>
          <a:xfrm>
            <a:off x="533400" y="5475405"/>
            <a:ext cx="448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How to represent roads?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CB210-46E2-FD15-4EB1-B0E01D51C3D9}"/>
              </a:ext>
            </a:extLst>
          </p:cNvPr>
          <p:cNvSpPr txBox="1"/>
          <p:nvPr/>
        </p:nvSpPr>
        <p:spPr>
          <a:xfrm rot="740985">
            <a:off x="5761110" y="2257763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1846 miles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C2C31189-69BB-0BE7-9217-1CDD480545B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3B52D012-2B55-754B-798B-FC3FDFC559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787351B1-A103-7533-5A7A-CA57829994C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7D59A466-3A51-6594-D193-8D109BB06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0" name="Slide Number Placeholder 23">
            <a:extLst>
              <a:ext uri="{FF2B5EF4-FFF2-40B4-BE49-F238E27FC236}">
                <a16:creationId xmlns:a16="http://schemas.microsoft.com/office/drawing/2014/main" id="{E14F7A64-7508-8BAD-8889-6662E4D7EB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7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11201400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Connections in a Social Media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026" name="Picture 2" descr="Reese  Pearsall">
            <a:extLst>
              <a:ext uri="{FF2B5EF4-FFF2-40B4-BE49-F238E27FC236}">
                <a16:creationId xmlns:a16="http://schemas.microsoft.com/office/drawing/2014/main" id="{975A438F-DFB8-6BDE-D4F4-89CF73541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8579"/>
            <a:ext cx="1009650" cy="12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n  Yaw">
            <a:extLst>
              <a:ext uri="{FF2B5EF4-FFF2-40B4-BE49-F238E27FC236}">
                <a16:creationId xmlns:a16="http://schemas.microsoft.com/office/drawing/2014/main" id="{07EFC50C-B6A4-58A5-2CFE-343598A4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19259"/>
            <a:ext cx="943791" cy="117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ane Blanchard Photo">
            <a:extLst>
              <a:ext uri="{FF2B5EF4-FFF2-40B4-BE49-F238E27FC236}">
                <a16:creationId xmlns:a16="http://schemas.microsoft.com/office/drawing/2014/main" id="{9319B54C-8222-E328-D084-DE8C43391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59" y="4648200"/>
            <a:ext cx="1120775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hn  Paxton">
            <a:extLst>
              <a:ext uri="{FF2B5EF4-FFF2-40B4-BE49-F238E27FC236}">
                <a16:creationId xmlns:a16="http://schemas.microsoft.com/office/drawing/2014/main" id="{90BD32A1-920F-C013-9B3E-FC64862F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35" y="3319734"/>
            <a:ext cx="1040130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niel  DeFrance">
            <a:extLst>
              <a:ext uri="{FF2B5EF4-FFF2-40B4-BE49-F238E27FC236}">
                <a16:creationId xmlns:a16="http://schemas.microsoft.com/office/drawing/2014/main" id="{849CED1D-DB98-A7FA-D736-3FBBD7ED6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769008"/>
            <a:ext cx="1162834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yann  Cummings">
            <a:extLst>
              <a:ext uri="{FF2B5EF4-FFF2-40B4-BE49-F238E27FC236}">
                <a16:creationId xmlns:a16="http://schemas.microsoft.com/office/drawing/2014/main" id="{7786D516-5805-B782-B09B-C5F67A42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538" y="944139"/>
            <a:ext cx="1223984" cy="15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unter  Lloyd">
            <a:extLst>
              <a:ext uri="{FF2B5EF4-FFF2-40B4-BE49-F238E27FC236}">
                <a16:creationId xmlns:a16="http://schemas.microsoft.com/office/drawing/2014/main" id="{489D6833-A737-414F-7089-2F264381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55" y="4800600"/>
            <a:ext cx="1162834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6B4F1A10-EA37-50CB-52BC-4982E7BEA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E7F882DC-E244-56C7-3AC4-25C8272273F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2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11201400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Connections in a Social Media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026" name="Picture 2" descr="Reese  Pearsall">
            <a:extLst>
              <a:ext uri="{FF2B5EF4-FFF2-40B4-BE49-F238E27FC236}">
                <a16:creationId xmlns:a16="http://schemas.microsoft.com/office/drawing/2014/main" id="{975A438F-DFB8-6BDE-D4F4-89CF73541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8579"/>
            <a:ext cx="1009650" cy="12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n  Yaw">
            <a:extLst>
              <a:ext uri="{FF2B5EF4-FFF2-40B4-BE49-F238E27FC236}">
                <a16:creationId xmlns:a16="http://schemas.microsoft.com/office/drawing/2014/main" id="{07EFC50C-B6A4-58A5-2CFE-343598A4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19259"/>
            <a:ext cx="943791" cy="117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ane Blanchard Photo">
            <a:extLst>
              <a:ext uri="{FF2B5EF4-FFF2-40B4-BE49-F238E27FC236}">
                <a16:creationId xmlns:a16="http://schemas.microsoft.com/office/drawing/2014/main" id="{9319B54C-8222-E328-D084-DE8C43391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59" y="4648200"/>
            <a:ext cx="1120775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hn  Paxton">
            <a:extLst>
              <a:ext uri="{FF2B5EF4-FFF2-40B4-BE49-F238E27FC236}">
                <a16:creationId xmlns:a16="http://schemas.microsoft.com/office/drawing/2014/main" id="{90BD32A1-920F-C013-9B3E-FC64862F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35" y="3319734"/>
            <a:ext cx="1040130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niel  DeFrance">
            <a:extLst>
              <a:ext uri="{FF2B5EF4-FFF2-40B4-BE49-F238E27FC236}">
                <a16:creationId xmlns:a16="http://schemas.microsoft.com/office/drawing/2014/main" id="{849CED1D-DB98-A7FA-D736-3FBBD7ED6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769008"/>
            <a:ext cx="1162834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yann  Cummings">
            <a:extLst>
              <a:ext uri="{FF2B5EF4-FFF2-40B4-BE49-F238E27FC236}">
                <a16:creationId xmlns:a16="http://schemas.microsoft.com/office/drawing/2014/main" id="{7786D516-5805-B782-B09B-C5F67A42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538" y="944139"/>
            <a:ext cx="1223984" cy="15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unter  Lloyd">
            <a:extLst>
              <a:ext uri="{FF2B5EF4-FFF2-40B4-BE49-F238E27FC236}">
                <a16:creationId xmlns:a16="http://schemas.microsoft.com/office/drawing/2014/main" id="{489D6833-A737-414F-7089-2F264381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55" y="4800600"/>
            <a:ext cx="1162834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6B4F1A10-EA37-50CB-52BC-4982E7BEA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289F2-5ECB-03B6-5003-396F9C2E2670}"/>
              </a:ext>
            </a:extLst>
          </p:cNvPr>
          <p:cNvSpPr/>
          <p:nvPr/>
        </p:nvSpPr>
        <p:spPr>
          <a:xfrm>
            <a:off x="1044892" y="4202956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CD418F-135F-92F3-68FA-EF5B76E81419}"/>
              </a:ext>
            </a:extLst>
          </p:cNvPr>
          <p:cNvSpPr/>
          <p:nvPr/>
        </p:nvSpPr>
        <p:spPr>
          <a:xfrm>
            <a:off x="3544797" y="2504101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A7BCA2-3192-3DD9-E4FA-25D96DC8225F}"/>
              </a:ext>
            </a:extLst>
          </p:cNvPr>
          <p:cNvSpPr/>
          <p:nvPr/>
        </p:nvSpPr>
        <p:spPr>
          <a:xfrm>
            <a:off x="7336562" y="2321719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C7481-450B-F24F-061B-6B7F0F8FCAC4}"/>
              </a:ext>
            </a:extLst>
          </p:cNvPr>
          <p:cNvSpPr/>
          <p:nvPr/>
        </p:nvSpPr>
        <p:spPr>
          <a:xfrm>
            <a:off x="5950267" y="4619897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DCCB3F-8477-33FF-D490-C83FA14CB980}"/>
              </a:ext>
            </a:extLst>
          </p:cNvPr>
          <p:cNvSpPr/>
          <p:nvPr/>
        </p:nvSpPr>
        <p:spPr>
          <a:xfrm>
            <a:off x="3494313" y="6101742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C2B890-B4D6-E35D-48BD-529C87CA350B}"/>
              </a:ext>
            </a:extLst>
          </p:cNvPr>
          <p:cNvSpPr/>
          <p:nvPr/>
        </p:nvSpPr>
        <p:spPr>
          <a:xfrm>
            <a:off x="8608439" y="6219827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F91760-C315-FF89-41A2-A853CDC09002}"/>
              </a:ext>
            </a:extLst>
          </p:cNvPr>
          <p:cNvSpPr/>
          <p:nvPr/>
        </p:nvSpPr>
        <p:spPr>
          <a:xfrm>
            <a:off x="9808284" y="4219266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B87ECEC8-BA02-96B2-ECC0-66F5908836F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11201400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Connections in a Social Media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026" name="Picture 2" descr="Reese  Pearsall">
            <a:extLst>
              <a:ext uri="{FF2B5EF4-FFF2-40B4-BE49-F238E27FC236}">
                <a16:creationId xmlns:a16="http://schemas.microsoft.com/office/drawing/2014/main" id="{975A438F-DFB8-6BDE-D4F4-89CF73541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8579"/>
            <a:ext cx="1009650" cy="12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n  Yaw">
            <a:extLst>
              <a:ext uri="{FF2B5EF4-FFF2-40B4-BE49-F238E27FC236}">
                <a16:creationId xmlns:a16="http://schemas.microsoft.com/office/drawing/2014/main" id="{07EFC50C-B6A4-58A5-2CFE-343598A4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19259"/>
            <a:ext cx="943791" cy="117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ane Blanchard Photo">
            <a:extLst>
              <a:ext uri="{FF2B5EF4-FFF2-40B4-BE49-F238E27FC236}">
                <a16:creationId xmlns:a16="http://schemas.microsoft.com/office/drawing/2014/main" id="{9319B54C-8222-E328-D084-DE8C43391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59" y="4648200"/>
            <a:ext cx="1120775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hn  Paxton">
            <a:extLst>
              <a:ext uri="{FF2B5EF4-FFF2-40B4-BE49-F238E27FC236}">
                <a16:creationId xmlns:a16="http://schemas.microsoft.com/office/drawing/2014/main" id="{90BD32A1-920F-C013-9B3E-FC64862F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35" y="3319734"/>
            <a:ext cx="1040130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niel  DeFrance">
            <a:extLst>
              <a:ext uri="{FF2B5EF4-FFF2-40B4-BE49-F238E27FC236}">
                <a16:creationId xmlns:a16="http://schemas.microsoft.com/office/drawing/2014/main" id="{849CED1D-DB98-A7FA-D736-3FBBD7ED6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769008"/>
            <a:ext cx="1162834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yann  Cummings">
            <a:extLst>
              <a:ext uri="{FF2B5EF4-FFF2-40B4-BE49-F238E27FC236}">
                <a16:creationId xmlns:a16="http://schemas.microsoft.com/office/drawing/2014/main" id="{7786D516-5805-B782-B09B-C5F67A42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538" y="944139"/>
            <a:ext cx="1223984" cy="15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unter  Lloyd">
            <a:extLst>
              <a:ext uri="{FF2B5EF4-FFF2-40B4-BE49-F238E27FC236}">
                <a16:creationId xmlns:a16="http://schemas.microsoft.com/office/drawing/2014/main" id="{489D6833-A737-414F-7089-2F264381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55" y="4800600"/>
            <a:ext cx="1162834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6B4F1A10-EA37-50CB-52BC-4982E7BEA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289F2-5ECB-03B6-5003-396F9C2E2670}"/>
              </a:ext>
            </a:extLst>
          </p:cNvPr>
          <p:cNvSpPr/>
          <p:nvPr/>
        </p:nvSpPr>
        <p:spPr>
          <a:xfrm>
            <a:off x="1044892" y="4202956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CD418F-135F-92F3-68FA-EF5B76E81419}"/>
              </a:ext>
            </a:extLst>
          </p:cNvPr>
          <p:cNvSpPr/>
          <p:nvPr/>
        </p:nvSpPr>
        <p:spPr>
          <a:xfrm>
            <a:off x="3544797" y="2504101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A7BCA2-3192-3DD9-E4FA-25D96DC8225F}"/>
              </a:ext>
            </a:extLst>
          </p:cNvPr>
          <p:cNvSpPr/>
          <p:nvPr/>
        </p:nvSpPr>
        <p:spPr>
          <a:xfrm>
            <a:off x="7336562" y="2321719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C7481-450B-F24F-061B-6B7F0F8FCAC4}"/>
              </a:ext>
            </a:extLst>
          </p:cNvPr>
          <p:cNvSpPr/>
          <p:nvPr/>
        </p:nvSpPr>
        <p:spPr>
          <a:xfrm>
            <a:off x="5950267" y="4619897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DCCB3F-8477-33FF-D490-C83FA14CB980}"/>
              </a:ext>
            </a:extLst>
          </p:cNvPr>
          <p:cNvSpPr/>
          <p:nvPr/>
        </p:nvSpPr>
        <p:spPr>
          <a:xfrm>
            <a:off x="3494313" y="6101742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C2B890-B4D6-E35D-48BD-529C87CA350B}"/>
              </a:ext>
            </a:extLst>
          </p:cNvPr>
          <p:cNvSpPr/>
          <p:nvPr/>
        </p:nvSpPr>
        <p:spPr>
          <a:xfrm>
            <a:off x="8608439" y="6219827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F91760-C315-FF89-41A2-A853CDC09002}"/>
              </a:ext>
            </a:extLst>
          </p:cNvPr>
          <p:cNvSpPr/>
          <p:nvPr/>
        </p:nvSpPr>
        <p:spPr>
          <a:xfrm>
            <a:off x="9808284" y="4219266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501E87-E7C5-8E01-FF22-33C9F5FDF4AC}"/>
              </a:ext>
            </a:extLst>
          </p:cNvPr>
          <p:cNvCxnSpPr>
            <a:stCxn id="2" idx="7"/>
            <a:endCxn id="3" idx="2"/>
          </p:cNvCxnSpPr>
          <p:nvPr/>
        </p:nvCxnSpPr>
        <p:spPr>
          <a:xfrm flipV="1">
            <a:off x="1293673" y="2656501"/>
            <a:ext cx="2251124" cy="15910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E1590C-B713-53AD-5A5C-BD05774B0125}"/>
              </a:ext>
            </a:extLst>
          </p:cNvPr>
          <p:cNvCxnSpPr>
            <a:stCxn id="2" idx="4"/>
            <a:endCxn id="8" idx="2"/>
          </p:cNvCxnSpPr>
          <p:nvPr/>
        </p:nvCxnSpPr>
        <p:spPr>
          <a:xfrm>
            <a:off x="1190625" y="4507756"/>
            <a:ext cx="2303688" cy="1746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3513D7-28D3-5934-AF37-E259999BE2EA}"/>
              </a:ext>
            </a:extLst>
          </p:cNvPr>
          <p:cNvCxnSpPr>
            <a:stCxn id="3" idx="4"/>
            <a:endCxn id="8" idx="0"/>
          </p:cNvCxnSpPr>
          <p:nvPr/>
        </p:nvCxnSpPr>
        <p:spPr>
          <a:xfrm flipH="1">
            <a:off x="3640047" y="2808901"/>
            <a:ext cx="50483" cy="3292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E2F77A-EFBF-63E4-8BFB-599C42188A5D}"/>
              </a:ext>
            </a:extLst>
          </p:cNvPr>
          <p:cNvCxnSpPr>
            <a:stCxn id="3" idx="5"/>
            <a:endCxn id="7" idx="2"/>
          </p:cNvCxnSpPr>
          <p:nvPr/>
        </p:nvCxnSpPr>
        <p:spPr>
          <a:xfrm>
            <a:off x="3793578" y="2764264"/>
            <a:ext cx="2156689" cy="20080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573A85-12AE-2454-9239-D27A793CFBB8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6199048" y="2581882"/>
            <a:ext cx="1180198" cy="20826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064CAC-AA20-F0F8-723C-6C364064ED49}"/>
              </a:ext>
            </a:extLst>
          </p:cNvPr>
          <p:cNvCxnSpPr>
            <a:stCxn id="7" idx="2"/>
            <a:endCxn id="2" idx="6"/>
          </p:cNvCxnSpPr>
          <p:nvPr/>
        </p:nvCxnSpPr>
        <p:spPr>
          <a:xfrm flipH="1" flipV="1">
            <a:off x="1336357" y="4355356"/>
            <a:ext cx="4613910" cy="4169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22E269-EB04-8F60-3AD7-99FCB6E7518A}"/>
              </a:ext>
            </a:extLst>
          </p:cNvPr>
          <p:cNvCxnSpPr>
            <a:stCxn id="7" idx="3"/>
            <a:endCxn id="8" idx="6"/>
          </p:cNvCxnSpPr>
          <p:nvPr/>
        </p:nvCxnSpPr>
        <p:spPr>
          <a:xfrm flipH="1">
            <a:off x="3785778" y="4880060"/>
            <a:ext cx="2207173" cy="1374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B89A73-B854-AC3C-6EB8-B76D8E2DDE79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6241732" y="4371666"/>
            <a:ext cx="3566552" cy="400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FC9387-AB93-0F1A-2FC2-97FE3CBCFF50}"/>
              </a:ext>
            </a:extLst>
          </p:cNvPr>
          <p:cNvCxnSpPr>
            <a:stCxn id="7" idx="5"/>
            <a:endCxn id="9" idx="2"/>
          </p:cNvCxnSpPr>
          <p:nvPr/>
        </p:nvCxnSpPr>
        <p:spPr>
          <a:xfrm>
            <a:off x="6199048" y="4880060"/>
            <a:ext cx="2409391" cy="14921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9E4709-EA9D-640B-1A96-0C9C2E4B092A}"/>
              </a:ext>
            </a:extLst>
          </p:cNvPr>
          <p:cNvCxnSpPr>
            <a:stCxn id="10" idx="4"/>
            <a:endCxn id="9" idx="7"/>
          </p:cNvCxnSpPr>
          <p:nvPr/>
        </p:nvCxnSpPr>
        <p:spPr>
          <a:xfrm flipH="1">
            <a:off x="8857220" y="4524066"/>
            <a:ext cx="1096797" cy="17403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133C6EA-AA94-BC86-7E07-A4E4C72F9298}"/>
              </a:ext>
            </a:extLst>
          </p:cNvPr>
          <p:cNvSpPr txBox="1"/>
          <p:nvPr/>
        </p:nvSpPr>
        <p:spPr>
          <a:xfrm>
            <a:off x="8834506" y="14425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Lines = “Friends with”</a:t>
            </a:r>
          </a:p>
        </p:txBody>
      </p:sp>
      <p:pic>
        <p:nvPicPr>
          <p:cNvPr id="1024" name="Picture 1023" descr="Logo&#10;&#10;Description automatically generated with medium confidence">
            <a:extLst>
              <a:ext uri="{FF2B5EF4-FFF2-40B4-BE49-F238E27FC236}">
                <a16:creationId xmlns:a16="http://schemas.microsoft.com/office/drawing/2014/main" id="{87EEE871-A067-29E7-B51E-E32BFD1CC26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2E5EA8-FD46-D567-39C8-39465EED4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01" y="2090067"/>
            <a:ext cx="295460" cy="715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F8C93-D966-15E9-677F-4E60992CD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3901570" y="5161496"/>
            <a:ext cx="876401" cy="864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B8B05-8761-53EE-7384-CAEF87AEE2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5758679" y="1366466"/>
            <a:ext cx="876401" cy="864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51087-7951-6AAF-EAD3-8372E27B4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7353212" y="3812685"/>
            <a:ext cx="876401" cy="864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F24DC-3633-E4BA-A3EC-55BF4008D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273" y="2817340"/>
            <a:ext cx="295460" cy="715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F09579-8B7D-21A4-EDC1-03B2F7B9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60" y="4352442"/>
            <a:ext cx="295460" cy="715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38321-3F17-3913-FACD-A83623E6B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5149621"/>
            <a:ext cx="295460" cy="715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FBC68-CBFF-A59A-0470-78C1DBE9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51" y="5668505"/>
            <a:ext cx="295460" cy="715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F8C73-7732-3023-5A6F-FF1DEA8C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91" y="2020124"/>
            <a:ext cx="295460" cy="715324"/>
          </a:xfrm>
          <a:prstGeom prst="rect">
            <a:avLst/>
          </a:prstGeo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3E150C-5D12-903A-85C5-E414ECEE26F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11201400" cy="183001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sz="18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How could we visualize: Restaurants and Potential Customers?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041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2E5EA8-FD46-D567-39C8-39465EED4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01" y="2090067"/>
            <a:ext cx="295460" cy="715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F8C93-D966-15E9-677F-4E60992CD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3901570" y="5161496"/>
            <a:ext cx="876401" cy="864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B8B05-8761-53EE-7384-CAEF87AEE2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5758679" y="1366466"/>
            <a:ext cx="876401" cy="864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51087-7951-6AAF-EAD3-8372E27B4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7353212" y="3812685"/>
            <a:ext cx="876401" cy="864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F24DC-3633-E4BA-A3EC-55BF4008D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273" y="2817340"/>
            <a:ext cx="295460" cy="715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F09579-8B7D-21A4-EDC1-03B2F7B9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60" y="4352442"/>
            <a:ext cx="295460" cy="715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38321-3F17-3913-FACD-A83623E6B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5149621"/>
            <a:ext cx="295460" cy="715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FBC68-CBFF-A59A-0470-78C1DBE9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51" y="5668505"/>
            <a:ext cx="295460" cy="715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F8C73-7732-3023-5A6F-FF1DEA8C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91" y="2020124"/>
            <a:ext cx="295460" cy="715324"/>
          </a:xfrm>
          <a:prstGeom prst="rect">
            <a:avLst/>
          </a:prstGeo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3E150C-5D12-903A-85C5-E414ECEE26F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11201400" cy="183001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sz="18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How could we visualize: Restaurants and Potential Customers?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877882-98AC-2A32-0039-B9556E7729F3}"/>
              </a:ext>
            </a:extLst>
          </p:cNvPr>
          <p:cNvSpPr/>
          <p:nvPr/>
        </p:nvSpPr>
        <p:spPr>
          <a:xfrm>
            <a:off x="7734016" y="6025725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DB895B-4E57-8406-0200-E59D2D19E2AA}"/>
              </a:ext>
            </a:extLst>
          </p:cNvPr>
          <p:cNvSpPr/>
          <p:nvPr/>
        </p:nvSpPr>
        <p:spPr>
          <a:xfrm>
            <a:off x="6812327" y="3947649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698DDE-534F-AA42-3DDF-4FF4588C0BD1}"/>
              </a:ext>
            </a:extLst>
          </p:cNvPr>
          <p:cNvSpPr/>
          <p:nvPr/>
        </p:nvSpPr>
        <p:spPr>
          <a:xfrm>
            <a:off x="8911276" y="2366860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AFC0A-1949-A437-E854-2677994AA165}"/>
              </a:ext>
            </a:extLst>
          </p:cNvPr>
          <p:cNvSpPr/>
          <p:nvPr/>
        </p:nvSpPr>
        <p:spPr>
          <a:xfrm>
            <a:off x="6011936" y="2341940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DD691-8070-3CA8-6419-4D00E03AED92}"/>
              </a:ext>
            </a:extLst>
          </p:cNvPr>
          <p:cNvSpPr/>
          <p:nvPr/>
        </p:nvSpPr>
        <p:spPr>
          <a:xfrm>
            <a:off x="4680628" y="3210572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FD3173-83DA-05E0-527C-2F5420A74BAB}"/>
              </a:ext>
            </a:extLst>
          </p:cNvPr>
          <p:cNvSpPr/>
          <p:nvPr/>
        </p:nvSpPr>
        <p:spPr>
          <a:xfrm>
            <a:off x="3449285" y="2460153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64CE1C-09DD-B6EF-77F2-460D1B2754FB}"/>
              </a:ext>
            </a:extLst>
          </p:cNvPr>
          <p:cNvSpPr/>
          <p:nvPr/>
        </p:nvSpPr>
        <p:spPr>
          <a:xfrm>
            <a:off x="4228490" y="4753647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1E27CB8-09C8-B1B6-73CC-3F7C31F91CBD}"/>
              </a:ext>
            </a:extLst>
          </p:cNvPr>
          <p:cNvSpPr/>
          <p:nvPr/>
        </p:nvSpPr>
        <p:spPr>
          <a:xfrm>
            <a:off x="5893724" y="4884503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DFB394-F191-B21B-675A-441062ADE8E7}"/>
              </a:ext>
            </a:extLst>
          </p:cNvPr>
          <p:cNvSpPr/>
          <p:nvPr/>
        </p:nvSpPr>
        <p:spPr>
          <a:xfrm>
            <a:off x="2225519" y="471010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2E5EA8-FD46-D567-39C8-39465EED4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01" y="2090067"/>
            <a:ext cx="295460" cy="715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F8C93-D966-15E9-677F-4E60992CD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3901570" y="5161496"/>
            <a:ext cx="876401" cy="864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B8B05-8761-53EE-7384-CAEF87AEE2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5758679" y="1366466"/>
            <a:ext cx="876401" cy="864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51087-7951-6AAF-EAD3-8372E27B4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7353212" y="3812685"/>
            <a:ext cx="876401" cy="864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F24DC-3633-E4BA-A3EC-55BF4008D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273" y="2817340"/>
            <a:ext cx="295460" cy="715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F09579-8B7D-21A4-EDC1-03B2F7B9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60" y="4352442"/>
            <a:ext cx="295460" cy="715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38321-3F17-3913-FACD-A83623E6B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5149621"/>
            <a:ext cx="295460" cy="715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FBC68-CBFF-A59A-0470-78C1DBE9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51" y="5668505"/>
            <a:ext cx="295460" cy="715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F8C73-7732-3023-5A6F-FF1DEA8C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91" y="2020124"/>
            <a:ext cx="295460" cy="715324"/>
          </a:xfrm>
          <a:prstGeom prst="rect">
            <a:avLst/>
          </a:prstGeo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3E150C-5D12-903A-85C5-E414ECEE26F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11201400" cy="183001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sz="18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How could we visualize: Restaurants and Potential Customers?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F1DD81-51A4-C909-5EF4-50216B17DC84}"/>
              </a:ext>
            </a:extLst>
          </p:cNvPr>
          <p:cNvCxnSpPr>
            <a:cxnSpLocks/>
          </p:cNvCxnSpPr>
          <p:nvPr/>
        </p:nvCxnSpPr>
        <p:spPr>
          <a:xfrm flipH="1" flipV="1">
            <a:off x="4378036" y="4890655"/>
            <a:ext cx="1646085" cy="9711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E02000-86ED-C2D3-2C36-0D96D846182A}"/>
              </a:ext>
            </a:extLst>
          </p:cNvPr>
          <p:cNvCxnSpPr>
            <a:cxnSpLocks/>
          </p:cNvCxnSpPr>
          <p:nvPr/>
        </p:nvCxnSpPr>
        <p:spPr>
          <a:xfrm flipH="1" flipV="1">
            <a:off x="3570514" y="2598057"/>
            <a:ext cx="769257" cy="227874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2A872-765E-D563-22C5-70BBC3662073}"/>
              </a:ext>
            </a:extLst>
          </p:cNvPr>
          <p:cNvCxnSpPr>
            <a:cxnSpLocks/>
          </p:cNvCxnSpPr>
          <p:nvPr/>
        </p:nvCxnSpPr>
        <p:spPr>
          <a:xfrm flipV="1">
            <a:off x="3567497" y="2452914"/>
            <a:ext cx="2572046" cy="13871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A31320-97F3-F222-8C46-C66699897BC9}"/>
              </a:ext>
            </a:extLst>
          </p:cNvPr>
          <p:cNvCxnSpPr>
            <a:cxnSpLocks/>
          </p:cNvCxnSpPr>
          <p:nvPr/>
        </p:nvCxnSpPr>
        <p:spPr>
          <a:xfrm flipV="1">
            <a:off x="4354286" y="3338286"/>
            <a:ext cx="449943" cy="153851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B57CB6-ECEC-B4CC-922B-6B3522D8A7DB}"/>
              </a:ext>
            </a:extLst>
          </p:cNvPr>
          <p:cNvCxnSpPr>
            <a:cxnSpLocks/>
          </p:cNvCxnSpPr>
          <p:nvPr/>
        </p:nvCxnSpPr>
        <p:spPr>
          <a:xfrm flipV="1">
            <a:off x="4775200" y="2481943"/>
            <a:ext cx="1378857" cy="87085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0B1B68-062F-A3A4-DB38-B00E9F622F17}"/>
              </a:ext>
            </a:extLst>
          </p:cNvPr>
          <p:cNvCxnSpPr>
            <a:cxnSpLocks/>
          </p:cNvCxnSpPr>
          <p:nvPr/>
        </p:nvCxnSpPr>
        <p:spPr>
          <a:xfrm>
            <a:off x="6154057" y="2467429"/>
            <a:ext cx="2902857" cy="2902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4D0F72-25CE-3973-3A3C-B9471EB02021}"/>
              </a:ext>
            </a:extLst>
          </p:cNvPr>
          <p:cNvCxnSpPr>
            <a:cxnSpLocks/>
          </p:cNvCxnSpPr>
          <p:nvPr/>
        </p:nvCxnSpPr>
        <p:spPr>
          <a:xfrm flipV="1">
            <a:off x="6008914" y="2467429"/>
            <a:ext cx="145143" cy="252548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0B6411-D784-546C-7171-742B91C30CAF}"/>
              </a:ext>
            </a:extLst>
          </p:cNvPr>
          <p:cNvCxnSpPr>
            <a:cxnSpLocks/>
          </p:cNvCxnSpPr>
          <p:nvPr/>
        </p:nvCxnSpPr>
        <p:spPr>
          <a:xfrm flipV="1">
            <a:off x="6952343" y="2467429"/>
            <a:ext cx="2104571" cy="159657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6EC0D0-CD26-7D38-95DB-D44FBD15D2F2}"/>
              </a:ext>
            </a:extLst>
          </p:cNvPr>
          <p:cNvCxnSpPr>
            <a:cxnSpLocks/>
          </p:cNvCxnSpPr>
          <p:nvPr/>
        </p:nvCxnSpPr>
        <p:spPr>
          <a:xfrm flipV="1">
            <a:off x="5994400" y="4064000"/>
            <a:ext cx="943429" cy="94342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FCBB09-F62F-B316-89BD-6AEF9B8DBAE3}"/>
              </a:ext>
            </a:extLst>
          </p:cNvPr>
          <p:cNvCxnSpPr>
            <a:cxnSpLocks/>
          </p:cNvCxnSpPr>
          <p:nvPr/>
        </p:nvCxnSpPr>
        <p:spPr>
          <a:xfrm>
            <a:off x="6952343" y="4049486"/>
            <a:ext cx="914400" cy="210457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2877882-98AC-2A32-0039-B9556E7729F3}"/>
              </a:ext>
            </a:extLst>
          </p:cNvPr>
          <p:cNvSpPr/>
          <p:nvPr/>
        </p:nvSpPr>
        <p:spPr>
          <a:xfrm>
            <a:off x="7734016" y="6025725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DB895B-4E57-8406-0200-E59D2D19E2AA}"/>
              </a:ext>
            </a:extLst>
          </p:cNvPr>
          <p:cNvSpPr/>
          <p:nvPr/>
        </p:nvSpPr>
        <p:spPr>
          <a:xfrm>
            <a:off x="6812327" y="3947649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698DDE-534F-AA42-3DDF-4FF4588C0BD1}"/>
              </a:ext>
            </a:extLst>
          </p:cNvPr>
          <p:cNvSpPr/>
          <p:nvPr/>
        </p:nvSpPr>
        <p:spPr>
          <a:xfrm>
            <a:off x="8911276" y="2366860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3DAFC0A-1949-A437-E854-2677994AA165}"/>
              </a:ext>
            </a:extLst>
          </p:cNvPr>
          <p:cNvSpPr/>
          <p:nvPr/>
        </p:nvSpPr>
        <p:spPr>
          <a:xfrm>
            <a:off x="6011936" y="2341940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7DD691-8070-3CA8-6419-4D00E03AED92}"/>
              </a:ext>
            </a:extLst>
          </p:cNvPr>
          <p:cNvSpPr/>
          <p:nvPr/>
        </p:nvSpPr>
        <p:spPr>
          <a:xfrm>
            <a:off x="4680628" y="3210572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FD3173-83DA-05E0-527C-2F5420A74BAB}"/>
              </a:ext>
            </a:extLst>
          </p:cNvPr>
          <p:cNvSpPr/>
          <p:nvPr/>
        </p:nvSpPr>
        <p:spPr>
          <a:xfrm>
            <a:off x="3449285" y="2460153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1E27CB8-09C8-B1B6-73CC-3F7C31F91CBD}"/>
              </a:ext>
            </a:extLst>
          </p:cNvPr>
          <p:cNvSpPr/>
          <p:nvPr/>
        </p:nvSpPr>
        <p:spPr>
          <a:xfrm>
            <a:off x="5893724" y="4884503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1DA742-4423-0FE2-4FDF-B66227D54D64}"/>
              </a:ext>
            </a:extLst>
          </p:cNvPr>
          <p:cNvCxnSpPr>
            <a:cxnSpLocks/>
          </p:cNvCxnSpPr>
          <p:nvPr/>
        </p:nvCxnSpPr>
        <p:spPr>
          <a:xfrm flipH="1" flipV="1">
            <a:off x="2351314" y="4818743"/>
            <a:ext cx="1985159" cy="5805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764CE1C-09DD-B6EF-77F2-460D1B2754FB}"/>
              </a:ext>
            </a:extLst>
          </p:cNvPr>
          <p:cNvSpPr/>
          <p:nvPr/>
        </p:nvSpPr>
        <p:spPr>
          <a:xfrm>
            <a:off x="4228490" y="4753647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4DFB394-F191-B21B-675A-441062ADE8E7}"/>
              </a:ext>
            </a:extLst>
          </p:cNvPr>
          <p:cNvSpPr/>
          <p:nvPr/>
        </p:nvSpPr>
        <p:spPr>
          <a:xfrm>
            <a:off x="2225519" y="471010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E9ECB6-37E0-09EB-AFFB-A51CE4C3307B}"/>
              </a:ext>
            </a:extLst>
          </p:cNvPr>
          <p:cNvSpPr txBox="1"/>
          <p:nvPr/>
        </p:nvSpPr>
        <p:spPr>
          <a:xfrm>
            <a:off x="8686800" y="1366466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Lines = “Would dine at”</a:t>
            </a:r>
          </a:p>
        </p:txBody>
      </p:sp>
    </p:spTree>
    <p:extLst>
      <p:ext uri="{BB962C8B-B14F-4D97-AF65-F5344CB8AC3E}">
        <p14:creationId xmlns:p14="http://schemas.microsoft.com/office/powerpoint/2010/main" val="729085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CBCA6C-472D-23F5-72B6-981B44F9D04A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6227E0-E60F-C704-2A10-C9B6BB4C3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95AB28-7380-68CA-77D5-9BC85A4FB2FF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EAC6EB-565D-D809-D215-650279311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C75071-6534-C8F8-B035-82A67B599048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BE9EC7-41F4-2A4B-9002-99BFF5EF4EB4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0C9CF-BCA9-90B6-62E2-E460874AE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C79484-2048-15FB-4D27-CD48D1B5F0C0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4EDC0A5-BFDA-2827-E368-61B5B520D3E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49C8737-82E4-D10F-6264-2E9D223FDE0E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E62051F-1CB3-7747-3BCF-12C297D1E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0A4271-6EA2-26CA-A51C-B934252A2D1F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B6BB2D-7EB7-D165-573A-242F7FA938D2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42EEA3A-0593-AB86-6A99-A684E4A92CA6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206BBB9-07DB-CACE-A981-A55C09F4E25E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B526024-1D7E-AB81-5F06-C2A90AA6F52F}"/>
              </a:ext>
            </a:extLst>
          </p:cNvPr>
          <p:cNvSpPr txBox="1"/>
          <p:nvPr/>
        </p:nvSpPr>
        <p:spPr>
          <a:xfrm>
            <a:off x="5658461" y="1655693"/>
            <a:ext cx="4493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Vertices (or Nodes)</a:t>
            </a:r>
          </a:p>
        </p:txBody>
      </p:sp>
    </p:spTree>
    <p:extLst>
      <p:ext uri="{BB962C8B-B14F-4D97-AF65-F5344CB8AC3E}">
        <p14:creationId xmlns:p14="http://schemas.microsoft.com/office/powerpoint/2010/main" val="69458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CBCA6C-472D-23F5-72B6-981B44F9D04A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6227E0-E60F-C704-2A10-C9B6BB4C3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95AB28-7380-68CA-77D5-9BC85A4FB2FF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EAC6EB-565D-D809-D215-650279311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C75071-6534-C8F8-B035-82A67B599048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BE9EC7-41F4-2A4B-9002-99BFF5EF4EB4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0C9CF-BCA9-90B6-62E2-E460874AE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C79484-2048-15FB-4D27-CD48D1B5F0C0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4EDC0A5-BFDA-2827-E368-61B5B520D3E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49C8737-82E4-D10F-6264-2E9D223FDE0E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E62051F-1CB3-7747-3BCF-12C297D1E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0A4271-6EA2-26CA-A51C-B934252A2D1F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B6BB2D-7EB7-D165-573A-242F7FA938D2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42EEA3A-0593-AB86-6A99-A684E4A92CA6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206BBB9-07DB-CACE-A981-A55C09F4E25E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B526024-1D7E-AB81-5F06-C2A90AA6F52F}"/>
              </a:ext>
            </a:extLst>
          </p:cNvPr>
          <p:cNvSpPr txBox="1"/>
          <p:nvPr/>
        </p:nvSpPr>
        <p:spPr>
          <a:xfrm>
            <a:off x="5658461" y="1655693"/>
            <a:ext cx="4493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Vertices (or Nodes)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3605141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CBCA6C-472D-23F5-72B6-981B44F9D04A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6227E0-E60F-C704-2A10-C9B6BB4C3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95AB28-7380-68CA-77D5-9BC85A4FB2FF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EAC6EB-565D-D809-D215-650279311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C75071-6534-C8F8-B035-82A67B599048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BE9EC7-41F4-2A4B-9002-99BFF5EF4EB4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0C9CF-BCA9-90B6-62E2-E460874AE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C79484-2048-15FB-4D27-CD48D1B5F0C0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4EDC0A5-BFDA-2827-E368-61B5B520D3E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49C8737-82E4-D10F-6264-2E9D223FDE0E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E62051F-1CB3-7747-3BCF-12C297D1E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0A4271-6EA2-26CA-A51C-B934252A2D1F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B6BB2D-7EB7-D165-573A-242F7FA938D2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42EEA3A-0593-AB86-6A99-A684E4A92CA6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206BBB9-07DB-CACE-A981-A55C09F4E25E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24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BB479-0D09-6999-00BB-C606B05A35EE}"/>
              </a:ext>
            </a:extLst>
          </p:cNvPr>
          <p:cNvSpPr txBox="1"/>
          <p:nvPr/>
        </p:nvSpPr>
        <p:spPr>
          <a:xfrm>
            <a:off x="553009" y="1984707"/>
            <a:ext cx="554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7 due on Friday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Really easy</a:t>
            </a:r>
            <a:endParaRPr lang="en-US" sz="2400" dirty="0"/>
          </a:p>
        </p:txBody>
      </p:sp>
      <p:pic>
        <p:nvPicPr>
          <p:cNvPr id="2050" name="Picture 2" descr="CSC263 Educational Memes">
            <a:extLst>
              <a:ext uri="{FF2B5EF4-FFF2-40B4-BE49-F238E27FC236}">
                <a16:creationId xmlns:a16="http://schemas.microsoft.com/office/drawing/2014/main" id="{4477E677-38D3-FA7F-A891-D382FA924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049" y="1382137"/>
            <a:ext cx="5732511" cy="359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5185B5-A4AD-926E-2289-D5CBE737CF0F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B382D4-7FFC-D8D2-8748-A17262E7F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E9AD4A-3EBC-CCE7-AD13-D2DC4D1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19EBAA-C324-4976-9C83-C700BB38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749CDE-64EC-BCF4-C2DC-55F0AD74E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8D092-13F2-BB53-CE58-9CA15C202A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4C0B49-B858-C75C-266D-D057D8B4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2394F-DD46-AEF3-CCAD-CD99CAA502D7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42DC8-E988-76A2-635E-79925F8575E4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A8AC1A-8304-966C-5E2E-F6D274551FF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595A8-B00C-B7D2-06FA-B8BAB533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C06BA6-47D1-B12A-C3D1-CBA88D4279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4418DD-D5DC-ECAD-A89F-C6E74C02B72A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8A99F2-809F-953B-70B2-C4388E6E212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847DB7-2D51-C5A5-4841-DA4685A31D33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B120AA-0755-DB57-C706-2188C092950C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138C-318B-A180-0975-377905462818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17590-CDDA-B718-FA13-C958CB42F285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D4BD4-F144-BDEA-7584-2B46CF5547F8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28986A-58E7-8865-F6A3-14EFB1EBA8B0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E378E-582A-A858-5DE2-68E81D0D139C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/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= {a, b, c, d, e, f}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800" dirty="0"/>
                  <a:t> = 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b,d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d,f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e,f</a:t>
                </a:r>
                <a:r>
                  <a:rPr lang="en-US" sz="2800" dirty="0"/>
                  <a:t>)}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434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5185B5-A4AD-926E-2289-D5CBE737CF0F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B382D4-7FFC-D8D2-8748-A17262E7F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E9AD4A-3EBC-CCE7-AD13-D2DC4D1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19EBAA-C324-4976-9C83-C700BB38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749CDE-64EC-BCF4-C2DC-55F0AD74E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8D092-13F2-BB53-CE58-9CA15C202A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4C0B49-B858-C75C-266D-D057D8B4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2394F-DD46-AEF3-CCAD-CD99CAA502D7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42DC8-E988-76A2-635E-79925F8575E4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A8AC1A-8304-966C-5E2E-F6D274551FF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595A8-B00C-B7D2-06FA-B8BAB533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C06BA6-47D1-B12A-C3D1-CBA88D4279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4418DD-D5DC-ECAD-A89F-C6E74C02B72A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8A99F2-809F-953B-70B2-C4388E6E212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847DB7-2D51-C5A5-4841-DA4685A31D33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B120AA-0755-DB57-C706-2188C092950C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138C-318B-A180-0975-377905462818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17590-CDDA-B718-FA13-C958CB42F285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D4BD4-F144-BDEA-7584-2B46CF5547F8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28986A-58E7-8865-F6A3-14EFB1EBA8B0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E378E-582A-A858-5DE2-68E81D0D139C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/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= {a, b, c, d, e, f}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800" dirty="0"/>
                  <a:t> = 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b,d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d,f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e,f</a:t>
                </a:r>
                <a:r>
                  <a:rPr lang="en-US" sz="2800" dirty="0"/>
                  <a:t>)}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/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blipFill>
                <a:blip r:embed="rId5"/>
                <a:stretch>
                  <a:fillRect l="-3519" b="-1039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44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5185B5-A4AD-926E-2289-D5CBE737CF0F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B382D4-7FFC-D8D2-8748-A17262E7F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E9AD4A-3EBC-CCE7-AD13-D2DC4D1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19EBAA-C324-4976-9C83-C700BB38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749CDE-64EC-BCF4-C2DC-55F0AD74E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8D092-13F2-BB53-CE58-9CA15C202A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4C0B49-B858-C75C-266D-D057D8B4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2394F-DD46-AEF3-CCAD-CD99CAA502D7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42DC8-E988-76A2-635E-79925F8575E4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A8AC1A-8304-966C-5E2E-F6D274551FF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595A8-B00C-B7D2-06FA-B8BAB533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C06BA6-47D1-B12A-C3D1-CBA88D4279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4418DD-D5DC-ECAD-A89F-C6E74C02B72A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8A99F2-809F-953B-70B2-C4388E6E212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847DB7-2D51-C5A5-4841-DA4685A31D33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B120AA-0755-DB57-C706-2188C092950C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138C-318B-A180-0975-377905462818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17590-CDDA-B718-FA13-C958CB42F285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D4BD4-F144-BDEA-7584-2B46CF5547F8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28986A-58E7-8865-F6A3-14EFB1EBA8B0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E378E-582A-A858-5DE2-68E81D0D139C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/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= {a, b, c, d, e, f}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800" dirty="0"/>
                  <a:t> = 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b,d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d,f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e,f</a:t>
                </a:r>
                <a:r>
                  <a:rPr lang="en-US" sz="2800" dirty="0"/>
                  <a:t>)}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/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blipFill>
                <a:blip r:embed="rId5"/>
                <a:stretch>
                  <a:fillRect l="-3519" b="-1039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A7C720E-6470-F346-DE11-D813FC26FD4F}"/>
              </a:ext>
            </a:extLst>
          </p:cNvPr>
          <p:cNvGrpSpPr/>
          <p:nvPr/>
        </p:nvGrpSpPr>
        <p:grpSpPr>
          <a:xfrm>
            <a:off x="1465582" y="4578556"/>
            <a:ext cx="4609731" cy="1917658"/>
            <a:chOff x="1906567" y="1349483"/>
            <a:chExt cx="4609731" cy="191765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684EF4-BA16-9081-8F2B-86E28EF14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D2D71B-E41C-F192-CDB8-71286F852B5F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A2C7FC-E889-22B8-3055-DAD4E4995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375C41-A856-0037-51B4-3AE01ACC24B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0BA687-393C-34D5-08E5-82539C48BDF6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CAD839-6E53-9628-0EDB-8C139653A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0AFDC59-F9C6-6052-DCE2-DF04085229C5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75EDC08-1869-5C4D-794E-E7FD8E2C6C97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B2548B-3C03-8A03-3FC1-4C406DE4EF1C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0381DE-7578-17F6-34B0-8EB9F3816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C533B72-4513-211A-BD45-CA377730BC91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99C229-0054-C0BF-C955-CC57A60C675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137D182-E947-159A-6B5E-98ACD35D4025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CC0986C-F2D8-DEB6-C02C-D344E935B38D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DF2BF97-725B-AA95-0BF6-0EADE6E4BFBE}"/>
              </a:ext>
            </a:extLst>
          </p:cNvPr>
          <p:cNvSpPr txBox="1"/>
          <p:nvPr/>
        </p:nvSpPr>
        <p:spPr>
          <a:xfrm>
            <a:off x="5693547" y="527632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36F63E-557A-2743-E60B-51FE193DCE71}"/>
              </a:ext>
            </a:extLst>
          </p:cNvPr>
          <p:cNvSpPr txBox="1"/>
          <p:nvPr/>
        </p:nvSpPr>
        <p:spPr>
          <a:xfrm>
            <a:off x="4374942" y="447971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D889A0-CCD4-9A6C-DFD2-C6377CEC1ED7}"/>
              </a:ext>
            </a:extLst>
          </p:cNvPr>
          <p:cNvSpPr txBox="1"/>
          <p:nvPr/>
        </p:nvSpPr>
        <p:spPr>
          <a:xfrm>
            <a:off x="2802927" y="448221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2DB28D-6AFB-1E8B-A9DD-0FC038AED4C7}"/>
              </a:ext>
            </a:extLst>
          </p:cNvPr>
          <p:cNvSpPr txBox="1"/>
          <p:nvPr/>
        </p:nvSpPr>
        <p:spPr>
          <a:xfrm>
            <a:off x="1505604" y="5176707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77ACBA-FDCE-308B-7232-350F1E9F79CD}"/>
              </a:ext>
            </a:extLst>
          </p:cNvPr>
          <p:cNvSpPr txBox="1"/>
          <p:nvPr/>
        </p:nvSpPr>
        <p:spPr>
          <a:xfrm>
            <a:off x="6661832" y="5278445"/>
            <a:ext cx="346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Same graph? 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30D3BB-C763-C7AD-B68D-72F7F62C2E68}"/>
              </a:ext>
            </a:extLst>
          </p:cNvPr>
          <p:cNvSpPr txBox="1"/>
          <p:nvPr/>
        </p:nvSpPr>
        <p:spPr>
          <a:xfrm>
            <a:off x="8814207" y="5155335"/>
            <a:ext cx="7468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✓</a:t>
            </a:r>
            <a:endParaRPr lang="en-US" sz="4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AE8D35-4385-5815-B2C4-77B8C13E4D73}"/>
              </a:ext>
            </a:extLst>
          </p:cNvPr>
          <p:cNvSpPr txBox="1"/>
          <p:nvPr/>
        </p:nvSpPr>
        <p:spPr>
          <a:xfrm>
            <a:off x="4381854" y="5968747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1754A4-DC05-8780-552B-A4AFABD5E5F0}"/>
              </a:ext>
            </a:extLst>
          </p:cNvPr>
          <p:cNvSpPr txBox="1"/>
          <p:nvPr/>
        </p:nvSpPr>
        <p:spPr>
          <a:xfrm>
            <a:off x="2834592" y="59840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9277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5185B5-A4AD-926E-2289-D5CBE737CF0F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B382D4-7FFC-D8D2-8748-A17262E7F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E9AD4A-3EBC-CCE7-AD13-D2DC4D1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19EBAA-C324-4976-9C83-C700BB38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749CDE-64EC-BCF4-C2DC-55F0AD74E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8D092-13F2-BB53-CE58-9CA15C202A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4C0B49-B858-C75C-266D-D057D8B4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2394F-DD46-AEF3-CCAD-CD99CAA502D7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42DC8-E988-76A2-635E-79925F8575E4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A8AC1A-8304-966C-5E2E-F6D274551FF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595A8-B00C-B7D2-06FA-B8BAB533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C06BA6-47D1-B12A-C3D1-CBA88D4279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4418DD-D5DC-ECAD-A89F-C6E74C02B72A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8A99F2-809F-953B-70B2-C4388E6E212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847DB7-2D51-C5A5-4841-DA4685A31D33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B120AA-0755-DB57-C706-2188C092950C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138C-318B-A180-0975-377905462818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17590-CDDA-B718-FA13-C958CB42F285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D4BD4-F144-BDEA-7584-2B46CF5547F8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28986A-58E7-8865-F6A3-14EFB1EBA8B0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E378E-582A-A858-5DE2-68E81D0D139C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/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= {a, b, c, d, e, f}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800" dirty="0"/>
                  <a:t> = 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b,d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d,f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e,f</a:t>
                </a:r>
                <a:r>
                  <a:rPr lang="en-US" sz="2800" dirty="0"/>
                  <a:t>)}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/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blipFill>
                <a:blip r:embed="rId5"/>
                <a:stretch>
                  <a:fillRect l="-3519" b="-1039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A7C720E-6470-F346-DE11-D813FC26FD4F}"/>
              </a:ext>
            </a:extLst>
          </p:cNvPr>
          <p:cNvGrpSpPr/>
          <p:nvPr/>
        </p:nvGrpSpPr>
        <p:grpSpPr>
          <a:xfrm>
            <a:off x="1465582" y="4578556"/>
            <a:ext cx="4609731" cy="1917658"/>
            <a:chOff x="1906567" y="1349483"/>
            <a:chExt cx="4609731" cy="191765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684EF4-BA16-9081-8F2B-86E28EF14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D2D71B-E41C-F192-CDB8-71286F852B5F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A2C7FC-E889-22B8-3055-DAD4E4995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375C41-A856-0037-51B4-3AE01ACC24B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0BA687-393C-34D5-08E5-82539C48BDF6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CAD839-6E53-9628-0EDB-8C139653A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0AFDC59-F9C6-6052-DCE2-DF04085229C5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75EDC08-1869-5C4D-794E-E7FD8E2C6C97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B2548B-3C03-8A03-3FC1-4C406DE4EF1C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0381DE-7578-17F6-34B0-8EB9F3816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C533B72-4513-211A-BD45-CA377730BC91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99C229-0054-C0BF-C955-CC57A60C675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137D182-E947-159A-6B5E-98ACD35D4025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CC0986C-F2D8-DEB6-C02C-D344E935B38D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DF2BF97-725B-AA95-0BF6-0EADE6E4BFBE}"/>
              </a:ext>
            </a:extLst>
          </p:cNvPr>
          <p:cNvSpPr txBox="1"/>
          <p:nvPr/>
        </p:nvSpPr>
        <p:spPr>
          <a:xfrm>
            <a:off x="5693547" y="527632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36F63E-557A-2743-E60B-51FE193DCE71}"/>
              </a:ext>
            </a:extLst>
          </p:cNvPr>
          <p:cNvSpPr txBox="1"/>
          <p:nvPr/>
        </p:nvSpPr>
        <p:spPr>
          <a:xfrm>
            <a:off x="4374942" y="447971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D889A0-CCD4-9A6C-DFD2-C6377CEC1ED7}"/>
              </a:ext>
            </a:extLst>
          </p:cNvPr>
          <p:cNvSpPr txBox="1"/>
          <p:nvPr/>
        </p:nvSpPr>
        <p:spPr>
          <a:xfrm>
            <a:off x="2802927" y="448221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2DB28D-6AFB-1E8B-A9DD-0FC038AED4C7}"/>
              </a:ext>
            </a:extLst>
          </p:cNvPr>
          <p:cNvSpPr txBox="1"/>
          <p:nvPr/>
        </p:nvSpPr>
        <p:spPr>
          <a:xfrm>
            <a:off x="1505604" y="5176707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77ACBA-FDCE-308B-7232-350F1E9F79CD}"/>
              </a:ext>
            </a:extLst>
          </p:cNvPr>
          <p:cNvSpPr txBox="1"/>
          <p:nvPr/>
        </p:nvSpPr>
        <p:spPr>
          <a:xfrm>
            <a:off x="6661832" y="5278445"/>
            <a:ext cx="346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Same graph? 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30D3BB-C763-C7AD-B68D-72F7F62C2E68}"/>
              </a:ext>
            </a:extLst>
          </p:cNvPr>
          <p:cNvSpPr txBox="1"/>
          <p:nvPr/>
        </p:nvSpPr>
        <p:spPr>
          <a:xfrm>
            <a:off x="8814207" y="5155335"/>
            <a:ext cx="7468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✓</a:t>
            </a:r>
            <a:endParaRPr lang="en-US" sz="4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AE8D35-4385-5815-B2C4-77B8C13E4D73}"/>
              </a:ext>
            </a:extLst>
          </p:cNvPr>
          <p:cNvSpPr txBox="1"/>
          <p:nvPr/>
        </p:nvSpPr>
        <p:spPr>
          <a:xfrm>
            <a:off x="4381854" y="5968747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1754A4-DC05-8780-552B-A4AFABD5E5F0}"/>
              </a:ext>
            </a:extLst>
          </p:cNvPr>
          <p:cNvSpPr txBox="1"/>
          <p:nvPr/>
        </p:nvSpPr>
        <p:spPr>
          <a:xfrm>
            <a:off x="2834592" y="59840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23591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5185B5-A4AD-926E-2289-D5CBE737CF0F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B382D4-7FFC-D8D2-8748-A17262E7F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E9AD4A-3EBC-CCE7-AD13-D2DC4D1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19EBAA-C324-4976-9C83-C700BB38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749CDE-64EC-BCF4-C2DC-55F0AD74E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8D092-13F2-BB53-CE58-9CA15C202A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4C0B49-B858-C75C-266D-D057D8B4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2394F-DD46-AEF3-CCAD-CD99CAA502D7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42DC8-E988-76A2-635E-79925F8575E4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A8AC1A-8304-966C-5E2E-F6D274551FF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595A8-B00C-B7D2-06FA-B8BAB533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C06BA6-47D1-B12A-C3D1-CBA88D4279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4418DD-D5DC-ECAD-A89F-C6E74C02B72A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8A99F2-809F-953B-70B2-C4388E6E212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847DB7-2D51-C5A5-4841-DA4685A31D33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B120AA-0755-DB57-C706-2188C092950C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138C-318B-A180-0975-377905462818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17590-CDDA-B718-FA13-C958CB42F285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D4BD4-F144-BDEA-7584-2B46CF5547F8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28986A-58E7-8865-F6A3-14EFB1EBA8B0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E378E-582A-A858-5DE2-68E81D0D139C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/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= {a, b, c, d, e, f}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800" dirty="0"/>
                  <a:t> = 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b,d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d,f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e,f</a:t>
                </a:r>
                <a:r>
                  <a:rPr lang="en-US" sz="2800" dirty="0"/>
                  <a:t>)}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/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blipFill>
                <a:blip r:embed="rId5"/>
                <a:stretch>
                  <a:fillRect l="-3519" b="-1039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reeform 61">
            <a:extLst>
              <a:ext uri="{FF2B5EF4-FFF2-40B4-BE49-F238E27FC236}">
                <a16:creationId xmlns:a16="http://schemas.microsoft.com/office/drawing/2014/main" id="{BCE938D8-7934-4CFF-A28B-14DEE12E608E}"/>
              </a:ext>
            </a:extLst>
          </p:cNvPr>
          <p:cNvSpPr/>
          <p:nvPr/>
        </p:nvSpPr>
        <p:spPr>
          <a:xfrm>
            <a:off x="3025389" y="5613578"/>
            <a:ext cx="2831335" cy="1141598"/>
          </a:xfrm>
          <a:custGeom>
            <a:avLst/>
            <a:gdLst>
              <a:gd name="connsiteX0" fmla="*/ 0 w 2831335"/>
              <a:gd name="connsiteY0" fmla="*/ 348383 h 1141598"/>
              <a:gd name="connsiteX1" fmla="*/ 1509311 w 2831335"/>
              <a:gd name="connsiteY1" fmla="*/ 39911 h 1141598"/>
              <a:gd name="connsiteX2" fmla="*/ 2831335 w 2831335"/>
              <a:gd name="connsiteY2" fmla="*/ 1141598 h 114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335" h="1141598">
                <a:moveTo>
                  <a:pt x="0" y="348383"/>
                </a:moveTo>
                <a:cubicBezTo>
                  <a:pt x="518711" y="128045"/>
                  <a:pt x="1037422" y="-92292"/>
                  <a:pt x="1509311" y="39911"/>
                </a:cubicBezTo>
                <a:cubicBezTo>
                  <a:pt x="1981200" y="172113"/>
                  <a:pt x="2406267" y="656855"/>
                  <a:pt x="2831335" y="1141598"/>
                </a:cubicBezTo>
              </a:path>
            </a:pathLst>
          </a:custGeom>
          <a:noFill/>
          <a:ln w="63500">
            <a:solidFill>
              <a:srgbClr val="FF00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60">
            <a:extLst>
              <a:ext uri="{FF2B5EF4-FFF2-40B4-BE49-F238E27FC236}">
                <a16:creationId xmlns:a16="http://schemas.microsoft.com/office/drawing/2014/main" id="{577BD548-0382-38C6-2A0A-9961273C3B75}"/>
              </a:ext>
            </a:extLst>
          </p:cNvPr>
          <p:cNvSpPr/>
          <p:nvPr/>
        </p:nvSpPr>
        <p:spPr>
          <a:xfrm>
            <a:off x="3084723" y="4366836"/>
            <a:ext cx="2831335" cy="1141598"/>
          </a:xfrm>
          <a:custGeom>
            <a:avLst/>
            <a:gdLst>
              <a:gd name="connsiteX0" fmla="*/ 0 w 2831335"/>
              <a:gd name="connsiteY0" fmla="*/ 348383 h 1141598"/>
              <a:gd name="connsiteX1" fmla="*/ 1509311 w 2831335"/>
              <a:gd name="connsiteY1" fmla="*/ 39911 h 1141598"/>
              <a:gd name="connsiteX2" fmla="*/ 2831335 w 2831335"/>
              <a:gd name="connsiteY2" fmla="*/ 1141598 h 114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335" h="1141598">
                <a:moveTo>
                  <a:pt x="0" y="348383"/>
                </a:moveTo>
                <a:cubicBezTo>
                  <a:pt x="518711" y="128045"/>
                  <a:pt x="1037422" y="-92292"/>
                  <a:pt x="1509311" y="39911"/>
                </a:cubicBezTo>
                <a:cubicBezTo>
                  <a:pt x="1981200" y="172113"/>
                  <a:pt x="2406267" y="656855"/>
                  <a:pt x="2831335" y="1141598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88CF679-14CC-C37C-B1E4-DFC9317361F6}"/>
              </a:ext>
            </a:extLst>
          </p:cNvPr>
          <p:cNvCxnSpPr>
            <a:cxnSpLocks/>
          </p:cNvCxnSpPr>
          <p:nvPr/>
        </p:nvCxnSpPr>
        <p:spPr>
          <a:xfrm flipV="1">
            <a:off x="2998378" y="4897427"/>
            <a:ext cx="0" cy="145735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08950B-CA11-4EE5-4141-EF2F272DD998}"/>
              </a:ext>
            </a:extLst>
          </p:cNvPr>
          <p:cNvCxnSpPr>
            <a:cxnSpLocks/>
          </p:cNvCxnSpPr>
          <p:nvPr/>
        </p:nvCxnSpPr>
        <p:spPr>
          <a:xfrm>
            <a:off x="3039849" y="6314813"/>
            <a:ext cx="154054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820F829-A4DC-BFE3-DA03-04D41E657F7E}"/>
              </a:ext>
            </a:extLst>
          </p:cNvPr>
          <p:cNvCxnSpPr>
            <a:cxnSpLocks/>
          </p:cNvCxnSpPr>
          <p:nvPr/>
        </p:nvCxnSpPr>
        <p:spPr>
          <a:xfrm flipH="1">
            <a:off x="3031908" y="4803473"/>
            <a:ext cx="155642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369C3E6-8AB7-5D56-FC4D-90104A3E5C1B}"/>
              </a:ext>
            </a:extLst>
          </p:cNvPr>
          <p:cNvCxnSpPr>
            <a:cxnSpLocks/>
          </p:cNvCxnSpPr>
          <p:nvPr/>
        </p:nvCxnSpPr>
        <p:spPr>
          <a:xfrm>
            <a:off x="4551994" y="4897427"/>
            <a:ext cx="19455" cy="14980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0181BED-0A43-04F8-CB24-32672EC37999}"/>
              </a:ext>
            </a:extLst>
          </p:cNvPr>
          <p:cNvCxnSpPr>
            <a:cxnSpLocks/>
          </p:cNvCxnSpPr>
          <p:nvPr/>
        </p:nvCxnSpPr>
        <p:spPr>
          <a:xfrm flipV="1">
            <a:off x="3811836" y="4814371"/>
            <a:ext cx="760164" cy="7821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C104204-1026-57DE-581F-DFFF20A64773}"/>
              </a:ext>
            </a:extLst>
          </p:cNvPr>
          <p:cNvCxnSpPr>
            <a:cxnSpLocks/>
          </p:cNvCxnSpPr>
          <p:nvPr/>
        </p:nvCxnSpPr>
        <p:spPr>
          <a:xfrm>
            <a:off x="3833870" y="5607586"/>
            <a:ext cx="738130" cy="67202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93C256F-2A8B-9372-E4F8-AEF8D2F14E71}"/>
              </a:ext>
            </a:extLst>
          </p:cNvPr>
          <p:cNvGrpSpPr/>
          <p:nvPr/>
        </p:nvGrpSpPr>
        <p:grpSpPr>
          <a:xfrm>
            <a:off x="3614074" y="5255737"/>
            <a:ext cx="619929" cy="584775"/>
            <a:chOff x="5683218" y="5276322"/>
            <a:chExt cx="619929" cy="584775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8AF04DE-6B83-ED4C-C519-1241038B26C3}"/>
                </a:ext>
              </a:extLst>
            </p:cNvPr>
            <p:cNvSpPr/>
            <p:nvPr/>
          </p:nvSpPr>
          <p:spPr>
            <a:xfrm>
              <a:off x="5683218" y="5415049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8E32983-4FF1-80F9-AE4D-C883DC9DB744}"/>
                </a:ext>
              </a:extLst>
            </p:cNvPr>
            <p:cNvSpPr txBox="1"/>
            <p:nvPr/>
          </p:nvSpPr>
          <p:spPr>
            <a:xfrm>
              <a:off x="5693547" y="5276322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E58D690-DEA1-1D2D-4E39-BC225E1CACF4}"/>
              </a:ext>
            </a:extLst>
          </p:cNvPr>
          <p:cNvGrpSpPr/>
          <p:nvPr/>
        </p:nvGrpSpPr>
        <p:grpSpPr>
          <a:xfrm>
            <a:off x="4365675" y="4479710"/>
            <a:ext cx="618867" cy="584775"/>
            <a:chOff x="4365675" y="4479710"/>
            <a:chExt cx="618867" cy="58477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4F4F8D1-9CD0-7156-B61E-27992DBF28E0}"/>
                </a:ext>
              </a:extLst>
            </p:cNvPr>
            <p:cNvSpPr/>
            <p:nvPr/>
          </p:nvSpPr>
          <p:spPr>
            <a:xfrm>
              <a:off x="4365675" y="457855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5155B95-E4F3-7F7D-9E7C-BBAE26E11A4D}"/>
                </a:ext>
              </a:extLst>
            </p:cNvPr>
            <p:cNvSpPr txBox="1"/>
            <p:nvPr/>
          </p:nvSpPr>
          <p:spPr>
            <a:xfrm>
              <a:off x="4374942" y="447971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C3733A4-008C-5A98-8688-408266B81041}"/>
              </a:ext>
            </a:extLst>
          </p:cNvPr>
          <p:cNvGrpSpPr/>
          <p:nvPr/>
        </p:nvGrpSpPr>
        <p:grpSpPr>
          <a:xfrm>
            <a:off x="4365675" y="5968747"/>
            <a:ext cx="625779" cy="584775"/>
            <a:chOff x="4365675" y="5968747"/>
            <a:chExt cx="625779" cy="58477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E6EEAA3-7207-1AD5-F229-BDA14FB4ADE5}"/>
                </a:ext>
              </a:extLst>
            </p:cNvPr>
            <p:cNvSpPr/>
            <p:nvPr/>
          </p:nvSpPr>
          <p:spPr>
            <a:xfrm>
              <a:off x="4365675" y="6098588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C98F9D1-D5A8-44F6-890F-4B2EBBA8D14D}"/>
                </a:ext>
              </a:extLst>
            </p:cNvPr>
            <p:cNvSpPr txBox="1"/>
            <p:nvPr/>
          </p:nvSpPr>
          <p:spPr>
            <a:xfrm>
              <a:off x="4381854" y="5968747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c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630A94F-40FC-2B11-ED1F-0586CFF46497}"/>
              </a:ext>
            </a:extLst>
          </p:cNvPr>
          <p:cNvGrpSpPr/>
          <p:nvPr/>
        </p:nvGrpSpPr>
        <p:grpSpPr>
          <a:xfrm>
            <a:off x="2802927" y="4482215"/>
            <a:ext cx="609600" cy="584775"/>
            <a:chOff x="2802927" y="4482215"/>
            <a:chExt cx="609600" cy="58477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C980E0B-AA1D-B2CA-ACB8-E195CAD20F5B}"/>
                </a:ext>
              </a:extLst>
            </p:cNvPr>
            <p:cNvSpPr/>
            <p:nvPr/>
          </p:nvSpPr>
          <p:spPr>
            <a:xfrm>
              <a:off x="2813475" y="4587759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A52F828-B8DB-8107-8D50-DE1810B93B5D}"/>
                </a:ext>
              </a:extLst>
            </p:cNvPr>
            <p:cNvSpPr txBox="1"/>
            <p:nvPr/>
          </p:nvSpPr>
          <p:spPr>
            <a:xfrm>
              <a:off x="2802927" y="4482215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d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D0435ED-6E32-2D62-3030-0DAB369B3EA3}"/>
              </a:ext>
            </a:extLst>
          </p:cNvPr>
          <p:cNvGrpSpPr/>
          <p:nvPr/>
        </p:nvGrpSpPr>
        <p:grpSpPr>
          <a:xfrm>
            <a:off x="2825135" y="5984060"/>
            <a:ext cx="619057" cy="584775"/>
            <a:chOff x="2825135" y="5984060"/>
            <a:chExt cx="619057" cy="584775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11F2AF8-3783-895F-4C46-A78047517A66}"/>
                </a:ext>
              </a:extLst>
            </p:cNvPr>
            <p:cNvSpPr/>
            <p:nvPr/>
          </p:nvSpPr>
          <p:spPr>
            <a:xfrm>
              <a:off x="2825135" y="6104119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427D21F-5B63-0432-45D3-ED825B249F90}"/>
                </a:ext>
              </a:extLst>
            </p:cNvPr>
            <p:cNvSpPr txBox="1"/>
            <p:nvPr/>
          </p:nvSpPr>
          <p:spPr>
            <a:xfrm>
              <a:off x="2834592" y="598406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D7F42E8-6179-3C8E-C98C-3002A4C07A97}"/>
              </a:ext>
            </a:extLst>
          </p:cNvPr>
          <p:cNvGrpSpPr/>
          <p:nvPr/>
        </p:nvGrpSpPr>
        <p:grpSpPr>
          <a:xfrm>
            <a:off x="5710549" y="5247066"/>
            <a:ext cx="649622" cy="584775"/>
            <a:chOff x="1465582" y="5176707"/>
            <a:chExt cx="649622" cy="584775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D27492D-1B9B-7E8D-CB98-68C2EEFFB266}"/>
                </a:ext>
              </a:extLst>
            </p:cNvPr>
            <p:cNvSpPr/>
            <p:nvPr/>
          </p:nvSpPr>
          <p:spPr>
            <a:xfrm>
              <a:off x="1465582" y="5259980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29FDE7D-C718-9E74-0FEA-EC477919B914}"/>
                </a:ext>
              </a:extLst>
            </p:cNvPr>
            <p:cNvSpPr txBox="1"/>
            <p:nvPr/>
          </p:nvSpPr>
          <p:spPr>
            <a:xfrm>
              <a:off x="1505604" y="5176707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f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EF554FE8-8CF9-8D54-930C-55D2D5EE7FAA}"/>
              </a:ext>
            </a:extLst>
          </p:cNvPr>
          <p:cNvSpPr txBox="1"/>
          <p:nvPr/>
        </p:nvSpPr>
        <p:spPr>
          <a:xfrm>
            <a:off x="6661832" y="5278445"/>
            <a:ext cx="346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Same graph?  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41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5185B5-A4AD-926E-2289-D5CBE737CF0F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B382D4-7FFC-D8D2-8748-A17262E7F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E9AD4A-3EBC-CCE7-AD13-D2DC4D1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19EBAA-C324-4976-9C83-C700BB38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749CDE-64EC-BCF4-C2DC-55F0AD74E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8D092-13F2-BB53-CE58-9CA15C202A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4C0B49-B858-C75C-266D-D057D8B4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2394F-DD46-AEF3-CCAD-CD99CAA502D7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42DC8-E988-76A2-635E-79925F8575E4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A8AC1A-8304-966C-5E2E-F6D274551FF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595A8-B00C-B7D2-06FA-B8BAB533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C06BA6-47D1-B12A-C3D1-CBA88D4279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4418DD-D5DC-ECAD-A89F-C6E74C02B72A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8A99F2-809F-953B-70B2-C4388E6E212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847DB7-2D51-C5A5-4841-DA4685A31D33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B120AA-0755-DB57-C706-2188C092950C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138C-318B-A180-0975-377905462818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17590-CDDA-B718-FA13-C958CB42F285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D4BD4-F144-BDEA-7584-2B46CF5547F8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28986A-58E7-8865-F6A3-14EFB1EBA8B0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E378E-582A-A858-5DE2-68E81D0D139C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/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= {a, b, c, d, e, f}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800" dirty="0"/>
                  <a:t> = 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b,d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d,f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e,f</a:t>
                </a:r>
                <a:r>
                  <a:rPr lang="en-US" sz="2800" dirty="0"/>
                  <a:t>)}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/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blipFill>
                <a:blip r:embed="rId5"/>
                <a:stretch>
                  <a:fillRect l="-3519" b="-1039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reeform 61">
            <a:extLst>
              <a:ext uri="{FF2B5EF4-FFF2-40B4-BE49-F238E27FC236}">
                <a16:creationId xmlns:a16="http://schemas.microsoft.com/office/drawing/2014/main" id="{BCE938D8-7934-4CFF-A28B-14DEE12E608E}"/>
              </a:ext>
            </a:extLst>
          </p:cNvPr>
          <p:cNvSpPr/>
          <p:nvPr/>
        </p:nvSpPr>
        <p:spPr>
          <a:xfrm>
            <a:off x="3025389" y="5613578"/>
            <a:ext cx="2831335" cy="1141598"/>
          </a:xfrm>
          <a:custGeom>
            <a:avLst/>
            <a:gdLst>
              <a:gd name="connsiteX0" fmla="*/ 0 w 2831335"/>
              <a:gd name="connsiteY0" fmla="*/ 348383 h 1141598"/>
              <a:gd name="connsiteX1" fmla="*/ 1509311 w 2831335"/>
              <a:gd name="connsiteY1" fmla="*/ 39911 h 1141598"/>
              <a:gd name="connsiteX2" fmla="*/ 2831335 w 2831335"/>
              <a:gd name="connsiteY2" fmla="*/ 1141598 h 114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335" h="1141598">
                <a:moveTo>
                  <a:pt x="0" y="348383"/>
                </a:moveTo>
                <a:cubicBezTo>
                  <a:pt x="518711" y="128045"/>
                  <a:pt x="1037422" y="-92292"/>
                  <a:pt x="1509311" y="39911"/>
                </a:cubicBezTo>
                <a:cubicBezTo>
                  <a:pt x="1981200" y="172113"/>
                  <a:pt x="2406267" y="656855"/>
                  <a:pt x="2831335" y="1141598"/>
                </a:cubicBezTo>
              </a:path>
            </a:pathLst>
          </a:custGeom>
          <a:noFill/>
          <a:ln w="63500">
            <a:solidFill>
              <a:srgbClr val="FF00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60">
            <a:extLst>
              <a:ext uri="{FF2B5EF4-FFF2-40B4-BE49-F238E27FC236}">
                <a16:creationId xmlns:a16="http://schemas.microsoft.com/office/drawing/2014/main" id="{577BD548-0382-38C6-2A0A-9961273C3B75}"/>
              </a:ext>
            </a:extLst>
          </p:cNvPr>
          <p:cNvSpPr/>
          <p:nvPr/>
        </p:nvSpPr>
        <p:spPr>
          <a:xfrm>
            <a:off x="3084723" y="4366836"/>
            <a:ext cx="2831335" cy="1141598"/>
          </a:xfrm>
          <a:custGeom>
            <a:avLst/>
            <a:gdLst>
              <a:gd name="connsiteX0" fmla="*/ 0 w 2831335"/>
              <a:gd name="connsiteY0" fmla="*/ 348383 h 1141598"/>
              <a:gd name="connsiteX1" fmla="*/ 1509311 w 2831335"/>
              <a:gd name="connsiteY1" fmla="*/ 39911 h 1141598"/>
              <a:gd name="connsiteX2" fmla="*/ 2831335 w 2831335"/>
              <a:gd name="connsiteY2" fmla="*/ 1141598 h 114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335" h="1141598">
                <a:moveTo>
                  <a:pt x="0" y="348383"/>
                </a:moveTo>
                <a:cubicBezTo>
                  <a:pt x="518711" y="128045"/>
                  <a:pt x="1037422" y="-92292"/>
                  <a:pt x="1509311" y="39911"/>
                </a:cubicBezTo>
                <a:cubicBezTo>
                  <a:pt x="1981200" y="172113"/>
                  <a:pt x="2406267" y="656855"/>
                  <a:pt x="2831335" y="1141598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88CF679-14CC-C37C-B1E4-DFC9317361F6}"/>
              </a:ext>
            </a:extLst>
          </p:cNvPr>
          <p:cNvCxnSpPr>
            <a:cxnSpLocks/>
          </p:cNvCxnSpPr>
          <p:nvPr/>
        </p:nvCxnSpPr>
        <p:spPr>
          <a:xfrm flipV="1">
            <a:off x="2998378" y="4897427"/>
            <a:ext cx="0" cy="145735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08950B-CA11-4EE5-4141-EF2F272DD998}"/>
              </a:ext>
            </a:extLst>
          </p:cNvPr>
          <p:cNvCxnSpPr>
            <a:cxnSpLocks/>
          </p:cNvCxnSpPr>
          <p:nvPr/>
        </p:nvCxnSpPr>
        <p:spPr>
          <a:xfrm>
            <a:off x="3039849" y="6314813"/>
            <a:ext cx="154054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820F829-A4DC-BFE3-DA03-04D41E657F7E}"/>
              </a:ext>
            </a:extLst>
          </p:cNvPr>
          <p:cNvCxnSpPr>
            <a:cxnSpLocks/>
          </p:cNvCxnSpPr>
          <p:nvPr/>
        </p:nvCxnSpPr>
        <p:spPr>
          <a:xfrm flipH="1">
            <a:off x="3031908" y="4803473"/>
            <a:ext cx="155642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369C3E6-8AB7-5D56-FC4D-90104A3E5C1B}"/>
              </a:ext>
            </a:extLst>
          </p:cNvPr>
          <p:cNvCxnSpPr>
            <a:cxnSpLocks/>
          </p:cNvCxnSpPr>
          <p:nvPr/>
        </p:nvCxnSpPr>
        <p:spPr>
          <a:xfrm>
            <a:off x="4551994" y="4897427"/>
            <a:ext cx="19455" cy="14980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0181BED-0A43-04F8-CB24-32672EC37999}"/>
              </a:ext>
            </a:extLst>
          </p:cNvPr>
          <p:cNvCxnSpPr>
            <a:cxnSpLocks/>
          </p:cNvCxnSpPr>
          <p:nvPr/>
        </p:nvCxnSpPr>
        <p:spPr>
          <a:xfrm flipV="1">
            <a:off x="3811836" y="4814371"/>
            <a:ext cx="760164" cy="7821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C104204-1026-57DE-581F-DFFF20A64773}"/>
              </a:ext>
            </a:extLst>
          </p:cNvPr>
          <p:cNvCxnSpPr>
            <a:cxnSpLocks/>
          </p:cNvCxnSpPr>
          <p:nvPr/>
        </p:nvCxnSpPr>
        <p:spPr>
          <a:xfrm>
            <a:off x="3833870" y="5607586"/>
            <a:ext cx="738130" cy="67202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93C256F-2A8B-9372-E4F8-AEF8D2F14E71}"/>
              </a:ext>
            </a:extLst>
          </p:cNvPr>
          <p:cNvGrpSpPr/>
          <p:nvPr/>
        </p:nvGrpSpPr>
        <p:grpSpPr>
          <a:xfrm>
            <a:off x="3614074" y="5255737"/>
            <a:ext cx="619929" cy="584775"/>
            <a:chOff x="5683218" y="5276322"/>
            <a:chExt cx="619929" cy="584775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8AF04DE-6B83-ED4C-C519-1241038B26C3}"/>
                </a:ext>
              </a:extLst>
            </p:cNvPr>
            <p:cNvSpPr/>
            <p:nvPr/>
          </p:nvSpPr>
          <p:spPr>
            <a:xfrm>
              <a:off x="5683218" y="5415049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8E32983-4FF1-80F9-AE4D-C883DC9DB744}"/>
                </a:ext>
              </a:extLst>
            </p:cNvPr>
            <p:cNvSpPr txBox="1"/>
            <p:nvPr/>
          </p:nvSpPr>
          <p:spPr>
            <a:xfrm>
              <a:off x="5693547" y="5276322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E58D690-DEA1-1D2D-4E39-BC225E1CACF4}"/>
              </a:ext>
            </a:extLst>
          </p:cNvPr>
          <p:cNvGrpSpPr/>
          <p:nvPr/>
        </p:nvGrpSpPr>
        <p:grpSpPr>
          <a:xfrm>
            <a:off x="4365675" y="4479710"/>
            <a:ext cx="618867" cy="584775"/>
            <a:chOff x="4365675" y="4479710"/>
            <a:chExt cx="618867" cy="58477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4F4F8D1-9CD0-7156-B61E-27992DBF28E0}"/>
                </a:ext>
              </a:extLst>
            </p:cNvPr>
            <p:cNvSpPr/>
            <p:nvPr/>
          </p:nvSpPr>
          <p:spPr>
            <a:xfrm>
              <a:off x="4365675" y="457855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5155B95-E4F3-7F7D-9E7C-BBAE26E11A4D}"/>
                </a:ext>
              </a:extLst>
            </p:cNvPr>
            <p:cNvSpPr txBox="1"/>
            <p:nvPr/>
          </p:nvSpPr>
          <p:spPr>
            <a:xfrm>
              <a:off x="4374942" y="447971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C3733A4-008C-5A98-8688-408266B81041}"/>
              </a:ext>
            </a:extLst>
          </p:cNvPr>
          <p:cNvGrpSpPr/>
          <p:nvPr/>
        </p:nvGrpSpPr>
        <p:grpSpPr>
          <a:xfrm>
            <a:off x="4365675" y="5968747"/>
            <a:ext cx="625779" cy="584775"/>
            <a:chOff x="4365675" y="5968747"/>
            <a:chExt cx="625779" cy="58477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E6EEAA3-7207-1AD5-F229-BDA14FB4ADE5}"/>
                </a:ext>
              </a:extLst>
            </p:cNvPr>
            <p:cNvSpPr/>
            <p:nvPr/>
          </p:nvSpPr>
          <p:spPr>
            <a:xfrm>
              <a:off x="4365675" y="6098588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C98F9D1-D5A8-44F6-890F-4B2EBBA8D14D}"/>
                </a:ext>
              </a:extLst>
            </p:cNvPr>
            <p:cNvSpPr txBox="1"/>
            <p:nvPr/>
          </p:nvSpPr>
          <p:spPr>
            <a:xfrm>
              <a:off x="4381854" y="5968747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c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630A94F-40FC-2B11-ED1F-0586CFF46497}"/>
              </a:ext>
            </a:extLst>
          </p:cNvPr>
          <p:cNvGrpSpPr/>
          <p:nvPr/>
        </p:nvGrpSpPr>
        <p:grpSpPr>
          <a:xfrm>
            <a:off x="2802927" y="4482215"/>
            <a:ext cx="609600" cy="584775"/>
            <a:chOff x="2802927" y="4482215"/>
            <a:chExt cx="609600" cy="58477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C980E0B-AA1D-B2CA-ACB8-E195CAD20F5B}"/>
                </a:ext>
              </a:extLst>
            </p:cNvPr>
            <p:cNvSpPr/>
            <p:nvPr/>
          </p:nvSpPr>
          <p:spPr>
            <a:xfrm>
              <a:off x="2813475" y="4587759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A52F828-B8DB-8107-8D50-DE1810B93B5D}"/>
                </a:ext>
              </a:extLst>
            </p:cNvPr>
            <p:cNvSpPr txBox="1"/>
            <p:nvPr/>
          </p:nvSpPr>
          <p:spPr>
            <a:xfrm>
              <a:off x="2802927" y="4482215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d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D0435ED-6E32-2D62-3030-0DAB369B3EA3}"/>
              </a:ext>
            </a:extLst>
          </p:cNvPr>
          <p:cNvGrpSpPr/>
          <p:nvPr/>
        </p:nvGrpSpPr>
        <p:grpSpPr>
          <a:xfrm>
            <a:off x="2825135" y="5984060"/>
            <a:ext cx="619057" cy="584775"/>
            <a:chOff x="2825135" y="5984060"/>
            <a:chExt cx="619057" cy="584775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11F2AF8-3783-895F-4C46-A78047517A66}"/>
                </a:ext>
              </a:extLst>
            </p:cNvPr>
            <p:cNvSpPr/>
            <p:nvPr/>
          </p:nvSpPr>
          <p:spPr>
            <a:xfrm>
              <a:off x="2825135" y="6104119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427D21F-5B63-0432-45D3-ED825B249F90}"/>
                </a:ext>
              </a:extLst>
            </p:cNvPr>
            <p:cNvSpPr txBox="1"/>
            <p:nvPr/>
          </p:nvSpPr>
          <p:spPr>
            <a:xfrm>
              <a:off x="2834592" y="598406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D7F42E8-6179-3C8E-C98C-3002A4C07A97}"/>
              </a:ext>
            </a:extLst>
          </p:cNvPr>
          <p:cNvGrpSpPr/>
          <p:nvPr/>
        </p:nvGrpSpPr>
        <p:grpSpPr>
          <a:xfrm>
            <a:off x="5710549" y="5247066"/>
            <a:ext cx="649622" cy="584775"/>
            <a:chOff x="1465582" y="5176707"/>
            <a:chExt cx="649622" cy="584775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D27492D-1B9B-7E8D-CB98-68C2EEFFB266}"/>
                </a:ext>
              </a:extLst>
            </p:cNvPr>
            <p:cNvSpPr/>
            <p:nvPr/>
          </p:nvSpPr>
          <p:spPr>
            <a:xfrm>
              <a:off x="1465582" y="5259980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29FDE7D-C718-9E74-0FEA-EC477919B914}"/>
                </a:ext>
              </a:extLst>
            </p:cNvPr>
            <p:cNvSpPr txBox="1"/>
            <p:nvPr/>
          </p:nvSpPr>
          <p:spPr>
            <a:xfrm>
              <a:off x="1505604" y="5176707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f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EF554FE8-8CF9-8D54-930C-55D2D5EE7FAA}"/>
              </a:ext>
            </a:extLst>
          </p:cNvPr>
          <p:cNvSpPr txBox="1"/>
          <p:nvPr/>
        </p:nvSpPr>
        <p:spPr>
          <a:xfrm>
            <a:off x="6661832" y="5278445"/>
            <a:ext cx="346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Same graph? 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AAA96-09E9-9ECE-3BFF-BB3352B7E252}"/>
              </a:ext>
            </a:extLst>
          </p:cNvPr>
          <p:cNvSpPr txBox="1"/>
          <p:nvPr/>
        </p:nvSpPr>
        <p:spPr>
          <a:xfrm>
            <a:off x="8814207" y="5155335"/>
            <a:ext cx="7468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✓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94854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5185B5-A4AD-926E-2289-D5CBE737CF0F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B382D4-7FFC-D8D2-8748-A17262E7F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E9AD4A-3EBC-CCE7-AD13-D2DC4D1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19EBAA-C324-4976-9C83-C700BB38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749CDE-64EC-BCF4-C2DC-55F0AD74E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8D092-13F2-BB53-CE58-9CA15C202A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4C0B49-B858-C75C-266D-D057D8B4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2394F-DD46-AEF3-CCAD-CD99CAA502D7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42DC8-E988-76A2-635E-79925F8575E4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A8AC1A-8304-966C-5E2E-F6D274551FF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595A8-B00C-B7D2-06FA-B8BAB533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C06BA6-47D1-B12A-C3D1-CBA88D4279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4418DD-D5DC-ECAD-A89F-C6E74C02B72A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8A99F2-809F-953B-70B2-C4388E6E212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847DB7-2D51-C5A5-4841-DA4685A31D33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B120AA-0755-DB57-C706-2188C092950C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138C-318B-A180-0975-377905462818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17590-CDDA-B718-FA13-C958CB42F285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D4BD4-F144-BDEA-7584-2B46CF5547F8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28986A-58E7-8865-F6A3-14EFB1EBA8B0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E378E-582A-A858-5DE2-68E81D0D139C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/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= {a, b, c, d, e, f}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800" dirty="0"/>
                  <a:t> = 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b,d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d,f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e,f</a:t>
                </a:r>
                <a:r>
                  <a:rPr lang="en-US" sz="2800" dirty="0"/>
                  <a:t>)}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/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blipFill>
                <a:blip r:embed="rId5"/>
                <a:stretch>
                  <a:fillRect l="-3519" b="-1039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83F6294-6AE5-A655-97EC-254CCEADBC38}"/>
              </a:ext>
            </a:extLst>
          </p:cNvPr>
          <p:cNvGrpSpPr/>
          <p:nvPr/>
        </p:nvGrpSpPr>
        <p:grpSpPr>
          <a:xfrm>
            <a:off x="1465582" y="4571373"/>
            <a:ext cx="4609731" cy="1917658"/>
            <a:chOff x="1906567" y="1349483"/>
            <a:chExt cx="4609731" cy="191765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119AE8-40DD-6687-9523-719EF516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CBB7707-A709-42A1-0003-5B1B9F15EAE8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6D61CE-CCBB-A780-B3EA-2C336337F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5557AF-0B82-277F-5F0C-82CC179F93E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001B05-1381-AD0F-E780-EC7097AC422B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9EE2C6-26D8-FF8B-81D6-14E9196FC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4C27973-9432-5093-678F-8E38ED8D9B1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B30AD4-205A-8091-BF9F-093150D9DDCF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BE31FB-F656-0BA0-1BC1-6BE4138ECA2E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4E80C31-54A9-8B77-7960-294C9F45A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87728E-6406-4EAC-79E0-174FA7E0B69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29C12D0-871C-43F6-2872-5CD3269156F2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A26BEBC-0C37-0146-A8AC-313C9F3DE8B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1B25250-E296-2CE1-D099-20EA58415F29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8DE933E-AB64-2BCC-F628-CE8210A3B181}"/>
              </a:ext>
            </a:extLst>
          </p:cNvPr>
          <p:cNvSpPr txBox="1"/>
          <p:nvPr/>
        </p:nvSpPr>
        <p:spPr>
          <a:xfrm>
            <a:off x="1469894" y="510628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2D1F2B-EFFD-0993-B05D-8EFE42558760}"/>
              </a:ext>
            </a:extLst>
          </p:cNvPr>
          <p:cNvSpPr txBox="1"/>
          <p:nvPr/>
        </p:nvSpPr>
        <p:spPr>
          <a:xfrm>
            <a:off x="4368796" y="5964361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8E7BFA-C210-262C-4065-C7426D6C3B47}"/>
              </a:ext>
            </a:extLst>
          </p:cNvPr>
          <p:cNvSpPr txBox="1"/>
          <p:nvPr/>
        </p:nvSpPr>
        <p:spPr>
          <a:xfrm>
            <a:off x="2831298" y="596305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E7EF4F-667D-D4A7-8D20-DF1850BF4950}"/>
              </a:ext>
            </a:extLst>
          </p:cNvPr>
          <p:cNvSpPr txBox="1"/>
          <p:nvPr/>
        </p:nvSpPr>
        <p:spPr>
          <a:xfrm>
            <a:off x="5724771" y="532442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4D31B9-EA34-0AE2-B055-D002AFF32470}"/>
              </a:ext>
            </a:extLst>
          </p:cNvPr>
          <p:cNvSpPr txBox="1"/>
          <p:nvPr/>
        </p:nvSpPr>
        <p:spPr>
          <a:xfrm>
            <a:off x="6661832" y="5278445"/>
            <a:ext cx="346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Same graph? 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BBD684-3331-8147-0E49-9380F8A716D4}"/>
              </a:ext>
            </a:extLst>
          </p:cNvPr>
          <p:cNvSpPr txBox="1"/>
          <p:nvPr/>
        </p:nvSpPr>
        <p:spPr>
          <a:xfrm>
            <a:off x="2821914" y="448259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6C273A-0811-8D9B-9046-EF49BED5049A}"/>
              </a:ext>
            </a:extLst>
          </p:cNvPr>
          <p:cNvSpPr txBox="1"/>
          <p:nvPr/>
        </p:nvSpPr>
        <p:spPr>
          <a:xfrm>
            <a:off x="4345914" y="446807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75031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5185B5-A4AD-926E-2289-D5CBE737CF0F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B382D4-7FFC-D8D2-8748-A17262E7F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E9AD4A-3EBC-CCE7-AD13-D2DC4D1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19EBAA-C324-4976-9C83-C700BB38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749CDE-64EC-BCF4-C2DC-55F0AD74E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8D092-13F2-BB53-CE58-9CA15C202A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4C0B49-B858-C75C-266D-D057D8B4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2394F-DD46-AEF3-CCAD-CD99CAA502D7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42DC8-E988-76A2-635E-79925F8575E4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A8AC1A-8304-966C-5E2E-F6D274551FF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595A8-B00C-B7D2-06FA-B8BAB533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C06BA6-47D1-B12A-C3D1-CBA88D4279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4418DD-D5DC-ECAD-A89F-C6E74C02B72A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8A99F2-809F-953B-70B2-C4388E6E212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847DB7-2D51-C5A5-4841-DA4685A31D33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B120AA-0755-DB57-C706-2188C092950C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138C-318B-A180-0975-377905462818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17590-CDDA-B718-FA13-C958CB42F285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D4BD4-F144-BDEA-7584-2B46CF5547F8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28986A-58E7-8865-F6A3-14EFB1EBA8B0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E378E-582A-A858-5DE2-68E81D0D139C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/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= {a, b, c, d, e, f}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800" dirty="0"/>
                  <a:t> = 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b,d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d,f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e,f</a:t>
                </a:r>
                <a:r>
                  <a:rPr lang="en-US" sz="2800" dirty="0"/>
                  <a:t>)}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/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blipFill>
                <a:blip r:embed="rId5"/>
                <a:stretch>
                  <a:fillRect l="-3519" b="-1039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83F6294-6AE5-A655-97EC-254CCEADBC38}"/>
              </a:ext>
            </a:extLst>
          </p:cNvPr>
          <p:cNvGrpSpPr/>
          <p:nvPr/>
        </p:nvGrpSpPr>
        <p:grpSpPr>
          <a:xfrm>
            <a:off x="1465582" y="4571373"/>
            <a:ext cx="4609731" cy="1917658"/>
            <a:chOff x="1906567" y="1349483"/>
            <a:chExt cx="4609731" cy="191765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119AE8-40DD-6687-9523-719EF516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CBB7707-A709-42A1-0003-5B1B9F15EAE8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6D61CE-CCBB-A780-B3EA-2C336337F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5557AF-0B82-277F-5F0C-82CC179F93E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001B05-1381-AD0F-E780-EC7097AC422B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9EE2C6-26D8-FF8B-81D6-14E9196FC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4C27973-9432-5093-678F-8E38ED8D9B1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B30AD4-205A-8091-BF9F-093150D9DDCF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BE31FB-F656-0BA0-1BC1-6BE4138ECA2E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4E80C31-54A9-8B77-7960-294C9F45A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87728E-6406-4EAC-79E0-174FA7E0B69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29C12D0-871C-43F6-2872-5CD3269156F2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A26BEBC-0C37-0146-A8AC-313C9F3DE8B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1B25250-E296-2CE1-D099-20EA58415F29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8DE933E-AB64-2BCC-F628-CE8210A3B181}"/>
              </a:ext>
            </a:extLst>
          </p:cNvPr>
          <p:cNvSpPr txBox="1"/>
          <p:nvPr/>
        </p:nvSpPr>
        <p:spPr>
          <a:xfrm>
            <a:off x="1469894" y="510628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2D1F2B-EFFD-0993-B05D-8EFE42558760}"/>
              </a:ext>
            </a:extLst>
          </p:cNvPr>
          <p:cNvSpPr txBox="1"/>
          <p:nvPr/>
        </p:nvSpPr>
        <p:spPr>
          <a:xfrm>
            <a:off x="4368796" y="5964361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8E7BFA-C210-262C-4065-C7426D6C3B47}"/>
              </a:ext>
            </a:extLst>
          </p:cNvPr>
          <p:cNvSpPr txBox="1"/>
          <p:nvPr/>
        </p:nvSpPr>
        <p:spPr>
          <a:xfrm>
            <a:off x="2831298" y="596305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E7EF4F-667D-D4A7-8D20-DF1850BF4950}"/>
              </a:ext>
            </a:extLst>
          </p:cNvPr>
          <p:cNvSpPr txBox="1"/>
          <p:nvPr/>
        </p:nvSpPr>
        <p:spPr>
          <a:xfrm>
            <a:off x="5724771" y="532442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4D31B9-EA34-0AE2-B055-D002AFF32470}"/>
              </a:ext>
            </a:extLst>
          </p:cNvPr>
          <p:cNvSpPr txBox="1"/>
          <p:nvPr/>
        </p:nvSpPr>
        <p:spPr>
          <a:xfrm>
            <a:off x="6661832" y="5278445"/>
            <a:ext cx="346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Same graph? 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BBD684-3331-8147-0E49-9380F8A716D4}"/>
              </a:ext>
            </a:extLst>
          </p:cNvPr>
          <p:cNvSpPr txBox="1"/>
          <p:nvPr/>
        </p:nvSpPr>
        <p:spPr>
          <a:xfrm>
            <a:off x="2821914" y="448259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6C273A-0811-8D9B-9046-EF49BED5049A}"/>
              </a:ext>
            </a:extLst>
          </p:cNvPr>
          <p:cNvSpPr txBox="1"/>
          <p:nvPr/>
        </p:nvSpPr>
        <p:spPr>
          <a:xfrm>
            <a:off x="4345914" y="446807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07F1E-4A39-46D8-C18E-CE4B04921CB3}"/>
              </a:ext>
            </a:extLst>
          </p:cNvPr>
          <p:cNvSpPr txBox="1"/>
          <p:nvPr/>
        </p:nvSpPr>
        <p:spPr>
          <a:xfrm>
            <a:off x="8769237" y="5178658"/>
            <a:ext cx="108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✗</a:t>
            </a:r>
          </a:p>
        </p:txBody>
      </p:sp>
    </p:spTree>
    <p:extLst>
      <p:ext uri="{BB962C8B-B14F-4D97-AF65-F5344CB8AC3E}">
        <p14:creationId xmlns:p14="http://schemas.microsoft.com/office/powerpoint/2010/main" val="3606554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64DABAE-47EA-754F-1156-84F9FCE7CB42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6466AC4-CC6C-ECED-AF67-D5A84B23D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762225"/>
              <a:ext cx="0" cy="1306091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6D721EA-DAC7-DDD1-D726-B207EAF4811A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357977" cy="0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68F88B-9C58-4AB2-BCA2-12341FACE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352914" cy="0"/>
            </a:xfrm>
            <a:prstGeom prst="line">
              <a:avLst/>
            </a:prstGeom>
            <a:ln w="6350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EF48288-65D6-55FE-1DD5-068C68A92AF2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7032" cy="1311460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D5B6959-3F14-0C73-6A45-E28FA7E37A07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181194" cy="722820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6D935B9-205D-2CE2-8322-B8E6290B7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476600"/>
              <a:ext cx="1177749" cy="590230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6EFAAD5-3E06-F251-5DB4-E681E60B554D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3F8CD20-89FC-C8AF-78E9-1752FE8B3B77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6D78A3B-F798-4967-8997-4D44700A705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3C6E7A4-19F2-6216-1B84-CD093F45D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634718"/>
              <a:ext cx="1149679" cy="576163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A6F1F9-D33E-777C-B0D3-65C36952A0F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141129" cy="698303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9F47239-298B-903F-6FEC-CDFF4AE563E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9AA137B-A261-484C-110B-3D7522F387E9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C370AEF-93AF-B1A8-6F84-4829599E1F3C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78F6231-E568-83C0-CEA9-4B35CF6B8508}"/>
              </a:ext>
            </a:extLst>
          </p:cNvPr>
          <p:cNvSpPr txBox="1"/>
          <p:nvPr/>
        </p:nvSpPr>
        <p:spPr>
          <a:xfrm>
            <a:off x="115533" y="3248711"/>
            <a:ext cx="1199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Edges can be directed…</a:t>
            </a:r>
          </a:p>
        </p:txBody>
      </p:sp>
    </p:spTree>
    <p:extLst>
      <p:ext uri="{BB962C8B-B14F-4D97-AF65-F5344CB8AC3E}">
        <p14:creationId xmlns:p14="http://schemas.microsoft.com/office/powerpoint/2010/main" val="365547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Edges can be directed or </a:t>
            </a:r>
            <a:r>
              <a:rPr lang="en-US" sz="3200" u="sng" dirty="0"/>
              <a:t>undirected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26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65E4FF-FC2B-076C-DB78-0AAD5160F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B2EC1D2-3A00-8DBC-DA10-B14D21F6AB0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8419590-5BE7-353A-C091-3FF1D03426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92D71A9-EE61-F216-EFA1-7EAC5CB9C6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0D1BF87-6387-35EA-AF16-F32654C204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A9E09D4-723B-5EC5-FA0C-21DB29D317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A3DF3-C1C5-A361-A5D2-1D341C45064F}"/>
              </a:ext>
            </a:extLst>
          </p:cNvPr>
          <p:cNvSpPr/>
          <p:nvPr/>
        </p:nvSpPr>
        <p:spPr>
          <a:xfrm>
            <a:off x="4343400" y="2514600"/>
            <a:ext cx="2895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2434245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0881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17826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61E83124-4268-EC87-9CB6-028BE2A7BA19}"/>
              </a:ext>
            </a:extLst>
          </p:cNvPr>
          <p:cNvSpPr/>
          <p:nvPr/>
        </p:nvSpPr>
        <p:spPr>
          <a:xfrm>
            <a:off x="2053883" y="1322363"/>
            <a:ext cx="1547446" cy="309748"/>
          </a:xfrm>
          <a:custGeom>
            <a:avLst/>
            <a:gdLst>
              <a:gd name="connsiteX0" fmla="*/ 0 w 1547446"/>
              <a:gd name="connsiteY0" fmla="*/ 0 h 309748"/>
              <a:gd name="connsiteX1" fmla="*/ 759655 w 1547446"/>
              <a:gd name="connsiteY1" fmla="*/ 309489 h 309748"/>
              <a:gd name="connsiteX2" fmla="*/ 1547446 w 1547446"/>
              <a:gd name="connsiteY2" fmla="*/ 42203 h 30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7446" h="309748">
                <a:moveTo>
                  <a:pt x="0" y="0"/>
                </a:moveTo>
                <a:cubicBezTo>
                  <a:pt x="250873" y="151227"/>
                  <a:pt x="501747" y="302455"/>
                  <a:pt x="759655" y="309489"/>
                </a:cubicBezTo>
                <a:cubicBezTo>
                  <a:pt x="1017563" y="316523"/>
                  <a:pt x="1282504" y="179363"/>
                  <a:pt x="1547446" y="42203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911C89-38C1-3760-E5C6-EA993F7E306C}"/>
              </a:ext>
            </a:extLst>
          </p:cNvPr>
          <p:cNvSpPr txBox="1"/>
          <p:nvPr/>
        </p:nvSpPr>
        <p:spPr>
          <a:xfrm>
            <a:off x="2465633" y="764429"/>
            <a:ext cx="20997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65842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D23521-ECC5-5D4E-9961-D21022C8F65C}"/>
              </a:ext>
            </a:extLst>
          </p:cNvPr>
          <p:cNvGrpSpPr/>
          <p:nvPr/>
        </p:nvGrpSpPr>
        <p:grpSpPr>
          <a:xfrm rot="746550">
            <a:off x="4753669" y="1505150"/>
            <a:ext cx="487582" cy="530311"/>
            <a:chOff x="3302330" y="4074289"/>
            <a:chExt cx="376702" cy="40971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CF6C670-1398-194D-8D7D-3292E19B4D8D}"/>
                </a:ext>
              </a:extLst>
            </p:cNvPr>
            <p:cNvSpPr/>
            <p:nvPr/>
          </p:nvSpPr>
          <p:spPr>
            <a:xfrm>
              <a:off x="3335482" y="4074289"/>
              <a:ext cx="322118" cy="322118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5214CA7-E87D-804E-9C9B-BBADED8FB8DA}"/>
                </a:ext>
              </a:extLst>
            </p:cNvPr>
            <p:cNvSpPr/>
            <p:nvPr/>
          </p:nvSpPr>
          <p:spPr>
            <a:xfrm>
              <a:off x="3302330" y="4230661"/>
              <a:ext cx="376702" cy="234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67">
              <a:extLst>
                <a:ext uri="{FF2B5EF4-FFF2-40B4-BE49-F238E27FC236}">
                  <a16:creationId xmlns:a16="http://schemas.microsoft.com/office/drawing/2014/main" id="{F7D28522-CF38-DC4C-B0A1-4AB6D004C866}"/>
                </a:ext>
              </a:extLst>
            </p:cNvPr>
            <p:cNvSpPr/>
            <p:nvPr/>
          </p:nvSpPr>
          <p:spPr>
            <a:xfrm>
              <a:off x="3585512" y="4228090"/>
              <a:ext cx="72088" cy="255913"/>
            </a:xfrm>
            <a:custGeom>
              <a:avLst/>
              <a:gdLst>
                <a:gd name="connsiteX0" fmla="*/ 0 w 109538"/>
                <a:gd name="connsiteY0" fmla="*/ 242888 h 242888"/>
                <a:gd name="connsiteX1" fmla="*/ 69056 w 109538"/>
                <a:gd name="connsiteY1" fmla="*/ 107156 h 242888"/>
                <a:gd name="connsiteX2" fmla="*/ 109538 w 109538"/>
                <a:gd name="connsiteY2" fmla="*/ 0 h 24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538" h="242888">
                  <a:moveTo>
                    <a:pt x="0" y="242888"/>
                  </a:moveTo>
                  <a:cubicBezTo>
                    <a:pt x="25400" y="195262"/>
                    <a:pt x="50800" y="147637"/>
                    <a:pt x="69056" y="107156"/>
                  </a:cubicBezTo>
                  <a:cubicBezTo>
                    <a:pt x="87312" y="66675"/>
                    <a:pt x="98425" y="33337"/>
                    <a:pt x="109538" y="0"/>
                  </a:cubicBezTo>
                </a:path>
              </a:pathLst>
            </a:custGeom>
            <a:noFill/>
            <a:ln w="63500" cap="rnd">
              <a:solidFill>
                <a:srgbClr val="FF0000"/>
              </a:solidFill>
              <a:round/>
              <a:headEnd type="non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68">
              <a:extLst>
                <a:ext uri="{FF2B5EF4-FFF2-40B4-BE49-F238E27FC236}">
                  <a16:creationId xmlns:a16="http://schemas.microsoft.com/office/drawing/2014/main" id="{2D82E853-F00A-5D42-BD86-6AD0CC9BE4F7}"/>
                </a:ext>
              </a:extLst>
            </p:cNvPr>
            <p:cNvSpPr/>
            <p:nvPr/>
          </p:nvSpPr>
          <p:spPr>
            <a:xfrm>
              <a:off x="3335482" y="4229282"/>
              <a:ext cx="80008" cy="254721"/>
            </a:xfrm>
            <a:custGeom>
              <a:avLst/>
              <a:gdLst>
                <a:gd name="connsiteX0" fmla="*/ 102393 w 102393"/>
                <a:gd name="connsiteY0" fmla="*/ 240507 h 240507"/>
                <a:gd name="connsiteX1" fmla="*/ 35718 w 102393"/>
                <a:gd name="connsiteY1" fmla="*/ 107157 h 240507"/>
                <a:gd name="connsiteX2" fmla="*/ 0 w 102393"/>
                <a:gd name="connsiteY2" fmla="*/ 0 h 2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393" h="240507">
                  <a:moveTo>
                    <a:pt x="102393" y="240507"/>
                  </a:moveTo>
                  <a:cubicBezTo>
                    <a:pt x="77588" y="193874"/>
                    <a:pt x="52783" y="147241"/>
                    <a:pt x="35718" y="107157"/>
                  </a:cubicBezTo>
                  <a:cubicBezTo>
                    <a:pt x="18653" y="67073"/>
                    <a:pt x="9326" y="33536"/>
                    <a:pt x="0" y="0"/>
                  </a:cubicBezTo>
                </a:path>
              </a:pathLst>
            </a:custGeom>
            <a:noFill/>
            <a:ln w="63500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6E79E3-B119-984C-88EF-6FA0D10E46DA}"/>
              </a:ext>
            </a:extLst>
          </p:cNvPr>
          <p:cNvSpPr txBox="1"/>
          <p:nvPr/>
        </p:nvSpPr>
        <p:spPr>
          <a:xfrm>
            <a:off x="4654166" y="952994"/>
            <a:ext cx="2099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59714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7327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AB40C0-B001-31DE-C55E-C7F08CCAAF59}"/>
              </a:ext>
            </a:extLst>
          </p:cNvPr>
          <p:cNvSpPr txBox="1"/>
          <p:nvPr/>
        </p:nvSpPr>
        <p:spPr>
          <a:xfrm>
            <a:off x="1908742" y="5460377"/>
            <a:ext cx="463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a,c,e,f</a:t>
            </a:r>
            <a:r>
              <a:rPr lang="en-US" sz="3200" b="1" dirty="0"/>
              <a:t>	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80AEB0-9766-E4E2-FD4C-6DF8810381F8}"/>
              </a:ext>
            </a:extLst>
          </p:cNvPr>
          <p:cNvSpPr txBox="1"/>
          <p:nvPr/>
        </p:nvSpPr>
        <p:spPr>
          <a:xfrm>
            <a:off x="3173738" y="5407842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✓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EC3011-DA09-8648-71F8-B557B5A4B02F}"/>
              </a:ext>
            </a:extLst>
          </p:cNvPr>
          <p:cNvGrpSpPr/>
          <p:nvPr/>
        </p:nvGrpSpPr>
        <p:grpSpPr>
          <a:xfrm>
            <a:off x="894825" y="2114175"/>
            <a:ext cx="3794040" cy="771480"/>
            <a:chOff x="894825" y="2114175"/>
            <a:chExt cx="3794040" cy="7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367974-49E9-F1FC-AB54-948F8C9968D7}"/>
                    </a:ext>
                  </a:extLst>
                </p14:cNvPr>
                <p14:cNvContentPartPr/>
                <p14:nvPr/>
              </p14:nvContentPartPr>
              <p14:xfrm>
                <a:off x="894825" y="2114175"/>
                <a:ext cx="960120" cy="606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367974-49E9-F1FC-AB54-948F8C9968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9185" y="2078175"/>
                  <a:ext cx="103176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7F9509-FC9F-7AE3-9B9B-00D332998E28}"/>
                    </a:ext>
                  </a:extLst>
                </p14:cNvPr>
                <p14:cNvContentPartPr/>
                <p14:nvPr/>
              </p14:nvContentPartPr>
              <p14:xfrm>
                <a:off x="2304585" y="2846775"/>
                <a:ext cx="1052280" cy="38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7F9509-FC9F-7AE3-9B9B-00D332998E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68945" y="2811135"/>
                  <a:ext cx="1123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A1334C-90A9-C11A-D07B-AC8ADF708441}"/>
                    </a:ext>
                  </a:extLst>
                </p14:cNvPr>
                <p14:cNvContentPartPr/>
                <p14:nvPr/>
              </p14:nvContentPartPr>
              <p14:xfrm>
                <a:off x="3819105" y="2258535"/>
                <a:ext cx="869760" cy="474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0A1334C-90A9-C11A-D07B-AC8ADF7084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3465" y="2222895"/>
                  <a:ext cx="941400" cy="546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39627D5-4728-D19E-F241-6E2C95DA45A3}"/>
              </a:ext>
            </a:extLst>
          </p:cNvPr>
          <p:cNvSpPr txBox="1"/>
          <p:nvPr/>
        </p:nvSpPr>
        <p:spPr>
          <a:xfrm>
            <a:off x="3729171" y="5705884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“cost” of path = 17</a:t>
            </a:r>
          </a:p>
        </p:txBody>
      </p:sp>
    </p:spTree>
    <p:extLst>
      <p:ext uri="{BB962C8B-B14F-4D97-AF65-F5344CB8AC3E}">
        <p14:creationId xmlns:p14="http://schemas.microsoft.com/office/powerpoint/2010/main" val="2438508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7DD635-92C7-EDF7-6F9A-CA178054D0DE}"/>
              </a:ext>
            </a:extLst>
          </p:cNvPr>
          <p:cNvSpPr txBox="1"/>
          <p:nvPr/>
        </p:nvSpPr>
        <p:spPr>
          <a:xfrm>
            <a:off x="2714998" y="5810219"/>
            <a:ext cx="6219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b,d</a:t>
            </a:r>
            <a:endParaRPr lang="en-US" sz="3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825325-A09E-7827-CC35-38DDCD242F9A}"/>
              </a:ext>
            </a:extLst>
          </p:cNvPr>
          <p:cNvSpPr txBox="1"/>
          <p:nvPr/>
        </p:nvSpPr>
        <p:spPr>
          <a:xfrm>
            <a:off x="3556604" y="5701398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✓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92031A-96E6-F5E0-1218-7332EEF50B2F}"/>
                  </a:ext>
                </a:extLst>
              </p14:cNvPr>
              <p14:cNvContentPartPr/>
              <p14:nvPr/>
            </p14:nvContentPartPr>
            <p14:xfrm>
              <a:off x="2247345" y="1293735"/>
              <a:ext cx="1105560" cy="31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92031A-96E6-F5E0-1218-7332EEF50B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1705" y="1258095"/>
                <a:ext cx="117720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6980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09BF03-0B00-A24D-2982-3AD15074DB3E}"/>
              </a:ext>
            </a:extLst>
          </p:cNvPr>
          <p:cNvSpPr txBox="1"/>
          <p:nvPr/>
        </p:nvSpPr>
        <p:spPr>
          <a:xfrm>
            <a:off x="2303215" y="5772839"/>
            <a:ext cx="6219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a,c,d,f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7303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09BF03-0B00-A24D-2982-3AD15074DB3E}"/>
              </a:ext>
            </a:extLst>
          </p:cNvPr>
          <p:cNvSpPr txBox="1"/>
          <p:nvPr/>
        </p:nvSpPr>
        <p:spPr>
          <a:xfrm>
            <a:off x="2303215" y="5772839"/>
            <a:ext cx="6219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a,c,d,f</a:t>
            </a:r>
            <a:endParaRPr lang="en-US" sz="3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0488C79-7BAE-AB87-7F1A-A8C6A3B38150}"/>
              </a:ext>
            </a:extLst>
          </p:cNvPr>
          <p:cNvGrpSpPr/>
          <p:nvPr/>
        </p:nvGrpSpPr>
        <p:grpSpPr>
          <a:xfrm>
            <a:off x="3876345" y="5926935"/>
            <a:ext cx="304920" cy="398880"/>
            <a:chOff x="3876345" y="5926935"/>
            <a:chExt cx="30492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450CC80-4760-9E84-0BF7-C9AC3EAF13B4}"/>
                    </a:ext>
                  </a:extLst>
                </p14:cNvPr>
                <p14:cNvContentPartPr/>
                <p14:nvPr/>
              </p14:nvContentPartPr>
              <p14:xfrm>
                <a:off x="3876345" y="6010095"/>
                <a:ext cx="303120" cy="315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450CC80-4760-9E84-0BF7-C9AC3EAF13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0705" y="5974095"/>
                  <a:ext cx="3747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282771F-8BE2-27AA-C214-7685ABDFB173}"/>
                    </a:ext>
                  </a:extLst>
                </p14:cNvPr>
                <p14:cNvContentPartPr/>
                <p14:nvPr/>
              </p14:nvContentPartPr>
              <p14:xfrm>
                <a:off x="3923865" y="5926935"/>
                <a:ext cx="257400" cy="359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282771F-8BE2-27AA-C214-7685ABDFB1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88225" y="5890935"/>
                  <a:ext cx="329040" cy="43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97491F5-9079-BCE0-AF62-1DBD3E7DE352}"/>
                  </a:ext>
                </a:extLst>
              </p14:cNvPr>
              <p14:cNvContentPartPr/>
              <p14:nvPr/>
            </p14:nvContentPartPr>
            <p14:xfrm>
              <a:off x="904545" y="2123895"/>
              <a:ext cx="874440" cy="609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97491F5-9079-BCE0-AF62-1DBD3E7DE3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8905" y="2087895"/>
                <a:ext cx="94608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B5D7C9E-9B50-DE13-B1E8-9C3561A3CF62}"/>
                  </a:ext>
                </a:extLst>
              </p14:cNvPr>
              <p14:cNvContentPartPr/>
              <p14:nvPr/>
            </p14:nvContentPartPr>
            <p14:xfrm>
              <a:off x="2818665" y="5749455"/>
              <a:ext cx="515880" cy="127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B5D7C9E-9B50-DE13-B1E8-9C3561A3CF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2665" y="5713455"/>
                <a:ext cx="5875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1405DA-C112-91C9-8FD0-E7CD951A9287}"/>
                  </a:ext>
                </a:extLst>
              </p14:cNvPr>
              <p14:cNvContentPartPr/>
              <p14:nvPr/>
            </p14:nvContentPartPr>
            <p14:xfrm>
              <a:off x="3809385" y="1428375"/>
              <a:ext cx="916560" cy="570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1405DA-C112-91C9-8FD0-E7CD951A92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3745" y="1392375"/>
                <a:ext cx="98820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5D79ECE-6529-1E8E-4FCB-E36CC8075F19}"/>
                  </a:ext>
                </a:extLst>
              </p14:cNvPr>
              <p14:cNvContentPartPr/>
              <p14:nvPr/>
            </p14:nvContentPartPr>
            <p14:xfrm>
              <a:off x="2618865" y="1741215"/>
              <a:ext cx="402840" cy="344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5D79ECE-6529-1E8E-4FCB-E36CC8075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83225" y="1705575"/>
                <a:ext cx="4744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244161A-D66C-6C3E-BB35-29D0EFCFA815}"/>
                  </a:ext>
                </a:extLst>
              </p14:cNvPr>
              <p14:cNvContentPartPr/>
              <p14:nvPr/>
            </p14:nvContentPartPr>
            <p14:xfrm>
              <a:off x="2923785" y="2295255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244161A-D66C-6C3E-BB35-29D0EFCFA8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88145" y="2259255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784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CCDBA-8115-5954-A7F0-FC747D1B0C65}"/>
              </a:ext>
            </a:extLst>
          </p:cNvPr>
          <p:cNvSpPr txBox="1"/>
          <p:nvPr/>
        </p:nvSpPr>
        <p:spPr>
          <a:xfrm>
            <a:off x="2095145" y="5670326"/>
            <a:ext cx="6219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c,e,d,f,e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472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326AFE-D767-327D-566C-49EF38976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E77F29B-B252-D51C-010F-DEE0CE53DC2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23AB3B9-8EB0-FB66-B32F-F0A06B0F6E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1703489-C0E9-EF39-78AD-90FA2337B35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B921B96-FE80-264F-6165-948BB52718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68A1593-F39A-3CDB-FB73-CEED0C498D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16A00-3B90-1246-5FD3-3EDCDA108AED}"/>
              </a:ext>
            </a:extLst>
          </p:cNvPr>
          <p:cNvSpPr txBox="1"/>
          <p:nvPr/>
        </p:nvSpPr>
        <p:spPr>
          <a:xfrm>
            <a:off x="152400" y="228600"/>
            <a:ext cx="588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 Classes </a:t>
            </a:r>
            <a:r>
              <a:rPr lang="en-US" sz="1100" dirty="0"/>
              <a:t>(You can register for these anytime in the next couple years):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E4EFF-29B5-D564-4397-77E4BA92B949}"/>
              </a:ext>
            </a:extLst>
          </p:cNvPr>
          <p:cNvSpPr txBox="1"/>
          <p:nvPr/>
        </p:nvSpPr>
        <p:spPr>
          <a:xfrm>
            <a:off x="533400" y="838200"/>
            <a:ext cx="7050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CSCI 366- Computer Systems</a:t>
            </a:r>
          </a:p>
          <a:p>
            <a:r>
              <a:rPr lang="en-US" sz="2400" dirty="0"/>
              <a:t>ESOF 322 – Software Engineering</a:t>
            </a:r>
          </a:p>
          <a:p>
            <a:r>
              <a:rPr lang="en-US" sz="2400" dirty="0"/>
              <a:t>CSCI 305 – Concepts of Programming Languages</a:t>
            </a:r>
          </a:p>
          <a:p>
            <a:r>
              <a:rPr lang="en-US" sz="2400" dirty="0"/>
              <a:t>CSCI 338 – Computer Science Theory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7D6E9-ACEE-B855-A1C7-F0CA1454049A}"/>
              </a:ext>
            </a:extLst>
          </p:cNvPr>
          <p:cNvSpPr txBox="1"/>
          <p:nvPr/>
        </p:nvSpPr>
        <p:spPr>
          <a:xfrm>
            <a:off x="176074" y="2679458"/>
            <a:ext cx="5264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Classes that may be of interest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0F4F9-B81B-85B7-F418-89F2EAB95549}"/>
              </a:ext>
            </a:extLst>
          </p:cNvPr>
          <p:cNvSpPr txBox="1"/>
          <p:nvPr/>
        </p:nvSpPr>
        <p:spPr>
          <a:xfrm>
            <a:off x="609600" y="3174225"/>
            <a:ext cx="413125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CSCI 252- Intro to Data Science</a:t>
            </a:r>
          </a:p>
          <a:p>
            <a:r>
              <a:rPr lang="en-US" sz="2000" dirty="0"/>
              <a:t>CSCI 331- Web Development</a:t>
            </a:r>
          </a:p>
          <a:p>
            <a:r>
              <a:rPr lang="en-US" sz="2000" dirty="0"/>
              <a:t>CSCI 351 – System Administration</a:t>
            </a:r>
          </a:p>
          <a:p>
            <a:r>
              <a:rPr lang="en-US" sz="2000" dirty="0"/>
              <a:t>CSCI 440 – Database Systems</a:t>
            </a:r>
          </a:p>
          <a:p>
            <a:r>
              <a:rPr lang="en-US" sz="2000" dirty="0"/>
              <a:t>CSCI 443 – User Interface Design</a:t>
            </a:r>
          </a:p>
          <a:p>
            <a:r>
              <a:rPr lang="en-US" sz="2000" dirty="0"/>
              <a:t>CSCI 451 – Computational Biology</a:t>
            </a:r>
          </a:p>
          <a:p>
            <a:r>
              <a:rPr lang="en-US" sz="2000" dirty="0"/>
              <a:t>CSCI 446 – Artificial Intelligence*</a:t>
            </a:r>
          </a:p>
          <a:p>
            <a:r>
              <a:rPr lang="en-US" sz="2000" dirty="0"/>
              <a:t>CSCI 460 – Operating Systems</a:t>
            </a:r>
          </a:p>
          <a:p>
            <a:r>
              <a:rPr lang="en-US" sz="2000" dirty="0"/>
              <a:t>CSCI 466 – Networks</a:t>
            </a:r>
          </a:p>
          <a:p>
            <a:r>
              <a:rPr lang="en-US" sz="2000" dirty="0"/>
              <a:t>CSCI 476 – Computer Security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31808-B74C-CC62-B59A-1577273AB243}"/>
              </a:ext>
            </a:extLst>
          </p:cNvPr>
          <p:cNvSpPr txBox="1"/>
          <p:nvPr/>
        </p:nvSpPr>
        <p:spPr>
          <a:xfrm>
            <a:off x="7621449" y="53370"/>
            <a:ext cx="44791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you have not already:</a:t>
            </a:r>
          </a:p>
          <a:p>
            <a:r>
              <a:rPr lang="en-US" sz="2400" dirty="0"/>
              <a:t>CSCI 246 – Discrete Structures</a:t>
            </a:r>
          </a:p>
          <a:p>
            <a:r>
              <a:rPr lang="en-US" sz="2400" dirty="0"/>
              <a:t>CSCI 112- Programming in C</a:t>
            </a:r>
          </a:p>
          <a:p>
            <a:r>
              <a:rPr lang="en-US" sz="2400" dirty="0"/>
              <a:t>MART 145- Web Design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5912A7-C736-0D02-6E11-13E1BB941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397150"/>
            <a:ext cx="3905929" cy="384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2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CCDBA-8115-5954-A7F0-FC747D1B0C65}"/>
              </a:ext>
            </a:extLst>
          </p:cNvPr>
          <p:cNvSpPr txBox="1"/>
          <p:nvPr/>
        </p:nvSpPr>
        <p:spPr>
          <a:xfrm>
            <a:off x="2095145" y="5670326"/>
            <a:ext cx="6219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c,e,d,f,e</a:t>
            </a:r>
            <a:endParaRPr lang="en-US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4CF9D35-4E92-D1BA-27E3-396B079F71DA}"/>
              </a:ext>
            </a:extLst>
          </p:cNvPr>
          <p:cNvGrpSpPr/>
          <p:nvPr/>
        </p:nvGrpSpPr>
        <p:grpSpPr>
          <a:xfrm>
            <a:off x="3963465" y="5819655"/>
            <a:ext cx="437040" cy="461520"/>
            <a:chOff x="3963465" y="5819655"/>
            <a:chExt cx="43704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24DC1B-90E9-015F-41EF-BD4A61CABA7B}"/>
                    </a:ext>
                  </a:extLst>
                </p14:cNvPr>
                <p14:cNvContentPartPr/>
                <p14:nvPr/>
              </p14:nvContentPartPr>
              <p14:xfrm>
                <a:off x="3981105" y="5876535"/>
                <a:ext cx="390600" cy="366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24DC1B-90E9-015F-41EF-BD4A61CABA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45465" y="5840535"/>
                  <a:ext cx="4622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7846E6-D152-63D2-FDDE-BEECCA7F3096}"/>
                    </a:ext>
                  </a:extLst>
                </p14:cNvPr>
                <p14:cNvContentPartPr/>
                <p14:nvPr/>
              </p14:nvContentPartPr>
              <p14:xfrm>
                <a:off x="3963465" y="5819655"/>
                <a:ext cx="437040" cy="461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7846E6-D152-63D2-FDDE-BEECCA7F30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7825" y="5783655"/>
                  <a:ext cx="508680" cy="53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D1238F1-C037-A6F8-582F-EE7A632FCB87}"/>
                  </a:ext>
                </a:extLst>
              </p14:cNvPr>
              <p14:cNvContentPartPr/>
              <p14:nvPr/>
            </p14:nvContentPartPr>
            <p14:xfrm>
              <a:off x="2285505" y="2828775"/>
              <a:ext cx="1082160" cy="67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D1238F1-C037-A6F8-582F-EE7A632FCB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9865" y="2792775"/>
                <a:ext cx="1153800" cy="13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A1E86DF0-3072-BA2D-DC06-A64E9F201F68}"/>
              </a:ext>
            </a:extLst>
          </p:cNvPr>
          <p:cNvGrpSpPr/>
          <p:nvPr/>
        </p:nvGrpSpPr>
        <p:grpSpPr>
          <a:xfrm>
            <a:off x="3590865" y="1428375"/>
            <a:ext cx="1152360" cy="1315440"/>
            <a:chOff x="3590865" y="1428375"/>
            <a:chExt cx="1152360" cy="13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2FA074C-F0BE-4BE3-1B3F-B0758C096824}"/>
                    </a:ext>
                  </a:extLst>
                </p14:cNvPr>
                <p14:cNvContentPartPr/>
                <p14:nvPr/>
              </p14:nvContentPartPr>
              <p14:xfrm>
                <a:off x="3590865" y="1628175"/>
                <a:ext cx="38160" cy="1038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2FA074C-F0BE-4BE3-1B3F-B0758C0968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4865" y="1592535"/>
                  <a:ext cx="109800" cy="11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A28016-9590-56DD-EBAF-32E06D586EA4}"/>
                    </a:ext>
                  </a:extLst>
                </p14:cNvPr>
                <p14:cNvContentPartPr/>
                <p14:nvPr/>
              </p14:nvContentPartPr>
              <p14:xfrm>
                <a:off x="3790665" y="1428375"/>
                <a:ext cx="907920" cy="608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A28016-9590-56DD-EBAF-32E06D586E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55025" y="1392375"/>
                  <a:ext cx="97956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A74C36B-67CF-B136-18F0-45777F97C280}"/>
                    </a:ext>
                  </a:extLst>
                </p14:cNvPr>
                <p14:cNvContentPartPr/>
                <p14:nvPr/>
              </p14:nvContentPartPr>
              <p14:xfrm>
                <a:off x="3793905" y="2285895"/>
                <a:ext cx="949320" cy="457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A74C36B-67CF-B136-18F0-45777F97C2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58265" y="2249895"/>
                  <a:ext cx="1020960" cy="52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9C081DF-EF9C-160F-1DBB-792141372712}"/>
                  </a:ext>
                </a:extLst>
              </p14:cNvPr>
              <p14:cNvContentPartPr/>
              <p14:nvPr/>
            </p14:nvContentPartPr>
            <p14:xfrm>
              <a:off x="8629065" y="5466855"/>
              <a:ext cx="1972440" cy="10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9C081DF-EF9C-160F-1DBB-7921413727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93425" y="5430855"/>
                <a:ext cx="204408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103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Cycle = Sequence of vertices connected by edge with loop(s).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575544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Cycle = Sequence of vertices connected by edge with loop(s).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Connected Graph = Graph that has a path between every vertex pair.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58829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Cycle = Sequence of vertices connected by edge with loop(s).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Connected Graph = Graph that has a path between every vertex pair.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579C13-75AB-A210-11C6-3C7EDD9D7191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9E73094-B64D-7A5A-121F-B57965A2F3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C0956B-3201-4B08-0728-001AAF18B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87BDE7-F70D-C208-974F-5A4098A53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6F0E7E6-CC04-657E-2975-9FE9D7AF8E63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D596B7D-566F-5847-5479-AAEEE6DB1331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E2CEEBA-7228-DBEB-0161-55B26C310A8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E31823C-5025-B57B-9FFA-1A5AF6581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CDD29AC-09DA-7B1D-8B4F-A6865F471FD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95640AA-2776-1CA5-7F06-603B038D0CAD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A33BEF-83FE-7E49-887B-B8F612EA2596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CC58427-0BF0-FE23-E878-E33742246357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3CEF3C9-757C-C844-0AAB-28905EBAF62A}"/>
              </a:ext>
            </a:extLst>
          </p:cNvPr>
          <p:cNvSpPr txBox="1"/>
          <p:nvPr/>
        </p:nvSpPr>
        <p:spPr>
          <a:xfrm>
            <a:off x="4554738" y="198642"/>
            <a:ext cx="4567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Two Connected Components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93A80A-9487-A613-B235-E5F493A71F4E}"/>
              </a:ext>
            </a:extLst>
          </p:cNvPr>
          <p:cNvCxnSpPr/>
          <p:nvPr/>
        </p:nvCxnSpPr>
        <p:spPr>
          <a:xfrm flipH="1">
            <a:off x="3918845" y="838036"/>
            <a:ext cx="885926" cy="328898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2A1935-58A7-6BB6-5E1B-E96653DF8BEE}"/>
              </a:ext>
            </a:extLst>
          </p:cNvPr>
          <p:cNvCxnSpPr>
            <a:cxnSpLocks/>
          </p:cNvCxnSpPr>
          <p:nvPr/>
        </p:nvCxnSpPr>
        <p:spPr>
          <a:xfrm flipH="1">
            <a:off x="4554738" y="1246864"/>
            <a:ext cx="387118" cy="743023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11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CCB442-AF38-2373-5048-D3BEB0D07CEA}"/>
                  </a:ext>
                </a:extLst>
              </p:cNvPr>
              <p:cNvSpPr txBox="1"/>
              <p:nvPr/>
            </p:nvSpPr>
            <p:spPr>
              <a:xfrm>
                <a:off x="115533" y="3248711"/>
                <a:ext cx="11992897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Edges can be directed or </a:t>
                </a:r>
                <a:r>
                  <a:rPr lang="en-US" sz="2400" u="sng" dirty="0"/>
                  <a:t>undirected</a:t>
                </a:r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Edges can have </a:t>
                </a:r>
                <a:r>
                  <a:rPr lang="en-US" sz="2400" b="1" dirty="0"/>
                  <a:t>weights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u="sng" dirty="0"/>
                  <a:t>Simple graph</a:t>
                </a:r>
                <a:r>
                  <a:rPr lang="en-US" sz="2400" dirty="0"/>
                  <a:t> = At most one edge between pair of vertices and no edges that start and end at same vertex.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Path = Sequence of vertices connected by edges without loops.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Cycle = Sequence of vertices connected by edge with loop(s).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Connected Graph = Graph that has a path between every vertex pair.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Degree of a vertex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# of edges touching it (undirected).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CCB442-AF38-2373-5048-D3BEB0D07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3" y="3248711"/>
                <a:ext cx="11992897" cy="4893647"/>
              </a:xfrm>
              <a:prstGeom prst="rect">
                <a:avLst/>
              </a:prstGeom>
              <a:blipFill>
                <a:blip r:embed="rId4"/>
                <a:stretch>
                  <a:fillRect l="-712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ED67B81-5A4B-34C1-6389-8E44EE6B9015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385F40-9741-066A-8ABE-527D83F3B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816FE3-253A-52BD-F7B8-DC45AFED69DE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9E44BF0-4B71-6D62-0DA9-1F46956228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5C83CF-F62F-2601-3EE7-7D1EDC13FB3B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A22F8F-CBCD-FEBE-B247-E30E077ABF90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5E1045-F19F-D79F-132E-EFDDF8992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AE368A-540B-7C7A-A386-D158FC08B0D8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433CC2-DDFA-3747-DBA8-CF60C9A059C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570D1D-EA08-7BD5-FEAF-D7D6356B657E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716EB-E4B6-EBD8-1DF4-A95E0F826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F99E65-DE1B-BBED-1D29-FBC9A6FF8C61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1DA011-F6E0-09ED-82F7-4A36156BD123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62A67B6-62CE-7C38-05F0-34243A066729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62838D-4604-5380-6D87-FE3587FDC87A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151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D67B81-5A4B-34C1-6389-8E44EE6B9015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385F40-9741-066A-8ABE-527D83F3B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816FE3-253A-52BD-F7B8-DC45AFED69DE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9E44BF0-4B71-6D62-0DA9-1F46956228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5C83CF-F62F-2601-3EE7-7D1EDC13FB3B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A22F8F-CBCD-FEBE-B247-E30E077ABF90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5E1045-F19F-D79F-132E-EFDDF8992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AE368A-540B-7C7A-A386-D158FC08B0D8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433CC2-DDFA-3747-DBA8-CF60C9A059C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570D1D-EA08-7BD5-FEAF-D7D6356B657E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716EB-E4B6-EBD8-1DF4-A95E0F826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F99E65-DE1B-BBED-1D29-FBC9A6FF8C61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1DA011-F6E0-09ED-82F7-4A36156BD123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62A67B6-62CE-7C38-05F0-34243A066729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62838D-4604-5380-6D87-FE3587FDC87A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C9FF3DD-2B49-39B0-1D9B-E0E846D76630}"/>
              </a:ext>
            </a:extLst>
          </p:cNvPr>
          <p:cNvSpPr txBox="1"/>
          <p:nvPr/>
        </p:nvSpPr>
        <p:spPr>
          <a:xfrm>
            <a:off x="380997" y="3248711"/>
            <a:ext cx="1085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some operations we may want to perform on a graph?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47A75B-9FB4-C268-52CE-F23945EC98A7}"/>
              </a:ext>
            </a:extLst>
          </p:cNvPr>
          <p:cNvSpPr/>
          <p:nvPr/>
        </p:nvSpPr>
        <p:spPr>
          <a:xfrm>
            <a:off x="569084" y="400372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vertices/edges.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path between vertex pair.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graph connected?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degree of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 graph simple?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46AFCC-E471-1758-58FE-8A05FB42ABFD}"/>
              </a:ext>
            </a:extLst>
          </p:cNvPr>
          <p:cNvSpPr/>
          <p:nvPr/>
        </p:nvSpPr>
        <p:spPr>
          <a:xfrm>
            <a:off x="6373819" y="4003721"/>
            <a:ext cx="546335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Get number of vertices/edges.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Get neighbors of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there a cycle?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max degree of graph.</a:t>
            </a:r>
          </a:p>
        </p:txBody>
      </p:sp>
    </p:spTree>
    <p:extLst>
      <p:ext uri="{BB962C8B-B14F-4D97-AF65-F5344CB8AC3E}">
        <p14:creationId xmlns:p14="http://schemas.microsoft.com/office/powerpoint/2010/main" val="1722137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A4DD57-F21C-0DB4-A4B8-62EA4A2B6DF2}"/>
              </a:ext>
            </a:extLst>
          </p:cNvPr>
          <p:cNvSpPr txBox="1"/>
          <p:nvPr/>
        </p:nvSpPr>
        <p:spPr>
          <a:xfrm>
            <a:off x="772072" y="489179"/>
            <a:ext cx="4544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represent a graph in a computer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383429" y="105435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093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A4DD57-F21C-0DB4-A4B8-62EA4A2B6DF2}"/>
              </a:ext>
            </a:extLst>
          </p:cNvPr>
          <p:cNvSpPr txBox="1"/>
          <p:nvPr/>
        </p:nvSpPr>
        <p:spPr>
          <a:xfrm>
            <a:off x="772072" y="489179"/>
            <a:ext cx="4544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represent a graph in a computer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383429" y="105435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F9987E-E48D-2B31-D8B7-9526FE6319F8}"/>
              </a:ext>
            </a:extLst>
          </p:cNvPr>
          <p:cNvSpPr txBox="1"/>
          <p:nvPr/>
        </p:nvSpPr>
        <p:spPr>
          <a:xfrm>
            <a:off x="152400" y="2095425"/>
            <a:ext cx="420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3600" dirty="0"/>
              <a:t>Adjacency List</a:t>
            </a:r>
          </a:p>
        </p:txBody>
      </p:sp>
      <p:graphicFrame>
        <p:nvGraphicFramePr>
          <p:cNvPr id="6" name="Table 33">
            <a:extLst>
              <a:ext uri="{FF2B5EF4-FFF2-40B4-BE49-F238E27FC236}">
                <a16:creationId xmlns:a16="http://schemas.microsoft.com/office/drawing/2014/main" id="{1013F3EC-C774-646E-CF83-EE6BB957D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090999"/>
              </p:ext>
            </p:extLst>
          </p:nvPr>
        </p:nvGraphicFramePr>
        <p:xfrm>
          <a:off x="790750" y="2806400"/>
          <a:ext cx="6785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3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70BFBE-3FB4-0E17-5C8B-AD209A5CF3EE}"/>
              </a:ext>
            </a:extLst>
          </p:cNvPr>
          <p:cNvCxnSpPr>
            <a:cxnSpLocks/>
          </p:cNvCxnSpPr>
          <p:nvPr/>
        </p:nvCxnSpPr>
        <p:spPr>
          <a:xfrm>
            <a:off x="1566051" y="3040045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B66FA-2C8E-6743-66A6-BD88481930DF}"/>
              </a:ext>
            </a:extLst>
          </p:cNvPr>
          <p:cNvCxnSpPr>
            <a:cxnSpLocks/>
          </p:cNvCxnSpPr>
          <p:nvPr/>
        </p:nvCxnSpPr>
        <p:spPr>
          <a:xfrm>
            <a:off x="1566051" y="3598571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24D23-F3CD-E305-9AC7-818F4C8BB053}"/>
              </a:ext>
            </a:extLst>
          </p:cNvPr>
          <p:cNvCxnSpPr>
            <a:cxnSpLocks/>
          </p:cNvCxnSpPr>
          <p:nvPr/>
        </p:nvCxnSpPr>
        <p:spPr>
          <a:xfrm>
            <a:off x="1566051" y="4107669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EDB8-0D93-C594-6C7F-20F7BFC2D179}"/>
              </a:ext>
            </a:extLst>
          </p:cNvPr>
          <p:cNvCxnSpPr>
            <a:cxnSpLocks/>
          </p:cNvCxnSpPr>
          <p:nvPr/>
        </p:nvCxnSpPr>
        <p:spPr>
          <a:xfrm>
            <a:off x="1566051" y="4601940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BDD9F-C1F3-3F72-319A-C2CDD68FBBCB}"/>
              </a:ext>
            </a:extLst>
          </p:cNvPr>
          <p:cNvCxnSpPr>
            <a:cxnSpLocks/>
          </p:cNvCxnSpPr>
          <p:nvPr/>
        </p:nvCxnSpPr>
        <p:spPr>
          <a:xfrm>
            <a:off x="1566051" y="5140694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024DA-56E5-D0F9-197C-B03195AC5D13}"/>
              </a:ext>
            </a:extLst>
          </p:cNvPr>
          <p:cNvCxnSpPr>
            <a:cxnSpLocks/>
          </p:cNvCxnSpPr>
          <p:nvPr/>
        </p:nvCxnSpPr>
        <p:spPr>
          <a:xfrm>
            <a:off x="1566051" y="5659678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6E8B2-85F8-5AC8-29D9-19F2885471F0}"/>
              </a:ext>
            </a:extLst>
          </p:cNvPr>
          <p:cNvSpPr txBox="1"/>
          <p:nvPr/>
        </p:nvSpPr>
        <p:spPr>
          <a:xfrm>
            <a:off x="2157893" y="2778435"/>
            <a:ext cx="96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01D3D-DA67-632F-F213-58547A496CCC}"/>
              </a:ext>
            </a:extLst>
          </p:cNvPr>
          <p:cNvSpPr txBox="1"/>
          <p:nvPr/>
        </p:nvSpPr>
        <p:spPr>
          <a:xfrm>
            <a:off x="2157894" y="3334298"/>
            <a:ext cx="12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E461-D6A1-79A5-17C4-F542735F96FA}"/>
              </a:ext>
            </a:extLst>
          </p:cNvPr>
          <p:cNvSpPr txBox="1"/>
          <p:nvPr/>
        </p:nvSpPr>
        <p:spPr>
          <a:xfrm>
            <a:off x="2157893" y="3837660"/>
            <a:ext cx="14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D5CC-82A7-4E5C-5407-B288AEAA7336}"/>
              </a:ext>
            </a:extLst>
          </p:cNvPr>
          <p:cNvSpPr txBox="1"/>
          <p:nvPr/>
        </p:nvSpPr>
        <p:spPr>
          <a:xfrm>
            <a:off x="2157893" y="4340330"/>
            <a:ext cx="145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76B4B-9942-DBAE-3DF6-85D3B6663609}"/>
              </a:ext>
            </a:extLst>
          </p:cNvPr>
          <p:cNvSpPr txBox="1"/>
          <p:nvPr/>
        </p:nvSpPr>
        <p:spPr>
          <a:xfrm>
            <a:off x="2157893" y="4873104"/>
            <a:ext cx="12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975C-0FA2-3379-966F-32F4A44A8E9D}"/>
              </a:ext>
            </a:extLst>
          </p:cNvPr>
          <p:cNvSpPr txBox="1"/>
          <p:nvPr/>
        </p:nvSpPr>
        <p:spPr>
          <a:xfrm>
            <a:off x="2157893" y="5398068"/>
            <a:ext cx="10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</p:spTree>
    <p:extLst>
      <p:ext uri="{BB962C8B-B14F-4D97-AF65-F5344CB8AC3E}">
        <p14:creationId xmlns:p14="http://schemas.microsoft.com/office/powerpoint/2010/main" val="1049511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A4DD57-F21C-0DB4-A4B8-62EA4A2B6DF2}"/>
              </a:ext>
            </a:extLst>
          </p:cNvPr>
          <p:cNvSpPr txBox="1"/>
          <p:nvPr/>
        </p:nvSpPr>
        <p:spPr>
          <a:xfrm>
            <a:off x="772072" y="489179"/>
            <a:ext cx="4544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represent a graph in a computer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383429" y="105435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F9987E-E48D-2B31-D8B7-9526FE6319F8}"/>
              </a:ext>
            </a:extLst>
          </p:cNvPr>
          <p:cNvSpPr txBox="1"/>
          <p:nvPr/>
        </p:nvSpPr>
        <p:spPr>
          <a:xfrm>
            <a:off x="152400" y="2095425"/>
            <a:ext cx="420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3600" dirty="0"/>
              <a:t>Adjacency List</a:t>
            </a:r>
          </a:p>
        </p:txBody>
      </p:sp>
      <p:graphicFrame>
        <p:nvGraphicFramePr>
          <p:cNvPr id="6" name="Table 33">
            <a:extLst>
              <a:ext uri="{FF2B5EF4-FFF2-40B4-BE49-F238E27FC236}">
                <a16:creationId xmlns:a16="http://schemas.microsoft.com/office/drawing/2014/main" id="{1013F3EC-C774-646E-CF83-EE6BB957D936}"/>
              </a:ext>
            </a:extLst>
          </p:cNvPr>
          <p:cNvGraphicFramePr>
            <a:graphicFrameLocks noGrp="1"/>
          </p:cNvGraphicFramePr>
          <p:nvPr/>
        </p:nvGraphicFramePr>
        <p:xfrm>
          <a:off x="790750" y="2806400"/>
          <a:ext cx="6785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3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70BFBE-3FB4-0E17-5C8B-AD209A5CF3EE}"/>
              </a:ext>
            </a:extLst>
          </p:cNvPr>
          <p:cNvCxnSpPr>
            <a:cxnSpLocks/>
          </p:cNvCxnSpPr>
          <p:nvPr/>
        </p:nvCxnSpPr>
        <p:spPr>
          <a:xfrm>
            <a:off x="1566051" y="3040045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B66FA-2C8E-6743-66A6-BD88481930DF}"/>
              </a:ext>
            </a:extLst>
          </p:cNvPr>
          <p:cNvCxnSpPr>
            <a:cxnSpLocks/>
          </p:cNvCxnSpPr>
          <p:nvPr/>
        </p:nvCxnSpPr>
        <p:spPr>
          <a:xfrm>
            <a:off x="1566051" y="3598571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24D23-F3CD-E305-9AC7-818F4C8BB053}"/>
              </a:ext>
            </a:extLst>
          </p:cNvPr>
          <p:cNvCxnSpPr>
            <a:cxnSpLocks/>
          </p:cNvCxnSpPr>
          <p:nvPr/>
        </p:nvCxnSpPr>
        <p:spPr>
          <a:xfrm>
            <a:off x="1566051" y="4107669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EDB8-0D93-C594-6C7F-20F7BFC2D179}"/>
              </a:ext>
            </a:extLst>
          </p:cNvPr>
          <p:cNvCxnSpPr>
            <a:cxnSpLocks/>
          </p:cNvCxnSpPr>
          <p:nvPr/>
        </p:nvCxnSpPr>
        <p:spPr>
          <a:xfrm>
            <a:off x="1566051" y="4601940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BDD9F-C1F3-3F72-319A-C2CDD68FBBCB}"/>
              </a:ext>
            </a:extLst>
          </p:cNvPr>
          <p:cNvCxnSpPr>
            <a:cxnSpLocks/>
          </p:cNvCxnSpPr>
          <p:nvPr/>
        </p:nvCxnSpPr>
        <p:spPr>
          <a:xfrm>
            <a:off x="1566051" y="5140694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024DA-56E5-D0F9-197C-B03195AC5D13}"/>
              </a:ext>
            </a:extLst>
          </p:cNvPr>
          <p:cNvCxnSpPr>
            <a:cxnSpLocks/>
          </p:cNvCxnSpPr>
          <p:nvPr/>
        </p:nvCxnSpPr>
        <p:spPr>
          <a:xfrm>
            <a:off x="1566051" y="5659678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6E8B2-85F8-5AC8-29D9-19F2885471F0}"/>
              </a:ext>
            </a:extLst>
          </p:cNvPr>
          <p:cNvSpPr txBox="1"/>
          <p:nvPr/>
        </p:nvSpPr>
        <p:spPr>
          <a:xfrm>
            <a:off x="2157893" y="2778435"/>
            <a:ext cx="96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01D3D-DA67-632F-F213-58547A496CCC}"/>
              </a:ext>
            </a:extLst>
          </p:cNvPr>
          <p:cNvSpPr txBox="1"/>
          <p:nvPr/>
        </p:nvSpPr>
        <p:spPr>
          <a:xfrm>
            <a:off x="2157894" y="3334298"/>
            <a:ext cx="12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E461-D6A1-79A5-17C4-F542735F96FA}"/>
              </a:ext>
            </a:extLst>
          </p:cNvPr>
          <p:cNvSpPr txBox="1"/>
          <p:nvPr/>
        </p:nvSpPr>
        <p:spPr>
          <a:xfrm>
            <a:off x="2157893" y="3837660"/>
            <a:ext cx="14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D5CC-82A7-4E5C-5407-B288AEAA7336}"/>
              </a:ext>
            </a:extLst>
          </p:cNvPr>
          <p:cNvSpPr txBox="1"/>
          <p:nvPr/>
        </p:nvSpPr>
        <p:spPr>
          <a:xfrm>
            <a:off x="2157893" y="4340330"/>
            <a:ext cx="145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76B4B-9942-DBAE-3DF6-85D3B6663609}"/>
              </a:ext>
            </a:extLst>
          </p:cNvPr>
          <p:cNvSpPr txBox="1"/>
          <p:nvPr/>
        </p:nvSpPr>
        <p:spPr>
          <a:xfrm>
            <a:off x="2157893" y="4873104"/>
            <a:ext cx="12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975C-0FA2-3379-966F-32F4A44A8E9D}"/>
              </a:ext>
            </a:extLst>
          </p:cNvPr>
          <p:cNvSpPr txBox="1"/>
          <p:nvPr/>
        </p:nvSpPr>
        <p:spPr>
          <a:xfrm>
            <a:off x="2157893" y="5398068"/>
            <a:ext cx="10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graphicFrame>
        <p:nvGraphicFramePr>
          <p:cNvPr id="19" name="Table 49">
            <a:extLst>
              <a:ext uri="{FF2B5EF4-FFF2-40B4-BE49-F238E27FC236}">
                <a16:creationId xmlns:a16="http://schemas.microsoft.com/office/drawing/2014/main" id="{B8DCEF68-C0B3-3063-C0BC-D70ED038F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73290"/>
              </p:ext>
            </p:extLst>
          </p:nvPr>
        </p:nvGraphicFramePr>
        <p:xfrm>
          <a:off x="3902131" y="2754551"/>
          <a:ext cx="408093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14">
                  <a:extLst>
                    <a:ext uri="{9D8B030D-6E8A-4147-A177-3AD203B41FA5}">
                      <a16:colId xmlns:a16="http://schemas.microsoft.com/office/drawing/2014/main" val="2358637630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854874832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1747360448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57856093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3795042712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4262565365"/>
                    </a:ext>
                  </a:extLst>
                </a:gridCol>
                <a:gridCol w="539048">
                  <a:extLst>
                    <a:ext uri="{9D8B030D-6E8A-4147-A177-3AD203B41FA5}">
                      <a16:colId xmlns:a16="http://schemas.microsoft.com/office/drawing/2014/main" val="297647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75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91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8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1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78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6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75043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8E28124-D937-71C3-A5D8-FEC8F5B4DF69}"/>
              </a:ext>
            </a:extLst>
          </p:cNvPr>
          <p:cNvSpPr txBox="1"/>
          <p:nvPr/>
        </p:nvSpPr>
        <p:spPr>
          <a:xfrm>
            <a:off x="3984119" y="2117537"/>
            <a:ext cx="4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 startAt="2"/>
            </a:pPr>
            <a:r>
              <a:rPr lang="en-US" sz="3200" dirty="0"/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2349793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A4DD57-F21C-0DB4-A4B8-62EA4A2B6DF2}"/>
              </a:ext>
            </a:extLst>
          </p:cNvPr>
          <p:cNvSpPr txBox="1"/>
          <p:nvPr/>
        </p:nvSpPr>
        <p:spPr>
          <a:xfrm>
            <a:off x="772072" y="489179"/>
            <a:ext cx="4544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represent a graph in a computer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383429" y="105435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F9987E-E48D-2B31-D8B7-9526FE6319F8}"/>
              </a:ext>
            </a:extLst>
          </p:cNvPr>
          <p:cNvSpPr txBox="1"/>
          <p:nvPr/>
        </p:nvSpPr>
        <p:spPr>
          <a:xfrm>
            <a:off x="152400" y="2095425"/>
            <a:ext cx="420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3600" dirty="0"/>
              <a:t>Adjacency List</a:t>
            </a:r>
          </a:p>
        </p:txBody>
      </p:sp>
      <p:graphicFrame>
        <p:nvGraphicFramePr>
          <p:cNvPr id="6" name="Table 33">
            <a:extLst>
              <a:ext uri="{FF2B5EF4-FFF2-40B4-BE49-F238E27FC236}">
                <a16:creationId xmlns:a16="http://schemas.microsoft.com/office/drawing/2014/main" id="{1013F3EC-C774-646E-CF83-EE6BB957D936}"/>
              </a:ext>
            </a:extLst>
          </p:cNvPr>
          <p:cNvGraphicFramePr>
            <a:graphicFrameLocks noGrp="1"/>
          </p:cNvGraphicFramePr>
          <p:nvPr/>
        </p:nvGraphicFramePr>
        <p:xfrm>
          <a:off x="790750" y="2806400"/>
          <a:ext cx="6785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3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70BFBE-3FB4-0E17-5C8B-AD209A5CF3EE}"/>
              </a:ext>
            </a:extLst>
          </p:cNvPr>
          <p:cNvCxnSpPr>
            <a:cxnSpLocks/>
          </p:cNvCxnSpPr>
          <p:nvPr/>
        </p:nvCxnSpPr>
        <p:spPr>
          <a:xfrm>
            <a:off x="1566051" y="3040045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B66FA-2C8E-6743-66A6-BD88481930DF}"/>
              </a:ext>
            </a:extLst>
          </p:cNvPr>
          <p:cNvCxnSpPr>
            <a:cxnSpLocks/>
          </p:cNvCxnSpPr>
          <p:nvPr/>
        </p:nvCxnSpPr>
        <p:spPr>
          <a:xfrm>
            <a:off x="1566051" y="3598571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24D23-F3CD-E305-9AC7-818F4C8BB053}"/>
              </a:ext>
            </a:extLst>
          </p:cNvPr>
          <p:cNvCxnSpPr>
            <a:cxnSpLocks/>
          </p:cNvCxnSpPr>
          <p:nvPr/>
        </p:nvCxnSpPr>
        <p:spPr>
          <a:xfrm>
            <a:off x="1566051" y="4107669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EDB8-0D93-C594-6C7F-20F7BFC2D179}"/>
              </a:ext>
            </a:extLst>
          </p:cNvPr>
          <p:cNvCxnSpPr>
            <a:cxnSpLocks/>
          </p:cNvCxnSpPr>
          <p:nvPr/>
        </p:nvCxnSpPr>
        <p:spPr>
          <a:xfrm>
            <a:off x="1566051" y="4601940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BDD9F-C1F3-3F72-319A-C2CDD68FBBCB}"/>
              </a:ext>
            </a:extLst>
          </p:cNvPr>
          <p:cNvCxnSpPr>
            <a:cxnSpLocks/>
          </p:cNvCxnSpPr>
          <p:nvPr/>
        </p:nvCxnSpPr>
        <p:spPr>
          <a:xfrm>
            <a:off x="1566051" y="5140694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024DA-56E5-D0F9-197C-B03195AC5D13}"/>
              </a:ext>
            </a:extLst>
          </p:cNvPr>
          <p:cNvCxnSpPr>
            <a:cxnSpLocks/>
          </p:cNvCxnSpPr>
          <p:nvPr/>
        </p:nvCxnSpPr>
        <p:spPr>
          <a:xfrm>
            <a:off x="1566051" y="5659678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6E8B2-85F8-5AC8-29D9-19F2885471F0}"/>
              </a:ext>
            </a:extLst>
          </p:cNvPr>
          <p:cNvSpPr txBox="1"/>
          <p:nvPr/>
        </p:nvSpPr>
        <p:spPr>
          <a:xfrm>
            <a:off x="2157893" y="2778435"/>
            <a:ext cx="96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01D3D-DA67-632F-F213-58547A496CCC}"/>
              </a:ext>
            </a:extLst>
          </p:cNvPr>
          <p:cNvSpPr txBox="1"/>
          <p:nvPr/>
        </p:nvSpPr>
        <p:spPr>
          <a:xfrm>
            <a:off x="2157894" y="3334298"/>
            <a:ext cx="12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E461-D6A1-79A5-17C4-F542735F96FA}"/>
              </a:ext>
            </a:extLst>
          </p:cNvPr>
          <p:cNvSpPr txBox="1"/>
          <p:nvPr/>
        </p:nvSpPr>
        <p:spPr>
          <a:xfrm>
            <a:off x="2157893" y="3837660"/>
            <a:ext cx="14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D5CC-82A7-4E5C-5407-B288AEAA7336}"/>
              </a:ext>
            </a:extLst>
          </p:cNvPr>
          <p:cNvSpPr txBox="1"/>
          <p:nvPr/>
        </p:nvSpPr>
        <p:spPr>
          <a:xfrm>
            <a:off x="2157893" y="4340330"/>
            <a:ext cx="145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76B4B-9942-DBAE-3DF6-85D3B6663609}"/>
              </a:ext>
            </a:extLst>
          </p:cNvPr>
          <p:cNvSpPr txBox="1"/>
          <p:nvPr/>
        </p:nvSpPr>
        <p:spPr>
          <a:xfrm>
            <a:off x="2157893" y="4873104"/>
            <a:ext cx="12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975C-0FA2-3379-966F-32F4A44A8E9D}"/>
              </a:ext>
            </a:extLst>
          </p:cNvPr>
          <p:cNvSpPr txBox="1"/>
          <p:nvPr/>
        </p:nvSpPr>
        <p:spPr>
          <a:xfrm>
            <a:off x="2157893" y="5398068"/>
            <a:ext cx="10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graphicFrame>
        <p:nvGraphicFramePr>
          <p:cNvPr id="19" name="Table 49">
            <a:extLst>
              <a:ext uri="{FF2B5EF4-FFF2-40B4-BE49-F238E27FC236}">
                <a16:creationId xmlns:a16="http://schemas.microsoft.com/office/drawing/2014/main" id="{B8DCEF68-C0B3-3063-C0BC-D70ED038F264}"/>
              </a:ext>
            </a:extLst>
          </p:cNvPr>
          <p:cNvGraphicFramePr>
            <a:graphicFrameLocks noGrp="1"/>
          </p:cNvGraphicFramePr>
          <p:nvPr/>
        </p:nvGraphicFramePr>
        <p:xfrm>
          <a:off x="3902131" y="2754551"/>
          <a:ext cx="408093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14">
                  <a:extLst>
                    <a:ext uri="{9D8B030D-6E8A-4147-A177-3AD203B41FA5}">
                      <a16:colId xmlns:a16="http://schemas.microsoft.com/office/drawing/2014/main" val="2358637630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854874832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1747360448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57856093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3795042712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4262565365"/>
                    </a:ext>
                  </a:extLst>
                </a:gridCol>
                <a:gridCol w="539048">
                  <a:extLst>
                    <a:ext uri="{9D8B030D-6E8A-4147-A177-3AD203B41FA5}">
                      <a16:colId xmlns:a16="http://schemas.microsoft.com/office/drawing/2014/main" val="297647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75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91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8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1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78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6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75043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8E28124-D937-71C3-A5D8-FEC8F5B4DF69}"/>
              </a:ext>
            </a:extLst>
          </p:cNvPr>
          <p:cNvSpPr txBox="1"/>
          <p:nvPr/>
        </p:nvSpPr>
        <p:spPr>
          <a:xfrm>
            <a:off x="3984119" y="2117537"/>
            <a:ext cx="4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 startAt="2"/>
            </a:pPr>
            <a:r>
              <a:rPr lang="en-US" sz="3200" dirty="0"/>
              <a:t>Adjacency 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CFB43-F131-1313-1FC3-ADDDD96FC1AB}"/>
              </a:ext>
            </a:extLst>
          </p:cNvPr>
          <p:cNvSpPr txBox="1"/>
          <p:nvPr/>
        </p:nvSpPr>
        <p:spPr>
          <a:xfrm>
            <a:off x="8989789" y="2423607"/>
            <a:ext cx="253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 startAt="3"/>
            </a:pPr>
            <a:r>
              <a:rPr lang="en-US" sz="3600" dirty="0"/>
              <a:t>Objects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2146E0-6086-32B4-941E-7E59FDA284DA}"/>
              </a:ext>
            </a:extLst>
          </p:cNvPr>
          <p:cNvSpPr txBox="1"/>
          <p:nvPr/>
        </p:nvSpPr>
        <p:spPr>
          <a:xfrm>
            <a:off x="8691527" y="3600924"/>
            <a:ext cx="35904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public class Node 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private Set&lt;Node&gt; neighbors;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…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677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"/>
            <a:ext cx="8334935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The US Road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EE15C-848C-144E-A33A-8280CD5D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39" y="817627"/>
            <a:ext cx="8632873" cy="5498922"/>
          </a:xfrm>
          <a:prstGeom prst="rect">
            <a:avLst/>
          </a:prstGeom>
        </p:spPr>
      </p:pic>
      <p:grpSp>
        <p:nvGrpSpPr>
          <p:cNvPr id="2" name="object 3">
            <a:extLst>
              <a:ext uri="{FF2B5EF4-FFF2-40B4-BE49-F238E27FC236}">
                <a16:creationId xmlns:a16="http://schemas.microsoft.com/office/drawing/2014/main" id="{9C1308F1-70C3-E5F4-9E98-5F0A96D9C5A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60DA1CCE-9C51-9664-CA2D-233CD3651B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AFB177C3-D013-01C4-DEC1-99EE4C9B01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9C335D26-A1E9-0271-B138-5C5D2AF96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A1B64EE2-683B-161C-84DB-B5B72B5B31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79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A4DD57-F21C-0DB4-A4B8-62EA4A2B6DF2}"/>
              </a:ext>
            </a:extLst>
          </p:cNvPr>
          <p:cNvSpPr txBox="1"/>
          <p:nvPr/>
        </p:nvSpPr>
        <p:spPr>
          <a:xfrm>
            <a:off x="772072" y="489179"/>
            <a:ext cx="4544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represent a graph in a computer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383429" y="105435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F9987E-E48D-2B31-D8B7-9526FE6319F8}"/>
              </a:ext>
            </a:extLst>
          </p:cNvPr>
          <p:cNvSpPr txBox="1"/>
          <p:nvPr/>
        </p:nvSpPr>
        <p:spPr>
          <a:xfrm>
            <a:off x="152400" y="2095425"/>
            <a:ext cx="420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3600" dirty="0"/>
              <a:t>Adjacency List</a:t>
            </a:r>
          </a:p>
        </p:txBody>
      </p:sp>
      <p:graphicFrame>
        <p:nvGraphicFramePr>
          <p:cNvPr id="6" name="Table 33">
            <a:extLst>
              <a:ext uri="{FF2B5EF4-FFF2-40B4-BE49-F238E27FC236}">
                <a16:creationId xmlns:a16="http://schemas.microsoft.com/office/drawing/2014/main" id="{1013F3EC-C774-646E-CF83-EE6BB957D936}"/>
              </a:ext>
            </a:extLst>
          </p:cNvPr>
          <p:cNvGraphicFramePr>
            <a:graphicFrameLocks noGrp="1"/>
          </p:cNvGraphicFramePr>
          <p:nvPr/>
        </p:nvGraphicFramePr>
        <p:xfrm>
          <a:off x="790750" y="2806400"/>
          <a:ext cx="6785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3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70BFBE-3FB4-0E17-5C8B-AD209A5CF3EE}"/>
              </a:ext>
            </a:extLst>
          </p:cNvPr>
          <p:cNvCxnSpPr>
            <a:cxnSpLocks/>
          </p:cNvCxnSpPr>
          <p:nvPr/>
        </p:nvCxnSpPr>
        <p:spPr>
          <a:xfrm>
            <a:off x="1566051" y="3040045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B66FA-2C8E-6743-66A6-BD88481930DF}"/>
              </a:ext>
            </a:extLst>
          </p:cNvPr>
          <p:cNvCxnSpPr>
            <a:cxnSpLocks/>
          </p:cNvCxnSpPr>
          <p:nvPr/>
        </p:nvCxnSpPr>
        <p:spPr>
          <a:xfrm>
            <a:off x="1566051" y="3598571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24D23-F3CD-E305-9AC7-818F4C8BB053}"/>
              </a:ext>
            </a:extLst>
          </p:cNvPr>
          <p:cNvCxnSpPr>
            <a:cxnSpLocks/>
          </p:cNvCxnSpPr>
          <p:nvPr/>
        </p:nvCxnSpPr>
        <p:spPr>
          <a:xfrm>
            <a:off x="1566051" y="4107669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EDB8-0D93-C594-6C7F-20F7BFC2D179}"/>
              </a:ext>
            </a:extLst>
          </p:cNvPr>
          <p:cNvCxnSpPr>
            <a:cxnSpLocks/>
          </p:cNvCxnSpPr>
          <p:nvPr/>
        </p:nvCxnSpPr>
        <p:spPr>
          <a:xfrm>
            <a:off x="1566051" y="4601940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BDD9F-C1F3-3F72-319A-C2CDD68FBBCB}"/>
              </a:ext>
            </a:extLst>
          </p:cNvPr>
          <p:cNvCxnSpPr>
            <a:cxnSpLocks/>
          </p:cNvCxnSpPr>
          <p:nvPr/>
        </p:nvCxnSpPr>
        <p:spPr>
          <a:xfrm>
            <a:off x="1566051" y="5140694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024DA-56E5-D0F9-197C-B03195AC5D13}"/>
              </a:ext>
            </a:extLst>
          </p:cNvPr>
          <p:cNvCxnSpPr>
            <a:cxnSpLocks/>
          </p:cNvCxnSpPr>
          <p:nvPr/>
        </p:nvCxnSpPr>
        <p:spPr>
          <a:xfrm>
            <a:off x="1566051" y="5659678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6E8B2-85F8-5AC8-29D9-19F2885471F0}"/>
              </a:ext>
            </a:extLst>
          </p:cNvPr>
          <p:cNvSpPr txBox="1"/>
          <p:nvPr/>
        </p:nvSpPr>
        <p:spPr>
          <a:xfrm>
            <a:off x="2157893" y="2778435"/>
            <a:ext cx="96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01D3D-DA67-632F-F213-58547A496CCC}"/>
              </a:ext>
            </a:extLst>
          </p:cNvPr>
          <p:cNvSpPr txBox="1"/>
          <p:nvPr/>
        </p:nvSpPr>
        <p:spPr>
          <a:xfrm>
            <a:off x="2157894" y="3334298"/>
            <a:ext cx="12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E461-D6A1-79A5-17C4-F542735F96FA}"/>
              </a:ext>
            </a:extLst>
          </p:cNvPr>
          <p:cNvSpPr txBox="1"/>
          <p:nvPr/>
        </p:nvSpPr>
        <p:spPr>
          <a:xfrm>
            <a:off x="2157893" y="3837660"/>
            <a:ext cx="14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D5CC-82A7-4E5C-5407-B288AEAA7336}"/>
              </a:ext>
            </a:extLst>
          </p:cNvPr>
          <p:cNvSpPr txBox="1"/>
          <p:nvPr/>
        </p:nvSpPr>
        <p:spPr>
          <a:xfrm>
            <a:off x="2157893" y="4340330"/>
            <a:ext cx="145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76B4B-9942-DBAE-3DF6-85D3B6663609}"/>
              </a:ext>
            </a:extLst>
          </p:cNvPr>
          <p:cNvSpPr txBox="1"/>
          <p:nvPr/>
        </p:nvSpPr>
        <p:spPr>
          <a:xfrm>
            <a:off x="2157893" y="4873104"/>
            <a:ext cx="12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975C-0FA2-3379-966F-32F4A44A8E9D}"/>
              </a:ext>
            </a:extLst>
          </p:cNvPr>
          <p:cNvSpPr txBox="1"/>
          <p:nvPr/>
        </p:nvSpPr>
        <p:spPr>
          <a:xfrm>
            <a:off x="2157893" y="5398068"/>
            <a:ext cx="10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graphicFrame>
        <p:nvGraphicFramePr>
          <p:cNvPr id="19" name="Table 49">
            <a:extLst>
              <a:ext uri="{FF2B5EF4-FFF2-40B4-BE49-F238E27FC236}">
                <a16:creationId xmlns:a16="http://schemas.microsoft.com/office/drawing/2014/main" id="{B8DCEF68-C0B3-3063-C0BC-D70ED038F264}"/>
              </a:ext>
            </a:extLst>
          </p:cNvPr>
          <p:cNvGraphicFramePr>
            <a:graphicFrameLocks noGrp="1"/>
          </p:cNvGraphicFramePr>
          <p:nvPr/>
        </p:nvGraphicFramePr>
        <p:xfrm>
          <a:off x="3902131" y="2754551"/>
          <a:ext cx="408093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14">
                  <a:extLst>
                    <a:ext uri="{9D8B030D-6E8A-4147-A177-3AD203B41FA5}">
                      <a16:colId xmlns:a16="http://schemas.microsoft.com/office/drawing/2014/main" val="2358637630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854874832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1747360448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57856093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3795042712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4262565365"/>
                    </a:ext>
                  </a:extLst>
                </a:gridCol>
                <a:gridCol w="539048">
                  <a:extLst>
                    <a:ext uri="{9D8B030D-6E8A-4147-A177-3AD203B41FA5}">
                      <a16:colId xmlns:a16="http://schemas.microsoft.com/office/drawing/2014/main" val="297647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75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91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8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1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78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6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75043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8E28124-D937-71C3-A5D8-FEC8F5B4DF69}"/>
              </a:ext>
            </a:extLst>
          </p:cNvPr>
          <p:cNvSpPr txBox="1"/>
          <p:nvPr/>
        </p:nvSpPr>
        <p:spPr>
          <a:xfrm>
            <a:off x="3984119" y="2117537"/>
            <a:ext cx="4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 startAt="2"/>
            </a:pPr>
            <a:r>
              <a:rPr lang="en-US" sz="3200" dirty="0"/>
              <a:t>Adjacency 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CFB43-F131-1313-1FC3-ADDDD96FC1AB}"/>
              </a:ext>
            </a:extLst>
          </p:cNvPr>
          <p:cNvSpPr txBox="1"/>
          <p:nvPr/>
        </p:nvSpPr>
        <p:spPr>
          <a:xfrm>
            <a:off x="8989789" y="2423607"/>
            <a:ext cx="253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 startAt="3"/>
            </a:pPr>
            <a:r>
              <a:rPr lang="en-US" sz="3600" dirty="0"/>
              <a:t>Objects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2146E0-6086-32B4-941E-7E59FDA284DA}"/>
              </a:ext>
            </a:extLst>
          </p:cNvPr>
          <p:cNvSpPr txBox="1"/>
          <p:nvPr/>
        </p:nvSpPr>
        <p:spPr>
          <a:xfrm>
            <a:off x="8691527" y="3600924"/>
            <a:ext cx="35904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public class Node 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private Set&lt;Node&gt; neighbors;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…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50F70C3-A273-B3EA-06C6-E8ED6311EEB3}"/>
                  </a:ext>
                </a:extLst>
              </p14:cNvPr>
              <p14:cNvContentPartPr/>
              <p14:nvPr/>
            </p14:nvContentPartPr>
            <p14:xfrm>
              <a:off x="-172575" y="1797735"/>
              <a:ext cx="4221720" cy="4412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50F70C3-A273-B3EA-06C6-E8ED6311EE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8215" y="1762095"/>
                <a:ext cx="4293360" cy="44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846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913606" y="800861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F9987E-E48D-2B31-D8B7-9526FE6319F8}"/>
              </a:ext>
            </a:extLst>
          </p:cNvPr>
          <p:cNvSpPr txBox="1"/>
          <p:nvPr/>
        </p:nvSpPr>
        <p:spPr>
          <a:xfrm>
            <a:off x="266254" y="236103"/>
            <a:ext cx="420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3600" dirty="0"/>
              <a:t>Adjacency Lists</a:t>
            </a:r>
          </a:p>
        </p:txBody>
      </p:sp>
      <p:graphicFrame>
        <p:nvGraphicFramePr>
          <p:cNvPr id="6" name="Table 33">
            <a:extLst>
              <a:ext uri="{FF2B5EF4-FFF2-40B4-BE49-F238E27FC236}">
                <a16:creationId xmlns:a16="http://schemas.microsoft.com/office/drawing/2014/main" id="{1013F3EC-C774-646E-CF83-EE6BB957D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58984"/>
              </p:ext>
            </p:extLst>
          </p:nvPr>
        </p:nvGraphicFramePr>
        <p:xfrm>
          <a:off x="7977786" y="3200123"/>
          <a:ext cx="6785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3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70BFBE-3FB4-0E17-5C8B-AD209A5CF3EE}"/>
              </a:ext>
            </a:extLst>
          </p:cNvPr>
          <p:cNvCxnSpPr>
            <a:cxnSpLocks/>
          </p:cNvCxnSpPr>
          <p:nvPr/>
        </p:nvCxnSpPr>
        <p:spPr>
          <a:xfrm>
            <a:off x="8753087" y="3433768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B66FA-2C8E-6743-66A6-BD88481930DF}"/>
              </a:ext>
            </a:extLst>
          </p:cNvPr>
          <p:cNvCxnSpPr>
            <a:cxnSpLocks/>
          </p:cNvCxnSpPr>
          <p:nvPr/>
        </p:nvCxnSpPr>
        <p:spPr>
          <a:xfrm>
            <a:off x="8753087" y="3992294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24D23-F3CD-E305-9AC7-818F4C8BB053}"/>
              </a:ext>
            </a:extLst>
          </p:cNvPr>
          <p:cNvCxnSpPr>
            <a:cxnSpLocks/>
          </p:cNvCxnSpPr>
          <p:nvPr/>
        </p:nvCxnSpPr>
        <p:spPr>
          <a:xfrm>
            <a:off x="8753087" y="4501392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EDB8-0D93-C594-6C7F-20F7BFC2D179}"/>
              </a:ext>
            </a:extLst>
          </p:cNvPr>
          <p:cNvCxnSpPr>
            <a:cxnSpLocks/>
          </p:cNvCxnSpPr>
          <p:nvPr/>
        </p:nvCxnSpPr>
        <p:spPr>
          <a:xfrm>
            <a:off x="8753087" y="4995663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BDD9F-C1F3-3F72-319A-C2CDD68FBBCB}"/>
              </a:ext>
            </a:extLst>
          </p:cNvPr>
          <p:cNvCxnSpPr>
            <a:cxnSpLocks/>
          </p:cNvCxnSpPr>
          <p:nvPr/>
        </p:nvCxnSpPr>
        <p:spPr>
          <a:xfrm>
            <a:off x="8753087" y="5534417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024DA-56E5-D0F9-197C-B03195AC5D13}"/>
              </a:ext>
            </a:extLst>
          </p:cNvPr>
          <p:cNvCxnSpPr>
            <a:cxnSpLocks/>
          </p:cNvCxnSpPr>
          <p:nvPr/>
        </p:nvCxnSpPr>
        <p:spPr>
          <a:xfrm>
            <a:off x="8753087" y="6053401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6E8B2-85F8-5AC8-29D9-19F2885471F0}"/>
              </a:ext>
            </a:extLst>
          </p:cNvPr>
          <p:cNvSpPr txBox="1"/>
          <p:nvPr/>
        </p:nvSpPr>
        <p:spPr>
          <a:xfrm>
            <a:off x="9344929" y="3172158"/>
            <a:ext cx="96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01D3D-DA67-632F-F213-58547A496CCC}"/>
              </a:ext>
            </a:extLst>
          </p:cNvPr>
          <p:cNvSpPr txBox="1"/>
          <p:nvPr/>
        </p:nvSpPr>
        <p:spPr>
          <a:xfrm>
            <a:off x="9344930" y="3728021"/>
            <a:ext cx="12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E461-D6A1-79A5-17C4-F542735F96FA}"/>
              </a:ext>
            </a:extLst>
          </p:cNvPr>
          <p:cNvSpPr txBox="1"/>
          <p:nvPr/>
        </p:nvSpPr>
        <p:spPr>
          <a:xfrm>
            <a:off x="9344929" y="4231383"/>
            <a:ext cx="14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D5CC-82A7-4E5C-5407-B288AEAA7336}"/>
              </a:ext>
            </a:extLst>
          </p:cNvPr>
          <p:cNvSpPr txBox="1"/>
          <p:nvPr/>
        </p:nvSpPr>
        <p:spPr>
          <a:xfrm>
            <a:off x="9344929" y="4734053"/>
            <a:ext cx="145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76B4B-9942-DBAE-3DF6-85D3B6663609}"/>
              </a:ext>
            </a:extLst>
          </p:cNvPr>
          <p:cNvSpPr txBox="1"/>
          <p:nvPr/>
        </p:nvSpPr>
        <p:spPr>
          <a:xfrm>
            <a:off x="9344929" y="5266827"/>
            <a:ext cx="12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975C-0FA2-3379-966F-32F4A44A8E9D}"/>
              </a:ext>
            </a:extLst>
          </p:cNvPr>
          <p:cNvSpPr txBox="1"/>
          <p:nvPr/>
        </p:nvSpPr>
        <p:spPr>
          <a:xfrm>
            <a:off x="9344929" y="5791791"/>
            <a:ext cx="10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6804F8-8960-DA71-791D-7D7806AEB943}"/>
              </a:ext>
            </a:extLst>
          </p:cNvPr>
          <p:cNvSpPr/>
          <p:nvPr/>
        </p:nvSpPr>
        <p:spPr>
          <a:xfrm>
            <a:off x="2730263" y="1244032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C9DE78-7E1A-14A2-523A-4E373B927E33}"/>
              </a:ext>
            </a:extLst>
          </p:cNvPr>
          <p:cNvSpPr/>
          <p:nvPr/>
        </p:nvSpPr>
        <p:spPr>
          <a:xfrm>
            <a:off x="609600" y="1926748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Idaho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44C70D-8C91-9AC6-CE54-BD2C42152E1B}"/>
              </a:ext>
            </a:extLst>
          </p:cNvPr>
          <p:cNvSpPr/>
          <p:nvPr/>
        </p:nvSpPr>
        <p:spPr>
          <a:xfrm>
            <a:off x="2749313" y="2484415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Wyoming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D78960-14C0-AF9C-DEED-B687FD7BAD3B}"/>
              </a:ext>
            </a:extLst>
          </p:cNvPr>
          <p:cNvSpPr/>
          <p:nvPr/>
        </p:nvSpPr>
        <p:spPr>
          <a:xfrm>
            <a:off x="4913262" y="1518660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 Dakota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DD0D5E8-9FED-7F84-288D-07989B8AD8AB}"/>
              </a:ext>
            </a:extLst>
          </p:cNvPr>
          <p:cNvSpPr/>
          <p:nvPr/>
        </p:nvSpPr>
        <p:spPr>
          <a:xfrm>
            <a:off x="5085687" y="2432523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South Dakota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43BD84-512B-0FE5-74B5-4B3537714A0C}"/>
              </a:ext>
            </a:extLst>
          </p:cNvPr>
          <p:cNvGrpSpPr/>
          <p:nvPr/>
        </p:nvGrpSpPr>
        <p:grpSpPr>
          <a:xfrm>
            <a:off x="1654785" y="1552215"/>
            <a:ext cx="4174920" cy="1143360"/>
            <a:chOff x="1654785" y="1552215"/>
            <a:chExt cx="4174920" cy="11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5E1816-85E9-5024-167F-6DF6DDB98333}"/>
                    </a:ext>
                  </a:extLst>
                </p14:cNvPr>
                <p14:cNvContentPartPr/>
                <p14:nvPr/>
              </p14:nvContentPartPr>
              <p14:xfrm>
                <a:off x="1654785" y="1571295"/>
                <a:ext cx="1078920" cy="379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5E1816-85E9-5024-167F-6DF6DDB983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19145" y="1535295"/>
                  <a:ext cx="115056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4B0044-52C7-27F1-4CF6-5964C750C83A}"/>
                    </a:ext>
                  </a:extLst>
                </p14:cNvPr>
                <p14:cNvContentPartPr/>
                <p14:nvPr/>
              </p14:nvContentPartPr>
              <p14:xfrm>
                <a:off x="3438225" y="1780815"/>
                <a:ext cx="10080" cy="658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4B0044-52C7-27F1-4CF6-5964C750C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02585" y="1744815"/>
                  <a:ext cx="8172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8C82B2-8E98-7D9E-365E-769ACD6AFB5D}"/>
                    </a:ext>
                  </a:extLst>
                </p14:cNvPr>
                <p14:cNvContentPartPr/>
                <p14:nvPr/>
              </p14:nvContentPartPr>
              <p14:xfrm>
                <a:off x="4276305" y="1552215"/>
                <a:ext cx="640800" cy="132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8C82B2-8E98-7D9E-365E-769ACD6AFB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0665" y="1516215"/>
                  <a:ext cx="712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63EE1A-9191-B9BA-9027-D105FE5C06B9}"/>
                    </a:ext>
                  </a:extLst>
                </p14:cNvPr>
                <p14:cNvContentPartPr/>
                <p14:nvPr/>
              </p14:nvContentPartPr>
              <p14:xfrm>
                <a:off x="5809545" y="2076375"/>
                <a:ext cx="20160" cy="305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63EE1A-9191-B9BA-9027-D105FE5C06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73545" y="2040375"/>
                  <a:ext cx="918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952B10-74B8-EEDE-D063-C17CBA8F52B2}"/>
                    </a:ext>
                  </a:extLst>
                </p14:cNvPr>
                <p14:cNvContentPartPr/>
                <p14:nvPr/>
              </p14:nvContentPartPr>
              <p14:xfrm>
                <a:off x="3933225" y="1771455"/>
                <a:ext cx="1315080" cy="714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952B10-74B8-EEDE-D063-C17CBA8F52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97585" y="1735455"/>
                  <a:ext cx="138672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81F162-589F-982D-C9BF-21E5C674BFAF}"/>
                    </a:ext>
                  </a:extLst>
                </p14:cNvPr>
                <p14:cNvContentPartPr/>
                <p14:nvPr/>
              </p14:nvContentPartPr>
              <p14:xfrm>
                <a:off x="4276305" y="2675055"/>
                <a:ext cx="829080" cy="2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81F162-589F-982D-C9BF-21E5C674BF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40665" y="2639055"/>
                  <a:ext cx="90072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A792767-4C92-11D6-4766-8916B0313285}"/>
                  </a:ext>
                </a:extLst>
              </p14:cNvPr>
              <p14:cNvContentPartPr/>
              <p14:nvPr/>
            </p14:nvContentPartPr>
            <p14:xfrm>
              <a:off x="2054745" y="2373015"/>
              <a:ext cx="726480" cy="284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A792767-4C92-11D6-4766-8916B03132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19105" y="2337015"/>
                <a:ext cx="798120" cy="35640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DEE615C-9695-F8F3-8E23-2C8CE1DC8106}"/>
              </a:ext>
            </a:extLst>
          </p:cNvPr>
          <p:cNvSpPr txBox="1"/>
          <p:nvPr/>
        </p:nvSpPr>
        <p:spPr>
          <a:xfrm>
            <a:off x="497809" y="3839801"/>
            <a:ext cx="6801862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Montana: [ North Dakota, South Dakota, Wyoming, Idaho ]</a:t>
            </a:r>
          </a:p>
          <a:p>
            <a:r>
              <a:rPr lang="en-US" sz="2000" dirty="0"/>
              <a:t>Idaho: [ Montana, Wyoming]</a:t>
            </a:r>
          </a:p>
          <a:p>
            <a:r>
              <a:rPr lang="en-US" sz="2000" dirty="0"/>
              <a:t>Wyoming: [ Idaho, Montana, South Dakota ]</a:t>
            </a:r>
          </a:p>
          <a:p>
            <a:r>
              <a:rPr lang="en-US" sz="2000" dirty="0"/>
              <a:t>North Dakota: [ Montana, South Dakota ]</a:t>
            </a:r>
          </a:p>
          <a:p>
            <a:r>
              <a:rPr lang="en-US" sz="2000" dirty="0"/>
              <a:t>South Dakota: [ Wyoming, Montana, North Dakota 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E34D01-E340-D6E6-BD31-C26D3CD1A0B3}"/>
              </a:ext>
            </a:extLst>
          </p:cNvPr>
          <p:cNvSpPr txBox="1"/>
          <p:nvPr/>
        </p:nvSpPr>
        <p:spPr>
          <a:xfrm>
            <a:off x="3164371" y="544010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53877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913606" y="800861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F9987E-E48D-2B31-D8B7-9526FE6319F8}"/>
              </a:ext>
            </a:extLst>
          </p:cNvPr>
          <p:cNvSpPr txBox="1"/>
          <p:nvPr/>
        </p:nvSpPr>
        <p:spPr>
          <a:xfrm>
            <a:off x="266254" y="236103"/>
            <a:ext cx="420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3600" dirty="0"/>
              <a:t>Adjacency Lists</a:t>
            </a:r>
          </a:p>
        </p:txBody>
      </p:sp>
      <p:graphicFrame>
        <p:nvGraphicFramePr>
          <p:cNvPr id="6" name="Table 33">
            <a:extLst>
              <a:ext uri="{FF2B5EF4-FFF2-40B4-BE49-F238E27FC236}">
                <a16:creationId xmlns:a16="http://schemas.microsoft.com/office/drawing/2014/main" id="{1013F3EC-C774-646E-CF83-EE6BB957D936}"/>
              </a:ext>
            </a:extLst>
          </p:cNvPr>
          <p:cNvGraphicFramePr>
            <a:graphicFrameLocks noGrp="1"/>
          </p:cNvGraphicFramePr>
          <p:nvPr/>
        </p:nvGraphicFramePr>
        <p:xfrm>
          <a:off x="7977786" y="3200123"/>
          <a:ext cx="6785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3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70BFBE-3FB4-0E17-5C8B-AD209A5CF3EE}"/>
              </a:ext>
            </a:extLst>
          </p:cNvPr>
          <p:cNvCxnSpPr>
            <a:cxnSpLocks/>
          </p:cNvCxnSpPr>
          <p:nvPr/>
        </p:nvCxnSpPr>
        <p:spPr>
          <a:xfrm>
            <a:off x="8753087" y="3433768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B66FA-2C8E-6743-66A6-BD88481930DF}"/>
              </a:ext>
            </a:extLst>
          </p:cNvPr>
          <p:cNvCxnSpPr>
            <a:cxnSpLocks/>
          </p:cNvCxnSpPr>
          <p:nvPr/>
        </p:nvCxnSpPr>
        <p:spPr>
          <a:xfrm>
            <a:off x="8753087" y="3992294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24D23-F3CD-E305-9AC7-818F4C8BB053}"/>
              </a:ext>
            </a:extLst>
          </p:cNvPr>
          <p:cNvCxnSpPr>
            <a:cxnSpLocks/>
          </p:cNvCxnSpPr>
          <p:nvPr/>
        </p:nvCxnSpPr>
        <p:spPr>
          <a:xfrm>
            <a:off x="8753087" y="4501392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EDB8-0D93-C594-6C7F-20F7BFC2D179}"/>
              </a:ext>
            </a:extLst>
          </p:cNvPr>
          <p:cNvCxnSpPr>
            <a:cxnSpLocks/>
          </p:cNvCxnSpPr>
          <p:nvPr/>
        </p:nvCxnSpPr>
        <p:spPr>
          <a:xfrm>
            <a:off x="8753087" y="4995663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BDD9F-C1F3-3F72-319A-C2CDD68FBBCB}"/>
              </a:ext>
            </a:extLst>
          </p:cNvPr>
          <p:cNvCxnSpPr>
            <a:cxnSpLocks/>
          </p:cNvCxnSpPr>
          <p:nvPr/>
        </p:nvCxnSpPr>
        <p:spPr>
          <a:xfrm>
            <a:off x="8753087" y="5534417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024DA-56E5-D0F9-197C-B03195AC5D13}"/>
              </a:ext>
            </a:extLst>
          </p:cNvPr>
          <p:cNvCxnSpPr>
            <a:cxnSpLocks/>
          </p:cNvCxnSpPr>
          <p:nvPr/>
        </p:nvCxnSpPr>
        <p:spPr>
          <a:xfrm>
            <a:off x="8753087" y="6053401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6E8B2-85F8-5AC8-29D9-19F2885471F0}"/>
              </a:ext>
            </a:extLst>
          </p:cNvPr>
          <p:cNvSpPr txBox="1"/>
          <p:nvPr/>
        </p:nvSpPr>
        <p:spPr>
          <a:xfrm>
            <a:off x="9344929" y="3172158"/>
            <a:ext cx="96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01D3D-DA67-632F-F213-58547A496CCC}"/>
              </a:ext>
            </a:extLst>
          </p:cNvPr>
          <p:cNvSpPr txBox="1"/>
          <p:nvPr/>
        </p:nvSpPr>
        <p:spPr>
          <a:xfrm>
            <a:off x="9344930" y="3728021"/>
            <a:ext cx="12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E461-D6A1-79A5-17C4-F542735F96FA}"/>
              </a:ext>
            </a:extLst>
          </p:cNvPr>
          <p:cNvSpPr txBox="1"/>
          <p:nvPr/>
        </p:nvSpPr>
        <p:spPr>
          <a:xfrm>
            <a:off x="9344929" y="4231383"/>
            <a:ext cx="14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D5CC-82A7-4E5C-5407-B288AEAA7336}"/>
              </a:ext>
            </a:extLst>
          </p:cNvPr>
          <p:cNvSpPr txBox="1"/>
          <p:nvPr/>
        </p:nvSpPr>
        <p:spPr>
          <a:xfrm>
            <a:off x="9344929" y="4734053"/>
            <a:ext cx="145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76B4B-9942-DBAE-3DF6-85D3B6663609}"/>
              </a:ext>
            </a:extLst>
          </p:cNvPr>
          <p:cNvSpPr txBox="1"/>
          <p:nvPr/>
        </p:nvSpPr>
        <p:spPr>
          <a:xfrm>
            <a:off x="9344929" y="5266827"/>
            <a:ext cx="12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975C-0FA2-3379-966F-32F4A44A8E9D}"/>
              </a:ext>
            </a:extLst>
          </p:cNvPr>
          <p:cNvSpPr txBox="1"/>
          <p:nvPr/>
        </p:nvSpPr>
        <p:spPr>
          <a:xfrm>
            <a:off x="9344929" y="5791791"/>
            <a:ext cx="10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6804F8-8960-DA71-791D-7D7806AEB943}"/>
              </a:ext>
            </a:extLst>
          </p:cNvPr>
          <p:cNvSpPr/>
          <p:nvPr/>
        </p:nvSpPr>
        <p:spPr>
          <a:xfrm>
            <a:off x="2730263" y="1244032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C9DE78-7E1A-14A2-523A-4E373B927E33}"/>
              </a:ext>
            </a:extLst>
          </p:cNvPr>
          <p:cNvSpPr/>
          <p:nvPr/>
        </p:nvSpPr>
        <p:spPr>
          <a:xfrm>
            <a:off x="609600" y="1926748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Idaho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44C70D-8C91-9AC6-CE54-BD2C42152E1B}"/>
              </a:ext>
            </a:extLst>
          </p:cNvPr>
          <p:cNvSpPr/>
          <p:nvPr/>
        </p:nvSpPr>
        <p:spPr>
          <a:xfrm>
            <a:off x="2749313" y="2484415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Wyoming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D78960-14C0-AF9C-DEED-B687FD7BAD3B}"/>
              </a:ext>
            </a:extLst>
          </p:cNvPr>
          <p:cNvSpPr/>
          <p:nvPr/>
        </p:nvSpPr>
        <p:spPr>
          <a:xfrm>
            <a:off x="4913262" y="1518660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 Dakota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DD0D5E8-9FED-7F84-288D-07989B8AD8AB}"/>
              </a:ext>
            </a:extLst>
          </p:cNvPr>
          <p:cNvSpPr/>
          <p:nvPr/>
        </p:nvSpPr>
        <p:spPr>
          <a:xfrm>
            <a:off x="5085687" y="2432523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South Dakota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43BD84-512B-0FE5-74B5-4B3537714A0C}"/>
              </a:ext>
            </a:extLst>
          </p:cNvPr>
          <p:cNvGrpSpPr/>
          <p:nvPr/>
        </p:nvGrpSpPr>
        <p:grpSpPr>
          <a:xfrm>
            <a:off x="1654785" y="1552215"/>
            <a:ext cx="4174920" cy="1143360"/>
            <a:chOff x="1654785" y="1552215"/>
            <a:chExt cx="4174920" cy="11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5E1816-85E9-5024-167F-6DF6DDB98333}"/>
                    </a:ext>
                  </a:extLst>
                </p14:cNvPr>
                <p14:cNvContentPartPr/>
                <p14:nvPr/>
              </p14:nvContentPartPr>
              <p14:xfrm>
                <a:off x="1654785" y="1571295"/>
                <a:ext cx="1078920" cy="379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5E1816-85E9-5024-167F-6DF6DDB983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18785" y="1535329"/>
                  <a:ext cx="1150560" cy="451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4B0044-52C7-27F1-4CF6-5964C750C83A}"/>
                    </a:ext>
                  </a:extLst>
                </p14:cNvPr>
                <p14:cNvContentPartPr/>
                <p14:nvPr/>
              </p14:nvContentPartPr>
              <p14:xfrm>
                <a:off x="3438225" y="1780815"/>
                <a:ext cx="10080" cy="658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4B0044-52C7-27F1-4CF6-5964C750C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00892" y="1744815"/>
                  <a:ext cx="84373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8C82B2-8E98-7D9E-365E-769ACD6AFB5D}"/>
                    </a:ext>
                  </a:extLst>
                </p14:cNvPr>
                <p14:cNvContentPartPr/>
                <p14:nvPr/>
              </p14:nvContentPartPr>
              <p14:xfrm>
                <a:off x="4276305" y="1552215"/>
                <a:ext cx="640800" cy="132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8C82B2-8E98-7D9E-365E-769ACD6AFB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0305" y="1516215"/>
                  <a:ext cx="712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63EE1A-9191-B9BA-9027-D105FE5C06B9}"/>
                    </a:ext>
                  </a:extLst>
                </p14:cNvPr>
                <p14:cNvContentPartPr/>
                <p14:nvPr/>
              </p14:nvContentPartPr>
              <p14:xfrm>
                <a:off x="5809545" y="2076375"/>
                <a:ext cx="20160" cy="305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63EE1A-9191-B9BA-9027-D105FE5C06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74177" y="2040375"/>
                  <a:ext cx="90543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952B10-74B8-EEDE-D063-C17CBA8F52B2}"/>
                    </a:ext>
                  </a:extLst>
                </p14:cNvPr>
                <p14:cNvContentPartPr/>
                <p14:nvPr/>
              </p14:nvContentPartPr>
              <p14:xfrm>
                <a:off x="3933225" y="1771455"/>
                <a:ext cx="1315080" cy="714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952B10-74B8-EEDE-D063-C17CBA8F52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97225" y="1735455"/>
                  <a:ext cx="138672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81F162-589F-982D-C9BF-21E5C674BFAF}"/>
                    </a:ext>
                  </a:extLst>
                </p14:cNvPr>
                <p14:cNvContentPartPr/>
                <p14:nvPr/>
              </p14:nvContentPartPr>
              <p14:xfrm>
                <a:off x="4276305" y="2675055"/>
                <a:ext cx="829080" cy="2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81F162-589F-982D-C9BF-21E5C674BF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40305" y="2639055"/>
                  <a:ext cx="90072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A792767-4C92-11D6-4766-8916B0313285}"/>
                  </a:ext>
                </a:extLst>
              </p14:cNvPr>
              <p14:cNvContentPartPr/>
              <p14:nvPr/>
            </p14:nvContentPartPr>
            <p14:xfrm>
              <a:off x="2054745" y="2373015"/>
              <a:ext cx="726480" cy="284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A792767-4C92-11D6-4766-8916B03132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18745" y="2337060"/>
                <a:ext cx="798120" cy="35631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DEE615C-9695-F8F3-8E23-2C8CE1DC8106}"/>
              </a:ext>
            </a:extLst>
          </p:cNvPr>
          <p:cNvSpPr txBox="1"/>
          <p:nvPr/>
        </p:nvSpPr>
        <p:spPr>
          <a:xfrm>
            <a:off x="497809" y="3839801"/>
            <a:ext cx="6801862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Montana: [ North Dakota, South Dakota, Wyoming, Idaho ]</a:t>
            </a:r>
          </a:p>
          <a:p>
            <a:r>
              <a:rPr lang="en-US" sz="2000" dirty="0"/>
              <a:t>Idaho: [ Montana, Wyoming]</a:t>
            </a:r>
          </a:p>
          <a:p>
            <a:r>
              <a:rPr lang="en-US" sz="2000" dirty="0"/>
              <a:t>Wyoming: [ Idaho, Montana, South Dakota ]</a:t>
            </a:r>
          </a:p>
          <a:p>
            <a:r>
              <a:rPr lang="en-US" sz="2000" dirty="0"/>
              <a:t>North Dakota: [ Montana, South Dakota ]</a:t>
            </a:r>
          </a:p>
          <a:p>
            <a:r>
              <a:rPr lang="en-US" sz="2000" dirty="0"/>
              <a:t>South Dakota: [ Wyoming, Montana, North Dakota 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E34D01-E340-D6E6-BD31-C26D3CD1A0B3}"/>
              </a:ext>
            </a:extLst>
          </p:cNvPr>
          <p:cNvSpPr txBox="1"/>
          <p:nvPr/>
        </p:nvSpPr>
        <p:spPr>
          <a:xfrm>
            <a:off x="816225" y="5442216"/>
            <a:ext cx="64620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HashMap&lt;String, LinkedList&lt;String&gt;&gt;  </a:t>
            </a:r>
          </a:p>
          <a:p>
            <a:r>
              <a:rPr lang="en-US" sz="2800" dirty="0">
                <a:highlight>
                  <a:srgbClr val="00FF00"/>
                </a:highlight>
              </a:rPr>
              <a:t>HashMap&lt;String, LinkedList&lt;Edge&gt;&gt;  </a:t>
            </a:r>
          </a:p>
          <a:p>
            <a:endParaRPr lang="en-US" sz="28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40723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913606" y="800861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F9987E-E48D-2B31-D8B7-9526FE6319F8}"/>
              </a:ext>
            </a:extLst>
          </p:cNvPr>
          <p:cNvSpPr txBox="1"/>
          <p:nvPr/>
        </p:nvSpPr>
        <p:spPr>
          <a:xfrm>
            <a:off x="266254" y="236103"/>
            <a:ext cx="420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3600" dirty="0"/>
              <a:t>Adjacency Lists</a:t>
            </a:r>
          </a:p>
        </p:txBody>
      </p:sp>
      <p:graphicFrame>
        <p:nvGraphicFramePr>
          <p:cNvPr id="6" name="Table 33">
            <a:extLst>
              <a:ext uri="{FF2B5EF4-FFF2-40B4-BE49-F238E27FC236}">
                <a16:creationId xmlns:a16="http://schemas.microsoft.com/office/drawing/2014/main" id="{1013F3EC-C774-646E-CF83-EE6BB957D936}"/>
              </a:ext>
            </a:extLst>
          </p:cNvPr>
          <p:cNvGraphicFramePr>
            <a:graphicFrameLocks noGrp="1"/>
          </p:cNvGraphicFramePr>
          <p:nvPr/>
        </p:nvGraphicFramePr>
        <p:xfrm>
          <a:off x="7977786" y="3200123"/>
          <a:ext cx="6785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3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70BFBE-3FB4-0E17-5C8B-AD209A5CF3EE}"/>
              </a:ext>
            </a:extLst>
          </p:cNvPr>
          <p:cNvCxnSpPr>
            <a:cxnSpLocks/>
          </p:cNvCxnSpPr>
          <p:nvPr/>
        </p:nvCxnSpPr>
        <p:spPr>
          <a:xfrm>
            <a:off x="8753087" y="3433768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B66FA-2C8E-6743-66A6-BD88481930DF}"/>
              </a:ext>
            </a:extLst>
          </p:cNvPr>
          <p:cNvCxnSpPr>
            <a:cxnSpLocks/>
          </p:cNvCxnSpPr>
          <p:nvPr/>
        </p:nvCxnSpPr>
        <p:spPr>
          <a:xfrm>
            <a:off x="8753087" y="3992294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24D23-F3CD-E305-9AC7-818F4C8BB053}"/>
              </a:ext>
            </a:extLst>
          </p:cNvPr>
          <p:cNvCxnSpPr>
            <a:cxnSpLocks/>
          </p:cNvCxnSpPr>
          <p:nvPr/>
        </p:nvCxnSpPr>
        <p:spPr>
          <a:xfrm>
            <a:off x="8753087" y="4501392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EDB8-0D93-C594-6C7F-20F7BFC2D179}"/>
              </a:ext>
            </a:extLst>
          </p:cNvPr>
          <p:cNvCxnSpPr>
            <a:cxnSpLocks/>
          </p:cNvCxnSpPr>
          <p:nvPr/>
        </p:nvCxnSpPr>
        <p:spPr>
          <a:xfrm>
            <a:off x="8753087" y="4995663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BDD9F-C1F3-3F72-319A-C2CDD68FBBCB}"/>
              </a:ext>
            </a:extLst>
          </p:cNvPr>
          <p:cNvCxnSpPr>
            <a:cxnSpLocks/>
          </p:cNvCxnSpPr>
          <p:nvPr/>
        </p:nvCxnSpPr>
        <p:spPr>
          <a:xfrm>
            <a:off x="8753087" y="5534417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024DA-56E5-D0F9-197C-B03195AC5D13}"/>
              </a:ext>
            </a:extLst>
          </p:cNvPr>
          <p:cNvCxnSpPr>
            <a:cxnSpLocks/>
          </p:cNvCxnSpPr>
          <p:nvPr/>
        </p:nvCxnSpPr>
        <p:spPr>
          <a:xfrm>
            <a:off x="8753087" y="6053401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6E8B2-85F8-5AC8-29D9-19F2885471F0}"/>
              </a:ext>
            </a:extLst>
          </p:cNvPr>
          <p:cNvSpPr txBox="1"/>
          <p:nvPr/>
        </p:nvSpPr>
        <p:spPr>
          <a:xfrm>
            <a:off x="9344929" y="3172158"/>
            <a:ext cx="96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01D3D-DA67-632F-F213-58547A496CCC}"/>
              </a:ext>
            </a:extLst>
          </p:cNvPr>
          <p:cNvSpPr txBox="1"/>
          <p:nvPr/>
        </p:nvSpPr>
        <p:spPr>
          <a:xfrm>
            <a:off x="9344930" y="3728021"/>
            <a:ext cx="12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E461-D6A1-79A5-17C4-F542735F96FA}"/>
              </a:ext>
            </a:extLst>
          </p:cNvPr>
          <p:cNvSpPr txBox="1"/>
          <p:nvPr/>
        </p:nvSpPr>
        <p:spPr>
          <a:xfrm>
            <a:off x="9344929" y="4231383"/>
            <a:ext cx="14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D5CC-82A7-4E5C-5407-B288AEAA7336}"/>
              </a:ext>
            </a:extLst>
          </p:cNvPr>
          <p:cNvSpPr txBox="1"/>
          <p:nvPr/>
        </p:nvSpPr>
        <p:spPr>
          <a:xfrm>
            <a:off x="9344929" y="4734053"/>
            <a:ext cx="145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76B4B-9942-DBAE-3DF6-85D3B6663609}"/>
              </a:ext>
            </a:extLst>
          </p:cNvPr>
          <p:cNvSpPr txBox="1"/>
          <p:nvPr/>
        </p:nvSpPr>
        <p:spPr>
          <a:xfrm>
            <a:off x="9344929" y="5266827"/>
            <a:ext cx="12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975C-0FA2-3379-966F-32F4A44A8E9D}"/>
              </a:ext>
            </a:extLst>
          </p:cNvPr>
          <p:cNvSpPr txBox="1"/>
          <p:nvPr/>
        </p:nvSpPr>
        <p:spPr>
          <a:xfrm>
            <a:off x="9344929" y="5791791"/>
            <a:ext cx="10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6804F8-8960-DA71-791D-7D7806AEB943}"/>
              </a:ext>
            </a:extLst>
          </p:cNvPr>
          <p:cNvSpPr/>
          <p:nvPr/>
        </p:nvSpPr>
        <p:spPr>
          <a:xfrm>
            <a:off x="2730263" y="1244032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C9DE78-7E1A-14A2-523A-4E373B927E33}"/>
              </a:ext>
            </a:extLst>
          </p:cNvPr>
          <p:cNvSpPr/>
          <p:nvPr/>
        </p:nvSpPr>
        <p:spPr>
          <a:xfrm>
            <a:off x="609600" y="1926748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Idaho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44C70D-8C91-9AC6-CE54-BD2C42152E1B}"/>
              </a:ext>
            </a:extLst>
          </p:cNvPr>
          <p:cNvSpPr/>
          <p:nvPr/>
        </p:nvSpPr>
        <p:spPr>
          <a:xfrm>
            <a:off x="2749313" y="2484415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Wyoming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D78960-14C0-AF9C-DEED-B687FD7BAD3B}"/>
              </a:ext>
            </a:extLst>
          </p:cNvPr>
          <p:cNvSpPr/>
          <p:nvPr/>
        </p:nvSpPr>
        <p:spPr>
          <a:xfrm>
            <a:off x="4913262" y="1518660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 Dakota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DD0D5E8-9FED-7F84-288D-07989B8AD8AB}"/>
              </a:ext>
            </a:extLst>
          </p:cNvPr>
          <p:cNvSpPr/>
          <p:nvPr/>
        </p:nvSpPr>
        <p:spPr>
          <a:xfrm>
            <a:off x="5085687" y="2432523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South Dakota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43BD84-512B-0FE5-74B5-4B3537714A0C}"/>
              </a:ext>
            </a:extLst>
          </p:cNvPr>
          <p:cNvGrpSpPr/>
          <p:nvPr/>
        </p:nvGrpSpPr>
        <p:grpSpPr>
          <a:xfrm>
            <a:off x="1654785" y="1552215"/>
            <a:ext cx="4174920" cy="1143360"/>
            <a:chOff x="1654785" y="1552215"/>
            <a:chExt cx="4174920" cy="11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5E1816-85E9-5024-167F-6DF6DDB98333}"/>
                    </a:ext>
                  </a:extLst>
                </p14:cNvPr>
                <p14:cNvContentPartPr/>
                <p14:nvPr/>
              </p14:nvContentPartPr>
              <p14:xfrm>
                <a:off x="1654785" y="1571295"/>
                <a:ext cx="1078920" cy="379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5E1816-85E9-5024-167F-6DF6DDB983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18785" y="1535329"/>
                  <a:ext cx="1150560" cy="451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4B0044-52C7-27F1-4CF6-5964C750C83A}"/>
                    </a:ext>
                  </a:extLst>
                </p14:cNvPr>
                <p14:cNvContentPartPr/>
                <p14:nvPr/>
              </p14:nvContentPartPr>
              <p14:xfrm>
                <a:off x="3438225" y="1780815"/>
                <a:ext cx="10080" cy="658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4B0044-52C7-27F1-4CF6-5964C750C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00892" y="1744815"/>
                  <a:ext cx="84373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8C82B2-8E98-7D9E-365E-769ACD6AFB5D}"/>
                    </a:ext>
                  </a:extLst>
                </p14:cNvPr>
                <p14:cNvContentPartPr/>
                <p14:nvPr/>
              </p14:nvContentPartPr>
              <p14:xfrm>
                <a:off x="4276305" y="1552215"/>
                <a:ext cx="640800" cy="132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8C82B2-8E98-7D9E-365E-769ACD6AFB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0305" y="1516215"/>
                  <a:ext cx="712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63EE1A-9191-B9BA-9027-D105FE5C06B9}"/>
                    </a:ext>
                  </a:extLst>
                </p14:cNvPr>
                <p14:cNvContentPartPr/>
                <p14:nvPr/>
              </p14:nvContentPartPr>
              <p14:xfrm>
                <a:off x="5809545" y="2076375"/>
                <a:ext cx="20160" cy="305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63EE1A-9191-B9BA-9027-D105FE5C06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74177" y="2040375"/>
                  <a:ext cx="90543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952B10-74B8-EEDE-D063-C17CBA8F52B2}"/>
                    </a:ext>
                  </a:extLst>
                </p14:cNvPr>
                <p14:cNvContentPartPr/>
                <p14:nvPr/>
              </p14:nvContentPartPr>
              <p14:xfrm>
                <a:off x="3933225" y="1771455"/>
                <a:ext cx="1315080" cy="714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952B10-74B8-EEDE-D063-C17CBA8F52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97225" y="1735455"/>
                  <a:ext cx="138672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81F162-589F-982D-C9BF-21E5C674BFAF}"/>
                    </a:ext>
                  </a:extLst>
                </p14:cNvPr>
                <p14:cNvContentPartPr/>
                <p14:nvPr/>
              </p14:nvContentPartPr>
              <p14:xfrm>
                <a:off x="4276305" y="2675055"/>
                <a:ext cx="829080" cy="2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81F162-589F-982D-C9BF-21E5C674BF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40305" y="2639055"/>
                  <a:ext cx="90072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A792767-4C92-11D6-4766-8916B0313285}"/>
                  </a:ext>
                </a:extLst>
              </p14:cNvPr>
              <p14:cNvContentPartPr/>
              <p14:nvPr/>
            </p14:nvContentPartPr>
            <p14:xfrm>
              <a:off x="2054745" y="2373015"/>
              <a:ext cx="726480" cy="284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A792767-4C92-11D6-4766-8916B03132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18745" y="2337060"/>
                <a:ext cx="798120" cy="35631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DEE615C-9695-F8F3-8E23-2C8CE1DC8106}"/>
              </a:ext>
            </a:extLst>
          </p:cNvPr>
          <p:cNvSpPr txBox="1"/>
          <p:nvPr/>
        </p:nvSpPr>
        <p:spPr>
          <a:xfrm>
            <a:off x="497809" y="3839801"/>
            <a:ext cx="6801862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Montana: [ North Dakota, South Dakota, Wyoming, Idaho ]</a:t>
            </a:r>
          </a:p>
          <a:p>
            <a:r>
              <a:rPr lang="en-US" sz="2000" dirty="0"/>
              <a:t>Idaho: [ Montana, Wyoming]</a:t>
            </a:r>
          </a:p>
          <a:p>
            <a:r>
              <a:rPr lang="en-US" sz="2000" dirty="0"/>
              <a:t>Wyoming: [ Idaho, Montana, South Dakota ]</a:t>
            </a:r>
          </a:p>
          <a:p>
            <a:r>
              <a:rPr lang="en-US" sz="2000" dirty="0"/>
              <a:t>North Dakota: [ Montana, South Dakota ]</a:t>
            </a:r>
          </a:p>
          <a:p>
            <a:r>
              <a:rPr lang="en-US" sz="2000" dirty="0"/>
              <a:t>South Dakota: [ Wyoming, Montana, North Dakota 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E34D01-E340-D6E6-BD31-C26D3CD1A0B3}"/>
              </a:ext>
            </a:extLst>
          </p:cNvPr>
          <p:cNvSpPr txBox="1"/>
          <p:nvPr/>
        </p:nvSpPr>
        <p:spPr>
          <a:xfrm>
            <a:off x="816225" y="5442216"/>
            <a:ext cx="64620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HashMap&lt;String, LinkedList&lt;String&gt;&gt;  </a:t>
            </a:r>
          </a:p>
          <a:p>
            <a:r>
              <a:rPr lang="en-US" sz="2800" dirty="0">
                <a:highlight>
                  <a:srgbClr val="00FF00"/>
                </a:highlight>
              </a:rPr>
              <a:t>HashMap&lt;String, LinkedList&lt;Edge&gt;&gt;  </a:t>
            </a:r>
          </a:p>
          <a:p>
            <a:endParaRPr lang="en-US" sz="2800" dirty="0">
              <a:highlight>
                <a:srgbClr val="00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450AAB-9787-45BA-AD48-16E66D87F85D}"/>
              </a:ext>
            </a:extLst>
          </p:cNvPr>
          <p:cNvSpPr txBox="1"/>
          <p:nvPr/>
        </p:nvSpPr>
        <p:spPr>
          <a:xfrm>
            <a:off x="10505959" y="31297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7670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913606" y="800861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F9987E-E48D-2B31-D8B7-9526FE6319F8}"/>
              </a:ext>
            </a:extLst>
          </p:cNvPr>
          <p:cNvSpPr txBox="1"/>
          <p:nvPr/>
        </p:nvSpPr>
        <p:spPr>
          <a:xfrm>
            <a:off x="266254" y="236103"/>
            <a:ext cx="420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3600" dirty="0"/>
              <a:t>Adjacency Lists</a:t>
            </a:r>
          </a:p>
        </p:txBody>
      </p:sp>
      <p:graphicFrame>
        <p:nvGraphicFramePr>
          <p:cNvPr id="6" name="Table 33">
            <a:extLst>
              <a:ext uri="{FF2B5EF4-FFF2-40B4-BE49-F238E27FC236}">
                <a16:creationId xmlns:a16="http://schemas.microsoft.com/office/drawing/2014/main" id="{1013F3EC-C774-646E-CF83-EE6BB957D936}"/>
              </a:ext>
            </a:extLst>
          </p:cNvPr>
          <p:cNvGraphicFramePr>
            <a:graphicFrameLocks noGrp="1"/>
          </p:cNvGraphicFramePr>
          <p:nvPr/>
        </p:nvGraphicFramePr>
        <p:xfrm>
          <a:off x="7977786" y="3200123"/>
          <a:ext cx="6785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3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70BFBE-3FB4-0E17-5C8B-AD209A5CF3EE}"/>
              </a:ext>
            </a:extLst>
          </p:cNvPr>
          <p:cNvCxnSpPr>
            <a:cxnSpLocks/>
          </p:cNvCxnSpPr>
          <p:nvPr/>
        </p:nvCxnSpPr>
        <p:spPr>
          <a:xfrm>
            <a:off x="8753087" y="3433768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B66FA-2C8E-6743-66A6-BD88481930DF}"/>
              </a:ext>
            </a:extLst>
          </p:cNvPr>
          <p:cNvCxnSpPr>
            <a:cxnSpLocks/>
          </p:cNvCxnSpPr>
          <p:nvPr/>
        </p:nvCxnSpPr>
        <p:spPr>
          <a:xfrm>
            <a:off x="8753087" y="3992294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24D23-F3CD-E305-9AC7-818F4C8BB053}"/>
              </a:ext>
            </a:extLst>
          </p:cNvPr>
          <p:cNvCxnSpPr>
            <a:cxnSpLocks/>
          </p:cNvCxnSpPr>
          <p:nvPr/>
        </p:nvCxnSpPr>
        <p:spPr>
          <a:xfrm>
            <a:off x="8753087" y="4501392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EDB8-0D93-C594-6C7F-20F7BFC2D179}"/>
              </a:ext>
            </a:extLst>
          </p:cNvPr>
          <p:cNvCxnSpPr>
            <a:cxnSpLocks/>
          </p:cNvCxnSpPr>
          <p:nvPr/>
        </p:nvCxnSpPr>
        <p:spPr>
          <a:xfrm>
            <a:off x="8753087" y="4995663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BDD9F-C1F3-3F72-319A-C2CDD68FBBCB}"/>
              </a:ext>
            </a:extLst>
          </p:cNvPr>
          <p:cNvCxnSpPr>
            <a:cxnSpLocks/>
          </p:cNvCxnSpPr>
          <p:nvPr/>
        </p:nvCxnSpPr>
        <p:spPr>
          <a:xfrm>
            <a:off x="8753087" y="5534417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024DA-56E5-D0F9-197C-B03195AC5D13}"/>
              </a:ext>
            </a:extLst>
          </p:cNvPr>
          <p:cNvCxnSpPr>
            <a:cxnSpLocks/>
          </p:cNvCxnSpPr>
          <p:nvPr/>
        </p:nvCxnSpPr>
        <p:spPr>
          <a:xfrm>
            <a:off x="8753087" y="6053401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6E8B2-85F8-5AC8-29D9-19F2885471F0}"/>
              </a:ext>
            </a:extLst>
          </p:cNvPr>
          <p:cNvSpPr txBox="1"/>
          <p:nvPr/>
        </p:nvSpPr>
        <p:spPr>
          <a:xfrm>
            <a:off x="9344929" y="3172158"/>
            <a:ext cx="96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01D3D-DA67-632F-F213-58547A496CCC}"/>
              </a:ext>
            </a:extLst>
          </p:cNvPr>
          <p:cNvSpPr txBox="1"/>
          <p:nvPr/>
        </p:nvSpPr>
        <p:spPr>
          <a:xfrm>
            <a:off x="9344930" y="3728021"/>
            <a:ext cx="12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E461-D6A1-79A5-17C4-F542735F96FA}"/>
              </a:ext>
            </a:extLst>
          </p:cNvPr>
          <p:cNvSpPr txBox="1"/>
          <p:nvPr/>
        </p:nvSpPr>
        <p:spPr>
          <a:xfrm>
            <a:off x="9344929" y="4231383"/>
            <a:ext cx="14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D5CC-82A7-4E5C-5407-B288AEAA7336}"/>
              </a:ext>
            </a:extLst>
          </p:cNvPr>
          <p:cNvSpPr txBox="1"/>
          <p:nvPr/>
        </p:nvSpPr>
        <p:spPr>
          <a:xfrm>
            <a:off x="9344929" y="4734053"/>
            <a:ext cx="145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76B4B-9942-DBAE-3DF6-85D3B6663609}"/>
              </a:ext>
            </a:extLst>
          </p:cNvPr>
          <p:cNvSpPr txBox="1"/>
          <p:nvPr/>
        </p:nvSpPr>
        <p:spPr>
          <a:xfrm>
            <a:off x="9344929" y="5266827"/>
            <a:ext cx="12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975C-0FA2-3379-966F-32F4A44A8E9D}"/>
              </a:ext>
            </a:extLst>
          </p:cNvPr>
          <p:cNvSpPr txBox="1"/>
          <p:nvPr/>
        </p:nvSpPr>
        <p:spPr>
          <a:xfrm>
            <a:off x="9344929" y="5791791"/>
            <a:ext cx="10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6804F8-8960-DA71-791D-7D7806AEB943}"/>
              </a:ext>
            </a:extLst>
          </p:cNvPr>
          <p:cNvSpPr/>
          <p:nvPr/>
        </p:nvSpPr>
        <p:spPr>
          <a:xfrm>
            <a:off x="2730263" y="1244032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C9DE78-7E1A-14A2-523A-4E373B927E33}"/>
              </a:ext>
            </a:extLst>
          </p:cNvPr>
          <p:cNvSpPr/>
          <p:nvPr/>
        </p:nvSpPr>
        <p:spPr>
          <a:xfrm>
            <a:off x="609600" y="1926748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Idaho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44C70D-8C91-9AC6-CE54-BD2C42152E1B}"/>
              </a:ext>
            </a:extLst>
          </p:cNvPr>
          <p:cNvSpPr/>
          <p:nvPr/>
        </p:nvSpPr>
        <p:spPr>
          <a:xfrm>
            <a:off x="2749313" y="2484415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Wyoming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D78960-14C0-AF9C-DEED-B687FD7BAD3B}"/>
              </a:ext>
            </a:extLst>
          </p:cNvPr>
          <p:cNvSpPr/>
          <p:nvPr/>
        </p:nvSpPr>
        <p:spPr>
          <a:xfrm>
            <a:off x="4913262" y="1518660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 Dakota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DD0D5E8-9FED-7F84-288D-07989B8AD8AB}"/>
              </a:ext>
            </a:extLst>
          </p:cNvPr>
          <p:cNvSpPr/>
          <p:nvPr/>
        </p:nvSpPr>
        <p:spPr>
          <a:xfrm>
            <a:off x="5085687" y="2432523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South Dakota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43BD84-512B-0FE5-74B5-4B3537714A0C}"/>
              </a:ext>
            </a:extLst>
          </p:cNvPr>
          <p:cNvGrpSpPr/>
          <p:nvPr/>
        </p:nvGrpSpPr>
        <p:grpSpPr>
          <a:xfrm>
            <a:off x="1654785" y="1552215"/>
            <a:ext cx="4174920" cy="1143360"/>
            <a:chOff x="1654785" y="1552215"/>
            <a:chExt cx="4174920" cy="11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5E1816-85E9-5024-167F-6DF6DDB98333}"/>
                    </a:ext>
                  </a:extLst>
                </p14:cNvPr>
                <p14:cNvContentPartPr/>
                <p14:nvPr/>
              </p14:nvContentPartPr>
              <p14:xfrm>
                <a:off x="1654785" y="1571295"/>
                <a:ext cx="1078920" cy="379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5E1816-85E9-5024-167F-6DF6DDB983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18785" y="1535329"/>
                  <a:ext cx="1150560" cy="451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4B0044-52C7-27F1-4CF6-5964C750C83A}"/>
                    </a:ext>
                  </a:extLst>
                </p14:cNvPr>
                <p14:cNvContentPartPr/>
                <p14:nvPr/>
              </p14:nvContentPartPr>
              <p14:xfrm>
                <a:off x="3438225" y="1780815"/>
                <a:ext cx="10080" cy="658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4B0044-52C7-27F1-4CF6-5964C750C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00892" y="1744815"/>
                  <a:ext cx="84373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8C82B2-8E98-7D9E-365E-769ACD6AFB5D}"/>
                    </a:ext>
                  </a:extLst>
                </p14:cNvPr>
                <p14:cNvContentPartPr/>
                <p14:nvPr/>
              </p14:nvContentPartPr>
              <p14:xfrm>
                <a:off x="4276305" y="1552215"/>
                <a:ext cx="640800" cy="132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8C82B2-8E98-7D9E-365E-769ACD6AFB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0305" y="1516215"/>
                  <a:ext cx="712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63EE1A-9191-B9BA-9027-D105FE5C06B9}"/>
                    </a:ext>
                  </a:extLst>
                </p14:cNvPr>
                <p14:cNvContentPartPr/>
                <p14:nvPr/>
              </p14:nvContentPartPr>
              <p14:xfrm>
                <a:off x="5809545" y="2076375"/>
                <a:ext cx="20160" cy="305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63EE1A-9191-B9BA-9027-D105FE5C06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74177" y="2040375"/>
                  <a:ext cx="90543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952B10-74B8-EEDE-D063-C17CBA8F52B2}"/>
                    </a:ext>
                  </a:extLst>
                </p14:cNvPr>
                <p14:cNvContentPartPr/>
                <p14:nvPr/>
              </p14:nvContentPartPr>
              <p14:xfrm>
                <a:off x="3933225" y="1771455"/>
                <a:ext cx="1315080" cy="714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952B10-74B8-EEDE-D063-C17CBA8F52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97225" y="1735455"/>
                  <a:ext cx="138672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81F162-589F-982D-C9BF-21E5C674BFAF}"/>
                    </a:ext>
                  </a:extLst>
                </p14:cNvPr>
                <p14:cNvContentPartPr/>
                <p14:nvPr/>
              </p14:nvContentPartPr>
              <p14:xfrm>
                <a:off x="4276305" y="2675055"/>
                <a:ext cx="829080" cy="2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81F162-589F-982D-C9BF-21E5C674BF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40305" y="2639055"/>
                  <a:ext cx="90072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A792767-4C92-11D6-4766-8916B0313285}"/>
                  </a:ext>
                </a:extLst>
              </p14:cNvPr>
              <p14:cNvContentPartPr/>
              <p14:nvPr/>
            </p14:nvContentPartPr>
            <p14:xfrm>
              <a:off x="2054745" y="2373015"/>
              <a:ext cx="726480" cy="284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A792767-4C92-11D6-4766-8916B03132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18745" y="2337060"/>
                <a:ext cx="798120" cy="35631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DEE615C-9695-F8F3-8E23-2C8CE1DC8106}"/>
              </a:ext>
            </a:extLst>
          </p:cNvPr>
          <p:cNvSpPr txBox="1"/>
          <p:nvPr/>
        </p:nvSpPr>
        <p:spPr>
          <a:xfrm>
            <a:off x="497809" y="3839801"/>
            <a:ext cx="6801862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Montana: [ North Dakota, South Dakota, Wyoming, Idaho ]</a:t>
            </a:r>
          </a:p>
          <a:p>
            <a:r>
              <a:rPr lang="en-US" sz="2000" dirty="0"/>
              <a:t>Idaho: [ Montana, Wyoming]</a:t>
            </a:r>
          </a:p>
          <a:p>
            <a:r>
              <a:rPr lang="en-US" sz="2000" dirty="0"/>
              <a:t>Wyoming: [ Idaho, Montana, South Dakota ]</a:t>
            </a:r>
          </a:p>
          <a:p>
            <a:r>
              <a:rPr lang="en-US" sz="2000" dirty="0"/>
              <a:t>North Dakota: [ Montana, South Dakota ]</a:t>
            </a:r>
          </a:p>
          <a:p>
            <a:r>
              <a:rPr lang="en-US" sz="2000" dirty="0"/>
              <a:t>South Dakota: [ Wyoming, Montana, North Dakota 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E34D01-E340-D6E6-BD31-C26D3CD1A0B3}"/>
              </a:ext>
            </a:extLst>
          </p:cNvPr>
          <p:cNvSpPr txBox="1"/>
          <p:nvPr/>
        </p:nvSpPr>
        <p:spPr>
          <a:xfrm>
            <a:off x="816225" y="5442216"/>
            <a:ext cx="64620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HashMap&lt;String, LinkedList&lt;String&gt;&gt;  </a:t>
            </a:r>
          </a:p>
          <a:p>
            <a:r>
              <a:rPr lang="en-US" sz="2800" dirty="0">
                <a:highlight>
                  <a:srgbClr val="00FF00"/>
                </a:highlight>
              </a:rPr>
              <a:t>HashMap&lt;String, LinkedList&lt;Edge&gt;&gt;  </a:t>
            </a:r>
          </a:p>
          <a:p>
            <a:endParaRPr lang="en-US" sz="2800" dirty="0">
              <a:highlight>
                <a:srgbClr val="00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4C0653-82D6-F2CD-A587-A06AD908830D}"/>
              </a:ext>
            </a:extLst>
          </p:cNvPr>
          <p:cNvSpPr txBox="1"/>
          <p:nvPr/>
        </p:nvSpPr>
        <p:spPr>
          <a:xfrm>
            <a:off x="10823420" y="3467925"/>
            <a:ext cx="1007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FF00"/>
                </a:highlight>
              </a:rPr>
              <a:t>Array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308803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"/>
            <a:ext cx="8334935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The US Road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EE15C-848C-144E-A33A-8280CD5D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39" y="817627"/>
            <a:ext cx="8632873" cy="54989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744549-150D-E243-9797-F23162616DD1}"/>
              </a:ext>
            </a:extLst>
          </p:cNvPr>
          <p:cNvSpPr txBox="1"/>
          <p:nvPr/>
        </p:nvSpPr>
        <p:spPr>
          <a:xfrm>
            <a:off x="4300197" y="161308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Bozeman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DB131C-2843-B341-8D73-DBCB91A83887}"/>
              </a:ext>
            </a:extLst>
          </p:cNvPr>
          <p:cNvSpPr txBox="1"/>
          <p:nvPr/>
        </p:nvSpPr>
        <p:spPr>
          <a:xfrm>
            <a:off x="7996915" y="265888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Pittsburgh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B56C2F-6900-9B47-A181-7921324C68E2}"/>
              </a:ext>
            </a:extLst>
          </p:cNvPr>
          <p:cNvSpPr txBox="1"/>
          <p:nvPr/>
        </p:nvSpPr>
        <p:spPr>
          <a:xfrm>
            <a:off x="6938528" y="3830053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St. Louis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38D097-D10D-404D-82C7-48D205FF5115}"/>
              </a:ext>
            </a:extLst>
          </p:cNvPr>
          <p:cNvSpPr txBox="1"/>
          <p:nvPr/>
        </p:nvSpPr>
        <p:spPr>
          <a:xfrm>
            <a:off x="5488497" y="494685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Dallas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336AA4-603F-7F41-87CD-E11FF9392FFC}"/>
              </a:ext>
            </a:extLst>
          </p:cNvPr>
          <p:cNvSpPr txBox="1"/>
          <p:nvPr/>
        </p:nvSpPr>
        <p:spPr>
          <a:xfrm>
            <a:off x="2397270" y="331567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San Francisco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AF655-4A34-D149-A65E-D6E899F6601D}"/>
              </a:ext>
            </a:extLst>
          </p:cNvPr>
          <p:cNvSpPr txBox="1"/>
          <p:nvPr/>
        </p:nvSpPr>
        <p:spPr>
          <a:xfrm>
            <a:off x="533400" y="5475405"/>
            <a:ext cx="448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How to represent cities?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034C83F9-A2BA-9A43-D45A-8694C187F97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69A16C3-174D-5A90-1450-B0AD459DA7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53ADF5-8BF3-73B2-36D5-DA720D3D20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64625385-9CD9-3A37-215D-948CEC9F16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9" name="Slide Number Placeholder 23">
            <a:extLst>
              <a:ext uri="{FF2B5EF4-FFF2-40B4-BE49-F238E27FC236}">
                <a16:creationId xmlns:a16="http://schemas.microsoft.com/office/drawing/2014/main" id="{51BC378C-1D55-07AD-BA68-CC81C9A3C8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9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"/>
            <a:ext cx="8334935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The US Road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EE15C-848C-144E-A33A-8280CD5D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39" y="817627"/>
            <a:ext cx="8632873" cy="54989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ACD4B3-F6E3-A442-ADD0-EB001F1ADE2C}"/>
              </a:ext>
            </a:extLst>
          </p:cNvPr>
          <p:cNvSpPr txBox="1"/>
          <p:nvPr/>
        </p:nvSpPr>
        <p:spPr>
          <a:xfrm>
            <a:off x="4300197" y="161308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Bozeman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1944C-7209-ED47-82C1-1CCA74702FB0}"/>
              </a:ext>
            </a:extLst>
          </p:cNvPr>
          <p:cNvSpPr txBox="1"/>
          <p:nvPr/>
        </p:nvSpPr>
        <p:spPr>
          <a:xfrm>
            <a:off x="7996915" y="265888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Pittsburgh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83B74-52DE-854E-943B-6FD5CC4EC66A}"/>
              </a:ext>
            </a:extLst>
          </p:cNvPr>
          <p:cNvSpPr txBox="1"/>
          <p:nvPr/>
        </p:nvSpPr>
        <p:spPr>
          <a:xfrm>
            <a:off x="6938528" y="3830053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St. Louis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64B39-F8E0-DA4C-8A66-88ABEA48A8D1}"/>
              </a:ext>
            </a:extLst>
          </p:cNvPr>
          <p:cNvSpPr txBox="1"/>
          <p:nvPr/>
        </p:nvSpPr>
        <p:spPr>
          <a:xfrm>
            <a:off x="5488497" y="494685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Dallas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55893-7776-704F-A6FA-81E576A1D159}"/>
              </a:ext>
            </a:extLst>
          </p:cNvPr>
          <p:cNvSpPr txBox="1"/>
          <p:nvPr/>
        </p:nvSpPr>
        <p:spPr>
          <a:xfrm>
            <a:off x="2397270" y="331567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San Francisco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580641-8990-F64C-92F8-1CFDB6C454BD}"/>
              </a:ext>
            </a:extLst>
          </p:cNvPr>
          <p:cNvSpPr/>
          <p:nvPr/>
        </p:nvSpPr>
        <p:spPr>
          <a:xfrm>
            <a:off x="6820316" y="3567087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D70376-AB11-CB4C-8967-D5A9BBC58FB6}"/>
              </a:ext>
            </a:extLst>
          </p:cNvPr>
          <p:cNvSpPr/>
          <p:nvPr/>
        </p:nvSpPr>
        <p:spPr>
          <a:xfrm>
            <a:off x="8334323" y="3106290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D16A5A-D871-FF43-8D5C-A750211839CF}"/>
              </a:ext>
            </a:extLst>
          </p:cNvPr>
          <p:cNvSpPr/>
          <p:nvPr/>
        </p:nvSpPr>
        <p:spPr>
          <a:xfrm>
            <a:off x="5852350" y="463584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8D80E6-8687-144E-94E8-C917AB37E7F5}"/>
              </a:ext>
            </a:extLst>
          </p:cNvPr>
          <p:cNvSpPr/>
          <p:nvPr/>
        </p:nvSpPr>
        <p:spPr>
          <a:xfrm>
            <a:off x="4300197" y="199740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C98685-E650-6C44-A2EA-CD11089C1B98}"/>
              </a:ext>
            </a:extLst>
          </p:cNvPr>
          <p:cNvSpPr/>
          <p:nvPr/>
        </p:nvSpPr>
        <p:spPr>
          <a:xfrm>
            <a:off x="2051672" y="3448875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18B782-253E-B943-A92F-F36BF41592BF}"/>
              </a:ext>
            </a:extLst>
          </p:cNvPr>
          <p:cNvSpPr txBox="1"/>
          <p:nvPr/>
        </p:nvSpPr>
        <p:spPr>
          <a:xfrm>
            <a:off x="533400" y="5475405"/>
            <a:ext cx="448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How to represent cities?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0BD064A-4CB8-F71B-1CEF-E9DF0D3C3E3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5045B3A-C918-8026-9CE8-9E83E4B78E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BD9C65F-30CA-E5EF-503F-C752287FC9B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61C0F12D-12E7-A7FE-2FAA-FB691ACC8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6E31B340-7ABC-328E-F58A-02A195C5A3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7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"/>
            <a:ext cx="8334935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The US Road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EE15C-848C-144E-A33A-8280CD5D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39" y="817627"/>
            <a:ext cx="8632873" cy="54989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ACD4B3-F6E3-A442-ADD0-EB001F1ADE2C}"/>
              </a:ext>
            </a:extLst>
          </p:cNvPr>
          <p:cNvSpPr txBox="1"/>
          <p:nvPr/>
        </p:nvSpPr>
        <p:spPr>
          <a:xfrm>
            <a:off x="4300197" y="161308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Bozeman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1944C-7209-ED47-82C1-1CCA74702FB0}"/>
              </a:ext>
            </a:extLst>
          </p:cNvPr>
          <p:cNvSpPr txBox="1"/>
          <p:nvPr/>
        </p:nvSpPr>
        <p:spPr>
          <a:xfrm>
            <a:off x="7996915" y="265888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Pittsburgh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83B74-52DE-854E-943B-6FD5CC4EC66A}"/>
              </a:ext>
            </a:extLst>
          </p:cNvPr>
          <p:cNvSpPr txBox="1"/>
          <p:nvPr/>
        </p:nvSpPr>
        <p:spPr>
          <a:xfrm>
            <a:off x="6938528" y="3830053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St. Louis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64B39-F8E0-DA4C-8A66-88ABEA48A8D1}"/>
              </a:ext>
            </a:extLst>
          </p:cNvPr>
          <p:cNvSpPr txBox="1"/>
          <p:nvPr/>
        </p:nvSpPr>
        <p:spPr>
          <a:xfrm>
            <a:off x="5488497" y="494685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Dallas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55893-7776-704F-A6FA-81E576A1D159}"/>
              </a:ext>
            </a:extLst>
          </p:cNvPr>
          <p:cNvSpPr txBox="1"/>
          <p:nvPr/>
        </p:nvSpPr>
        <p:spPr>
          <a:xfrm>
            <a:off x="2397270" y="331567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San Francisco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580641-8990-F64C-92F8-1CFDB6C454BD}"/>
              </a:ext>
            </a:extLst>
          </p:cNvPr>
          <p:cNvSpPr/>
          <p:nvPr/>
        </p:nvSpPr>
        <p:spPr>
          <a:xfrm>
            <a:off x="6820316" y="3567087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D70376-AB11-CB4C-8967-D5A9BBC58FB6}"/>
              </a:ext>
            </a:extLst>
          </p:cNvPr>
          <p:cNvSpPr/>
          <p:nvPr/>
        </p:nvSpPr>
        <p:spPr>
          <a:xfrm>
            <a:off x="8334323" y="3106290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D16A5A-D871-FF43-8D5C-A750211839CF}"/>
              </a:ext>
            </a:extLst>
          </p:cNvPr>
          <p:cNvSpPr/>
          <p:nvPr/>
        </p:nvSpPr>
        <p:spPr>
          <a:xfrm>
            <a:off x="5852350" y="463584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8D80E6-8687-144E-94E8-C917AB37E7F5}"/>
              </a:ext>
            </a:extLst>
          </p:cNvPr>
          <p:cNvSpPr/>
          <p:nvPr/>
        </p:nvSpPr>
        <p:spPr>
          <a:xfrm>
            <a:off x="4300197" y="199740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C98685-E650-6C44-A2EA-CD11089C1B98}"/>
              </a:ext>
            </a:extLst>
          </p:cNvPr>
          <p:cNvSpPr/>
          <p:nvPr/>
        </p:nvSpPr>
        <p:spPr>
          <a:xfrm>
            <a:off x="2051672" y="3448875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18B782-253E-B943-A92F-F36BF41592BF}"/>
              </a:ext>
            </a:extLst>
          </p:cNvPr>
          <p:cNvSpPr txBox="1"/>
          <p:nvPr/>
        </p:nvSpPr>
        <p:spPr>
          <a:xfrm>
            <a:off x="533400" y="5475405"/>
            <a:ext cx="448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How to represent roads?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604F9DB-22ED-1371-F019-A6AAB1542A3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E45B5F8-FC8D-E026-7774-4C83BEAA43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09E126C-FE2D-09F4-AA75-34B5FA17C02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D082FAB6-B02B-8549-6381-C53A2EF202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56F138CA-89E1-1468-B923-4647F5505F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1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"/>
            <a:ext cx="8334935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The US Road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EE15C-848C-144E-A33A-8280CD5D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39" y="817627"/>
            <a:ext cx="8632873" cy="54989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ACD4B3-F6E3-A442-ADD0-EB001F1ADE2C}"/>
              </a:ext>
            </a:extLst>
          </p:cNvPr>
          <p:cNvSpPr txBox="1"/>
          <p:nvPr/>
        </p:nvSpPr>
        <p:spPr>
          <a:xfrm>
            <a:off x="4300197" y="161308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Bozeman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1944C-7209-ED47-82C1-1CCA74702FB0}"/>
              </a:ext>
            </a:extLst>
          </p:cNvPr>
          <p:cNvSpPr txBox="1"/>
          <p:nvPr/>
        </p:nvSpPr>
        <p:spPr>
          <a:xfrm>
            <a:off x="7996915" y="265888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Pittsburgh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83B74-52DE-854E-943B-6FD5CC4EC66A}"/>
              </a:ext>
            </a:extLst>
          </p:cNvPr>
          <p:cNvSpPr txBox="1"/>
          <p:nvPr/>
        </p:nvSpPr>
        <p:spPr>
          <a:xfrm>
            <a:off x="6938528" y="3830053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St. Louis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64B39-F8E0-DA4C-8A66-88ABEA48A8D1}"/>
              </a:ext>
            </a:extLst>
          </p:cNvPr>
          <p:cNvSpPr txBox="1"/>
          <p:nvPr/>
        </p:nvSpPr>
        <p:spPr>
          <a:xfrm>
            <a:off x="5488497" y="494685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Dallas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55893-7776-704F-A6FA-81E576A1D159}"/>
              </a:ext>
            </a:extLst>
          </p:cNvPr>
          <p:cNvSpPr txBox="1"/>
          <p:nvPr/>
        </p:nvSpPr>
        <p:spPr>
          <a:xfrm>
            <a:off x="2397270" y="331567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San Francisco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CD771E-A372-6042-913F-BACD42E70488}"/>
              </a:ext>
            </a:extLst>
          </p:cNvPr>
          <p:cNvCxnSpPr>
            <a:cxnSpLocks/>
          </p:cNvCxnSpPr>
          <p:nvPr/>
        </p:nvCxnSpPr>
        <p:spPr>
          <a:xfrm flipV="1">
            <a:off x="2170826" y="2125215"/>
            <a:ext cx="2241550" cy="144462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F32294-6D82-9B48-BC60-10AF98018F85}"/>
              </a:ext>
            </a:extLst>
          </p:cNvPr>
          <p:cNvCxnSpPr>
            <a:endCxn id="16" idx="5"/>
          </p:cNvCxnSpPr>
          <p:nvPr/>
        </p:nvCxnSpPr>
        <p:spPr>
          <a:xfrm>
            <a:off x="2169884" y="3567087"/>
            <a:ext cx="3809806" cy="11923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452C0-9F28-7B46-BD04-396D57DF8A5E}"/>
              </a:ext>
            </a:extLst>
          </p:cNvPr>
          <p:cNvCxnSpPr>
            <a:cxnSpLocks/>
          </p:cNvCxnSpPr>
          <p:nvPr/>
        </p:nvCxnSpPr>
        <p:spPr>
          <a:xfrm flipH="1" flipV="1">
            <a:off x="4430022" y="2131732"/>
            <a:ext cx="1559293" cy="263732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6AC5F3-BAD6-414A-884F-242BBC36062D}"/>
              </a:ext>
            </a:extLst>
          </p:cNvPr>
          <p:cNvCxnSpPr>
            <a:cxnSpLocks/>
          </p:cNvCxnSpPr>
          <p:nvPr/>
        </p:nvCxnSpPr>
        <p:spPr>
          <a:xfrm>
            <a:off x="4439648" y="2112482"/>
            <a:ext cx="2512193" cy="157854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07D257-44E0-304E-842A-44244F16A67D}"/>
              </a:ext>
            </a:extLst>
          </p:cNvPr>
          <p:cNvCxnSpPr>
            <a:cxnSpLocks/>
          </p:cNvCxnSpPr>
          <p:nvPr/>
        </p:nvCxnSpPr>
        <p:spPr>
          <a:xfrm flipV="1">
            <a:off x="5979690" y="3710275"/>
            <a:ext cx="972151" cy="10587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D4498D-A0A2-E743-8F92-409345967E33}"/>
              </a:ext>
            </a:extLst>
          </p:cNvPr>
          <p:cNvCxnSpPr>
            <a:cxnSpLocks/>
          </p:cNvCxnSpPr>
          <p:nvPr/>
        </p:nvCxnSpPr>
        <p:spPr>
          <a:xfrm>
            <a:off x="4410772" y="2112482"/>
            <a:ext cx="4042610" cy="112615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0081B2C-0A89-B14E-AB25-768B7FAA5865}"/>
              </a:ext>
            </a:extLst>
          </p:cNvPr>
          <p:cNvCxnSpPr>
            <a:cxnSpLocks/>
          </p:cNvCxnSpPr>
          <p:nvPr/>
        </p:nvCxnSpPr>
        <p:spPr>
          <a:xfrm flipV="1">
            <a:off x="6951841" y="3248263"/>
            <a:ext cx="1520792" cy="44276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580641-8990-F64C-92F8-1CFDB6C454BD}"/>
              </a:ext>
            </a:extLst>
          </p:cNvPr>
          <p:cNvSpPr/>
          <p:nvPr/>
        </p:nvSpPr>
        <p:spPr>
          <a:xfrm>
            <a:off x="6820316" y="3567087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D70376-AB11-CB4C-8967-D5A9BBC58FB6}"/>
              </a:ext>
            </a:extLst>
          </p:cNvPr>
          <p:cNvSpPr/>
          <p:nvPr/>
        </p:nvSpPr>
        <p:spPr>
          <a:xfrm>
            <a:off x="8334323" y="3106290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D16A5A-D871-FF43-8D5C-A750211839CF}"/>
              </a:ext>
            </a:extLst>
          </p:cNvPr>
          <p:cNvSpPr/>
          <p:nvPr/>
        </p:nvSpPr>
        <p:spPr>
          <a:xfrm>
            <a:off x="5852350" y="463584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8D80E6-8687-144E-94E8-C917AB37E7F5}"/>
              </a:ext>
            </a:extLst>
          </p:cNvPr>
          <p:cNvSpPr/>
          <p:nvPr/>
        </p:nvSpPr>
        <p:spPr>
          <a:xfrm>
            <a:off x="4300197" y="199740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C98685-E650-6C44-A2EA-CD11089C1B98}"/>
              </a:ext>
            </a:extLst>
          </p:cNvPr>
          <p:cNvSpPr/>
          <p:nvPr/>
        </p:nvSpPr>
        <p:spPr>
          <a:xfrm>
            <a:off x="2051672" y="3448875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9C1A2A-128D-6042-AFCB-6825FE51C3B6}"/>
              </a:ext>
            </a:extLst>
          </p:cNvPr>
          <p:cNvSpPr txBox="1"/>
          <p:nvPr/>
        </p:nvSpPr>
        <p:spPr>
          <a:xfrm>
            <a:off x="533400" y="5475405"/>
            <a:ext cx="448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How to represent roads?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2080A11-63F0-A036-E016-D846BCC2D83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DB5EBAF-3758-4214-8608-E40F7125378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710B4F5-3923-8ACD-BD4A-C114386E32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02FB5ECB-67EF-BF94-5C7F-4F193D46D0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5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6170</TotalTime>
  <Words>3220</Words>
  <Application>Microsoft Office PowerPoint</Application>
  <PresentationFormat>Widescreen</PresentationFormat>
  <Paragraphs>988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Cambria Math</vt:lpstr>
      <vt:lpstr>Lucida Console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65</cp:revision>
  <dcterms:created xsi:type="dcterms:W3CDTF">2022-08-21T16:55:59Z</dcterms:created>
  <dcterms:modified xsi:type="dcterms:W3CDTF">2025-03-11T16:27:18Z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