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70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72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73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74.xml" ContentType="application/vnd.openxmlformats-officedocument.presentationml.notesSlide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notesSlides/notesSlide75.xml" ContentType="application/vnd.openxmlformats-officedocument.presentationml.notesSlide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notesSlides/notesSlide76.xml" ContentType="application/vnd.openxmlformats-officedocument.presentationml.notesSlide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8"/>
  </p:notesMasterIdLst>
  <p:sldIdLst>
    <p:sldId id="256" r:id="rId2"/>
    <p:sldId id="348" r:id="rId3"/>
    <p:sldId id="1267" r:id="rId4"/>
    <p:sldId id="1408" r:id="rId5"/>
    <p:sldId id="1268" r:id="rId6"/>
    <p:sldId id="1269" r:id="rId7"/>
    <p:sldId id="1279" r:id="rId8"/>
    <p:sldId id="1271" r:id="rId9"/>
    <p:sldId id="1280" r:id="rId10"/>
    <p:sldId id="1272" r:id="rId11"/>
    <p:sldId id="1164" r:id="rId12"/>
    <p:sldId id="1177" r:id="rId13"/>
    <p:sldId id="1180" r:id="rId14"/>
    <p:sldId id="1181" r:id="rId15"/>
    <p:sldId id="1182" r:id="rId16"/>
    <p:sldId id="1183" r:id="rId17"/>
    <p:sldId id="1184" r:id="rId18"/>
    <p:sldId id="1187" r:id="rId19"/>
    <p:sldId id="1281" r:id="rId20"/>
    <p:sldId id="1286" r:id="rId21"/>
    <p:sldId id="1285" r:id="rId22"/>
    <p:sldId id="1284" r:id="rId23"/>
    <p:sldId id="1283" r:id="rId24"/>
    <p:sldId id="1282" r:id="rId25"/>
    <p:sldId id="1274" r:id="rId26"/>
    <p:sldId id="1287" r:id="rId27"/>
    <p:sldId id="1334" r:id="rId28"/>
    <p:sldId id="1299" r:id="rId29"/>
    <p:sldId id="1298" r:id="rId30"/>
    <p:sldId id="1297" r:id="rId31"/>
    <p:sldId id="1300" r:id="rId32"/>
    <p:sldId id="1296" r:id="rId33"/>
    <p:sldId id="1301" r:id="rId34"/>
    <p:sldId id="1295" r:id="rId35"/>
    <p:sldId id="1302" r:id="rId36"/>
    <p:sldId id="1294" r:id="rId37"/>
    <p:sldId id="1293" r:id="rId38"/>
    <p:sldId id="1292" r:id="rId39"/>
    <p:sldId id="1291" r:id="rId40"/>
    <p:sldId id="1290" r:id="rId41"/>
    <p:sldId id="1289" r:id="rId42"/>
    <p:sldId id="1275" r:id="rId43"/>
    <p:sldId id="1338" r:id="rId44"/>
    <p:sldId id="1303" r:id="rId45"/>
    <p:sldId id="1304" r:id="rId46"/>
    <p:sldId id="1276" r:id="rId47"/>
    <p:sldId id="1308" r:id="rId48"/>
    <p:sldId id="1307" r:id="rId49"/>
    <p:sldId id="1305" r:id="rId50"/>
    <p:sldId id="1309" r:id="rId51"/>
    <p:sldId id="1278" r:id="rId52"/>
    <p:sldId id="1315" r:id="rId53"/>
    <p:sldId id="1314" r:id="rId54"/>
    <p:sldId id="1313" r:id="rId55"/>
    <p:sldId id="1312" r:id="rId56"/>
    <p:sldId id="1316" r:id="rId57"/>
    <p:sldId id="1311" r:id="rId58"/>
    <p:sldId id="1310" r:id="rId59"/>
    <p:sldId id="1277" r:id="rId60"/>
    <p:sldId id="1317" r:id="rId61"/>
    <p:sldId id="1318" r:id="rId62"/>
    <p:sldId id="1319" r:id="rId63"/>
    <p:sldId id="1320" r:id="rId64"/>
    <p:sldId id="1321" r:id="rId65"/>
    <p:sldId id="1335" r:id="rId66"/>
    <p:sldId id="1322" r:id="rId67"/>
    <p:sldId id="1336" r:id="rId68"/>
    <p:sldId id="1324" r:id="rId69"/>
    <p:sldId id="1323" r:id="rId70"/>
    <p:sldId id="1325" r:id="rId71"/>
    <p:sldId id="1326" r:id="rId72"/>
    <p:sldId id="1327" r:id="rId73"/>
    <p:sldId id="1328" r:id="rId74"/>
    <p:sldId id="1329" r:id="rId75"/>
    <p:sldId id="1330" r:id="rId76"/>
    <p:sldId id="1331" r:id="rId77"/>
    <p:sldId id="1332" r:id="rId78"/>
    <p:sldId id="1333" r:id="rId79"/>
    <p:sldId id="1339" r:id="rId80"/>
    <p:sldId id="1337" r:id="rId81"/>
    <p:sldId id="1342" r:id="rId82"/>
    <p:sldId id="1343" r:id="rId83"/>
    <p:sldId id="1344" r:id="rId84"/>
    <p:sldId id="1345" r:id="rId85"/>
    <p:sldId id="1346" r:id="rId86"/>
    <p:sldId id="1351" r:id="rId87"/>
    <p:sldId id="1341" r:id="rId88"/>
    <p:sldId id="1352" r:id="rId89"/>
    <p:sldId id="1347" r:id="rId90"/>
    <p:sldId id="1348" r:id="rId91"/>
    <p:sldId id="1349" r:id="rId92"/>
    <p:sldId id="1350" r:id="rId93"/>
    <p:sldId id="1353" r:id="rId94"/>
    <p:sldId id="1355" r:id="rId95"/>
    <p:sldId id="1354" r:id="rId96"/>
    <p:sldId id="1356" r:id="rId97"/>
    <p:sldId id="1357" r:id="rId98"/>
    <p:sldId id="1359" r:id="rId99"/>
    <p:sldId id="1358" r:id="rId100"/>
    <p:sldId id="1367" r:id="rId101"/>
    <p:sldId id="1366" r:id="rId102"/>
    <p:sldId id="1365" r:id="rId103"/>
    <p:sldId id="1364" r:id="rId104"/>
    <p:sldId id="1363" r:id="rId105"/>
    <p:sldId id="1362" r:id="rId106"/>
    <p:sldId id="1361" r:id="rId107"/>
    <p:sldId id="1368" r:id="rId108"/>
    <p:sldId id="1369" r:id="rId109"/>
    <p:sldId id="1373" r:id="rId110"/>
    <p:sldId id="1372" r:id="rId111"/>
    <p:sldId id="1371" r:id="rId112"/>
    <p:sldId id="1370" r:id="rId113"/>
    <p:sldId id="1374" r:id="rId114"/>
    <p:sldId id="1380" r:id="rId115"/>
    <p:sldId id="1379" r:id="rId116"/>
    <p:sldId id="1378" r:id="rId117"/>
    <p:sldId id="1377" r:id="rId118"/>
    <p:sldId id="1376" r:id="rId119"/>
    <p:sldId id="1384" r:id="rId120"/>
    <p:sldId id="1383" r:id="rId121"/>
    <p:sldId id="1385" r:id="rId122"/>
    <p:sldId id="1386" r:id="rId123"/>
    <p:sldId id="1387" r:id="rId124"/>
    <p:sldId id="1382" r:id="rId125"/>
    <p:sldId id="1399" r:id="rId126"/>
    <p:sldId id="1397" r:id="rId127"/>
    <p:sldId id="1396" r:id="rId128"/>
    <p:sldId id="1395" r:id="rId129"/>
    <p:sldId id="1394" r:id="rId130"/>
    <p:sldId id="1400" r:id="rId131"/>
    <p:sldId id="1393" r:id="rId132"/>
    <p:sldId id="1392" r:id="rId133"/>
    <p:sldId id="1401" r:id="rId134"/>
    <p:sldId id="1402" r:id="rId135"/>
    <p:sldId id="1403" r:id="rId136"/>
    <p:sldId id="1404" r:id="rId137"/>
    <p:sldId id="1391" r:id="rId138"/>
    <p:sldId id="1390" r:id="rId139"/>
    <p:sldId id="1405" r:id="rId140"/>
    <p:sldId id="1389" r:id="rId141"/>
    <p:sldId id="1388" r:id="rId142"/>
    <p:sldId id="1406" r:id="rId143"/>
    <p:sldId id="1407" r:id="rId144"/>
    <p:sldId id="1409" r:id="rId145"/>
    <p:sldId id="1410" r:id="rId146"/>
    <p:sldId id="1411" r:id="rId147"/>
    <p:sldId id="1412" r:id="rId148"/>
    <p:sldId id="1413" r:id="rId149"/>
    <p:sldId id="1414" r:id="rId150"/>
    <p:sldId id="1415" r:id="rId151"/>
    <p:sldId id="1416" r:id="rId152"/>
    <p:sldId id="1417" r:id="rId153"/>
    <p:sldId id="1418" r:id="rId154"/>
    <p:sldId id="1419" r:id="rId155"/>
    <p:sldId id="1420" r:id="rId156"/>
    <p:sldId id="1421" r:id="rId15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w, Sean" initials="YS" lastIdx="1" clrIdx="0">
    <p:extLst>
      <p:ext uri="{19B8F6BF-5375-455C-9EA6-DF929625EA0E}">
        <p15:presenceInfo xmlns:p15="http://schemas.microsoft.com/office/powerpoint/2012/main" userId="S-1-5-21-62665781-247875009-941767090-1764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commentAuthors" Target="commentAuthor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24575,'31'1'0,"48"9"0,-48-5 0,51 2 0,-80-8 0,0 1 0,1 0 0,-1 0 0,0 0 0,1 0 0,-1 0 0,0 1 0,1-1 0,-1 1 0,0-1 0,0 1 0,0 0 0,1 0 0,-1 0 0,0 0 0,0 0 0,0 0 0,0 1 0,-1-1 0,1 1 0,0-1 0,-1 1 0,1 0 0,2 3 0,-3-2 0,0 1 0,-1 0 0,1 0 0,-1-1 0,1 1 0,-1 0 0,-1 0 0,1 0 0,0-1 0,-1 1 0,0 0 0,0-1 0,0 1 0,-3 6 0,-40 105 0,22-64 0,-26 99 0,36-96 0,1-13 0,2 0 0,2 1 0,-2 68 0,10-18 0,1-21 0,-3 0 0,-14 93 0,-17 86 0,29-231 0,-1 0 0,-11 35 0,10-38 0,0 0 0,1 1 0,1-1 0,-3 28 0,-9 134 0,13-168 0,2-3 0,-1-1 0,0 0 0,0 0 0,-1 0 0,0 0 0,0 0 0,-4 8 0,5-12 0,-1 0 0,0 0 0,0 0 0,0 0 0,0 0 0,0-1 0,0 1 0,0-1 0,-1 1 0,1-1 0,0 0 0,-1 0 0,1 0 0,-1 0 0,1 0 0,-1-1 0,0 1 0,1-1 0,-1 0 0,0 0 0,-2 0 0,-32 0 0,1-1 0,-66-12 0,26 3 0,42 7-78,25 3-65,0 0 0,-1-1 0,1 0 0,0-1 0,0 0 0,0 0 0,0-1 0,-15-7 0,12 2-6683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24575,'31'1'0,"48"9"0,-48-5 0,51 2 0,-80-8 0,0 1 0,1 0 0,-1 0 0,0 0 0,1 0 0,-1 0 0,0 1 0,1-1 0,-1 1 0,0-1 0,0 1 0,0 0 0,1 0 0,-1 0 0,0 0 0,0 0 0,0 0 0,0 1 0,-1-1 0,1 1 0,0-1 0,-1 1 0,1 0 0,2 3 0,-3-2 0,0 1 0,-1 0 0,1 0 0,-1-1 0,1 1 0,-1 0 0,-1 0 0,1 0 0,0-1 0,-1 1 0,0 0 0,0-1 0,0 1 0,-3 6 0,-40 105 0,22-64 0,-26 99 0,36-96 0,1-13 0,2 0 0,2 1 0,-2 68 0,10-18 0,1-21 0,-3 0 0,-14 93 0,-17 86 0,29-231 0,-1 0 0,-11 35 0,10-38 0,0 0 0,1 1 0,1-1 0,-3 28 0,-9 134 0,13-168 0,2-3 0,-1-1 0,0 0 0,0 0 0,-1 0 0,0 0 0,0 0 0,-4 8 0,5-12 0,-1 0 0,0 0 0,0 0 0,0 0 0,0 0 0,0-1 0,0 1 0,0-1 0,-1 1 0,1-1 0,0 0 0,-1 0 0,1 0 0,-1 0 0,1 0 0,-1-1 0,0 1 0,1-1 0,-1 0 0,0 0 0,-2 0 0,-32 0 0,1-1 0,-66-12 0,26 3 0,42 7-78,25 3-65,0 0 0,-1-1 0,1 0 0,0-1 0,0 0 0,0 0 0,0-1 0,-15-7 0,12 2-6683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24575,'2'-6'0,"0"1"0,0 0 0,1 0 0,0 0 0,0 0 0,0 0 0,1 0 0,-1 1 0,1 0 0,0 0 0,1 0 0,-1 0 0,8-4 0,2-5 0,-9 9 0,0 1 0,0-1 0,0 1 0,0 0 0,1 0 0,-1 1 0,1 0 0,0 0 0,-1 0 0,1 0 0,0 1 0,0 0 0,7 0 0,6 0 0,0 1 0,35 4 0,-51-4 0,-1 1 0,1 0 0,-1-1 0,1 1 0,-1 0 0,0 0 0,1 0 0,-1 1 0,0-1 0,0 0 0,0 1 0,0 0 0,0-1 0,0 1 0,-1 0 0,1 0 0,0 0 0,-1 0 0,0 0 0,1 0 0,-1 1 0,0-1 0,0 0 0,0 1 0,0-1 0,-1 0 0,1 1 0,-1-1 0,1 1 0,-1 2 0,2 12 0,-2-1 0,0 1 0,-3 27 0,1-11 0,1-20 0,1-1 0,-2 0 0,0 1 0,0-1 0,-1 0 0,0 0 0,-1 0 0,-10 19 0,11-26 0,1 0 0,-2-1 0,1 1 0,0-1 0,-1 0 0,0 0 0,0 0 0,0 0 0,0-1 0,-1 1 0,1-1 0,-1 0 0,0-1 0,0 1 0,0-1 0,0 0 0,0 0 0,-1 0 0,1-1 0,0 0 0,-11 1 0,5-1 0,0 0 0,0-1 0,0 0 0,-1-1 0,1 0 0,-20-5 0,29 5 0,0 0 0,-1 0 0,1 0 0,0 0 0,0 0 0,0-1 0,0 1 0,0-1 0,0 1 0,0-1 0,0 0 0,1 1 0,-1-1 0,1 0 0,-1 0 0,1-1 0,0 1 0,0 0 0,0 0 0,0 0 0,0-1 0,0 1 0,1 0 0,-1-1 0,1 1 0,0-1 0,-1 1 0,1-1 0,0 1 0,0-1 0,1 1 0,-1 0 0,0-1 0,1 1 0,0-1 0,1-4 0,-1 4 0,0-1 0,0 0 0,1 1 0,-1-1 0,1 1 0,0-1 0,0 1 0,0 0 0,0 0 0,1-1 0,-1 2 0,1-1 0,0 0 0,0 0 0,0 1 0,0 0 0,5-4 0,-1 3 0,-1 1 0,0-1 0,1 1 0,-1 1 0,1-1 0,0 1 0,0 0 0,-1 0 0,11 1 0,3 1 0,0 1 0,-1 1 0,1 1 0,0 0 0,35 15 0,-22-4 0,0 1 0,-1 2 0,-2 2 0,30 22 0,11 15-1365,-59-48-5461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24575,'0'693'0,"-1"-655"0,-9 45 0,5-45 0,-1 49 0,7-45 0,1-28 0,-1 0 0,-1 0 0,-1 0 0,0 0 0,-4 23 0,4-36 0,1-1 0,0 0 0,0 1 0,0-1 0,0 0 0,0 1 0,0-1 0,0 0 0,-1 1 0,1-1 0,0 0 0,0 1 0,0-1 0,-1 0 0,1 0 0,0 1 0,0-1 0,-1 0 0,1 0 0,0 1 0,0-1 0,-1 0 0,1 0 0,0 0 0,-1 0 0,1 0 0,0 1 0,-1-1 0,1 0 0,-1 0 0,1 0 0,0 0 0,-1 0 0,1 0 0,0 0 0,-1 0 0,1 0 0,0 0 0,-1 0 0,1 0 0,-1-1 0,-16-12 0,-16-30 0,29 36 0,-45-72 0,37 57 0,-1 1 0,0 1 0,-2 0 0,-20-22 0,125 157 0,46 30 0,-135-144 0,0-1 0,-1 1 0,1-1 0,0 1 0,0-1 0,0 0 0,0 1 0,0-1 0,0 0 0,0 0 0,0 0 0,0 0 0,0 0 0,0 0 0,0 0 0,0 0 0,0 0 0,0-1 0,0 1 0,0 0 0,0-1 0,0 1 0,0 0 0,0-1 0,0 1 0,0-1 0,0 1 0,-1-1 0,1 0 0,0 1 0,0-1 0,-1 0 0,1 0 0,0 0 0,-1 1 0,1-2 0,26-31 0,99-126 0,-82 106 0,-32 40-1365,0 2-5461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0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 24575,'94'-1'0,"102"3"0,-195-2 0,1 1 0,-1-1 0,1 1 0,-1-1 0,1 1 0,-1-1 0,1 1 0,-1 0 0,0 0 0,1-1 0,-1 1 0,0 0 0,0 0 0,0 1 0,1-1 0,-1 0 0,0 0 0,0 0 0,-1 1 0,1-1 0,0 1 0,0-1 0,-1 0 0,1 1 0,-1-1 0,1 1 0,-1-1 0,0 1 0,1 0 0,-1-1 0,0 1 0,0-1 0,0 1 0,0-1 0,0 1 0,-1 0 0,0 2 0,-1 10 0,-1 0 0,0 0 0,-7 19 0,4-14 0,-37 174 0,33-162 0,-11 50 0,-1 75 0,16-116 0,-3 0 0,-17 54 0,9-37 0,-5 76 0,17-112 0,-22 127 0,26-145 0,1-1 0,-1 1 0,0-1 0,0 1 0,0-1 0,0 1 0,0-1 0,-1 0 0,1 0 0,-1 1 0,0-1 0,1 0 0,-1 0 0,0-1 0,0 1 0,0 0 0,0-1 0,-1 1 0,1-1 0,0 0 0,-1 1 0,1-1 0,-1 0 0,1-1 0,-1 1 0,1 0 0,-1-1 0,1 1 0,-1-1 0,-3 0 0,-13 2 0,-1-2 0,1 0 0,-26-4 0,9 2 0,-27 3-21,44 1-248,0-1 0,0-1 1,-1-1-1,-36-7 0,42 3-6557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1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24575,'4'-1'0,"-1"0"0,0-1 0,1 1 0,-1-1 0,0 1 0,0-1 0,0 0 0,0 0 0,0-1 0,0 1 0,-1 0 0,1-1 0,3-4 0,24-19 0,-20 22 0,0 1 0,1 1 0,-1-1 0,0 1 0,20 0 0,-26 1 0,1 1 0,-1 0 0,1 0 0,0 0 0,-1 1 0,1-1 0,-1 1 0,1 0 0,-1 0 0,1 1 0,-1-1 0,0 1 0,1 0 0,-1 0 0,5 4 0,-8-4 0,1 0 0,-1 1 0,0-1 0,0 0 0,0 1 0,0-1 0,0 0 0,0 1 0,-1-1 0,1 1 0,-1 0 0,0-1 0,0 1 0,0-1 0,0 1 0,0-1 0,0 1 0,-1 0 0,1-1 0,-1 1 0,0-1 0,0 0 0,0 1 0,0-1 0,0 1 0,0-1 0,0 0 0,-1 0 0,-2 3 0,-5 8 0,0-1 0,-1 0 0,-17 16 0,20-22 0,-1-1 0,1 0 0,-1 0 0,0 0 0,-10 3 0,-5 4 0,78-8 0,-21-6 0,-22 1 0,-1 0 0,1 1 0,-1 0 0,0 1 0,19 3 0,-27-3 0,-1 0 0,1 0 0,-1 0 0,1 0 0,-1 0 0,0 0 0,1 1 0,-1-1 0,0 1 0,0 0 0,0-1 0,0 1 0,-1 0 0,1 0 0,0 0 0,-1 0 0,0 1 0,1-1 0,-1 0 0,0 1 0,0-1 0,0 1 0,0-1 0,-1 1 0,1-1 0,-1 1 0,1-1 0,-1 1 0,0 4 0,0-2 5,-1 1-1,1 0 1,-1-1-1,0 1 0,-1 0 1,1-1-1,-1 1 1,0-1-1,-1 0 1,1 0-1,-1 0 0,0 0 1,0 0-1,-1 0 1,1-1-1,-1 0 1,0 0-1,0 0 1,-1 0-1,1 0 0,-1-1 1,1 0-1,-1 0 1,0 0-1,-1-1 1,-5 3-1,-5 2-190,-1-1 1,1 0-1,-1-1 0,0-1 1,-1-1-1,1-1 1,-26 1-1,24-3-6640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3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24575,'8'0'0,"0"1"0,0 0 0,0 1 0,-1-1 0,1 1 0,-1 1 0,1-1 0,-1 1 0,0 1 0,0-1 0,7 6 0,8 6 0,38 36 0,-14-11 0,127 118 0,-35-29 0,-48-42 0,-59-54 0,45 37 0,8 2 0,106 120 0,-117-114 0,140 116 0,-171-159 0,-24-20 0,0-1 0,36 22 0,-47-30 0,1-1 0,-1 1 0,0 0 0,-1 1 0,1-1 0,-1 1 0,-1 1 0,7 9 0,-7-10 0,0 1 0,1-1 0,0 0 0,0 0 0,0-1 0,1 0 0,12 9 0,-18-15 0,-1 0 0,1 1 0,-1-1 0,0 0 0,1 0 0,-1-1 0,1 1 0,-1 0 0,0 0 0,1 0 0,-1 0 0,1 0 0,-1 0 0,0 0 0,1-1 0,-1 1 0,0 0 0,1 0 0,-1-1 0,0 1 0,1 0 0,-1 0 0,0-1 0,0 1 0,1 0 0,-1-1 0,0 1 0,0 0 0,1-1 0,-1 1 0,0 0 0,0-1 0,0 1 0,0-1 0,0 1 0,0 0 0,0-1 0,0 1 0,0-1 0,0 1 0,0-1 0,0 1 0,0 0 0,0-1 0,0 0 0,1-24 0,-1 23 0,-2-428 0,4 523 0,-5 107 0,-19-68 0,21-129 0,1 0 0,-1-1 0,0 1 0,0-1 0,0 0 0,0 1 0,0-1 0,-1 0 0,1 0 0,-1 1 0,0-1 0,1 0 0,-1-1 0,0 1 0,0 0 0,0 0 0,0-1 0,-1 1 0,1-1 0,0 0 0,0 0 0,-1 0 0,1 0 0,-1 0 0,1 0 0,-1-1 0,0 1 0,1-1 0,-6 1 0,-10 0 0,0 0 0,0-1 0,-26-3 0,11 0 0,-288 2-1365,302 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24575,'13'1'0,"1"0"0,-1 1 0,17 5 0,32 4 0,-38-10 0,-17-2 0,0 1 0,-1 1 0,1-1 0,0 1 0,-1 0 0,1 1 0,7 2 0,-12-3 0,0 0 0,0 0 0,0 1 0,-1-1 0,1 1 0,-1-1 0,1 1 0,-1-1 0,1 1 0,-1 0 0,0-1 0,0 1 0,0 0 0,0 0 0,0 0 0,0 0 0,0 0 0,-1 0 0,1 0 0,-1 0 0,0 1 0,1-1 0,-1 0 0,0 0 0,0 0 0,0 0 0,-1 3 0,-10 106 0,1 31 0,12-95 0,0-33 0,-1 0 0,-1 0 0,0 0 0,0 0 0,-2-1 0,1 1 0,-5 14 0,4-25 0,1 0 0,-1-1 0,1 1 0,-1-1 0,0 0 0,0 1 0,0-1 0,0 0 0,0 0 0,-1 0 0,1-1 0,-1 1 0,1 0 0,-1-1 0,0 0 0,1 0 0,-5 2 0,-57 12 0,29-8 0,19-4-455,1 0 0,-31 2 0,28-4-6371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24575,'1'26'0,"-2"1"0,-1-1 0,-1 0 0,-1 0 0,-12 41 0,15-65 0,1-1 0,-1 0 0,1 1 0,-1-1 0,1 0 0,0 1 0,0-1 0,0 1 0,0-1 0,0 0 0,0 1 0,0-1 0,0 1 0,1-1 0,-1 1 0,0-1 0,1 0 0,-1 1 0,1-1 0,0 0 0,-1 0 0,1 1 0,0-1 0,0 0 0,0 0 0,0 0 0,0 0 0,0 0 0,0 0 0,0 0 0,0 0 0,0-1 0,1 1 0,-1 0 0,0-1 0,0 1 0,1-1 0,-1 1 0,0-1 0,1 1 0,-1-1 0,2 0 0,10 3 0,1-1 0,-1-1 0,26 0 0,-5 0 0,-4 3-1365,-5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24575,'-1'17'0,"-1"0"0,-7 33 0,-1-1 0,-19 106 0,17-97 0,1 1 0,-4 116 0,11-131-1365,-1-25-5461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1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1808 0 24575,'-1'3'0,"-1"1"0,0-1 0,0 0 0,0 0 0,0 0 0,-1 0 0,1 0 0,-1-1 0,1 1 0,-6 3 0,-3 4 0,-15 14 0,-1-2 0,-1-1 0,-1-1 0,-49 26 0,69-42 0,-10 8 0,-170 89 0,24-4 0,145-87 0,1 2 0,-19 14 0,-10 6 0,-129 97 0,86-58 0,-45 42 0,35-26 0,-11 2 0,-185 112 0,260-178 0,27-15 0,-1-1 0,-1 0 0,1-1 0,-1 0 0,0-1 0,-14 5 0,25-10 0,1 0 0,-1 0 0,1 0 0,0 0 0,-1 0 0,1 0 0,-1 0 0,1 0 0,-1 0 0,1 0 0,-1-1 0,1 1 0,0 0 0,-1 0 0,1 0 0,-1-1 0,1 1 0,0 0 0,-1 0 0,1-1 0,0 1 0,-1 0 0,1-1 0,0 1 0,-1 0 0,1-1 0,0 1 0,0 0 0,-1-1 0,1 1 0,0-1 0,0 1 0,0-1 0,0 1 0,0 0 0,-1-1 0,1 1 0,0-1 0,0 1 0,0-1 0,0 1 0,0-1 0,0 1 0,1-1 0,-1 1 0,0 0 0,0-1 0,0 1 0,0-1 0,1 0 0,8-31 0,-6 24 0,57-262 0,-57 252 0,0 6 0,0 0 0,1 1 0,0 0 0,0-1 0,2 2 0,6-13 0,-25 40 0,-21 33 0,14-9 0,14-32 0,1 1 0,0-1 0,1 1 0,0 0 0,1 0 0,0 0 0,1 0 0,0 0 0,-2 20 0,-7 51 0,8-70 0,0 0 0,1 0 0,1 0 0,-1 0 0,2 0 0,-1 0 0,2 1 0,0-1 0,0 0 0,1 0 0,6 21 0,-7-29 0,1-1 0,0 1 0,-1-1 0,1 0 0,0 0 0,1 0 0,-1 0 0,0 0 0,1 0 0,-1 0 0,1-1 0,-1 0 0,1 1 0,0-1 0,-1 0 0,1 0 0,0 0 0,3 0 0,63 9 0,-39-6 0,149 26 0,-141-23-341,-1 1 0,0 2-1,43 17 1,-66-21-6485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4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3082 24575,'-3'-5'0,"0"0"0,0 0 0,1 0 0,-1 0 0,1 0 0,0-1 0,1 1 0,-1-1 0,1 1 0,1-1 0,-1-7 0,-2-5 0,-15-100 0,-2-138 0,17-122 0,3 245 0,5 72 0,1 0 0,4 1 0,30-105 0,-9 37 0,56-185 0,-59 223 0,-10 13 0,-2-1 0,9-154 0,4 24 0,-20 162 0,13-150 0,-12 106 0,-9 61 0,10-47 0,-8 59 0,-1 1 0,-1-1 0,-1-24 0,-1 28 0,1-1 0,0 0 0,1 0 0,6-26 0,-7 39 0,0 1 0,0-1 0,0 1 0,1-1 0,-1 1 0,0-1 0,0 1 0,0-1 0,1 1 0,-1-1 0,0 1 0,0-1 0,1 1 0,-1-1 0,0 1 0,1 0 0,-1-1 0,1 1 0,-1 0 0,1-1 0,-1 1 0,0 0 0,1 0 0,-1-1 0,1 1 0,-1 0 0,1 0 0,-1 0 0,1 0 0,-1-1 0,1 1 0,0 0 0,0 0 0,17 11 0,11 24 0,-10-4 0,23 51 0,-7-11 0,-24-48 0,-8-15 0,1 0 0,-1-1 0,2 0 0,-1 0 0,1 0 0,0 0 0,8 8 0,-19-48 0,-81-157 0,83 183 0,1-1 0,-1 1 0,-1 0 0,1 0 0,-1 1 0,-11-12 0,15 16 0,0 1 0,-1-1 0,1 1 0,-1-1 0,1 1 0,-1 0 0,0 0 0,0 0 0,1 0 0,-1 0 0,0 0 0,0 0 0,0 0 0,0 1 0,0-1 0,0 1 0,0-1 0,0 1 0,0 0 0,0 0 0,-1 0 0,1 0 0,0 0 0,0 1 0,0-1 0,0 0 0,0 1 0,0 0 0,0-1 0,0 1 0,-2 1 0,-41 27 0,22-15 0,0 1 0,1 1 0,-24 24 0,3-5 0,35-30 0,0 1 0,1 0 0,0 0 0,0 1 0,0-1 0,-10 16 0,-8 10 66,-7 13-1497,26-32-5395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24575,'0'-3'0,"1"0"0,-1 1 0,1-1 0,-1 1 0,1-1 0,0 1 0,0-1 0,1 1 0,-1 0 0,0-1 0,1 1 0,-1 0 0,1 0 0,0 0 0,0 0 0,0 0 0,0 1 0,0-1 0,0 0 0,4-1 0,58-29 0,-25 13 0,130-66 0,-168 84 0,0 0 0,1 0 0,-1 0 0,1 1 0,0-1 0,-1 0 0,1 1 0,-1-1 0,1 1 0,0 0 0,0-1 0,-1 1 0,1 0 0,0 0 0,-1 0 0,1 0 0,0 1 0,-1-1 0,1 0 0,0 1 0,-1-1 0,3 2 0,-3-1 0,0 0 0,0 0 0,0 1 0,1-1 0,-2 0 0,1 1 0,0-1 0,0 1 0,0-1 0,-1 1 0,1-1 0,-1 1 0,1 0 0,-1-1 0,1 1 0,-1 0 0,0-1 0,0 3 0,0 10 0,-1-1 0,0 1 0,-1 0 0,-4 15 0,5-24 0,-4 30 0,-3 69 0,7-67 0,-10 58 0,6-55-67,1 0-1,4 74 0,0-64-1094,0-30-5664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5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 24575,'41'-2'0,"-28"1"0,0 0 0,0 1 0,-1 0 0,1 1 0,0 0 0,20 6 0,-31-6 0,0 0 0,0 1 0,0-1 0,0 1 0,0-1 0,0 1 0,0 0 0,0 0 0,0-1 0,-1 2 0,1-1 0,-1 0 0,0 0 0,0 0 0,0 1 0,0-1 0,0 0 0,0 1 0,0-1 0,-1 1 0,1-1 0,-1 1 0,1 3 0,0 10 0,-1 0 0,-3 27 0,2-20 0,1 149 0,-3 59 0,2-229 0,1 0 0,-1 1 0,1-1 0,-1 0 0,0 1 0,0-1 0,0 0 0,0 0 0,0 0 0,-1 0 0,1 0 0,-1 0 0,1 0 0,-1 0 0,0-1 0,0 1 0,1 0 0,-1-1 0,0 0 0,0 1 0,-1-1 0,1 0 0,0 0 0,0 0 0,-1-1 0,1 1 0,0 0 0,-1-1 0,1 1 0,-5-1 0,-9 2 0,-1-2 0,0 0 0,-26-3 0,13 1 0,16 1-103,-36-4-1159,36 1-5564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5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24575,'-79'-1'0,"-88"3"0,163-1 0,1 0 0,-1 0 0,0 0 0,1 1 0,-1-1 0,1 1 0,0 0 0,0 0 0,0 0 0,0 1 0,0-1 0,0 1 0,0-1 0,1 1 0,-1 0 0,1 0 0,0 0 0,0 0 0,0 1 0,0-1 0,1 0 0,-1 1 0,1-1 0,0 1 0,0 0 0,-1 6 0,1-8 0,0 1 0,1 0 0,-1-1 0,1 1 0,0 0 0,0 0 0,0-1 0,0 1 0,0 0 0,0 0 0,1-1 0,0 1 0,-1 0 0,1-1 0,0 1 0,0-1 0,0 1 0,1-1 0,-1 1 0,1-1 0,-1 0 0,1 1 0,0-1 0,0 0 0,0 0 0,0 0 0,0-1 0,0 1 0,0 0 0,1-1 0,-1 0 0,0 1 0,1-1 0,0 0 0,-1 0 0,4 0 0,14 2 0,1-1 0,0-1 0,39-3 0,-47 0 0,1 1 0,0 0 0,-1 1 0,1 0 0,-1 1 0,1 1 0,-1 0 0,1 1 0,-1 1 0,0 0 0,23 10 0,-32-11 0,0 1 0,-1-1 0,1 1 0,-1 0 0,0 0 0,1 0 0,-2 0 0,1 1 0,0-1 0,-1 1 0,0-1 0,0 1 0,0 0 0,-1 0 0,2 9 0,0 0 0,-1-1 0,0 1 0,-1 0 0,-2 23 0,1-33 0,-1 0 0,1-1 0,-1 1 0,0 0 0,0-1 0,-1 0 0,1 1 0,-1-1 0,0 0 0,0 1 0,0-1 0,0 0 0,0-1 0,-1 1 0,1 0 0,-1-1 0,0 1 0,1-1 0,-1 0 0,-1 0 0,1 0 0,0 0 0,0 0 0,-7 2 0,-7 1 0,-1 1 0,0-2 0,-35 4 0,7-1 0,21-3-455,-1-1 0,-47-1 0,54-2-6371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2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24575,'3'1'0,"1"-1"0,0 1 0,-1 0 0,1 1 0,0-1 0,-1 0 0,0 1 0,1 0 0,-1 0 0,0 0 0,0 0 0,0 0 0,0 1 0,0-1 0,2 4 0,42 51 0,-31-37 0,162 217 0,-118-162 0,-32-37 0,67 67 0,-5-29 0,147 94 0,-226-162 0,102 73 0,48 31 0,-153-106 0,-1 0 0,0 0 0,0 1 0,0-1 0,0 2 0,8 11 0,-9-10 0,1-1 0,0 0 0,15 14 0,-21-21 0,-1-1 0,1 0 0,-1 1 0,1-1 0,-1 1 0,1-1 0,-1 1 0,1-1 0,-1 0 0,1 1 0,-1-1 0,1 0 0,0 0 0,-1 1 0,1-1 0,0 0 0,-1 0 0,1 0 0,0 0 0,-1 0 0,1 0 0,0 0 0,-1 0 0,1 0 0,-1 0 0,1 0 0,0 0 0,-1-1 0,1 1 0,0 0 0,-1 0 0,1-1 0,0 0 0,6-22 0,-11-39 0,3 57 0,-1-9 0,-1 1 0,-1 0 0,0 0 0,-1 0 0,-9-17 0,1-1 0,-2-10 0,-15-66 0,-7-22 0,26 85 0,10 37 0,0 0 0,0 0 0,-1 0 0,0 1 0,0-1 0,-1 1 0,1-1 0,-6-7 0,7 14 0,1 0 0,-1 1 0,1-1 0,-1 0 0,0 0 0,1 0 0,-1 1 0,1-1 0,-1 0 0,1 1 0,-1-1 0,1 1 0,-1-1 0,1 0 0,-1 1 0,1-1 0,-1 1 0,1-1 0,0 1 0,-1-1 0,1 1 0,0-1 0,-1 1 0,1 0 0,0-1 0,0 1 0,0-1 0,0 1 0,-1 0 0,1-1 0,0 1 0,0 0 0,-8 24 0,1 16 0,3 0 0,1 0 0,6 81 0,0-25 0,-3-88 0,1 0 0,0 1 0,0-1 0,1 0 0,0 0 0,1 0 0,0 0 0,1 0 0,0-1 0,0 1 0,0-1 0,1 0 0,1 0 0,-1-1 0,1 1 0,11 9 0,-16-16 0,5 4 0,-1 0 0,1 1 0,-1 0 0,0 0 0,0 0 0,6 12 0,-11-18 0,0 1 0,0-1 0,0 1 0,0-1 0,0 1 0,0-1 0,0 0 0,0 1 0,0-1 0,0 1 0,0-1 0,-1 1 0,1-1 0,0 0 0,0 1 0,0-1 0,0 1 0,-1-1 0,1 0 0,0 1 0,0-1 0,-1 0 0,1 1 0,0-1 0,-1 0 0,1 0 0,0 1 0,-1-1 0,1 0 0,-1 0 0,1 1 0,0-1 0,-1 0 0,1 0 0,-1 0 0,1 0 0,0 0 0,-1 0 0,1 0 0,-1 0 0,-22 3 0,20-3 0,-348 1 0,161-4 0,124 3 0,60 0 0,43 0 0,427 0 0,-455 1 0,1-2 0,-1 1 0,0-1 0,1-1 0,-1 1 0,0-2 0,0 1 0,0-1 0,0-1 0,11-5 0,-17 7 0,0 0 0,-1 0 0,1-1 0,-1 1 0,1 0 0,-1-1 0,0 1 0,0-1 0,0 0 0,0 0 0,-1 0 0,1 0 0,-1 0 0,1 0 0,-1 0 0,0 0 0,0-1 0,-1 1 0,1 0 0,-1-1 0,0 1 0,1 0 0,-1-1 0,-1 1 0,1 0 0,0-1 0,-1 1 0,0 0 0,0-1 0,-2-5 0,-18-60 0,6 13 0,-3 2 0,-38-81 0,47 118-1365,3 1-5461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 24575,'32'-1'0,"-21"0"0,0 0 0,0 1 0,-1 0 0,1 1 0,19 4 0,-27-4 0,-1 0 0,0 0 0,1 0 0,-1 0 0,1 1 0,-1-1 0,0 1 0,0-1 0,0 1 0,0 0 0,0 0 0,0 0 0,-1 0 0,1 0 0,0 0 0,-1 0 0,0 0 0,1 1 0,-1-1 0,0 1 0,0-1 0,-1 1 0,1-1 0,0 1 0,-1-1 0,0 1 0,1 0 0,-1 3 0,-1 218 0,-2-87 0,3-111 0,1-12 0,-1 0 0,0 0 0,-1 0 0,-5 25 0,5-36 0,0 0 0,0 0 0,0 0 0,0 0 0,-1 0 0,1 0 0,-1-1 0,0 1 0,1 0 0,-1-1 0,0 0 0,-1 1 0,1-1 0,0 0 0,-1 0 0,1 0 0,-1 0 0,0-1 0,1 1 0,-1-1 0,0 0 0,0 1 0,0-1 0,0-1 0,0 1 0,-6 1 0,-7-1-105,1-1 0,-1 0 0,1-1 0,-1 0 0,1-1 0,-1-1 0,1 0 0,0-2 0,0 1 0,1-2 0,-1 0 0,-21-13 0,24 12-6721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3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3 24575,'-40'-1'0,"22"0"0,-1 1 0,1 0 0,-25 5 0,37-4 0,0 0 0,1 1 0,-1 0 0,0 0 0,1 1 0,-1-1 0,1 1 0,0 0 0,0 1 0,0-1 0,0 1 0,1 0 0,0 0 0,-6 7 0,1 0 0,1 0 0,1 1 0,0 0 0,0 0 0,2 1 0,-1-1 0,1 1 0,1 1 0,-4 20 0,5-11 0,0 1 0,2-1 0,0 1 0,6 43 0,-4-62 0,0 0 0,0 0 0,0 0 0,1 1 0,0-1 0,0-1 0,0 1 0,0 0 0,1 0 0,0-1 0,0 0 0,0 1 0,1-1 0,-1 0 0,1-1 0,0 1 0,0-1 0,0 1 0,1-1 0,-1 0 0,1-1 0,-1 1 0,1-1 0,0 0 0,0 0 0,5 1 0,2 0 0,0 0 0,1-1 0,-1-1 0,0 0 0,0 0 0,1-1 0,-1-1 0,0 0 0,1-1 0,14-3 0,-23 3 0,0 1 0,0-1 0,0 0 0,0-1 0,0 1 0,-1-1 0,1 1 0,-1-1 0,1 0 0,-1 0 0,0 0 0,0-1 0,0 1 0,-1-1 0,1 0 0,-1 0 0,0 0 0,0 0 0,0 0 0,-1 0 0,0 0 0,1 0 0,-1-1 0,-1 1 0,1-6 0,2-9 0,-1-1 0,-2 0 0,0 0 0,-3-24 0,3 42 0,0-1 0,-1 1 0,1-1 0,0 1 0,-1-1 0,0 1 0,1 0 0,-1-1 0,0 1 0,0 0 0,-1 0 0,1 0 0,0-1 0,-1 1 0,1 1 0,-1-1 0,0 0 0,0 0 0,1 1 0,-1-1 0,0 1 0,0-1 0,-3-1 0,1 2 0,0 0 0,0 0 0,-1 0 0,1 0 0,0 1 0,0-1 0,-1 1 0,1 0 0,0 1 0,0-1 0,0 1 0,-7 1 0,1 1 0,0 0 0,0 0 0,1 1 0,-1 0 0,1 1 0,0 0 0,1 0 0,-1 1 0,1 0 0,-14 14 0,8-3-43,-19 20-1279,19-27-5504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5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24575,'5'2'0,"-1"0"0,1 0 0,0 0 0,-1 1 0,0 0 0,1 0 0,-1 0 0,0 0 0,-1 1 0,1 0 0,0 0 0,-1 0 0,0 0 0,4 6 0,3 3 0,163 161 0,-44-47 0,-41-45 0,-50-48 0,38 45 0,15 19 0,24 31 0,-43-13 0,-66-108 0,0-2 0,1 1 0,-1-1 0,2 0 0,-1 0 0,8 5 0,19 15 0,162 166 0,-196-192 0,0 0 0,1 1 0,-1-1 0,0 0 0,0 1 0,0-1 0,1 0 0,-1 0 0,0 1 0,0-1 0,1 0 0,-1 0 0,0 1 0,1-1 0,-1 0 0,0 0 0,1 0 0,-1 0 0,0 0 0,1 1 0,-1-1 0,0 0 0,1 0 0,-1 0 0,0 0 0,1 0 0,-1 0 0,0 0 0,1 0 0,-1 0 0,0 0 0,1 0 0,-1 0 0,0-1 0,1 1 0,-1 0 0,0 0 0,1 0 0,-1 0 0,0 0 0,1-1 0,-1 1 0,6-20 0,-5-36 0,-2 48 0,-2-39 0,-13-70 0,14 96 0,2 16 0,-1-1 0,1 1 0,-1 0 0,0 0 0,0 0 0,-1 0 0,1 0 0,-1 1 0,0-1 0,-4-6 0,5 11 0,1 0 0,0-1 0,-1 1 0,1 0 0,0 0 0,-1 0 0,1 0 0,-1 0 0,1 0 0,0 0 0,-1 0 0,1 0 0,0 0 0,-1 0 0,1 0 0,-1 0 0,1 0 0,0 0 0,-1 0 0,1 0 0,-1 0 0,1 1 0,0-1 0,-1 0 0,1 0 0,0 0 0,-1 1 0,1-1 0,0 0 0,0 0 0,-1 1 0,1-1 0,0 0 0,0 1 0,-1-1 0,1 0 0,0 1 0,0-1 0,0 0 0,0 1 0,-1-1 0,1 1 0,0-1 0,0 1 0,-8 17 0,4 0 0,1 0 0,1 0 0,1 0 0,0 0 0,1 0 0,3 19 0,-1-15 0,-1-1 0,-1 1 0,-4 34 0,3-54 0,0 1 0,0-1 0,0 1 0,-1-1 0,1 1 0,0-1 0,-1 0 0,0 1 0,1-1 0,-1 0 0,0 0 0,0 0 0,0-1 0,0 1 0,-1 0 0,1-1 0,0 0 0,-1 1 0,1-1 0,-1 0 0,1 0 0,-1 0 0,0-1 0,1 1 0,-1 0 0,-5-1 0,-9 2 0,-1 0 0,1-2 0,-20-1 0,20 0 0,-132-3 0,172 5 0,-1-2 0,1-1 0,-1 0 0,0-2 0,0-1 0,0 0 0,-1-2 0,0 0 0,0-2 0,-1 0 0,26-16 0,-42 22 0,-1 0 0,0 0 0,-1 0 0,1 0 0,0-1 0,-1 0 0,0 1 0,0-1 0,0 0 0,0 0 0,-1 0 0,1 0 0,-1 0 0,0-1 0,0 1 0,-1 0 0,1-8 0,0-13 0,-1 1 0,-3-26 0,0 9 0,3-4-1365,0 26-5461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6:0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24575,'18'2'0,"-1"0"0,32 8 0,-1-1 0,66 14 0,-111-23 0,0 1 0,-1 0 0,1 0 0,-1 0 0,0 1 0,1-1 0,-1 0 0,0 1 0,0 0 0,0-1 0,0 1 0,0 0 0,0 0 0,0 0 0,-1 0 0,1 1 0,-1-1 0,1 0 0,-1 1 0,0-1 0,0 1 0,0-1 0,0 1 0,-1-1 0,1 1 0,-1 0 0,1-1 0,-1 5 0,2 11 0,-1 1 0,-1-1 0,-3 21 0,2-15 0,2 153 0,-5 70 0,4-243 0,-1 0 0,1 0 0,-1 0 0,0-1 0,-1 1 0,1 0 0,-1 0 0,0 0 0,0-1 0,0 1 0,0-1 0,0 0 0,-1 0 0,0 0 0,1 0 0,-6 5 0,1-3 0,0-1 0,0 0 0,0 0 0,0 0 0,-1-1 0,1 0 0,-16 4 0,-4-2 0,0-1 0,0-2 0,-53 0 0,63-2 44,0 2 0,-32 6 0,-23 3-1541,54-11-5329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6:0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5 204 24575,'-2'-49'0,"1"35"0,0-1 0,0 1 0,1 0 0,1-1 0,1 1 0,5-25 0,-6 37 0,0 0 0,1 0 0,-1 0 0,1 0 0,0 0 0,-1 0 0,1 1 0,0-1 0,0 1 0,0-1 0,0 1 0,0 0 0,0-1 0,0 1 0,1 0 0,-1 0 0,0 1 0,1-1 0,-1 0 0,1 1 0,-1 0 0,1-1 0,-1 1 0,0 0 0,1 0 0,3 1 0,10 0 0,0 0 0,29 8 0,-35-7 0,9 2 0,25 4 0,-1 2 0,45 18 0,-85-27 0,-1 1 0,1-1 0,-1 1 0,0 0 0,1 0 0,-1 0 0,0 0 0,0 0 0,0 0 0,-1 0 0,1 1 0,0-1 0,-1 1 0,0-1 0,1 1 0,-1 0 0,0-1 0,-1 1 0,1 0 0,0 0 0,-1 0 0,1 4 0,0 9 0,0 1 0,-3 30 0,1-20 0,0 54 0,2-29 0,-3 1 0,-12 74 0,8-64 73,5-48-433,0 0 1,-1-1-1,-6 24 1,3-23-6467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6:0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24575,'402'0'-1365,"-383"0"-5461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6:1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1251 1 24575,'-2'0'0,"0"0"0,0 1 0,0 0 0,0-1 0,0 1 0,0 0 0,1 0 0,-1 0 0,0 0 0,0 0 0,1 0 0,-1 1 0,0-1 0,1 1 0,0-1 0,-3 4 0,-23 33 0,15-20 0,-12 15 0,-24 47 0,16-25 0,-60 108 0,51-87 0,-3-2 0,-67 87 0,38-65 0,-34 39 0,79-103 0,-24 40 0,31-42 0,-1-1 0,-33 34 0,15-25 0,-226 201 0,234-209 0,-8 6 0,39-36 0,1 1 0,0-1 0,-1 0 0,1 0 0,0 0 0,-1 0 0,1 1 0,-1-1 0,1 0 0,0 0 0,-1 0 0,1 0 0,-1 0 0,1 0 0,-1 0 0,1 0 0,0 0 0,-1 0 0,1 0 0,-1 0 0,1 0 0,0-1 0,-1 1 0,1 0 0,-1 0 0,1 0 0,0-1 0,-1 1 0,1 0 0,0 0 0,-1-1 0,1 1 0,0 0 0,-1-1 0,-7-18 0,3-25 0,5 41 0,0-48 0,12-91 0,0 2 0,-30 209 0,7 7 0,4-26 0,-4 87 0,11-111 0,-1-16 0,0-1 0,1 1 0,1-1 0,2 16 0,-2-22 0,-1-1 0,1 0 0,0 0 0,0 0 0,-1 0 0,1 0 0,1 0 0,-1 0 0,0 0 0,0 0 0,1-1 0,-1 1 0,1-1 0,0 1 0,-1-1 0,1 1 0,0-1 0,0 0 0,0 0 0,0 0 0,0 0 0,0 0 0,0 0 0,4 1 0,25 2 0,0 0 0,0-2 0,1-2 0,-1-1 0,0-1 0,60-12 0,24 0 0,-29 4 18,63-2-1401,-128 13-5443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24575,'116'-2'0,"125"5"0,-180 8 93,11 1-1551,-53-12-5368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6:5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 24575,'79'-1'0,"88"3"0,-165-2 0,-1 0 0,1 0 0,0 1 0,0-1 0,0 1 0,-1-1 0,1 1 0,0-1 0,-1 1 0,1 0 0,0 0 0,-1 0 0,1 0 0,-1 0 0,0 0 0,1 0 0,-1 0 0,0 1 0,1-1 0,-1 0 0,0 1 0,1 1 0,-1 0 0,0 0 0,0 0 0,0 0 0,0 1 0,-1-1 0,1 0 0,-1 0 0,0 0 0,0 1 0,0-1 0,-1 5 0,-2 8 0,-1-1 0,0 0 0,-13 29 0,-21 34 0,24-51 0,2-1 0,0 2 0,-13 45 0,21-48 0,-2 44 0,0 6 0,1-28 0,5-35 0,-1-1 0,0 1 0,-1 0 0,-1-1 0,-6 22 0,7-30 0,0 0 0,1 0 0,-1 0 0,0 0 0,0-1 0,-1 1 0,1-1 0,0 1 0,-1-1 0,0 0 0,1 0 0,-1 0 0,0 0 0,0-1 0,0 1 0,0-1 0,0 1 0,-1-1 0,1 0 0,0 0 0,0-1 0,-1 1 0,1-1 0,-1 0 0,-2 0 0,-144-1 126,52-2-1617,79 3-5335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7:02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51 24575,'-5'-1'0,"-1"0"0,1 0 0,0 0 0,0-1 0,0 0 0,0 0 0,0 0 0,-6-4 0,-24-10 0,15 12 0,0 0 0,-36-3 0,50 6 0,1 1 0,-1 0 0,1 0 0,-1 0 0,0 1 0,1 0 0,-1 0 0,1 0 0,-1 1 0,1-1 0,-1 1 0,1 1 0,0-1 0,-9 7 0,9-3 0,1 0 0,0 0 0,1 0 0,-1 1 0,1 0 0,1-1 0,-1 1 0,1 0 0,0 1 0,1-1 0,-1 0 0,1 0 0,1 1 0,0-1 0,0 0 0,0 1 0,1-1 0,0 0 0,3 14 0,-2-19 0,-1 0 0,0 0 0,1 0 0,0 1 0,-1-1 0,1-1 0,0 1 0,0 0 0,0 0 0,0-1 0,0 1 0,0-1 0,1 0 0,-1 0 0,1 1 0,-1-1 0,0-1 0,1 1 0,3 1 0,58 5 0,-25-4 0,-17 0 0,-16-2 0,0-1 0,0 1 0,0 0 0,0 0 0,0 0 0,-1 1 0,1 0 0,0 0 0,-1 1 0,1-1 0,-1 1 0,0 1 0,0-1 0,0 1 0,0-1 0,-1 1 0,0 1 0,1-1 0,5 10 0,0 0 0,-2 1 0,1 0 0,-2 0 0,0 1 0,-1 0 0,-1 0 0,0 0 0,-1 1 0,-1 0 0,0-1 0,-1 1 0,-1 0 0,-1 1 0,-2 17 0,2-33 0,-1 1 0,1-1 0,-1 1 0,0-1 0,0 0 0,0 1 0,0-1 0,0 0 0,-1 0 0,1 0 0,0 0 0,-1 0 0,0 0 0,1 0 0,-1 0 0,0-1 0,0 1 0,0-1 0,0 1 0,0-1 0,-1 0 0,1 0 0,0 0 0,0 0 0,-1 0 0,1-1 0,-1 1 0,1-1 0,0 1 0,-4-1 0,-11 2 0,1-1 0,0-1 0,-28-4 0,13 2 0,24 2 0,0-1 0,0 0 0,0-1 0,0 1 0,0-1 0,0-1 0,0 1 0,0-1 0,1 0 0,0-1 0,0 0 0,0 0 0,0 0 0,-6-5 0,10 7 0,0 0 0,0-1 0,0 1 0,0 0 0,0-1 0,1 1 0,-1-1 0,1 0 0,-1 1 0,1-1 0,0 0 0,0 0 0,0 0 0,1 0 0,-1 0 0,1 0 0,-1 0 0,1 0 0,0 0 0,0 0 0,1 0 0,-1 0 0,0 0 0,1 0 0,0 0 0,0 1 0,0-1 0,0 0 0,0 0 0,0 0 0,1 1 0,-1-1 0,1 1 0,4-5 0,4-7 0,1 1 0,0 0 0,1 1 0,0 0 0,1 1 0,1 0 0,0 1 0,23-12 0,-26 16-57,-1 0 0,0 0 1,0-1-1,0 0 0,-1-1 0,0 0 0,0-1 0,-1 1 0,0-2 0,-1 1 0,0-1 1,0 0-1,-1-1 0,0 1 0,-1-1 0,0 0 0,-1-1 0,0 1 0,-1-1 1,0 1-1,-1-1 0,-1 0 0,1-23 0,-2 16-6769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7:1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2539 0 24575,'-6'2'0,"1"0"0,0 0 0,0 1 0,0-1 0,0 1 0,1 0 0,-1 0 0,1 1 0,0-1 0,0 1 0,0 0 0,0 0 0,-5 8 0,1-2 0,-166 194 0,51-62 0,88-103 0,-32 46 0,-9 13 0,-83 103 0,140-178 0,-41 51 0,-71 114 0,20-23 0,52-85 0,35-48 0,0 1 0,-34 67 0,-31 55 0,54-90 0,22-43 0,1 0 0,-12 30 0,-9 27 0,19-51 0,-15 52 0,-2 24 0,-30 127 0,0 25 0,-2 8 0,-6 166 0,43-261 0,-75 343 0,11-142 0,49-194 0,-4 42 0,2 60 0,33-198 0,0 143 0,9-146 0,-10 76 0,2-43 0,7 180 0,4-135 0,-2 296 0,-1-431 0,-1 1 0,-6 26 0,4-25 0,1-1 0,-1 25 0,5 503 0,-2-555 0,0 1 0,-1-1 0,1 1 0,-1 0 0,0-1 0,-1 1 0,1 0 0,-1 0 0,0 0 0,0 1 0,-1-1 0,1 1 0,-1 0 0,0 0 0,0 0 0,0 0 0,-7-4 0,-13-10 0,-48-27 0,71 44 0,-26-17 0,0-1 0,2-1 0,0-1 0,2-1 0,-30-36 0,15 17 0,17 25 0,21 16 0,0 0 0,-1 0 0,1 0 0,0 0 0,0 0 0,-1 0 0,1 0 0,0 0 0,0 0 0,-1 0 0,1 1 0,0-1 0,0 0 0,0 0 0,-1 0 0,1 0 0,0 0 0,0 0 0,0 1 0,-1-1 0,1 0 0,0 0 0,0 0 0,0 0 0,0 1 0,0-1 0,-1 0 0,1 0 0,0 1 0,0-1 0,0 0 0,0 0 0,0 0 0,0 1 0,0-1 0,0 0 0,0 0 0,0 1 0,0-1 0,0 0 0,0 0 0,0 1 0,0-1 0,0 0 0,0 1 0,1 2 0,0 1 0,0 0 0,0 0 0,0 0 0,0-1 0,1 1 0,0-1 0,0 1 0,4 5 0,37 43 0,2-2 0,93 79 0,-80-77 0,-52-47 0,0 1 0,0-1 0,0-1 0,1 1 0,-1-1 0,1 0 0,0 0 0,13 3 0,-17-6 0,0 0 0,0-1 0,1 1 0,-1-1 0,0 0 0,1 0 0,-1-1 0,1 1 0,-1 0 0,0-1 0,0 0 0,1 0 0,-1 0 0,0 0 0,0-1 0,0 1 0,0-1 0,0 0 0,-1 0 0,1 0 0,0 0 0,3-3 0,18-20 0,0-1 0,30-46 0,12-11 0,-12 19-80,-25 28-241,1 1 0,2 2-1,51-41 1,-73 66-6505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7:5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27 24575,'0'-1'0,"0"-1"0,1 1 0,-1 0 0,1 0 0,0 0 0,-1 1 0,1-1 0,0 0 0,-1 0 0,1 0 0,0 0 0,0 1 0,0-1 0,0 0 0,0 1 0,0-1 0,0 1 0,0-1 0,0 1 0,0-1 0,0 1 0,0 0 0,0-1 0,0 1 0,0 0 0,0 0 0,3 0 0,37-4 0,-35 4 0,16-1 0,-10-1 0,-1 1 0,0 1 0,1 0 0,-1 1 0,1 0 0,20 5 0,-30-5 0,0 0 0,0 0 0,0 0 0,-1 1 0,1-1 0,0 1 0,-1-1 0,1 1 0,-1-1 0,0 1 0,1 0 0,-1 0 0,0 0 0,0 0 0,0 0 0,0 0 0,-1 0 0,1 0 0,0 0 0,-1 0 0,0 0 0,1 1 0,-1 1 0,0 56 0,-1-55 0,-2 32 0,-17 396 0,22-321 0,-5 152 0,3-262 0,0 0 0,-1 0 0,1 0 0,-1 0 0,0 0 0,0 1 0,1-1 0,-1 0 0,-1-1 0,1 1 0,0 0 0,0 0 0,-1 0 0,1-1 0,-1 1 0,1-1 0,-1 1 0,0-1 0,0 0 0,0 1 0,1-1 0,-1 0 0,0 0 0,0 0 0,-5 1 0,-4 1 0,-1 0 0,0-1 0,-22 1 0,0 1 0,-37 1 78,56-5-366,0 1-1,0 0 0,0 1 1,-15 5-1,15-3-6537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7:5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358 47 24575,'0'0'0,"-1"-1"0,1 0 0,0 0 0,-1 0 0,1 0 0,-1 1 0,1-1 0,-1 0 0,1 1 0,-1-1 0,1 0 0,-1 1 0,0-1 0,1 0 0,-1 1 0,0-1 0,0 1 0,1 0 0,-1-1 0,0 1 0,0-1 0,0 1 0,0 0 0,1 0 0,-1 0 0,0-1 0,-1 1 0,-31-5 0,23 4 0,-40-8 0,-39-6 0,81 14 0,1 0 0,-1 1 0,0 1 0,1-1 0,-1 1 0,0 0 0,1 1 0,-14 4 0,16-3 0,1 0 0,-1 0 0,1 0 0,0 1 0,0 0 0,0 0 0,1 0 0,-1 0 0,1 0 0,0 1 0,0-1 0,1 1 0,-1 0 0,1 0 0,-3 10 0,1-4 0,1 0 0,0 0 0,1 0 0,0 0 0,1 1 0,0 16 0,1-24 0,1 0 0,-1 0 0,1 0 0,0 0 0,0-1 0,1 1 0,-1 0 0,1-1 0,0 1 0,0-1 0,0 0 0,0 0 0,1 0 0,-1 0 0,1 0 0,0 0 0,0 0 0,0-1 0,0 0 0,0 1 0,0-1 0,1 0 0,-1-1 0,1 1 0,0-1 0,-1 1 0,1-1 0,0 0 0,0 0 0,5 0 0,-1 0 0,0 0 0,0 0 0,1-1 0,-1 0 0,0 0 0,0-1 0,1 0 0,-1 0 0,0-1 0,0-1 0,0 1 0,-1-1 0,13-6 0,-5 0 0,-1 0 0,0-1 0,20-18 0,-29 23 0,0-1 0,-1 0 0,1 0 0,-1 0 0,0 0 0,-1 0 0,0-1 0,0 0 0,0 0 0,3-14 0,-3-3 0,0-1 0,-2-24 0,-2 558 0,0-491 0,-1 1 0,-1 0 0,-1-1 0,-9 28 0,7-28 0,1 1 0,1-1 0,1 1 0,-2 31 0,6 16-1365,-1-47-5461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8:1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1698 1 24575,'-1'4'0,"1"0"0,-1 0 0,0-1 0,0 1 0,-1 0 0,1-1 0,-1 1 0,0-1 0,0 1 0,0-1 0,0 0 0,-1 0 0,1 0 0,-1 0 0,0 0 0,-5 4 0,-57 40 0,48-36 0,-240 146 0,-44 45 0,96-46 0,-52 35 0,220-164 0,1 2 0,2 2 0,1 1 0,-43 53 0,61-68 0,-19 18 0,-2-1 0,-58 41 0,41-35 0,47-34 0,-1 0 0,0 0 0,-1-1 0,1 0 0,-1-1 0,0 0 0,0 0 0,-1-1 0,-13 5 0,21-9 0,0 1 0,0 0 0,0-1 0,0 0 0,0 1 0,0-1 0,0 1 0,0-1 0,0 0 0,0 0 0,0 1 0,1-1 0,-1 0 0,0 0 0,1 0 0,-1 0 0,0 0 0,1 0 0,-1 0 0,1 0 0,0 0 0,-1 0 0,1 0 0,0 0 0,0-1 0,-1 1 0,1 0 0,0-2 0,-2-41 0,2 36 0,-1-39 0,2-122 0,0 143 0,2-1 0,1 0 0,1 1 0,9-30 0,0 18 0,23-47 0,-37 85 0,0-1 0,0 1 0,0 0 0,0-1 0,0 1 0,0 0 0,0 0 0,0-1 0,0 1 0,0 0 0,0-1 0,1 1 0,-1 0 0,0 0 0,0-1 0,0 1 0,0 0 0,1 0 0,-1 0 0,0-1 0,0 1 0,1 0 0,-1 0 0,0 0 0,0-1 0,1 1 0,-1 0 0,0 0 0,0 0 0,1 0 0,-1 0 0,0 0 0,1 0 0,-1 0 0,0 0 0,0 0 0,1 0 0,-1 0 0,0 0 0,1 0 0,-1 0 0,0 0 0,1 0 0,-1 0 0,5 16 0,-3 28 0,-2-43 0,-1 429 0,0-416 0,0 0 0,-1 0 0,-1-1 0,0 1 0,0-1 0,-1 0 0,-1 0 0,0 0 0,-12 19 0,17-31 0,-1-1 0,1 1 0,0-1 0,-1 1 0,1-1 0,0 1 0,0 0 0,0-1 0,0 1 0,0-1 0,-1 1 0,1-1 0,0 1 0,0 0 0,0-1 0,1 1 0,-1-1 0,0 1 0,0 0 0,0-1 0,0 1 0,0-1 0,1 1 0,-1-1 0,0 1 0,0-1 0,1 1 0,-1-1 0,1 1 0,-1-1 0,0 1 0,1-1 0,-1 0 0,1 1 0,-1-1 0,1 1 0,-1-1 0,1 0 0,-1 0 0,1 1 0,-1-1 0,1 0 0,-1 0 0,1 0 0,0 0 0,-1 1 0,2-1 0,37 4 0,-23-3 0,10 3 0,18 1 0,-1 2 0,0 2 0,57 20 0,-77-20 0,-16-5 0,0 0 0,1-1 0,-1-1 0,1 1 0,0-1 0,0-1 0,11 2 0,-19-3 0,0-1 0,0 1 0,1 0 0,-1-1 0,0 1 0,0 0 0,0-1 0,0 1 0,0 0 0,0-1 0,0 1 0,0 0 0,0-1 0,0 1 0,0-1 0,0 1 0,0 0 0,0-1 0,0 1 0,-1 0 0,1-1 0,0 1 0,0 0 0,0-1 0,0 1 0,-1 0 0,1-1 0,0 1 0,0 0 0,-1 0 0,1-1 0,0 1 0,-1 0 0,1 0 0,0-1 0,-1 1 0,1 0 0,0 0 0,-1 0 0,1 0 0,0 0 0,-1-1 0,-22-18 0,-157-81-1182,174 98 999,-109-56-6643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8:2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24575,'6'1'0,"1"0"0,-1 0 0,1 0 0,-1 0 0,0 1 0,0 0 0,0 1 0,0-1 0,0 1 0,-1 0 0,1 1 0,9 7 0,6 6 0,33 37 0,-21-19 0,153 178 0,-180-205 0,80 118 0,53 54 0,-98-130 0,48 77 0,-64-87 0,16 12 0,-31-41 0,0 0 0,-2 1 0,1 0 0,8 16 0,-4-4 0,28 37 0,-27-42 0,-14-19 0,0 1 0,0-1 0,0 1 0,0-1 0,0 0 0,1 1 0,-1-1 0,0 0 0,0 1 0,1-1 0,-1 0 0,0 1 0,0-1 0,1 0 0,-1 0 0,0 1 0,1-1 0,-1 0 0,0 0 0,1 1 0,-1-1 0,1 0 0,-1 0 0,0 0 0,1 0 0,-1 0 0,0 0 0,1 0 0,-1 0 0,1 1 0,-1-2 0,1 1 0,-1 0 0,0 0 0,1 0 0,-1 0 0,1 0 0,-1 0 0,0 0 0,1-1 0,7-18 0,-2-36 0,-6 51 0,2-299 0,-4 149 0,-20 278 0,13-69 0,3-27 0,2 0 0,0 34 0,3-15 0,-11 72 0,8-49 0,3-52 0,1-1 0,-2 1 0,-5 22 0,6-37 0,0-1 0,0 1 0,-1 0 0,1-1 0,-1 1 0,0-1 0,0 0 0,0 1 0,0-1 0,0 0 0,0 0 0,0 0 0,-1 0 0,1-1 0,-1 1 0,0-1 0,1 1 0,-1-1 0,0 0 0,0 0 0,1 0 0,-1-1 0,0 1 0,0-1 0,0 1 0,-5-1 0,-12 1 0,0-1 0,-1-1 0,-19-3 0,2 1 0,-48 4 0,58 1-341,0-1 0,0-2-1,-53-8 1,65 4-6485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8:58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7261 8603 24575,'1'-28'0,"1"0"0,2 1 0,0-1 0,11-33 0,41-103 0,2-5 0,-34 85 0,-5 0 0,-3-1 0,9-160 0,-27-622 0,-13 665 0,-60-299 0,59 413 0,-27-123 0,-131-382 0,-155-171 0,220 543 0,-190-361 0,-92-59 0,309 519 0,-151-174 0,70 132 0,-261-202 0,-189-91 0,-5 111 0,581 327 0,-430-183 0,366 162 0,-249-77 0,136 50 0,34 19 0,30 10 0,60 15 0,-159-19 0,85 18 0,-200-22 0,169 25 0,120 11 0,-111-2 0,-828 12 0,1011 1 0,0-1 0,1 0 0,-1 0 0,0 0 0,0-1 0,0 1 0,1-1 0,-1 0 0,0 1 0,1-1 0,-1 0 0,0-1 0,1 1 0,-1 0 0,1-1 0,0 1 0,0-1 0,-1 0 0,1 0 0,-2-2 0,3 1 0,0 1 0,0 0 0,0-1 0,0 1 0,1-1 0,-1 1 0,1-1 0,0 0 0,-1 1 0,1-1 0,0 1 0,1-1 0,-1 0 0,0 1 0,1-1 0,-1 1 0,1-1 0,0 1 0,0 0 0,0-1 0,0 1 0,2-4 0,48-75 0,-17 30 0,95-126 0,-121 167 0,-1 1 0,2-1 0,-1 2 0,1-1 0,1 1 0,-1 0 0,16-8 0,-25 16 0,0 0 0,0 0 0,0 0 0,1-1 0,-1 1 0,0 0 0,0 0 0,0 0 0,0 0 0,0 0 0,1 0 0,-1 0 0,0 0 0,0 0 0,0 0 0,0 1 0,0-1 0,0 0 0,1 0 0,-1 0 0,0 0 0,0 0 0,0 0 0,0 0 0,0 0 0,0 0 0,1 0 0,-1 0 0,0 1 0,0-1 0,0 0 0,0 0 0,0 0 0,0 0 0,0 0 0,0 0 0,0 0 0,0 1 0,0-1 0,0 0 0,1 0 0,-1 0 0,0 0 0,0 0 0,0 1 0,0-1 0,0 0 0,0 0 0,0 0 0,0 0 0,-1 0 0,1 1 0,0-1 0,0 0 0,0 0 0,0 0 0,0 0 0,0 0 0,0 1 0,0-1 0,0 0 0,-6 18 0,-10 19 0,-32 54 0,-81 115 0,78-137 0,49-68 0,1 0 0,0 1 0,0 0 0,0-1 0,0 1 0,1 0 0,-1-1 0,0 1 0,1 0 0,-1 0 0,1-1 0,0 1 0,-1 0 0,1 0 0,0 0 0,0 0 0,0 0 0,0-1 0,1 1 0,-1 0 0,0 0 0,1 0 0,0-1 0,-1 1 0,1 0 0,0 0 0,0-1 0,-1 1 0,1-1 0,1 1 0,-1-1 0,0 1 0,0-1 0,3 3 0,6 6 0,1-1 0,1 1 0,21 12 0,-3 0 0,-6 1 0,0 2 0,-2 1 0,30 45 0,-32-43 0,0-1 0,2-1 0,39 38 0,-10-26-1365,-37-27-5461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24575,'56'-2'0,"-37"0"0,1 2 0,-1 0 0,1 0 0,-1 2 0,0 1 0,0 0 0,23 7 0,-40-8 0,1-1 0,0 1 0,-1 0 0,1 0 0,-1 0 0,1 0 0,-1 1 0,0-1 0,0 1 0,0-1 0,0 1 0,-1 0 0,1 0 0,-1-1 0,0 1 0,1 0 0,-1 0 0,0 0 0,-1 1 0,1-1 0,-1 0 0,1 7 0,0 10 0,0 0 0,-4 32 0,1-23 0,0 33 0,-15 83 0,14-116 0,1 1 0,2 47 0,-1 26 0,1-101 0,0 1 0,-1-1 0,0 0 0,1 1 0,-1-1 0,0 0 0,0 0 0,0 0 0,-1 1 0,1-1 0,0 0 0,-1-1 0,1 1 0,-1 0 0,0 0 0,1-1 0,-1 1 0,0-1 0,0 1 0,0-1 0,0 0 0,-1 0 0,1 0 0,0 0 0,0 0 0,-1 0 0,1-1 0,0 1 0,-1-1 0,1 0 0,-3 1 0,-11 0 0,-1 0 0,1-1 0,-28-3 0,14 0 0,16 3-104,-36-5-1157,36 0-5565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24575,'2'-6'0,"0"1"0,0 0 0,1 0 0,0 0 0,0 0 0,0 0 0,1 0 0,-1 1 0,1 0 0,0 0 0,1 0 0,-1 0 0,8-4 0,2-5 0,-9 9 0,0 1 0,0-1 0,0 1 0,0 0 0,1 0 0,-1 1 0,1 0 0,0 0 0,-1 0 0,1 0 0,0 1 0,0 0 0,7 0 0,6 0 0,0 1 0,35 4 0,-51-4 0,-1 1 0,1 0 0,-1-1 0,1 1 0,-1 0 0,0 0 0,1 0 0,-1 1 0,0-1 0,0 0 0,0 1 0,0 0 0,0-1 0,0 1 0,-1 0 0,1 0 0,0 0 0,-1 0 0,0 0 0,1 0 0,-1 1 0,0-1 0,0 0 0,0 1 0,0-1 0,-1 0 0,1 1 0,-1-1 0,1 1 0,-1 2 0,2 12 0,-2-1 0,0 1 0,-3 27 0,1-11 0,1-20 0,1-1 0,-2 0 0,0 1 0,0-1 0,-1 0 0,0 0 0,-1 0 0,-10 19 0,11-26 0,1 0 0,-2-1 0,1 1 0,0-1 0,-1 0 0,0 0 0,0 0 0,0 0 0,0-1 0,-1 1 0,1-1 0,-1 0 0,0-1 0,0 1 0,0-1 0,0 0 0,0 0 0,-1 0 0,1-1 0,0 0 0,-11 1 0,5-1 0,0 0 0,0-1 0,0 0 0,-1-1 0,1 0 0,-20-5 0,29 5 0,0 0 0,-1 0 0,1 0 0,0 0 0,0 0 0,0-1 0,0 1 0,0-1 0,0 1 0,0-1 0,0 0 0,1 1 0,-1-1 0,1 0 0,-1 0 0,1-1 0,0 1 0,0 0 0,0 0 0,0 0 0,0-1 0,0 1 0,1 0 0,-1-1 0,1 1 0,0-1 0,-1 1 0,1-1 0,0 1 0,0-1 0,1 1 0,-1 0 0,0-1 0,1 1 0,0-1 0,1-4 0,-1 4 0,0-1 0,0 0 0,1 1 0,-1-1 0,1 1 0,0-1 0,0 1 0,0 0 0,0 0 0,1-1 0,-1 2 0,1-1 0,0 0 0,0 0 0,0 1 0,0 0 0,5-4 0,-1 3 0,-1 1 0,0-1 0,1 1 0,-1 1 0,1-1 0,0 1 0,0 0 0,-1 0 0,11 1 0,3 1 0,0 1 0,-1 1 0,1 1 0,0 0 0,35 15 0,-22-4 0,0 1 0,-1 2 0,-2 2 0,30 22 0,11 15-1365,-59-48-5461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24575,'0'693'0,"-1"-655"0,-9 45 0,5-45 0,-1 49 0,7-45 0,1-28 0,-1 0 0,-1 0 0,-1 0 0,0 0 0,-4 23 0,4-36 0,1-1 0,0 0 0,0 1 0,0-1 0,0 0 0,0 1 0,0-1 0,0 0 0,-1 1 0,1-1 0,0 0 0,0 1 0,0-1 0,-1 0 0,1 0 0,0 1 0,0-1 0,-1 0 0,1 0 0,0 1 0,0-1 0,-1 0 0,1 0 0,0 0 0,-1 0 0,1 0 0,0 1 0,-1-1 0,1 0 0,-1 0 0,1 0 0,0 0 0,-1 0 0,1 0 0,0 0 0,-1 0 0,1 0 0,0 0 0,-1 0 0,1 0 0,-1-1 0,-16-12 0,-16-30 0,29 36 0,-45-72 0,37 57 0,-1 1 0,0 1 0,-2 0 0,-20-22 0,125 157 0,46 30 0,-135-144 0,0-1 0,-1 1 0,1-1 0,0 1 0,0-1 0,0 0 0,0 1 0,0-1 0,0 0 0,0 0 0,0 0 0,0 0 0,0 0 0,0 0 0,0 0 0,0 0 0,0 0 0,0-1 0,0 1 0,0 0 0,0-1 0,0 1 0,0 0 0,0-1 0,0 1 0,0-1 0,0 1 0,-1-1 0,1 0 0,0 1 0,0-1 0,-1 0 0,1 0 0,0 0 0,-1 1 0,1-2 0,26-31 0,99-126 0,-82 106 0,-32 40-1365,0 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0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 24575,'94'-1'0,"102"3"0,-195-2 0,1 1 0,-1-1 0,1 1 0,-1-1 0,1 1 0,-1-1 0,1 1 0,-1 0 0,0 0 0,1-1 0,-1 1 0,0 0 0,0 0 0,0 1 0,1-1 0,-1 0 0,0 0 0,0 0 0,-1 1 0,1-1 0,0 1 0,0-1 0,-1 0 0,1 1 0,-1-1 0,1 1 0,-1-1 0,0 1 0,1 0 0,-1-1 0,0 1 0,0-1 0,0 1 0,0-1 0,0 1 0,-1 0 0,0 2 0,-1 10 0,-1 0 0,0 0 0,-7 19 0,4-14 0,-37 174 0,33-162 0,-11 50 0,-1 75 0,16-116 0,-3 0 0,-17 54 0,9-37 0,-5 76 0,17-112 0,-22 127 0,26-145 0,1-1 0,-1 1 0,0-1 0,0 1 0,0-1 0,0 1 0,0-1 0,-1 0 0,1 0 0,-1 1 0,0-1 0,1 0 0,-1 0 0,0-1 0,0 1 0,0 0 0,0-1 0,-1 1 0,1-1 0,0 0 0,-1 1 0,1-1 0,-1 0 0,1-1 0,-1 1 0,1 0 0,-1-1 0,1 1 0,-1-1 0,-3 0 0,-13 2 0,-1-2 0,1 0 0,-26-4 0,9 2 0,-27 3-21,44 1-248,0-1 0,0-1 1,-1-1-1,-36-7 0,42 3-6557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1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24575,'4'-1'0,"-1"0"0,0-1 0,1 1 0,-1-1 0,0 1 0,0-1 0,0 0 0,0 0 0,0-1 0,0 1 0,-1 0 0,1-1 0,3-4 0,24-19 0,-20 22 0,0 1 0,1 1 0,-1-1 0,0 1 0,20 0 0,-26 1 0,1 1 0,-1 0 0,1 0 0,0 0 0,-1 1 0,1-1 0,-1 1 0,1 0 0,-1 0 0,1 1 0,-1-1 0,0 1 0,1 0 0,-1 0 0,5 4 0,-8-4 0,1 0 0,-1 1 0,0-1 0,0 0 0,0 1 0,0-1 0,0 0 0,0 1 0,-1-1 0,1 1 0,-1 0 0,0-1 0,0 1 0,0-1 0,0 1 0,0-1 0,0 1 0,-1 0 0,1-1 0,-1 1 0,0-1 0,0 0 0,0 1 0,0-1 0,0 1 0,0-1 0,0 0 0,-1 0 0,-2 3 0,-5 8 0,0-1 0,-1 0 0,-17 16 0,20-22 0,-1-1 0,1 0 0,-1 0 0,0 0 0,-10 3 0,-5 4 0,78-8 0,-21-6 0,-22 1 0,-1 0 0,1 1 0,-1 0 0,0 1 0,19 3 0,-27-3 0,-1 0 0,1 0 0,-1 0 0,1 0 0,-1 0 0,0 0 0,1 1 0,-1-1 0,0 1 0,0 0 0,0-1 0,0 1 0,-1 0 0,1 0 0,0 0 0,-1 0 0,0 1 0,1-1 0,-1 0 0,0 1 0,0-1 0,0 1 0,0-1 0,-1 1 0,1-1 0,-1 1 0,1-1 0,-1 1 0,0 4 0,0-2 5,-1 1-1,1 0 1,-1-1-1,0 1 0,-1 0 1,1-1-1,-1 1 1,0-1-1,-1 0 1,1 0-1,-1 0 0,0 0 1,0 0-1,-1 0 1,1-1-1,-1 0 1,0 0-1,0 0 1,-1 0-1,1 0 0,-1-1 1,1 0-1,-1 0 1,0 0-1,-1-1 1,-5 3-1,-5 2-190,-1-1 1,1 0-1,-1-1 0,0-1 1,-1-1-1,1-1 1,-26 1-1,24-3-6640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3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24575,'8'0'0,"0"1"0,0 0 0,0 1 0,-1-1 0,1 1 0,-1 1 0,1-1 0,-1 1 0,0 1 0,0-1 0,7 6 0,8 6 0,38 36 0,-14-11 0,127 118 0,-35-29 0,-48-42 0,-59-54 0,45 37 0,8 2 0,106 120 0,-117-114 0,140 116 0,-171-159 0,-24-20 0,0-1 0,36 22 0,-47-30 0,1-1 0,-1 1 0,0 0 0,-1 1 0,1-1 0,-1 1 0,-1 1 0,7 9 0,-7-10 0,0 1 0,1-1 0,0 0 0,0 0 0,0-1 0,1 0 0,12 9 0,-18-15 0,-1 0 0,1 1 0,-1-1 0,0 0 0,1 0 0,-1-1 0,1 1 0,-1 0 0,0 0 0,1 0 0,-1 0 0,1 0 0,-1 0 0,0 0 0,1-1 0,-1 1 0,0 0 0,1 0 0,-1-1 0,0 1 0,1 0 0,-1 0 0,0-1 0,0 1 0,1 0 0,-1-1 0,0 1 0,0 0 0,1-1 0,-1 1 0,0 0 0,0-1 0,0 1 0,0-1 0,0 1 0,0 0 0,0-1 0,0 1 0,0-1 0,0 1 0,0-1 0,0 1 0,0 0 0,0-1 0,0 0 0,1-24 0,-1 23 0,-2-428 0,4 523 0,-5 107 0,-19-68 0,21-129 0,1 0 0,-1-1 0,0 1 0,0-1 0,0 0 0,0 1 0,0-1 0,-1 0 0,1 0 0,-1 1 0,0-1 0,1 0 0,-1-1 0,0 1 0,0 0 0,0 0 0,0-1 0,-1 1 0,1-1 0,0 0 0,0 0 0,-1 0 0,1 0 0,-1 0 0,1 0 0,-1-1 0,0 1 0,1-1 0,-6 1 0,-10 0 0,0 0 0,0-1 0,-26-3 0,11 0 0,-288 2-1365,302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24575,'31'1'0,"48"9"0,-48-5 0,51 2 0,-80-8 0,0 1 0,1 0 0,-1 0 0,0 0 0,1 0 0,-1 0 0,0 1 0,1-1 0,-1 1 0,0-1 0,0 1 0,0 0 0,1 0 0,-1 0 0,0 0 0,0 0 0,0 0 0,0 1 0,-1-1 0,1 1 0,0-1 0,-1 1 0,1 0 0,2 3 0,-3-2 0,0 1 0,-1 0 0,1 0 0,-1-1 0,1 1 0,-1 0 0,-1 0 0,1 0 0,0-1 0,-1 1 0,0 0 0,0-1 0,0 1 0,-3 6 0,-40 105 0,22-64 0,-26 99 0,36-96 0,1-13 0,2 0 0,2 1 0,-2 68 0,10-18 0,1-21 0,-3 0 0,-14 93 0,-17 86 0,29-231 0,-1 0 0,-11 35 0,10-38 0,0 0 0,1 1 0,1-1 0,-3 28 0,-9 134 0,13-168 0,2-3 0,-1-1 0,0 0 0,0 0 0,-1 0 0,0 0 0,0 0 0,-4 8 0,5-12 0,-1 0 0,0 0 0,0 0 0,0 0 0,0 0 0,0-1 0,0 1 0,0-1 0,-1 1 0,1-1 0,0 0 0,-1 0 0,1 0 0,-1 0 0,1 0 0,-1-1 0,0 1 0,1-1 0,-1 0 0,0 0 0,-2 0 0,-32 0 0,1-1 0,-66-12 0,26 3 0,42 7-78,25 3-65,0 0 0,-1-1 0,1 0 0,0-1 0,0 0 0,0 0 0,0-1 0,-15-7 0,12 2-6683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24575,'0'-3'0,"1"0"0,-1 1 0,1-1 0,-1 1 0,1-1 0,0 1 0,0-1 0,1 1 0,-1 0 0,0-1 0,1 1 0,-1 0 0,1 0 0,0 0 0,0 0 0,0 0 0,0 1 0,0-1 0,0 0 0,4-1 0,58-29 0,-25 13 0,130-66 0,-168 84 0,0 0 0,1 0 0,-1 0 0,1 1 0,0-1 0,-1 0 0,1 1 0,-1-1 0,1 1 0,0 0 0,0-1 0,-1 1 0,1 0 0,0 0 0,-1 0 0,1 0 0,0 1 0,-1-1 0,1 0 0,0 1 0,-1-1 0,3 2 0,-3-1 0,0 0 0,0 0 0,0 1 0,1-1 0,-2 0 0,1 1 0,0-1 0,0 1 0,0-1 0,-1 1 0,1-1 0,-1 1 0,1 0 0,-1-1 0,1 1 0,-1 0 0,0-1 0,0 3 0,0 10 0,-1-1 0,0 1 0,-1 0 0,-4 15 0,5-24 0,-4 30 0,-3 69 0,7-67 0,-10 58 0,6-55-67,1 0-1,4 74 0,0-64-1094,0-30-5664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24575,'0'-3'0,"1"0"0,-1 1 0,1-1 0,-1 1 0,1-1 0,0 1 0,0-1 0,1 1 0,-1 0 0,0-1 0,1 1 0,-1 0 0,1 0 0,0 0 0,0 0 0,0 0 0,0 1 0,0-1 0,0 0 0,4-1 0,58-29 0,-25 13 0,130-66 0,-168 84 0,0 0 0,1 0 0,-1 0 0,1 1 0,0-1 0,-1 0 0,1 1 0,-1-1 0,1 1 0,0 0 0,0-1 0,-1 1 0,1 0 0,0 0 0,-1 0 0,1 0 0,0 1 0,-1-1 0,1 0 0,0 1 0,-1-1 0,3 2 0,-3-1 0,0 0 0,0 0 0,0 1 0,1-1 0,-2 0 0,1 1 0,0-1 0,0 1 0,0-1 0,-1 1 0,1-1 0,-1 1 0,1 0 0,-1-1 0,1 1 0,-1 0 0,0-1 0,0 3 0,0 10 0,-1-1 0,0 1 0,-1 0 0,-4 15 0,5-24 0,-4 30 0,-3 69 0,7-67 0,-10 58 0,6-55-67,1 0-1,4 74 0,0-64-1094,0-30-5664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24575,'116'-2'0,"125"5"0,-180 8 93,11 1-1551,-53-12-5368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24575,'56'-2'0,"-37"0"0,1 2 0,-1 0 0,1 0 0,-1 2 0,0 1 0,0 0 0,23 7 0,-40-8 0,1-1 0,0 1 0,-1 0 0,1 0 0,-1 0 0,1 0 0,-1 1 0,0-1 0,0 1 0,0-1 0,0 1 0,-1 0 0,1 0 0,-1-1 0,0 1 0,1 0 0,-1 0 0,0 0 0,-1 1 0,1-1 0,-1 0 0,1 7 0,0 10 0,0 0 0,-4 32 0,1-23 0,0 33 0,-15 83 0,14-116 0,1 1 0,2 47 0,-1 26 0,1-101 0,0 1 0,-1-1 0,0 0 0,1 1 0,-1-1 0,0 0 0,0 0 0,0 0 0,-1 1 0,1-1 0,0 0 0,-1-1 0,1 1 0,-1 0 0,0 0 0,1-1 0,-1 1 0,0-1 0,0 1 0,0-1 0,0 0 0,-1 0 0,1 0 0,0 0 0,0 0 0,-1 0 0,1-1 0,0 1 0,-1-1 0,1 0 0,-3 1 0,-11 0 0,-1 0 0,1-1 0,-28-3 0,14 0 0,16 3-104,-36-5-1157,36 0-5565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24575,'2'-6'0,"0"1"0,0 0 0,1 0 0,0 0 0,0 0 0,0 0 0,1 0 0,-1 1 0,1 0 0,0 0 0,1 0 0,-1 0 0,8-4 0,2-5 0,-9 9 0,0 1 0,0-1 0,0 1 0,0 0 0,1 0 0,-1 1 0,1 0 0,0 0 0,-1 0 0,1 0 0,0 1 0,0 0 0,7 0 0,6 0 0,0 1 0,35 4 0,-51-4 0,-1 1 0,1 0 0,-1-1 0,1 1 0,-1 0 0,0 0 0,1 0 0,-1 1 0,0-1 0,0 0 0,0 1 0,0 0 0,0-1 0,0 1 0,-1 0 0,1 0 0,0 0 0,-1 0 0,0 0 0,1 0 0,-1 1 0,0-1 0,0 0 0,0 1 0,0-1 0,-1 0 0,1 1 0,-1-1 0,1 1 0,-1 2 0,2 12 0,-2-1 0,0 1 0,-3 27 0,1-11 0,1-20 0,1-1 0,-2 0 0,0 1 0,0-1 0,-1 0 0,0 0 0,-1 0 0,-10 19 0,11-26 0,1 0 0,-2-1 0,1 1 0,0-1 0,-1 0 0,0 0 0,0 0 0,0 0 0,0-1 0,-1 1 0,1-1 0,-1 0 0,0-1 0,0 1 0,0-1 0,0 0 0,0 0 0,-1 0 0,1-1 0,0 0 0,-11 1 0,5-1 0,0 0 0,0-1 0,0 0 0,-1-1 0,1 0 0,-20-5 0,29 5 0,0 0 0,-1 0 0,1 0 0,0 0 0,0 0 0,0-1 0,0 1 0,0-1 0,0 1 0,0-1 0,0 0 0,1 1 0,-1-1 0,1 0 0,-1 0 0,1-1 0,0 1 0,0 0 0,0 0 0,0 0 0,0-1 0,0 1 0,1 0 0,-1-1 0,1 1 0,0-1 0,-1 1 0,1-1 0,0 1 0,0-1 0,1 1 0,-1 0 0,0-1 0,1 1 0,0-1 0,1-4 0,-1 4 0,0-1 0,0 0 0,1 1 0,-1-1 0,1 1 0,0-1 0,0 1 0,0 0 0,0 0 0,1-1 0,-1 2 0,1-1 0,0 0 0,0 0 0,0 1 0,0 0 0,5-4 0,-1 3 0,-1 1 0,0-1 0,1 1 0,-1 1 0,1-1 0,0 1 0,0 0 0,-1 0 0,11 1 0,3 1 0,0 1 0,-1 1 0,1 1 0,0 0 0,35 15 0,-22-4 0,0 1 0,-1 2 0,-2 2 0,30 22 0,11 15-1365,-59-48-5461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24575,'0'693'0,"-1"-655"0,-9 45 0,5-45 0,-1 49 0,7-45 0,1-28 0,-1 0 0,-1 0 0,-1 0 0,0 0 0,-4 23 0,4-36 0,1-1 0,0 0 0,0 1 0,0-1 0,0 0 0,0 1 0,0-1 0,0 0 0,-1 1 0,1-1 0,0 0 0,0 1 0,0-1 0,-1 0 0,1 0 0,0 1 0,0-1 0,-1 0 0,1 0 0,0 1 0,0-1 0,-1 0 0,1 0 0,0 0 0,-1 0 0,1 0 0,0 1 0,-1-1 0,1 0 0,-1 0 0,1 0 0,0 0 0,-1 0 0,1 0 0,0 0 0,-1 0 0,1 0 0,0 0 0,-1 0 0,1 0 0,-1-1 0,-16-12 0,-16-30 0,29 36 0,-45-72 0,37 57 0,-1 1 0,0 1 0,-2 0 0,-20-22 0,125 157 0,46 30 0,-135-144 0,0-1 0,-1 1 0,1-1 0,0 1 0,0-1 0,0 0 0,0 1 0,0-1 0,0 0 0,0 0 0,0 0 0,0 0 0,0 0 0,0 0 0,0 0 0,0 0 0,0 0 0,0-1 0,0 1 0,0 0 0,0-1 0,0 1 0,0 0 0,0-1 0,0 1 0,0-1 0,0 1 0,-1-1 0,1 0 0,0 1 0,0-1 0,-1 0 0,1 0 0,0 0 0,-1 1 0,1-2 0,26-31 0,99-126 0,-82 106 0,-32 40-1365,0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0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 24575,'94'-1'0,"102"3"0,-195-2 0,1 1 0,-1-1 0,1 1 0,-1-1 0,1 1 0,-1-1 0,1 1 0,-1 0 0,0 0 0,1-1 0,-1 1 0,0 0 0,0 0 0,0 1 0,1-1 0,-1 0 0,0 0 0,0 0 0,-1 1 0,1-1 0,0 1 0,0-1 0,-1 0 0,1 1 0,-1-1 0,1 1 0,-1-1 0,0 1 0,1 0 0,-1-1 0,0 1 0,0-1 0,0 1 0,0-1 0,0 1 0,-1 0 0,0 2 0,-1 10 0,-1 0 0,0 0 0,-7 19 0,4-14 0,-37 174 0,33-162 0,-11 50 0,-1 75 0,16-116 0,-3 0 0,-17 54 0,9-37 0,-5 76 0,17-112 0,-22 127 0,26-145 0,1-1 0,-1 1 0,0-1 0,0 1 0,0-1 0,0 1 0,0-1 0,-1 0 0,1 0 0,-1 1 0,0-1 0,1 0 0,-1 0 0,0-1 0,0 1 0,0 0 0,0-1 0,-1 1 0,1-1 0,0 0 0,-1 1 0,1-1 0,-1 0 0,1-1 0,-1 1 0,1 0 0,-1-1 0,1 1 0,-1-1 0,-3 0 0,-13 2 0,-1-2 0,1 0 0,-26-4 0,9 2 0,-27 3-21,44 1-248,0-1 0,0-1 1,-1-1-1,-36-7 0,42 3-6557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1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24575,'4'-1'0,"-1"0"0,0-1 0,1 1 0,-1-1 0,0 1 0,0-1 0,0 0 0,0 0 0,0-1 0,0 1 0,-1 0 0,1-1 0,3-4 0,24-19 0,-20 22 0,0 1 0,1 1 0,-1-1 0,0 1 0,20 0 0,-26 1 0,1 1 0,-1 0 0,1 0 0,0 0 0,-1 1 0,1-1 0,-1 1 0,1 0 0,-1 0 0,1 1 0,-1-1 0,0 1 0,1 0 0,-1 0 0,5 4 0,-8-4 0,1 0 0,-1 1 0,0-1 0,0 0 0,0 1 0,0-1 0,0 0 0,0 1 0,-1-1 0,1 1 0,-1 0 0,0-1 0,0 1 0,0-1 0,0 1 0,0-1 0,0 1 0,-1 0 0,1-1 0,-1 1 0,0-1 0,0 0 0,0 1 0,0-1 0,0 1 0,0-1 0,0 0 0,-1 0 0,-2 3 0,-5 8 0,0-1 0,-1 0 0,-17 16 0,20-22 0,-1-1 0,1 0 0,-1 0 0,0 0 0,-10 3 0,-5 4 0,78-8 0,-21-6 0,-22 1 0,-1 0 0,1 1 0,-1 0 0,0 1 0,19 3 0,-27-3 0,-1 0 0,1 0 0,-1 0 0,1 0 0,-1 0 0,0 0 0,1 1 0,-1-1 0,0 1 0,0 0 0,0-1 0,0 1 0,-1 0 0,1 0 0,0 0 0,-1 0 0,0 1 0,1-1 0,-1 0 0,0 1 0,0-1 0,0 1 0,0-1 0,-1 1 0,1-1 0,-1 1 0,1-1 0,-1 1 0,0 4 0,0-2 5,-1 1-1,1 0 1,-1-1-1,0 1 0,-1 0 1,1-1-1,-1 1 1,0-1-1,-1 0 1,1 0-1,-1 0 0,0 0 1,0 0-1,-1 0 1,1-1-1,-1 0 1,0 0-1,0 0 1,-1 0-1,1 0 0,-1-1 1,1 0-1,-1 0 1,0 0-1,-1-1 1,-5 3-1,-5 2-190,-1-1 1,1 0-1,-1-1 0,0-1 1,-1-1-1,1-1 1,-26 1-1,24-3-6640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3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24575,'8'0'0,"0"1"0,0 0 0,0 1 0,-1-1 0,1 1 0,-1 1 0,1-1 0,-1 1 0,0 1 0,0-1 0,7 6 0,8 6 0,38 36 0,-14-11 0,127 118 0,-35-29 0,-48-42 0,-59-54 0,45 37 0,8 2 0,106 120 0,-117-114 0,140 116 0,-171-159 0,-24-20 0,0-1 0,36 22 0,-47-30 0,1-1 0,-1 1 0,0 0 0,-1 1 0,1-1 0,-1 1 0,-1 1 0,7 9 0,-7-10 0,0 1 0,1-1 0,0 0 0,0 0 0,0-1 0,1 0 0,12 9 0,-18-15 0,-1 0 0,1 1 0,-1-1 0,0 0 0,1 0 0,-1-1 0,1 1 0,-1 0 0,0 0 0,1 0 0,-1 0 0,1 0 0,-1 0 0,0 0 0,1-1 0,-1 1 0,0 0 0,1 0 0,-1-1 0,0 1 0,1 0 0,-1 0 0,0-1 0,0 1 0,1 0 0,-1-1 0,0 1 0,0 0 0,1-1 0,-1 1 0,0 0 0,0-1 0,0 1 0,0-1 0,0 1 0,0 0 0,0-1 0,0 1 0,0-1 0,0 1 0,0-1 0,0 1 0,0 0 0,0-1 0,0 0 0,1-24 0,-1 23 0,-2-428 0,4 523 0,-5 107 0,-19-68 0,21-129 0,1 0 0,-1-1 0,0 1 0,0-1 0,0 0 0,0 1 0,0-1 0,-1 0 0,1 0 0,-1 1 0,0-1 0,1 0 0,-1-1 0,0 1 0,0 0 0,0 0 0,0-1 0,-1 1 0,1-1 0,0 0 0,0 0 0,-1 0 0,1 0 0,-1 0 0,1 0 0,-1-1 0,0 1 0,1-1 0,-6 1 0,-10 0 0,0 0 0,0-1 0,-26-3 0,11 0 0,-288 2-1365,302 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24575,'13'1'0,"1"0"0,-1 1 0,17 5 0,32 4 0,-38-10 0,-17-2 0,0 1 0,-1 1 0,1-1 0,0 1 0,-1 0 0,1 1 0,7 2 0,-12-3 0,0 0 0,0 0 0,0 1 0,-1-1 0,1 1 0,-1-1 0,1 1 0,-1-1 0,1 1 0,-1 0 0,0-1 0,0 1 0,0 0 0,0 0 0,0 0 0,0 0 0,0 0 0,-1 0 0,1 0 0,-1 0 0,0 1 0,1-1 0,-1 0 0,0 0 0,0 0 0,0 0 0,-1 3 0,-10 106 0,1 31 0,12-95 0,0-33 0,-1 0 0,-1 0 0,0 0 0,0 0 0,-2-1 0,1 1 0,-5 14 0,4-25 0,1 0 0,-1-1 0,1 1 0,-1-1 0,0 0 0,0 1 0,0-1 0,0 0 0,0 0 0,-1 0 0,1-1 0,-1 1 0,1 0 0,-1-1 0,0 0 0,1 0 0,-5 2 0,-57 12 0,29-8 0,19-4-455,1 0 0,-31 2 0,28-4-6371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24575,'1'26'0,"-2"1"0,-1-1 0,-1 0 0,-1 0 0,-12 41 0,15-65 0,1-1 0,-1 0 0,1 1 0,-1-1 0,1 0 0,0 1 0,0-1 0,0 1 0,0-1 0,0 0 0,0 1 0,0-1 0,0 1 0,1-1 0,-1 1 0,0-1 0,1 0 0,-1 1 0,1-1 0,0 0 0,-1 0 0,1 1 0,0-1 0,0 0 0,0 0 0,0 0 0,0 0 0,0 0 0,0 0 0,0 0 0,0 0 0,0-1 0,1 1 0,-1 0 0,0-1 0,0 1 0,1-1 0,-1 1 0,0-1 0,1 1 0,-1-1 0,2 0 0,10 3 0,1-1 0,-1-1 0,26 0 0,-5 0 0,-4 3-1365,-5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24575,'116'-2'0,"125"5"0,-180 8 93,11 1-1551,-53-12-5368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24575,'-1'17'0,"-1"0"0,-7 33 0,-1-1 0,-19 106 0,17-97 0,1 1 0,-4 116 0,11-131-1365,-1-25-5461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1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1808 0 24575,'-1'3'0,"-1"1"0,0-1 0,0 0 0,0 0 0,0 0 0,-1 0 0,1 0 0,-1-1 0,1 1 0,-6 3 0,-3 4 0,-15 14 0,-1-2 0,-1-1 0,-1-1 0,-49 26 0,69-42 0,-10 8 0,-170 89 0,24-4 0,145-87 0,1 2 0,-19 14 0,-10 6 0,-129 97 0,86-58 0,-45 42 0,35-26 0,-11 2 0,-185 112 0,260-178 0,27-15 0,-1-1 0,-1 0 0,1-1 0,-1 0 0,0-1 0,-14 5 0,25-10 0,1 0 0,-1 0 0,1 0 0,0 0 0,-1 0 0,1 0 0,-1 0 0,1 0 0,-1 0 0,1 0 0,-1-1 0,1 1 0,0 0 0,-1 0 0,1 0 0,-1-1 0,1 1 0,0 0 0,-1 0 0,1-1 0,0 1 0,-1 0 0,1-1 0,0 1 0,-1 0 0,1-1 0,0 1 0,0 0 0,-1-1 0,1 1 0,0-1 0,0 1 0,0-1 0,0 1 0,0 0 0,-1-1 0,1 1 0,0-1 0,0 1 0,0-1 0,0 1 0,0-1 0,0 1 0,1-1 0,-1 1 0,0 0 0,0-1 0,0 1 0,0-1 0,1 0 0,8-31 0,-6 24 0,57-262 0,-57 252 0,0 6 0,0 0 0,1 1 0,0 0 0,0-1 0,2 2 0,6-13 0,-25 40 0,-21 33 0,14-9 0,14-32 0,1 1 0,0-1 0,1 1 0,0 0 0,1 0 0,0 0 0,1 0 0,0 0 0,-2 20 0,-7 51 0,8-70 0,0 0 0,1 0 0,1 0 0,-1 0 0,2 0 0,-1 0 0,2 1 0,0-1 0,0 0 0,1 0 0,6 21 0,-7-29 0,1-1 0,0 1 0,-1-1 0,1 0 0,0 0 0,1 0 0,-1 0 0,0 0 0,1 0 0,-1 0 0,1-1 0,-1 0 0,1 1 0,0-1 0,-1 0 0,1 0 0,0 0 0,3 0 0,63 9 0,-39-6 0,149 26 0,-141-23-341,-1 1 0,0 2-1,43 17 1,-66-21-6485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4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3082 24575,'-3'-5'0,"0"0"0,0 0 0,1 0 0,-1 0 0,1 0 0,0-1 0,1 1 0,-1-1 0,1 1 0,1-1 0,-1-7 0,-2-5 0,-15-100 0,-2-138 0,17-122 0,3 245 0,5 72 0,1 0 0,4 1 0,30-105 0,-9 37 0,56-185 0,-59 223 0,-10 13 0,-2-1 0,9-154 0,4 24 0,-20 162 0,13-150 0,-12 106 0,-9 61 0,10-47 0,-8 59 0,-1 1 0,-1-1 0,-1-24 0,-1 28 0,1-1 0,0 0 0,1 0 0,6-26 0,-7 39 0,0 1 0,0-1 0,0 1 0,1-1 0,-1 1 0,0-1 0,0 1 0,0-1 0,1 1 0,-1-1 0,0 1 0,0-1 0,1 1 0,-1-1 0,0 1 0,1 0 0,-1-1 0,1 1 0,-1 0 0,1-1 0,-1 1 0,0 0 0,1 0 0,-1-1 0,1 1 0,-1 0 0,1 0 0,-1 0 0,1 0 0,-1-1 0,1 1 0,0 0 0,0 0 0,17 11 0,11 24 0,-10-4 0,23 51 0,-7-11 0,-24-48 0,-8-15 0,1 0 0,-1-1 0,2 0 0,-1 0 0,1 0 0,0 0 0,8 8 0,-19-48 0,-81-157 0,83 183 0,1-1 0,-1 1 0,-1 0 0,1 0 0,-1 1 0,-11-12 0,15 16 0,0 1 0,-1-1 0,1 1 0,-1-1 0,1 1 0,-1 0 0,0 0 0,0 0 0,1 0 0,-1 0 0,0 0 0,0 0 0,0 0 0,0 1 0,0-1 0,0 1 0,0-1 0,0 1 0,0 0 0,0 0 0,-1 0 0,1 0 0,0 0 0,0 1 0,0-1 0,0 0 0,0 1 0,0 0 0,0-1 0,0 1 0,-2 1 0,-41 27 0,22-15 0,0 1 0,1 1 0,-24 24 0,3-5 0,35-30 0,0 1 0,1 0 0,0 0 0,0 1 0,0-1 0,-10 16 0,-8 10 66,-7 13-1497,26-32-5395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24575,'31'1'0,"48"9"0,-48-5 0,51 2 0,-80-8 0,0 1 0,1 0 0,-1 0 0,0 0 0,1 0 0,-1 0 0,0 1 0,1-1 0,-1 1 0,0-1 0,0 1 0,0 0 0,1 0 0,-1 0 0,0 0 0,0 0 0,0 0 0,0 1 0,-1-1 0,1 1 0,0-1 0,-1 1 0,1 0 0,2 3 0,-3-2 0,0 1 0,-1 0 0,1 0 0,-1-1 0,1 1 0,-1 0 0,-1 0 0,1 0 0,0-1 0,-1 1 0,0 0 0,0-1 0,0 1 0,-3 6 0,-40 105 0,22-64 0,-26 99 0,36-96 0,1-13 0,2 0 0,2 1 0,-2 68 0,10-18 0,1-21 0,-3 0 0,-14 93 0,-17 86 0,29-231 0,-1 0 0,-11 35 0,10-38 0,0 0 0,1 1 0,1-1 0,-3 28 0,-9 134 0,13-168 0,2-3 0,-1-1 0,0 0 0,0 0 0,-1 0 0,0 0 0,0 0 0,-4 8 0,5-12 0,-1 0 0,0 0 0,0 0 0,0 0 0,0 0 0,0-1 0,0 1 0,0-1 0,-1 1 0,1-1 0,0 0 0,-1 0 0,1 0 0,-1 0 0,1 0 0,-1-1 0,0 1 0,1-1 0,-1 0 0,0 0 0,-2 0 0,-32 0 0,1-1 0,-66-12 0,26 3 0,42 7-78,25 3-65,0 0 0,-1-1 0,1 0 0,0-1 0,0 0 0,0 0 0,0-1 0,-15-7 0,12 2-6683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24575,'0'-3'0,"1"0"0,-1 1 0,1-1 0,-1 1 0,1-1 0,0 1 0,0-1 0,1 1 0,-1 0 0,0-1 0,1 1 0,-1 0 0,1 0 0,0 0 0,0 0 0,0 0 0,0 1 0,0-1 0,0 0 0,4-1 0,58-29 0,-25 13 0,130-66 0,-168 84 0,0 0 0,1 0 0,-1 0 0,1 1 0,0-1 0,-1 0 0,1 1 0,-1-1 0,1 1 0,0 0 0,0-1 0,-1 1 0,1 0 0,0 0 0,-1 0 0,1 0 0,0 1 0,-1-1 0,1 0 0,0 1 0,-1-1 0,3 2 0,-3-1 0,0 0 0,0 0 0,0 1 0,1-1 0,-2 0 0,1 1 0,0-1 0,0 1 0,0-1 0,-1 1 0,1-1 0,-1 1 0,1 0 0,-1-1 0,1 1 0,-1 0 0,0-1 0,0 3 0,0 10 0,-1-1 0,0 1 0,-1 0 0,-4 15 0,5-24 0,-4 30 0,-3 69 0,7-67 0,-10 58 0,6-55-67,1 0-1,4 74 0,0-64-1094,0-30-5664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24575,'116'-2'0,"125"5"0,-180 8 93,11 1-1551,-53-12-5368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24575,'56'-2'0,"-37"0"0,1 2 0,-1 0 0,1 0 0,-1 2 0,0 1 0,0 0 0,23 7 0,-40-8 0,1-1 0,0 1 0,-1 0 0,1 0 0,-1 0 0,1 0 0,-1 1 0,0-1 0,0 1 0,0-1 0,0 1 0,-1 0 0,1 0 0,-1-1 0,0 1 0,1 0 0,-1 0 0,0 0 0,-1 1 0,1-1 0,-1 0 0,1 7 0,0 10 0,0 0 0,-4 32 0,1-23 0,0 33 0,-15 83 0,14-116 0,1 1 0,2 47 0,-1 26 0,1-101 0,0 1 0,-1-1 0,0 0 0,1 1 0,-1-1 0,0 0 0,0 0 0,0 0 0,-1 1 0,1-1 0,0 0 0,-1-1 0,1 1 0,-1 0 0,0 0 0,1-1 0,-1 1 0,0-1 0,0 1 0,0-1 0,0 0 0,-1 0 0,1 0 0,0 0 0,0 0 0,-1 0 0,1-1 0,0 1 0,-1-1 0,1 0 0,-3 1 0,-11 0 0,-1 0 0,1-1 0,-28-3 0,14 0 0,16 3-104,-36-5-1157,36 0-5565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24575,'2'-6'0,"0"1"0,0 0 0,1 0 0,0 0 0,0 0 0,0 0 0,1 0 0,-1 1 0,1 0 0,0 0 0,1 0 0,-1 0 0,8-4 0,2-5 0,-9 9 0,0 1 0,0-1 0,0 1 0,0 0 0,1 0 0,-1 1 0,1 0 0,0 0 0,-1 0 0,1 0 0,0 1 0,0 0 0,7 0 0,6 0 0,0 1 0,35 4 0,-51-4 0,-1 1 0,1 0 0,-1-1 0,1 1 0,-1 0 0,0 0 0,1 0 0,-1 1 0,0-1 0,0 0 0,0 1 0,0 0 0,0-1 0,0 1 0,-1 0 0,1 0 0,0 0 0,-1 0 0,0 0 0,1 0 0,-1 1 0,0-1 0,0 0 0,0 1 0,0-1 0,-1 0 0,1 1 0,-1-1 0,1 1 0,-1 2 0,2 12 0,-2-1 0,0 1 0,-3 27 0,1-11 0,1-20 0,1-1 0,-2 0 0,0 1 0,0-1 0,-1 0 0,0 0 0,-1 0 0,-10 19 0,11-26 0,1 0 0,-2-1 0,1 1 0,0-1 0,-1 0 0,0 0 0,0 0 0,0 0 0,0-1 0,-1 1 0,1-1 0,-1 0 0,0-1 0,0 1 0,0-1 0,0 0 0,0 0 0,-1 0 0,1-1 0,0 0 0,-11 1 0,5-1 0,0 0 0,0-1 0,0 0 0,-1-1 0,1 0 0,-20-5 0,29 5 0,0 0 0,-1 0 0,1 0 0,0 0 0,0 0 0,0-1 0,0 1 0,0-1 0,0 1 0,0-1 0,0 0 0,1 1 0,-1-1 0,1 0 0,-1 0 0,1-1 0,0 1 0,0 0 0,0 0 0,0 0 0,0-1 0,0 1 0,1 0 0,-1-1 0,1 1 0,0-1 0,-1 1 0,1-1 0,0 1 0,0-1 0,1 1 0,-1 0 0,0-1 0,1 1 0,0-1 0,1-4 0,-1 4 0,0-1 0,0 0 0,1 1 0,-1-1 0,1 1 0,0-1 0,0 1 0,0 0 0,0 0 0,1-1 0,-1 2 0,1-1 0,0 0 0,0 0 0,0 1 0,0 0 0,5-4 0,-1 3 0,-1 1 0,0-1 0,1 1 0,-1 1 0,1-1 0,0 1 0,0 0 0,-1 0 0,11 1 0,3 1 0,0 1 0,-1 1 0,1 1 0,0 0 0,35 15 0,-22-4 0,0 1 0,-1 2 0,-2 2 0,30 22 0,11 15-1365,-59-48-5461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24575,'0'693'0,"-1"-655"0,-9 45 0,5-45 0,-1 49 0,7-45 0,1-28 0,-1 0 0,-1 0 0,-1 0 0,0 0 0,-4 23 0,4-36 0,1-1 0,0 0 0,0 1 0,0-1 0,0 0 0,0 1 0,0-1 0,0 0 0,-1 1 0,1-1 0,0 0 0,0 1 0,0-1 0,-1 0 0,1 0 0,0 1 0,0-1 0,-1 0 0,1 0 0,0 1 0,0-1 0,-1 0 0,1 0 0,0 0 0,-1 0 0,1 0 0,0 1 0,-1-1 0,1 0 0,-1 0 0,1 0 0,0 0 0,-1 0 0,1 0 0,0 0 0,-1 0 0,1 0 0,0 0 0,-1 0 0,1 0 0,-1-1 0,-16-12 0,-16-30 0,29 36 0,-45-72 0,37 57 0,-1 1 0,0 1 0,-2 0 0,-20-22 0,125 157 0,46 30 0,-135-144 0,0-1 0,-1 1 0,1-1 0,0 1 0,0-1 0,0 0 0,0 1 0,0-1 0,0 0 0,0 0 0,0 0 0,0 0 0,0 0 0,0 0 0,0 0 0,0 0 0,0 0 0,0-1 0,0 1 0,0 0 0,0-1 0,0 1 0,0 0 0,0-1 0,0 1 0,0-1 0,0 1 0,-1-1 0,1 0 0,0 1 0,0-1 0,-1 0 0,1 0 0,0 0 0,-1 1 0,1-2 0,26-31 0,99-126 0,-82 106 0,-32 40-1365,0 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0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 24575,'94'-1'0,"102"3"0,-195-2 0,1 1 0,-1-1 0,1 1 0,-1-1 0,1 1 0,-1-1 0,1 1 0,-1 0 0,0 0 0,1-1 0,-1 1 0,0 0 0,0 0 0,0 1 0,1-1 0,-1 0 0,0 0 0,0 0 0,-1 1 0,1-1 0,0 1 0,0-1 0,-1 0 0,1 1 0,-1-1 0,1 1 0,-1-1 0,0 1 0,1 0 0,-1-1 0,0 1 0,0-1 0,0 1 0,0-1 0,0 1 0,-1 0 0,0 2 0,-1 10 0,-1 0 0,0 0 0,-7 19 0,4-14 0,-37 174 0,33-162 0,-11 50 0,-1 75 0,16-116 0,-3 0 0,-17 54 0,9-37 0,-5 76 0,17-112 0,-22 127 0,26-145 0,1-1 0,-1 1 0,0-1 0,0 1 0,0-1 0,0 1 0,0-1 0,-1 0 0,1 0 0,-1 1 0,0-1 0,1 0 0,-1 0 0,0-1 0,0 1 0,0 0 0,0-1 0,-1 1 0,1-1 0,0 0 0,-1 1 0,1-1 0,-1 0 0,1-1 0,-1 1 0,1 0 0,-1-1 0,1 1 0,-1-1 0,-3 0 0,-13 2 0,-1-2 0,1 0 0,-26-4 0,9 2 0,-27 3-21,44 1-248,0-1 0,0-1 1,-1-1-1,-36-7 0,42 3-6557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24575,'31'1'0,"48"9"0,-48-5 0,51 2 0,-80-8 0,0 1 0,1 0 0,-1 0 0,0 0 0,1 0 0,-1 0 0,0 1 0,1-1 0,-1 1 0,0-1 0,0 1 0,0 0 0,1 0 0,-1 0 0,0 0 0,0 0 0,0 0 0,0 1 0,-1-1 0,1 1 0,0-1 0,-1 1 0,1 0 0,2 3 0,-3-2 0,0 1 0,-1 0 0,1 0 0,-1-1 0,1 1 0,-1 0 0,-1 0 0,1 0 0,0-1 0,-1 1 0,0 0 0,0-1 0,0 1 0,-3 6 0,-40 105 0,22-64 0,-26 99 0,36-96 0,1-13 0,2 0 0,2 1 0,-2 68 0,10-18 0,1-21 0,-3 0 0,-14 93 0,-17 86 0,29-231 0,-1 0 0,-11 35 0,10-38 0,0 0 0,1 1 0,1-1 0,-3 28 0,-9 134 0,13-168 0,2-3 0,-1-1 0,0 0 0,0 0 0,-1 0 0,0 0 0,0 0 0,-4 8 0,5-12 0,-1 0 0,0 0 0,0 0 0,0 0 0,0 0 0,0-1 0,0 1 0,0-1 0,-1 1 0,1-1 0,0 0 0,-1 0 0,1 0 0,-1 0 0,1 0 0,-1-1 0,0 1 0,1-1 0,-1 0 0,0 0 0,-2 0 0,-32 0 0,1-1 0,-66-12 0,26 3 0,42 7-78,25 3-65,0 0 0,-1-1 0,1 0 0,0-1 0,0 0 0,0 0 0,0-1 0,-15-7 0,12 2-6683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1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24575,'4'-1'0,"-1"0"0,0-1 0,1 1 0,-1-1 0,0 1 0,0-1 0,0 0 0,0 0 0,0-1 0,0 1 0,-1 0 0,1-1 0,3-4 0,24-19 0,-20 22 0,0 1 0,1 1 0,-1-1 0,0 1 0,20 0 0,-26 1 0,1 1 0,-1 0 0,1 0 0,0 0 0,-1 1 0,1-1 0,-1 1 0,1 0 0,-1 0 0,1 1 0,-1-1 0,0 1 0,1 0 0,-1 0 0,5 4 0,-8-4 0,1 0 0,-1 1 0,0-1 0,0 0 0,0 1 0,0-1 0,0 0 0,0 1 0,-1-1 0,1 1 0,-1 0 0,0-1 0,0 1 0,0-1 0,0 1 0,0-1 0,0 1 0,-1 0 0,1-1 0,-1 1 0,0-1 0,0 0 0,0 1 0,0-1 0,0 1 0,0-1 0,0 0 0,-1 0 0,-2 3 0,-5 8 0,0-1 0,-1 0 0,-17 16 0,20-22 0,-1-1 0,1 0 0,-1 0 0,0 0 0,-10 3 0,-5 4 0,78-8 0,-21-6 0,-22 1 0,-1 0 0,1 1 0,-1 0 0,0 1 0,19 3 0,-27-3 0,-1 0 0,1 0 0,-1 0 0,1 0 0,-1 0 0,0 0 0,1 1 0,-1-1 0,0 1 0,0 0 0,0-1 0,0 1 0,-1 0 0,1 0 0,0 0 0,-1 0 0,0 1 0,1-1 0,-1 0 0,0 1 0,0-1 0,0 1 0,0-1 0,-1 1 0,1-1 0,-1 1 0,1-1 0,-1 1 0,0 4 0,0-2 5,-1 1-1,1 0 1,-1-1-1,0 1 0,-1 0 1,1-1-1,-1 1 1,0-1-1,-1 0 1,1 0-1,-1 0 0,0 0 1,0 0-1,-1 0 1,1-1-1,-1 0 1,0 0-1,0 0 1,-1 0-1,1 0 0,-1-1 1,1 0-1,-1 0 1,0 0-1,-1-1 1,-5 3-1,-5 2-190,-1-1 1,1 0-1,-1-1 0,0-1 1,-1-1-1,1-1 1,-26 1-1,24-3-6640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3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24575,'8'0'0,"0"1"0,0 0 0,0 1 0,-1-1 0,1 1 0,-1 1 0,1-1 0,-1 1 0,0 1 0,0-1 0,7 6 0,8 6 0,38 36 0,-14-11 0,127 118 0,-35-29 0,-48-42 0,-59-54 0,45 37 0,8 2 0,106 120 0,-117-114 0,140 116 0,-171-159 0,-24-20 0,0-1 0,36 22 0,-47-30 0,1-1 0,-1 1 0,0 0 0,-1 1 0,1-1 0,-1 1 0,-1 1 0,7 9 0,-7-10 0,0 1 0,1-1 0,0 0 0,0 0 0,0-1 0,1 0 0,12 9 0,-18-15 0,-1 0 0,1 1 0,-1-1 0,0 0 0,1 0 0,-1-1 0,1 1 0,-1 0 0,0 0 0,1 0 0,-1 0 0,1 0 0,-1 0 0,0 0 0,1-1 0,-1 1 0,0 0 0,1 0 0,-1-1 0,0 1 0,1 0 0,-1 0 0,0-1 0,0 1 0,1 0 0,-1-1 0,0 1 0,0 0 0,1-1 0,-1 1 0,0 0 0,0-1 0,0 1 0,0-1 0,0 1 0,0 0 0,0-1 0,0 1 0,0-1 0,0 1 0,0-1 0,0 1 0,0 0 0,0-1 0,0 0 0,1-24 0,-1 23 0,-2-428 0,4 523 0,-5 107 0,-19-68 0,21-129 0,1 0 0,-1-1 0,0 1 0,0-1 0,0 0 0,0 1 0,0-1 0,-1 0 0,1 0 0,-1 1 0,0-1 0,1 0 0,-1-1 0,0 1 0,0 0 0,0 0 0,0-1 0,-1 1 0,1-1 0,0 0 0,0 0 0,-1 0 0,1 0 0,-1 0 0,1 0 0,-1-1 0,0 1 0,1-1 0,-6 1 0,-10 0 0,0 0 0,0-1 0,-26-3 0,11 0 0,-288 2-1365,302 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24575,'13'1'0,"1"0"0,-1 1 0,17 5 0,32 4 0,-38-10 0,-17-2 0,0 1 0,-1 1 0,1-1 0,0 1 0,-1 0 0,1 1 0,7 2 0,-12-3 0,0 0 0,0 0 0,0 1 0,-1-1 0,1 1 0,-1-1 0,1 1 0,-1-1 0,1 1 0,-1 0 0,0-1 0,0 1 0,0 0 0,0 0 0,0 0 0,0 0 0,0 0 0,-1 0 0,1 0 0,-1 0 0,0 1 0,1-1 0,-1 0 0,0 0 0,0 0 0,0 0 0,-1 3 0,-10 106 0,1 31 0,12-95 0,0-33 0,-1 0 0,-1 0 0,0 0 0,0 0 0,-2-1 0,1 1 0,-5 14 0,4-25 0,1 0 0,-1-1 0,1 1 0,-1-1 0,0 0 0,0 1 0,0-1 0,0 0 0,0 0 0,-1 0 0,1-1 0,-1 1 0,1 0 0,-1-1 0,0 0 0,1 0 0,-5 2 0,-57 12 0,29-8 0,19-4-455,1 0 0,-31 2 0,28-4-6371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24575,'1'26'0,"-2"1"0,-1-1 0,-1 0 0,-1 0 0,-12 41 0,15-65 0,1-1 0,-1 0 0,1 1 0,-1-1 0,1 0 0,0 1 0,0-1 0,0 1 0,0-1 0,0 0 0,0 1 0,0-1 0,0 1 0,1-1 0,-1 1 0,0-1 0,1 0 0,-1 1 0,1-1 0,0 0 0,-1 0 0,1 1 0,0-1 0,0 0 0,0 0 0,0 0 0,0 0 0,0 0 0,0 0 0,0 0 0,0 0 0,0-1 0,1 1 0,-1 0 0,0-1 0,0 1 0,1-1 0,-1 1 0,0-1 0,1 1 0,-1-1 0,2 0 0,10 3 0,1-1 0,-1-1 0,26 0 0,-5 0 0,-4 3-1365,-5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24575,'-1'17'0,"-1"0"0,-7 33 0,-1-1 0,-19 106 0,17-97 0,1 1 0,-4 116 0,11-131-1365,-1-25-5461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1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1808 0 24575,'-1'3'0,"-1"1"0,0-1 0,0 0 0,0 0 0,0 0 0,-1 0 0,1 0 0,-1-1 0,1 1 0,-6 3 0,-3 4 0,-15 14 0,-1-2 0,-1-1 0,-1-1 0,-49 26 0,69-42 0,-10 8 0,-170 89 0,24-4 0,145-87 0,1 2 0,-19 14 0,-10 6 0,-129 97 0,86-58 0,-45 42 0,35-26 0,-11 2 0,-185 112 0,260-178 0,27-15 0,-1-1 0,-1 0 0,1-1 0,-1 0 0,0-1 0,-14 5 0,25-10 0,1 0 0,-1 0 0,1 0 0,0 0 0,-1 0 0,1 0 0,-1 0 0,1 0 0,-1 0 0,1 0 0,-1-1 0,1 1 0,0 0 0,-1 0 0,1 0 0,-1-1 0,1 1 0,0 0 0,-1 0 0,1-1 0,0 1 0,-1 0 0,1-1 0,0 1 0,-1 0 0,1-1 0,0 1 0,0 0 0,-1-1 0,1 1 0,0-1 0,0 1 0,0-1 0,0 1 0,0 0 0,-1-1 0,1 1 0,0-1 0,0 1 0,0-1 0,0 1 0,0-1 0,0 1 0,1-1 0,-1 1 0,0 0 0,0-1 0,0 1 0,0-1 0,1 0 0,8-31 0,-6 24 0,57-262 0,-57 252 0,0 6 0,0 0 0,1 1 0,0 0 0,0-1 0,2 2 0,6-13 0,-25 40 0,-21 33 0,14-9 0,14-32 0,1 1 0,0-1 0,1 1 0,0 0 0,1 0 0,0 0 0,1 0 0,0 0 0,-2 20 0,-7 51 0,8-70 0,0 0 0,1 0 0,1 0 0,-1 0 0,2 0 0,-1 0 0,2 1 0,0-1 0,0 0 0,1 0 0,6 21 0,-7-29 0,1-1 0,0 1 0,-1-1 0,1 0 0,0 0 0,1 0 0,-1 0 0,0 0 0,1 0 0,-1 0 0,1-1 0,-1 0 0,1 1 0,0-1 0,-1 0 0,1 0 0,0 0 0,3 0 0,63 9 0,-39-6 0,149 26 0,-141-23-341,-1 1 0,0 2-1,43 17 1,-66-21-6485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4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3082 24575,'-3'-5'0,"0"0"0,0 0 0,1 0 0,-1 0 0,1 0 0,0-1 0,1 1 0,-1-1 0,1 1 0,1-1 0,-1-7 0,-2-5 0,-15-100 0,-2-138 0,17-122 0,3 245 0,5 72 0,1 0 0,4 1 0,30-105 0,-9 37 0,56-185 0,-59 223 0,-10 13 0,-2-1 0,9-154 0,4 24 0,-20 162 0,13-150 0,-12 106 0,-9 61 0,10-47 0,-8 59 0,-1 1 0,-1-1 0,-1-24 0,-1 28 0,1-1 0,0 0 0,1 0 0,6-26 0,-7 39 0,0 1 0,0-1 0,0 1 0,1-1 0,-1 1 0,0-1 0,0 1 0,0-1 0,1 1 0,-1-1 0,0 1 0,0-1 0,1 1 0,-1-1 0,0 1 0,1 0 0,-1-1 0,1 1 0,-1 0 0,1-1 0,-1 1 0,0 0 0,1 0 0,-1-1 0,1 1 0,-1 0 0,1 0 0,-1 0 0,1 0 0,-1-1 0,1 1 0,0 0 0,0 0 0,17 11 0,11 24 0,-10-4 0,23 51 0,-7-11 0,-24-48 0,-8-15 0,1 0 0,-1-1 0,2 0 0,-1 0 0,1 0 0,0 0 0,8 8 0,-19-48 0,-81-157 0,83 183 0,1-1 0,-1 1 0,-1 0 0,1 0 0,-1 1 0,-11-12 0,15 16 0,0 1 0,-1-1 0,1 1 0,-1-1 0,1 1 0,-1 0 0,0 0 0,0 0 0,1 0 0,-1 0 0,0 0 0,0 0 0,0 0 0,0 1 0,0-1 0,0 1 0,0-1 0,0 1 0,0 0 0,0 0 0,-1 0 0,1 0 0,0 0 0,0 1 0,0-1 0,0 0 0,0 1 0,0 0 0,0-1 0,0 1 0,-2 1 0,-41 27 0,22-15 0,0 1 0,1 1 0,-24 24 0,3-5 0,35-30 0,0 1 0,1 0 0,0 0 0,0 1 0,0-1 0,-10 16 0,-8 10 66,-7 13-1497,26-32-5395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5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 24575,'41'-2'0,"-28"1"0,0 0 0,0 1 0,-1 0 0,1 1 0,0 0 0,20 6 0,-31-6 0,0 0 0,0 1 0,0-1 0,0 1 0,0-1 0,0 1 0,0 0 0,0 0 0,0-1 0,-1 2 0,1-1 0,-1 0 0,0 0 0,0 0 0,0 1 0,0-1 0,0 0 0,0 1 0,0-1 0,-1 1 0,1-1 0,-1 1 0,1 3 0,0 10 0,-1 0 0,-3 27 0,2-20 0,1 149 0,-3 59 0,2-229 0,1 0 0,-1 1 0,1-1 0,-1 0 0,0 1 0,0-1 0,0 0 0,0 0 0,0 0 0,-1 0 0,1 0 0,-1 0 0,1 0 0,-1 0 0,0-1 0,0 1 0,1 0 0,-1-1 0,0 0 0,0 1 0,-1-1 0,1 0 0,0 0 0,0 0 0,-1-1 0,1 1 0,0 0 0,-1-1 0,1 1 0,-5-1 0,-9 2 0,-1-2 0,0 0 0,-26-3 0,13 1 0,16 1-103,-36-4-1159,36 1-5564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5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24575,'-79'-1'0,"-88"3"0,163-1 0,1 0 0,-1 0 0,0 0 0,1 1 0,-1-1 0,1 1 0,0 0 0,0 0 0,0 0 0,0 1 0,0-1 0,0 1 0,0-1 0,1 1 0,-1 0 0,1 0 0,0 0 0,0 0 0,0 1 0,0-1 0,1 0 0,-1 1 0,1-1 0,0 1 0,0 0 0,-1 6 0,1-8 0,0 1 0,1 0 0,-1-1 0,1 1 0,0 0 0,0 0 0,0-1 0,0 1 0,0 0 0,0 0 0,1-1 0,0 1 0,-1 0 0,1-1 0,0 1 0,0-1 0,0 1 0,1-1 0,-1 1 0,1-1 0,-1 0 0,1 1 0,0-1 0,0 0 0,0 0 0,0 0 0,0-1 0,0 1 0,0 0 0,1-1 0,-1 0 0,0 1 0,1-1 0,0 0 0,-1 0 0,4 0 0,14 2 0,1-1 0,0-1 0,39-3 0,-47 0 0,1 1 0,0 0 0,-1 1 0,1 0 0,-1 1 0,1 1 0,-1 0 0,1 1 0,-1 1 0,0 0 0,23 10 0,-32-11 0,0 1 0,-1-1 0,1 1 0,-1 0 0,0 0 0,1 0 0,-2 0 0,1 1 0,0-1 0,-1 1 0,0-1 0,0 1 0,0 0 0,-1 0 0,2 9 0,0 0 0,-1-1 0,0 1 0,-1 0 0,-2 23 0,1-33 0,-1 0 0,1-1 0,-1 1 0,0 0 0,0-1 0,-1 0 0,1 1 0,-1-1 0,0 0 0,0 1 0,0-1 0,0 0 0,0-1 0,-1 1 0,1 0 0,-1-1 0,0 1 0,1-1 0,-1 0 0,-1 0 0,1 0 0,0 0 0,0 0 0,-7 2 0,-7 1 0,-1 1 0,0-2 0,-35 4 0,7-1 0,21-3-455,-1-1 0,-47-1 0,54-2-6371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2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24575,'3'1'0,"1"-1"0,0 1 0,-1 0 0,1 1 0,0-1 0,-1 0 0,0 1 0,1 0 0,-1 0 0,0 0 0,0 0 0,0 0 0,0 1 0,0-1 0,2 4 0,42 51 0,-31-37 0,162 217 0,-118-162 0,-32-37 0,67 67 0,-5-29 0,147 94 0,-226-162 0,102 73 0,48 31 0,-153-106 0,-1 0 0,0 0 0,0 1 0,0-1 0,0 2 0,8 11 0,-9-10 0,1-1 0,0 0 0,15 14 0,-21-21 0,-1-1 0,1 0 0,-1 1 0,1-1 0,-1 1 0,1-1 0,-1 1 0,1-1 0,-1 0 0,1 1 0,-1-1 0,1 0 0,0 0 0,-1 1 0,1-1 0,0 0 0,-1 0 0,1 0 0,0 0 0,-1 0 0,1 0 0,0 0 0,-1 0 0,1 0 0,-1 0 0,1 0 0,0 0 0,-1-1 0,1 1 0,0 0 0,-1 0 0,1-1 0,0 0 0,6-22 0,-11-39 0,3 57 0,-1-9 0,-1 1 0,-1 0 0,0 0 0,-1 0 0,-9-17 0,1-1 0,-2-10 0,-15-66 0,-7-22 0,26 85 0,10 37 0,0 0 0,0 0 0,-1 0 0,0 1 0,0-1 0,-1 1 0,1-1 0,-6-7 0,7 14 0,1 0 0,-1 1 0,1-1 0,-1 0 0,0 0 0,1 0 0,-1 1 0,1-1 0,-1 0 0,1 1 0,-1-1 0,1 1 0,-1-1 0,1 0 0,-1 1 0,1-1 0,-1 1 0,1-1 0,0 1 0,-1-1 0,1 1 0,0-1 0,-1 1 0,1 0 0,0-1 0,0 1 0,0-1 0,0 1 0,-1 0 0,1-1 0,0 1 0,0 0 0,-8 24 0,1 16 0,3 0 0,1 0 0,6 81 0,0-25 0,-3-88 0,1 0 0,0 1 0,0-1 0,1 0 0,0 0 0,1 0 0,0 0 0,1 0 0,0-1 0,0 1 0,0-1 0,1 0 0,1 0 0,-1-1 0,1 1 0,11 9 0,-16-16 0,5 4 0,-1 0 0,1 1 0,-1 0 0,0 0 0,0 0 0,6 12 0,-11-18 0,0 1 0,0-1 0,0 1 0,0-1 0,0 1 0,0-1 0,0 0 0,0 1 0,0-1 0,0 1 0,0-1 0,-1 1 0,1-1 0,0 0 0,0 1 0,0-1 0,0 1 0,-1-1 0,1 0 0,0 1 0,0-1 0,-1 0 0,1 1 0,0-1 0,-1 0 0,1 0 0,0 1 0,-1-1 0,1 0 0,-1 0 0,1 1 0,0-1 0,-1 0 0,1 0 0,-1 0 0,1 0 0,0 0 0,-1 0 0,1 0 0,-1 0 0,-22 3 0,20-3 0,-348 1 0,161-4 0,124 3 0,60 0 0,43 0 0,427 0 0,-455 1 0,1-2 0,-1 1 0,0-1 0,1-1 0,-1 1 0,0-2 0,0 1 0,0-1 0,0-1 0,11-5 0,-17 7 0,0 0 0,-1 0 0,1-1 0,-1 1 0,1 0 0,-1-1 0,0 1 0,0-1 0,0 0 0,0 0 0,-1 0 0,1 0 0,-1 0 0,1 0 0,-1 0 0,0 0 0,0-1 0,-1 1 0,1 0 0,-1-1 0,0 1 0,1 0 0,-1-1 0,-1 1 0,1 0 0,0-1 0,-1 1 0,0 0 0,0-1 0,-2-5 0,-18-60 0,6 13 0,-3 2 0,-38-81 0,47 118-1365,3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24575,'0'-3'0,"1"0"0,-1 1 0,1-1 0,-1 1 0,1-1 0,0 1 0,0-1 0,1 1 0,-1 0 0,0-1 0,1 1 0,-1 0 0,1 0 0,0 0 0,0 0 0,0 0 0,0 1 0,0-1 0,0 0 0,4-1 0,58-29 0,-25 13 0,130-66 0,-168 84 0,0 0 0,1 0 0,-1 0 0,1 1 0,0-1 0,-1 0 0,1 1 0,-1-1 0,1 1 0,0 0 0,0-1 0,-1 1 0,1 0 0,0 0 0,-1 0 0,1 0 0,0 1 0,-1-1 0,1 0 0,0 1 0,-1-1 0,3 2 0,-3-1 0,0 0 0,0 0 0,0 1 0,1-1 0,-2 0 0,1 1 0,0-1 0,0 1 0,0-1 0,-1 1 0,1-1 0,-1 1 0,1 0 0,-1-1 0,1 1 0,-1 0 0,0-1 0,0 3 0,0 10 0,-1-1 0,0 1 0,-1 0 0,-4 15 0,5-24 0,-4 30 0,-3 69 0,7-67 0,-10 58 0,6-55-67,1 0-1,4 74 0,0-64-1094,0-30-5664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24575,'31'1'0,"48"9"0,-48-5 0,51 2 0,-80-8 0,0 1 0,1 0 0,-1 0 0,0 0 0,1 0 0,-1 0 0,0 1 0,1-1 0,-1 1 0,0-1 0,0 1 0,0 0 0,1 0 0,-1 0 0,0 0 0,0 0 0,0 0 0,0 1 0,-1-1 0,1 1 0,0-1 0,-1 1 0,1 0 0,2 3 0,-3-2 0,0 1 0,-1 0 0,1 0 0,-1-1 0,1 1 0,-1 0 0,-1 0 0,1 0 0,0-1 0,-1 1 0,0 0 0,0-1 0,0 1 0,-3 6 0,-40 105 0,22-64 0,-26 99 0,36-96 0,1-13 0,2 0 0,2 1 0,-2 68 0,10-18 0,1-21 0,-3 0 0,-14 93 0,-17 86 0,29-231 0,-1 0 0,-11 35 0,10-38 0,0 0 0,1 1 0,1-1 0,-3 28 0,-9 134 0,13-168 0,2-3 0,-1-1 0,0 0 0,0 0 0,-1 0 0,0 0 0,0 0 0,-4 8 0,5-12 0,-1 0 0,0 0 0,0 0 0,0 0 0,0 0 0,0-1 0,0 1 0,0-1 0,-1 1 0,1-1 0,0 0 0,-1 0 0,1 0 0,-1 0 0,1 0 0,-1-1 0,0 1 0,1-1 0,-1 0 0,0 0 0,-2 0 0,-32 0 0,1-1 0,-66-12 0,26 3 0,42 7-78,25 3-65,0 0 0,-1-1 0,1 0 0,0-1 0,0 0 0,0 0 0,0-1 0,-15-7 0,12 2-6683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24575,'0'-3'0,"1"0"0,-1 1 0,1-1 0,-1 1 0,1-1 0,0 1 0,0-1 0,1 1 0,-1 0 0,0-1 0,1 1 0,-1 0 0,1 0 0,0 0 0,0 0 0,0 0 0,0 1 0,0-1 0,0 0 0,4-1 0,58-29 0,-25 13 0,130-66 0,-168 84 0,0 0 0,1 0 0,-1 0 0,1 1 0,0-1 0,-1 0 0,1 1 0,-1-1 0,1 1 0,0 0 0,0-1 0,-1 1 0,1 0 0,0 0 0,-1 0 0,1 0 0,0 1 0,-1-1 0,1 0 0,0 1 0,-1-1 0,3 2 0,-3-1 0,0 0 0,0 0 0,0 1 0,1-1 0,-2 0 0,1 1 0,0-1 0,0 1 0,0-1 0,-1 1 0,1-1 0,-1 1 0,1 0 0,-1-1 0,1 1 0,-1 0 0,0-1 0,0 3 0,0 10 0,-1-1 0,0 1 0,-1 0 0,-4 15 0,5-24 0,-4 30 0,-3 69 0,7-67 0,-10 58 0,6-55-67,1 0-1,4 74 0,0-64-1094,0-30-5664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24575,'116'-2'0,"125"5"0,-180 8 93,11 1-1551,-53-12-5368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24575,'56'-2'0,"-37"0"0,1 2 0,-1 0 0,1 0 0,-1 2 0,0 1 0,0 0 0,23 7 0,-40-8 0,1-1 0,0 1 0,-1 0 0,1 0 0,-1 0 0,1 0 0,-1 1 0,0-1 0,0 1 0,0-1 0,0 1 0,-1 0 0,1 0 0,-1-1 0,0 1 0,1 0 0,-1 0 0,0 0 0,-1 1 0,1-1 0,-1 0 0,1 7 0,0 10 0,0 0 0,-4 32 0,1-23 0,0 33 0,-15 83 0,14-116 0,1 1 0,2 47 0,-1 26 0,1-101 0,0 1 0,-1-1 0,0 0 0,1 1 0,-1-1 0,0 0 0,0 0 0,0 0 0,-1 1 0,1-1 0,0 0 0,-1-1 0,1 1 0,-1 0 0,0 0 0,1-1 0,-1 1 0,0-1 0,0 1 0,0-1 0,0 0 0,-1 0 0,1 0 0,0 0 0,0 0 0,-1 0 0,1-1 0,0 1 0,-1-1 0,1 0 0,-3 1 0,-11 0 0,-1 0 0,1-1 0,-28-3 0,14 0 0,16 3-104,-36-5-1157,36 0-5565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24575,'2'-6'0,"0"1"0,0 0 0,1 0 0,0 0 0,0 0 0,0 0 0,1 0 0,-1 1 0,1 0 0,0 0 0,1 0 0,-1 0 0,8-4 0,2-5 0,-9 9 0,0 1 0,0-1 0,0 1 0,0 0 0,1 0 0,-1 1 0,1 0 0,0 0 0,-1 0 0,1 0 0,0 1 0,0 0 0,7 0 0,6 0 0,0 1 0,35 4 0,-51-4 0,-1 1 0,1 0 0,-1-1 0,1 1 0,-1 0 0,0 0 0,1 0 0,-1 1 0,0-1 0,0 0 0,0 1 0,0 0 0,0-1 0,0 1 0,-1 0 0,1 0 0,0 0 0,-1 0 0,0 0 0,1 0 0,-1 1 0,0-1 0,0 0 0,0 1 0,0-1 0,-1 0 0,1 1 0,-1-1 0,1 1 0,-1 2 0,2 12 0,-2-1 0,0 1 0,-3 27 0,1-11 0,1-20 0,1-1 0,-2 0 0,0 1 0,0-1 0,-1 0 0,0 0 0,-1 0 0,-10 19 0,11-26 0,1 0 0,-2-1 0,1 1 0,0-1 0,-1 0 0,0 0 0,0 0 0,0 0 0,0-1 0,-1 1 0,1-1 0,-1 0 0,0-1 0,0 1 0,0-1 0,0 0 0,0 0 0,-1 0 0,1-1 0,0 0 0,-11 1 0,5-1 0,0 0 0,0-1 0,0 0 0,-1-1 0,1 0 0,-20-5 0,29 5 0,0 0 0,-1 0 0,1 0 0,0 0 0,0 0 0,0-1 0,0 1 0,0-1 0,0 1 0,0-1 0,0 0 0,1 1 0,-1-1 0,1 0 0,-1 0 0,1-1 0,0 1 0,0 0 0,0 0 0,0 0 0,0-1 0,0 1 0,1 0 0,-1-1 0,1 1 0,0-1 0,-1 1 0,1-1 0,0 1 0,0-1 0,1 1 0,-1 0 0,0-1 0,1 1 0,0-1 0,1-4 0,-1 4 0,0-1 0,0 0 0,1 1 0,-1-1 0,1 1 0,0-1 0,0 1 0,0 0 0,0 0 0,1-1 0,-1 2 0,1-1 0,0 0 0,0 0 0,0 1 0,0 0 0,5-4 0,-1 3 0,-1 1 0,0-1 0,1 1 0,-1 1 0,1-1 0,0 1 0,0 0 0,-1 0 0,11 1 0,3 1 0,0 1 0,-1 1 0,1 1 0,0 0 0,35 15 0,-22-4 0,0 1 0,-1 2 0,-2 2 0,30 22 0,11 15-1365,-59-48-5461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24575,'0'693'0,"-1"-655"0,-9 45 0,5-45 0,-1 49 0,7-45 0,1-28 0,-1 0 0,-1 0 0,-1 0 0,0 0 0,-4 23 0,4-36 0,1-1 0,0 0 0,0 1 0,0-1 0,0 0 0,0 1 0,0-1 0,0 0 0,-1 1 0,1-1 0,0 0 0,0 1 0,0-1 0,-1 0 0,1 0 0,0 1 0,0-1 0,-1 0 0,1 0 0,0 1 0,0-1 0,-1 0 0,1 0 0,0 0 0,-1 0 0,1 0 0,0 1 0,-1-1 0,1 0 0,-1 0 0,1 0 0,0 0 0,-1 0 0,1 0 0,0 0 0,-1 0 0,1 0 0,0 0 0,-1 0 0,1 0 0,-1-1 0,-16-12 0,-16-30 0,29 36 0,-45-72 0,37 57 0,-1 1 0,0 1 0,-2 0 0,-20-22 0,125 157 0,46 30 0,-135-144 0,0-1 0,-1 1 0,1-1 0,0 1 0,0-1 0,0 0 0,0 1 0,0-1 0,0 0 0,0 0 0,0 0 0,0 0 0,0 0 0,0 0 0,0 0 0,0 0 0,0 0 0,0-1 0,0 1 0,0 0 0,0-1 0,0 1 0,0 0 0,0-1 0,0 1 0,0-1 0,0 1 0,-1-1 0,1 0 0,0 1 0,0-1 0,-1 0 0,1 0 0,0 0 0,-1 1 0,1-2 0,26-31 0,99-126 0,-82 106 0,-32 40-1365,0 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0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 24575,'94'-1'0,"102"3"0,-195-2 0,1 1 0,-1-1 0,1 1 0,-1-1 0,1 1 0,-1-1 0,1 1 0,-1 0 0,0 0 0,1-1 0,-1 1 0,0 0 0,0 0 0,0 1 0,1-1 0,-1 0 0,0 0 0,0 0 0,-1 1 0,1-1 0,0 1 0,0-1 0,-1 0 0,1 1 0,-1-1 0,1 1 0,-1-1 0,0 1 0,1 0 0,-1-1 0,0 1 0,0-1 0,0 1 0,0-1 0,0 1 0,-1 0 0,0 2 0,-1 10 0,-1 0 0,0 0 0,-7 19 0,4-14 0,-37 174 0,33-162 0,-11 50 0,-1 75 0,16-116 0,-3 0 0,-17 54 0,9-37 0,-5 76 0,17-112 0,-22 127 0,26-145 0,1-1 0,-1 1 0,0-1 0,0 1 0,0-1 0,0 1 0,0-1 0,-1 0 0,1 0 0,-1 1 0,0-1 0,1 0 0,-1 0 0,0-1 0,0 1 0,0 0 0,0-1 0,-1 1 0,1-1 0,0 0 0,-1 1 0,1-1 0,-1 0 0,1-1 0,-1 1 0,1 0 0,-1-1 0,1 1 0,-1-1 0,-3 0 0,-13 2 0,-1-2 0,1 0 0,-26-4 0,9 2 0,-27 3-21,44 1-248,0-1 0,0-1 1,-1-1-1,-36-7 0,42 3-6557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1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24575,'4'-1'0,"-1"0"0,0-1 0,1 1 0,-1-1 0,0 1 0,0-1 0,0 0 0,0 0 0,0-1 0,0 1 0,-1 0 0,1-1 0,3-4 0,24-19 0,-20 22 0,0 1 0,1 1 0,-1-1 0,0 1 0,20 0 0,-26 1 0,1 1 0,-1 0 0,1 0 0,0 0 0,-1 1 0,1-1 0,-1 1 0,1 0 0,-1 0 0,1 1 0,-1-1 0,0 1 0,1 0 0,-1 0 0,5 4 0,-8-4 0,1 0 0,-1 1 0,0-1 0,0 0 0,0 1 0,0-1 0,0 0 0,0 1 0,-1-1 0,1 1 0,-1 0 0,0-1 0,0 1 0,0-1 0,0 1 0,0-1 0,0 1 0,-1 0 0,1-1 0,-1 1 0,0-1 0,0 0 0,0 1 0,0-1 0,0 1 0,0-1 0,0 0 0,-1 0 0,-2 3 0,-5 8 0,0-1 0,-1 0 0,-17 16 0,20-22 0,-1-1 0,1 0 0,-1 0 0,0 0 0,-10 3 0,-5 4 0,78-8 0,-21-6 0,-22 1 0,-1 0 0,1 1 0,-1 0 0,0 1 0,19 3 0,-27-3 0,-1 0 0,1 0 0,-1 0 0,1 0 0,-1 0 0,0 0 0,1 1 0,-1-1 0,0 1 0,0 0 0,0-1 0,0 1 0,-1 0 0,1 0 0,0 0 0,-1 0 0,0 1 0,1-1 0,-1 0 0,0 1 0,0-1 0,0 1 0,0-1 0,-1 1 0,1-1 0,-1 1 0,1-1 0,-1 1 0,0 4 0,0-2 5,-1 1-1,1 0 1,-1-1-1,0 1 0,-1 0 1,1-1-1,-1 1 1,0-1-1,-1 0 1,1 0-1,-1 0 0,0 0 1,0 0-1,-1 0 1,1-1-1,-1 0 1,0 0-1,0 0 1,-1 0-1,1 0 0,-1-1 1,1 0-1,-1 0 1,0 0-1,-1-1 1,-5 3-1,-5 2-190,-1-1 1,1 0-1,-1-1 0,0-1 1,-1-1-1,1-1 1,-26 1-1,24-3-6640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3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24575,'8'0'0,"0"1"0,0 0 0,0 1 0,-1-1 0,1 1 0,-1 1 0,1-1 0,-1 1 0,0 1 0,0-1 0,7 6 0,8 6 0,38 36 0,-14-11 0,127 118 0,-35-29 0,-48-42 0,-59-54 0,45 37 0,8 2 0,106 120 0,-117-114 0,140 116 0,-171-159 0,-24-20 0,0-1 0,36 22 0,-47-30 0,1-1 0,-1 1 0,0 0 0,-1 1 0,1-1 0,-1 1 0,-1 1 0,7 9 0,-7-10 0,0 1 0,1-1 0,0 0 0,0 0 0,0-1 0,1 0 0,12 9 0,-18-15 0,-1 0 0,1 1 0,-1-1 0,0 0 0,1 0 0,-1-1 0,1 1 0,-1 0 0,0 0 0,1 0 0,-1 0 0,1 0 0,-1 0 0,0 0 0,1-1 0,-1 1 0,0 0 0,1 0 0,-1-1 0,0 1 0,1 0 0,-1 0 0,0-1 0,0 1 0,1 0 0,-1-1 0,0 1 0,0 0 0,1-1 0,-1 1 0,0 0 0,0-1 0,0 1 0,0-1 0,0 1 0,0 0 0,0-1 0,0 1 0,0-1 0,0 1 0,0-1 0,0 1 0,0 0 0,0-1 0,0 0 0,1-24 0,-1 23 0,-2-428 0,4 523 0,-5 107 0,-19-68 0,21-129 0,1 0 0,-1-1 0,0 1 0,0-1 0,0 0 0,0 1 0,0-1 0,-1 0 0,1 0 0,-1 1 0,0-1 0,1 0 0,-1-1 0,0 1 0,0 0 0,0 0 0,0-1 0,-1 1 0,1-1 0,0 0 0,0 0 0,-1 0 0,1 0 0,-1 0 0,1 0 0,-1-1 0,0 1 0,1-1 0,-6 1 0,-10 0 0,0 0 0,0-1 0,-26-3 0,11 0 0,-288 2-1365,302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24575,'13'1'0,"1"0"0,-1 1 0,17 5 0,32 4 0,-38-10 0,-17-2 0,0 1 0,-1 1 0,1-1 0,0 1 0,-1 0 0,1 1 0,7 2 0,-12-3 0,0 0 0,0 0 0,0 1 0,-1-1 0,1 1 0,-1-1 0,1 1 0,-1-1 0,1 1 0,-1 0 0,0-1 0,0 1 0,0 0 0,0 0 0,0 0 0,0 0 0,0 0 0,-1 0 0,1 0 0,-1 0 0,0 1 0,1-1 0,-1 0 0,0 0 0,0 0 0,0 0 0,-1 3 0,-10 106 0,1 31 0,12-95 0,0-33 0,-1 0 0,-1 0 0,0 0 0,0 0 0,-2-1 0,1 1 0,-5 14 0,4-25 0,1 0 0,-1-1 0,1 1 0,-1-1 0,0 0 0,0 1 0,0-1 0,0 0 0,0 0 0,-1 0 0,1-1 0,-1 1 0,1 0 0,-1-1 0,0 0 0,1 0 0,-5 2 0,-57 12 0,29-8 0,19-4-455,1 0 0,-31 2 0,28-4-6371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24575,'116'-2'0,"125"5"0,-180 8 93,11 1-1551,-53-12-5368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24575,'1'26'0,"-2"1"0,-1-1 0,-1 0 0,-1 0 0,-12 41 0,15-65 0,1-1 0,-1 0 0,1 1 0,-1-1 0,1 0 0,0 1 0,0-1 0,0 1 0,0-1 0,0 0 0,0 1 0,0-1 0,0 1 0,1-1 0,-1 1 0,0-1 0,1 0 0,-1 1 0,1-1 0,0 0 0,-1 0 0,1 1 0,0-1 0,0 0 0,0 0 0,0 0 0,0 0 0,0 0 0,0 0 0,0 0 0,0 0 0,0-1 0,1 1 0,-1 0 0,0-1 0,0 1 0,1-1 0,-1 1 0,0-1 0,1 1 0,-1-1 0,2 0 0,10 3 0,1-1 0,-1-1 0,26 0 0,-5 0 0,-4 3-1365,-5 0-5461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24575,'-1'17'0,"-1"0"0,-7 33 0,-1-1 0,-19 106 0,17-97 0,1 1 0,-4 116 0,11-131-1365,-1-25-5461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1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1808 0 24575,'-1'3'0,"-1"1"0,0-1 0,0 0 0,0 0 0,0 0 0,-1 0 0,1 0 0,-1-1 0,1 1 0,-6 3 0,-3 4 0,-15 14 0,-1-2 0,-1-1 0,-1-1 0,-49 26 0,69-42 0,-10 8 0,-170 89 0,24-4 0,145-87 0,1 2 0,-19 14 0,-10 6 0,-129 97 0,86-58 0,-45 42 0,35-26 0,-11 2 0,-185 112 0,260-178 0,27-15 0,-1-1 0,-1 0 0,1-1 0,-1 0 0,0-1 0,-14 5 0,25-10 0,1 0 0,-1 0 0,1 0 0,0 0 0,-1 0 0,1 0 0,-1 0 0,1 0 0,-1 0 0,1 0 0,-1-1 0,1 1 0,0 0 0,-1 0 0,1 0 0,-1-1 0,1 1 0,0 0 0,-1 0 0,1-1 0,0 1 0,-1 0 0,1-1 0,0 1 0,-1 0 0,1-1 0,0 1 0,0 0 0,-1-1 0,1 1 0,0-1 0,0 1 0,0-1 0,0 1 0,0 0 0,-1-1 0,1 1 0,0-1 0,0 1 0,0-1 0,0 1 0,0-1 0,0 1 0,1-1 0,-1 1 0,0 0 0,0-1 0,0 1 0,0-1 0,1 0 0,8-31 0,-6 24 0,57-262 0,-57 252 0,0 6 0,0 0 0,1 1 0,0 0 0,0-1 0,2 2 0,6-13 0,-25 40 0,-21 33 0,14-9 0,14-32 0,1 1 0,0-1 0,1 1 0,0 0 0,1 0 0,0 0 0,1 0 0,0 0 0,-2 20 0,-7 51 0,8-70 0,0 0 0,1 0 0,1 0 0,-1 0 0,2 0 0,-1 0 0,2 1 0,0-1 0,0 0 0,1 0 0,6 21 0,-7-29 0,1-1 0,0 1 0,-1-1 0,1 0 0,0 0 0,1 0 0,-1 0 0,0 0 0,1 0 0,-1 0 0,1-1 0,-1 0 0,1 1 0,0-1 0,-1 0 0,1 0 0,0 0 0,3 0 0,63 9 0,-39-6 0,149 26 0,-141-23-341,-1 1 0,0 2-1,43 17 1,-66-21-6485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4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3082 24575,'-3'-5'0,"0"0"0,0 0 0,1 0 0,-1 0 0,1 0 0,0-1 0,1 1 0,-1-1 0,1 1 0,1-1 0,-1-7 0,-2-5 0,-15-100 0,-2-138 0,17-122 0,3 245 0,5 72 0,1 0 0,4 1 0,30-105 0,-9 37 0,56-185 0,-59 223 0,-10 13 0,-2-1 0,9-154 0,4 24 0,-20 162 0,13-150 0,-12 106 0,-9 61 0,10-47 0,-8 59 0,-1 1 0,-1-1 0,-1-24 0,-1 28 0,1-1 0,0 0 0,1 0 0,6-26 0,-7 39 0,0 1 0,0-1 0,0 1 0,1-1 0,-1 1 0,0-1 0,0 1 0,0-1 0,1 1 0,-1-1 0,0 1 0,0-1 0,1 1 0,-1-1 0,0 1 0,1 0 0,-1-1 0,1 1 0,-1 0 0,1-1 0,-1 1 0,0 0 0,1 0 0,-1-1 0,1 1 0,-1 0 0,1 0 0,-1 0 0,1 0 0,-1-1 0,1 1 0,0 0 0,0 0 0,17 11 0,11 24 0,-10-4 0,23 51 0,-7-11 0,-24-48 0,-8-15 0,1 0 0,-1-1 0,2 0 0,-1 0 0,1 0 0,0 0 0,8 8 0,-19-48 0,-81-157 0,83 183 0,1-1 0,-1 1 0,-1 0 0,1 0 0,-1 1 0,-11-12 0,15 16 0,0 1 0,-1-1 0,1 1 0,-1-1 0,1 1 0,-1 0 0,0 0 0,0 0 0,1 0 0,-1 0 0,0 0 0,0 0 0,0 0 0,0 1 0,0-1 0,0 1 0,0-1 0,0 1 0,0 0 0,0 0 0,-1 0 0,1 0 0,0 0 0,0 1 0,0-1 0,0 0 0,0 1 0,0 0 0,0-1 0,0 1 0,-2 1 0,-41 27 0,22-15 0,0 1 0,1 1 0,-24 24 0,3-5 0,35-30 0,0 1 0,1 0 0,0 0 0,0 1 0,0-1 0,-10 16 0,-8 10 66,-7 13-1497,26-32-5395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5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 24575,'41'-2'0,"-28"1"0,0 0 0,0 1 0,-1 0 0,1 1 0,0 0 0,20 6 0,-31-6 0,0 0 0,0 1 0,0-1 0,0 1 0,0-1 0,0 1 0,0 0 0,0 0 0,0-1 0,-1 2 0,1-1 0,-1 0 0,0 0 0,0 0 0,0 1 0,0-1 0,0 0 0,0 1 0,0-1 0,-1 1 0,1-1 0,-1 1 0,1 3 0,0 10 0,-1 0 0,-3 27 0,2-20 0,1 149 0,-3 59 0,2-229 0,1 0 0,-1 1 0,1-1 0,-1 0 0,0 1 0,0-1 0,0 0 0,0 0 0,0 0 0,-1 0 0,1 0 0,-1 0 0,1 0 0,-1 0 0,0-1 0,0 1 0,1 0 0,-1-1 0,0 0 0,0 1 0,-1-1 0,1 0 0,0 0 0,0 0 0,-1-1 0,1 1 0,0 0 0,-1-1 0,1 1 0,-5-1 0,-9 2 0,-1-2 0,0 0 0,-26-3 0,13 1 0,16 1-103,-36-4-1159,36 1-5564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5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24575,'-79'-1'0,"-88"3"0,163-1 0,1 0 0,-1 0 0,0 0 0,1 1 0,-1-1 0,1 1 0,0 0 0,0 0 0,0 0 0,0 1 0,0-1 0,0 1 0,0-1 0,1 1 0,-1 0 0,1 0 0,0 0 0,0 0 0,0 1 0,0-1 0,1 0 0,-1 1 0,1-1 0,0 1 0,0 0 0,-1 6 0,1-8 0,0 1 0,1 0 0,-1-1 0,1 1 0,0 0 0,0 0 0,0-1 0,0 1 0,0 0 0,0 0 0,1-1 0,0 1 0,-1 0 0,1-1 0,0 1 0,0-1 0,0 1 0,1-1 0,-1 1 0,1-1 0,-1 0 0,1 1 0,0-1 0,0 0 0,0 0 0,0 0 0,0-1 0,0 1 0,0 0 0,1-1 0,-1 0 0,0 1 0,1-1 0,0 0 0,-1 0 0,4 0 0,14 2 0,1-1 0,0-1 0,39-3 0,-47 0 0,1 1 0,0 0 0,-1 1 0,1 0 0,-1 1 0,1 1 0,-1 0 0,1 1 0,-1 1 0,0 0 0,23 10 0,-32-11 0,0 1 0,-1-1 0,1 1 0,-1 0 0,0 0 0,1 0 0,-2 0 0,1 1 0,0-1 0,-1 1 0,0-1 0,0 1 0,0 0 0,-1 0 0,2 9 0,0 0 0,-1-1 0,0 1 0,-1 0 0,-2 23 0,1-33 0,-1 0 0,1-1 0,-1 1 0,0 0 0,0-1 0,-1 0 0,1 1 0,-1-1 0,0 0 0,0 1 0,0-1 0,0 0 0,0-1 0,-1 1 0,1 0 0,-1-1 0,0 1 0,1-1 0,-1 0 0,-1 0 0,1 0 0,0 0 0,0 0 0,-7 2 0,-7 1 0,-1 1 0,0-2 0,-35 4 0,7-1 0,21-3-455,-1-1 0,-47-1 0,54-2-6371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2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24575,'3'1'0,"1"-1"0,0 1 0,-1 0 0,1 1 0,0-1 0,-1 0 0,0 1 0,1 0 0,-1 0 0,0 0 0,0 0 0,0 0 0,0 1 0,0-1 0,2 4 0,42 51 0,-31-37 0,162 217 0,-118-162 0,-32-37 0,67 67 0,-5-29 0,147 94 0,-226-162 0,102 73 0,48 31 0,-153-106 0,-1 0 0,0 0 0,0 1 0,0-1 0,0 2 0,8 11 0,-9-10 0,1-1 0,0 0 0,15 14 0,-21-21 0,-1-1 0,1 0 0,-1 1 0,1-1 0,-1 1 0,1-1 0,-1 1 0,1-1 0,-1 0 0,1 1 0,-1-1 0,1 0 0,0 0 0,-1 1 0,1-1 0,0 0 0,-1 0 0,1 0 0,0 0 0,-1 0 0,1 0 0,0 0 0,-1 0 0,1 0 0,-1 0 0,1 0 0,0 0 0,-1-1 0,1 1 0,0 0 0,-1 0 0,1-1 0,0 0 0,6-22 0,-11-39 0,3 57 0,-1-9 0,-1 1 0,-1 0 0,0 0 0,-1 0 0,-9-17 0,1-1 0,-2-10 0,-15-66 0,-7-22 0,26 85 0,10 37 0,0 0 0,0 0 0,-1 0 0,0 1 0,0-1 0,-1 1 0,1-1 0,-6-7 0,7 14 0,1 0 0,-1 1 0,1-1 0,-1 0 0,0 0 0,1 0 0,-1 1 0,1-1 0,-1 0 0,1 1 0,-1-1 0,1 1 0,-1-1 0,1 0 0,-1 1 0,1-1 0,-1 1 0,1-1 0,0 1 0,-1-1 0,1 1 0,0-1 0,-1 1 0,1 0 0,0-1 0,0 1 0,0-1 0,0 1 0,-1 0 0,1-1 0,0 1 0,0 0 0,-8 24 0,1 16 0,3 0 0,1 0 0,6 81 0,0-25 0,-3-88 0,1 0 0,0 1 0,0-1 0,1 0 0,0 0 0,1 0 0,0 0 0,1 0 0,0-1 0,0 1 0,0-1 0,1 0 0,1 0 0,-1-1 0,1 1 0,11 9 0,-16-16 0,5 4 0,-1 0 0,1 1 0,-1 0 0,0 0 0,0 0 0,6 12 0,-11-18 0,0 1 0,0-1 0,0 1 0,0-1 0,0 1 0,0-1 0,0 0 0,0 1 0,0-1 0,0 1 0,0-1 0,-1 1 0,1-1 0,0 0 0,0 1 0,0-1 0,0 1 0,-1-1 0,1 0 0,0 1 0,0-1 0,-1 0 0,1 1 0,0-1 0,-1 0 0,1 0 0,0 1 0,-1-1 0,1 0 0,-1 0 0,1 1 0,0-1 0,-1 0 0,1 0 0,-1 0 0,1 0 0,0 0 0,-1 0 0,1 0 0,-1 0 0,-22 3 0,20-3 0,-348 1 0,161-4 0,124 3 0,60 0 0,43 0 0,427 0 0,-455 1 0,1-2 0,-1 1 0,0-1 0,1-1 0,-1 1 0,0-2 0,0 1 0,0-1 0,0-1 0,11-5 0,-17 7 0,0 0 0,-1 0 0,1-1 0,-1 1 0,1 0 0,-1-1 0,0 1 0,0-1 0,0 0 0,0 0 0,-1 0 0,1 0 0,-1 0 0,1 0 0,-1 0 0,0 0 0,0-1 0,-1 1 0,1 0 0,-1-1 0,0 1 0,1 0 0,-1-1 0,-1 1 0,1 0 0,0-1 0,-1 1 0,0 0 0,0-1 0,-2-5 0,-18-60 0,6 13 0,-3 2 0,-38-81 0,47 118-1365,3 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 24575,'32'-1'0,"-21"0"0,0 0 0,0 1 0,-1 0 0,1 1 0,19 4 0,-27-4 0,-1 0 0,0 0 0,1 0 0,-1 0 0,1 1 0,-1-1 0,0 1 0,0-1 0,0 1 0,0 0 0,0 0 0,0 0 0,-1 0 0,1 0 0,0 0 0,-1 0 0,0 0 0,1 1 0,-1-1 0,0 1 0,0-1 0,-1 1 0,1-1 0,0 1 0,-1-1 0,0 1 0,1 0 0,-1 3 0,-1 218 0,-2-87 0,3-111 0,1-12 0,-1 0 0,0 0 0,-1 0 0,-5 25 0,5-36 0,0 0 0,0 0 0,0 0 0,0 0 0,-1 0 0,1 0 0,-1-1 0,0 1 0,1 0 0,-1-1 0,0 0 0,-1 1 0,1-1 0,0 0 0,-1 0 0,1 0 0,-1 0 0,0-1 0,1 1 0,-1-1 0,0 0 0,0 1 0,0-1 0,0-1 0,0 1 0,-6 1 0,-7-1-105,1-1 0,-1 0 0,1-1 0,-1 0 0,1-1 0,-1-1 0,1 0 0,0-2 0,0 1 0,1-2 0,-1 0 0,-21-13 0,24 12-6721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3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3 24575,'-40'-1'0,"22"0"0,-1 1 0,1 0 0,-25 5 0,37-4 0,0 0 0,1 1 0,-1 0 0,0 0 0,1 1 0,-1-1 0,1 1 0,0 0 0,0 1 0,0-1 0,0 1 0,1 0 0,0 0 0,-6 7 0,1 0 0,1 0 0,1 1 0,0 0 0,0 0 0,2 1 0,-1-1 0,1 1 0,1 1 0,-4 20 0,5-11 0,0 1 0,2-1 0,0 1 0,6 43 0,-4-62 0,0 0 0,0 0 0,0 0 0,1 1 0,0-1 0,0-1 0,0 1 0,0 0 0,1 0 0,0-1 0,0 0 0,0 1 0,1-1 0,-1 0 0,1-1 0,0 1 0,0-1 0,0 1 0,1-1 0,-1 0 0,1-1 0,-1 1 0,1-1 0,0 0 0,0 0 0,5 1 0,2 0 0,0 0 0,1-1 0,-1-1 0,0 0 0,0 0 0,1-1 0,-1-1 0,0 0 0,1-1 0,14-3 0,-23 3 0,0 1 0,0-1 0,0 0 0,0-1 0,0 1 0,-1-1 0,1 1 0,-1-1 0,1 0 0,-1 0 0,0 0 0,0-1 0,0 1 0,-1-1 0,1 0 0,-1 0 0,0 0 0,0 0 0,0 0 0,-1 0 0,0 0 0,1 0 0,-1-1 0,-1 1 0,1-6 0,2-9 0,-1-1 0,-2 0 0,0 0 0,-3-24 0,3 42 0,0-1 0,-1 1 0,1-1 0,0 1 0,-1-1 0,0 1 0,1 0 0,-1-1 0,0 1 0,0 0 0,-1 0 0,1 0 0,0-1 0,-1 1 0,1 1 0,-1-1 0,0 0 0,0 0 0,1 1 0,-1-1 0,0 1 0,0-1 0,-3-1 0,1 2 0,0 0 0,0 0 0,-1 0 0,1 0 0,0 1 0,0-1 0,-1 1 0,1 0 0,0 1 0,0-1 0,0 1 0,-7 1 0,1 1 0,0 0 0,0 0 0,1 1 0,-1 0 0,1 1 0,0 0 0,1 0 0,-1 1 0,1 0 0,-14 14 0,8-3-43,-19 20-1279,19-27-5504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5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24575,'5'2'0,"-1"0"0,1 0 0,0 0 0,-1 1 0,0 0 0,1 0 0,-1 0 0,0 0 0,-1 1 0,1 0 0,0 0 0,-1 0 0,0 0 0,4 6 0,3 3 0,163 161 0,-44-47 0,-41-45 0,-50-48 0,38 45 0,15 19 0,24 31 0,-43-13 0,-66-108 0,0-2 0,1 1 0,-1-1 0,2 0 0,-1 0 0,8 5 0,19 15 0,162 166 0,-196-192 0,0 0 0,1 1 0,-1-1 0,0 0 0,0 1 0,0-1 0,1 0 0,-1 0 0,0 1 0,0-1 0,1 0 0,-1 0 0,0 1 0,1-1 0,-1 0 0,0 0 0,1 0 0,-1 0 0,0 0 0,1 1 0,-1-1 0,0 0 0,1 0 0,-1 0 0,0 0 0,1 0 0,-1 0 0,0 0 0,1 0 0,-1 0 0,0 0 0,1 0 0,-1 0 0,0-1 0,1 1 0,-1 0 0,0 0 0,1 0 0,-1 0 0,0 0 0,1-1 0,-1 1 0,6-20 0,-5-36 0,-2 48 0,-2-39 0,-13-70 0,14 96 0,2 16 0,-1-1 0,1 1 0,-1 0 0,0 0 0,0 0 0,-1 0 0,1 0 0,-1 1 0,0-1 0,-4-6 0,5 11 0,1 0 0,0-1 0,-1 1 0,1 0 0,0 0 0,-1 0 0,1 0 0,-1 0 0,1 0 0,0 0 0,-1 0 0,1 0 0,0 0 0,-1 0 0,1 0 0,-1 0 0,1 0 0,0 0 0,-1 0 0,1 0 0,-1 0 0,1 1 0,0-1 0,-1 0 0,1 0 0,0 0 0,-1 1 0,1-1 0,0 0 0,0 0 0,-1 1 0,1-1 0,0 0 0,0 1 0,-1-1 0,1 0 0,0 1 0,0-1 0,0 0 0,0 1 0,-1-1 0,1 1 0,0-1 0,0 1 0,-8 17 0,4 0 0,1 0 0,1 0 0,1 0 0,0 0 0,1 0 0,3 19 0,-1-15 0,-1-1 0,-1 1 0,-4 34 0,3-54 0,0 1 0,0-1 0,0 1 0,-1-1 0,1 1 0,0-1 0,-1 0 0,0 1 0,1-1 0,-1 0 0,0 0 0,0 0 0,0-1 0,0 1 0,-1 0 0,1-1 0,0 0 0,-1 1 0,1-1 0,-1 0 0,1 0 0,-1 0 0,0-1 0,1 1 0,-1 0 0,-5-1 0,-9 2 0,-1 0 0,1-2 0,-20-1 0,20 0 0,-132-3 0,172 5 0,-1-2 0,1-1 0,-1 0 0,0-2 0,0-1 0,0 0 0,-1-2 0,0 0 0,0-2 0,-1 0 0,26-16 0,-42 22 0,-1 0 0,0 0 0,-1 0 0,1 0 0,0-1 0,-1 0 0,0 1 0,0-1 0,0 0 0,0 0 0,-1 0 0,1 0 0,-1 0 0,0-1 0,0 1 0,-1 0 0,1-8 0,0-13 0,-1 1 0,-3-26 0,0 9 0,3-4-1365,0 26-5461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24575,'56'-2'0,"-37"0"0,1 2 0,-1 0 0,1 0 0,-1 2 0,0 1 0,0 0 0,23 7 0,-40-8 0,1-1 0,0 1 0,-1 0 0,1 0 0,-1 0 0,1 0 0,-1 1 0,0-1 0,0 1 0,0-1 0,0 1 0,-1 0 0,1 0 0,-1-1 0,0 1 0,1 0 0,-1 0 0,0 0 0,-1 1 0,1-1 0,-1 0 0,1 7 0,0 10 0,0 0 0,-4 32 0,1-23 0,0 33 0,-15 83 0,14-116 0,1 1 0,2 47 0,-1 26 0,1-101 0,0 1 0,-1-1 0,0 0 0,1 1 0,-1-1 0,0 0 0,0 0 0,0 0 0,-1 1 0,1-1 0,0 0 0,-1-1 0,1 1 0,-1 0 0,0 0 0,1-1 0,-1 1 0,0-1 0,0 1 0,0-1 0,0 0 0,-1 0 0,1 0 0,0 0 0,0 0 0,-1 0 0,1-1 0,0 1 0,-1-1 0,1 0 0,-3 1 0,-11 0 0,-1 0 0,1-1 0,-28-3 0,14 0 0,16 3-104,-36-5-1157,36 0-5565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8:50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7261 8603 24575,'1'-28'0,"1"0"0,2 1 0,0-1 0,11-33 0,41-103 0,2-5 0,-34 85 0,-5 0 0,-3-1 0,9-160 0,-27-622 0,-13 665 0,-60-299 0,59 413 0,-27-123 0,-131-382 0,-155-171 0,220 543 0,-190-361 0,-92-59 0,309 519 0,-151-174 0,70 132 0,-261-202 0,-189-91 0,-5 111 0,581 327 0,-430-183 0,366 162 0,-249-77 0,136 50 0,34 19 0,30 10 0,60 15 0,-159-19 0,85 18 0,-200-22 0,169 25 0,120 11 0,-111-2 0,-828 12 0,1011 1 0,0-1 0,1 0 0,-1 0 0,0 0 0,0-1 0,0 1 0,1-1 0,-1 0 0,0 1 0,1-1 0,-1 0 0,0-1 0,1 1 0,-1 0 0,1-1 0,0 1 0,0-1 0,-1 0 0,1 0 0,-2-2 0,3 1 0,0 1 0,0 0 0,0-1 0,0 1 0,1-1 0,-1 1 0,1-1 0,0 0 0,-1 1 0,1-1 0,0 1 0,1-1 0,-1 0 0,0 1 0,1-1 0,-1 1 0,1-1 0,0 1 0,0 0 0,0-1 0,0 1 0,2-4 0,48-75 0,-17 30 0,95-126 0,-121 167 0,-1 1 0,2-1 0,-1 2 0,1-1 0,1 1 0,-1 0 0,16-8 0,-25 16 0,0 0 0,0 0 0,0 0 0,1-1 0,-1 1 0,0 0 0,0 0 0,0 0 0,0 0 0,0 0 0,1 0 0,-1 0 0,0 0 0,0 0 0,0 0 0,0 1 0,0-1 0,0 0 0,1 0 0,-1 0 0,0 0 0,0 0 0,0 0 0,0 0 0,0 0 0,0 0 0,1 0 0,-1 0 0,0 1 0,0-1 0,0 0 0,0 0 0,0 0 0,0 0 0,0 0 0,0 0 0,0 0 0,0 1 0,0-1 0,0 0 0,1 0 0,-1 0 0,0 0 0,0 0 0,0 1 0,0-1 0,0 0 0,0 0 0,0 0 0,0 0 0,-1 0 0,1 1 0,0-1 0,0 0 0,0 0 0,0 0 0,0 0 0,0 0 0,0 1 0,0-1 0,0 0 0,-6 18 0,-10 19 0,-32 54 0,-81 115 0,78-137 0,49-68 0,1 0 0,0 1 0,0 0 0,0-1 0,0 1 0,1 0 0,-1-1 0,0 1 0,1 0 0,-1 0 0,1-1 0,0 1 0,-1 0 0,1 0 0,0 0 0,0 0 0,0 0 0,0-1 0,1 1 0,-1 0 0,0 0 0,1 0 0,0-1 0,-1 1 0,1 0 0,0 0 0,0-1 0,-1 1 0,1-1 0,1 1 0,-1-1 0,0 1 0,0-1 0,3 3 0,6 6 0,1-1 0,1 1 0,21 12 0,-3 0 0,-6 1 0,0 2 0,-2 1 0,30 45 0,-32-43 0,0-1 0,2-1 0,39 38 0,-10-26-1365,-37-27-5461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24575,'31'1'0,"48"9"0,-48-5 0,51 2 0,-80-8 0,0 1 0,1 0 0,-1 0 0,0 0 0,1 0 0,-1 0 0,0 1 0,1-1 0,-1 1 0,0-1 0,0 1 0,0 0 0,1 0 0,-1 0 0,0 0 0,0 0 0,0 0 0,0 1 0,-1-1 0,1 1 0,0-1 0,-1 1 0,1 0 0,2 3 0,-3-2 0,0 1 0,-1 0 0,1 0 0,-1-1 0,1 1 0,-1 0 0,-1 0 0,1 0 0,0-1 0,-1 1 0,0 0 0,0-1 0,0 1 0,-3 6 0,-40 105 0,22-64 0,-26 99 0,36-96 0,1-13 0,2 0 0,2 1 0,-2 68 0,10-18 0,1-21 0,-3 0 0,-14 93 0,-17 86 0,29-231 0,-1 0 0,-11 35 0,10-38 0,0 0 0,1 1 0,1-1 0,-3 28 0,-9 134 0,13-168 0,2-3 0,-1-1 0,0 0 0,0 0 0,-1 0 0,0 0 0,0 0 0,-4 8 0,5-12 0,-1 0 0,0 0 0,0 0 0,0 0 0,0 0 0,0-1 0,0 1 0,0-1 0,-1 1 0,1-1 0,0 0 0,-1 0 0,1 0 0,-1 0 0,1 0 0,-1-1 0,0 1 0,1-1 0,-1 0 0,0 0 0,-2 0 0,-32 0 0,1-1 0,-66-12 0,26 3 0,42 7-78,25 3-65,0 0 0,-1-1 0,1 0 0,0-1 0,0 0 0,0 0 0,0-1 0,-15-7 0,12 2-6683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24575,'0'-3'0,"1"0"0,-1 1 0,1-1 0,-1 1 0,1-1 0,0 1 0,0-1 0,1 1 0,-1 0 0,0-1 0,1 1 0,-1 0 0,1 0 0,0 0 0,0 0 0,0 0 0,0 1 0,0-1 0,0 0 0,4-1 0,58-29 0,-25 13 0,130-66 0,-168 84 0,0 0 0,1 0 0,-1 0 0,1 1 0,0-1 0,-1 0 0,1 1 0,-1-1 0,1 1 0,0 0 0,0-1 0,-1 1 0,1 0 0,0 0 0,-1 0 0,1 0 0,0 1 0,-1-1 0,1 0 0,0 1 0,-1-1 0,3 2 0,-3-1 0,0 0 0,0 0 0,0 1 0,1-1 0,-2 0 0,1 1 0,0-1 0,0 1 0,0-1 0,-1 1 0,1-1 0,-1 1 0,1 0 0,-1-1 0,1 1 0,-1 0 0,0-1 0,0 3 0,0 10 0,-1-1 0,0 1 0,-1 0 0,-4 15 0,5-24 0,-4 30 0,-3 69 0,7-67 0,-10 58 0,6-55-67,1 0-1,4 74 0,0-64-1094,0-30-5664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24575,'116'-2'0,"125"5"0,-180 8 93,11 1-1551,-53-12-5368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24575,'56'-2'0,"-37"0"0,1 2 0,-1 0 0,1 0 0,-1 2 0,0 1 0,0 0 0,23 7 0,-40-8 0,1-1 0,0 1 0,-1 0 0,1 0 0,-1 0 0,1 0 0,-1 1 0,0-1 0,0 1 0,0-1 0,0 1 0,-1 0 0,1 0 0,-1-1 0,0 1 0,1 0 0,-1 0 0,0 0 0,-1 1 0,1-1 0,-1 0 0,1 7 0,0 10 0,0 0 0,-4 32 0,1-23 0,0 33 0,-15 83 0,14-116 0,1 1 0,2 47 0,-1 26 0,1-101 0,0 1 0,-1-1 0,0 0 0,1 1 0,-1-1 0,0 0 0,0 0 0,0 0 0,-1 1 0,1-1 0,0 0 0,-1-1 0,1 1 0,-1 0 0,0 0 0,1-1 0,-1 1 0,0-1 0,0 1 0,0-1 0,0 0 0,-1 0 0,1 0 0,0 0 0,0 0 0,-1 0 0,1-1 0,0 1 0,-1-1 0,1 0 0,-3 1 0,-11 0 0,-1 0 0,1-1 0,-28-3 0,14 0 0,16 3-104,-36-5-1157,36 0-5565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24575,'2'-6'0,"0"1"0,0 0 0,1 0 0,0 0 0,0 0 0,0 0 0,1 0 0,-1 1 0,1 0 0,0 0 0,1 0 0,-1 0 0,8-4 0,2-5 0,-9 9 0,0 1 0,0-1 0,0 1 0,0 0 0,1 0 0,-1 1 0,1 0 0,0 0 0,-1 0 0,1 0 0,0 1 0,0 0 0,7 0 0,6 0 0,0 1 0,35 4 0,-51-4 0,-1 1 0,1 0 0,-1-1 0,1 1 0,-1 0 0,0 0 0,1 0 0,-1 1 0,0-1 0,0 0 0,0 1 0,0 0 0,0-1 0,0 1 0,-1 0 0,1 0 0,0 0 0,-1 0 0,0 0 0,1 0 0,-1 1 0,0-1 0,0 0 0,0 1 0,0-1 0,-1 0 0,1 1 0,-1-1 0,1 1 0,-1 2 0,2 12 0,-2-1 0,0 1 0,-3 27 0,1-11 0,1-20 0,1-1 0,-2 0 0,0 1 0,0-1 0,-1 0 0,0 0 0,-1 0 0,-10 19 0,11-26 0,1 0 0,-2-1 0,1 1 0,0-1 0,-1 0 0,0 0 0,0 0 0,0 0 0,0-1 0,-1 1 0,1-1 0,-1 0 0,0-1 0,0 1 0,0-1 0,0 0 0,0 0 0,-1 0 0,1-1 0,0 0 0,-11 1 0,5-1 0,0 0 0,0-1 0,0 0 0,-1-1 0,1 0 0,-20-5 0,29 5 0,0 0 0,-1 0 0,1 0 0,0 0 0,0 0 0,0-1 0,0 1 0,0-1 0,0 1 0,0-1 0,0 0 0,1 1 0,-1-1 0,1 0 0,-1 0 0,1-1 0,0 1 0,0 0 0,0 0 0,0 0 0,0-1 0,0 1 0,1 0 0,-1-1 0,1 1 0,0-1 0,-1 1 0,1-1 0,0 1 0,0-1 0,1 1 0,-1 0 0,0-1 0,1 1 0,0-1 0,1-4 0,-1 4 0,0-1 0,0 0 0,1 1 0,-1-1 0,1 1 0,0-1 0,0 1 0,0 0 0,0 0 0,1-1 0,-1 2 0,1-1 0,0 0 0,0 0 0,0 1 0,0 0 0,5-4 0,-1 3 0,-1 1 0,0-1 0,1 1 0,-1 1 0,1-1 0,0 1 0,0 0 0,-1 0 0,11 1 0,3 1 0,0 1 0,-1 1 0,1 1 0,0 0 0,35 15 0,-22-4 0,0 1 0,-1 2 0,-2 2 0,30 22 0,11 15-1365,-59-48-5461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24575,'0'693'0,"-1"-655"0,-9 45 0,5-45 0,-1 49 0,7-45 0,1-28 0,-1 0 0,-1 0 0,-1 0 0,0 0 0,-4 23 0,4-36 0,1-1 0,0 0 0,0 1 0,0-1 0,0 0 0,0 1 0,0-1 0,0 0 0,-1 1 0,1-1 0,0 0 0,0 1 0,0-1 0,-1 0 0,1 0 0,0 1 0,0-1 0,-1 0 0,1 0 0,0 1 0,0-1 0,-1 0 0,1 0 0,0 0 0,-1 0 0,1 0 0,0 1 0,-1-1 0,1 0 0,-1 0 0,1 0 0,0 0 0,-1 0 0,1 0 0,0 0 0,-1 0 0,1 0 0,0 0 0,-1 0 0,1 0 0,-1-1 0,-16-12 0,-16-30 0,29 36 0,-45-72 0,37 57 0,-1 1 0,0 1 0,-2 0 0,-20-22 0,125 157 0,46 30 0,-135-144 0,0-1 0,-1 1 0,1-1 0,0 1 0,0-1 0,0 0 0,0 1 0,0-1 0,0 0 0,0 0 0,0 0 0,0 0 0,0 0 0,0 0 0,0 0 0,0 0 0,0 0 0,0-1 0,0 1 0,0 0 0,0-1 0,0 1 0,0 0 0,0-1 0,0 1 0,0-1 0,0 1 0,-1-1 0,1 0 0,0 1 0,0-1 0,-1 0 0,1 0 0,0 0 0,-1 1 0,1-2 0,26-31 0,99-126 0,-82 106 0,-32 40-1365,0 2-5461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05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2 24575,'94'-1'0,"102"3"0,-195-2 0,1 1 0,-1-1 0,1 1 0,-1-1 0,1 1 0,-1-1 0,1 1 0,-1 0 0,0 0 0,1-1 0,-1 1 0,0 0 0,0 0 0,0 1 0,1-1 0,-1 0 0,0 0 0,0 0 0,-1 1 0,1-1 0,0 1 0,0-1 0,-1 0 0,1 1 0,-1-1 0,1 1 0,-1-1 0,0 1 0,1 0 0,-1-1 0,0 1 0,0-1 0,0 1 0,0-1 0,0 1 0,-1 0 0,0 2 0,-1 10 0,-1 0 0,0 0 0,-7 19 0,4-14 0,-37 174 0,33-162 0,-11 50 0,-1 75 0,16-116 0,-3 0 0,-17 54 0,9-37 0,-5 76 0,17-112 0,-22 127 0,26-145 0,1-1 0,-1 1 0,0-1 0,0 1 0,0-1 0,0 1 0,0-1 0,-1 0 0,1 0 0,-1 1 0,0-1 0,1 0 0,-1 0 0,0-1 0,0 1 0,0 0 0,0-1 0,-1 1 0,1-1 0,0 0 0,-1 1 0,1-1 0,-1 0 0,1-1 0,-1 1 0,1 0 0,-1-1 0,1 1 0,-1-1 0,-3 0 0,-13 2 0,-1-2 0,1 0 0,-26-4 0,9 2 0,-27 3-21,44 1-248,0-1 0,0-1 1,-1-1-1,-36-7 0,42 3-6557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1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24575,'4'-1'0,"-1"0"0,0-1 0,1 1 0,-1-1 0,0 1 0,0-1 0,0 0 0,0 0 0,0-1 0,0 1 0,-1 0 0,1-1 0,3-4 0,24-19 0,-20 22 0,0 1 0,1 1 0,-1-1 0,0 1 0,20 0 0,-26 1 0,1 1 0,-1 0 0,1 0 0,0 0 0,-1 1 0,1-1 0,-1 1 0,1 0 0,-1 0 0,1 1 0,-1-1 0,0 1 0,1 0 0,-1 0 0,5 4 0,-8-4 0,1 0 0,-1 1 0,0-1 0,0 0 0,0 1 0,0-1 0,0 0 0,0 1 0,-1-1 0,1 1 0,-1 0 0,0-1 0,0 1 0,0-1 0,0 1 0,0-1 0,0 1 0,-1 0 0,1-1 0,-1 1 0,0-1 0,0 0 0,0 1 0,0-1 0,0 1 0,0-1 0,0 0 0,-1 0 0,-2 3 0,-5 8 0,0-1 0,-1 0 0,-17 16 0,20-22 0,-1-1 0,1 0 0,-1 0 0,0 0 0,-10 3 0,-5 4 0,78-8 0,-21-6 0,-22 1 0,-1 0 0,1 1 0,-1 0 0,0 1 0,19 3 0,-27-3 0,-1 0 0,1 0 0,-1 0 0,1 0 0,-1 0 0,0 0 0,1 1 0,-1-1 0,0 1 0,0 0 0,0-1 0,0 1 0,-1 0 0,1 0 0,0 0 0,-1 0 0,0 1 0,1-1 0,-1 0 0,0 1 0,0-1 0,0 1 0,0-1 0,-1 1 0,1-1 0,-1 1 0,1-1 0,-1 1 0,0 4 0,0-2 5,-1 1-1,1 0 1,-1-1-1,0 1 0,-1 0 1,1-1-1,-1 1 1,0-1-1,-1 0 1,1 0-1,-1 0 0,0 0 1,0 0-1,-1 0 1,1-1-1,-1 0 1,0 0-1,0 0 1,-1 0-1,1 0 0,-1-1 1,1 0-1,-1 0 1,0 0-1,-1-1 1,-5 3-1,-5 2-190,-1-1 1,1 0-1,-1-1 0,0-1 1,-1-1-1,1-1 1,-26 1-1,24-3-6640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3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24575,'8'0'0,"0"1"0,0 0 0,0 1 0,-1-1 0,1 1 0,-1 1 0,1-1 0,-1 1 0,0 1 0,0-1 0,7 6 0,8 6 0,38 36 0,-14-11 0,127 118 0,-35-29 0,-48-42 0,-59-54 0,45 37 0,8 2 0,106 120 0,-117-114 0,140 116 0,-171-159 0,-24-20 0,0-1 0,36 22 0,-47-30 0,1-1 0,-1 1 0,0 0 0,-1 1 0,1-1 0,-1 1 0,-1 1 0,7 9 0,-7-10 0,0 1 0,1-1 0,0 0 0,0 0 0,0-1 0,1 0 0,12 9 0,-18-15 0,-1 0 0,1 1 0,-1-1 0,0 0 0,1 0 0,-1-1 0,1 1 0,-1 0 0,0 0 0,1 0 0,-1 0 0,1 0 0,-1 0 0,0 0 0,1-1 0,-1 1 0,0 0 0,1 0 0,-1-1 0,0 1 0,1 0 0,-1 0 0,0-1 0,0 1 0,1 0 0,-1-1 0,0 1 0,0 0 0,1-1 0,-1 1 0,0 0 0,0-1 0,0 1 0,0-1 0,0 1 0,0 0 0,0-1 0,0 1 0,0-1 0,0 1 0,0-1 0,0 1 0,0 0 0,0-1 0,0 0 0,1-24 0,-1 23 0,-2-428 0,4 523 0,-5 107 0,-19-68 0,21-129 0,1 0 0,-1-1 0,0 1 0,0-1 0,0 0 0,0 1 0,0-1 0,-1 0 0,1 0 0,-1 1 0,0-1 0,1 0 0,-1-1 0,0 1 0,0 0 0,0 0 0,0-1 0,-1 1 0,1-1 0,0 0 0,0 0 0,-1 0 0,1 0 0,-1 0 0,1 0 0,-1-1 0,0 1 0,1-1 0,-6 1 0,-10 0 0,0 0 0,0-1 0,-26-3 0,11 0 0,-288 2-1365,302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1 117 24575,'2'-6'0,"0"1"0,0 0 0,1 0 0,0 0 0,0 0 0,0 0 0,1 0 0,-1 1 0,1 0 0,0 0 0,1 0 0,-1 0 0,8-4 0,2-5 0,-9 9 0,0 1 0,0-1 0,0 1 0,0 0 0,1 0 0,-1 1 0,1 0 0,0 0 0,-1 0 0,1 0 0,0 1 0,0 0 0,7 0 0,6 0 0,0 1 0,35 4 0,-51-4 0,-1 1 0,1 0 0,-1-1 0,1 1 0,-1 0 0,0 0 0,1 0 0,-1 1 0,0-1 0,0 0 0,0 1 0,0 0 0,0-1 0,0 1 0,-1 0 0,1 0 0,0 0 0,-1 0 0,0 0 0,1 0 0,-1 1 0,0-1 0,0 0 0,0 1 0,0-1 0,-1 0 0,1 1 0,-1-1 0,1 1 0,-1 2 0,2 12 0,-2-1 0,0 1 0,-3 27 0,1-11 0,1-20 0,1-1 0,-2 0 0,0 1 0,0-1 0,-1 0 0,0 0 0,-1 0 0,-10 19 0,11-26 0,1 0 0,-2-1 0,1 1 0,0-1 0,-1 0 0,0 0 0,0 0 0,0 0 0,0-1 0,-1 1 0,1-1 0,-1 0 0,0-1 0,0 1 0,0-1 0,0 0 0,0 0 0,-1 0 0,1-1 0,0 0 0,-11 1 0,5-1 0,0 0 0,0-1 0,0 0 0,-1-1 0,1 0 0,-20-5 0,29 5 0,0 0 0,-1 0 0,1 0 0,0 0 0,0 0 0,0-1 0,0 1 0,0-1 0,0 1 0,0-1 0,0 0 0,1 1 0,-1-1 0,1 0 0,-1 0 0,1-1 0,0 1 0,0 0 0,0 0 0,0 0 0,0-1 0,0 1 0,1 0 0,-1-1 0,1 1 0,0-1 0,-1 1 0,1-1 0,0 1 0,0-1 0,1 1 0,-1 0 0,0-1 0,1 1 0,0-1 0,1-4 0,-1 4 0,0-1 0,0 0 0,1 1 0,-1-1 0,1 1 0,0-1 0,0 1 0,0 0 0,0 0 0,1-1 0,-1 2 0,1-1 0,0 0 0,0 0 0,0 1 0,0 0 0,5-4 0,-1 3 0,-1 1 0,0-1 0,1 1 0,-1 1 0,1-1 0,0 1 0,0 0 0,-1 0 0,11 1 0,3 1 0,0 1 0,-1 1 0,1 1 0,0 0 0,35 15 0,-22-4 0,0 1 0,-1 2 0,-2 2 0,30 22 0,11 15-1365,-59-48-5461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24575,'13'1'0,"1"0"0,-1 1 0,17 5 0,32 4 0,-38-10 0,-17-2 0,0 1 0,-1 1 0,1-1 0,0 1 0,-1 0 0,1 1 0,7 2 0,-12-3 0,0 0 0,0 0 0,0 1 0,-1-1 0,1 1 0,-1-1 0,1 1 0,-1-1 0,1 1 0,-1 0 0,0-1 0,0 1 0,0 0 0,0 0 0,0 0 0,0 0 0,0 0 0,-1 0 0,1 0 0,-1 0 0,0 1 0,1-1 0,-1 0 0,0 0 0,0 0 0,0 0 0,-1 3 0,-10 106 0,1 31 0,12-95 0,0-33 0,-1 0 0,-1 0 0,0 0 0,0 0 0,-2-1 0,1 1 0,-5 14 0,4-25 0,1 0 0,-1-1 0,1 1 0,-1-1 0,0 0 0,0 1 0,0-1 0,0 0 0,0 0 0,-1 0 0,1-1 0,-1 1 0,1 0 0,-1-1 0,0 0 0,1 0 0,-5 2 0,-57 12 0,29-8 0,19-4-455,1 0 0,-31 2 0,28-4-6371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1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24575,'1'26'0,"-2"1"0,-1-1 0,-1 0 0,-1 0 0,-12 41 0,15-65 0,1-1 0,-1 0 0,1 1 0,-1-1 0,1 0 0,0 1 0,0-1 0,0 1 0,0-1 0,0 0 0,0 1 0,0-1 0,0 1 0,1-1 0,-1 1 0,0-1 0,1 0 0,-1 1 0,1-1 0,0 0 0,-1 0 0,1 1 0,0-1 0,0 0 0,0 0 0,0 0 0,0 0 0,0 0 0,0 0 0,0 0 0,0 0 0,0-1 0,1 1 0,-1 0 0,0-1 0,0 1 0,1-1 0,-1 1 0,0-1 0,1 1 0,-1-1 0,2 0 0,10 3 0,1-1 0,-1-1 0,26 0 0,-5 0 0,-4 3-1365,-5 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3:5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24575,'-1'17'0,"-1"0"0,-7 33 0,-1-1 0,-19 106 0,17-97 0,1 1 0,-4 116 0,11-131-1365,-1-25-5461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1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1808 0 24575,'-1'3'0,"-1"1"0,0-1 0,0 0 0,0 0 0,0 0 0,-1 0 0,1 0 0,-1-1 0,1 1 0,-6 3 0,-3 4 0,-15 14 0,-1-2 0,-1-1 0,-1-1 0,-49 26 0,69-42 0,-10 8 0,-170 89 0,24-4 0,145-87 0,1 2 0,-19 14 0,-10 6 0,-129 97 0,86-58 0,-45 42 0,35-26 0,-11 2 0,-185 112 0,260-178 0,27-15 0,-1-1 0,-1 0 0,1-1 0,-1 0 0,0-1 0,-14 5 0,25-10 0,1 0 0,-1 0 0,1 0 0,0 0 0,-1 0 0,1 0 0,-1 0 0,1 0 0,-1 0 0,1 0 0,-1-1 0,1 1 0,0 0 0,-1 0 0,1 0 0,-1-1 0,1 1 0,0 0 0,-1 0 0,1-1 0,0 1 0,-1 0 0,1-1 0,0 1 0,-1 0 0,1-1 0,0 1 0,0 0 0,-1-1 0,1 1 0,0-1 0,0 1 0,0-1 0,0 1 0,0 0 0,-1-1 0,1 1 0,0-1 0,0 1 0,0-1 0,0 1 0,0-1 0,0 1 0,1-1 0,-1 1 0,0 0 0,0-1 0,0 1 0,0-1 0,1 0 0,8-31 0,-6 24 0,57-262 0,-57 252 0,0 6 0,0 0 0,1 1 0,0 0 0,0-1 0,2 2 0,6-13 0,-25 40 0,-21 33 0,14-9 0,14-32 0,1 1 0,0-1 0,1 1 0,0 0 0,1 0 0,0 0 0,1 0 0,0 0 0,-2 20 0,-7 51 0,8-70 0,0 0 0,1 0 0,1 0 0,-1 0 0,2 0 0,-1 0 0,2 1 0,0-1 0,0 0 0,1 0 0,6 21 0,-7-29 0,1-1 0,0 1 0,-1-1 0,1 0 0,0 0 0,1 0 0,-1 0 0,0 0 0,1 0 0,-1 0 0,1-1 0,-1 0 0,1 1 0,0-1 0,-1 0 0,1 0 0,0 0 0,3 0 0,63 9 0,-39-6 0,149 26 0,-141-23-341,-1 1 0,0 2-1,43 17 1,-66-21-6485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46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3082 24575,'-3'-5'0,"0"0"0,0 0 0,1 0 0,-1 0 0,1 0 0,0-1 0,1 1 0,-1-1 0,1 1 0,1-1 0,-1-7 0,-2-5 0,-15-100 0,-2-138 0,17-122 0,3 245 0,5 72 0,1 0 0,4 1 0,30-105 0,-9 37 0,56-185 0,-59 223 0,-10 13 0,-2-1 0,9-154 0,4 24 0,-20 162 0,13-150 0,-12 106 0,-9 61 0,10-47 0,-8 59 0,-1 1 0,-1-1 0,-1-24 0,-1 28 0,1-1 0,0 0 0,1 0 0,6-26 0,-7 39 0,0 1 0,0-1 0,0 1 0,1-1 0,-1 1 0,0-1 0,0 1 0,0-1 0,1 1 0,-1-1 0,0 1 0,0-1 0,1 1 0,-1-1 0,0 1 0,1 0 0,-1-1 0,1 1 0,-1 0 0,1-1 0,-1 1 0,0 0 0,1 0 0,-1-1 0,1 1 0,-1 0 0,1 0 0,-1 0 0,1 0 0,-1-1 0,1 1 0,0 0 0,0 0 0,17 11 0,11 24 0,-10-4 0,23 51 0,-7-11 0,-24-48 0,-8-15 0,1 0 0,-1-1 0,2 0 0,-1 0 0,1 0 0,0 0 0,8 8 0,-19-48 0,-81-157 0,83 183 0,1-1 0,-1 1 0,-1 0 0,1 0 0,-1 1 0,-11-12 0,15 16 0,0 1 0,-1-1 0,1 1 0,-1-1 0,1 1 0,-1 0 0,0 0 0,0 0 0,1 0 0,-1 0 0,0 0 0,0 0 0,0 0 0,0 1 0,0-1 0,0 1 0,0-1 0,0 1 0,0 0 0,0 0 0,-1 0 0,1 0 0,0 0 0,0 1 0,0-1 0,0 0 0,0 1 0,0 0 0,0-1 0,0 1 0,-2 1 0,-41 27 0,22-15 0,0 1 0,1 1 0,-24 24 0,3-5 0,35-30 0,0 1 0,1 0 0,0 0 0,0 1 0,0-1 0,-10 16 0,-8 10 66,-7 13-1497,26-32-5395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55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5 24575,'41'-2'0,"-28"1"0,0 0 0,0 1 0,-1 0 0,1 1 0,0 0 0,20 6 0,-31-6 0,0 0 0,0 1 0,0-1 0,0 1 0,0-1 0,0 1 0,0 0 0,0 0 0,0-1 0,-1 2 0,1-1 0,-1 0 0,0 0 0,0 0 0,0 1 0,0-1 0,0 0 0,0 1 0,0-1 0,-1 1 0,1-1 0,-1 1 0,1 3 0,0 10 0,-1 0 0,-3 27 0,2-20 0,1 149 0,-3 59 0,2-229 0,1 0 0,-1 1 0,1-1 0,-1 0 0,0 1 0,0-1 0,0 0 0,0 0 0,0 0 0,-1 0 0,1 0 0,-1 0 0,1 0 0,-1 0 0,0-1 0,0 1 0,1 0 0,-1-1 0,0 0 0,0 1 0,-1-1 0,1 0 0,0 0 0,0 0 0,-1-1 0,1 1 0,0 0 0,-1-1 0,1 1 0,-5-1 0,-9 2 0,-1-2 0,0 0 0,-26-3 0,13 1 0,16 1-103,-36-4-1159,36 1-5564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4:59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24575,'-79'-1'0,"-88"3"0,163-1 0,1 0 0,-1 0 0,0 0 0,1 1 0,-1-1 0,1 1 0,0 0 0,0 0 0,0 0 0,0 1 0,0-1 0,0 1 0,0-1 0,1 1 0,-1 0 0,1 0 0,0 0 0,0 0 0,0 1 0,0-1 0,1 0 0,-1 1 0,1-1 0,0 1 0,0 0 0,-1 6 0,1-8 0,0 1 0,1 0 0,-1-1 0,1 1 0,0 0 0,0 0 0,0-1 0,0 1 0,0 0 0,0 0 0,1-1 0,0 1 0,-1 0 0,1-1 0,0 1 0,0-1 0,0 1 0,1-1 0,-1 1 0,1-1 0,-1 0 0,1 1 0,0-1 0,0 0 0,0 0 0,0 0 0,0-1 0,0 1 0,0 0 0,1-1 0,-1 0 0,0 1 0,1-1 0,0 0 0,-1 0 0,4 0 0,14 2 0,1-1 0,0-1 0,39-3 0,-47 0 0,1 1 0,0 0 0,-1 1 0,1 0 0,-1 1 0,1 1 0,-1 0 0,1 1 0,-1 1 0,0 0 0,23 10 0,-32-11 0,0 1 0,-1-1 0,1 1 0,-1 0 0,0 0 0,1 0 0,-2 0 0,1 1 0,0-1 0,-1 1 0,0-1 0,0 1 0,0 0 0,-1 0 0,2 9 0,0 0 0,-1-1 0,0 1 0,-1 0 0,-2 23 0,1-33 0,-1 0 0,1-1 0,-1 1 0,0 0 0,0-1 0,-1 0 0,1 1 0,-1-1 0,0 0 0,0 1 0,0-1 0,0 0 0,0-1 0,-1 1 0,1 0 0,-1-1 0,0 1 0,1-1 0,-1 0 0,-1 0 0,1 0 0,0 0 0,0 0 0,-7 2 0,-7 1 0,-1 1 0,0-2 0,-35 4 0,7-1 0,21-3-455,-1-1 0,-47-1 0,54-2-6371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2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24575,'3'1'0,"1"-1"0,0 1 0,-1 0 0,1 1 0,0-1 0,-1 0 0,0 1 0,1 0 0,-1 0 0,0 0 0,0 0 0,0 0 0,0 1 0,0-1 0,2 4 0,42 51 0,-31-37 0,162 217 0,-118-162 0,-32-37 0,67 67 0,-5-29 0,147 94 0,-226-162 0,102 73 0,48 31 0,-153-106 0,-1 0 0,0 0 0,0 1 0,0-1 0,0 2 0,8 11 0,-9-10 0,1-1 0,0 0 0,15 14 0,-21-21 0,-1-1 0,1 0 0,-1 1 0,1-1 0,-1 1 0,1-1 0,-1 1 0,1-1 0,-1 0 0,1 1 0,-1-1 0,1 0 0,0 0 0,-1 1 0,1-1 0,0 0 0,-1 0 0,1 0 0,0 0 0,-1 0 0,1 0 0,0 0 0,-1 0 0,1 0 0,-1 0 0,1 0 0,0 0 0,-1-1 0,1 1 0,0 0 0,-1 0 0,1-1 0,0 0 0,6-22 0,-11-39 0,3 57 0,-1-9 0,-1 1 0,-1 0 0,0 0 0,-1 0 0,-9-17 0,1-1 0,-2-10 0,-15-66 0,-7-22 0,26 85 0,10 37 0,0 0 0,0 0 0,-1 0 0,0 1 0,0-1 0,-1 1 0,1-1 0,-6-7 0,7 14 0,1 0 0,-1 1 0,1-1 0,-1 0 0,0 0 0,1 0 0,-1 1 0,1-1 0,-1 0 0,1 1 0,-1-1 0,1 1 0,-1-1 0,1 0 0,-1 1 0,1-1 0,-1 1 0,1-1 0,0 1 0,-1-1 0,1 1 0,0-1 0,-1 1 0,1 0 0,0-1 0,0 1 0,0-1 0,0 1 0,-1 0 0,1-1 0,0 1 0,0 0 0,-8 24 0,1 16 0,3 0 0,1 0 0,6 81 0,0-25 0,-3-88 0,1 0 0,0 1 0,0-1 0,1 0 0,0 0 0,1 0 0,0 0 0,1 0 0,0-1 0,0 1 0,0-1 0,1 0 0,1 0 0,-1-1 0,1 1 0,11 9 0,-16-16 0,5 4 0,-1 0 0,1 1 0,-1 0 0,0 0 0,0 0 0,6 12 0,-11-18 0,0 1 0,0-1 0,0 1 0,0-1 0,0 1 0,0-1 0,0 0 0,0 1 0,0-1 0,0 1 0,0-1 0,-1 1 0,1-1 0,0 0 0,0 1 0,0-1 0,0 1 0,-1-1 0,1 0 0,0 1 0,0-1 0,-1 0 0,1 1 0,0-1 0,-1 0 0,1 0 0,0 1 0,-1-1 0,1 0 0,-1 0 0,1 1 0,0-1 0,-1 0 0,1 0 0,-1 0 0,1 0 0,0 0 0,-1 0 0,1 0 0,-1 0 0,-22 3 0,20-3 0,-348 1 0,161-4 0,124 3 0,60 0 0,43 0 0,427 0 0,-455 1 0,1-2 0,-1 1 0,0-1 0,1-1 0,-1 1 0,0-2 0,0 1 0,0-1 0,0-1 0,11-5 0,-17 7 0,0 0 0,-1 0 0,1-1 0,-1 1 0,1 0 0,-1-1 0,0 1 0,0-1 0,0 0 0,0 0 0,-1 0 0,1 0 0,-1 0 0,1 0 0,-1 0 0,0 0 0,0-1 0,-1 1 0,1 0 0,-1-1 0,0 1 0,1 0 0,-1-1 0,-1 1 0,1 0 0,0-1 0,-1 1 0,0 0 0,0-1 0,-2-5 0,-18-60 0,6 13 0,-3 2 0,-38-81 0,47 118-1365,3 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29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4 24575,'32'-1'0,"-21"0"0,0 0 0,0 1 0,-1 0 0,1 1 0,19 4 0,-27-4 0,-1 0 0,0 0 0,1 0 0,-1 0 0,1 1 0,-1-1 0,0 1 0,0-1 0,0 1 0,0 0 0,0 0 0,0 0 0,-1 0 0,1 0 0,0 0 0,-1 0 0,0 0 0,1 1 0,-1-1 0,0 1 0,0-1 0,-1 1 0,1-1 0,0 1 0,-1-1 0,0 1 0,1 0 0,-1 3 0,-1 218 0,-2-87 0,3-111 0,1-12 0,-1 0 0,0 0 0,-1 0 0,-5 25 0,5-36 0,0 0 0,0 0 0,0 0 0,0 0 0,-1 0 0,1 0 0,-1-1 0,0 1 0,1 0 0,-1-1 0,0 0 0,-1 1 0,1-1 0,0 0 0,-1 0 0,1 0 0,-1 0 0,0-1 0,1 1 0,-1-1 0,0 0 0,0 1 0,0-1 0,0-1 0,0 1 0,-6 1 0,-7-1-105,1-1 0,-1 0 0,1-1 0,-1 0 0,1-1 0,-1-1 0,1 0 0,0-2 0,0 1 0,1-2 0,-1 0 0,-21-13 0,24 12-6721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32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3 24575,'-40'-1'0,"22"0"0,-1 1 0,1 0 0,-25 5 0,37-4 0,0 0 0,1 1 0,-1 0 0,0 0 0,1 1 0,-1-1 0,1 1 0,0 0 0,0 1 0,0-1 0,0 1 0,1 0 0,0 0 0,-6 7 0,1 0 0,1 0 0,1 1 0,0 0 0,0 0 0,2 1 0,-1-1 0,1 1 0,1 1 0,-4 20 0,5-11 0,0 1 0,2-1 0,0 1 0,6 43 0,-4-62 0,0 0 0,0 0 0,0 0 0,1 1 0,0-1 0,0-1 0,0 1 0,0 0 0,1 0 0,0-1 0,0 0 0,0 1 0,1-1 0,-1 0 0,1-1 0,0 1 0,0-1 0,0 1 0,1-1 0,-1 0 0,1-1 0,-1 1 0,1-1 0,0 0 0,0 0 0,5 1 0,2 0 0,0 0 0,1-1 0,-1-1 0,0 0 0,0 0 0,1-1 0,-1-1 0,0 0 0,1-1 0,14-3 0,-23 3 0,0 1 0,0-1 0,0 0 0,0-1 0,0 1 0,-1-1 0,1 1 0,-1-1 0,1 0 0,-1 0 0,0 0 0,0-1 0,0 1 0,-1-1 0,1 0 0,-1 0 0,0 0 0,0 0 0,0 0 0,-1 0 0,0 0 0,1 0 0,-1-1 0,-1 1 0,1-6 0,2-9 0,-1-1 0,-2 0 0,0 0 0,-3-24 0,3 42 0,0-1 0,-1 1 0,1-1 0,0 1 0,-1-1 0,0 1 0,1 0 0,-1-1 0,0 1 0,0 0 0,-1 0 0,1 0 0,0-1 0,-1 1 0,1 1 0,-1-1 0,0 0 0,0 0 0,1 1 0,-1-1 0,0 1 0,0-1 0,-3-1 0,1 2 0,0 0 0,0 0 0,-1 0 0,1 0 0,0 1 0,0-1 0,-1 1 0,1 0 0,0 1 0,0-1 0,0 1 0,-7 1 0,1 1 0,0 0 0,0 0 0,1 1 0,-1 0 0,1 1 0,0 0 0,1 0 0,-1 1 0,1 0 0,-14 14 0,8-3-43,-19 20-1279,19-27-5504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24575,'0'693'0,"-1"-655"0,-9 45 0,5-45 0,-1 49 0,7-45 0,1-28 0,-1 0 0,-1 0 0,-1 0 0,0 0 0,-4 23 0,4-36 0,1-1 0,0 0 0,0 1 0,0-1 0,0 0 0,0 1 0,0-1 0,0 0 0,-1 1 0,1-1 0,0 0 0,0 1 0,0-1 0,-1 0 0,1 0 0,0 1 0,0-1 0,-1 0 0,1 0 0,0 1 0,0-1 0,-1 0 0,1 0 0,0 0 0,-1 0 0,1 0 0,0 1 0,-1-1 0,1 0 0,-1 0 0,1 0 0,0 0 0,-1 0 0,1 0 0,0 0 0,-1 0 0,1 0 0,0 0 0,-1 0 0,1 0 0,-1-1 0,-16-12 0,-16-30 0,29 36 0,-45-72 0,37 57 0,-1 1 0,0 1 0,-2 0 0,-20-22 0,125 157 0,46 30 0,-135-144 0,0-1 0,-1 1 0,1-1 0,0 1 0,0-1 0,0 0 0,0 1 0,0-1 0,0 0 0,0 0 0,0 0 0,0 0 0,0 0 0,0 0 0,0 0 0,0 0 0,0 0 0,0-1 0,0 1 0,0 0 0,0-1 0,0 1 0,0 0 0,0-1 0,0 1 0,0-1 0,0 1 0,-1-1 0,1 0 0,0 1 0,0-1 0,-1 0 0,1 0 0,0 0 0,-1 1 0,1-2 0,26-31 0,99-126 0,-82 106 0,-32 40-1365,0 2-5461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5:5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24575,'5'2'0,"-1"0"0,1 0 0,0 0 0,-1 1 0,0 0 0,1 0 0,-1 0 0,0 0 0,-1 1 0,1 0 0,0 0 0,-1 0 0,0 0 0,4 6 0,3 3 0,163 161 0,-44-47 0,-41-45 0,-50-48 0,38 45 0,15 19 0,24 31 0,-43-13 0,-66-108 0,0-2 0,1 1 0,-1-1 0,2 0 0,-1 0 0,8 5 0,19 15 0,162 166 0,-196-192 0,0 0 0,1 1 0,-1-1 0,0 0 0,0 1 0,0-1 0,1 0 0,-1 0 0,0 1 0,0-1 0,1 0 0,-1 0 0,0 1 0,1-1 0,-1 0 0,0 0 0,1 0 0,-1 0 0,0 0 0,1 1 0,-1-1 0,0 0 0,1 0 0,-1 0 0,0 0 0,1 0 0,-1 0 0,0 0 0,1 0 0,-1 0 0,0 0 0,1 0 0,-1 0 0,0-1 0,1 1 0,-1 0 0,0 0 0,1 0 0,-1 0 0,0 0 0,1-1 0,-1 1 0,6-20 0,-5-36 0,-2 48 0,-2-39 0,-13-70 0,14 96 0,2 16 0,-1-1 0,1 1 0,-1 0 0,0 0 0,0 0 0,-1 0 0,1 0 0,-1 1 0,0-1 0,-4-6 0,5 11 0,1 0 0,0-1 0,-1 1 0,1 0 0,0 0 0,-1 0 0,1 0 0,-1 0 0,1 0 0,0 0 0,-1 0 0,1 0 0,0 0 0,-1 0 0,1 0 0,-1 0 0,1 0 0,0 0 0,-1 0 0,1 0 0,-1 0 0,1 1 0,0-1 0,-1 0 0,1 0 0,0 0 0,-1 1 0,1-1 0,0 0 0,0 0 0,-1 1 0,1-1 0,0 0 0,0 1 0,-1-1 0,1 0 0,0 1 0,0-1 0,0 0 0,0 1 0,-1-1 0,1 1 0,0-1 0,0 1 0,-8 17 0,4 0 0,1 0 0,1 0 0,1 0 0,0 0 0,1 0 0,3 19 0,-1-15 0,-1-1 0,-1 1 0,-4 34 0,3-54 0,0 1 0,0-1 0,0 1 0,-1-1 0,1 1 0,0-1 0,-1 0 0,0 1 0,1-1 0,-1 0 0,0 0 0,0 0 0,0-1 0,0 1 0,-1 0 0,1-1 0,0 0 0,-1 1 0,1-1 0,-1 0 0,1 0 0,-1 0 0,0-1 0,1 1 0,-1 0 0,-5-1 0,-9 2 0,-1 0 0,1-2 0,-20-1 0,20 0 0,-132-3 0,172 5 0,-1-2 0,1-1 0,-1 0 0,0-2 0,0-1 0,0 0 0,-1-2 0,0 0 0,0-2 0,-1 0 0,26-16 0,-42 22 0,-1 0 0,0 0 0,-1 0 0,1 0 0,0-1 0,-1 0 0,0 1 0,0-1 0,0 0 0,0 0 0,-1 0 0,1 0 0,-1 0 0,0-1 0,0 1 0,-1 0 0,1-8 0,0-13 0,-1 1 0,-3-26 0,0 9 0,3-4-1365,0 26-5461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6:04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0 24575,'18'2'0,"-1"0"0,32 8 0,-1-1 0,66 14 0,-111-23 0,0 1 0,-1 0 0,1 0 0,-1 0 0,0 1 0,1-1 0,-1 0 0,0 1 0,0 0 0,0-1 0,0 1 0,0 0 0,0 0 0,0 0 0,-1 0 0,1 1 0,-1-1 0,1 0 0,-1 1 0,0-1 0,0 1 0,0-1 0,0 1 0,-1-1 0,1 1 0,-1 0 0,1-1 0,-1 5 0,2 11 0,-1 1 0,-1-1 0,-3 21 0,2-15 0,2 153 0,-5 70 0,4-243 0,-1 0 0,1 0 0,-1 0 0,0-1 0,-1 1 0,1 0 0,-1 0 0,0 0 0,0-1 0,0 1 0,0-1 0,0 0 0,-1 0 0,0 0 0,1 0 0,-6 5 0,1-3 0,0-1 0,0 0 0,0 0 0,0 0 0,-1-1 0,1 0 0,-16 4 0,-4-2 0,0-1 0,0-2 0,-53 0 0,63-2 44,0 2 0,-32 6 0,-23 3-1541,54-11-5329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6:0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5 204 24575,'-2'-49'0,"1"35"0,0-1 0,0 1 0,1 0 0,1-1 0,1 1 0,5-25 0,-6 37 0,0 0 0,1 0 0,-1 0 0,1 0 0,0 0 0,-1 0 0,1 1 0,0-1 0,0 1 0,0-1 0,0 1 0,0 0 0,0-1 0,0 1 0,1 0 0,-1 0 0,0 1 0,1-1 0,-1 0 0,1 1 0,-1 0 0,1-1 0,-1 1 0,0 0 0,1 0 0,3 1 0,10 0 0,0 0 0,29 8 0,-35-7 0,9 2 0,25 4 0,-1 2 0,45 18 0,-85-27 0,-1 1 0,1-1 0,-1 1 0,0 0 0,1 0 0,-1 0 0,0 0 0,0 0 0,0 0 0,-1 0 0,1 1 0,0-1 0,-1 1 0,0-1 0,1 1 0,-1 0 0,0-1 0,-1 1 0,1 0 0,0 0 0,-1 0 0,1 4 0,0 9 0,0 1 0,-3 30 0,1-20 0,0 54 0,2-29 0,-3 1 0,-12 74 0,8-64 73,5-48-433,0 0 1,-1-1-1,-6 24 1,3-23-6467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6:07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24575,'402'0'-1365,"-383"0"-5461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6:18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1251 1 24575,'-2'0'0,"0"0"0,0 1 0,0 0 0,0-1 0,0 1 0,0 0 0,1 0 0,-1 0 0,0 0 0,0 0 0,1 0 0,-1 1 0,0-1 0,1 1 0,0-1 0,-3 4 0,-23 33 0,15-20 0,-12 15 0,-24 47 0,16-25 0,-60 108 0,51-87 0,-3-2 0,-67 87 0,38-65 0,-34 39 0,79-103 0,-24 40 0,31-42 0,-1-1 0,-33 34 0,15-25 0,-226 201 0,234-209 0,-8 6 0,39-36 0,1 1 0,0-1 0,-1 0 0,1 0 0,0 0 0,-1 0 0,1 1 0,-1-1 0,1 0 0,0 0 0,-1 0 0,1 0 0,-1 0 0,1 0 0,-1 0 0,1 0 0,0 0 0,-1 0 0,1 0 0,-1 0 0,1 0 0,0-1 0,-1 1 0,1 0 0,-1 0 0,1 0 0,0-1 0,-1 1 0,1 0 0,0 0 0,-1-1 0,1 1 0,0 0 0,-1-1 0,-7-18 0,3-25 0,5 41 0,0-48 0,12-91 0,0 2 0,-30 209 0,7 7 0,4-26 0,-4 87 0,11-111 0,-1-16 0,0-1 0,1 1 0,1-1 0,2 16 0,-2-22 0,-1-1 0,1 0 0,0 0 0,0 0 0,-1 0 0,1 0 0,1 0 0,-1 0 0,0 0 0,0 0 0,1-1 0,-1 1 0,1-1 0,0 1 0,-1-1 0,1 1 0,0-1 0,0 0 0,0 0 0,0 0 0,0 0 0,0 0 0,0 0 0,4 1 0,25 2 0,0 0 0,0-2 0,1-2 0,-1-1 0,0-1 0,60-12 0,24 0 0,-29 4 18,63-2-1401,-128 13-5443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8:5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7261 8603 24575,'1'-28'0,"1"0"0,2 1 0,0-1 0,11-33 0,41-103 0,2-5 0,-34 85 0,-5 0 0,-3-1 0,9-160 0,-27-622 0,-13 665 0,-60-299 0,59 413 0,-27-123 0,-131-382 0,-155-171 0,220 543 0,-190-361 0,-92-59 0,309 519 0,-151-174 0,70 132 0,-261-202 0,-189-91 0,-5 111 0,581 327 0,-430-183 0,366 162 0,-249-77 0,136 50 0,34 19 0,30 10 0,60 15 0,-159-19 0,85 18 0,-200-22 0,169 25 0,120 11 0,-111-2 0,-828 12 0,1011 1 0,0-1 0,1 0 0,-1 0 0,0 0 0,0-1 0,0 1 0,1-1 0,-1 0 0,0 1 0,1-1 0,-1 0 0,0-1 0,1 1 0,-1 0 0,1-1 0,0 1 0,0-1 0,-1 0 0,1 0 0,-2-2 0,3 1 0,0 1 0,0 0 0,0-1 0,0 1 0,1-1 0,-1 1 0,1-1 0,0 0 0,-1 1 0,1-1 0,0 1 0,1-1 0,-1 0 0,0 1 0,1-1 0,-1 1 0,1-1 0,0 1 0,0 0 0,0-1 0,0 1 0,2-4 0,48-75 0,-17 30 0,95-126 0,-121 167 0,-1 1 0,2-1 0,-1 2 0,1-1 0,1 1 0,-1 0 0,16-8 0,-25 16 0,0 0 0,0 0 0,0 0 0,1-1 0,-1 1 0,0 0 0,0 0 0,0 0 0,0 0 0,0 0 0,1 0 0,-1 0 0,0 0 0,0 0 0,0 0 0,0 1 0,0-1 0,0 0 0,1 0 0,-1 0 0,0 0 0,0 0 0,0 0 0,0 0 0,0 0 0,0 0 0,1 0 0,-1 0 0,0 1 0,0-1 0,0 0 0,0 0 0,0 0 0,0 0 0,0 0 0,0 0 0,0 0 0,0 1 0,0-1 0,0 0 0,1 0 0,-1 0 0,0 0 0,0 0 0,0 1 0,0-1 0,0 0 0,0 0 0,0 0 0,0 0 0,-1 0 0,1 1 0,0-1 0,0 0 0,0 0 0,0 0 0,0 0 0,0 0 0,0 1 0,0-1 0,0 0 0,-6 18 0,-10 19 0,-32 54 0,-81 115 0,78-137 0,49-68 0,1 0 0,0 1 0,0 0 0,0-1 0,0 1 0,1 0 0,-1-1 0,0 1 0,1 0 0,-1 0 0,1-1 0,0 1 0,-1 0 0,1 0 0,0 0 0,0 0 0,0 0 0,0-1 0,1 1 0,-1 0 0,0 0 0,1 0 0,0-1 0,-1 1 0,1 0 0,0 0 0,0-1 0,-1 1 0,1-1 0,1 1 0,-1-1 0,0 1 0,0-1 0,3 3 0,6 6 0,1-1 0,1 1 0,21 12 0,-3 0 0,-6 1 0,0 2 0,-2 1 0,30 45 0,-32-43 0,0-1 0,2-1 0,39 38 0,-10-26-1365,-37-27-5461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1 24575,'31'1'0,"48"9"0,-48-5 0,51 2 0,-80-8 0,0 1 0,1 0 0,-1 0 0,0 0 0,1 0 0,-1 0 0,0 1 0,1-1 0,-1 1 0,0-1 0,0 1 0,0 0 0,1 0 0,-1 0 0,0 0 0,0 0 0,0 0 0,0 1 0,-1-1 0,1 1 0,0-1 0,-1 1 0,1 0 0,2 3 0,-3-2 0,0 1 0,-1 0 0,1 0 0,-1-1 0,1 1 0,-1 0 0,-1 0 0,1 0 0,0-1 0,-1 1 0,0 0 0,0-1 0,0 1 0,-3 6 0,-40 105 0,22-64 0,-26 99 0,36-96 0,1-13 0,2 0 0,2 1 0,-2 68 0,10-18 0,1-21 0,-3 0 0,-14 93 0,-17 86 0,29-231 0,-1 0 0,-11 35 0,10-38 0,0 0 0,1 1 0,1-1 0,-3 28 0,-9 134 0,13-168 0,2-3 0,-1-1 0,0 0 0,0 0 0,-1 0 0,0 0 0,0 0 0,-4 8 0,5-12 0,-1 0 0,0 0 0,0 0 0,0 0 0,0 0 0,0-1 0,0 1 0,0-1 0,-1 1 0,1-1 0,0 0 0,-1 0 0,1 0 0,-1 0 0,1 0 0,-1-1 0,0 1 0,1-1 0,-1 0 0,0 0 0,-2 0 0,-32 0 0,1-1 0,-66-12 0,26 3 0,42 7-78,25 3-65,0 0 0,-1-1 0,1 0 0,0-1 0,0 0 0,0 0 0,0-1 0,-15-7 0,12 2-6683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1 192 24575,'0'-3'0,"1"0"0,-1 1 0,1-1 0,-1 1 0,1-1 0,0 1 0,0-1 0,1 1 0,-1 0 0,0-1 0,1 1 0,-1 0 0,1 0 0,0 0 0,0 0 0,0 0 0,0 1 0,0-1 0,0 0 0,4-1 0,58-29 0,-25 13 0,130-66 0,-168 84 0,0 0 0,1 0 0,-1 0 0,1 1 0,0-1 0,-1 0 0,1 1 0,-1-1 0,1 1 0,0 0 0,0-1 0,-1 1 0,1 0 0,0 0 0,-1 0 0,1 0 0,0 1 0,-1-1 0,1 0 0,0 1 0,-1-1 0,3 2 0,-3-1 0,0 0 0,0 0 0,0 1 0,1-1 0,-2 0 0,1 1 0,0-1 0,0 1 0,0-1 0,-1 1 0,1-1 0,-1 1 0,1 0 0,-1-1 0,1 1 0,-1 0 0,0-1 0,0 3 0,0 10 0,-1-1 0,0 1 0,-1 0 0,-4 15 0,5-24 0,-4 30 0,-3 69 0,7-67 0,-10 58 0,6-55-67,1 0-1,4 74 0,0-64-1094,0-30-5664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1:46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24575,'116'-2'0,"125"5"0,-180 8 93,11 1-1551,-53-12-5368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8T14:42:3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24575,'56'-2'0,"-37"0"0,1 2 0,-1 0 0,1 0 0,-1 2 0,0 1 0,0 0 0,23 7 0,-40-8 0,1-1 0,0 1 0,-1 0 0,1 0 0,-1 0 0,1 0 0,-1 1 0,0-1 0,0 1 0,0-1 0,0 1 0,-1 0 0,1 0 0,-1-1 0,0 1 0,1 0 0,-1 0 0,0 0 0,-1 1 0,1-1 0,-1 0 0,1 7 0,0 10 0,0 0 0,-4 32 0,1-23 0,0 33 0,-15 83 0,14-116 0,1 1 0,2 47 0,-1 26 0,1-101 0,0 1 0,-1-1 0,0 0 0,1 1 0,-1-1 0,0 0 0,0 0 0,0 0 0,-1 1 0,1-1 0,0 0 0,-1-1 0,1 1 0,-1 0 0,0 0 0,1-1 0,-1 1 0,0-1 0,0 1 0,0-1 0,0 0 0,-1 0 0,1 0 0,0 0 0,0 0 0,-1 0 0,1-1 0,0 1 0,-1-1 0,1 0 0,-3 1 0,-11 0 0,-1 0 0,1-1 0,-28-3 0,14 0 0,16 3-104,-36-5-1157,36 0-5565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B1702-8767-C241-862A-B35C2048AB8D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EB12D-B1EE-0148-8B94-C1419EB9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70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6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6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18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72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40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68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5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599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78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19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51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12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8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56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02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6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06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67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977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97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01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83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10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221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71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21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806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13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244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618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991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21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423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22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493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711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587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828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209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731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329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11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8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787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790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28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231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56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497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711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01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573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63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50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851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997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301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36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4695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2717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5312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9657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902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363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312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458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0451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3542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750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0733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7896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692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320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22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2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02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E040-731D-49EA-95E9-083ADC94D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9CF39-D250-4209-A4ED-B44BAEA1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153D-3714-4CC9-808B-61AEC843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4D0A-1096-4CA3-A563-05D966D9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607F-88DE-4A53-B1C1-2D5218FE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925F-F5D1-4747-9EE7-C24CDBB3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CC3AE-16B8-4184-A895-EA92A3D5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33C0-E261-41DC-B95C-4C275BC0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A452-2777-4C4F-AA8C-3E06E201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3B7F-96ED-4F3D-8CC1-85A5A3DE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64381-1A10-42D2-8990-1674B8183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5C43-AB6F-4B5F-8201-AB9CA2E73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437F-C166-4B1C-9154-8D5754BE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0DB6-B93A-4F18-9F4B-743CC7DD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EAE2-0FC6-490E-A9A5-CAC789E1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894A-C530-4A90-9AB3-B987C15C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B4D6-47D9-4FB3-9695-120631AD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FAB3-AEA6-44AF-9B5B-7CE4572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F589-A878-4006-933F-68556556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0637-34CD-43C5-8A5A-1CD92F87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8555-BFF5-441E-B7DB-F2C6A17F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2759-6F60-46D8-9015-18119021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81C5-FDDA-413F-AF38-0E4EEFC8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1896-710C-44D3-9BC1-34905F1B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89E-DF85-4E72-8509-C6C0C72A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4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0628-B022-426E-9474-A8C7883A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9CCB-3425-4D32-8A37-A01E96C45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6A3A5-9EBF-4A32-9D85-BBF9B266F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37AAB-5DB4-479D-903F-8304EA8C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6515D-20AA-4445-AF73-8944FA75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685D-E337-4B92-963B-690C192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D449-5A86-43E8-BB88-66703CB5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D34C-BF79-4471-9159-B113BDAE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C923-D845-427B-8D56-B85130889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88AF-7B45-4526-A132-AE265AC3E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42E76-18CF-45CC-8339-F23CC97F4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D89F3-5394-485F-92FD-712573BA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694B8-2956-46E2-A885-DB7F9186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6C76E-545D-4FE9-A5F8-6FA7794B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09C9-ACB0-4EB4-8518-EEAFB4EE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40265-6901-4BD1-8B1A-E4757A00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F07FB-7FA8-42CD-8B5B-79BF2B9F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A2972-F494-409F-963C-6D751046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2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018DB-616C-488E-97B7-9EC0E09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253B6-86C6-480A-8A8A-C8E32F2E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C3C5E-A31F-41A5-804D-5E248F3B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120D-F9CF-4F81-B706-95CE16DD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FEA5-4953-4E8C-A064-3F2A7B59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83F7-25D7-41DB-ABE3-3FAA6BA3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B2F3-AC9D-4BE9-8C8E-72AA1565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33343-085A-4E12-88D0-B8642129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ADDA5-24D6-4A9E-8A27-BF062683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0F68-8C32-4214-9132-A509B2B0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25A01-1405-4157-8EDC-6C314BF04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3895A-42A2-41AE-882A-AA4DB9705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C87C4-A446-4D88-821A-2EA27308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0478-E29C-4D84-B00E-8AF2924E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45BCA-824C-4AD7-A27D-30879F85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A1260-35C8-452C-AE50-3721041F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4F2D-6076-4E5E-B2C0-BEC52EB0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BDAF-74E5-464F-9054-259C1E6CD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4E697-A12D-4020-B403-62DF695CDE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8E8D-C5E3-44E1-974D-858225FB2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A10D-EABC-4416-B6C8-C7A49B058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2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12.png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customXml" Target="../ink/ink8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12.png"/><Relationship Id="rId14" Type="http://schemas.openxmlformats.org/officeDocument/2006/relationships/customXml" Target="../ink/ink9.xml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9.png"/><Relationship Id="rId18" Type="http://schemas.openxmlformats.org/officeDocument/2006/relationships/customXml" Target="../ink/ink17.xml"/><Relationship Id="rId3" Type="http://schemas.openxmlformats.org/officeDocument/2006/relationships/image" Target="../media/image9.png"/><Relationship Id="rId21" Type="http://schemas.openxmlformats.org/officeDocument/2006/relationships/image" Target="../media/image23.png"/><Relationship Id="rId7" Type="http://schemas.openxmlformats.org/officeDocument/2006/relationships/image" Target="../media/image14.png"/><Relationship Id="rId12" Type="http://schemas.openxmlformats.org/officeDocument/2006/relationships/customXml" Target="../ink/ink14.xml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71.xml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10" Type="http://schemas.openxmlformats.org/officeDocument/2006/relationships/customXml" Target="../ink/ink13.xml"/><Relationship Id="rId19" Type="http://schemas.openxmlformats.org/officeDocument/2006/relationships/image" Target="../media/image22.png"/><Relationship Id="rId4" Type="http://schemas.openxmlformats.org/officeDocument/2006/relationships/customXml" Target="../ink/ink10.xml"/><Relationship Id="rId9" Type="http://schemas.openxmlformats.org/officeDocument/2006/relationships/image" Target="../media/image12.png"/><Relationship Id="rId1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19.png"/><Relationship Id="rId18" Type="http://schemas.openxmlformats.org/officeDocument/2006/relationships/customXml" Target="../ink/ink26.xml"/><Relationship Id="rId26" Type="http://schemas.openxmlformats.org/officeDocument/2006/relationships/customXml" Target="../ink/ink30.xml"/><Relationship Id="rId3" Type="http://schemas.openxmlformats.org/officeDocument/2006/relationships/image" Target="../media/image9.png"/><Relationship Id="rId21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customXml" Target="../ink/ink23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72.xml"/><Relationship Id="rId16" Type="http://schemas.openxmlformats.org/officeDocument/2006/relationships/customXml" Target="../ink/ink25.xml"/><Relationship Id="rId20" Type="http://schemas.openxmlformats.org/officeDocument/2006/relationships/customXml" Target="../ink/ink27.xml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18.png"/><Relationship Id="rId24" Type="http://schemas.openxmlformats.org/officeDocument/2006/relationships/customXml" Target="../ink/ink29.xml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23" Type="http://schemas.openxmlformats.org/officeDocument/2006/relationships/image" Target="../media/image27.png"/><Relationship Id="rId28" Type="http://schemas.openxmlformats.org/officeDocument/2006/relationships/customXml" Target="../ink/ink31.xml"/><Relationship Id="rId10" Type="http://schemas.openxmlformats.org/officeDocument/2006/relationships/customXml" Target="../ink/ink22.xml"/><Relationship Id="rId19" Type="http://schemas.openxmlformats.org/officeDocument/2006/relationships/image" Target="../media/image25.png"/><Relationship Id="rId31" Type="http://schemas.openxmlformats.org/officeDocument/2006/relationships/image" Target="../media/image31.png"/><Relationship Id="rId4" Type="http://schemas.openxmlformats.org/officeDocument/2006/relationships/customXml" Target="../ink/ink19.xml"/><Relationship Id="rId9" Type="http://schemas.openxmlformats.org/officeDocument/2006/relationships/image" Target="../media/image12.png"/><Relationship Id="rId14" Type="http://schemas.openxmlformats.org/officeDocument/2006/relationships/customXml" Target="../ink/ink24.xml"/><Relationship Id="rId22" Type="http://schemas.openxmlformats.org/officeDocument/2006/relationships/customXml" Target="../ink/ink28.xml"/><Relationship Id="rId27" Type="http://schemas.openxmlformats.org/officeDocument/2006/relationships/image" Target="../media/image29.png"/><Relationship Id="rId30" Type="http://schemas.openxmlformats.org/officeDocument/2006/relationships/customXml" Target="../ink/ink32.xml"/></Relationships>
</file>

<file path=ppt/slides/_rels/slide1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21" Type="http://schemas.openxmlformats.org/officeDocument/2006/relationships/image" Target="../media/image26.png"/><Relationship Id="rId34" Type="http://schemas.openxmlformats.org/officeDocument/2006/relationships/customXml" Target="../ink/ink48.xml"/><Relationship Id="rId7" Type="http://schemas.openxmlformats.org/officeDocument/2006/relationships/image" Target="../media/image14.png"/><Relationship Id="rId12" Type="http://schemas.openxmlformats.org/officeDocument/2006/relationships/customXml" Target="../ink/ink37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notesSlide" Target="../notesSlides/notesSlide73.xml"/><Relationship Id="rId16" Type="http://schemas.openxmlformats.org/officeDocument/2006/relationships/customXml" Target="../ink/ink39.xml"/><Relationship Id="rId20" Type="http://schemas.openxmlformats.org/officeDocument/2006/relationships/customXml" Target="../ink/ink41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18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38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23" Type="http://schemas.openxmlformats.org/officeDocument/2006/relationships/image" Target="../media/image32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10" Type="http://schemas.openxmlformats.org/officeDocument/2006/relationships/customXml" Target="../ink/ink36.xml"/><Relationship Id="rId19" Type="http://schemas.openxmlformats.org/officeDocument/2006/relationships/image" Target="../media/image25.png"/><Relationship Id="rId31" Type="http://schemas.openxmlformats.org/officeDocument/2006/relationships/image" Target="../media/image35.png"/><Relationship Id="rId4" Type="http://schemas.openxmlformats.org/officeDocument/2006/relationships/customXml" Target="../ink/ink33.xml"/><Relationship Id="rId9" Type="http://schemas.openxmlformats.org/officeDocument/2006/relationships/image" Target="../media/image12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33.png"/><Relationship Id="rId30" Type="http://schemas.openxmlformats.org/officeDocument/2006/relationships/customXml" Target="../ink/ink46.xml"/><Relationship Id="rId35" Type="http://schemas.openxmlformats.org/officeDocument/2006/relationships/image" Target="../media/image37.png"/><Relationship Id="rId8" Type="http://schemas.openxmlformats.org/officeDocument/2006/relationships/customXml" Target="../ink/ink35.xml"/><Relationship Id="rId3" Type="http://schemas.openxmlformats.org/officeDocument/2006/relationships/image" Target="../media/image9.png"/></Relationships>
</file>

<file path=ppt/slides/_rels/slide15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57.xml"/><Relationship Id="rId26" Type="http://schemas.openxmlformats.org/officeDocument/2006/relationships/customXml" Target="../ink/ink61.xml"/><Relationship Id="rId39" Type="http://schemas.openxmlformats.org/officeDocument/2006/relationships/image" Target="../media/image41.png"/><Relationship Id="rId21" Type="http://schemas.openxmlformats.org/officeDocument/2006/relationships/image" Target="../media/image26.png"/><Relationship Id="rId34" Type="http://schemas.openxmlformats.org/officeDocument/2006/relationships/customXml" Target="../ink/ink65.xml"/><Relationship Id="rId42" Type="http://schemas.openxmlformats.org/officeDocument/2006/relationships/customXml" Target="../ink/ink69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4.xml"/><Relationship Id="rId16" Type="http://schemas.openxmlformats.org/officeDocument/2006/relationships/customXml" Target="../ink/ink56.xml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18.png"/><Relationship Id="rId24" Type="http://schemas.openxmlformats.org/officeDocument/2006/relationships/customXml" Target="../ink/ink60.xml"/><Relationship Id="rId32" Type="http://schemas.openxmlformats.org/officeDocument/2006/relationships/customXml" Target="../ink/ink64.xml"/><Relationship Id="rId37" Type="http://schemas.openxmlformats.org/officeDocument/2006/relationships/image" Target="../media/image40.png"/><Relationship Id="rId40" Type="http://schemas.openxmlformats.org/officeDocument/2006/relationships/customXml" Target="../ink/ink68.xml"/><Relationship Id="rId45" Type="http://schemas.openxmlformats.org/officeDocument/2006/relationships/image" Target="../media/image44.png"/><Relationship Id="rId5" Type="http://schemas.openxmlformats.org/officeDocument/2006/relationships/image" Target="../media/image13.png"/><Relationship Id="rId15" Type="http://schemas.openxmlformats.org/officeDocument/2006/relationships/image" Target="../media/image20.png"/><Relationship Id="rId23" Type="http://schemas.openxmlformats.org/officeDocument/2006/relationships/image" Target="../media/image32.png"/><Relationship Id="rId28" Type="http://schemas.openxmlformats.org/officeDocument/2006/relationships/customXml" Target="../ink/ink62.xml"/><Relationship Id="rId36" Type="http://schemas.openxmlformats.org/officeDocument/2006/relationships/customXml" Target="../ink/ink66.xml"/><Relationship Id="rId10" Type="http://schemas.openxmlformats.org/officeDocument/2006/relationships/customXml" Target="../ink/ink53.xml"/><Relationship Id="rId19" Type="http://schemas.openxmlformats.org/officeDocument/2006/relationships/image" Target="../media/image25.png"/><Relationship Id="rId31" Type="http://schemas.openxmlformats.org/officeDocument/2006/relationships/image" Target="../media/image35.png"/><Relationship Id="rId44" Type="http://schemas.openxmlformats.org/officeDocument/2006/relationships/customXml" Target="../ink/ink70.xml"/><Relationship Id="rId4" Type="http://schemas.openxmlformats.org/officeDocument/2006/relationships/customXml" Target="../ink/ink50.xml"/><Relationship Id="rId9" Type="http://schemas.openxmlformats.org/officeDocument/2006/relationships/image" Target="../media/image12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33.png"/><Relationship Id="rId30" Type="http://schemas.openxmlformats.org/officeDocument/2006/relationships/customXml" Target="../ink/ink63.xml"/><Relationship Id="rId35" Type="http://schemas.openxmlformats.org/officeDocument/2006/relationships/image" Target="../media/image39.png"/><Relationship Id="rId43" Type="http://schemas.openxmlformats.org/officeDocument/2006/relationships/image" Target="../media/image43.png"/><Relationship Id="rId8" Type="http://schemas.openxmlformats.org/officeDocument/2006/relationships/customXml" Target="../ink/ink52.xml"/><Relationship Id="rId3" Type="http://schemas.openxmlformats.org/officeDocument/2006/relationships/image" Target="../media/image9.png"/><Relationship Id="rId12" Type="http://schemas.openxmlformats.org/officeDocument/2006/relationships/customXml" Target="../ink/ink54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customXml" Target="../ink/ink67.xml"/><Relationship Id="rId20" Type="http://schemas.openxmlformats.org/officeDocument/2006/relationships/customXml" Target="../ink/ink58.xml"/><Relationship Id="rId41" Type="http://schemas.openxmlformats.org/officeDocument/2006/relationships/image" Target="../media/image42.png"/></Relationships>
</file>

<file path=ppt/slides/_rels/slide15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78.xml"/><Relationship Id="rId26" Type="http://schemas.openxmlformats.org/officeDocument/2006/relationships/customXml" Target="../ink/ink82.xml"/><Relationship Id="rId39" Type="http://schemas.openxmlformats.org/officeDocument/2006/relationships/image" Target="../media/image45.png"/><Relationship Id="rId21" Type="http://schemas.openxmlformats.org/officeDocument/2006/relationships/image" Target="../media/image26.png"/><Relationship Id="rId34" Type="http://schemas.openxmlformats.org/officeDocument/2006/relationships/customXml" Target="../ink/ink86.xml"/><Relationship Id="rId42" Type="http://schemas.openxmlformats.org/officeDocument/2006/relationships/customXml" Target="../ink/ink90.xml"/><Relationship Id="rId47" Type="http://schemas.openxmlformats.org/officeDocument/2006/relationships/image" Target="../media/image49.png"/><Relationship Id="rId50" Type="http://schemas.openxmlformats.org/officeDocument/2006/relationships/customXml" Target="../ink/ink94.xm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5.xml"/><Relationship Id="rId16" Type="http://schemas.openxmlformats.org/officeDocument/2006/relationships/customXml" Target="../ink/ink77.xml"/><Relationship Id="rId29" Type="http://schemas.openxmlformats.org/officeDocument/2006/relationships/image" Target="../media/image34.png"/><Relationship Id="rId11" Type="http://schemas.openxmlformats.org/officeDocument/2006/relationships/image" Target="../media/image18.png"/><Relationship Id="rId24" Type="http://schemas.openxmlformats.org/officeDocument/2006/relationships/customXml" Target="../ink/ink81.xml"/><Relationship Id="rId32" Type="http://schemas.openxmlformats.org/officeDocument/2006/relationships/customXml" Target="../ink/ink85.xml"/><Relationship Id="rId37" Type="http://schemas.openxmlformats.org/officeDocument/2006/relationships/image" Target="../media/image40.png"/><Relationship Id="rId40" Type="http://schemas.openxmlformats.org/officeDocument/2006/relationships/customXml" Target="../ink/ink89.xml"/><Relationship Id="rId45" Type="http://schemas.openxmlformats.org/officeDocument/2006/relationships/image" Target="../media/image48.png"/><Relationship Id="rId53" Type="http://schemas.openxmlformats.org/officeDocument/2006/relationships/image" Target="../media/image44.png"/><Relationship Id="rId5" Type="http://schemas.openxmlformats.org/officeDocument/2006/relationships/image" Target="../media/image13.png"/><Relationship Id="rId10" Type="http://schemas.openxmlformats.org/officeDocument/2006/relationships/customXml" Target="../ink/ink74.xml"/><Relationship Id="rId19" Type="http://schemas.openxmlformats.org/officeDocument/2006/relationships/image" Target="../media/image25.png"/><Relationship Id="rId31" Type="http://schemas.openxmlformats.org/officeDocument/2006/relationships/image" Target="../media/image35.png"/><Relationship Id="rId44" Type="http://schemas.openxmlformats.org/officeDocument/2006/relationships/customXml" Target="../ink/ink91.xml"/><Relationship Id="rId52" Type="http://schemas.openxmlformats.org/officeDocument/2006/relationships/customXml" Target="../ink/ink95.xml"/><Relationship Id="rId4" Type="http://schemas.openxmlformats.org/officeDocument/2006/relationships/customXml" Target="../ink/ink71.xml"/><Relationship Id="rId9" Type="http://schemas.openxmlformats.org/officeDocument/2006/relationships/image" Target="../media/image12.png"/><Relationship Id="rId14" Type="http://schemas.openxmlformats.org/officeDocument/2006/relationships/customXml" Target="../ink/ink76.xml"/><Relationship Id="rId22" Type="http://schemas.openxmlformats.org/officeDocument/2006/relationships/customXml" Target="../ink/ink80.xml"/><Relationship Id="rId27" Type="http://schemas.openxmlformats.org/officeDocument/2006/relationships/image" Target="../media/image33.png"/><Relationship Id="rId30" Type="http://schemas.openxmlformats.org/officeDocument/2006/relationships/customXml" Target="../ink/ink84.xml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customXml" Target="../ink/ink93.xml"/><Relationship Id="rId8" Type="http://schemas.openxmlformats.org/officeDocument/2006/relationships/customXml" Target="../ink/ink73.xml"/><Relationship Id="rId51" Type="http://schemas.openxmlformats.org/officeDocument/2006/relationships/image" Target="../media/image51.png"/><Relationship Id="rId3" Type="http://schemas.openxmlformats.org/officeDocument/2006/relationships/image" Target="../media/image9.png"/><Relationship Id="rId12" Type="http://schemas.openxmlformats.org/officeDocument/2006/relationships/customXml" Target="../ink/ink75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customXml" Target="../ink/ink88.xml"/><Relationship Id="rId46" Type="http://schemas.openxmlformats.org/officeDocument/2006/relationships/customXml" Target="../ink/ink92.xml"/><Relationship Id="rId20" Type="http://schemas.openxmlformats.org/officeDocument/2006/relationships/customXml" Target="../ink/ink79.xml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.xml"/><Relationship Id="rId15" Type="http://schemas.openxmlformats.org/officeDocument/2006/relationships/image" Target="../media/image20.png"/><Relationship Id="rId23" Type="http://schemas.openxmlformats.org/officeDocument/2006/relationships/image" Target="../media/image32.png"/><Relationship Id="rId28" Type="http://schemas.openxmlformats.org/officeDocument/2006/relationships/customXml" Target="../ink/ink83.xml"/><Relationship Id="rId36" Type="http://schemas.openxmlformats.org/officeDocument/2006/relationships/customXml" Target="../ink/ink87.xml"/><Relationship Id="rId49" Type="http://schemas.openxmlformats.org/officeDocument/2006/relationships/image" Target="../media/image50.png"/></Relationships>
</file>

<file path=ppt/slides/_rels/slide15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7.xml"/><Relationship Id="rId21" Type="http://schemas.openxmlformats.org/officeDocument/2006/relationships/image" Target="../media/image26.png"/><Relationship Id="rId34" Type="http://schemas.openxmlformats.org/officeDocument/2006/relationships/customXml" Target="../ink/ink111.xml"/><Relationship Id="rId42" Type="http://schemas.openxmlformats.org/officeDocument/2006/relationships/customXml" Target="../ink/ink115.xml"/><Relationship Id="rId47" Type="http://schemas.openxmlformats.org/officeDocument/2006/relationships/image" Target="../media/image53.png"/><Relationship Id="rId50" Type="http://schemas.openxmlformats.org/officeDocument/2006/relationships/customXml" Target="../ink/ink119.xml"/><Relationship Id="rId55" Type="http://schemas.openxmlformats.org/officeDocument/2006/relationships/image" Target="../media/image56.png"/><Relationship Id="rId63" Type="http://schemas.openxmlformats.org/officeDocument/2006/relationships/image" Target="../media/image6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6.xml"/><Relationship Id="rId16" Type="http://schemas.openxmlformats.org/officeDocument/2006/relationships/customXml" Target="../ink/ink102.xml"/><Relationship Id="rId29" Type="http://schemas.openxmlformats.org/officeDocument/2006/relationships/image" Target="../media/image34.png"/><Relationship Id="rId11" Type="http://schemas.openxmlformats.org/officeDocument/2006/relationships/image" Target="../media/image18.png"/><Relationship Id="rId24" Type="http://schemas.openxmlformats.org/officeDocument/2006/relationships/customXml" Target="../ink/ink106.xml"/><Relationship Id="rId32" Type="http://schemas.openxmlformats.org/officeDocument/2006/relationships/customXml" Target="../ink/ink110.xml"/><Relationship Id="rId37" Type="http://schemas.openxmlformats.org/officeDocument/2006/relationships/image" Target="../media/image40.png"/><Relationship Id="rId40" Type="http://schemas.openxmlformats.org/officeDocument/2006/relationships/customXml" Target="../ink/ink114.xml"/><Relationship Id="rId45" Type="http://schemas.openxmlformats.org/officeDocument/2006/relationships/image" Target="../media/image52.png"/><Relationship Id="rId53" Type="http://schemas.openxmlformats.org/officeDocument/2006/relationships/image" Target="../media/image55.png"/><Relationship Id="rId58" Type="http://schemas.openxmlformats.org/officeDocument/2006/relationships/customXml" Target="../ink/ink123.xml"/><Relationship Id="rId66" Type="http://schemas.openxmlformats.org/officeDocument/2006/relationships/customXml" Target="../ink/ink127.xml"/><Relationship Id="rId5" Type="http://schemas.openxmlformats.org/officeDocument/2006/relationships/image" Target="../media/image13.png"/><Relationship Id="rId61" Type="http://schemas.openxmlformats.org/officeDocument/2006/relationships/image" Target="../media/image59.png"/><Relationship Id="rId19" Type="http://schemas.openxmlformats.org/officeDocument/2006/relationships/image" Target="../media/image25.png"/><Relationship Id="rId14" Type="http://schemas.openxmlformats.org/officeDocument/2006/relationships/customXml" Target="../ink/ink101.xml"/><Relationship Id="rId22" Type="http://schemas.openxmlformats.org/officeDocument/2006/relationships/customXml" Target="../ink/ink105.xml"/><Relationship Id="rId27" Type="http://schemas.openxmlformats.org/officeDocument/2006/relationships/image" Target="../media/image33.png"/><Relationship Id="rId30" Type="http://schemas.openxmlformats.org/officeDocument/2006/relationships/customXml" Target="../ink/ink109.xml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48" Type="http://schemas.openxmlformats.org/officeDocument/2006/relationships/customXml" Target="../ink/ink118.xml"/><Relationship Id="rId56" Type="http://schemas.openxmlformats.org/officeDocument/2006/relationships/customXml" Target="../ink/ink122.xml"/><Relationship Id="rId64" Type="http://schemas.openxmlformats.org/officeDocument/2006/relationships/customXml" Target="../ink/ink126.xml"/><Relationship Id="rId8" Type="http://schemas.openxmlformats.org/officeDocument/2006/relationships/customXml" Target="../ink/ink98.xml"/><Relationship Id="rId51" Type="http://schemas.openxmlformats.org/officeDocument/2006/relationships/image" Target="../media/image54.png"/><Relationship Id="rId3" Type="http://schemas.openxmlformats.org/officeDocument/2006/relationships/image" Target="../media/image9.png"/><Relationship Id="rId12" Type="http://schemas.openxmlformats.org/officeDocument/2006/relationships/customXml" Target="../ink/ink100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customXml" Target="../ink/ink113.xml"/><Relationship Id="rId46" Type="http://schemas.openxmlformats.org/officeDocument/2006/relationships/customXml" Target="../ink/ink117.xml"/><Relationship Id="rId59" Type="http://schemas.openxmlformats.org/officeDocument/2006/relationships/image" Target="../media/image58.png"/><Relationship Id="rId67" Type="http://schemas.openxmlformats.org/officeDocument/2006/relationships/image" Target="../media/image44.png"/><Relationship Id="rId20" Type="http://schemas.openxmlformats.org/officeDocument/2006/relationships/customXml" Target="../ink/ink104.xml"/><Relationship Id="rId41" Type="http://schemas.openxmlformats.org/officeDocument/2006/relationships/image" Target="../media/image46.png"/><Relationship Id="rId54" Type="http://schemas.openxmlformats.org/officeDocument/2006/relationships/customXml" Target="../ink/ink121.xml"/><Relationship Id="rId62" Type="http://schemas.openxmlformats.org/officeDocument/2006/relationships/customXml" Target="../ink/ink12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5" Type="http://schemas.openxmlformats.org/officeDocument/2006/relationships/image" Target="../media/image20.png"/><Relationship Id="rId23" Type="http://schemas.openxmlformats.org/officeDocument/2006/relationships/image" Target="../media/image32.png"/><Relationship Id="rId28" Type="http://schemas.openxmlformats.org/officeDocument/2006/relationships/customXml" Target="../ink/ink108.xml"/><Relationship Id="rId36" Type="http://schemas.openxmlformats.org/officeDocument/2006/relationships/customXml" Target="../ink/ink112.xml"/><Relationship Id="rId49" Type="http://schemas.openxmlformats.org/officeDocument/2006/relationships/image" Target="../media/image50.png"/><Relationship Id="rId57" Type="http://schemas.openxmlformats.org/officeDocument/2006/relationships/image" Target="../media/image57.png"/><Relationship Id="rId10" Type="http://schemas.openxmlformats.org/officeDocument/2006/relationships/customXml" Target="../ink/ink99.xml"/><Relationship Id="rId31" Type="http://schemas.openxmlformats.org/officeDocument/2006/relationships/image" Target="../media/image35.png"/><Relationship Id="rId44" Type="http://schemas.openxmlformats.org/officeDocument/2006/relationships/customXml" Target="../ink/ink116.xml"/><Relationship Id="rId52" Type="http://schemas.openxmlformats.org/officeDocument/2006/relationships/customXml" Target="../ink/ink120.xml"/><Relationship Id="rId60" Type="http://schemas.openxmlformats.org/officeDocument/2006/relationships/customXml" Target="../ink/ink124.xml"/><Relationship Id="rId65" Type="http://schemas.openxmlformats.org/officeDocument/2006/relationships/image" Target="../media/image61.png"/><Relationship Id="rId4" Type="http://schemas.openxmlformats.org/officeDocument/2006/relationships/customXml" Target="../ink/ink96.xml"/><Relationship Id="rId9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customXml" Target="../ink/ink103.xml"/><Relationship Id="rId39" Type="http://schemas.openxmlformats.org/officeDocument/2006/relationships/image" Target="../media/image45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67200" y="2816953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Graphs (Traversal and Searching)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BA7960-FA27-8E42-98C6-3A85D9AC9347}"/>
              </a:ext>
            </a:extLst>
          </p:cNvPr>
          <p:cNvGrpSpPr/>
          <p:nvPr/>
        </p:nvGrpSpPr>
        <p:grpSpPr>
          <a:xfrm>
            <a:off x="3199890" y="696706"/>
            <a:ext cx="5792220" cy="2646441"/>
            <a:chOff x="3504764" y="484100"/>
            <a:chExt cx="4613058" cy="21076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4A06451-FA90-CF4F-8C53-56F276E5AB9A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C91578-8016-DA49-82FF-A440C6347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240ED7E-CA9B-C243-B998-F6BD5544D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A0B32DB-8D06-8D40-B9D1-DF86F210B3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09608F-2C17-F249-9D40-BA3E72ECA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3365738-A8DC-A34C-8E0D-BCDBEC70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633F07-2225-7E47-A349-40582B159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EFE85A2-BC97-DD46-AA28-39E80A34F074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405449F-CC57-FA43-AFFC-002CA933CD67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8C68254-3C52-3C44-9E97-EEF0331367C1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6611A2F-7E68-3F4E-A268-9317D01840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F41C4E-7C3A-DB4C-9C7E-B2D876C8E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DC5346A-A4A8-AD46-AC74-28DB29B082C9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8C1AAF2-CE4E-0644-BB9F-56152314B39E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0E82B7E-B7BB-5444-88FE-D58AB639E845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E2AF-3642-6642-8CE0-A89C52E8EA8D}"/>
                </a:ext>
              </a:extLst>
            </p:cNvPr>
            <p:cNvSpPr txBox="1"/>
            <p:nvPr/>
          </p:nvSpPr>
          <p:spPr>
            <a:xfrm>
              <a:off x="3510202" y="1175358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1A6141-CF36-294F-A57B-E71167CC2C08}"/>
                </a:ext>
              </a:extLst>
            </p:cNvPr>
            <p:cNvSpPr txBox="1"/>
            <p:nvPr/>
          </p:nvSpPr>
          <p:spPr>
            <a:xfrm>
              <a:off x="4859598" y="49482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676251-84B1-8440-B9E8-B900C7B0F5A7}"/>
                </a:ext>
              </a:extLst>
            </p:cNvPr>
            <p:cNvSpPr txBox="1"/>
            <p:nvPr/>
          </p:nvSpPr>
          <p:spPr>
            <a:xfrm>
              <a:off x="4869568" y="200701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EB1943-DC94-A348-A89B-0F455CAA45A8}"/>
                </a:ext>
              </a:extLst>
            </p:cNvPr>
            <p:cNvSpPr txBox="1"/>
            <p:nvPr/>
          </p:nvSpPr>
          <p:spPr>
            <a:xfrm>
              <a:off x="6411528" y="48410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669653-5747-D94D-82FD-CBED3FAEC69C}"/>
                </a:ext>
              </a:extLst>
            </p:cNvPr>
            <p:cNvSpPr txBox="1"/>
            <p:nvPr/>
          </p:nvSpPr>
          <p:spPr>
            <a:xfrm>
              <a:off x="6403781" y="200327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E08078-0A6D-2F4A-A8CF-A21EF6C50D93}"/>
                </a:ext>
              </a:extLst>
            </p:cNvPr>
            <p:cNvSpPr txBox="1"/>
            <p:nvPr/>
          </p:nvSpPr>
          <p:spPr>
            <a:xfrm>
              <a:off x="7730042" y="132954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7DF294B-5ADF-1E49-8602-7E90434330D5}"/>
              </a:ext>
            </a:extLst>
          </p:cNvPr>
          <p:cNvSpPr txBox="1"/>
          <p:nvPr/>
        </p:nvSpPr>
        <p:spPr>
          <a:xfrm>
            <a:off x="2460474" y="3868351"/>
            <a:ext cx="7299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 is a </a:t>
            </a:r>
            <a:r>
              <a:rPr lang="en-US" sz="3200" b="1" u="sng" dirty="0">
                <a:solidFill>
                  <a:srgbClr val="00B050"/>
                </a:solidFill>
              </a:rPr>
              <a:t>generalizable</a:t>
            </a:r>
            <a:r>
              <a:rPr lang="en-US" sz="3200" dirty="0"/>
              <a:t> process to see if there is a path from node 0 to node 5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CFE325-9E81-2142-88F0-DE8E7EE7AA35}"/>
              </a:ext>
            </a:extLst>
          </p:cNvPr>
          <p:cNvSpPr txBox="1"/>
          <p:nvPr/>
        </p:nvSpPr>
        <p:spPr>
          <a:xfrm>
            <a:off x="4305938" y="5084191"/>
            <a:ext cx="70169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Start at node 0. </a:t>
            </a:r>
          </a:p>
          <a:p>
            <a:r>
              <a:rPr lang="en-US" sz="2800" dirty="0"/>
              <a:t>Go to each neighbor.</a:t>
            </a:r>
          </a:p>
          <a:p>
            <a:r>
              <a:rPr lang="en-US" sz="2800" dirty="0"/>
              <a:t>Check each neighbor’s neighbor.</a:t>
            </a:r>
          </a:p>
          <a:p>
            <a:r>
              <a:rPr lang="en-US" sz="2800" dirty="0"/>
              <a:t>Check each neighbor’s neighbor’s neighbor….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2712927C-9AAD-69E0-51D3-935BDAB1B52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9402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556E27-2D3D-DAFA-39E4-7CE120522720}"/>
              </a:ext>
            </a:extLst>
          </p:cNvPr>
          <p:cNvSpPr txBox="1"/>
          <p:nvPr/>
        </p:nvSpPr>
        <p:spPr>
          <a:xfrm>
            <a:off x="5421873" y="4855172"/>
            <a:ext cx="64151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What if, for each vertex, we stored 	the previous vertex?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E546C0-AF6A-C5AC-9F41-2EEFF04BA60A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C07606-CBB2-ECC4-6C2C-B15EEDA83AA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996CD487-FD9E-F6A2-9CBA-C89D419B6492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44639A-46A9-3C76-776E-FBEB1999F181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6FA1AC-39E4-CCF1-6F81-FFC5C29029FB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2E5B4E-6499-38B7-25C6-5F03E55EF4B7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4FD0369-E938-ED50-C1F7-7A8959CC7C00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E7B129-95AE-BE02-8EDC-46BA95481E9C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F9023BD-6ACA-D70A-1CAB-D95FB62F39D2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11790F-5D33-38CA-87ED-6D61E96C2906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950EE3D-DF7A-53F1-80E1-D26876EE5A13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10C51F-DBDD-C950-9BA5-A34F3181C338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C28177A-72DB-8BA1-B9C2-C20B9A488AEB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ED46D9-69F8-27B9-31B5-0A0925B56C20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11D94FA-4CA3-6761-979A-6476EB3030A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CBADA6-9353-D352-F08C-86DFF51113F6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F1FD27B-274D-8547-AE8B-4C560D3035EA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C05FF11-0ADB-0A18-8932-5977715B669E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E8506E2-438B-BFA3-2767-0D8026EBFBC5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BF71AB-219E-50B1-B007-FD7C625B7930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2209660-3601-9248-E2DD-53F853652624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C1C1D1-2E75-2E58-9500-5CAEB0A02403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EBC2A01-D417-0FF4-83CD-5EC8CCEF7827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5A689A8-326F-3288-274C-2E34E17EEA9C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4997445-A4E0-5AC4-1A4F-142014EB03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052C48D-3920-3B3E-F875-DC659EF94BE1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3F8CB9C2-58D1-C6C4-79BB-01EF425B557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96892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8F74D0-B1E1-3414-B15F-72B8238FE8B9}"/>
              </a:ext>
            </a:extLst>
          </p:cNvPr>
          <p:cNvSpPr txBox="1"/>
          <p:nvPr/>
        </p:nvSpPr>
        <p:spPr>
          <a:xfrm>
            <a:off x="5421873" y="4855172"/>
            <a:ext cx="64151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What if, for each vertex, we stored 	the previous vertex?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E9CE54C-A565-016E-E89B-3354634451C9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0A62C7-D9BB-B621-5E4E-E0AF8E5C55FE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0BEAE085-B751-0266-7F10-096CC0D6DC63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57203D1-F9E7-6BA5-83E5-56F3159A3E96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CCC7A8-74A6-14C7-B155-5A6DC26A1432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D46E3C0-F1CA-6BCD-5188-C9831C600C8C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AEBC07-9637-A0D6-B4E6-4BD95A356224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C7E354A-D584-A9AB-9233-5866F7E16D91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CBFA9C8-959B-5345-E4D0-928BC065802D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B49A34-5498-E9D7-3091-A1EC7E628C55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6FA7142-C9C0-9194-5438-C1424B59BA4E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819FF7-5492-F47D-07F6-6C0CDB25CAD4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8736C3-64D7-A32A-7431-8B784A3D3F2A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E6A4B7-EFDD-39FA-76C4-79D937AF9A16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461EF8-B4CC-6471-2614-BDAA15AA99DE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10341DB-FAAA-F64A-6C27-1634DC979A15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D2F7A62-687E-A8EF-7A7E-A91457D23038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9EC6FF0-D7EB-B21D-9A16-92A66EF5D44B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E2EDFAD-E572-4BE9-9545-220CA71B3524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0142C6-0D35-081E-F4C6-AC1809EC6C0F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FEFBBAE-8082-327A-2511-FF345343BF57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A7453AC-F101-D510-BDCD-EA4731B77449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51AA04-795C-2183-F0B3-80950DEECCCC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2DB1A3-992B-DC77-3F20-E53F2763E209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4C9B7D0D-3707-CE48-A6BC-C1DA0C5DC99A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F284D98-5E66-119D-98AE-421A8E2E5626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8D5CBE4A-CF32-CC47-DCA2-2B76B9A75CE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9672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8A4E2C-7717-4D9B-B948-B2E62D81E22A}"/>
              </a:ext>
            </a:extLst>
          </p:cNvPr>
          <p:cNvSpPr txBox="1"/>
          <p:nvPr/>
        </p:nvSpPr>
        <p:spPr>
          <a:xfrm>
            <a:off x="5421873" y="4855172"/>
            <a:ext cx="64151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What if, for each vertex, we stored 	the previous vertex?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57699D-1B5B-6E22-E70D-D468059BDFB2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3C166D-7D92-B1A6-7D8C-9117FBCA64A2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9C0F77E-1C51-58FF-BE7B-A8F6C1A796E5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F4373E0-EB0C-33CF-0163-7A0A532DE475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764D110-144E-C712-7205-0FF5886C3921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5EB62B-813B-31D7-25E7-F7EBCA3FD14D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A790D5-1F41-9022-169B-89D472CB25AB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F8D3A5-C7F0-F293-4757-90D4E3FD7371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8629B58-D9FA-712C-F290-EEF0303FEF4E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8F3931-6524-D6C2-542B-5ABBAB9D1FF3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85BAECD-B112-7B7B-7D68-05E57302E119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C132E7-E69D-C131-4EBA-D0B62B6C57F1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617A876-D77E-E36A-85D4-2E68D5BF47BB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A84B8E-0FDB-54FE-BF60-1AC2E19FB5BA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0B0EB22-96FE-53E9-973F-5C75BF92AEB4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C3A4B0-A3CE-3A3E-8A0A-8C088179F7E0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0689AE5-7CD3-4785-B287-F4F5A2F02A5C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F477845-029B-0F04-DD51-CC6252C9E5FB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6EF1561-EF02-D8E8-4BB0-7836D4C04CD4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1AA6B5-A08C-1D2F-E09C-D61D5AAEB7B9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067CFC2-E75B-D47B-F8D0-930E0119AB0A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A879B1-7380-A4A5-F55F-7F3A6D7B8039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A179AD9-DD06-196A-3AFA-D7070B8866E2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1F84B2F-EE87-1197-7A76-2B1C525939DC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D433D3E-4AC8-F7E8-C964-1141EA7E8462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5AE798-3A8F-C7D6-ECFA-AD35D384F91F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A12C6A1F-6E63-CC89-D8D1-9B1A911CA36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84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E8D480-D536-1EE3-A097-4CE7FA8789C6}"/>
              </a:ext>
            </a:extLst>
          </p:cNvPr>
          <p:cNvSpPr txBox="1"/>
          <p:nvPr/>
        </p:nvSpPr>
        <p:spPr>
          <a:xfrm>
            <a:off x="5421873" y="4855172"/>
            <a:ext cx="64151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What if, for each vertex, we stored 	the previous vertex?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210A76-51F7-843E-2430-FED088078A95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A8C118-370A-7D1E-6295-A476328C561A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38456E8-930B-A42A-43C8-E2C59B5D8C68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2DB866-56EA-0F20-8E0F-A445D72E2921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A6B3B2-4C5A-40CE-62F8-4265201EC26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E01AFA-C763-3C57-AE64-3DFE61640B57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255D97-C2C1-48C6-B461-FC0B4AA929F1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FD0F80-EF19-A76E-6147-8AC72D3CBFB8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8F0200D-F701-5036-ECB3-87FD500F7917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3B4AC0-3F53-B791-F3DC-32A77285A59B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6FC293D-1706-1F6E-6D28-920C9F982ED1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242551-6A70-ED1E-7D29-2CD12F58B6D6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5FD6B08-574A-A44A-53A0-A2745BD934C3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7D9C2C-7DB4-86C3-9CFC-7FE36FD98163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942D99A-2A46-9907-DD1D-5B9752C81BA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8DF03EA-B4D9-DD8B-2A48-39914C8639F1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294FA13-DA42-AD49-259A-AE88C0C56157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F009CB2-D43D-3BB0-D680-AFA97141435E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88CB816-3226-2AC3-18F4-3595D3BF3570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8398E8-AD88-CEFD-D7FF-630E010D6354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1CDFB30-CF9E-8D56-006B-09D5297ED7EC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7799B5-38AF-1190-DB00-4B23258B9972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4E78F3A-15AB-6050-E4B3-F254D63F33CB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FD36F74-129B-4426-D8AE-B5123CCD1310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E31B91D-1042-9248-AE72-C5F9CB89B90A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5B349CC-CE9C-44CC-AFFD-357058BA5369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52078728-F042-C55C-AF62-22CE0801FD0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31813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4ECD0A-55A7-ED6A-3D28-390DCEC189E1}"/>
              </a:ext>
            </a:extLst>
          </p:cNvPr>
          <p:cNvSpPr txBox="1"/>
          <p:nvPr/>
        </p:nvSpPr>
        <p:spPr>
          <a:xfrm>
            <a:off x="5421873" y="4855172"/>
            <a:ext cx="64151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What if, for each vertex, we stored 	the previous vertex?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A6255E5-160D-AF06-713E-A8F4CA532FC4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F420F1-2EFE-6AE7-5C53-0E81297CB3E8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B665DD5-900F-3DB3-DDDA-0238683699BE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4CBCB76-C71E-FF6C-52C5-F588A67C61E6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9B19D56-3D49-49A5-D43A-85398236BDDE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112059D-CC79-DBA3-9AFE-D7EB4306EFD4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B75552-B7FC-8B44-0D5F-61CE2ABCC295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0E0F42-6E29-3E62-DB1F-BDE489A0FD01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132F19A-C792-D6FF-0A51-E0505D83D9D4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58136B-0CFC-DEA9-1F4B-F7274728E2E9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AF49E0-87F7-DAAE-F238-8E94E6FEBF9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A9EB76-485E-3225-980E-F57ABAF3E1AF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1653611-5464-DF8C-480D-06E0771CCFB6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7C0500-B41A-A6AE-1E4D-79DBBC2F4455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E7098C-B1A2-9F6C-0D67-6642579E2363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E7B978-D29A-01CB-F8E3-50B940A2512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056CB0-B786-07FC-7BA5-4ED6D40F1256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0E1EC-569A-6FBA-DA0C-E3543771F2E2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3C788BE8-6B25-D38A-173F-4C78A66D576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7F2F79-3D96-25E8-C05E-161E560EC944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FF1B068-9DA0-CC17-6553-DB149D48EF94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A56994A-AAC4-56E7-0B96-41F8C3DCE6EB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239672E-5E46-4504-9727-1801C70789C4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CB65B9-134A-E35C-F0F1-CC6DEDAAEFF6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C55862A-CAF2-82DC-4B24-232314D7618E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96823F0-F67F-2B4B-5473-B8E5DDD71B37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228789C9-37A6-CCCC-1594-51D738C13BB3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249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18CDEC-6473-FAF3-39FF-412EBB6A6F42}"/>
              </a:ext>
            </a:extLst>
          </p:cNvPr>
          <p:cNvSpPr txBox="1"/>
          <p:nvPr/>
        </p:nvSpPr>
        <p:spPr>
          <a:xfrm>
            <a:off x="5421873" y="4855172"/>
            <a:ext cx="64151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What if, for each vertex, we stored 	the previous vertex?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E08BD4-13BC-62C1-1124-7E6D0DA25B0B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A1585A9-9D68-23D7-17BA-367AEB341C8F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76D935E-5D32-9A95-EF50-7B70678EED95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AAEDC6-FEC6-4191-E8D7-B2544942B19B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629D015-8B5C-A02C-02F6-2D5A24A514A5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663DFAD-4B0D-6FAE-B494-795EBCD0B2BC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96BC1D-B041-179B-F476-05CFD0724A0F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6FAAA6-0365-B8CB-74D2-2FC38AAF13CC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225254E-5BA3-D103-E900-56D33BB4A0D6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16B3CE-FB9E-A0E2-487C-C631C88A1B83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3C1E51-285E-500B-DBEA-64DF057706C1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3D1A036-A1A5-111C-5611-FBDB4BD80CF2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680C71-C4C3-CC15-0C71-06AFE8A1BA4F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1586D8-7F4F-5338-DAC7-55682D6DBA07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B246D72-873F-2121-1C5E-6E8B42C3365C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22D5DC-B6F8-4A84-3C99-44ACAFD0E291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E4A06D-5F96-DF9F-A5D7-53ADD8CBB5DC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A4146F-7974-72DF-C077-91A231EC0238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A950CAF2-0025-F8E2-077F-A5F4081BDEE5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A7FEE6-D0A1-6223-7BB4-37E73AF12B9A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3B82010-DB90-B914-A702-7DF0264B7604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F5DE56-985E-C6E6-2CC7-0D0EB1F49CC6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1278433-6373-3EDC-5116-676CCC5FA2C9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03956A5-D9C2-281B-AA74-958B9246089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2CB9D92-8A28-F7C6-40EE-36FB7CB03FBA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08E876-1135-5A5F-F505-E9E01CC43468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76D9DABD-6B39-1F35-0249-E26E88BDA67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07011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4151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What if, for each vertex, we stored 	the previous vertex?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39C1D2-09CF-A06F-A9EF-D8E0BEA8E031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194B553-A998-F6DA-5ABC-6AF0CCEFBF03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32B3ED7-6F3B-AB65-4303-0C32C459A0C8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14D9AFE-EF1D-3CB3-D6FC-A648BC50DDFE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D6219E8-C352-3D48-ABFA-4FAA6F6CABBF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C8A4FE-3623-0E00-914C-90EFCB5555EC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11F668-0F00-A651-A697-6045481DC401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ACF7E9E-D48C-C77C-6EF1-9B54ED581A10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B2D2573-ED08-C3A6-1151-650735781626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3B496B-0B91-CE48-EC7B-DA78175543B4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BD8F0D3-DE42-E7E7-8FB0-DB2A7EC1D300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9BF9E2-654C-E516-F231-871BBCDC719E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8D60596-0CD1-F0F6-674C-A84502C02C3D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6217171-4A44-801F-14B2-C973EB8CECDB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6E3202C-5C2B-B7EE-69FC-5BE56CE2D7B6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A463F1-7460-9853-D2AE-9B1C8C14CE5A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9DF7A12-A6CE-F299-E7DC-27B8837BF8BD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1C227B4-4094-BCDC-D50F-87135306D808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832D6C82-D9F0-18CC-5777-15173C0ABCF9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04B479-54BA-D7A1-C8EE-CE4F3A23463C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DE2C365-2BD7-C544-4F31-F67300EC7864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C53287-8B56-9916-936E-E03F5DA26F5B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2DDE9F1-6714-AA22-CC7E-DFB7A56A72F2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B826513-C7CB-3007-492E-A9F68783ADF6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4795856-B80E-AB31-20A7-645734DCFA51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233038D-457F-FF1E-5874-6D663EF12B0D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A8FCF966-CD36-ED83-0B33-EBA76639A5AB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7330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AD1823-63B1-0964-F7E9-ABBD81339031}"/>
              </a:ext>
            </a:extLst>
          </p:cNvPr>
          <p:cNvSpPr txBox="1"/>
          <p:nvPr/>
        </p:nvSpPr>
        <p:spPr>
          <a:xfrm>
            <a:off x="5421873" y="4855172"/>
            <a:ext cx="64151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What if, for each vertex, we stored 	the previous vertex?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CC3361-F90F-E15E-78B3-DE15B470733E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B91CDC-266C-A397-97B2-0045ED95311C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8CF711E-C5B1-C6AB-2CF9-23169BF669C5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B8B369-E38F-2DC6-5868-1640EEEB2B7E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8936EF3-CBD4-3C4F-6FC1-7DDE32FB9DA9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8283597-9424-F863-EDEB-B698C86CEDCC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2026EC1-056A-83DE-4426-1D649C1D6C15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9474C1-8838-5346-A1F9-3188ACBE82BD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8A8C30D-D6ED-734E-C75C-D0B7076C9A88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5FD91D-5FAD-153F-19AE-A937F70ACBD4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C3F8D06-FC6D-830A-7C1A-E508322E75E5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F093D4-5F64-9F45-5150-F05DAB99F46E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70E1371-DFB7-F4B9-8441-D57867331226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16D2E1-C78B-8F90-FBD1-5E6D1F9149B6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510DC21-73A1-A3A6-0FAF-B615837880AB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4D2401-8711-666C-3BB2-8034A7969B67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D34B187-0218-20E8-0004-66B3AB6930F8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E63F364-142E-335D-61F8-3CF657725A8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F0A797A3-2F2B-0184-334C-1E6C8CE6B08F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B78C763-910C-6A97-51B8-D1D64DEE16B6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837E2BA-FD80-F3B7-EAD1-FAA0226BABB5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3D129A-A0D1-C31B-8707-1C350FACEE9D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AF6CF88-2377-F0E9-E41D-8C45451921DC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336DA60-3130-5970-8A8F-DC5607B55F87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803A5BD-C8DD-AF47-3557-329465B7C9A3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D98444-215A-37F0-B186-A0722C4A168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B577433F-6C77-DB28-284D-FB60935A2EC3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75785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6</a:t>
            </a:r>
            <a:r>
              <a:rPr lang="en-US" sz="2800" b="1" dirty="0">
                <a:highlight>
                  <a:srgbClr val="00FF00"/>
                </a:highlight>
              </a:rPr>
              <a:t>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E6C6359-F116-5029-0418-F71F8B7F35E7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ECE110-C924-F9B8-959E-D24275A597D6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4637C44-5C37-4660-34B6-CCA943484F36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E1AE84-773B-0F2D-86A5-F7C251369679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7227DFD-7988-58B1-1531-058E32B501D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4FB8E9-5B7F-1938-E262-1B19C2819DC8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D1A8D9-CB96-3D2E-D736-9AB98F024BDB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16C2C3-E3D3-4B90-20BA-7E165D4FBF7F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565AB31-ED4D-1DDF-1ADC-A751B3F07090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DDC878-59A3-1604-7F0A-B93C91BF9002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103C04-244C-62E3-5C1B-C4ABB156145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7CC186-F090-6964-5C0F-ECD4F9F422FB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896D2CA-CE79-AAE9-A1FA-20D18342F7D6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F6B509-C327-8C8D-D3DA-EF9E6456B2B7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D9756B2-2E6C-A686-4DF0-1999DA561614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217496-D506-EB40-1584-C525CF4A17A3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BEC23D4-0690-DDD2-BD1D-C31159384C6C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43CFED1-3500-C8C5-902D-A3AE28021C34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01D106A-0988-1979-2504-63B331E38E47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9799F2-66B6-59DB-4237-FB0F942E3AA1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1DD079-C750-6F41-B273-7A03A5AEFB80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B495C80-54C4-EC98-EE41-EE7F5408106D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6B46AAA-5947-05AA-84D8-FFBFA15DF09D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A18AA4-B2FA-EE33-DC2B-C02F9D1CD8BD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B1C66FF-A34B-511B-A661-83AB92B4D1FD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6F63DC-DC4E-1178-C89A-4FFB5658571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331A3540-EEFB-22DF-0B91-9FE703C9100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4705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6?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Start at vertex 6.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959ACD-6A87-D58E-AF69-13299061F26F}"/>
              </a:ext>
            </a:extLst>
          </p:cNvPr>
          <p:cNvSpPr/>
          <p:nvPr/>
        </p:nvSpPr>
        <p:spPr>
          <a:xfrm>
            <a:off x="3833446" y="565769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9FC5B80-0E37-DC0B-753C-D945CA8A6464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A0C747-4C02-A7B6-6ED4-2DF2925E8302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88A4891-31C1-0FC4-9CE0-6A402475190B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121212A-257A-66AE-BA47-B5576F5145D6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0580A5C-E31A-2C54-4D44-5E1B07D695D5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808B45-4713-2F8E-D343-9B2F86746C57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7CBAA17-AE86-AADB-1CB0-E37FDE9BA870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5DFC03D-AB9B-F3C0-637B-72C3627CFE14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FDB8B08-B92B-7C1B-DF65-53664B9813AA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35A162-7598-E512-39FF-0AC4BFC1A338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15D83F9-42F7-57D3-393E-4FF845607DE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77242-9045-C97D-F765-152AA8F8EBA2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0F744B6-7D39-A6D9-5FED-DB0D0DE1FA06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593FAF-B23D-0528-6850-8041E134ADEB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9D9344-11EA-3C2A-839E-66F1F0EC4479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143A45-31F7-81D4-E449-0CF389C93913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48316D-B86C-81F4-6171-C5FF0855E4D6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5FB1750-F4AC-0D3B-51EC-7DF24C4C290C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E8D09EA-25C8-0B48-445F-E5D5886B1DF7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FF6B7A-5ABD-193B-2FD4-7B97312DB15D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2297E3E-605C-0B63-15BC-E362CF8DEF5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DE2854-998B-DD8A-3BA0-E28D920989A9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9B8069B-98CF-7C83-0C92-8FCB4D8B12E8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A13F36B-3C43-F53B-3BEF-5B44323A245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33A3811-DFA1-80A2-43BB-C19A41F5D335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C29816-60F5-0EF9-44C0-676BAC3F79B5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9B2A6AC5-91FE-515C-3B85-73C8189DD06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3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Binary Search Tree - Traversal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F95A5-1529-834F-ADF3-E12B7E5C6FE3}"/>
              </a:ext>
            </a:extLst>
          </p:cNvPr>
          <p:cNvSpPr txBox="1"/>
          <p:nvPr/>
        </p:nvSpPr>
        <p:spPr>
          <a:xfrm>
            <a:off x="11353800" y="461020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95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687D27-C151-E449-9572-73D3B5F0C75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122699" y="436178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3C16C3-6317-EA48-9A27-0256CE525336}"/>
              </a:ext>
            </a:extLst>
          </p:cNvPr>
          <p:cNvCxnSpPr>
            <a:cxnSpLocks/>
          </p:cNvCxnSpPr>
          <p:nvPr/>
        </p:nvCxnSpPr>
        <p:spPr>
          <a:xfrm>
            <a:off x="7853755" y="507186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A7BAF3-8503-6D48-B813-ED56B4BE9D41}"/>
              </a:ext>
            </a:extLst>
          </p:cNvPr>
          <p:cNvGrpSpPr/>
          <p:nvPr/>
        </p:nvGrpSpPr>
        <p:grpSpPr>
          <a:xfrm>
            <a:off x="6520545" y="1237193"/>
            <a:ext cx="5123978" cy="4611084"/>
            <a:chOff x="1970881" y="1633560"/>
            <a:chExt cx="5123978" cy="4611084"/>
          </a:xfrm>
          <a:solidFill>
            <a:schemeClr val="bg1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EA6DD0-5F47-054C-AA15-3C4A91367459}"/>
                </a:ext>
              </a:extLst>
            </p:cNvPr>
            <p:cNvSpPr txBox="1"/>
            <p:nvPr/>
          </p:nvSpPr>
          <p:spPr>
            <a:xfrm>
              <a:off x="3904219" y="1633560"/>
              <a:ext cx="540873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A4529B-362A-3649-A5B4-D1F82545166F}"/>
                </a:ext>
              </a:extLst>
            </p:cNvPr>
            <p:cNvSpPr txBox="1"/>
            <p:nvPr/>
          </p:nvSpPr>
          <p:spPr>
            <a:xfrm>
              <a:off x="2444922" y="2643957"/>
              <a:ext cx="498364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5D898-57DD-C14D-8131-E9EA975CBC2D}"/>
                </a:ext>
              </a:extLst>
            </p:cNvPr>
            <p:cNvSpPr txBox="1"/>
            <p:nvPr/>
          </p:nvSpPr>
          <p:spPr>
            <a:xfrm>
              <a:off x="1970881" y="3529484"/>
              <a:ext cx="327483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6DAB9C-75BF-DD45-A94E-245ACF8FB058}"/>
                </a:ext>
              </a:extLst>
            </p:cNvPr>
            <p:cNvSpPr txBox="1"/>
            <p:nvPr/>
          </p:nvSpPr>
          <p:spPr>
            <a:xfrm>
              <a:off x="2961498" y="3529484"/>
              <a:ext cx="517738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C87B1AA-58DC-714E-B0B1-2565B92BAD02}"/>
                </a:ext>
              </a:extLst>
            </p:cNvPr>
            <p:cNvSpPr txBox="1"/>
            <p:nvPr/>
          </p:nvSpPr>
          <p:spPr>
            <a:xfrm>
              <a:off x="2581784" y="429649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27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DF361C-D6C2-4A4A-83F0-095E70B7E38B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flipH="1">
              <a:off x="2134623" y="3105622"/>
              <a:ext cx="559481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629F58-8563-7E42-AB33-C89050BC6416}"/>
                </a:ext>
              </a:extLst>
            </p:cNvPr>
            <p:cNvCxnSpPr>
              <a:cxnSpLocks/>
              <a:stCxn id="49" idx="2"/>
              <a:endCxn id="79" idx="0"/>
            </p:cNvCxnSpPr>
            <p:nvPr/>
          </p:nvCxnSpPr>
          <p:spPr>
            <a:xfrm>
              <a:off x="2694104" y="3105622"/>
              <a:ext cx="526263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7A0082-0E28-B64B-A2F7-7D605F6CFC87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 flipH="1">
              <a:off x="2831695" y="3991149"/>
              <a:ext cx="388672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21F8E9F-E876-C54B-86EF-939CDB90D222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694104" y="2095225"/>
              <a:ext cx="1480552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BAD1AB-7735-E349-AED8-9677BAE4224C}"/>
                </a:ext>
              </a:extLst>
            </p:cNvPr>
            <p:cNvSpPr txBox="1"/>
            <p:nvPr/>
          </p:nvSpPr>
          <p:spPr>
            <a:xfrm>
              <a:off x="5684178" y="2643957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54B985-5C1B-CF47-9031-5A6287E0981B}"/>
                </a:ext>
              </a:extLst>
            </p:cNvPr>
            <p:cNvSpPr txBox="1"/>
            <p:nvPr/>
          </p:nvSpPr>
          <p:spPr>
            <a:xfrm>
              <a:off x="4831949" y="3529484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4B471D-633F-684C-9816-68FC125C8F71}"/>
                </a:ext>
              </a:extLst>
            </p:cNvPr>
            <p:cNvSpPr txBox="1"/>
            <p:nvPr/>
          </p:nvSpPr>
          <p:spPr>
            <a:xfrm>
              <a:off x="6596495" y="3529484"/>
              <a:ext cx="498364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51D98-0A3E-0743-ADE2-D47F18B79360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 flipH="1">
              <a:off x="5081132" y="3105622"/>
              <a:ext cx="852229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B82C42-75DD-C045-AD4E-1FE928BB2776}"/>
                </a:ext>
              </a:extLst>
            </p:cNvPr>
            <p:cNvCxnSpPr>
              <a:cxnSpLocks/>
              <a:stCxn id="86" idx="2"/>
              <a:endCxn id="88" idx="0"/>
            </p:cNvCxnSpPr>
            <p:nvPr/>
          </p:nvCxnSpPr>
          <p:spPr>
            <a:xfrm>
              <a:off x="5933361" y="3105622"/>
              <a:ext cx="912316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8F1EB64-0944-D54C-9959-39DCAFCAD642}"/>
                </a:ext>
              </a:extLst>
            </p:cNvPr>
            <p:cNvCxnSpPr>
              <a:cxnSpLocks/>
              <a:stCxn id="45" idx="2"/>
              <a:endCxn id="86" idx="0"/>
            </p:cNvCxnSpPr>
            <p:nvPr/>
          </p:nvCxnSpPr>
          <p:spPr>
            <a:xfrm>
              <a:off x="4174656" y="2095225"/>
              <a:ext cx="1758705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52F9407-494B-F04D-98EB-902C43850CEE}"/>
                </a:ext>
              </a:extLst>
            </p:cNvPr>
            <p:cNvSpPr txBox="1"/>
            <p:nvPr/>
          </p:nvSpPr>
          <p:spPr>
            <a:xfrm>
              <a:off x="2195011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95BD3CC-1D3D-B54A-8E2E-15C76A0C2204}"/>
                </a:ext>
              </a:extLst>
            </p:cNvPr>
            <p:cNvSpPr txBox="1"/>
            <p:nvPr/>
          </p:nvSpPr>
          <p:spPr>
            <a:xfrm>
              <a:off x="3062796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29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0878A3-9D38-7C4A-9375-017C205CBFC7}"/>
                </a:ext>
              </a:extLst>
            </p:cNvPr>
            <p:cNvSpPr txBox="1"/>
            <p:nvPr/>
          </p:nvSpPr>
          <p:spPr>
            <a:xfrm>
              <a:off x="4174656" y="4296491"/>
              <a:ext cx="51258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DED6622-01C8-7A49-9ED2-1C60A027D586}"/>
                </a:ext>
              </a:extLst>
            </p:cNvPr>
            <p:cNvSpPr txBox="1"/>
            <p:nvPr/>
          </p:nvSpPr>
          <p:spPr>
            <a:xfrm>
              <a:off x="5418197" y="4296491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B00210-624D-7741-813D-D2EB7FE20D8E}"/>
                </a:ext>
              </a:extLst>
            </p:cNvPr>
            <p:cNvSpPr txBox="1"/>
            <p:nvPr/>
          </p:nvSpPr>
          <p:spPr>
            <a:xfrm>
              <a:off x="4993582" y="5006571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26C0063-C9FF-A244-8289-48023333C22E}"/>
                </a:ext>
              </a:extLst>
            </p:cNvPr>
            <p:cNvSpPr txBox="1"/>
            <p:nvPr/>
          </p:nvSpPr>
          <p:spPr>
            <a:xfrm>
              <a:off x="4490320" y="5782979"/>
              <a:ext cx="50326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68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EFE816-CB5B-3B4A-956A-F227054C4BE1}"/>
                </a:ext>
              </a:extLst>
            </p:cNvPr>
            <p:cNvSpPr txBox="1"/>
            <p:nvPr/>
          </p:nvSpPr>
          <p:spPr>
            <a:xfrm>
              <a:off x="5485802" y="5782979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90CDC1-F3C0-974F-8C30-3D99523D625E}"/>
                </a:ext>
              </a:extLst>
            </p:cNvPr>
            <p:cNvSpPr txBox="1"/>
            <p:nvPr/>
          </p:nvSpPr>
          <p:spPr>
            <a:xfrm>
              <a:off x="6311604" y="4296491"/>
              <a:ext cx="49253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93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EA63A30-A05C-D346-9094-2FCF036A13AB}"/>
                </a:ext>
              </a:extLst>
            </p:cNvPr>
            <p:cNvCxnSpPr>
              <a:cxnSpLocks/>
              <a:stCxn id="80" idx="2"/>
              <a:endCxn id="92" idx="0"/>
            </p:cNvCxnSpPr>
            <p:nvPr/>
          </p:nvCxnSpPr>
          <p:spPr>
            <a:xfrm flipH="1">
              <a:off x="2444922" y="4758156"/>
              <a:ext cx="386773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C4DF1A-791B-A348-949E-163CEF09650C}"/>
                </a:ext>
              </a:extLst>
            </p:cNvPr>
            <p:cNvCxnSpPr>
              <a:cxnSpLocks/>
              <a:stCxn id="80" idx="2"/>
              <a:endCxn id="93" idx="0"/>
            </p:cNvCxnSpPr>
            <p:nvPr/>
          </p:nvCxnSpPr>
          <p:spPr>
            <a:xfrm>
              <a:off x="2831695" y="4758156"/>
              <a:ext cx="481012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26A0046-9FCE-7F46-97DB-AED933983246}"/>
                </a:ext>
              </a:extLst>
            </p:cNvPr>
            <p:cNvCxnSpPr>
              <a:cxnSpLocks/>
              <a:stCxn id="87" idx="2"/>
              <a:endCxn id="94" idx="0"/>
            </p:cNvCxnSpPr>
            <p:nvPr/>
          </p:nvCxnSpPr>
          <p:spPr>
            <a:xfrm flipH="1">
              <a:off x="4430951" y="3991149"/>
              <a:ext cx="650181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7AA95A4-DAF6-1441-B31F-D50116CB7203}"/>
                </a:ext>
              </a:extLst>
            </p:cNvPr>
            <p:cNvCxnSpPr>
              <a:cxnSpLocks/>
              <a:stCxn id="87" idx="2"/>
              <a:endCxn id="95" idx="0"/>
            </p:cNvCxnSpPr>
            <p:nvPr/>
          </p:nvCxnSpPr>
          <p:spPr>
            <a:xfrm>
              <a:off x="5081132" y="3991149"/>
              <a:ext cx="586248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16E599-7556-6441-91CF-63AA82D2E530}"/>
                </a:ext>
              </a:extLst>
            </p:cNvPr>
            <p:cNvCxnSpPr>
              <a:cxnSpLocks/>
              <a:stCxn id="88" idx="2"/>
              <a:endCxn id="99" idx="0"/>
            </p:cNvCxnSpPr>
            <p:nvPr/>
          </p:nvCxnSpPr>
          <p:spPr>
            <a:xfrm flipH="1">
              <a:off x="6557870" y="3991149"/>
              <a:ext cx="287807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A40C5D-6851-5F4A-8957-F4BBADD3A556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 flipH="1">
              <a:off x="5239692" y="4758156"/>
              <a:ext cx="427688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5628FF-AD1F-2F49-B462-8D2FD149B96B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flipH="1">
              <a:off x="4741951" y="5468236"/>
              <a:ext cx="497741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9163624-5376-1D49-96E7-0907215F30F3}"/>
                </a:ext>
              </a:extLst>
            </p:cNvPr>
            <p:cNvCxnSpPr>
              <a:cxnSpLocks/>
              <a:stCxn id="96" idx="2"/>
              <a:endCxn id="98" idx="0"/>
            </p:cNvCxnSpPr>
            <p:nvPr/>
          </p:nvCxnSpPr>
          <p:spPr>
            <a:xfrm>
              <a:off x="5239692" y="5468236"/>
              <a:ext cx="492220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BB7A053A-6C6B-DF44-9E00-81BDF78F35FC}"/>
              </a:ext>
            </a:extLst>
          </p:cNvPr>
          <p:cNvSpPr txBox="1"/>
          <p:nvPr/>
        </p:nvSpPr>
        <p:spPr>
          <a:xfrm>
            <a:off x="68238" y="960276"/>
            <a:ext cx="5318753" cy="19697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(Node n)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D25463-F892-6F49-AFF8-4F84A0E0CE33}"/>
              </a:ext>
            </a:extLst>
          </p:cNvPr>
          <p:cNvSpPr txBox="1"/>
          <p:nvPr/>
        </p:nvSpPr>
        <p:spPr>
          <a:xfrm>
            <a:off x="646849" y="2930046"/>
            <a:ext cx="5652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chemeClr val="accent1"/>
                </a:solidFill>
              </a:rPr>
              <a:t>Recursion:</a:t>
            </a:r>
          </a:p>
          <a:p>
            <a:pPr marL="233363" indent="-233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Calling a method from inside itself.</a:t>
            </a:r>
          </a:p>
          <a:p>
            <a:pPr marL="233363" indent="-233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Solve the problem by solving identical smaller problems.</a:t>
            </a:r>
          </a:p>
          <a:p>
            <a:pPr marL="233363" indent="-233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What is the “smaller problem”?</a:t>
            </a:r>
          </a:p>
          <a:p>
            <a:pPr marL="690563" lvl="1" indent="-2333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1"/>
                </a:solidFill>
              </a:rPr>
              <a:t>Process the left side, then process the right side.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C027AD-21C8-364B-8D79-054BF3D67965}"/>
              </a:ext>
            </a:extLst>
          </p:cNvPr>
          <p:cNvSpPr txBox="1"/>
          <p:nvPr/>
        </p:nvSpPr>
        <p:spPr>
          <a:xfrm>
            <a:off x="8084856" y="532028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9FDF9C9F-8943-D30D-29B5-674C5B8B978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3032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6?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Start at vertex 6. Find its previous 	vertex. </a:t>
            </a:r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959ACD-6A87-D58E-AF69-13299061F26F}"/>
              </a:ext>
            </a:extLst>
          </p:cNvPr>
          <p:cNvSpPr/>
          <p:nvPr/>
        </p:nvSpPr>
        <p:spPr>
          <a:xfrm>
            <a:off x="3833446" y="565769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FBDE7A-6B05-0C23-DC6F-EA1C03B618DB}"/>
              </a:ext>
            </a:extLst>
          </p:cNvPr>
          <p:cNvSpPr/>
          <p:nvPr/>
        </p:nvSpPr>
        <p:spPr>
          <a:xfrm>
            <a:off x="4395421" y="565769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22037E-5CD9-5187-0F48-DB539C4A2F51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1B09FE-1878-A98B-76C9-1B8F0310DC2C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627FD22-955A-75FC-1D20-A21627C17224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1F41522-DD49-F771-2A81-634867C8F8FE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44677BF-B212-681D-A98D-50C5C294177B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3867B98-590F-581D-6870-D220C09A13C9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23F7FB-B905-C31E-DBAB-4832553A9F9A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DA4F840-7644-37F2-7288-382BDC9507F3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E00C811-914E-8A6B-043A-470E21C4CCDF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BD0ED5-ED70-329E-C026-5D3D83205205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0719416-44D8-AF16-657D-1E5BC97F5B64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E66485-2BF2-598E-6118-05C6743CADF6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ABE5D2-6D0C-3529-6F0C-7BF9B898EC10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FEE5F6-559C-7CBF-1613-D573CAC799B1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E62E38E-6F20-3200-5E50-3B6608FC314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235784-62D8-6988-3C87-B2430CAF8D63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2D8640-50CD-0240-E0E8-4C66A6878530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6B57F3-E7A1-0981-2BF9-991E6C76154B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D64F02F9-C4F4-B59E-3997-240DBE4EB5A6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75E859-1842-6CE3-3EFA-A59B44F413F1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97CEBD5-D055-1C25-BF21-3F20388A907C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184091A-1079-1B68-7776-E029FA425CAA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0302330-5414-9300-E3F2-263C047A1DD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3BC58F-41F2-D86B-2680-65CB01E311E3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ED8D7E8-EE99-239F-675A-A03D061A320E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1D78F55-171D-2F94-BCD6-9FF2EA1F1724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7152DEFB-D0D6-3556-E113-A9F7CC9051E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841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6?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Start at vertex 6. Find its previous 	vertex. Find its previous vertex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959ACD-6A87-D58E-AF69-13299061F26F}"/>
              </a:ext>
            </a:extLst>
          </p:cNvPr>
          <p:cNvSpPr/>
          <p:nvPr/>
        </p:nvSpPr>
        <p:spPr>
          <a:xfrm>
            <a:off x="3833446" y="565769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FBDE7A-6B05-0C23-DC6F-EA1C03B618DB}"/>
              </a:ext>
            </a:extLst>
          </p:cNvPr>
          <p:cNvSpPr/>
          <p:nvPr/>
        </p:nvSpPr>
        <p:spPr>
          <a:xfrm>
            <a:off x="4395421" y="565769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ED574A-8EFF-9520-93B8-1E4F0A25F0BE}"/>
              </a:ext>
            </a:extLst>
          </p:cNvPr>
          <p:cNvSpPr/>
          <p:nvPr/>
        </p:nvSpPr>
        <p:spPr>
          <a:xfrm>
            <a:off x="3820745" y="5080301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DEB77D-E649-10B6-E942-EB889B133626}"/>
              </a:ext>
            </a:extLst>
          </p:cNvPr>
          <p:cNvSpPr/>
          <p:nvPr/>
        </p:nvSpPr>
        <p:spPr>
          <a:xfrm>
            <a:off x="4395421" y="5080301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EAB4BF-D514-F0CA-893E-EAE6D8CBD17D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4167424" y="5480050"/>
            <a:ext cx="282684" cy="247411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ACD51D-7E1B-642B-6812-D0DD2110AC8D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B2E1E88-9213-7541-1426-66D8DF2FEAF5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93ADF69-6640-572C-FBC0-BB76A56BC275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D123E3-1E41-3AC0-577F-A4E8283B4EC9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781307F-27F8-20FE-F430-0BB0F5B3D714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1EA892-6A54-673C-F9D5-AE38A06F99C0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F3C04F-1271-E892-4471-A7824E149BA0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C412DB2-84E4-DD42-59E8-E3C42D7F18C2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8A0FE1A-586A-B8FA-0FFA-31AFAE769631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2A783B-E1D1-E1D2-5F8E-C977E7A53564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250C74E-2C05-B3ED-24DF-7E80F745116F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E08693-244E-E976-871D-B44D97F11041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7AC60D-A630-AC08-A3E5-BCFFF3F7A116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847981-4BE6-BA14-7625-CBBBC9E1E699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2F84DF-1E30-66C8-6A4C-9C39172CDEF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A62278-06AB-C001-03EA-2FB0F33CF613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CE3E47-2AF3-65AA-A6AC-3AE4C0426626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790ADCF-EE12-C6E3-E64C-5980E0F86B5B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3DBF2E2-AB1A-4D4E-F7F5-B24E28B58B0A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C4BF6B-FB67-8B2E-6FAE-5A29A0ADD9D1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660B4A5-EB9F-18DB-A71E-19AB554A5513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743DDEB-854C-9F8D-5E3A-F61D5140E4E1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B361FD4-C3C0-D25D-1C29-D68CD20FA86F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CC9AB7-7150-88B6-DC44-2E3CE8B72E07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7C79EA2-DB8E-4D77-ADC0-99775E43FEA5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B5D0ABC-7D16-FA12-3C03-5FC0C622207D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4322A02F-F8CE-4304-90F4-E45753DD1D3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386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959ACD-6A87-D58E-AF69-13299061F26F}"/>
              </a:ext>
            </a:extLst>
          </p:cNvPr>
          <p:cNvSpPr/>
          <p:nvPr/>
        </p:nvSpPr>
        <p:spPr>
          <a:xfrm>
            <a:off x="3833446" y="565769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FBDE7A-6B05-0C23-DC6F-EA1C03B618DB}"/>
              </a:ext>
            </a:extLst>
          </p:cNvPr>
          <p:cNvSpPr/>
          <p:nvPr/>
        </p:nvSpPr>
        <p:spPr>
          <a:xfrm>
            <a:off x="4395421" y="565769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ED574A-8EFF-9520-93B8-1E4F0A25F0BE}"/>
              </a:ext>
            </a:extLst>
          </p:cNvPr>
          <p:cNvSpPr/>
          <p:nvPr/>
        </p:nvSpPr>
        <p:spPr>
          <a:xfrm>
            <a:off x="3820745" y="5080301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DEB77D-E649-10B6-E942-EB889B133626}"/>
              </a:ext>
            </a:extLst>
          </p:cNvPr>
          <p:cNvSpPr/>
          <p:nvPr/>
        </p:nvSpPr>
        <p:spPr>
          <a:xfrm>
            <a:off x="4395421" y="5080301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269B159-8EA2-AF94-DAF7-6752040B255A}"/>
              </a:ext>
            </a:extLst>
          </p:cNvPr>
          <p:cNvSpPr/>
          <p:nvPr/>
        </p:nvSpPr>
        <p:spPr>
          <a:xfrm>
            <a:off x="3823920" y="276204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BB182D-5C7A-B319-F4D7-1F2A64F383B7}"/>
              </a:ext>
            </a:extLst>
          </p:cNvPr>
          <p:cNvSpPr/>
          <p:nvPr/>
        </p:nvSpPr>
        <p:spPr>
          <a:xfrm>
            <a:off x="4409364" y="2765218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EAB4BF-D514-F0CA-893E-EAE6D8CBD17D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4167424" y="5480050"/>
            <a:ext cx="282684" cy="247411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84562B-4248-A132-C3E5-4035ADEA18C5}"/>
              </a:ext>
            </a:extLst>
          </p:cNvPr>
          <p:cNvCxnSpPr>
            <a:cxnSpLocks/>
          </p:cNvCxnSpPr>
          <p:nvPr/>
        </p:nvCxnSpPr>
        <p:spPr>
          <a:xfrm flipH="1" flipV="1">
            <a:off x="4076700" y="3248025"/>
            <a:ext cx="422275" cy="1841500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49BC3B2-90D4-B65C-D93D-DD060C7C1A36}"/>
              </a:ext>
            </a:extLst>
          </p:cNvPr>
          <p:cNvSpPr txBox="1"/>
          <p:nvPr/>
        </p:nvSpPr>
        <p:spPr>
          <a:xfrm>
            <a:off x="5421873" y="4855172"/>
            <a:ext cx="677012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6?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Start at vertex 6. Find its previous 	vertex. Find its previous vertex…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	until we get back to the start (0).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F01CBB-C41E-06FE-88FF-61FD5A183994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9A158C-79F0-365D-BD48-D5190D3F02BA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9FAB6FD-93F5-BE6A-DFE5-274CBAB95C73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2BF119-17D5-D66B-472A-6D1A4EC06EC4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A91029-F8FA-326A-92B2-0A8F55382EC2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336973F-D8CF-B2F0-A5BA-5E3C1F024E63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C7FCFFC-B632-01CE-E810-ABECFB47769D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40F323-9264-A41E-80FC-A2DA8862CE42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745A623-1FB0-308D-3B2A-C033E25A3595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176AF5-81B1-9561-6B8A-50602B4DB136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F144CEE-7490-006B-62A8-93B5293D195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499806-D27E-1B0E-8DE2-FBC76984D564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9C68E3-3F0D-A03D-A2F2-BB8BEB601100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E3012A-0EC3-92FD-691A-E66BCF9C18FD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58BCDD3-78A3-E8F9-2C3E-228AAF46A252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3FBB4E5-17AA-10D4-D5F5-E8F0A99A6699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CB11E0A-AD99-2000-136D-A3368AE345C4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A357A19-B29B-0372-10D4-D9A98C47BBB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F90DA93A-D3AD-E283-7D08-6E431DCDDC5A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E0EA2C-2012-B905-6F63-F5BB8E9942A6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7AAAC46-F034-B0C9-BFBD-C2AC73A1EA70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2994E0F-F79B-B4D5-AB41-7CA73E6DA983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43D392-70F8-00BA-ACDF-38422EAD90A3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F3ECE5B-40D2-EF30-7A13-9CF530C01180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073CD84-9986-D7A9-D9F2-FFEE9C0CEF20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0D5533-8A81-D965-A8CF-81BF82A82D8C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7394C247-9FD8-B684-9F63-7AF27BD0C8E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5849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3?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0EE597-5E22-4243-95E2-3D2BB5C4940C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0FE0A69-3B94-D583-035E-C7DB014E91B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13E0A8A-68A6-ED87-0C54-BB88C0B12EF6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13D133-155C-4043-56C7-C3CA252728AE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3553EF-D244-EE29-87FF-91025C636D90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6CFF7D9-F37E-EE84-7A61-F04D0815D820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D8F54F3-5FB1-9856-8F6C-46535CA8B957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C78C1DB-08F5-E769-7362-ACABF01CC92D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FF42994-F154-C0CC-1AA4-1FABC9222067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C6BEAA-AA9C-9C79-19E1-1EF08600FF5E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A1A7357-607E-62B4-6F27-AB393E732C39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4EAF14-E132-C533-31A4-7331ED1F265F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888889-E2FF-292F-4A27-FDB9872A6C4A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CBB7A8-83BF-E554-05AD-E003E976ED58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787034E-88A2-562C-E5EF-A9852E14680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D77501-B610-82B0-79AE-8C0AD2C3C041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83B85D2-EAB0-033D-DFD2-DEBF013967D5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8FE2C3-064A-1B14-FAC3-544EB2AB4D7E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24CB930A-DB83-C4B2-6FC9-D4B4588ED9D9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B769A1-032F-90FE-FCF4-1F5D59314D6F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729B80E-33CE-B21C-42DD-BB9893725870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F33288-4DB6-0C3B-12AC-D693077BD9C1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1268343-6BB0-0BFB-DD90-0A04DF195FCA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CC907A-8240-52B6-1CB1-FCB033D61048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3F1E3F9-5CED-2B22-52E4-F8BDF16AA03C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C7A73B-47DB-B8D4-D14B-AA0751B09664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F8A854E4-05DF-CC99-1DDF-E484B1302C5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288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3?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1F6CFC-E194-00D2-9B34-BFBD9A78DD60}"/>
              </a:ext>
            </a:extLst>
          </p:cNvPr>
          <p:cNvSpPr/>
          <p:nvPr/>
        </p:nvSpPr>
        <p:spPr>
          <a:xfrm>
            <a:off x="3805736" y="390165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A4C5CD-0C83-6CD2-C522-64EEF01DF5E4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8F76F94-6572-AD3A-C87B-584DF36FF78E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DBAA8A9-AF4D-0827-9F0D-5EA083C9F587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49837A-C3F0-EDB3-E58B-79DEDE10A4C5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0E197FB-D2C6-3C73-6B53-22DD9265AA5D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8684FC-B110-60D5-5316-86957866FB8E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B0D561-7AB7-D7E1-8E04-C408769C215A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223C4E5-9186-1A97-F33F-5668F102C43B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26746853-1284-3BC4-AC5E-AB6AFEC4F281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B4CC13-2B84-569D-123D-78173AADAC6B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E779AFF-4F0C-D2D2-4289-88A72DF0C371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A3F31F-B67F-EB4D-109B-1704887039D5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4CBD371-B853-8EEA-F09C-4AEFDA93EF4C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423E44-6572-033C-9E95-F24730EC1AD9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3C450A6-48CD-7D83-2070-B832B91BB158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2ACF277-F22F-28B0-1280-D4E5F0C58A68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5933F3-4DF0-BDB6-F4AD-EAC52AC0BD67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894F256-7192-9248-1ABB-CCE517AED2B0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89CB15CA-FF46-86BE-3D04-E78CE0E43FCB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3FBE05-AF6D-06FE-75F3-5A6ACA047D19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2B4EF23-211F-96CA-C50F-E8577B41097A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C405E0A-99D6-62A6-6488-2CC2673649B4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0C20836-D2FE-A2BD-DBAD-A3E9D9A725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94571C-9265-0165-FB6A-59C054052870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A2EFFBE-0EC9-5504-E75A-5E272A98B7CF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B72DA7E-3314-B945-8CC0-6A8CA1949C82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E9920744-A636-AE47-5CD5-E094A9985D6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278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3?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1F6CFC-E194-00D2-9B34-BFBD9A78DD60}"/>
              </a:ext>
            </a:extLst>
          </p:cNvPr>
          <p:cNvSpPr/>
          <p:nvPr/>
        </p:nvSpPr>
        <p:spPr>
          <a:xfrm>
            <a:off x="3805736" y="390165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16E21B-869D-7F27-73A0-E09C06CF6847}"/>
              </a:ext>
            </a:extLst>
          </p:cNvPr>
          <p:cNvSpPr/>
          <p:nvPr/>
        </p:nvSpPr>
        <p:spPr>
          <a:xfrm>
            <a:off x="4408908" y="390165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E24876-F61D-8C82-8E5F-5C3C2F48D12C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661D02-2359-2DA7-905F-3E65D2DE3654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E48C29-4B6D-1529-0230-1DE50B5CAC63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459210-E0DA-5F07-7D84-B4C755F746E5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1450800-8B9F-1723-F00B-C017C6F80FE8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66F940-C1B4-EE6F-24C7-3CB0AF62BECF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177753-64E9-8C46-DDA8-E2AF58B60FC7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AD49915-7F47-DFB6-C926-25418EC22368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BAA26CF2-BFDC-0D0F-9A3A-9E6D1A7468EB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BEB704-6DD5-212A-2652-1F5658144168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C500AD6-B496-AAAE-BA15-F02D06655DA5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ECBCC6-FF7E-723E-9B5B-A8B8D40320E6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C468550-EE4B-EE3C-D44D-3FF10FEF3ADF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A38414-376B-D9A0-D1B6-B7F1AA49C6A9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2ADB2F4-E20D-E390-56C9-132C7CF13F37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E4647A-7CEC-D66F-C3F7-C63C231800F0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0801C2-AB9C-DB87-A4EE-5143A04A5E54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8D294F-F746-6F4D-872B-C47E928D49AC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15B4A12-D83A-5BCD-233B-9DCC9032FD52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7013352-6270-C905-50B0-FA59FC7EFCB7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51D86DD-5216-721B-1B26-F04F5C7E8969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11458CC-4152-31FF-92B4-3A10F55014E5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6E52064-A70E-D34C-D5E0-E59D5A15DA95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1D3A419-93CF-425B-4ACB-8064B8785DDC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A0A12AC-AE80-488E-FEFA-A7630E7D8A80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F657BA1-37CD-84FC-D005-D3F01A42DC16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5E6FEBC6-9EDC-76F3-F882-53E97BCFD9EB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1211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3?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1F6CFC-E194-00D2-9B34-BFBD9A78DD60}"/>
              </a:ext>
            </a:extLst>
          </p:cNvPr>
          <p:cNvSpPr/>
          <p:nvPr/>
        </p:nvSpPr>
        <p:spPr>
          <a:xfrm>
            <a:off x="3805736" y="390165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16E21B-869D-7F27-73A0-E09C06CF6847}"/>
              </a:ext>
            </a:extLst>
          </p:cNvPr>
          <p:cNvSpPr/>
          <p:nvPr/>
        </p:nvSpPr>
        <p:spPr>
          <a:xfrm>
            <a:off x="4408908" y="390165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9A216C-8953-6BB4-01F2-4959E13F6360}"/>
              </a:ext>
            </a:extLst>
          </p:cNvPr>
          <p:cNvSpPr/>
          <p:nvPr/>
        </p:nvSpPr>
        <p:spPr>
          <a:xfrm>
            <a:off x="3805736" y="4492152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AC3A240-36DE-5B65-39C3-6C723130A140}"/>
              </a:ext>
            </a:extLst>
          </p:cNvPr>
          <p:cNvSpPr/>
          <p:nvPr/>
        </p:nvSpPr>
        <p:spPr>
          <a:xfrm>
            <a:off x="4408908" y="4492152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919EB7-9CA0-08FD-F97E-F7E8CBCDECFD}"/>
              </a:ext>
            </a:extLst>
          </p:cNvPr>
          <p:cNvCxnSpPr>
            <a:cxnSpLocks/>
          </p:cNvCxnSpPr>
          <p:nvPr/>
        </p:nvCxnSpPr>
        <p:spPr>
          <a:xfrm flipH="1">
            <a:off x="4156364" y="4322618"/>
            <a:ext cx="290945" cy="290946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BE0CC3E-B0A4-1FB7-B1B7-0F384A2FE32F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C68A3F-BE6C-E652-959F-70A1926CD0C6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8C8FBD6-218E-5E8A-726D-1E84AD1A8523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2B17773-2ADE-A9F1-768A-6BC831EAB1D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55C098E-9DD1-3CDE-3510-4C4C9B420360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52D50E0-E4EF-68A7-F7BD-9C939392228A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B5C6A8B-BAE3-13DD-B6BD-06BFED988C2A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BB5BB6-3842-ED0B-1AD5-61B64267D73C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3A1CCE7D-02D6-09F3-5064-76B3BB6E7304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607514-A8F1-7ECA-CA42-6F44CDF67C2A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D18FFB-9864-19E1-6C5B-E8E4E2DB9D3D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E0BE2B-7103-ED0A-14D4-24E16152C6FA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E26BBCE-7854-24D4-29E2-43BD720CC713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A9E7D7-CB4E-7A18-9DF3-0E917447B75F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E957DF6-465A-A84C-AD58-B1900745E93C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6854A70-4A59-772C-1274-F0AD7042ADA0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89A663-49B3-16FF-819A-A40622D46760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61C6458-8D9D-715C-8DE4-D7BD3E4C4516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C7D326FB-F7DB-ED77-C88D-667763F00A24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3A40FB-D6E2-FC24-1C4B-94320009D7CC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8ED38FB-FA8A-AC7C-75AB-A2BA96376CA2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173F41-45F4-24DD-B2C4-316E902B9091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3DA77D1-D674-69E2-DFD0-A11CE2297033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B56AAB2-8DC0-14C3-3328-7C1EDBFE03A0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F60BA36-8381-AFEB-79A6-E56414216640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EBD9DE5-AE84-6269-756C-9F6566E0F726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18B386E3-0A50-09A3-11CD-BC7058CF961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8579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3?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1F6CFC-E194-00D2-9B34-BFBD9A78DD60}"/>
              </a:ext>
            </a:extLst>
          </p:cNvPr>
          <p:cNvSpPr/>
          <p:nvPr/>
        </p:nvSpPr>
        <p:spPr>
          <a:xfrm>
            <a:off x="3805736" y="390165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16E21B-869D-7F27-73A0-E09C06CF6847}"/>
              </a:ext>
            </a:extLst>
          </p:cNvPr>
          <p:cNvSpPr/>
          <p:nvPr/>
        </p:nvSpPr>
        <p:spPr>
          <a:xfrm>
            <a:off x="4408908" y="390165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9A216C-8953-6BB4-01F2-4959E13F6360}"/>
              </a:ext>
            </a:extLst>
          </p:cNvPr>
          <p:cNvSpPr/>
          <p:nvPr/>
        </p:nvSpPr>
        <p:spPr>
          <a:xfrm>
            <a:off x="3805736" y="4492152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AC3A240-36DE-5B65-39C3-6C723130A140}"/>
              </a:ext>
            </a:extLst>
          </p:cNvPr>
          <p:cNvSpPr/>
          <p:nvPr/>
        </p:nvSpPr>
        <p:spPr>
          <a:xfrm>
            <a:off x="4408908" y="4492152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A9B9474-F59A-6BB2-0283-FEBB29A0DEFE}"/>
              </a:ext>
            </a:extLst>
          </p:cNvPr>
          <p:cNvSpPr/>
          <p:nvPr/>
        </p:nvSpPr>
        <p:spPr>
          <a:xfrm>
            <a:off x="3805736" y="3330275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90011E9-25DA-4143-EAC8-B9443DCDC1BA}"/>
              </a:ext>
            </a:extLst>
          </p:cNvPr>
          <p:cNvSpPr/>
          <p:nvPr/>
        </p:nvSpPr>
        <p:spPr>
          <a:xfrm>
            <a:off x="4408908" y="3330275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B8B1A8-A1FD-A162-706A-C4433F837802}"/>
              </a:ext>
            </a:extLst>
          </p:cNvPr>
          <p:cNvCxnSpPr>
            <a:cxnSpLocks/>
          </p:cNvCxnSpPr>
          <p:nvPr/>
        </p:nvCxnSpPr>
        <p:spPr>
          <a:xfrm flipH="1" flipV="1">
            <a:off x="4142509" y="3713018"/>
            <a:ext cx="346364" cy="831273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919EB7-9CA0-08FD-F97E-F7E8CBCDECFD}"/>
              </a:ext>
            </a:extLst>
          </p:cNvPr>
          <p:cNvCxnSpPr>
            <a:cxnSpLocks/>
          </p:cNvCxnSpPr>
          <p:nvPr/>
        </p:nvCxnSpPr>
        <p:spPr>
          <a:xfrm flipH="1">
            <a:off x="4156364" y="4322618"/>
            <a:ext cx="290945" cy="290946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2706046-046C-5B27-590E-9D631FE2E01D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D2F6E6C-1CA6-3D10-3C52-8E4FC2376271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126329F-21A7-02D0-BB69-D2792F2D2607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B5FDF13-F04C-00CD-7F64-A28036094183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49BA8E3-4A8D-4792-3093-373F78AEA8A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EEF8E6-A2D5-4728-121A-CB7ABB2AEA9E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62D0FB-D5ED-077A-B9D5-2BDB0F456E4E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24BAB3F-5948-B089-63FC-B8879E7C1673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4B3B4D04-002C-646D-514F-DD134048EAD7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002801-3C31-ACEE-1175-9618A59AB41D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0773FE5-65CF-479D-0FAF-45289F256411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BD1E29-8B6F-A73E-94FA-AB116EAE04E1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9D5AF5-5347-5A53-47CE-582E6180B33E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FCEF6D5-6BB2-337C-7CCA-DD5E1E3A1ECD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70F6AE3-569C-5E25-591C-7E45C97456A4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0D9CBB6-080D-730D-54DD-A03973430330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355E05E-0BF2-7ADA-9CF1-01B00B1F1E9D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2AC027-18DB-3CE0-2829-D0208CA6752F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4278BD10-EBE9-CDC1-F9BA-FE2D5281785E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7E8D78-B4DD-2B59-F50A-2CA40BA775A9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8630159-068A-E818-A73F-3F4167C0D9CA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29ED6C-4DE1-E219-9C5C-D20B9EAD2E1F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6232D9E-5EF6-CD6C-BB7E-70B36A5CEFD5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8EEDFC-C8BE-7EDD-A632-09ECC5C7FBDF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9E8732D-51E9-6198-1A77-CC4943888E85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4242764-DA70-3E3D-D227-B98BBE2C7A9F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0E1C9D2F-762E-BD86-7989-950E4B94968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243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77012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3?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/>
        </p:nvGraphicFramePr>
        <p:xfrm>
          <a:off x="3419524" y="2118442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72148" y="1305083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2"/>
            <a:ext cx="1383323" cy="2836984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1F6CFC-E194-00D2-9B34-BFBD9A78DD60}"/>
              </a:ext>
            </a:extLst>
          </p:cNvPr>
          <p:cNvSpPr/>
          <p:nvPr/>
        </p:nvSpPr>
        <p:spPr>
          <a:xfrm>
            <a:off x="3805736" y="390165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016E21B-869D-7F27-73A0-E09C06CF6847}"/>
              </a:ext>
            </a:extLst>
          </p:cNvPr>
          <p:cNvSpPr/>
          <p:nvPr/>
        </p:nvSpPr>
        <p:spPr>
          <a:xfrm>
            <a:off x="4408908" y="3901653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C9A216C-8953-6BB4-01F2-4959E13F6360}"/>
              </a:ext>
            </a:extLst>
          </p:cNvPr>
          <p:cNvSpPr/>
          <p:nvPr/>
        </p:nvSpPr>
        <p:spPr>
          <a:xfrm>
            <a:off x="3805736" y="4492152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AC3A240-36DE-5B65-39C3-6C723130A140}"/>
              </a:ext>
            </a:extLst>
          </p:cNvPr>
          <p:cNvSpPr/>
          <p:nvPr/>
        </p:nvSpPr>
        <p:spPr>
          <a:xfrm>
            <a:off x="4408908" y="4492152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A9B9474-F59A-6BB2-0283-FEBB29A0DEFE}"/>
              </a:ext>
            </a:extLst>
          </p:cNvPr>
          <p:cNvSpPr/>
          <p:nvPr/>
        </p:nvSpPr>
        <p:spPr>
          <a:xfrm>
            <a:off x="3805736" y="3330275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90011E9-25DA-4143-EAC8-B9443DCDC1BA}"/>
              </a:ext>
            </a:extLst>
          </p:cNvPr>
          <p:cNvSpPr/>
          <p:nvPr/>
        </p:nvSpPr>
        <p:spPr>
          <a:xfrm>
            <a:off x="4408908" y="3330275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F38860A-B17C-A68A-C5D5-7867081F92BE}"/>
              </a:ext>
            </a:extLst>
          </p:cNvPr>
          <p:cNvSpPr/>
          <p:nvPr/>
        </p:nvSpPr>
        <p:spPr>
          <a:xfrm>
            <a:off x="3805736" y="2771844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50EA11B-079D-CB19-EB51-0762F2EA4BB3}"/>
              </a:ext>
            </a:extLst>
          </p:cNvPr>
          <p:cNvSpPr/>
          <p:nvPr/>
        </p:nvSpPr>
        <p:spPr>
          <a:xfrm>
            <a:off x="4408908" y="2771844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B8B1A8-A1FD-A162-706A-C4433F837802}"/>
              </a:ext>
            </a:extLst>
          </p:cNvPr>
          <p:cNvCxnSpPr>
            <a:cxnSpLocks/>
          </p:cNvCxnSpPr>
          <p:nvPr/>
        </p:nvCxnSpPr>
        <p:spPr>
          <a:xfrm flipH="1" flipV="1">
            <a:off x="4142509" y="3713018"/>
            <a:ext cx="346364" cy="831273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919EB7-9CA0-08FD-F97E-F7E8CBCDECFD}"/>
              </a:ext>
            </a:extLst>
          </p:cNvPr>
          <p:cNvCxnSpPr>
            <a:cxnSpLocks/>
          </p:cNvCxnSpPr>
          <p:nvPr/>
        </p:nvCxnSpPr>
        <p:spPr>
          <a:xfrm flipH="1">
            <a:off x="4156364" y="4322618"/>
            <a:ext cx="290945" cy="290946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32117D-3A0A-0501-6F6E-5C43DA0737C5}"/>
              </a:ext>
            </a:extLst>
          </p:cNvPr>
          <p:cNvCxnSpPr>
            <a:cxnSpLocks/>
          </p:cNvCxnSpPr>
          <p:nvPr/>
        </p:nvCxnSpPr>
        <p:spPr>
          <a:xfrm flipH="1" flipV="1">
            <a:off x="4156364" y="3117273"/>
            <a:ext cx="277970" cy="305203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F37A79D-512E-2FEE-4198-2CCF23C61FF0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D10EFB7-36DD-50AD-2DBA-D6444848537A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806DA719-15F9-634F-87DE-37CA06F8C2DC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22CBA6F-DC29-D075-BFB4-D702DBC12F3A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A87435B-369A-56C2-510F-AF38277A65F1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3455E21-C154-044F-87AB-D8DAF720E11A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DCB04C9-3E13-1690-F200-235AE7E7391E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54959E-BAAD-902D-49FE-A517782C083A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91539EA9-353D-031D-FC51-BDDF8A05B661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F6E4C8-C616-CEEB-FF62-2C3FBAB5FA5B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F1AE9DA-59E3-F7CF-90B5-DA1179064C98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2AA0142-3606-217B-20FE-3FEA9C888286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9E8AD0F-5074-2FE8-2D7F-9E15241DAC21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112B3-201D-45A4-C6B0-3D79EAFB0FE4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B8BC316-4D46-8B3E-075C-A7F3FACD594C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958A963-F015-DE87-0FE1-4CBD40BB100A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F6D6ED8-6B8D-7536-A051-FA0EE989255C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EA3442-A9BC-178E-7959-2C52C9815E6A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97FEEAB-5C51-4FE0-C4F9-73BF46FCD47F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54E5A79-683C-7425-579B-EBA4C2F39114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F5D2C7B-2FF1-FCB5-5CCB-1571F7B59968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EEC023-2AC9-E22C-FA28-D152E2E9B46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DDC0F3F-D409-076B-2F42-261C34CEF217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80836DD-7F20-CBC8-7B52-4C15326565CB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E06B3D3-6CA1-2DFA-7015-069FA3397B4F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04F508-B755-D56A-1A29-90B7DCF1012A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98ADA8F4-8560-01BE-E835-826E85F4E95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97119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1252574"/>
            <a:ext cx="10071065" cy="4493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792B3D-A4DA-84AB-D3F5-6B142D81A6FC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429609-3CD5-2672-95DD-5D0FCAE96C93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F393699-12A2-2158-D1AD-C9B9CF4569E5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7195DA-BDAF-3D96-C455-A58BCB428D3A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779901E-16B2-FEED-F3C1-B23419D6D6CA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B857046-D059-4AE0-0C03-8212C04F9EE0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D1BD61-0D13-1F2E-9A3A-D10183179962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048904-571A-F8E0-D116-BB6FDC7971B2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C8DAC0B-A57A-3225-8DB9-3E89552A1636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AAD8DF-9F3C-FA14-F1C4-FAEE266FC33C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C5DE479-9C74-0ABE-9441-1AA4A2EE163C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5326DE-F7B7-260B-326B-48210F4DAB80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9DFA72A-3E97-E695-577D-B474AD106762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8AD94E-2E6F-C78E-FBC2-F9276764A3DC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673FCD0-DD74-9658-0AD6-46D14EE700B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91B157-6398-CD14-3946-E412A52CC425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536CF3-8260-6E10-FA62-FAC9C0A3282C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557494-455A-0BC5-80A0-2F63FABE0BE8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15C66EF-F26A-15D5-3EAB-4878F39EEA11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5090D1-77DE-ECDA-E4B3-7DEB219DB39E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8A2ED4F-9F79-43BE-8724-90C740E9DD20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D2AE2C-0F22-0AEE-C32A-9FE14ED16930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2CB8B09-082F-F6C7-FD1F-2A226ECA6D17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C398715-CB40-EF00-649D-D412757BB0E0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DA07EF8-252B-A702-E730-67125D61F3A1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BF0983-A41A-4135-4459-12A313138A7C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96357374-733B-67F4-0EC7-6EDB3A6FEC3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604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Binary Search Tree - Traversal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F95A5-1529-834F-ADF3-E12B7E5C6FE3}"/>
              </a:ext>
            </a:extLst>
          </p:cNvPr>
          <p:cNvSpPr txBox="1"/>
          <p:nvPr/>
        </p:nvSpPr>
        <p:spPr>
          <a:xfrm>
            <a:off x="11353800" y="461020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95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687D27-C151-E449-9572-73D3B5F0C75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122699" y="436178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3C16C3-6317-EA48-9A27-0256CE525336}"/>
              </a:ext>
            </a:extLst>
          </p:cNvPr>
          <p:cNvCxnSpPr>
            <a:cxnSpLocks/>
          </p:cNvCxnSpPr>
          <p:nvPr/>
        </p:nvCxnSpPr>
        <p:spPr>
          <a:xfrm>
            <a:off x="7853755" y="507186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A7BAF3-8503-6D48-B813-ED56B4BE9D41}"/>
              </a:ext>
            </a:extLst>
          </p:cNvPr>
          <p:cNvGrpSpPr/>
          <p:nvPr/>
        </p:nvGrpSpPr>
        <p:grpSpPr>
          <a:xfrm>
            <a:off x="6520545" y="1237193"/>
            <a:ext cx="5123978" cy="4611084"/>
            <a:chOff x="1970881" y="1633560"/>
            <a:chExt cx="5123978" cy="4611084"/>
          </a:xfrm>
          <a:solidFill>
            <a:schemeClr val="bg1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EA6DD0-5F47-054C-AA15-3C4A91367459}"/>
                </a:ext>
              </a:extLst>
            </p:cNvPr>
            <p:cNvSpPr txBox="1"/>
            <p:nvPr/>
          </p:nvSpPr>
          <p:spPr>
            <a:xfrm>
              <a:off x="3904219" y="1633560"/>
              <a:ext cx="540873" cy="461665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A4529B-362A-3649-A5B4-D1F82545166F}"/>
                </a:ext>
              </a:extLst>
            </p:cNvPr>
            <p:cNvSpPr txBox="1"/>
            <p:nvPr/>
          </p:nvSpPr>
          <p:spPr>
            <a:xfrm>
              <a:off x="2444922" y="2643957"/>
              <a:ext cx="49836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5D898-57DD-C14D-8131-E9EA975CBC2D}"/>
                </a:ext>
              </a:extLst>
            </p:cNvPr>
            <p:cNvSpPr txBox="1"/>
            <p:nvPr/>
          </p:nvSpPr>
          <p:spPr>
            <a:xfrm>
              <a:off x="1970881" y="3529484"/>
              <a:ext cx="327483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6DAB9C-75BF-DD45-A94E-245ACF8FB058}"/>
                </a:ext>
              </a:extLst>
            </p:cNvPr>
            <p:cNvSpPr txBox="1"/>
            <p:nvPr/>
          </p:nvSpPr>
          <p:spPr>
            <a:xfrm>
              <a:off x="2961498" y="3529484"/>
              <a:ext cx="517738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C87B1AA-58DC-714E-B0B1-2565B92BAD02}"/>
                </a:ext>
              </a:extLst>
            </p:cNvPr>
            <p:cNvSpPr txBox="1"/>
            <p:nvPr/>
          </p:nvSpPr>
          <p:spPr>
            <a:xfrm>
              <a:off x="2581784" y="429649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27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DF361C-D6C2-4A4A-83F0-095E70B7E38B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flipH="1">
              <a:off x="2134623" y="3105622"/>
              <a:ext cx="559481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629F58-8563-7E42-AB33-C89050BC6416}"/>
                </a:ext>
              </a:extLst>
            </p:cNvPr>
            <p:cNvCxnSpPr>
              <a:cxnSpLocks/>
              <a:stCxn id="49" idx="2"/>
              <a:endCxn id="79" idx="0"/>
            </p:cNvCxnSpPr>
            <p:nvPr/>
          </p:nvCxnSpPr>
          <p:spPr>
            <a:xfrm>
              <a:off x="2694104" y="3105622"/>
              <a:ext cx="526263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7A0082-0E28-B64B-A2F7-7D605F6CFC87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 flipH="1">
              <a:off x="2831695" y="3991149"/>
              <a:ext cx="388672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21F8E9F-E876-C54B-86EF-939CDB90D222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694104" y="2095225"/>
              <a:ext cx="1480552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BAD1AB-7735-E349-AED8-9677BAE4224C}"/>
                </a:ext>
              </a:extLst>
            </p:cNvPr>
            <p:cNvSpPr txBox="1"/>
            <p:nvPr/>
          </p:nvSpPr>
          <p:spPr>
            <a:xfrm>
              <a:off x="5684178" y="2643957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54B985-5C1B-CF47-9031-5A6287E0981B}"/>
                </a:ext>
              </a:extLst>
            </p:cNvPr>
            <p:cNvSpPr txBox="1"/>
            <p:nvPr/>
          </p:nvSpPr>
          <p:spPr>
            <a:xfrm>
              <a:off x="4831949" y="3529484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4B471D-633F-684C-9816-68FC125C8F71}"/>
                </a:ext>
              </a:extLst>
            </p:cNvPr>
            <p:cNvSpPr txBox="1"/>
            <p:nvPr/>
          </p:nvSpPr>
          <p:spPr>
            <a:xfrm>
              <a:off x="6596495" y="3529484"/>
              <a:ext cx="498364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51D98-0A3E-0743-ADE2-D47F18B79360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 flipH="1">
              <a:off x="5081132" y="3105622"/>
              <a:ext cx="852229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B82C42-75DD-C045-AD4E-1FE928BB2776}"/>
                </a:ext>
              </a:extLst>
            </p:cNvPr>
            <p:cNvCxnSpPr>
              <a:cxnSpLocks/>
              <a:stCxn id="86" idx="2"/>
              <a:endCxn id="88" idx="0"/>
            </p:cNvCxnSpPr>
            <p:nvPr/>
          </p:nvCxnSpPr>
          <p:spPr>
            <a:xfrm>
              <a:off x="5933361" y="3105622"/>
              <a:ext cx="912316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8F1EB64-0944-D54C-9959-39DCAFCAD642}"/>
                </a:ext>
              </a:extLst>
            </p:cNvPr>
            <p:cNvCxnSpPr>
              <a:cxnSpLocks/>
              <a:stCxn id="45" idx="2"/>
              <a:endCxn id="86" idx="0"/>
            </p:cNvCxnSpPr>
            <p:nvPr/>
          </p:nvCxnSpPr>
          <p:spPr>
            <a:xfrm>
              <a:off x="4174656" y="2095225"/>
              <a:ext cx="1758705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52F9407-494B-F04D-98EB-902C43850CEE}"/>
                </a:ext>
              </a:extLst>
            </p:cNvPr>
            <p:cNvSpPr txBox="1"/>
            <p:nvPr/>
          </p:nvSpPr>
          <p:spPr>
            <a:xfrm>
              <a:off x="2195011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95BD3CC-1D3D-B54A-8E2E-15C76A0C2204}"/>
                </a:ext>
              </a:extLst>
            </p:cNvPr>
            <p:cNvSpPr txBox="1"/>
            <p:nvPr/>
          </p:nvSpPr>
          <p:spPr>
            <a:xfrm>
              <a:off x="3062796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29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0878A3-9D38-7C4A-9375-017C205CBFC7}"/>
                </a:ext>
              </a:extLst>
            </p:cNvPr>
            <p:cNvSpPr txBox="1"/>
            <p:nvPr/>
          </p:nvSpPr>
          <p:spPr>
            <a:xfrm>
              <a:off x="4174656" y="4296491"/>
              <a:ext cx="51258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DED6622-01C8-7A49-9ED2-1C60A027D586}"/>
                </a:ext>
              </a:extLst>
            </p:cNvPr>
            <p:cNvSpPr txBox="1"/>
            <p:nvPr/>
          </p:nvSpPr>
          <p:spPr>
            <a:xfrm>
              <a:off x="5418197" y="4296491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B00210-624D-7741-813D-D2EB7FE20D8E}"/>
                </a:ext>
              </a:extLst>
            </p:cNvPr>
            <p:cNvSpPr txBox="1"/>
            <p:nvPr/>
          </p:nvSpPr>
          <p:spPr>
            <a:xfrm>
              <a:off x="4993582" y="5006571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26C0063-C9FF-A244-8289-48023333C22E}"/>
                </a:ext>
              </a:extLst>
            </p:cNvPr>
            <p:cNvSpPr txBox="1"/>
            <p:nvPr/>
          </p:nvSpPr>
          <p:spPr>
            <a:xfrm>
              <a:off x="4490320" y="5782979"/>
              <a:ext cx="50326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68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EFE816-CB5B-3B4A-956A-F227054C4BE1}"/>
                </a:ext>
              </a:extLst>
            </p:cNvPr>
            <p:cNvSpPr txBox="1"/>
            <p:nvPr/>
          </p:nvSpPr>
          <p:spPr>
            <a:xfrm>
              <a:off x="5485802" y="5782979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90CDC1-F3C0-974F-8C30-3D99523D625E}"/>
                </a:ext>
              </a:extLst>
            </p:cNvPr>
            <p:cNvSpPr txBox="1"/>
            <p:nvPr/>
          </p:nvSpPr>
          <p:spPr>
            <a:xfrm>
              <a:off x="6311604" y="4296491"/>
              <a:ext cx="49253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93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EA63A30-A05C-D346-9094-2FCF036A13AB}"/>
                </a:ext>
              </a:extLst>
            </p:cNvPr>
            <p:cNvCxnSpPr>
              <a:cxnSpLocks/>
              <a:stCxn id="80" idx="2"/>
              <a:endCxn id="92" idx="0"/>
            </p:cNvCxnSpPr>
            <p:nvPr/>
          </p:nvCxnSpPr>
          <p:spPr>
            <a:xfrm flipH="1">
              <a:off x="2444922" y="4758156"/>
              <a:ext cx="386773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C4DF1A-791B-A348-949E-163CEF09650C}"/>
                </a:ext>
              </a:extLst>
            </p:cNvPr>
            <p:cNvCxnSpPr>
              <a:cxnSpLocks/>
              <a:stCxn id="80" idx="2"/>
              <a:endCxn id="93" idx="0"/>
            </p:cNvCxnSpPr>
            <p:nvPr/>
          </p:nvCxnSpPr>
          <p:spPr>
            <a:xfrm>
              <a:off x="2831695" y="4758156"/>
              <a:ext cx="481012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26A0046-9FCE-7F46-97DB-AED933983246}"/>
                </a:ext>
              </a:extLst>
            </p:cNvPr>
            <p:cNvCxnSpPr>
              <a:cxnSpLocks/>
              <a:stCxn id="87" idx="2"/>
              <a:endCxn id="94" idx="0"/>
            </p:cNvCxnSpPr>
            <p:nvPr/>
          </p:nvCxnSpPr>
          <p:spPr>
            <a:xfrm flipH="1">
              <a:off x="4430951" y="3991149"/>
              <a:ext cx="650181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7AA95A4-DAF6-1441-B31F-D50116CB7203}"/>
                </a:ext>
              </a:extLst>
            </p:cNvPr>
            <p:cNvCxnSpPr>
              <a:cxnSpLocks/>
              <a:stCxn id="87" idx="2"/>
              <a:endCxn id="95" idx="0"/>
            </p:cNvCxnSpPr>
            <p:nvPr/>
          </p:nvCxnSpPr>
          <p:spPr>
            <a:xfrm>
              <a:off x="5081132" y="3991149"/>
              <a:ext cx="586248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16E599-7556-6441-91CF-63AA82D2E530}"/>
                </a:ext>
              </a:extLst>
            </p:cNvPr>
            <p:cNvCxnSpPr>
              <a:cxnSpLocks/>
              <a:stCxn id="88" idx="2"/>
              <a:endCxn id="99" idx="0"/>
            </p:cNvCxnSpPr>
            <p:nvPr/>
          </p:nvCxnSpPr>
          <p:spPr>
            <a:xfrm flipH="1">
              <a:off x="6557870" y="3991149"/>
              <a:ext cx="287807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A40C5D-6851-5F4A-8957-F4BBADD3A556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 flipH="1">
              <a:off x="5239692" y="4758156"/>
              <a:ext cx="427688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5628FF-AD1F-2F49-B462-8D2FD149B96B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flipH="1">
              <a:off x="4741951" y="5468236"/>
              <a:ext cx="497741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9163624-5376-1D49-96E7-0907215F30F3}"/>
                </a:ext>
              </a:extLst>
            </p:cNvPr>
            <p:cNvCxnSpPr>
              <a:cxnSpLocks/>
              <a:stCxn id="96" idx="2"/>
              <a:endCxn id="98" idx="0"/>
            </p:cNvCxnSpPr>
            <p:nvPr/>
          </p:nvCxnSpPr>
          <p:spPr>
            <a:xfrm>
              <a:off x="5239692" y="5468236"/>
              <a:ext cx="492220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BD0B7E6-10A0-4F4D-BC91-B6A3766DEAFF}"/>
              </a:ext>
            </a:extLst>
          </p:cNvPr>
          <p:cNvSpPr txBox="1"/>
          <p:nvPr/>
        </p:nvSpPr>
        <p:spPr>
          <a:xfrm>
            <a:off x="65684" y="951416"/>
            <a:ext cx="5216693" cy="1969770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44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046BA7-CCAC-0F4A-9E27-CACD63AEBE34}"/>
              </a:ext>
            </a:extLst>
          </p:cNvPr>
          <p:cNvSpPr txBox="1"/>
          <p:nvPr/>
        </p:nvSpPr>
        <p:spPr>
          <a:xfrm>
            <a:off x="8084856" y="532028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F194D9F1-CFE8-F14B-C4D0-7698C946D9D3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632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1252574"/>
            <a:ext cx="10071065" cy="44935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62D8D0-07F0-3AB0-DBF8-2307AFD45985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61606A-1D6E-C9BE-2BD1-B6CE4D4B78B7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409439F-7195-4D14-32D1-4F40566B6EC9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65D59C-E59E-9D1B-2876-E8546CE96B52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ECCB08C-5A85-D941-6416-347156950078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B34CFC-1470-68F8-BB87-B43643D64918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8373EB-6675-B7C5-74CA-7CE16DBA93DA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9BB8CE-1B76-EDEC-F8F7-B43174E523FC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B911D06-F239-A9C7-662D-00317AF0DE48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C7CE85-8496-EF14-CB95-4BC470CF1D85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36F42AA-5BB9-00C4-A540-2C17EA155A4A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0D890B-BA9D-E6F4-9A3F-F38C617DB119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00A6FC1-0020-A3E5-4F07-127C8762469C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F26973C-7B9F-5FA5-C011-131F4B5EFB43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D04DB55-E531-92C4-A4A1-D1AF27442D67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C402D6-9F84-8EE4-4200-1B800DCE5B23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CFE0E75-AC17-CE30-E986-072D7D745880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84F1678-B9F0-B551-82F4-E7899BB25FAA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3015C0A-AD44-3BFB-3F18-6972EEB172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CFB8CE-B6B3-FA71-E2E5-A75855BE9E1A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45ACCA0-9827-BD9E-93CE-CB57442C9B40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2594CAE-05F0-4446-64B3-5707BC0DE72F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82366EC-2B89-FEBC-B5FF-8D6BAF1139E8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B542BF5-4159-5B2D-9228-C34F8F78FB97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93D2491-437B-6209-4EFF-FB1A50B597ED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D0AF2C-0794-B52B-7AB2-141306481C44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5039C815-5D77-EC3E-890A-5276393A86D6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5659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1252574"/>
            <a:ext cx="10071065" cy="51090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private int[]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= new int[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graph.getNumVertices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EB6612-9975-5BAC-A56F-1FCF9B3D832A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C88680-AF69-160A-5CEC-CA16CD945352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33A1992-5587-479B-B664-FF298B6EBAA8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C9F3F7-0C73-EDA3-E489-DC393A889BEA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7FC7275-BFF2-E6B4-B836-145893B2DDD2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D2976B-3B65-5F5D-91CA-4157578C8847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31C22A-05BF-0FB8-D7AB-DD7D5CB695A1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6906959-D76C-1215-D9B9-2910CB0D7EAE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9FDCA2D-D8D5-CE68-E5DD-08FA20098C7D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76A7FA-C4AF-DF51-AE40-6FF9D5D2DAC2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32C5E5A-9EA8-D9C2-C56B-CEFC5B2B24EC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7DABA4-90A7-B0F7-FBD0-0E45D7369D84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CD48704-F4AF-2819-7CE7-1187E38F5CFA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2886EF-36A7-D522-7D5D-B0A7824C1BF5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C248711-683D-FC5A-99EC-7C9E1BF532C3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7CF0428-443E-9A77-D02C-8AAE25856848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065FEF4-A39A-CA41-96C7-CB1B12A4F5A6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AA8015A-2078-0BF4-F35A-023F6B57A366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5962336-B8C6-CF00-52ED-061B88AB1377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5DD9A0-A714-B05B-1319-094BD62BE6C7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769342D-4023-E99B-FD28-99050089081D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48825E-FEF0-37D2-E386-EF5A7BAB5124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F0BD976-20DA-6476-367C-17578DA22572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6ECD31-3805-6634-F03A-7087E07F4A05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7BB634C-1162-3C4E-BBE0-D9A1EC46F859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9F8EB9A-88A8-7041-99E7-EBC6B7AFB067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1B29FF91-40E5-86A1-DD30-E6F2D58E1C8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2263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1252574"/>
            <a:ext cx="10071065" cy="5416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private int[]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= new int[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graph.getNumVertices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[?????] = ?????;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DF0003-0A2C-4EB9-E865-5039169CF09A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C2F644-4FC1-FE6C-B3AD-DF5ADA795E7A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5D2C255-BC1D-D8F2-25BC-A634D881C1B6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947F9A-B5B4-B71C-CC28-872B3C445EF2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0F76D5-7182-4F18-F479-1889E6E51EB8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89F06D1-52DB-FFB6-B2B8-30C82465BD55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2623F0A-F3A1-F586-9E95-10347D9621C8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93FAFA-C375-A211-575D-BAA15A7267B7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A6DAA46-EB78-2BF3-3FAC-F8EDDBD51B01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04D52B1-61C0-DD2C-BC23-67678E0B7A51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E258C5B-4999-DDC7-833E-C36EDA71E2D5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2E9739-B90A-C888-1BB1-0A1B963D51DD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96405A5-07E4-20C9-9858-8D9B531E2F24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B902C6-87F6-83F2-5E19-8BC6509C1A9F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4EA54B8-14F0-3FE0-1D3A-0440BB4930D8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1AA5677-0780-C55D-C3FF-5F59F0DC2BBA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4EEF38-64A0-FFAC-B8A2-241C926945A3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EA611C-8DEA-3A1D-0890-095CD6C9F2E0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F6DB149-6171-49EE-715B-9F7BA21E3FA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9AFA6C-C754-D178-6427-94B41B2A1A44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06C1300-3D44-DC9B-F876-4259C2301C6A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FF5BB39-440B-D2FD-2C8D-B3114B8D8AF1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44310A7-0859-BC21-22B0-672914AF91C9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5A56FD1-7294-511D-74D5-8DB87DC8714D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E1E4A03-4ABA-5B2D-09E8-5233610C76D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53DFB29-E461-C106-C3DD-9C97860C8826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25F7A88E-F456-7A17-EE09-12FAFC4F3D6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9532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1252574"/>
            <a:ext cx="10071065" cy="5416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private int[]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= new int[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graph.getNumVertices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[vertex] = neighbor;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400871-6A67-9B31-E9E4-1624B4DCBF8D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BF8746D-E065-F184-C8C5-DAE828A22599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6B7E9FC5-7A46-E515-23CE-4B94826F4DA3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3A6AF6-5610-625F-B5BC-1AE2F2308C98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043337-D6BF-2E6F-E27E-256A6DC08017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AC91EA6-0B11-AD5E-8CED-71F14FC457E8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360F28-7DF7-CFCE-476B-2B01A2CED79B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B68C090-9189-02D8-C09E-74C3B89D13F9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F4D07954-B563-D718-169E-21E40040D9EB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8AE7C4-3410-7DC2-1079-A6B1C9829B4F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03E906-06C0-85B3-93C8-1E161330EEAB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0F0AC6-B9B3-2619-8813-EE97871E1447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71D826-8890-44A6-C5CC-8F6163C2EB8A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A8D5C2-EBBC-90CB-A8EB-23D7846B9585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597BDBA-642A-69E7-A392-2AB4AE9BEE7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58B8257-4F4E-042C-8C90-D887DF2F7D3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CFB4DC-0458-25FC-69BA-48FBD02C46AE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0F607FF-303B-B94D-480C-D3087BE8C3A2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4EECF7D-74B7-584B-7131-AE9927920A97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481955-A91F-AA7E-53D4-C4A338229FED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3165F79-FA41-7A48-4621-8E817A34649E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2064267-6BF3-C1D4-0A1E-71363F144028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D79C413-5AA2-0EB7-8613-F03D81513412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57BAB22-A6A1-C24D-37E7-3FA80C262110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A00DD46-43ED-7421-EA04-0A169E1EE734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039E0BB-A729-5226-36F3-4DDC0DD7C866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94A8120B-0203-18DE-FDD0-9D8189AEA50E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072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1252574"/>
            <a:ext cx="10071065" cy="5416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private int[]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= new int[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graph.getNumVertices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previousVertex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[neighbor] = vertex;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BB7464-7D57-0F1E-84BC-792C91B211F0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A0A21-8005-0DD3-E635-8C3ABAFC951F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C2A44FAE-A527-92E0-025D-DEBB426A734B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25710D-CCBF-F329-43E9-601D3FFFFE6E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7A9549D-CA7B-F3D0-FD4F-777C6B29E16A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997564-2B30-076E-4D5B-C698411C048F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FDCFB4-9809-361A-B203-D7895B76E7D2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70FD9E-F452-C1A0-35BF-830735F01E86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0728213-197D-1AD3-9BBF-C0626097A777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A7C8C8-2610-5A2A-3137-9E74F7A4E879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2A15E3A-F4EC-DE05-7A59-F704F4E9A630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55A140-D478-F307-D83D-771561FDC300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51C175-8F2D-5A3A-BE2C-879A5FE2C015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5C021F-A75E-DD85-7FB6-D3AC1F15645B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6C2E53-2471-1893-CB91-D3FF51E27D7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EC11D29-49D6-BC57-5F44-08753655604C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8D2A88-D6F2-4B2A-B007-4A7EB82CD907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1A13B7-A6B7-9B93-E9F9-E1655683658B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2BCA09C-94C3-2DC5-05FE-8EBEDD0F76C4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9CB0EE-BE85-5B54-6C4D-CAFD60466502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9BA4DD7-3698-4AB8-E776-F26AA48AD556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01C8CD0-26C3-727D-E92F-74CF6ABA9BD2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BFE8BE5-1D41-8A51-1A58-3F0EF8A8A10D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B45218-89D9-5A69-99D0-938CFD0C9BA5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00D02C9-7AC8-C4D2-E967-A1540982667B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6697742-9B83-2B45-CFF1-FC0452A99C73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80E0B9EC-1DB3-252E-8465-A785AE5A69F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84450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       ???         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84E798-6952-FF60-3C31-0A552FA5E530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563DD0-B774-10F6-6F8C-8FEEB96E3C27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E3FD25E-611B-016C-63D4-8957E805BB77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8E43497-16FE-A85F-2F06-7F49B0EC6C9C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6948184-9363-B0D3-EE4B-62998641BA50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6DBAB8-188F-DD37-DF3A-60CFC8AF5FB0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A64249-A8B6-2403-DB24-8C03B9636D5B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0C38247-C85F-949F-F2B5-0A735698871E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CF18CBD-A9D3-F5E2-9261-B5BCDA9A9C34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8325C09-D72A-8863-C844-976A44AA3DAB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05474C0-972F-5712-6A01-0867C336B654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55FCEA-230B-1D17-6BCA-450164622315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199CF0-D0E5-93EF-8CBE-9AE5FA147EB9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2780795-C43A-C674-C594-17AEFBC592D6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DEDDB7D-D6CB-5262-C925-0CB620336896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6400FE1-AF8F-92B9-9CF8-DB2A3090F7EE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49A1AC5-9AA3-49C5-BA54-66ECF23383C2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20DE52B-AEA4-2BE3-33D2-283D487A3AD6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12982D7-50D1-CA84-C742-0793B416AF05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C31976-4368-BDB5-619A-E942C50C9612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321E4FB-9049-BAD7-23F4-A2B5FE38C82D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2AC199-ED1B-6D1D-6F6A-60FA3F788AEE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A366A81-FB55-4D38-7C40-5AA1F4D17C45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A17A6F-5B61-49FD-23D6-DBCF852EBA64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AF34F56-2B6D-A33E-E708-196C4FDC5E17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2FFA1C0-0C01-C3E6-0167-82E8C1F32FDA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B3F7184B-37D7-A37F-265B-35833564C426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0563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       ???         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211D64-FD6F-0CD2-1155-15CEF80301EA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54623F-87F7-EE50-7589-DCEB45F92521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D29005B-4576-CC67-8678-7898B93F44D4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4DFDD6-0D1F-8A64-C125-153AE65FBB54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B2A8BF-3CC6-DF22-B05D-340DB697772E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1CAC9EB-ED8B-7EFE-484D-3E650708E7A7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BF9B792-C68A-6B3E-D781-7AD8D5AB85FB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99885E0-11CC-CAA2-397D-E86177C76109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971D583-8373-1423-01F5-542D37222B27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D36170-31B6-0A3D-A751-27C2282797F1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5D98B41-FEDE-CC53-39BC-2697A3AD9B6E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5409EA9-8792-6857-EAEA-943EFB572B66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94A145E-F325-E560-CCC6-FD10C273DA4F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006AD7-19CD-6967-523C-B287FB5E6344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50F44D3-8970-F11A-C337-A726F91C3210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F06739-0340-C2E3-0100-6002BBA1EB6F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3C25A9-2C91-15BE-BBE3-A6F008EB5A75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55EB2CE-65EF-02C0-9D4F-7133AC66F6E5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656EAB8-9AD1-127D-046D-769A4AF81289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CE907CD-1145-25A5-A3D7-D7F57E6523B8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59FB721-A2F8-1F60-95F2-6607F0163ACC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26EB3EC-211B-B1BE-000D-3A81CDDB24AC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9F4A565-4E26-E941-0873-6E55D0235583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F30BC1-46E5-5453-6DA1-DCFA8BD53CA4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169BF6F-3E74-39B3-B8F6-FF634DA59B87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1B7627-F38C-12C0-A9FF-CDC946484D98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5E1B49E2-BD38-7CEB-6955-B22BA3080AF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7751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       ???         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366EBF-8A6D-B3A6-CD2F-97B42A04356C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D887B2-F520-848D-BE31-FECE9CF7C355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30A4AAB-8E2E-9838-80FD-046666C7C242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FDFE469-E8DA-509D-0865-EE57985CEA78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1965E76-BF87-B1AE-8483-69571A703F3D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16E472D-5608-A3DA-D13B-31CEE14BC577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E9AC430-CB90-F276-D47F-B962285B5EB8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ADD37D-3156-5C45-A8AE-7B74DD6D0FCE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36986FB3-7253-E81F-3CC6-052E037D6B8E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A70B29-C40B-8CA1-A7C7-C789B0EB41A5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1681569-433B-30A0-30AA-434B873FBF63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C789FB-5858-7CA7-49EC-6B8A8F4C8933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38230C6-F31C-8393-CAC9-EE68CA840161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5D269EE-3928-D1BD-5BB1-D1FEBA887D09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2958027-03D8-7B10-BAC7-CD7ED9CB663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53106ED-500C-8C72-7A05-F5DD5F60391B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661CD2-BF68-07E8-FDE1-1C5FE3DF53D1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95C24DE-99E6-D451-7DDA-7E038A7C4E42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F915375-6FFE-72DC-0F78-E5F63332C88E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A24BCA-A078-FCBF-F66A-7DCF4CBB0EC3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8AE358D-6CAD-2A68-8543-F540E77A7DCF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27E3E0-A797-C605-9741-D7F9DA4CC851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0C61BB5-9ABD-FADA-E6B1-F2EB9E0600DA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B8E70A-02A6-ECBB-8600-2F16C8A4F222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33ACADD-36B1-AF1B-A329-9F3D8FD7CD24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FD6B1B-2AF9-300E-CC4A-4586AC2C67D5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238BB065-F833-B808-78C8-90C7842A22F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0593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       ???         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        ??    path = ??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60F453C-D065-0AB6-BF6D-FA9E95B2A47D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399C14-24B0-76BE-FB9A-C2EA041F9CC0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913D296-047D-54CE-D41E-948808CC5B18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53C3A6-E6A3-D866-DA4B-1AF489EE4139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42F577F-9DB6-6B46-4E4F-099596C80CCB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6BE06AB-3BA9-CEA1-7560-90D073C9E000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488A4C-5ABB-B7DF-F24F-C0E5C74C531E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27A32D2-EADB-892C-CD44-95F646F4C66C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03D4FB7A-7A8B-E6DD-D4C1-A6ECB738EC5A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8710BD-FDF5-D953-4CE5-FB55A9100EDC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D633F82-6A6F-169A-59CC-E222B059FADB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BE8FC2-52B5-AD8A-FACC-B107C3961E69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0867419-AC0A-6EDD-A511-50BC016340DA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9F1508-6705-A53B-7C6B-F193A59C410A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217BAE-9FFC-7077-F55E-42E40A37BE68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55114EE-DEAE-4E3B-D31A-22E613EF11AC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6A0C191-919A-0D57-9C99-A0528FFF4C7A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34CA94B-8E7B-86ED-E196-2D84F21B4C9A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7E2E91E-AF41-E4D5-B81C-2693122216DA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4340840-69C1-BB54-6865-AC794580DD31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3C3BCBD-495E-C468-B569-2BA160050C97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D95ED8-571E-9889-84CE-08DB3B6F696B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3529E30-28AF-05E5-D161-2476266DF234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D1BE75-3ACF-0F28-C7C3-D0F876C88522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F4F9B7C-2E79-80B3-BA77-84E4BEF1341E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1EA0EC1-575D-1E9B-1C93-1315A7B8EE0D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F1942AA-B5A7-8F9F-DF9C-1356F70A557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36134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       ???         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93932B-503C-9936-AEA9-E5A1A8715F86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53F8F8-83AE-CB9B-9784-F4FFB69A12E2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D1A9692-069D-6EEC-D36F-1C32757F741F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A1D5670-A30A-4CD6-16FD-B9974C553DFC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EF435A3-EDC3-6613-0657-1915A099F5CA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FBB6727-F32A-90CE-E125-82327268ACDC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4AD948F-0673-CBC2-8DF2-8E25FEF7AC23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B4CBFCA-7591-56A3-45A5-673792E5D5B1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69490-7DD3-E4FD-75B3-F953899236B0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78EDD08-EC88-F552-202F-BFAC6BE40F7F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E061CC3-BEA9-3B1B-89CD-02922B3031CF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6092BBF-1B45-0A12-1BD2-9E325A36EE6E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02B178C-36CD-A979-DD26-257B33BFC909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EAF3F69-1195-DD0D-7F37-14F85DBAD1E3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DF003FB-297D-2D5D-AA69-7C67389AB5D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8EFF78C-76DC-9BE5-CE1F-5E7F2D338A2B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E4DCE36-9E53-F150-0B46-AEFE0134E7FF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243DCEE-181E-DFEA-872F-F77E42D8507A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FF0D518-F1D7-FC27-5A6C-56848B296F06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5566C1-88CD-99FC-7FE4-B37D916EE1B6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F7702DF-4C5F-4D6D-F712-028C06363663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A4D5183-C590-D30E-CC10-7EC8D715F0E4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DB88BE9-147C-6A2E-045E-7B226FAD60A5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4F36FE-2112-57D2-6AB4-43B2297EE07C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421B39F-9170-8071-9B25-CFEC70731A11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7DF7C73-7D2F-E23D-B84D-BD330A850DCE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440B441F-5CBA-0DC3-4CD3-9F370D04AB7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5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Binary Search Tree - Traversal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F95A5-1529-834F-ADF3-E12B7E5C6FE3}"/>
              </a:ext>
            </a:extLst>
          </p:cNvPr>
          <p:cNvSpPr txBox="1"/>
          <p:nvPr/>
        </p:nvSpPr>
        <p:spPr>
          <a:xfrm>
            <a:off x="11353800" y="461020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95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687D27-C151-E449-9572-73D3B5F0C75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122699" y="436178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3C16C3-6317-EA48-9A27-0256CE525336}"/>
              </a:ext>
            </a:extLst>
          </p:cNvPr>
          <p:cNvCxnSpPr>
            <a:cxnSpLocks/>
          </p:cNvCxnSpPr>
          <p:nvPr/>
        </p:nvCxnSpPr>
        <p:spPr>
          <a:xfrm>
            <a:off x="7853755" y="507186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BD0B7E6-10A0-4F4D-BC91-B6A3766DEAFF}"/>
              </a:ext>
            </a:extLst>
          </p:cNvPr>
          <p:cNvSpPr txBox="1"/>
          <p:nvPr/>
        </p:nvSpPr>
        <p:spPr>
          <a:xfrm>
            <a:off x="65684" y="951416"/>
            <a:ext cx="5216693" cy="1969770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44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2A1BB99-1BB2-E944-995C-70A3C343A8A6}"/>
              </a:ext>
            </a:extLst>
          </p:cNvPr>
          <p:cNvGrpSpPr/>
          <p:nvPr/>
        </p:nvGrpSpPr>
        <p:grpSpPr>
          <a:xfrm>
            <a:off x="6520545" y="1237193"/>
            <a:ext cx="5123978" cy="4611084"/>
            <a:chOff x="1970881" y="1633560"/>
            <a:chExt cx="5123978" cy="4611084"/>
          </a:xfrm>
          <a:solidFill>
            <a:schemeClr val="bg1"/>
          </a:solidFill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E386AFB-48DE-9D48-B336-952FF7A13786}"/>
                </a:ext>
              </a:extLst>
            </p:cNvPr>
            <p:cNvSpPr txBox="1"/>
            <p:nvPr/>
          </p:nvSpPr>
          <p:spPr>
            <a:xfrm>
              <a:off x="3904219" y="1633560"/>
              <a:ext cx="540873" cy="461665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5E6580-EA4E-2D47-93B7-A46A98D49BE8}"/>
                </a:ext>
              </a:extLst>
            </p:cNvPr>
            <p:cNvSpPr txBox="1"/>
            <p:nvPr/>
          </p:nvSpPr>
          <p:spPr>
            <a:xfrm>
              <a:off x="2444922" y="2643957"/>
              <a:ext cx="498364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5CA1718-B294-6B4F-A85A-D93894E0323D}"/>
                </a:ext>
              </a:extLst>
            </p:cNvPr>
            <p:cNvSpPr txBox="1"/>
            <p:nvPr/>
          </p:nvSpPr>
          <p:spPr>
            <a:xfrm>
              <a:off x="1970881" y="3529484"/>
              <a:ext cx="327483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62DB79A-F45B-9042-9802-96ECA0AD1FEC}"/>
                </a:ext>
              </a:extLst>
            </p:cNvPr>
            <p:cNvSpPr txBox="1"/>
            <p:nvPr/>
          </p:nvSpPr>
          <p:spPr>
            <a:xfrm>
              <a:off x="2961498" y="3529484"/>
              <a:ext cx="517738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DFE6B2C-8D6C-CF4A-9175-06FFE5AD39CC}"/>
                </a:ext>
              </a:extLst>
            </p:cNvPr>
            <p:cNvSpPr txBox="1"/>
            <p:nvPr/>
          </p:nvSpPr>
          <p:spPr>
            <a:xfrm>
              <a:off x="2581784" y="429649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27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95E1B35-FA6A-9044-AC6A-55ACB855F786}"/>
                </a:ext>
              </a:extLst>
            </p:cNvPr>
            <p:cNvCxnSpPr>
              <a:cxnSpLocks/>
              <a:stCxn id="50" idx="2"/>
              <a:endCxn id="52" idx="0"/>
            </p:cNvCxnSpPr>
            <p:nvPr/>
          </p:nvCxnSpPr>
          <p:spPr>
            <a:xfrm flipH="1">
              <a:off x="2134623" y="3105622"/>
              <a:ext cx="559481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057F625-C2BA-894C-A1B1-432573CE124B}"/>
                </a:ext>
              </a:extLst>
            </p:cNvPr>
            <p:cNvCxnSpPr>
              <a:cxnSpLocks/>
              <a:stCxn id="50" idx="2"/>
              <a:endCxn id="53" idx="0"/>
            </p:cNvCxnSpPr>
            <p:nvPr/>
          </p:nvCxnSpPr>
          <p:spPr>
            <a:xfrm>
              <a:off x="2694104" y="3105622"/>
              <a:ext cx="526263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6ECFA76-9677-2642-AC4E-67F1E3B06F1F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 flipH="1">
              <a:off x="2831695" y="3991149"/>
              <a:ext cx="388672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8FC1BC0-2C02-C949-B777-1B98B0178B2F}"/>
                </a:ext>
              </a:extLst>
            </p:cNvPr>
            <p:cNvCxnSpPr>
              <a:cxnSpLocks/>
              <a:stCxn id="48" idx="2"/>
              <a:endCxn id="50" idx="0"/>
            </p:cNvCxnSpPr>
            <p:nvPr/>
          </p:nvCxnSpPr>
          <p:spPr>
            <a:xfrm flipH="1">
              <a:off x="2694104" y="2095225"/>
              <a:ext cx="1480552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5BDEEDD-E154-3043-82A3-AB51E0C7EDB0}"/>
                </a:ext>
              </a:extLst>
            </p:cNvPr>
            <p:cNvSpPr txBox="1"/>
            <p:nvPr/>
          </p:nvSpPr>
          <p:spPr>
            <a:xfrm>
              <a:off x="5684178" y="2643957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4DA246A-10FE-8B42-B8D5-8E839613C323}"/>
                </a:ext>
              </a:extLst>
            </p:cNvPr>
            <p:cNvSpPr txBox="1"/>
            <p:nvPr/>
          </p:nvSpPr>
          <p:spPr>
            <a:xfrm>
              <a:off x="4831949" y="3529484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B4E66D-681D-1549-B9A4-0951102AD0D5}"/>
                </a:ext>
              </a:extLst>
            </p:cNvPr>
            <p:cNvSpPr txBox="1"/>
            <p:nvPr/>
          </p:nvSpPr>
          <p:spPr>
            <a:xfrm>
              <a:off x="6596495" y="3529484"/>
              <a:ext cx="498364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1B406E7-D9D4-FE46-B896-E8537FE4EE01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 flipH="1">
              <a:off x="5081132" y="3105622"/>
              <a:ext cx="852229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7A792E8-89DD-C34B-9097-E4D3CC3C38BA}"/>
                </a:ext>
              </a:extLst>
            </p:cNvPr>
            <p:cNvCxnSpPr>
              <a:cxnSpLocks/>
              <a:stCxn id="59" idx="2"/>
              <a:endCxn id="61" idx="0"/>
            </p:cNvCxnSpPr>
            <p:nvPr/>
          </p:nvCxnSpPr>
          <p:spPr>
            <a:xfrm>
              <a:off x="5933361" y="3105622"/>
              <a:ext cx="912316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39C928-5B3E-584E-BF40-F60EC84299F7}"/>
                </a:ext>
              </a:extLst>
            </p:cNvPr>
            <p:cNvCxnSpPr>
              <a:cxnSpLocks/>
              <a:stCxn id="48" idx="2"/>
              <a:endCxn id="59" idx="0"/>
            </p:cNvCxnSpPr>
            <p:nvPr/>
          </p:nvCxnSpPr>
          <p:spPr>
            <a:xfrm>
              <a:off x="4174656" y="2095225"/>
              <a:ext cx="1758705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2BB824-D662-8D47-8F14-084BBAEAFF67}"/>
                </a:ext>
              </a:extLst>
            </p:cNvPr>
            <p:cNvSpPr txBox="1"/>
            <p:nvPr/>
          </p:nvSpPr>
          <p:spPr>
            <a:xfrm>
              <a:off x="2195011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A033E9-C067-7E49-B80D-D50B474CB4AD}"/>
                </a:ext>
              </a:extLst>
            </p:cNvPr>
            <p:cNvSpPr txBox="1"/>
            <p:nvPr/>
          </p:nvSpPr>
          <p:spPr>
            <a:xfrm>
              <a:off x="3062796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29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623D9C2-999D-8342-9656-B0040F373AC4}"/>
                </a:ext>
              </a:extLst>
            </p:cNvPr>
            <p:cNvSpPr txBox="1"/>
            <p:nvPr/>
          </p:nvSpPr>
          <p:spPr>
            <a:xfrm>
              <a:off x="4174656" y="4296491"/>
              <a:ext cx="51258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24ECE9-3095-E54C-8BE5-320962130E33}"/>
                </a:ext>
              </a:extLst>
            </p:cNvPr>
            <p:cNvSpPr txBox="1"/>
            <p:nvPr/>
          </p:nvSpPr>
          <p:spPr>
            <a:xfrm>
              <a:off x="5418197" y="4296491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034B046-3DDF-164A-9E71-ECA21F933A6D}"/>
                </a:ext>
              </a:extLst>
            </p:cNvPr>
            <p:cNvSpPr txBox="1"/>
            <p:nvPr/>
          </p:nvSpPr>
          <p:spPr>
            <a:xfrm>
              <a:off x="4993582" y="5006571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AC3CC5-DD48-B047-BE17-4FC2C037FF59}"/>
                </a:ext>
              </a:extLst>
            </p:cNvPr>
            <p:cNvSpPr txBox="1"/>
            <p:nvPr/>
          </p:nvSpPr>
          <p:spPr>
            <a:xfrm>
              <a:off x="4490320" y="5782979"/>
              <a:ext cx="50326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68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050788B-24A3-CF4B-BC15-9D9D74FB3EA0}"/>
                </a:ext>
              </a:extLst>
            </p:cNvPr>
            <p:cNvSpPr txBox="1"/>
            <p:nvPr/>
          </p:nvSpPr>
          <p:spPr>
            <a:xfrm>
              <a:off x="5485802" y="5782979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0EA1D-91C1-CF46-B033-2CC879EFC6B3}"/>
                </a:ext>
              </a:extLst>
            </p:cNvPr>
            <p:cNvSpPr txBox="1"/>
            <p:nvPr/>
          </p:nvSpPr>
          <p:spPr>
            <a:xfrm>
              <a:off x="6311604" y="4296491"/>
              <a:ext cx="49253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93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55A8525-B676-114F-9F3C-9C3B3DAB1DD3}"/>
                </a:ext>
              </a:extLst>
            </p:cNvPr>
            <p:cNvCxnSpPr>
              <a:cxnSpLocks/>
              <a:stCxn id="54" idx="2"/>
              <a:endCxn id="65" idx="0"/>
            </p:cNvCxnSpPr>
            <p:nvPr/>
          </p:nvCxnSpPr>
          <p:spPr>
            <a:xfrm flipH="1">
              <a:off x="2444922" y="4758156"/>
              <a:ext cx="386773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9FBE904-9AC4-FD4C-865C-2B0DE250DBF2}"/>
                </a:ext>
              </a:extLst>
            </p:cNvPr>
            <p:cNvCxnSpPr>
              <a:cxnSpLocks/>
              <a:stCxn id="54" idx="2"/>
              <a:endCxn id="66" idx="0"/>
            </p:cNvCxnSpPr>
            <p:nvPr/>
          </p:nvCxnSpPr>
          <p:spPr>
            <a:xfrm>
              <a:off x="2831695" y="4758156"/>
              <a:ext cx="481012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990F9E0-534D-0F4F-844B-4CBADD61CFE8}"/>
                </a:ext>
              </a:extLst>
            </p:cNvPr>
            <p:cNvCxnSpPr>
              <a:cxnSpLocks/>
              <a:stCxn id="60" idx="2"/>
              <a:endCxn id="67" idx="0"/>
            </p:cNvCxnSpPr>
            <p:nvPr/>
          </p:nvCxnSpPr>
          <p:spPr>
            <a:xfrm flipH="1">
              <a:off x="4430951" y="3991149"/>
              <a:ext cx="650181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26D5AEC-52AF-EB4F-9B81-2A7279064A77}"/>
                </a:ext>
              </a:extLst>
            </p:cNvPr>
            <p:cNvCxnSpPr>
              <a:cxnSpLocks/>
              <a:stCxn id="60" idx="2"/>
              <a:endCxn id="68" idx="0"/>
            </p:cNvCxnSpPr>
            <p:nvPr/>
          </p:nvCxnSpPr>
          <p:spPr>
            <a:xfrm>
              <a:off x="5081132" y="3991149"/>
              <a:ext cx="586248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7B44CAF-8DBD-1349-8677-E57CF3801300}"/>
                </a:ext>
              </a:extLst>
            </p:cNvPr>
            <p:cNvCxnSpPr>
              <a:cxnSpLocks/>
              <a:stCxn id="61" idx="2"/>
              <a:endCxn id="72" idx="0"/>
            </p:cNvCxnSpPr>
            <p:nvPr/>
          </p:nvCxnSpPr>
          <p:spPr>
            <a:xfrm flipH="1">
              <a:off x="6557870" y="3991149"/>
              <a:ext cx="287807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A220A31-8BD1-4C4E-85BA-76CBE0328572}"/>
                </a:ext>
              </a:extLst>
            </p:cNvPr>
            <p:cNvCxnSpPr>
              <a:cxnSpLocks/>
              <a:stCxn id="68" idx="2"/>
              <a:endCxn id="69" idx="0"/>
            </p:cNvCxnSpPr>
            <p:nvPr/>
          </p:nvCxnSpPr>
          <p:spPr>
            <a:xfrm flipH="1">
              <a:off x="5239692" y="4758156"/>
              <a:ext cx="427688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A4DFD5A-A47A-7849-B6F4-884C9B4AF696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flipH="1">
              <a:off x="4741951" y="5468236"/>
              <a:ext cx="497741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D1D551B-5EBF-D44B-B36B-55C269DCFD85}"/>
                </a:ext>
              </a:extLst>
            </p:cNvPr>
            <p:cNvCxnSpPr>
              <a:cxnSpLocks/>
              <a:stCxn id="69" idx="2"/>
              <a:endCxn id="71" idx="0"/>
            </p:cNvCxnSpPr>
            <p:nvPr/>
          </p:nvCxnSpPr>
          <p:spPr>
            <a:xfrm>
              <a:off x="5239692" y="5468236"/>
              <a:ext cx="492220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F4F43-22CE-F54F-BA8A-7B9803A7E68A}"/>
              </a:ext>
            </a:extLst>
          </p:cNvPr>
          <p:cNvSpPr/>
          <p:nvPr/>
        </p:nvSpPr>
        <p:spPr>
          <a:xfrm>
            <a:off x="1057590" y="1803575"/>
            <a:ext cx="3009585" cy="27287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CA09E8-3199-AD4B-94AA-99FA8AFC0CE8}"/>
              </a:ext>
            </a:extLst>
          </p:cNvPr>
          <p:cNvSpPr txBox="1"/>
          <p:nvPr/>
        </p:nvSpPr>
        <p:spPr>
          <a:xfrm>
            <a:off x="8084856" y="532028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295AF79-ADA8-6780-052D-1586C43E2CA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9900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01CCAA-5F29-7277-7C99-E705678AFC6B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CCCFA0-6A3B-E3D7-9113-CE5B886B7226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91570DA-7A2C-8778-9500-B8EF8F46D1B2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B7E2A9-3B72-CFC8-1988-928CA7A6978A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B08A3C0-980E-E5A7-9AAF-69E092818AE5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58CB33A-D377-93BC-17D8-28FCADE0BE66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748D451-2195-DAA9-A10C-A5D85F605722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2BAF57-6937-56D2-0F80-845084F56B8D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E214E0D-A69E-3EA3-2E4A-A6417349AE1F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299504-5E88-6EEC-7CC1-35EDFACC4A58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90DDAB1-1C0E-23C4-A739-4CA23F1B4B4A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EF107B-2632-97EC-1943-A0C33D0588E8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D50AE94-CDFD-AAB9-B3FF-23E58F1BEEAE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91C684-933B-9716-2D74-F31A7A8E7DFC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465F405-BFF3-2F10-D0E9-6DA141A94123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CBE47E-61C1-042F-1D6C-85A8B0A47745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DA619B-E1BC-A1A6-FD64-47134F259F38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4FE04D3-D8D5-31A7-59C1-0CEAE0307776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E17BBFB-AF00-3A20-8AFF-7E1A0BCEA890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90B392-196F-641E-1C45-2F6AE6D6560C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5A49C3E-E6FB-EE8A-F9A9-838C82D84D92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C44093-52FE-086C-5B0C-367C5428E9BE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96BB1574-ADE2-2B24-737A-4A8395EF1EC7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C242F0-E9D8-8661-E6C3-551136BC53F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956EBEB-64A8-E149-40F1-32A28C1C6D94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1BEDB72-24D7-47AF-6460-E18B24488E53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E1D4B25C-52A1-EF35-3F7A-A7B43DD08A2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0727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for (int v = ??       ;                 ;                      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C16ADCB-D653-E19D-0B2B-CB619FA4A0BC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DC31F1-C74C-35D3-4C65-0FE85B88D989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83ADB6F-75D2-860C-F15B-165204CBC2D2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1C0E6F9-C5BB-0F7A-D073-D86F25A4C060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6DFD267-B938-F140-CBF6-E78C78B02EA0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15E094-49D3-E357-2C32-FE4A128F1306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E844CAD-59A0-A300-6689-CD2EA252832F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8A42DF2-663A-BCD0-FCE5-8A9BE25476F9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C182B14-6269-D49F-3B28-6E5B9FD8AFC6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267320F-825B-AC5F-FA25-1235C1537E33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589B361-F151-32D8-C80D-EE3E7D470E48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4FF6C64-0B17-2822-AA77-8B76C4D4D76C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103B09A-4C48-823E-0ABB-6AF4E5964FBB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17E8B5-47D1-0BCE-DB20-47EA5F2ECF28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3DC60AB-B997-4412-2006-066A3767907E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030EBD5-D303-068C-8D19-0247EDC001C8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2D01A0E-4A45-CA42-4536-4E3374D05BEC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1122EE-C533-287C-F1C7-56B846CFC603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49DA911E-6028-512B-3A9E-6EE2BE4CA98C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D68550-C20C-0094-C425-DD7B02EDB836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4F180FB-9EDC-FBD0-326E-D068765E1216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E9F47E8-547E-95D4-E196-84F9B0490309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941C042-DFF3-D647-A739-1FE06F0C6627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F035AB1-BECE-AA93-CEA4-36F57FA46203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814D1D-25D3-CBCA-E9D3-318587247003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216B173-BF30-A2EE-FF0F-4C4C19B4D245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CBE77986-1FD4-25DB-4D0B-F4166FACA783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70542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for (int v =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; v ??            ;                      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4F1DA8F-E882-C2EB-6AAF-ADC26ACC71C3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CF3F6F-9341-F4AE-09FF-DEFC53AE91C4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F9BBE67-1055-5FF3-9432-CE2A1BD7E426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F895E5-08F3-C93C-B6FB-F2E7F3AC34DE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516A394-A272-A01D-8EA0-3ECA6B2B25B7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D1850F7-9655-E7CD-724C-9630C735BDE1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1DDAC4D-6AC6-D186-6244-A30592DD4BF6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0841FCB-E896-CA1F-6CB3-B3730189426F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07AF33A5-2B82-1AE9-60FD-34B63C0798F7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3EE2B6-EEA0-AAA3-E9B6-0967CB99FB16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9D9DB0B-7FA9-279B-392C-86ABCBE2CA7C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4AF5BF4-5CE7-0BCA-1C86-78ECC59B01C6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7CF079B-6039-FD7A-BBEC-C9ECA494E404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5C49CFB-9647-46EC-C5AD-A9FE4FFF97FE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652731-9601-2EAF-63FC-C7D5C0F8F45B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A85EEFC-605F-6FE2-2A95-F151B71AF16E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572CC4C-6EF8-430B-D706-FAF879D1729F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3D16C51-1A3A-3301-AF6E-2FB5816297EE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A5038D5-4798-C5B0-D225-83A8DC39421F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AAF31D-910D-DF3D-32B0-E3845F249EF3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520057F-1A07-3C7F-4397-572206354B43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A4658C-36E7-8F47-BD28-F887D3727584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86ADE27-5FBF-71E1-0933-0E8CAB82CC65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513FEB9-9CCE-ED3D-BCA1-0B009A39A331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5714AA9-E4A4-2197-CB39-1772AE2ACEE4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5743DA-B34C-489B-4506-86D3B5EB80A9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E98A2465-6F1A-E8B9-90EF-309EE649574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46010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for (int v =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; v !=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;                      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565CFB-BDCA-572C-55A3-D875F3E2A4E5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3BC7B7-4392-7845-996D-74C9F8625D14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9898CD4-717F-A982-C2E8-1F95E4B9175F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0EFCBE2-336C-3585-E4CC-0E7D2CDDDEC1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99A3E8D-065B-4568-B689-BD9AFEB1C40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DE0ED81-4778-E3B7-0DB9-F85A989BBE2E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2638DED-C191-65B9-FD5E-7F1CFC6AA277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A459AE-4B86-B2A8-58D5-F858564CB974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74CDE7E-8880-DFA1-C58E-BE57648B576A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22029BF-4EB5-9C7F-87CB-E248DCC6FBF5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BAA7C1A-AB9C-4D1B-C674-9444F08E1629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DDFF375-7D25-E414-F36C-321046643B33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F338612-B7AA-CA4F-61D6-7C7A990C406F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0BB65C7-97FA-D54A-F15C-FCD6E08CDC36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941448D-F49B-7C6E-9492-3C4D7DD3F33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07FAB9D-2600-6D5E-4B3E-8FB815EFABD3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35D2FF6-B0B9-921F-EA42-136A9F07DC17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2B9E92E-2245-4F95-292D-95F69274B8A6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1253C864-F88E-E61A-A217-97FBA51FC5A1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D74AC4-A554-BC94-7A29-396392B44BF3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14282CB-6B9C-78F1-B6B8-4BA9E87D2C19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E814C9-A391-114F-D129-6129B90736A1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CC09BB1-D856-F070-65C7-F703E10E0A83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6602AF8-C28C-104E-81BE-EDB852E1BD8B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331DF8A-B1B4-7143-12BE-073EC6FB4E65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B8C54BE-76A3-C7FB-2B25-CD768746F5D6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AA177AFD-B244-ABDF-526B-107FADD391B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4874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1252574"/>
            <a:ext cx="10071065" cy="54168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private int[]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 = new int[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[neighbor] = vertex;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4A6A03-56D9-6E86-DD5F-FA3B868FF0CE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872B1F-36B0-E00E-9C77-3FE5E9E9B7FD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0F411FE-34AA-1E84-9EA3-7EB9ED1CDC49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9ABCE6-44B7-ED59-1701-F81886B93378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47FB31F-A330-FE3B-905C-1983E8A56297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A563690-1208-1CA8-B709-CC4958646436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3A6A1E-62D6-C5E2-3168-9AC071EDC6D6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8112D8-84DD-97C8-166D-F810CF6D06BE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405BD1A-EFE8-EF11-EDEC-4779E8D12D2A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F0D558-53BE-C26D-E2CC-9F9281E1E8D6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383150-2FFE-78E1-0888-C3574A304B2A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03C20A8-50E0-D6A5-C097-BAE331099BD2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5C69CAC-6457-F011-42A8-31C32D198118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DF6200-7AAF-5592-DA18-30EA16C433CE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E952F2-E560-FA04-D22D-A26477B4A81B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1B16D7-A30B-1AC3-E642-C823FF18624F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D8B40C1-390D-F3D2-A6DA-602678944A73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1487DE4-779E-0C9F-F0AA-7B37234513DE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2C7F539-3A57-1409-3721-16B6D34F851F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B08519-824F-F151-6999-6691862B9CE4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3636950-CC61-752C-B8B1-8614859FC9CC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7ADC92-AA58-3D87-7D3E-1B5075E4AAF0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2ABE130-765E-F21F-74F8-D321FC75362C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FACE45-D031-12DB-5C48-308769FE8A8E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DFABE76-6C64-5083-4816-413DB9E70694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5A657CF-3392-83AD-BC44-52878043F683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3FDFFBEC-9190-0412-B9EE-8E876F29E52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0675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1252574"/>
            <a:ext cx="10071065" cy="57246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private int[]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private int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startVertex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 = new int[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this.startVertex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startVertex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[neighbor] = vertex;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  }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94A9CBF-9680-EDF6-14BD-77580A0F139B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D64D21-7E86-AB5A-2127-7BB040699C4F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758C83B-AFC7-5A11-999D-80E84371509B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A0FCA3-BFBE-E6CB-6A1B-2EB480D32F48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7A6B59D-C67F-A7CB-A19F-5E3EB2C0297E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37BEED-7C99-C0F5-8B58-21308EE26545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1F3B6A-6B61-7D16-BDA0-6F70372D9952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D14F71-1201-C01D-3F67-2933E5D231C2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A0A3DD7-6526-83A1-9BB9-D25A05A09701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E9EFEBA-BAA3-82CD-06FD-2F2ECA907947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BF4D2D3-00E9-BF24-3183-01729D72B765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97FFCD-42DF-752D-752F-5AA6C6C22754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343260B-50B0-527D-328C-3669925B88F8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1EC564-D1C8-D60F-923A-A57D6023C24C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4304DA-1282-52AF-FBDB-543B173F185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FE3FDA2-8E9E-51B9-823A-C46809550EE0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CB24A4-DA13-0415-DF46-F65F9810DBF2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B8851C-694F-D44F-2CB9-F8706F936EED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07F8319-1635-55AD-525D-D9C707DE1F70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482BC5-19DE-10CD-D274-2C6B1E66A9F1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590EF9E-34E8-23F6-9C87-1666223619DE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833DCE-ED8A-134A-24D0-3E00D593125E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BEEDAD5-EA3C-E198-B721-5948C39D016A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C296FC-7F28-DADD-B416-F18F5595FD39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7F344AB-91CF-5578-758B-ED711AE62CDA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91C5A2C-CFC2-D70D-C717-F8A5B4893E05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9C1D4681-B048-2004-0E03-62318F1B672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32644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for (int v =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; v !=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;                      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4E5A73-3967-0D05-AA0F-B587F8CE6CB1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474473-ADD9-46FC-79D8-9DB399741EFE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DA5C161-93AE-817D-2E80-CD540BCA5DAE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730241-DAFD-A702-3C12-457E59F76734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19B6E84-44B2-0E05-32C7-00E535FCEDD5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C7BBE73-F649-B80E-59DE-859A632BD811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8C9907F-BAE7-04E6-323A-D701C2A12F7B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FA6441-5999-93C6-5BBE-C34268F45D24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7407687-882C-5508-766F-C7228FEA1FF4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0ADC6-88FD-7DA8-E13E-8FDB0BA955B1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6C24805-49D5-485E-BC73-F69A5AB5F4B9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66B6FB5-6378-1E57-DB9D-5CB428887BCC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B1AB1E0-C625-CC75-B7E3-36CB8EA07551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AB120E-BF4F-5649-C5C1-2F2BE6D03D8A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DC870FF-C9F9-728D-427D-DBE5F6A72D58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938D707-7FE5-4557-7DE5-83CEEE68695F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678EBF4-CE47-00CC-4362-D5FB82FB33DB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F8ED62C-7812-6943-BCE6-7A6A088C43FD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805E5415-1C1B-5103-20D8-7B29528B6248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ADA211B-B53B-7E5C-D28B-07233AF7A669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A33F297-81DC-7460-283D-150723E3C4EC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D025357-F2FF-6127-C962-35D1A0362144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B412B4B-EFAA-A27E-93D9-D383D96A4F58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1E66F0-352A-AF1C-13F7-6D4895980755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004E5FF-0A86-4BC0-8A08-74AAC29DECCE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C85793B-874D-876E-C7B7-A73F9D82319A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3AF482A9-AC65-E254-CDEF-AA895B095815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2420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for (int v =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; v !=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; v ??                 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EDAC33-B517-38FF-0CE0-D56901EF2ED7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88843B-6821-8237-255F-EDB281A54E7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697FAE8-7814-D975-1BF1-BE751F1BB9A0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309BBB-A40E-A5E1-8B57-0FD9BFCB4432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AF739BD-185A-363C-4594-2F5F4D29F5A1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8CB93D4-D5F5-95F6-F384-271B8674FA1E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6188F29-AFE3-089A-802D-DE93BBCCA040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FAE7962-D39E-A547-DC6F-C3A1AC45D785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58AD3602-3198-0519-F65C-39FBEAB0DBB9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73986F-4887-1F82-7973-0C3FC83E2BF0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76285A6-94D2-D046-4083-8E429396EAA8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E2263CC-B038-49DD-8A9A-29764FA7D2F8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CD1107A-AFE0-EB5E-9C89-F7FB2627F3DA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8FBA908-62C6-05A9-9BBE-EF4D7A07C9DC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652C48C-EDD6-335F-B0E5-49F6C26530B3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C0F7504-9B20-D503-920E-637C806E1776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47A5481-D26F-FD23-8599-7F6205B6C489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B3E81B-CFC0-FA52-F49F-A6313D9741A3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789C3D9F-4954-9AC9-6290-3FACD1CF2267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B7BAC-B0CC-39BF-AFDC-42F2F61860FC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3B72789-107C-6DD0-EB33-4F52A2DF8148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DA35FB-2FE9-17D8-075C-7811D49BE57B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0B31C0-80C5-BD47-93D2-E6963BA1927E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A6C216-F8E8-9B46-5B11-91F687606BAC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9793B43-E1C2-CA28-2EBE-3AD99C0A1A3B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0DDA654-2FF5-4A79-BD79-4B762E6A4279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2CF86-A2C0-1970-B08C-97E7052D4C31}"/>
              </a:ext>
            </a:extLst>
          </p:cNvPr>
          <p:cNvSpPr txBox="1"/>
          <p:nvPr/>
        </p:nvSpPr>
        <p:spPr>
          <a:xfrm>
            <a:off x="386342" y="1608958"/>
            <a:ext cx="62107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int[]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4DA02492-CA10-BEA6-B0D3-56EE78EB510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09038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for (int v =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; v !=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; v =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[v])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F410A2-E48F-DDEB-6C15-EE1556BA58C6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082B11-D907-2AA1-E00A-5BA37A7F3A21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DE0CBD4-AAAB-8B3C-5CDB-40B43916CB85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8B46987-0D9C-B68B-5CED-1DBD7449A0C1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2AE6E46-A816-321C-56DA-7B64731202FE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42A296-7063-A2BF-36F5-16E5DFD3971C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552E8D7-3947-73EE-0304-BB4007BD1DA2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151665-6DDC-8C42-2F2E-5F124E3A746A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FDDA0BF1-255C-D699-1B2A-92C6F29D4373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E03F03-2A42-0AE9-F91C-C68C2A33F769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8A3D109-9909-E672-A7E4-67AD47934325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055A3D-5C97-9F29-3BE5-A9C24AD685EB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CE6B506-7136-7779-14F5-D34A3394CDEE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1A3F0F-DB32-703D-4D25-0AB77564F8AA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A492D4-1715-1232-A94F-47CCD8906C34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AF72683-CCAE-D614-A226-48203F1905B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07D287-EE9B-B6D6-BD2C-68E778F2FC1D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72FF2B0-C6BC-EDE3-ADD4-66713C057A25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3163DD9B-26D6-BE2D-AB98-4367E572A51C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92FE0C-9C71-5665-3ABF-35E05912B4FC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AF58C26-B8F0-7050-2DDF-93DEEEDF2A49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9B63B2-B3AB-00B2-3A43-45ADF3E3F820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250FEB2-7C9B-7156-75B4-F1871FE78B0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610D57-6804-F2FE-2DC4-CF9620BBC1F5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2328438-A572-BF01-4857-07BA437FAFBB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BA5930-C03B-BB70-71B6-7B117C62D681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520FB-1647-188E-32B2-2824C39945FA}"/>
              </a:ext>
            </a:extLst>
          </p:cNvPr>
          <p:cNvSpPr txBox="1"/>
          <p:nvPr/>
        </p:nvSpPr>
        <p:spPr>
          <a:xfrm>
            <a:off x="386342" y="1608958"/>
            <a:ext cx="62107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int[]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C8EC7C4C-6E7E-AFE1-E14B-1E797011694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9171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for (int v =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; v !=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; v =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[v])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path.add</a:t>
            </a:r>
            <a:r>
              <a:rPr lang="en-US" sz="2000" dirty="0">
                <a:latin typeface="Lucida Console" panose="020B0609040504020204" pitchFamily="49" charset="0"/>
              </a:rPr>
              <a:t>(v);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ABB8CF9-EF58-4DEA-3139-A087912CF466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1B0614-0206-C893-A0B9-A592257DAFF3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5C6F0F8-EA3D-8635-73B6-E1B605668C94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3C1431-B201-76D4-28AF-98F73997982E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25A4D77-1A67-0956-3FA1-8AEBA032C938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F212F90-B2C4-9299-3092-A5A31C77E060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728D2B1-3F8F-3F94-4619-5ABC4D87369F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6824A3-EB0A-E07D-CE8B-89BCCEF68345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8D4BEEB2-85AB-0FC2-BC17-175D5DD3E7DC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292E03-C86E-B321-1D63-B362F61F6D50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65552EF-94C6-47E5-85A0-CACDA340ACE0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1ED5902-EFD9-28BB-15C6-4C0F82E72302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38DFA9D-AC14-1CD3-538D-C22D7C364688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46E094-4ECD-A413-B44E-4AB304381F9A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67D411-CFA6-3C9E-2EB1-02BD8256F73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9D3EC8-9A6C-0FB9-4D8F-44FF61511A68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1AA267-CF4E-F69B-9A1A-BF3E8C5F334D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A236BB7-7085-726C-EC33-F96DB9ED4495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6906E071-6C5D-1B46-2490-D9EB7BE13865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42E6A2B-540A-61FE-D3AB-0F99F548A605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9B008DE-EFDF-9682-2DCD-D99377098FDD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948E3C5-CABD-7E7A-F03C-BA8A06EA62B0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CB7751B-1C0A-8484-385D-7BF47F1D8ADA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5EC3BD-0EF3-0F42-057E-B2EB739F12D0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7744D93-0D4E-0D8F-DD0C-32832D6BA3C4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7D81336-D2C7-6ED9-F78B-50968E0AB077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FBD5C503-557F-B7EE-A5A0-3632697976F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37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Binary Search Tree - Traversal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F95A5-1529-834F-ADF3-E12B7E5C6FE3}"/>
              </a:ext>
            </a:extLst>
          </p:cNvPr>
          <p:cNvSpPr txBox="1"/>
          <p:nvPr/>
        </p:nvSpPr>
        <p:spPr>
          <a:xfrm>
            <a:off x="11353800" y="461020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95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687D27-C151-E449-9572-73D3B5F0C75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122699" y="436178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3C16C3-6317-EA48-9A27-0256CE525336}"/>
              </a:ext>
            </a:extLst>
          </p:cNvPr>
          <p:cNvCxnSpPr>
            <a:cxnSpLocks/>
          </p:cNvCxnSpPr>
          <p:nvPr/>
        </p:nvCxnSpPr>
        <p:spPr>
          <a:xfrm>
            <a:off x="7853755" y="507186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A7BAF3-8503-6D48-B813-ED56B4BE9D41}"/>
              </a:ext>
            </a:extLst>
          </p:cNvPr>
          <p:cNvGrpSpPr/>
          <p:nvPr/>
        </p:nvGrpSpPr>
        <p:grpSpPr>
          <a:xfrm>
            <a:off x="6520545" y="1237193"/>
            <a:ext cx="5123978" cy="4611084"/>
            <a:chOff x="1970881" y="1633560"/>
            <a:chExt cx="5123978" cy="4611084"/>
          </a:xfrm>
          <a:solidFill>
            <a:schemeClr val="bg1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EA6DD0-5F47-054C-AA15-3C4A91367459}"/>
                </a:ext>
              </a:extLst>
            </p:cNvPr>
            <p:cNvSpPr txBox="1"/>
            <p:nvPr/>
          </p:nvSpPr>
          <p:spPr>
            <a:xfrm>
              <a:off x="3904219" y="1633560"/>
              <a:ext cx="540873" cy="461665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A4529B-362A-3649-A5B4-D1F82545166F}"/>
                </a:ext>
              </a:extLst>
            </p:cNvPr>
            <p:cNvSpPr txBox="1"/>
            <p:nvPr/>
          </p:nvSpPr>
          <p:spPr>
            <a:xfrm>
              <a:off x="2444922" y="2643957"/>
              <a:ext cx="498364" cy="461665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5D898-57DD-C14D-8131-E9EA975CBC2D}"/>
                </a:ext>
              </a:extLst>
            </p:cNvPr>
            <p:cNvSpPr txBox="1"/>
            <p:nvPr/>
          </p:nvSpPr>
          <p:spPr>
            <a:xfrm>
              <a:off x="1970881" y="3529484"/>
              <a:ext cx="327483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6DAB9C-75BF-DD45-A94E-245ACF8FB058}"/>
                </a:ext>
              </a:extLst>
            </p:cNvPr>
            <p:cNvSpPr txBox="1"/>
            <p:nvPr/>
          </p:nvSpPr>
          <p:spPr>
            <a:xfrm>
              <a:off x="2961498" y="3529484"/>
              <a:ext cx="517738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C87B1AA-58DC-714E-B0B1-2565B92BAD02}"/>
                </a:ext>
              </a:extLst>
            </p:cNvPr>
            <p:cNvSpPr txBox="1"/>
            <p:nvPr/>
          </p:nvSpPr>
          <p:spPr>
            <a:xfrm>
              <a:off x="2581784" y="429649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27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DF361C-D6C2-4A4A-83F0-095E70B7E38B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flipH="1">
              <a:off x="2134623" y="3105622"/>
              <a:ext cx="559481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629F58-8563-7E42-AB33-C89050BC6416}"/>
                </a:ext>
              </a:extLst>
            </p:cNvPr>
            <p:cNvCxnSpPr>
              <a:cxnSpLocks/>
              <a:stCxn id="49" idx="2"/>
              <a:endCxn id="79" idx="0"/>
            </p:cNvCxnSpPr>
            <p:nvPr/>
          </p:nvCxnSpPr>
          <p:spPr>
            <a:xfrm>
              <a:off x="2694104" y="3105622"/>
              <a:ext cx="526263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7A0082-0E28-B64B-A2F7-7D605F6CFC87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 flipH="1">
              <a:off x="2831695" y="3991149"/>
              <a:ext cx="388672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21F8E9F-E876-C54B-86EF-939CDB90D222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694104" y="2095225"/>
              <a:ext cx="1480552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BAD1AB-7735-E349-AED8-9677BAE4224C}"/>
                </a:ext>
              </a:extLst>
            </p:cNvPr>
            <p:cNvSpPr txBox="1"/>
            <p:nvPr/>
          </p:nvSpPr>
          <p:spPr>
            <a:xfrm>
              <a:off x="5684178" y="2643957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54B985-5C1B-CF47-9031-5A6287E0981B}"/>
                </a:ext>
              </a:extLst>
            </p:cNvPr>
            <p:cNvSpPr txBox="1"/>
            <p:nvPr/>
          </p:nvSpPr>
          <p:spPr>
            <a:xfrm>
              <a:off x="4831949" y="3529484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4B471D-633F-684C-9816-68FC125C8F71}"/>
                </a:ext>
              </a:extLst>
            </p:cNvPr>
            <p:cNvSpPr txBox="1"/>
            <p:nvPr/>
          </p:nvSpPr>
          <p:spPr>
            <a:xfrm>
              <a:off x="6596495" y="3529484"/>
              <a:ext cx="498364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51D98-0A3E-0743-ADE2-D47F18B79360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 flipH="1">
              <a:off x="5081132" y="3105622"/>
              <a:ext cx="852229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B82C42-75DD-C045-AD4E-1FE928BB2776}"/>
                </a:ext>
              </a:extLst>
            </p:cNvPr>
            <p:cNvCxnSpPr>
              <a:cxnSpLocks/>
              <a:stCxn id="86" idx="2"/>
              <a:endCxn id="88" idx="0"/>
            </p:cNvCxnSpPr>
            <p:nvPr/>
          </p:nvCxnSpPr>
          <p:spPr>
            <a:xfrm>
              <a:off x="5933361" y="3105622"/>
              <a:ext cx="912316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8F1EB64-0944-D54C-9959-39DCAFCAD642}"/>
                </a:ext>
              </a:extLst>
            </p:cNvPr>
            <p:cNvCxnSpPr>
              <a:cxnSpLocks/>
              <a:stCxn id="45" idx="2"/>
              <a:endCxn id="86" idx="0"/>
            </p:cNvCxnSpPr>
            <p:nvPr/>
          </p:nvCxnSpPr>
          <p:spPr>
            <a:xfrm>
              <a:off x="4174656" y="2095225"/>
              <a:ext cx="1758705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52F9407-494B-F04D-98EB-902C43850CEE}"/>
                </a:ext>
              </a:extLst>
            </p:cNvPr>
            <p:cNvSpPr txBox="1"/>
            <p:nvPr/>
          </p:nvSpPr>
          <p:spPr>
            <a:xfrm>
              <a:off x="2195011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95BD3CC-1D3D-B54A-8E2E-15C76A0C2204}"/>
                </a:ext>
              </a:extLst>
            </p:cNvPr>
            <p:cNvSpPr txBox="1"/>
            <p:nvPr/>
          </p:nvSpPr>
          <p:spPr>
            <a:xfrm>
              <a:off x="3062796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29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0878A3-9D38-7C4A-9375-017C205CBFC7}"/>
                </a:ext>
              </a:extLst>
            </p:cNvPr>
            <p:cNvSpPr txBox="1"/>
            <p:nvPr/>
          </p:nvSpPr>
          <p:spPr>
            <a:xfrm>
              <a:off x="4174656" y="4296491"/>
              <a:ext cx="51258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DED6622-01C8-7A49-9ED2-1C60A027D586}"/>
                </a:ext>
              </a:extLst>
            </p:cNvPr>
            <p:cNvSpPr txBox="1"/>
            <p:nvPr/>
          </p:nvSpPr>
          <p:spPr>
            <a:xfrm>
              <a:off x="5418197" y="4296491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B00210-624D-7741-813D-D2EB7FE20D8E}"/>
                </a:ext>
              </a:extLst>
            </p:cNvPr>
            <p:cNvSpPr txBox="1"/>
            <p:nvPr/>
          </p:nvSpPr>
          <p:spPr>
            <a:xfrm>
              <a:off x="4993582" y="5006571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26C0063-C9FF-A244-8289-48023333C22E}"/>
                </a:ext>
              </a:extLst>
            </p:cNvPr>
            <p:cNvSpPr txBox="1"/>
            <p:nvPr/>
          </p:nvSpPr>
          <p:spPr>
            <a:xfrm>
              <a:off x="4490320" y="5782979"/>
              <a:ext cx="50326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68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EFE816-CB5B-3B4A-956A-F227054C4BE1}"/>
                </a:ext>
              </a:extLst>
            </p:cNvPr>
            <p:cNvSpPr txBox="1"/>
            <p:nvPr/>
          </p:nvSpPr>
          <p:spPr>
            <a:xfrm>
              <a:off x="5485802" y="5782979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90CDC1-F3C0-974F-8C30-3D99523D625E}"/>
                </a:ext>
              </a:extLst>
            </p:cNvPr>
            <p:cNvSpPr txBox="1"/>
            <p:nvPr/>
          </p:nvSpPr>
          <p:spPr>
            <a:xfrm>
              <a:off x="6311604" y="4296491"/>
              <a:ext cx="49253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93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EA63A30-A05C-D346-9094-2FCF036A13AB}"/>
                </a:ext>
              </a:extLst>
            </p:cNvPr>
            <p:cNvCxnSpPr>
              <a:cxnSpLocks/>
              <a:stCxn id="80" idx="2"/>
              <a:endCxn id="92" idx="0"/>
            </p:cNvCxnSpPr>
            <p:nvPr/>
          </p:nvCxnSpPr>
          <p:spPr>
            <a:xfrm flipH="1">
              <a:off x="2444922" y="4758156"/>
              <a:ext cx="386773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C4DF1A-791B-A348-949E-163CEF09650C}"/>
                </a:ext>
              </a:extLst>
            </p:cNvPr>
            <p:cNvCxnSpPr>
              <a:cxnSpLocks/>
              <a:stCxn id="80" idx="2"/>
              <a:endCxn id="93" idx="0"/>
            </p:cNvCxnSpPr>
            <p:nvPr/>
          </p:nvCxnSpPr>
          <p:spPr>
            <a:xfrm>
              <a:off x="2831695" y="4758156"/>
              <a:ext cx="481012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26A0046-9FCE-7F46-97DB-AED933983246}"/>
                </a:ext>
              </a:extLst>
            </p:cNvPr>
            <p:cNvCxnSpPr>
              <a:cxnSpLocks/>
              <a:stCxn id="87" idx="2"/>
              <a:endCxn id="94" idx="0"/>
            </p:cNvCxnSpPr>
            <p:nvPr/>
          </p:nvCxnSpPr>
          <p:spPr>
            <a:xfrm flipH="1">
              <a:off x="4430951" y="3991149"/>
              <a:ext cx="650181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7AA95A4-DAF6-1441-B31F-D50116CB7203}"/>
                </a:ext>
              </a:extLst>
            </p:cNvPr>
            <p:cNvCxnSpPr>
              <a:cxnSpLocks/>
              <a:stCxn id="87" idx="2"/>
              <a:endCxn id="95" idx="0"/>
            </p:cNvCxnSpPr>
            <p:nvPr/>
          </p:nvCxnSpPr>
          <p:spPr>
            <a:xfrm>
              <a:off x="5081132" y="3991149"/>
              <a:ext cx="586248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16E599-7556-6441-91CF-63AA82D2E530}"/>
                </a:ext>
              </a:extLst>
            </p:cNvPr>
            <p:cNvCxnSpPr>
              <a:cxnSpLocks/>
              <a:stCxn id="88" idx="2"/>
              <a:endCxn id="99" idx="0"/>
            </p:cNvCxnSpPr>
            <p:nvPr/>
          </p:nvCxnSpPr>
          <p:spPr>
            <a:xfrm flipH="1">
              <a:off x="6557870" y="3991149"/>
              <a:ext cx="287807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A40C5D-6851-5F4A-8957-F4BBADD3A556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 flipH="1">
              <a:off x="5239692" y="4758156"/>
              <a:ext cx="427688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5628FF-AD1F-2F49-B462-8D2FD149B96B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flipH="1">
              <a:off x="4741951" y="5468236"/>
              <a:ext cx="497741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9163624-5376-1D49-96E7-0907215F30F3}"/>
                </a:ext>
              </a:extLst>
            </p:cNvPr>
            <p:cNvCxnSpPr>
              <a:cxnSpLocks/>
              <a:stCxn id="96" idx="2"/>
              <a:endCxn id="98" idx="0"/>
            </p:cNvCxnSpPr>
            <p:nvPr/>
          </p:nvCxnSpPr>
          <p:spPr>
            <a:xfrm>
              <a:off x="5239692" y="5468236"/>
              <a:ext cx="492220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BD0B7E6-10A0-4F4D-BC91-B6A3766DEAFF}"/>
              </a:ext>
            </a:extLst>
          </p:cNvPr>
          <p:cNvSpPr txBox="1"/>
          <p:nvPr/>
        </p:nvSpPr>
        <p:spPr>
          <a:xfrm>
            <a:off x="65684" y="951416"/>
            <a:ext cx="5216693" cy="1969770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44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E36DD9-B0C3-374A-986D-99D74F1209C6}"/>
              </a:ext>
            </a:extLst>
          </p:cNvPr>
          <p:cNvSpPr txBox="1"/>
          <p:nvPr/>
        </p:nvSpPr>
        <p:spPr>
          <a:xfrm>
            <a:off x="783622" y="2940390"/>
            <a:ext cx="5197421" cy="196977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17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A337410-EE92-AB4B-9F89-8E08A5088500}"/>
              </a:ext>
            </a:extLst>
          </p:cNvPr>
          <p:cNvSpPr/>
          <p:nvPr/>
        </p:nvSpPr>
        <p:spPr>
          <a:xfrm>
            <a:off x="209550" y="1981200"/>
            <a:ext cx="901700" cy="1924050"/>
          </a:xfrm>
          <a:custGeom>
            <a:avLst/>
            <a:gdLst>
              <a:gd name="connsiteX0" fmla="*/ 796812 w 796812"/>
              <a:gd name="connsiteY0" fmla="*/ 0 h 1901371"/>
              <a:gd name="connsiteX1" fmla="*/ 27555 w 796812"/>
              <a:gd name="connsiteY1" fmla="*/ 754743 h 1901371"/>
              <a:gd name="connsiteX2" fmla="*/ 245269 w 796812"/>
              <a:gd name="connsiteY2" fmla="*/ 1901371 h 190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812" h="1901371">
                <a:moveTo>
                  <a:pt x="796812" y="0"/>
                </a:moveTo>
                <a:cubicBezTo>
                  <a:pt x="458145" y="218924"/>
                  <a:pt x="119479" y="437848"/>
                  <a:pt x="27555" y="754743"/>
                </a:cubicBezTo>
                <a:cubicBezTo>
                  <a:pt x="-64369" y="1071638"/>
                  <a:pt x="90450" y="1486504"/>
                  <a:pt x="245269" y="190137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27C87ED-A797-CC46-B0D2-FDBD1816B111}"/>
              </a:ext>
            </a:extLst>
          </p:cNvPr>
          <p:cNvSpPr/>
          <p:nvPr/>
        </p:nvSpPr>
        <p:spPr>
          <a:xfrm>
            <a:off x="506541" y="2940390"/>
            <a:ext cx="290118" cy="1969770"/>
          </a:xfrm>
          <a:prstGeom prst="leftBrace">
            <a:avLst>
              <a:gd name="adj1" fmla="val 6633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802508-7023-FC40-B5B4-D9C30EC40D34}"/>
              </a:ext>
            </a:extLst>
          </p:cNvPr>
          <p:cNvSpPr/>
          <p:nvPr/>
        </p:nvSpPr>
        <p:spPr>
          <a:xfrm>
            <a:off x="1057590" y="1803575"/>
            <a:ext cx="3009585" cy="27287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DEF3E8-F246-3A43-9BE5-6079D8D26EE3}"/>
              </a:ext>
            </a:extLst>
          </p:cNvPr>
          <p:cNvSpPr txBox="1"/>
          <p:nvPr/>
        </p:nvSpPr>
        <p:spPr>
          <a:xfrm>
            <a:off x="8084856" y="532028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92D1FA51-2C34-9063-B97F-F9270EE0FFD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86506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for (int v =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; v !=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; v =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[v])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path.addFirst</a:t>
            </a:r>
            <a:r>
              <a:rPr lang="en-US" sz="2000" dirty="0">
                <a:latin typeface="Lucida Console" panose="020B0609040504020204" pitchFamily="49" charset="0"/>
              </a:rPr>
              <a:t>(v);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C21B067-CB4A-19CD-23FE-2038BD909628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74030D-23CD-D033-E43D-D68C7A5FE0B2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E30182C-1113-F22D-37F1-A6EFD9A868C2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9CCEEE-7839-0C43-107C-1513585380F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485EB1-B337-EE3B-FA9D-889669D7CDDD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8FF6876-8FAB-1620-7057-267CF8699F4F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2FC93B-454F-2F4F-24ED-DD5BD967B78A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AE0DF19-B39C-76CB-2802-0B1BFBCC0B13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A8460307-7687-D251-2203-64D83EB6620B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8297823-4A97-BF9B-E5F7-7D563DE03A4B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A5ACB0A-E7FD-6876-B518-C9A4674B09F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126CAA5-5A5F-16A3-2E19-55FA2D54A0DC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17B7C61-283C-A00C-C114-93753049E689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75E562-7343-C0A9-B7AF-BE9BD8DF2B64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BF33FE3-AECF-4105-E7EE-EBB8EC77473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DF3B25-79F1-109A-2B05-3990F759AC49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0DE92BD-1287-458C-9B19-24556AD4D396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61045C6-B3FD-97D9-7314-E6A41D7A9884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F9540296-E5EE-949A-590D-8672054115D4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8CF755-129F-2C17-1E2C-870C2964EFEC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F8A1BBA-08FC-9418-7DC3-A227442CD3F3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4E1577-67C0-FF8E-76C2-7C001F7B96FB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2696FA3-B2D1-1174-31BE-40FCB72E1993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8BC20E-8A1C-7D2A-4D7E-66C648FE84A7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E345205-C93A-1A97-24F7-AC04D6DE4AC2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0B0AC8C-F3D7-AFC2-5525-204D21AF4D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C440FE73-4C84-6ED7-0062-3188CD2004A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8765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7228511" y="5238751"/>
            <a:ext cx="5193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do we need to do in the code?</a:t>
            </a:r>
          </a:p>
          <a:p>
            <a:r>
              <a:rPr lang="en-US" sz="2400" b="1" dirty="0"/>
              <a:t>     </a:t>
            </a:r>
            <a:r>
              <a:rPr lang="en-US" sz="2400" b="1" dirty="0">
                <a:solidFill>
                  <a:srgbClr val="00B050"/>
                </a:solidFill>
              </a:rPr>
              <a:t>1 – Create/Initialize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2 – Populate </a:t>
            </a:r>
            <a:r>
              <a:rPr lang="en-US" sz="2400" b="1" dirty="0" err="1">
                <a:solidFill>
                  <a:srgbClr val="00B050"/>
                </a:solidFill>
              </a:rPr>
              <a:t>previousVertex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    3 – </a:t>
            </a:r>
            <a:r>
              <a:rPr lang="en-US" sz="2400" b="1" dirty="0" err="1">
                <a:solidFill>
                  <a:srgbClr val="00B050"/>
                </a:solidFill>
              </a:rPr>
              <a:t>getPathTo</a:t>
            </a:r>
            <a:r>
              <a:rPr lang="en-US" sz="2400" b="1" dirty="0">
                <a:solidFill>
                  <a:srgbClr val="00B050"/>
                </a:solidFill>
              </a:rPr>
              <a:t>(int </a:t>
            </a:r>
            <a:r>
              <a:rPr lang="en-US" sz="2400" b="1" dirty="0" err="1">
                <a:solidFill>
                  <a:srgbClr val="00B050"/>
                </a:solidFill>
              </a:rPr>
              <a:t>endVertex</a:t>
            </a:r>
            <a:r>
              <a:rPr lang="en-US" sz="2400" b="1" dirty="0">
                <a:solidFill>
                  <a:srgbClr val="00B050"/>
                </a:solidFill>
              </a:rPr>
              <a:t>)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659B89-2100-E96F-62D4-F7F2ECB44543}"/>
              </a:ext>
            </a:extLst>
          </p:cNvPr>
          <p:cNvSpPr txBox="1"/>
          <p:nvPr/>
        </p:nvSpPr>
        <p:spPr>
          <a:xfrm>
            <a:off x="386342" y="2932513"/>
            <a:ext cx="1180565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LinkedList&lt;Integer&gt; </a:t>
            </a:r>
            <a:r>
              <a:rPr lang="en-US" sz="2000" dirty="0" err="1">
                <a:latin typeface="Lucida Console" panose="020B0609040504020204" pitchFamily="49" charset="0"/>
              </a:rPr>
              <a:t>getPathTo</a:t>
            </a:r>
            <a:r>
              <a:rPr lang="en-US" sz="2000" dirty="0">
                <a:latin typeface="Lucida Console" panose="020B0609040504020204" pitchFamily="49" charset="0"/>
              </a:rPr>
              <a:t>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if (!reachable(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null;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LinkedList&lt;Integer&gt; path = new LinkedList&lt;&gt;();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for (int v =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; v !=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; v = </a:t>
            </a:r>
            <a:r>
              <a:rPr lang="en-US" sz="2000" dirty="0" err="1">
                <a:latin typeface="Lucida Console" panose="020B0609040504020204" pitchFamily="49" charset="0"/>
              </a:rPr>
              <a:t>previousVertex</a:t>
            </a:r>
            <a:r>
              <a:rPr lang="en-US" sz="2000" dirty="0">
                <a:latin typeface="Lucida Console" panose="020B0609040504020204" pitchFamily="49" charset="0"/>
              </a:rPr>
              <a:t>[v])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path.addFirst</a:t>
            </a:r>
            <a:r>
              <a:rPr lang="en-US" sz="2000" dirty="0">
                <a:latin typeface="Lucida Console" panose="020B0609040504020204" pitchFamily="49" charset="0"/>
              </a:rPr>
              <a:t>(v);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</a:t>
            </a:r>
            <a:r>
              <a:rPr lang="en-US" sz="2000" dirty="0" err="1">
                <a:latin typeface="Lucida Console" panose="020B0609040504020204" pitchFamily="49" charset="0"/>
              </a:rPr>
              <a:t>path.addFirst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return path;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AB6F0C-D8FF-BBB1-7CC1-CED7179A7159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A8AFEB-12E7-0787-C420-B3A69A1E2E27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D461C42-B6C8-2E7F-9E5F-2D5663E80D3D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048054-10F9-5924-85D3-770C0A72C334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C4F81E2-03AC-32C1-DD77-A8768D2F1C50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7E2C751-1850-C46F-BC23-613E0D9B5173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A037C41-810A-B5BD-1378-2B52756815C7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3E1BB7-5C82-1C54-9127-0DAAAAA206ED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7A7804F3-1A31-4733-E47D-374ED572A9B6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A1FC966-218B-A11D-C438-1EC6091B9630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624C904-FE9F-8729-CCA2-976220FF088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CB5EE8-B807-FC36-5721-985601B5B9D4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F044850-4DA6-56F3-D508-0BC5F3DE45F9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0608EC-E1F1-5873-F563-1310D4E457DF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CDC0587-1705-D717-1FEF-396478FDD58E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E7BEBE3-B5F2-7C63-D17E-CE1979ED38F9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8487D39-325F-5721-5C44-B0941A550A05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20726FE-E06A-1FE9-B707-8496DC81FF9C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C81E591A-5815-89B7-00CC-B27DDA027E26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67F8439-7382-4B3B-4FB8-27086D9E4C2F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53F8A1-A90D-4C61-53C7-3377FCC6483D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A06EC8-A104-B2E8-E150-B701D0D441B8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108D538-4436-C901-83D9-BF281719EFCA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E54638-6D39-7D13-510E-47585DA8D953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0345387-BECF-D9DE-4CD9-DA1230D35FC5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5CAF51-77AD-94FC-D9F4-FFDC8B380D8C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A713BFC3-D9B6-ACA4-8F74-D44EEB71D5E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2813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3E2D5D-66FD-A64E-759A-B24F33E1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35" y="431233"/>
            <a:ext cx="10629239" cy="5838683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286B20F3-36C2-5FE2-6348-60D6C46FA4C5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72552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2050" name="Picture 2" descr="Google Maps and graph theory">
            <a:extLst>
              <a:ext uri="{FF2B5EF4-FFF2-40B4-BE49-F238E27FC236}">
                <a16:creationId xmlns:a16="http://schemas.microsoft.com/office/drawing/2014/main" id="{6900DC7C-F052-3F97-070C-AD262A51B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74" y="1752600"/>
            <a:ext cx="11762226" cy="353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82431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144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3074" name="Picture 2" descr="The knowledge graph of the music recommendation system provides rich... |  Download Scientific Diagram">
            <a:extLst>
              <a:ext uri="{FF2B5EF4-FFF2-40B4-BE49-F238E27FC236}">
                <a16:creationId xmlns:a16="http://schemas.microsoft.com/office/drawing/2014/main" id="{11C46B40-BEA4-56DD-A26F-4F5D3B3B8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790575"/>
            <a:ext cx="7603209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78279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68FD4-6AEC-EE32-9745-C3636948A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1058068"/>
            <a:ext cx="9335491" cy="518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2658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146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4098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D0609D46-512D-42A7-5229-AC852AEF7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4"/>
          <a:stretch/>
        </p:blipFill>
        <p:spPr bwMode="auto">
          <a:xfrm>
            <a:off x="91440" y="726293"/>
            <a:ext cx="5410200" cy="59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97819-CAC3-6CEB-1B96-0B0C4E43B1DA}"/>
              </a:ext>
            </a:extLst>
          </p:cNvPr>
          <p:cNvSpPr/>
          <p:nvPr/>
        </p:nvSpPr>
        <p:spPr>
          <a:xfrm>
            <a:off x="4886325" y="342900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A5FCA-8058-EF64-A806-2D95853CA8C6}"/>
              </a:ext>
            </a:extLst>
          </p:cNvPr>
          <p:cNvSpPr/>
          <p:nvPr/>
        </p:nvSpPr>
        <p:spPr>
          <a:xfrm>
            <a:off x="1437272" y="3113164"/>
            <a:ext cx="343401" cy="1595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02F95-04FA-A4BA-ECEA-9A71DA00E550}"/>
              </a:ext>
            </a:extLst>
          </p:cNvPr>
          <p:cNvSpPr/>
          <p:nvPr/>
        </p:nvSpPr>
        <p:spPr>
          <a:xfrm>
            <a:off x="2624839" y="4708358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6F9B2-A27F-8238-D42E-C2F18017C9C8}"/>
              </a:ext>
            </a:extLst>
          </p:cNvPr>
          <p:cNvSpPr/>
          <p:nvPr/>
        </p:nvSpPr>
        <p:spPr>
          <a:xfrm>
            <a:off x="498809" y="4989094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117B7-56B5-7BBC-FBB1-846B35524308}"/>
              </a:ext>
            </a:extLst>
          </p:cNvPr>
          <p:cNvSpPr/>
          <p:nvPr/>
        </p:nvSpPr>
        <p:spPr>
          <a:xfrm>
            <a:off x="613060" y="193808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D27ED-CABF-8F26-0B22-DAF5B9FC0DDD}"/>
              </a:ext>
            </a:extLst>
          </p:cNvPr>
          <p:cNvSpPr/>
          <p:nvPr/>
        </p:nvSpPr>
        <p:spPr>
          <a:xfrm>
            <a:off x="3800875" y="2574373"/>
            <a:ext cx="343401" cy="53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1666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147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4098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D0609D46-512D-42A7-5229-AC852AEF7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4"/>
          <a:stretch/>
        </p:blipFill>
        <p:spPr bwMode="auto">
          <a:xfrm>
            <a:off x="91440" y="726293"/>
            <a:ext cx="5410200" cy="59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97819-CAC3-6CEB-1B96-0B0C4E43B1DA}"/>
              </a:ext>
            </a:extLst>
          </p:cNvPr>
          <p:cNvSpPr/>
          <p:nvPr/>
        </p:nvSpPr>
        <p:spPr>
          <a:xfrm>
            <a:off x="4886325" y="342900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A5FCA-8058-EF64-A806-2D95853CA8C6}"/>
              </a:ext>
            </a:extLst>
          </p:cNvPr>
          <p:cNvSpPr/>
          <p:nvPr/>
        </p:nvSpPr>
        <p:spPr>
          <a:xfrm>
            <a:off x="1437272" y="3113164"/>
            <a:ext cx="343401" cy="1595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02F95-04FA-A4BA-ECEA-9A71DA00E550}"/>
              </a:ext>
            </a:extLst>
          </p:cNvPr>
          <p:cNvSpPr/>
          <p:nvPr/>
        </p:nvSpPr>
        <p:spPr>
          <a:xfrm>
            <a:off x="2624839" y="4708358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6F9B2-A27F-8238-D42E-C2F18017C9C8}"/>
              </a:ext>
            </a:extLst>
          </p:cNvPr>
          <p:cNvSpPr/>
          <p:nvPr/>
        </p:nvSpPr>
        <p:spPr>
          <a:xfrm>
            <a:off x="498809" y="4989094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117B7-56B5-7BBC-FBB1-846B35524308}"/>
              </a:ext>
            </a:extLst>
          </p:cNvPr>
          <p:cNvSpPr/>
          <p:nvPr/>
        </p:nvSpPr>
        <p:spPr>
          <a:xfrm>
            <a:off x="613060" y="193808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D27ED-CABF-8F26-0B22-DAF5B9FC0DDD}"/>
              </a:ext>
            </a:extLst>
          </p:cNvPr>
          <p:cNvSpPr/>
          <p:nvPr/>
        </p:nvSpPr>
        <p:spPr>
          <a:xfrm>
            <a:off x="3800875" y="2574373"/>
            <a:ext cx="343401" cy="53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D60F8-1E23-6738-CB49-AC4838DC52A1}"/>
              </a:ext>
            </a:extLst>
          </p:cNvPr>
          <p:cNvGrpSpPr/>
          <p:nvPr/>
        </p:nvGrpSpPr>
        <p:grpSpPr>
          <a:xfrm>
            <a:off x="3628794" y="2101029"/>
            <a:ext cx="565200" cy="659520"/>
            <a:chOff x="3628794" y="2101029"/>
            <a:chExt cx="565200" cy="6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14:cNvPr>
                <p14:cNvContentPartPr/>
                <p14:nvPr/>
              </p14:nvContentPartPr>
              <p14:xfrm>
                <a:off x="3628794" y="2101029"/>
                <a:ext cx="266760" cy="659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9794" y="2092389"/>
                  <a:ext cx="2844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14:cNvPr>
                <p14:cNvContentPartPr/>
                <p14:nvPr/>
              </p14:nvContentPartPr>
              <p14:xfrm>
                <a:off x="3977994" y="2320989"/>
                <a:ext cx="128520" cy="236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9354" y="2311989"/>
                  <a:ext cx="146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14:cNvPr>
                <p14:cNvContentPartPr/>
                <p14:nvPr/>
              </p14:nvContentPartPr>
              <p14:xfrm>
                <a:off x="4010394" y="2581629"/>
                <a:ext cx="183600" cy="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1394" y="2572629"/>
                  <a:ext cx="201240" cy="2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A9B1A88-2B2F-B580-AF5F-69C5C7833497}"/>
              </a:ext>
            </a:extLst>
          </p:cNvPr>
          <p:cNvSpPr/>
          <p:nvPr/>
        </p:nvSpPr>
        <p:spPr>
          <a:xfrm>
            <a:off x="7457773" y="200525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7050590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148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4098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D0609D46-512D-42A7-5229-AC852AEF7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4"/>
          <a:stretch/>
        </p:blipFill>
        <p:spPr bwMode="auto">
          <a:xfrm>
            <a:off x="91440" y="726293"/>
            <a:ext cx="5410200" cy="59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97819-CAC3-6CEB-1B96-0B0C4E43B1DA}"/>
              </a:ext>
            </a:extLst>
          </p:cNvPr>
          <p:cNvSpPr/>
          <p:nvPr/>
        </p:nvSpPr>
        <p:spPr>
          <a:xfrm>
            <a:off x="4886325" y="342900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A5FCA-8058-EF64-A806-2D95853CA8C6}"/>
              </a:ext>
            </a:extLst>
          </p:cNvPr>
          <p:cNvSpPr/>
          <p:nvPr/>
        </p:nvSpPr>
        <p:spPr>
          <a:xfrm>
            <a:off x="1437272" y="3113164"/>
            <a:ext cx="343401" cy="1595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02F95-04FA-A4BA-ECEA-9A71DA00E550}"/>
              </a:ext>
            </a:extLst>
          </p:cNvPr>
          <p:cNvSpPr/>
          <p:nvPr/>
        </p:nvSpPr>
        <p:spPr>
          <a:xfrm>
            <a:off x="2624839" y="4708358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6F9B2-A27F-8238-D42E-C2F18017C9C8}"/>
              </a:ext>
            </a:extLst>
          </p:cNvPr>
          <p:cNvSpPr/>
          <p:nvPr/>
        </p:nvSpPr>
        <p:spPr>
          <a:xfrm>
            <a:off x="498809" y="4989094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117B7-56B5-7BBC-FBB1-846B35524308}"/>
              </a:ext>
            </a:extLst>
          </p:cNvPr>
          <p:cNvSpPr/>
          <p:nvPr/>
        </p:nvSpPr>
        <p:spPr>
          <a:xfrm>
            <a:off x="613060" y="193808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D27ED-CABF-8F26-0B22-DAF5B9FC0DDD}"/>
              </a:ext>
            </a:extLst>
          </p:cNvPr>
          <p:cNvSpPr/>
          <p:nvPr/>
        </p:nvSpPr>
        <p:spPr>
          <a:xfrm>
            <a:off x="3800875" y="2574373"/>
            <a:ext cx="343401" cy="53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D60F8-1E23-6738-CB49-AC4838DC52A1}"/>
              </a:ext>
            </a:extLst>
          </p:cNvPr>
          <p:cNvGrpSpPr/>
          <p:nvPr/>
        </p:nvGrpSpPr>
        <p:grpSpPr>
          <a:xfrm>
            <a:off x="3628794" y="2101029"/>
            <a:ext cx="565200" cy="659520"/>
            <a:chOff x="3628794" y="2101029"/>
            <a:chExt cx="565200" cy="6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14:cNvPr>
                <p14:cNvContentPartPr/>
                <p14:nvPr/>
              </p14:nvContentPartPr>
              <p14:xfrm>
                <a:off x="3628794" y="2101029"/>
                <a:ext cx="266760" cy="659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9794" y="2092029"/>
                  <a:ext cx="2844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14:cNvPr>
                <p14:cNvContentPartPr/>
                <p14:nvPr/>
              </p14:nvContentPartPr>
              <p14:xfrm>
                <a:off x="3977994" y="2320989"/>
                <a:ext cx="128520" cy="236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8994" y="2312003"/>
                  <a:ext cx="146160" cy="254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14:cNvPr>
                <p14:cNvContentPartPr/>
                <p14:nvPr/>
              </p14:nvContentPartPr>
              <p14:xfrm>
                <a:off x="4010394" y="2581629"/>
                <a:ext cx="183600" cy="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1394" y="2572629"/>
                  <a:ext cx="201240" cy="2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A9B1A88-2B2F-B580-AF5F-69C5C7833497}"/>
              </a:ext>
            </a:extLst>
          </p:cNvPr>
          <p:cNvSpPr/>
          <p:nvPr/>
        </p:nvSpPr>
        <p:spPr>
          <a:xfrm>
            <a:off x="7457773" y="200525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BDF31E-183E-9FE9-78E1-90C6B4B049D3}"/>
              </a:ext>
            </a:extLst>
          </p:cNvPr>
          <p:cNvSpPr/>
          <p:nvPr/>
        </p:nvSpPr>
        <p:spPr>
          <a:xfrm>
            <a:off x="7457773" y="1317101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DC09E-8A4C-796B-C89D-952AF1A621F3}"/>
              </a:ext>
            </a:extLst>
          </p:cNvPr>
          <p:cNvGrpSpPr/>
          <p:nvPr/>
        </p:nvGrpSpPr>
        <p:grpSpPr>
          <a:xfrm>
            <a:off x="3693594" y="2789349"/>
            <a:ext cx="392400" cy="253080"/>
            <a:chOff x="3693594" y="2789349"/>
            <a:chExt cx="3924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14:cNvPr>
                <p14:cNvContentPartPr/>
                <p14:nvPr/>
              </p14:nvContentPartPr>
              <p14:xfrm>
                <a:off x="3693594" y="2789349"/>
                <a:ext cx="102960" cy="253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84594" y="2780709"/>
                  <a:ext cx="12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14:cNvPr>
                <p14:cNvContentPartPr/>
                <p14:nvPr/>
              </p14:nvContentPartPr>
              <p14:xfrm>
                <a:off x="3881874" y="2837229"/>
                <a:ext cx="204120" cy="15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3234" y="2828589"/>
                  <a:ext cx="22176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14:cNvPr>
              <p14:cNvContentPartPr/>
              <p14:nvPr/>
            </p14:nvContentPartPr>
            <p14:xfrm>
              <a:off x="7657554" y="865869"/>
              <a:ext cx="173160" cy="394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48914" y="856869"/>
                <a:ext cx="190800" cy="4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62754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149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4098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D0609D46-512D-42A7-5229-AC852AEF7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4"/>
          <a:stretch/>
        </p:blipFill>
        <p:spPr bwMode="auto">
          <a:xfrm>
            <a:off x="91440" y="726293"/>
            <a:ext cx="5410200" cy="59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97819-CAC3-6CEB-1B96-0B0C4E43B1DA}"/>
              </a:ext>
            </a:extLst>
          </p:cNvPr>
          <p:cNvSpPr/>
          <p:nvPr/>
        </p:nvSpPr>
        <p:spPr>
          <a:xfrm>
            <a:off x="4886325" y="342900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A5FCA-8058-EF64-A806-2D95853CA8C6}"/>
              </a:ext>
            </a:extLst>
          </p:cNvPr>
          <p:cNvSpPr/>
          <p:nvPr/>
        </p:nvSpPr>
        <p:spPr>
          <a:xfrm>
            <a:off x="1437272" y="3113164"/>
            <a:ext cx="343401" cy="1595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02F95-04FA-A4BA-ECEA-9A71DA00E550}"/>
              </a:ext>
            </a:extLst>
          </p:cNvPr>
          <p:cNvSpPr/>
          <p:nvPr/>
        </p:nvSpPr>
        <p:spPr>
          <a:xfrm>
            <a:off x="2624839" y="4708358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6F9B2-A27F-8238-D42E-C2F18017C9C8}"/>
              </a:ext>
            </a:extLst>
          </p:cNvPr>
          <p:cNvSpPr/>
          <p:nvPr/>
        </p:nvSpPr>
        <p:spPr>
          <a:xfrm>
            <a:off x="498809" y="4989094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117B7-56B5-7BBC-FBB1-846B35524308}"/>
              </a:ext>
            </a:extLst>
          </p:cNvPr>
          <p:cNvSpPr/>
          <p:nvPr/>
        </p:nvSpPr>
        <p:spPr>
          <a:xfrm>
            <a:off x="613060" y="193808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D27ED-CABF-8F26-0B22-DAF5B9FC0DDD}"/>
              </a:ext>
            </a:extLst>
          </p:cNvPr>
          <p:cNvSpPr/>
          <p:nvPr/>
        </p:nvSpPr>
        <p:spPr>
          <a:xfrm>
            <a:off x="3800875" y="2574373"/>
            <a:ext cx="343401" cy="53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D60F8-1E23-6738-CB49-AC4838DC52A1}"/>
              </a:ext>
            </a:extLst>
          </p:cNvPr>
          <p:cNvGrpSpPr/>
          <p:nvPr/>
        </p:nvGrpSpPr>
        <p:grpSpPr>
          <a:xfrm>
            <a:off x="3628794" y="2101029"/>
            <a:ext cx="565200" cy="659520"/>
            <a:chOff x="3628794" y="2101029"/>
            <a:chExt cx="565200" cy="6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14:cNvPr>
                <p14:cNvContentPartPr/>
                <p14:nvPr/>
              </p14:nvContentPartPr>
              <p14:xfrm>
                <a:off x="3628794" y="2101029"/>
                <a:ext cx="266760" cy="659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9794" y="2092029"/>
                  <a:ext cx="2844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14:cNvPr>
                <p14:cNvContentPartPr/>
                <p14:nvPr/>
              </p14:nvContentPartPr>
              <p14:xfrm>
                <a:off x="3977994" y="2320989"/>
                <a:ext cx="128520" cy="236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8994" y="2312003"/>
                  <a:ext cx="146160" cy="254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14:cNvPr>
                <p14:cNvContentPartPr/>
                <p14:nvPr/>
              </p14:nvContentPartPr>
              <p14:xfrm>
                <a:off x="4010394" y="2581629"/>
                <a:ext cx="183600" cy="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1394" y="2572629"/>
                  <a:ext cx="201240" cy="2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A9B1A88-2B2F-B580-AF5F-69C5C7833497}"/>
              </a:ext>
            </a:extLst>
          </p:cNvPr>
          <p:cNvSpPr/>
          <p:nvPr/>
        </p:nvSpPr>
        <p:spPr>
          <a:xfrm>
            <a:off x="7457773" y="200525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BDF31E-183E-9FE9-78E1-90C6B4B049D3}"/>
              </a:ext>
            </a:extLst>
          </p:cNvPr>
          <p:cNvSpPr/>
          <p:nvPr/>
        </p:nvSpPr>
        <p:spPr>
          <a:xfrm>
            <a:off x="7457773" y="1317101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DC09E-8A4C-796B-C89D-952AF1A621F3}"/>
              </a:ext>
            </a:extLst>
          </p:cNvPr>
          <p:cNvGrpSpPr/>
          <p:nvPr/>
        </p:nvGrpSpPr>
        <p:grpSpPr>
          <a:xfrm>
            <a:off x="3693594" y="2789349"/>
            <a:ext cx="392400" cy="253080"/>
            <a:chOff x="3693594" y="2789349"/>
            <a:chExt cx="3924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14:cNvPr>
                <p14:cNvContentPartPr/>
                <p14:nvPr/>
              </p14:nvContentPartPr>
              <p14:xfrm>
                <a:off x="3693594" y="2789349"/>
                <a:ext cx="102960" cy="253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84594" y="2780349"/>
                  <a:ext cx="12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14:cNvPr>
                <p14:cNvContentPartPr/>
                <p14:nvPr/>
              </p14:nvContentPartPr>
              <p14:xfrm>
                <a:off x="3881874" y="2837229"/>
                <a:ext cx="204120" cy="15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2874" y="2828229"/>
                  <a:ext cx="22176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14:cNvPr>
              <p14:cNvContentPartPr/>
              <p14:nvPr/>
            </p14:nvContentPartPr>
            <p14:xfrm>
              <a:off x="7657554" y="865869"/>
              <a:ext cx="173160" cy="394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48554" y="856877"/>
                <a:ext cx="190800" cy="412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14:cNvPr>
              <p14:cNvContentPartPr/>
              <p14:nvPr/>
            </p14:nvContentPartPr>
            <p14:xfrm>
              <a:off x="4712034" y="3247629"/>
              <a:ext cx="232200" cy="428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03394" y="3238989"/>
                <a:ext cx="24984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14:cNvPr>
              <p14:cNvContentPartPr/>
              <p14:nvPr/>
            </p14:nvContentPartPr>
            <p14:xfrm>
              <a:off x="4996794" y="3349869"/>
              <a:ext cx="114480" cy="155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7794" y="3341229"/>
                <a:ext cx="132120" cy="1735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9F87C79-73D4-FC63-02DE-3B9240AE90D0}"/>
              </a:ext>
            </a:extLst>
          </p:cNvPr>
          <p:cNvSpPr/>
          <p:nvPr/>
        </p:nvSpPr>
        <p:spPr>
          <a:xfrm>
            <a:off x="8455341" y="2376927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14:cNvPr>
              <p14:cNvContentPartPr/>
              <p14:nvPr/>
            </p14:nvContentPartPr>
            <p14:xfrm>
              <a:off x="7972554" y="1916709"/>
              <a:ext cx="562680" cy="500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63554" y="1907709"/>
                <a:ext cx="580320" cy="5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0518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Binary Search Tree - Traversal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F95A5-1529-834F-ADF3-E12B7E5C6FE3}"/>
              </a:ext>
            </a:extLst>
          </p:cNvPr>
          <p:cNvSpPr txBox="1"/>
          <p:nvPr/>
        </p:nvSpPr>
        <p:spPr>
          <a:xfrm>
            <a:off x="11353800" y="461020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95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687D27-C151-E449-9572-73D3B5F0C75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122699" y="436178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3C16C3-6317-EA48-9A27-0256CE525336}"/>
              </a:ext>
            </a:extLst>
          </p:cNvPr>
          <p:cNvCxnSpPr>
            <a:cxnSpLocks/>
          </p:cNvCxnSpPr>
          <p:nvPr/>
        </p:nvCxnSpPr>
        <p:spPr>
          <a:xfrm>
            <a:off x="7853755" y="507186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A7BAF3-8503-6D48-B813-ED56B4BE9D41}"/>
              </a:ext>
            </a:extLst>
          </p:cNvPr>
          <p:cNvGrpSpPr/>
          <p:nvPr/>
        </p:nvGrpSpPr>
        <p:grpSpPr>
          <a:xfrm>
            <a:off x="6520545" y="1237193"/>
            <a:ext cx="5123978" cy="4611084"/>
            <a:chOff x="1970881" y="1633560"/>
            <a:chExt cx="5123978" cy="4611084"/>
          </a:xfrm>
          <a:solidFill>
            <a:schemeClr val="bg1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EA6DD0-5F47-054C-AA15-3C4A91367459}"/>
                </a:ext>
              </a:extLst>
            </p:cNvPr>
            <p:cNvSpPr txBox="1"/>
            <p:nvPr/>
          </p:nvSpPr>
          <p:spPr>
            <a:xfrm>
              <a:off x="3904219" y="1633560"/>
              <a:ext cx="540873" cy="461665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A4529B-362A-3649-A5B4-D1F82545166F}"/>
                </a:ext>
              </a:extLst>
            </p:cNvPr>
            <p:cNvSpPr txBox="1"/>
            <p:nvPr/>
          </p:nvSpPr>
          <p:spPr>
            <a:xfrm>
              <a:off x="2444922" y="2643957"/>
              <a:ext cx="498364" cy="461665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5D898-57DD-C14D-8131-E9EA975CBC2D}"/>
                </a:ext>
              </a:extLst>
            </p:cNvPr>
            <p:cNvSpPr txBox="1"/>
            <p:nvPr/>
          </p:nvSpPr>
          <p:spPr>
            <a:xfrm>
              <a:off x="1970881" y="3529484"/>
              <a:ext cx="327483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6DAB9C-75BF-DD45-A94E-245ACF8FB058}"/>
                </a:ext>
              </a:extLst>
            </p:cNvPr>
            <p:cNvSpPr txBox="1"/>
            <p:nvPr/>
          </p:nvSpPr>
          <p:spPr>
            <a:xfrm>
              <a:off x="2961498" y="3529484"/>
              <a:ext cx="517738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C87B1AA-58DC-714E-B0B1-2565B92BAD02}"/>
                </a:ext>
              </a:extLst>
            </p:cNvPr>
            <p:cNvSpPr txBox="1"/>
            <p:nvPr/>
          </p:nvSpPr>
          <p:spPr>
            <a:xfrm>
              <a:off x="2581784" y="429649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27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DF361C-D6C2-4A4A-83F0-095E70B7E38B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flipH="1">
              <a:off x="2134623" y="3105622"/>
              <a:ext cx="559481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629F58-8563-7E42-AB33-C89050BC6416}"/>
                </a:ext>
              </a:extLst>
            </p:cNvPr>
            <p:cNvCxnSpPr>
              <a:cxnSpLocks/>
              <a:stCxn id="49" idx="2"/>
              <a:endCxn id="79" idx="0"/>
            </p:cNvCxnSpPr>
            <p:nvPr/>
          </p:nvCxnSpPr>
          <p:spPr>
            <a:xfrm>
              <a:off x="2694104" y="3105622"/>
              <a:ext cx="526263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7A0082-0E28-B64B-A2F7-7D605F6CFC87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 flipH="1">
              <a:off x="2831695" y="3991149"/>
              <a:ext cx="388672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21F8E9F-E876-C54B-86EF-939CDB90D222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694104" y="2095225"/>
              <a:ext cx="1480552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BAD1AB-7735-E349-AED8-9677BAE4224C}"/>
                </a:ext>
              </a:extLst>
            </p:cNvPr>
            <p:cNvSpPr txBox="1"/>
            <p:nvPr/>
          </p:nvSpPr>
          <p:spPr>
            <a:xfrm>
              <a:off x="5684178" y="2643957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54B985-5C1B-CF47-9031-5A6287E0981B}"/>
                </a:ext>
              </a:extLst>
            </p:cNvPr>
            <p:cNvSpPr txBox="1"/>
            <p:nvPr/>
          </p:nvSpPr>
          <p:spPr>
            <a:xfrm>
              <a:off x="4831949" y="3529484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4B471D-633F-684C-9816-68FC125C8F71}"/>
                </a:ext>
              </a:extLst>
            </p:cNvPr>
            <p:cNvSpPr txBox="1"/>
            <p:nvPr/>
          </p:nvSpPr>
          <p:spPr>
            <a:xfrm>
              <a:off x="6596495" y="3529484"/>
              <a:ext cx="498364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51D98-0A3E-0743-ADE2-D47F18B79360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 flipH="1">
              <a:off x="5081132" y="3105622"/>
              <a:ext cx="852229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B82C42-75DD-C045-AD4E-1FE928BB2776}"/>
                </a:ext>
              </a:extLst>
            </p:cNvPr>
            <p:cNvCxnSpPr>
              <a:cxnSpLocks/>
              <a:stCxn id="86" idx="2"/>
              <a:endCxn id="88" idx="0"/>
            </p:cNvCxnSpPr>
            <p:nvPr/>
          </p:nvCxnSpPr>
          <p:spPr>
            <a:xfrm>
              <a:off x="5933361" y="3105622"/>
              <a:ext cx="912316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8F1EB64-0944-D54C-9959-39DCAFCAD642}"/>
                </a:ext>
              </a:extLst>
            </p:cNvPr>
            <p:cNvCxnSpPr>
              <a:cxnSpLocks/>
              <a:stCxn id="45" idx="2"/>
              <a:endCxn id="86" idx="0"/>
            </p:cNvCxnSpPr>
            <p:nvPr/>
          </p:nvCxnSpPr>
          <p:spPr>
            <a:xfrm>
              <a:off x="4174656" y="2095225"/>
              <a:ext cx="1758705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52F9407-494B-F04D-98EB-902C43850CEE}"/>
                </a:ext>
              </a:extLst>
            </p:cNvPr>
            <p:cNvSpPr txBox="1"/>
            <p:nvPr/>
          </p:nvSpPr>
          <p:spPr>
            <a:xfrm>
              <a:off x="2195011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95BD3CC-1D3D-B54A-8E2E-15C76A0C2204}"/>
                </a:ext>
              </a:extLst>
            </p:cNvPr>
            <p:cNvSpPr txBox="1"/>
            <p:nvPr/>
          </p:nvSpPr>
          <p:spPr>
            <a:xfrm>
              <a:off x="3062796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29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0878A3-9D38-7C4A-9375-017C205CBFC7}"/>
                </a:ext>
              </a:extLst>
            </p:cNvPr>
            <p:cNvSpPr txBox="1"/>
            <p:nvPr/>
          </p:nvSpPr>
          <p:spPr>
            <a:xfrm>
              <a:off x="4174656" y="4296491"/>
              <a:ext cx="51258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DED6622-01C8-7A49-9ED2-1C60A027D586}"/>
                </a:ext>
              </a:extLst>
            </p:cNvPr>
            <p:cNvSpPr txBox="1"/>
            <p:nvPr/>
          </p:nvSpPr>
          <p:spPr>
            <a:xfrm>
              <a:off x="5418197" y="4296491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B00210-624D-7741-813D-D2EB7FE20D8E}"/>
                </a:ext>
              </a:extLst>
            </p:cNvPr>
            <p:cNvSpPr txBox="1"/>
            <p:nvPr/>
          </p:nvSpPr>
          <p:spPr>
            <a:xfrm>
              <a:off x="4993582" y="5006571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26C0063-C9FF-A244-8289-48023333C22E}"/>
                </a:ext>
              </a:extLst>
            </p:cNvPr>
            <p:cNvSpPr txBox="1"/>
            <p:nvPr/>
          </p:nvSpPr>
          <p:spPr>
            <a:xfrm>
              <a:off x="4490320" y="5782979"/>
              <a:ext cx="50326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68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EFE816-CB5B-3B4A-956A-F227054C4BE1}"/>
                </a:ext>
              </a:extLst>
            </p:cNvPr>
            <p:cNvSpPr txBox="1"/>
            <p:nvPr/>
          </p:nvSpPr>
          <p:spPr>
            <a:xfrm>
              <a:off x="5485802" y="5782979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90CDC1-F3C0-974F-8C30-3D99523D625E}"/>
                </a:ext>
              </a:extLst>
            </p:cNvPr>
            <p:cNvSpPr txBox="1"/>
            <p:nvPr/>
          </p:nvSpPr>
          <p:spPr>
            <a:xfrm>
              <a:off x="6311604" y="4296491"/>
              <a:ext cx="49253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93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EA63A30-A05C-D346-9094-2FCF036A13AB}"/>
                </a:ext>
              </a:extLst>
            </p:cNvPr>
            <p:cNvCxnSpPr>
              <a:cxnSpLocks/>
              <a:stCxn id="80" idx="2"/>
              <a:endCxn id="92" idx="0"/>
            </p:cNvCxnSpPr>
            <p:nvPr/>
          </p:nvCxnSpPr>
          <p:spPr>
            <a:xfrm flipH="1">
              <a:off x="2444922" y="4758156"/>
              <a:ext cx="386773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C4DF1A-791B-A348-949E-163CEF09650C}"/>
                </a:ext>
              </a:extLst>
            </p:cNvPr>
            <p:cNvCxnSpPr>
              <a:cxnSpLocks/>
              <a:stCxn id="80" idx="2"/>
              <a:endCxn id="93" idx="0"/>
            </p:cNvCxnSpPr>
            <p:nvPr/>
          </p:nvCxnSpPr>
          <p:spPr>
            <a:xfrm>
              <a:off x="2831695" y="4758156"/>
              <a:ext cx="481012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26A0046-9FCE-7F46-97DB-AED933983246}"/>
                </a:ext>
              </a:extLst>
            </p:cNvPr>
            <p:cNvCxnSpPr>
              <a:cxnSpLocks/>
              <a:stCxn id="87" idx="2"/>
              <a:endCxn id="94" idx="0"/>
            </p:cNvCxnSpPr>
            <p:nvPr/>
          </p:nvCxnSpPr>
          <p:spPr>
            <a:xfrm flipH="1">
              <a:off x="4430951" y="3991149"/>
              <a:ext cx="650181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7AA95A4-DAF6-1441-B31F-D50116CB7203}"/>
                </a:ext>
              </a:extLst>
            </p:cNvPr>
            <p:cNvCxnSpPr>
              <a:cxnSpLocks/>
              <a:stCxn id="87" idx="2"/>
              <a:endCxn id="95" idx="0"/>
            </p:cNvCxnSpPr>
            <p:nvPr/>
          </p:nvCxnSpPr>
          <p:spPr>
            <a:xfrm>
              <a:off x="5081132" y="3991149"/>
              <a:ext cx="586248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16E599-7556-6441-91CF-63AA82D2E530}"/>
                </a:ext>
              </a:extLst>
            </p:cNvPr>
            <p:cNvCxnSpPr>
              <a:cxnSpLocks/>
              <a:stCxn id="88" idx="2"/>
              <a:endCxn id="99" idx="0"/>
            </p:cNvCxnSpPr>
            <p:nvPr/>
          </p:nvCxnSpPr>
          <p:spPr>
            <a:xfrm flipH="1">
              <a:off x="6557870" y="3991149"/>
              <a:ext cx="287807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A40C5D-6851-5F4A-8957-F4BBADD3A556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 flipH="1">
              <a:off x="5239692" y="4758156"/>
              <a:ext cx="427688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5628FF-AD1F-2F49-B462-8D2FD149B96B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flipH="1">
              <a:off x="4741951" y="5468236"/>
              <a:ext cx="497741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9163624-5376-1D49-96E7-0907215F30F3}"/>
                </a:ext>
              </a:extLst>
            </p:cNvPr>
            <p:cNvCxnSpPr>
              <a:cxnSpLocks/>
              <a:stCxn id="96" idx="2"/>
              <a:endCxn id="98" idx="0"/>
            </p:cNvCxnSpPr>
            <p:nvPr/>
          </p:nvCxnSpPr>
          <p:spPr>
            <a:xfrm>
              <a:off x="5239692" y="5468236"/>
              <a:ext cx="492220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BD0B7E6-10A0-4F4D-BC91-B6A3766DEAFF}"/>
              </a:ext>
            </a:extLst>
          </p:cNvPr>
          <p:cNvSpPr txBox="1"/>
          <p:nvPr/>
        </p:nvSpPr>
        <p:spPr>
          <a:xfrm>
            <a:off x="65684" y="951416"/>
            <a:ext cx="5216693" cy="1969770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44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E36DD9-B0C3-374A-986D-99D74F1209C6}"/>
              </a:ext>
            </a:extLst>
          </p:cNvPr>
          <p:cNvSpPr txBox="1"/>
          <p:nvPr/>
        </p:nvSpPr>
        <p:spPr>
          <a:xfrm>
            <a:off x="783622" y="2940390"/>
            <a:ext cx="5197421" cy="196977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17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A337410-EE92-AB4B-9F89-8E08A5088500}"/>
              </a:ext>
            </a:extLst>
          </p:cNvPr>
          <p:cNvSpPr/>
          <p:nvPr/>
        </p:nvSpPr>
        <p:spPr>
          <a:xfrm>
            <a:off x="209550" y="1981200"/>
            <a:ext cx="901700" cy="1924050"/>
          </a:xfrm>
          <a:custGeom>
            <a:avLst/>
            <a:gdLst>
              <a:gd name="connsiteX0" fmla="*/ 796812 w 796812"/>
              <a:gd name="connsiteY0" fmla="*/ 0 h 1901371"/>
              <a:gd name="connsiteX1" fmla="*/ 27555 w 796812"/>
              <a:gd name="connsiteY1" fmla="*/ 754743 h 1901371"/>
              <a:gd name="connsiteX2" fmla="*/ 245269 w 796812"/>
              <a:gd name="connsiteY2" fmla="*/ 1901371 h 190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812" h="1901371">
                <a:moveTo>
                  <a:pt x="796812" y="0"/>
                </a:moveTo>
                <a:cubicBezTo>
                  <a:pt x="458145" y="218924"/>
                  <a:pt x="119479" y="437848"/>
                  <a:pt x="27555" y="754743"/>
                </a:cubicBezTo>
                <a:cubicBezTo>
                  <a:pt x="-64369" y="1071638"/>
                  <a:pt x="90450" y="1486504"/>
                  <a:pt x="245269" y="190137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27C87ED-A797-CC46-B0D2-FDBD1816B111}"/>
              </a:ext>
            </a:extLst>
          </p:cNvPr>
          <p:cNvSpPr/>
          <p:nvPr/>
        </p:nvSpPr>
        <p:spPr>
          <a:xfrm>
            <a:off x="506541" y="2940390"/>
            <a:ext cx="290118" cy="1969770"/>
          </a:xfrm>
          <a:prstGeom prst="leftBrace">
            <a:avLst>
              <a:gd name="adj1" fmla="val 6633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802508-7023-FC40-B5B4-D9C30EC40D34}"/>
              </a:ext>
            </a:extLst>
          </p:cNvPr>
          <p:cNvSpPr/>
          <p:nvPr/>
        </p:nvSpPr>
        <p:spPr>
          <a:xfrm>
            <a:off x="1805669" y="3474577"/>
            <a:ext cx="4070652" cy="27287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861765-348B-BC4E-B455-1407440084FD}"/>
              </a:ext>
            </a:extLst>
          </p:cNvPr>
          <p:cNvSpPr txBox="1"/>
          <p:nvPr/>
        </p:nvSpPr>
        <p:spPr>
          <a:xfrm>
            <a:off x="8084856" y="532028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F6315C54-3454-53C3-4D50-91C975C8349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9797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150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4098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D0609D46-512D-42A7-5229-AC852AEF7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4"/>
          <a:stretch/>
        </p:blipFill>
        <p:spPr bwMode="auto">
          <a:xfrm>
            <a:off x="91440" y="726293"/>
            <a:ext cx="5410200" cy="59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97819-CAC3-6CEB-1B96-0B0C4E43B1DA}"/>
              </a:ext>
            </a:extLst>
          </p:cNvPr>
          <p:cNvSpPr/>
          <p:nvPr/>
        </p:nvSpPr>
        <p:spPr>
          <a:xfrm>
            <a:off x="4886325" y="342900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A5FCA-8058-EF64-A806-2D95853CA8C6}"/>
              </a:ext>
            </a:extLst>
          </p:cNvPr>
          <p:cNvSpPr/>
          <p:nvPr/>
        </p:nvSpPr>
        <p:spPr>
          <a:xfrm>
            <a:off x="1437272" y="3113164"/>
            <a:ext cx="343401" cy="1595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02F95-04FA-A4BA-ECEA-9A71DA00E550}"/>
              </a:ext>
            </a:extLst>
          </p:cNvPr>
          <p:cNvSpPr/>
          <p:nvPr/>
        </p:nvSpPr>
        <p:spPr>
          <a:xfrm>
            <a:off x="2624839" y="4708358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6F9B2-A27F-8238-D42E-C2F18017C9C8}"/>
              </a:ext>
            </a:extLst>
          </p:cNvPr>
          <p:cNvSpPr/>
          <p:nvPr/>
        </p:nvSpPr>
        <p:spPr>
          <a:xfrm>
            <a:off x="498809" y="4989094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117B7-56B5-7BBC-FBB1-846B35524308}"/>
              </a:ext>
            </a:extLst>
          </p:cNvPr>
          <p:cNvSpPr/>
          <p:nvPr/>
        </p:nvSpPr>
        <p:spPr>
          <a:xfrm>
            <a:off x="613060" y="193808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D27ED-CABF-8F26-0B22-DAF5B9FC0DDD}"/>
              </a:ext>
            </a:extLst>
          </p:cNvPr>
          <p:cNvSpPr/>
          <p:nvPr/>
        </p:nvSpPr>
        <p:spPr>
          <a:xfrm>
            <a:off x="3800875" y="2574373"/>
            <a:ext cx="343401" cy="53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D60F8-1E23-6738-CB49-AC4838DC52A1}"/>
              </a:ext>
            </a:extLst>
          </p:cNvPr>
          <p:cNvGrpSpPr/>
          <p:nvPr/>
        </p:nvGrpSpPr>
        <p:grpSpPr>
          <a:xfrm>
            <a:off x="3628794" y="2101029"/>
            <a:ext cx="565200" cy="659520"/>
            <a:chOff x="3628794" y="2101029"/>
            <a:chExt cx="565200" cy="6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14:cNvPr>
                <p14:cNvContentPartPr/>
                <p14:nvPr/>
              </p14:nvContentPartPr>
              <p14:xfrm>
                <a:off x="3628794" y="2101029"/>
                <a:ext cx="266760" cy="659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9794" y="2092029"/>
                  <a:ext cx="2844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14:cNvPr>
                <p14:cNvContentPartPr/>
                <p14:nvPr/>
              </p14:nvContentPartPr>
              <p14:xfrm>
                <a:off x="3977994" y="2320989"/>
                <a:ext cx="128520" cy="236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8994" y="2312003"/>
                  <a:ext cx="146160" cy="254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14:cNvPr>
                <p14:cNvContentPartPr/>
                <p14:nvPr/>
              </p14:nvContentPartPr>
              <p14:xfrm>
                <a:off x="4010394" y="2581629"/>
                <a:ext cx="183600" cy="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1394" y="2572629"/>
                  <a:ext cx="201240" cy="2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A9B1A88-2B2F-B580-AF5F-69C5C7833497}"/>
              </a:ext>
            </a:extLst>
          </p:cNvPr>
          <p:cNvSpPr/>
          <p:nvPr/>
        </p:nvSpPr>
        <p:spPr>
          <a:xfrm>
            <a:off x="7457773" y="200525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BDF31E-183E-9FE9-78E1-90C6B4B049D3}"/>
              </a:ext>
            </a:extLst>
          </p:cNvPr>
          <p:cNvSpPr/>
          <p:nvPr/>
        </p:nvSpPr>
        <p:spPr>
          <a:xfrm>
            <a:off x="7457773" y="1317101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DC09E-8A4C-796B-C89D-952AF1A621F3}"/>
              </a:ext>
            </a:extLst>
          </p:cNvPr>
          <p:cNvGrpSpPr/>
          <p:nvPr/>
        </p:nvGrpSpPr>
        <p:grpSpPr>
          <a:xfrm>
            <a:off x="3693594" y="2789349"/>
            <a:ext cx="392400" cy="253080"/>
            <a:chOff x="3693594" y="2789349"/>
            <a:chExt cx="3924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14:cNvPr>
                <p14:cNvContentPartPr/>
                <p14:nvPr/>
              </p14:nvContentPartPr>
              <p14:xfrm>
                <a:off x="3693594" y="2789349"/>
                <a:ext cx="102960" cy="253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84594" y="2780349"/>
                  <a:ext cx="12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14:cNvPr>
                <p14:cNvContentPartPr/>
                <p14:nvPr/>
              </p14:nvContentPartPr>
              <p14:xfrm>
                <a:off x="3881874" y="2837229"/>
                <a:ext cx="204120" cy="15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2874" y="2828229"/>
                  <a:ext cx="22176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14:cNvPr>
              <p14:cNvContentPartPr/>
              <p14:nvPr/>
            </p14:nvContentPartPr>
            <p14:xfrm>
              <a:off x="7657554" y="865869"/>
              <a:ext cx="173160" cy="394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48554" y="856877"/>
                <a:ext cx="190800" cy="412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14:cNvPr>
              <p14:cNvContentPartPr/>
              <p14:nvPr/>
            </p14:nvContentPartPr>
            <p14:xfrm>
              <a:off x="4712034" y="3247629"/>
              <a:ext cx="232200" cy="428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03034" y="3238621"/>
                <a:ext cx="249840" cy="446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14:cNvPr>
              <p14:cNvContentPartPr/>
              <p14:nvPr/>
            </p14:nvContentPartPr>
            <p14:xfrm>
              <a:off x="4996794" y="3349869"/>
              <a:ext cx="114480" cy="155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7794" y="3340848"/>
                <a:ext cx="132120" cy="173561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9F87C79-73D4-FC63-02DE-3B9240AE90D0}"/>
              </a:ext>
            </a:extLst>
          </p:cNvPr>
          <p:cNvSpPr/>
          <p:nvPr/>
        </p:nvSpPr>
        <p:spPr>
          <a:xfrm>
            <a:off x="8455341" y="2376927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14:cNvPr>
              <p14:cNvContentPartPr/>
              <p14:nvPr/>
            </p14:nvContentPartPr>
            <p14:xfrm>
              <a:off x="7972554" y="1916709"/>
              <a:ext cx="562680" cy="500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63554" y="1907709"/>
                <a:ext cx="580320" cy="51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796F3C3-00E3-C857-D5A9-57152831C307}"/>
              </a:ext>
            </a:extLst>
          </p:cNvPr>
          <p:cNvGrpSpPr/>
          <p:nvPr/>
        </p:nvGrpSpPr>
        <p:grpSpPr>
          <a:xfrm>
            <a:off x="4773234" y="3721749"/>
            <a:ext cx="280080" cy="231840"/>
            <a:chOff x="4773234" y="3721749"/>
            <a:chExt cx="28008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14:cNvPr>
                <p14:cNvContentPartPr/>
                <p14:nvPr/>
              </p14:nvContentPartPr>
              <p14:xfrm>
                <a:off x="4773234" y="3737229"/>
                <a:ext cx="95040" cy="209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64594" y="3728589"/>
                  <a:ext cx="112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14:cNvPr>
                <p14:cNvContentPartPr/>
                <p14:nvPr/>
              </p14:nvContentPartPr>
              <p14:xfrm>
                <a:off x="4946394" y="3729309"/>
                <a:ext cx="71640" cy="9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7754" y="3720669"/>
                  <a:ext cx="89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14:cNvPr>
                <p14:cNvContentPartPr/>
                <p14:nvPr/>
              </p14:nvContentPartPr>
              <p14:xfrm>
                <a:off x="5017674" y="3721749"/>
                <a:ext cx="35640" cy="231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08674" y="3712749"/>
                  <a:ext cx="5328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14:cNvPr>
              <p14:cNvContentPartPr/>
              <p14:nvPr/>
            </p14:nvContentPartPr>
            <p14:xfrm>
              <a:off x="7859154" y="2951709"/>
              <a:ext cx="651240" cy="502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50154" y="2942709"/>
                <a:ext cx="668880" cy="5205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BD5FD893-4BDC-8BA4-25B8-24755E78A17E}"/>
              </a:ext>
            </a:extLst>
          </p:cNvPr>
          <p:cNvSpPr/>
          <p:nvPr/>
        </p:nvSpPr>
        <p:spPr>
          <a:xfrm>
            <a:off x="7225788" y="319693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14:cNvPr>
              <p14:cNvContentPartPr/>
              <p14:nvPr/>
            </p14:nvContentPartPr>
            <p14:xfrm>
              <a:off x="7563234" y="2026509"/>
              <a:ext cx="205560" cy="1109880"/>
            </p14:xfrm>
          </p:contentPart>
        </mc:Choice>
        <mc:Fallback xmlns="">
          <p:pic>
            <p:nvPicPr>
              <p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54594" y="2017509"/>
                <a:ext cx="223200" cy="11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66078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4098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D0609D46-512D-42A7-5229-AC852AEF7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4"/>
          <a:stretch/>
        </p:blipFill>
        <p:spPr bwMode="auto">
          <a:xfrm>
            <a:off x="91440" y="726293"/>
            <a:ext cx="5410200" cy="59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97819-CAC3-6CEB-1B96-0B0C4E43B1DA}"/>
              </a:ext>
            </a:extLst>
          </p:cNvPr>
          <p:cNvSpPr/>
          <p:nvPr/>
        </p:nvSpPr>
        <p:spPr>
          <a:xfrm>
            <a:off x="4886325" y="342900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A5FCA-8058-EF64-A806-2D95853CA8C6}"/>
              </a:ext>
            </a:extLst>
          </p:cNvPr>
          <p:cNvSpPr/>
          <p:nvPr/>
        </p:nvSpPr>
        <p:spPr>
          <a:xfrm>
            <a:off x="1437272" y="3113164"/>
            <a:ext cx="343401" cy="1595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02F95-04FA-A4BA-ECEA-9A71DA00E550}"/>
              </a:ext>
            </a:extLst>
          </p:cNvPr>
          <p:cNvSpPr/>
          <p:nvPr/>
        </p:nvSpPr>
        <p:spPr>
          <a:xfrm>
            <a:off x="2624839" y="4708358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6F9B2-A27F-8238-D42E-C2F18017C9C8}"/>
              </a:ext>
            </a:extLst>
          </p:cNvPr>
          <p:cNvSpPr/>
          <p:nvPr/>
        </p:nvSpPr>
        <p:spPr>
          <a:xfrm>
            <a:off x="498809" y="4989094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117B7-56B5-7BBC-FBB1-846B35524308}"/>
              </a:ext>
            </a:extLst>
          </p:cNvPr>
          <p:cNvSpPr/>
          <p:nvPr/>
        </p:nvSpPr>
        <p:spPr>
          <a:xfrm>
            <a:off x="613060" y="193808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D27ED-CABF-8F26-0B22-DAF5B9FC0DDD}"/>
              </a:ext>
            </a:extLst>
          </p:cNvPr>
          <p:cNvSpPr/>
          <p:nvPr/>
        </p:nvSpPr>
        <p:spPr>
          <a:xfrm>
            <a:off x="3800875" y="2574373"/>
            <a:ext cx="343401" cy="53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D60F8-1E23-6738-CB49-AC4838DC52A1}"/>
              </a:ext>
            </a:extLst>
          </p:cNvPr>
          <p:cNvGrpSpPr/>
          <p:nvPr/>
        </p:nvGrpSpPr>
        <p:grpSpPr>
          <a:xfrm>
            <a:off x="3628794" y="2101029"/>
            <a:ext cx="565200" cy="659520"/>
            <a:chOff x="3628794" y="2101029"/>
            <a:chExt cx="565200" cy="6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14:cNvPr>
                <p14:cNvContentPartPr/>
                <p14:nvPr/>
              </p14:nvContentPartPr>
              <p14:xfrm>
                <a:off x="3628794" y="2101029"/>
                <a:ext cx="266760" cy="659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9794" y="2092029"/>
                  <a:ext cx="2844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14:cNvPr>
                <p14:cNvContentPartPr/>
                <p14:nvPr/>
              </p14:nvContentPartPr>
              <p14:xfrm>
                <a:off x="3977994" y="2320989"/>
                <a:ext cx="128520" cy="236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8994" y="2312003"/>
                  <a:ext cx="146160" cy="254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14:cNvPr>
                <p14:cNvContentPartPr/>
                <p14:nvPr/>
              </p14:nvContentPartPr>
              <p14:xfrm>
                <a:off x="4010394" y="2581629"/>
                <a:ext cx="183600" cy="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1394" y="2572629"/>
                  <a:ext cx="201240" cy="2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A9B1A88-2B2F-B580-AF5F-69C5C7833497}"/>
              </a:ext>
            </a:extLst>
          </p:cNvPr>
          <p:cNvSpPr/>
          <p:nvPr/>
        </p:nvSpPr>
        <p:spPr>
          <a:xfrm>
            <a:off x="7457773" y="200525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BDF31E-183E-9FE9-78E1-90C6B4B049D3}"/>
              </a:ext>
            </a:extLst>
          </p:cNvPr>
          <p:cNvSpPr/>
          <p:nvPr/>
        </p:nvSpPr>
        <p:spPr>
          <a:xfrm>
            <a:off x="7457773" y="1317101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DC09E-8A4C-796B-C89D-952AF1A621F3}"/>
              </a:ext>
            </a:extLst>
          </p:cNvPr>
          <p:cNvGrpSpPr/>
          <p:nvPr/>
        </p:nvGrpSpPr>
        <p:grpSpPr>
          <a:xfrm>
            <a:off x="3693594" y="2789349"/>
            <a:ext cx="392400" cy="253080"/>
            <a:chOff x="3693594" y="2789349"/>
            <a:chExt cx="3924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14:cNvPr>
                <p14:cNvContentPartPr/>
                <p14:nvPr/>
              </p14:nvContentPartPr>
              <p14:xfrm>
                <a:off x="3693594" y="2789349"/>
                <a:ext cx="102960" cy="253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84594" y="2780349"/>
                  <a:ext cx="12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14:cNvPr>
                <p14:cNvContentPartPr/>
                <p14:nvPr/>
              </p14:nvContentPartPr>
              <p14:xfrm>
                <a:off x="3881874" y="2837229"/>
                <a:ext cx="204120" cy="15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2874" y="2828229"/>
                  <a:ext cx="22176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14:cNvPr>
              <p14:cNvContentPartPr/>
              <p14:nvPr/>
            </p14:nvContentPartPr>
            <p14:xfrm>
              <a:off x="7657554" y="865869"/>
              <a:ext cx="173160" cy="394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48554" y="856877"/>
                <a:ext cx="190800" cy="412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14:cNvPr>
              <p14:cNvContentPartPr/>
              <p14:nvPr/>
            </p14:nvContentPartPr>
            <p14:xfrm>
              <a:off x="4712034" y="3247629"/>
              <a:ext cx="232200" cy="428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03034" y="3238621"/>
                <a:ext cx="249840" cy="446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14:cNvPr>
              <p14:cNvContentPartPr/>
              <p14:nvPr/>
            </p14:nvContentPartPr>
            <p14:xfrm>
              <a:off x="4996794" y="3349869"/>
              <a:ext cx="114480" cy="155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7794" y="3340848"/>
                <a:ext cx="132120" cy="173561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9F87C79-73D4-FC63-02DE-3B9240AE90D0}"/>
              </a:ext>
            </a:extLst>
          </p:cNvPr>
          <p:cNvSpPr/>
          <p:nvPr/>
        </p:nvSpPr>
        <p:spPr>
          <a:xfrm>
            <a:off x="8455341" y="2376927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14:cNvPr>
              <p14:cNvContentPartPr/>
              <p14:nvPr/>
            </p14:nvContentPartPr>
            <p14:xfrm>
              <a:off x="7972554" y="1916709"/>
              <a:ext cx="562680" cy="500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63554" y="1907709"/>
                <a:ext cx="580320" cy="51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796F3C3-00E3-C857-D5A9-57152831C307}"/>
              </a:ext>
            </a:extLst>
          </p:cNvPr>
          <p:cNvGrpSpPr/>
          <p:nvPr/>
        </p:nvGrpSpPr>
        <p:grpSpPr>
          <a:xfrm>
            <a:off x="4773234" y="3721749"/>
            <a:ext cx="280080" cy="231840"/>
            <a:chOff x="4773234" y="3721749"/>
            <a:chExt cx="28008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14:cNvPr>
                <p14:cNvContentPartPr/>
                <p14:nvPr/>
              </p14:nvContentPartPr>
              <p14:xfrm>
                <a:off x="4773234" y="3737229"/>
                <a:ext cx="95040" cy="209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64234" y="3728229"/>
                  <a:ext cx="112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14:cNvPr>
                <p14:cNvContentPartPr/>
                <p14:nvPr/>
              </p14:nvContentPartPr>
              <p14:xfrm>
                <a:off x="4946394" y="3729309"/>
                <a:ext cx="71640" cy="9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7394" y="3720309"/>
                  <a:ext cx="89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14:cNvPr>
                <p14:cNvContentPartPr/>
                <p14:nvPr/>
              </p14:nvContentPartPr>
              <p14:xfrm>
                <a:off x="5017674" y="3721749"/>
                <a:ext cx="35640" cy="231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08674" y="3712749"/>
                  <a:ext cx="5328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14:cNvPr>
              <p14:cNvContentPartPr/>
              <p14:nvPr/>
            </p14:nvContentPartPr>
            <p14:xfrm>
              <a:off x="7859154" y="2951709"/>
              <a:ext cx="651240" cy="502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50154" y="2942709"/>
                <a:ext cx="668880" cy="5205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BD5FD893-4BDC-8BA4-25B8-24755E78A17E}"/>
              </a:ext>
            </a:extLst>
          </p:cNvPr>
          <p:cNvSpPr/>
          <p:nvPr/>
        </p:nvSpPr>
        <p:spPr>
          <a:xfrm>
            <a:off x="7225788" y="319693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14:cNvPr>
              <p14:cNvContentPartPr/>
              <p14:nvPr/>
            </p14:nvContentPartPr>
            <p14:xfrm>
              <a:off x="7563234" y="2026509"/>
              <a:ext cx="205560" cy="1109880"/>
            </p14:xfrm>
          </p:contentPart>
        </mc:Choice>
        <mc:Fallback xmlns="">
          <p:pic>
            <p:nvPicPr>
              <p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54234" y="2017509"/>
                <a:ext cx="223200" cy="11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2A70FB-D881-F7D9-D433-FC1219360C68}"/>
                  </a:ext>
                </a:extLst>
              </p14:cNvPr>
              <p14:cNvContentPartPr/>
              <p14:nvPr/>
            </p14:nvContentPartPr>
            <p14:xfrm>
              <a:off x="4663794" y="3984549"/>
              <a:ext cx="95040" cy="220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2A70FB-D881-F7D9-D433-FC1219360C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5154" y="3975909"/>
                <a:ext cx="1126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8329342-B283-A36A-0F35-B2EBCFAB63BA}"/>
                  </a:ext>
                </a:extLst>
              </p14:cNvPr>
              <p14:cNvContentPartPr/>
              <p14:nvPr/>
            </p14:nvContentPartPr>
            <p14:xfrm>
              <a:off x="4834074" y="4018029"/>
              <a:ext cx="147240" cy="169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8329342-B283-A36A-0F35-B2EBCFAB63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25434" y="4009029"/>
                <a:ext cx="164880" cy="187200"/>
              </a:xfrm>
              <a:prstGeom prst="rect">
                <a:avLst/>
              </a:prstGeom>
            </p:spPr>
          </p:pic>
        </mc:Fallback>
      </mc:AlternateContent>
      <p:sp>
        <p:nvSpPr>
          <p:cNvPr id="4099" name="Oval 4098">
            <a:extLst>
              <a:ext uri="{FF2B5EF4-FFF2-40B4-BE49-F238E27FC236}">
                <a16:creationId xmlns:a16="http://schemas.microsoft.com/office/drawing/2014/main" id="{84F0B5CA-EDE1-C38D-2971-7234E9369E69}"/>
              </a:ext>
            </a:extLst>
          </p:cNvPr>
          <p:cNvSpPr/>
          <p:nvPr/>
        </p:nvSpPr>
        <p:spPr>
          <a:xfrm>
            <a:off x="9302466" y="336757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00" name="Ink 4099">
                <a:extLst>
                  <a:ext uri="{FF2B5EF4-FFF2-40B4-BE49-F238E27FC236}">
                    <a16:creationId xmlns:a16="http://schemas.microsoft.com/office/drawing/2014/main" id="{F4613B9D-1122-2E26-2FA4-2DB01F3E1983}"/>
                  </a:ext>
                </a:extLst>
              </p14:cNvPr>
              <p14:cNvContentPartPr/>
              <p14:nvPr/>
            </p14:nvContentPartPr>
            <p14:xfrm>
              <a:off x="8951034" y="2991669"/>
              <a:ext cx="439560" cy="403560"/>
            </p14:xfrm>
          </p:contentPart>
        </mc:Choice>
        <mc:Fallback xmlns="">
          <p:pic>
            <p:nvPicPr>
              <p:cNvPr id="4100" name="Ink 4099">
                <a:extLst>
                  <a:ext uri="{FF2B5EF4-FFF2-40B4-BE49-F238E27FC236}">
                    <a16:creationId xmlns:a16="http://schemas.microsoft.com/office/drawing/2014/main" id="{F4613B9D-1122-2E26-2FA4-2DB01F3E19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42394" y="2982669"/>
                <a:ext cx="457200" cy="42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05145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4098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D0609D46-512D-42A7-5229-AC852AEF7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4"/>
          <a:stretch/>
        </p:blipFill>
        <p:spPr bwMode="auto">
          <a:xfrm>
            <a:off x="91440" y="726293"/>
            <a:ext cx="5410200" cy="59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97819-CAC3-6CEB-1B96-0B0C4E43B1DA}"/>
              </a:ext>
            </a:extLst>
          </p:cNvPr>
          <p:cNvSpPr/>
          <p:nvPr/>
        </p:nvSpPr>
        <p:spPr>
          <a:xfrm>
            <a:off x="4886325" y="342900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A5FCA-8058-EF64-A806-2D95853CA8C6}"/>
              </a:ext>
            </a:extLst>
          </p:cNvPr>
          <p:cNvSpPr/>
          <p:nvPr/>
        </p:nvSpPr>
        <p:spPr>
          <a:xfrm>
            <a:off x="1437272" y="3113164"/>
            <a:ext cx="343401" cy="1595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02F95-04FA-A4BA-ECEA-9A71DA00E550}"/>
              </a:ext>
            </a:extLst>
          </p:cNvPr>
          <p:cNvSpPr/>
          <p:nvPr/>
        </p:nvSpPr>
        <p:spPr>
          <a:xfrm>
            <a:off x="2624839" y="4708358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6F9B2-A27F-8238-D42E-C2F18017C9C8}"/>
              </a:ext>
            </a:extLst>
          </p:cNvPr>
          <p:cNvSpPr/>
          <p:nvPr/>
        </p:nvSpPr>
        <p:spPr>
          <a:xfrm>
            <a:off x="498809" y="4989094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117B7-56B5-7BBC-FBB1-846B35524308}"/>
              </a:ext>
            </a:extLst>
          </p:cNvPr>
          <p:cNvSpPr/>
          <p:nvPr/>
        </p:nvSpPr>
        <p:spPr>
          <a:xfrm>
            <a:off x="613060" y="193808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D27ED-CABF-8F26-0B22-DAF5B9FC0DDD}"/>
              </a:ext>
            </a:extLst>
          </p:cNvPr>
          <p:cNvSpPr/>
          <p:nvPr/>
        </p:nvSpPr>
        <p:spPr>
          <a:xfrm>
            <a:off x="3800875" y="2574373"/>
            <a:ext cx="343401" cy="53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D60F8-1E23-6738-CB49-AC4838DC52A1}"/>
              </a:ext>
            </a:extLst>
          </p:cNvPr>
          <p:cNvGrpSpPr/>
          <p:nvPr/>
        </p:nvGrpSpPr>
        <p:grpSpPr>
          <a:xfrm>
            <a:off x="3628794" y="2101029"/>
            <a:ext cx="565200" cy="659520"/>
            <a:chOff x="3628794" y="2101029"/>
            <a:chExt cx="565200" cy="6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14:cNvPr>
                <p14:cNvContentPartPr/>
                <p14:nvPr/>
              </p14:nvContentPartPr>
              <p14:xfrm>
                <a:off x="3628794" y="2101029"/>
                <a:ext cx="266760" cy="659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9794" y="2092029"/>
                  <a:ext cx="2844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14:cNvPr>
                <p14:cNvContentPartPr/>
                <p14:nvPr/>
              </p14:nvContentPartPr>
              <p14:xfrm>
                <a:off x="3977994" y="2320989"/>
                <a:ext cx="128520" cy="236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8994" y="2312003"/>
                  <a:ext cx="146160" cy="254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14:cNvPr>
                <p14:cNvContentPartPr/>
                <p14:nvPr/>
              </p14:nvContentPartPr>
              <p14:xfrm>
                <a:off x="4010394" y="2581629"/>
                <a:ext cx="183600" cy="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1394" y="2572629"/>
                  <a:ext cx="201240" cy="2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A9B1A88-2B2F-B580-AF5F-69C5C7833497}"/>
              </a:ext>
            </a:extLst>
          </p:cNvPr>
          <p:cNvSpPr/>
          <p:nvPr/>
        </p:nvSpPr>
        <p:spPr>
          <a:xfrm>
            <a:off x="7457773" y="200525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BDF31E-183E-9FE9-78E1-90C6B4B049D3}"/>
              </a:ext>
            </a:extLst>
          </p:cNvPr>
          <p:cNvSpPr/>
          <p:nvPr/>
        </p:nvSpPr>
        <p:spPr>
          <a:xfrm>
            <a:off x="7457773" y="1317101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DC09E-8A4C-796B-C89D-952AF1A621F3}"/>
              </a:ext>
            </a:extLst>
          </p:cNvPr>
          <p:cNvGrpSpPr/>
          <p:nvPr/>
        </p:nvGrpSpPr>
        <p:grpSpPr>
          <a:xfrm>
            <a:off x="3693594" y="2789349"/>
            <a:ext cx="392400" cy="253080"/>
            <a:chOff x="3693594" y="2789349"/>
            <a:chExt cx="3924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14:cNvPr>
                <p14:cNvContentPartPr/>
                <p14:nvPr/>
              </p14:nvContentPartPr>
              <p14:xfrm>
                <a:off x="3693594" y="2789349"/>
                <a:ext cx="102960" cy="253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84594" y="2780349"/>
                  <a:ext cx="12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14:cNvPr>
                <p14:cNvContentPartPr/>
                <p14:nvPr/>
              </p14:nvContentPartPr>
              <p14:xfrm>
                <a:off x="3881874" y="2837229"/>
                <a:ext cx="204120" cy="15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2874" y="2828229"/>
                  <a:ext cx="22176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14:cNvPr>
              <p14:cNvContentPartPr/>
              <p14:nvPr/>
            </p14:nvContentPartPr>
            <p14:xfrm>
              <a:off x="7657554" y="865869"/>
              <a:ext cx="173160" cy="394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48554" y="856877"/>
                <a:ext cx="190800" cy="412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14:cNvPr>
              <p14:cNvContentPartPr/>
              <p14:nvPr/>
            </p14:nvContentPartPr>
            <p14:xfrm>
              <a:off x="4712034" y="3247629"/>
              <a:ext cx="232200" cy="428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03034" y="3238621"/>
                <a:ext cx="249840" cy="446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14:cNvPr>
              <p14:cNvContentPartPr/>
              <p14:nvPr/>
            </p14:nvContentPartPr>
            <p14:xfrm>
              <a:off x="4996794" y="3349869"/>
              <a:ext cx="114480" cy="155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7794" y="3340848"/>
                <a:ext cx="132120" cy="173561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9F87C79-73D4-FC63-02DE-3B9240AE90D0}"/>
              </a:ext>
            </a:extLst>
          </p:cNvPr>
          <p:cNvSpPr/>
          <p:nvPr/>
        </p:nvSpPr>
        <p:spPr>
          <a:xfrm>
            <a:off x="8455341" y="2376927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14:cNvPr>
              <p14:cNvContentPartPr/>
              <p14:nvPr/>
            </p14:nvContentPartPr>
            <p14:xfrm>
              <a:off x="7972554" y="1916709"/>
              <a:ext cx="562680" cy="500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63554" y="1907709"/>
                <a:ext cx="580320" cy="51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796F3C3-00E3-C857-D5A9-57152831C307}"/>
              </a:ext>
            </a:extLst>
          </p:cNvPr>
          <p:cNvGrpSpPr/>
          <p:nvPr/>
        </p:nvGrpSpPr>
        <p:grpSpPr>
          <a:xfrm>
            <a:off x="4773234" y="3721749"/>
            <a:ext cx="280080" cy="231840"/>
            <a:chOff x="4773234" y="3721749"/>
            <a:chExt cx="28008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14:cNvPr>
                <p14:cNvContentPartPr/>
                <p14:nvPr/>
              </p14:nvContentPartPr>
              <p14:xfrm>
                <a:off x="4773234" y="3737229"/>
                <a:ext cx="95040" cy="209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64234" y="3728229"/>
                  <a:ext cx="112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14:cNvPr>
                <p14:cNvContentPartPr/>
                <p14:nvPr/>
              </p14:nvContentPartPr>
              <p14:xfrm>
                <a:off x="4946394" y="3729309"/>
                <a:ext cx="71640" cy="9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7394" y="3720309"/>
                  <a:ext cx="89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14:cNvPr>
                <p14:cNvContentPartPr/>
                <p14:nvPr/>
              </p14:nvContentPartPr>
              <p14:xfrm>
                <a:off x="5017674" y="3721749"/>
                <a:ext cx="35640" cy="231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08674" y="3712749"/>
                  <a:ext cx="5328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14:cNvPr>
              <p14:cNvContentPartPr/>
              <p14:nvPr/>
            </p14:nvContentPartPr>
            <p14:xfrm>
              <a:off x="7859154" y="2951709"/>
              <a:ext cx="651240" cy="502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50154" y="2942709"/>
                <a:ext cx="668880" cy="5205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BD5FD893-4BDC-8BA4-25B8-24755E78A17E}"/>
              </a:ext>
            </a:extLst>
          </p:cNvPr>
          <p:cNvSpPr/>
          <p:nvPr/>
        </p:nvSpPr>
        <p:spPr>
          <a:xfrm>
            <a:off x="7225788" y="319693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14:cNvPr>
              <p14:cNvContentPartPr/>
              <p14:nvPr/>
            </p14:nvContentPartPr>
            <p14:xfrm>
              <a:off x="7563234" y="2026509"/>
              <a:ext cx="205560" cy="1109880"/>
            </p14:xfrm>
          </p:contentPart>
        </mc:Choice>
        <mc:Fallback xmlns="">
          <p:pic>
            <p:nvPicPr>
              <p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54234" y="2017509"/>
                <a:ext cx="223200" cy="11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2A70FB-D881-F7D9-D433-FC1219360C68}"/>
                  </a:ext>
                </a:extLst>
              </p14:cNvPr>
              <p14:cNvContentPartPr/>
              <p14:nvPr/>
            </p14:nvContentPartPr>
            <p14:xfrm>
              <a:off x="4663794" y="3984549"/>
              <a:ext cx="95040" cy="220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2A70FB-D881-F7D9-D433-FC1219360C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4794" y="3975549"/>
                <a:ext cx="1126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8329342-B283-A36A-0F35-B2EBCFAB63BA}"/>
                  </a:ext>
                </a:extLst>
              </p14:cNvPr>
              <p14:cNvContentPartPr/>
              <p14:nvPr/>
            </p14:nvContentPartPr>
            <p14:xfrm>
              <a:off x="4834074" y="4018029"/>
              <a:ext cx="147240" cy="169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8329342-B283-A36A-0F35-B2EBCFAB63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25074" y="4009029"/>
                <a:ext cx="164880" cy="187200"/>
              </a:xfrm>
              <a:prstGeom prst="rect">
                <a:avLst/>
              </a:prstGeom>
            </p:spPr>
          </p:pic>
        </mc:Fallback>
      </mc:AlternateContent>
      <p:sp>
        <p:nvSpPr>
          <p:cNvPr id="4099" name="Oval 4098">
            <a:extLst>
              <a:ext uri="{FF2B5EF4-FFF2-40B4-BE49-F238E27FC236}">
                <a16:creationId xmlns:a16="http://schemas.microsoft.com/office/drawing/2014/main" id="{84F0B5CA-EDE1-C38D-2971-7234E9369E69}"/>
              </a:ext>
            </a:extLst>
          </p:cNvPr>
          <p:cNvSpPr/>
          <p:nvPr/>
        </p:nvSpPr>
        <p:spPr>
          <a:xfrm>
            <a:off x="9302466" y="336757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00" name="Ink 4099">
                <a:extLst>
                  <a:ext uri="{FF2B5EF4-FFF2-40B4-BE49-F238E27FC236}">
                    <a16:creationId xmlns:a16="http://schemas.microsoft.com/office/drawing/2014/main" id="{F4613B9D-1122-2E26-2FA4-2DB01F3E1983}"/>
                  </a:ext>
                </a:extLst>
              </p14:cNvPr>
              <p14:cNvContentPartPr/>
              <p14:nvPr/>
            </p14:nvContentPartPr>
            <p14:xfrm>
              <a:off x="8951034" y="2991669"/>
              <a:ext cx="439560" cy="403560"/>
            </p14:xfrm>
          </p:contentPart>
        </mc:Choice>
        <mc:Fallback xmlns="">
          <p:pic>
            <p:nvPicPr>
              <p:cNvPr id="4100" name="Ink 4099">
                <a:extLst>
                  <a:ext uri="{FF2B5EF4-FFF2-40B4-BE49-F238E27FC236}">
                    <a16:creationId xmlns:a16="http://schemas.microsoft.com/office/drawing/2014/main" id="{F4613B9D-1122-2E26-2FA4-2DB01F3E19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42027" y="2982669"/>
                <a:ext cx="457214" cy="42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2" name="Group 4101">
            <a:extLst>
              <a:ext uri="{FF2B5EF4-FFF2-40B4-BE49-F238E27FC236}">
                <a16:creationId xmlns:a16="http://schemas.microsoft.com/office/drawing/2014/main" id="{5BE3A68D-37AF-A286-6524-95F89E03DAC5}"/>
              </a:ext>
            </a:extLst>
          </p:cNvPr>
          <p:cNvGrpSpPr/>
          <p:nvPr/>
        </p:nvGrpSpPr>
        <p:grpSpPr>
          <a:xfrm>
            <a:off x="4591434" y="4233669"/>
            <a:ext cx="311040" cy="219960"/>
            <a:chOff x="4591434" y="4233669"/>
            <a:chExt cx="3110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9D4E09F1-4D61-67C5-9968-136F47356C93}"/>
                    </a:ext>
                  </a:extLst>
                </p14:cNvPr>
                <p14:cNvContentPartPr/>
                <p14:nvPr/>
              </p14:nvContentPartPr>
              <p14:xfrm>
                <a:off x="4591434" y="4233669"/>
                <a:ext cx="110160" cy="21888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9D4E09F1-4D61-67C5-9968-136F47356C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82794" y="4225029"/>
                  <a:ext cx="127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FA0424C7-48F7-A66F-0E0F-1002C1758F81}"/>
                    </a:ext>
                  </a:extLst>
                </p14:cNvPr>
                <p14:cNvContentPartPr/>
                <p14:nvPr/>
              </p14:nvContentPartPr>
              <p14:xfrm>
                <a:off x="4786554" y="4282269"/>
                <a:ext cx="115920" cy="17136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FA0424C7-48F7-A66F-0E0F-1002C1758F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77554" y="4273629"/>
                  <a:ext cx="133560" cy="18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04" name="Oval 4103">
            <a:extLst>
              <a:ext uri="{FF2B5EF4-FFF2-40B4-BE49-F238E27FC236}">
                <a16:creationId xmlns:a16="http://schemas.microsoft.com/office/drawing/2014/main" id="{A5719006-DB30-714F-3DEB-3ED8CB77A58B}"/>
              </a:ext>
            </a:extLst>
          </p:cNvPr>
          <p:cNvSpPr/>
          <p:nvPr/>
        </p:nvSpPr>
        <p:spPr>
          <a:xfrm>
            <a:off x="10156256" y="4367949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05" name="Ink 4104">
                <a:extLst>
                  <a:ext uri="{FF2B5EF4-FFF2-40B4-BE49-F238E27FC236}">
                    <a16:creationId xmlns:a16="http://schemas.microsoft.com/office/drawing/2014/main" id="{F1CD0860-CB08-2EAD-3A2E-894B8DDAA248}"/>
                  </a:ext>
                </a:extLst>
              </p14:cNvPr>
              <p14:cNvContentPartPr/>
              <p14:nvPr/>
            </p14:nvContentPartPr>
            <p14:xfrm>
              <a:off x="9809274" y="4002189"/>
              <a:ext cx="418320" cy="427320"/>
            </p14:xfrm>
          </p:contentPart>
        </mc:Choice>
        <mc:Fallback xmlns="">
          <p:pic>
            <p:nvPicPr>
              <p:cNvPr id="4105" name="Ink 4104">
                <a:extLst>
                  <a:ext uri="{FF2B5EF4-FFF2-40B4-BE49-F238E27FC236}">
                    <a16:creationId xmlns:a16="http://schemas.microsoft.com/office/drawing/2014/main" id="{F1CD0860-CB08-2EAD-3A2E-894B8DDAA24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00634" y="3993549"/>
                <a:ext cx="43596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07" name="Ink 4106">
                <a:extLst>
                  <a:ext uri="{FF2B5EF4-FFF2-40B4-BE49-F238E27FC236}">
                    <a16:creationId xmlns:a16="http://schemas.microsoft.com/office/drawing/2014/main" id="{50B9423B-37F3-C65E-A8D3-8CE9EA814A88}"/>
                  </a:ext>
                </a:extLst>
              </p14:cNvPr>
              <p14:cNvContentPartPr/>
              <p14:nvPr/>
            </p14:nvContentPartPr>
            <p14:xfrm>
              <a:off x="8166234" y="1322349"/>
              <a:ext cx="2694600" cy="3097080"/>
            </p14:xfrm>
          </p:contentPart>
        </mc:Choice>
        <mc:Fallback xmlns="">
          <p:pic>
            <p:nvPicPr>
              <p:cNvPr id="4107" name="Ink 4106">
                <a:extLst>
                  <a:ext uri="{FF2B5EF4-FFF2-40B4-BE49-F238E27FC236}">
                    <a16:creationId xmlns:a16="http://schemas.microsoft.com/office/drawing/2014/main" id="{50B9423B-37F3-C65E-A8D3-8CE9EA814A8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57234" y="1313349"/>
                <a:ext cx="2712240" cy="31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251684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4098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D0609D46-512D-42A7-5229-AC852AEF7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4"/>
          <a:stretch/>
        </p:blipFill>
        <p:spPr bwMode="auto">
          <a:xfrm>
            <a:off x="91440" y="726293"/>
            <a:ext cx="5410200" cy="59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97819-CAC3-6CEB-1B96-0B0C4E43B1DA}"/>
              </a:ext>
            </a:extLst>
          </p:cNvPr>
          <p:cNvSpPr/>
          <p:nvPr/>
        </p:nvSpPr>
        <p:spPr>
          <a:xfrm>
            <a:off x="4886325" y="342900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A5FCA-8058-EF64-A806-2D95853CA8C6}"/>
              </a:ext>
            </a:extLst>
          </p:cNvPr>
          <p:cNvSpPr/>
          <p:nvPr/>
        </p:nvSpPr>
        <p:spPr>
          <a:xfrm>
            <a:off x="1437272" y="3113164"/>
            <a:ext cx="343401" cy="1595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02F95-04FA-A4BA-ECEA-9A71DA00E550}"/>
              </a:ext>
            </a:extLst>
          </p:cNvPr>
          <p:cNvSpPr/>
          <p:nvPr/>
        </p:nvSpPr>
        <p:spPr>
          <a:xfrm>
            <a:off x="2624839" y="4708358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6F9B2-A27F-8238-D42E-C2F18017C9C8}"/>
              </a:ext>
            </a:extLst>
          </p:cNvPr>
          <p:cNvSpPr/>
          <p:nvPr/>
        </p:nvSpPr>
        <p:spPr>
          <a:xfrm>
            <a:off x="498809" y="4989094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117B7-56B5-7BBC-FBB1-846B35524308}"/>
              </a:ext>
            </a:extLst>
          </p:cNvPr>
          <p:cNvSpPr/>
          <p:nvPr/>
        </p:nvSpPr>
        <p:spPr>
          <a:xfrm>
            <a:off x="613060" y="193808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D27ED-CABF-8F26-0B22-DAF5B9FC0DDD}"/>
              </a:ext>
            </a:extLst>
          </p:cNvPr>
          <p:cNvSpPr/>
          <p:nvPr/>
        </p:nvSpPr>
        <p:spPr>
          <a:xfrm>
            <a:off x="3800875" y="2574373"/>
            <a:ext cx="343401" cy="53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D60F8-1E23-6738-CB49-AC4838DC52A1}"/>
              </a:ext>
            </a:extLst>
          </p:cNvPr>
          <p:cNvGrpSpPr/>
          <p:nvPr/>
        </p:nvGrpSpPr>
        <p:grpSpPr>
          <a:xfrm>
            <a:off x="3628794" y="2101029"/>
            <a:ext cx="565200" cy="659520"/>
            <a:chOff x="3628794" y="2101029"/>
            <a:chExt cx="565200" cy="6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14:cNvPr>
                <p14:cNvContentPartPr/>
                <p14:nvPr/>
              </p14:nvContentPartPr>
              <p14:xfrm>
                <a:off x="3628794" y="2101029"/>
                <a:ext cx="266760" cy="659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9794" y="2092029"/>
                  <a:ext cx="2844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14:cNvPr>
                <p14:cNvContentPartPr/>
                <p14:nvPr/>
              </p14:nvContentPartPr>
              <p14:xfrm>
                <a:off x="3977994" y="2320989"/>
                <a:ext cx="128520" cy="236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8994" y="2312003"/>
                  <a:ext cx="146160" cy="254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14:cNvPr>
                <p14:cNvContentPartPr/>
                <p14:nvPr/>
              </p14:nvContentPartPr>
              <p14:xfrm>
                <a:off x="4010394" y="2581629"/>
                <a:ext cx="183600" cy="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1394" y="2572629"/>
                  <a:ext cx="201240" cy="2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A9B1A88-2B2F-B580-AF5F-69C5C7833497}"/>
              </a:ext>
            </a:extLst>
          </p:cNvPr>
          <p:cNvSpPr/>
          <p:nvPr/>
        </p:nvSpPr>
        <p:spPr>
          <a:xfrm>
            <a:off x="7457773" y="200525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BDF31E-183E-9FE9-78E1-90C6B4B049D3}"/>
              </a:ext>
            </a:extLst>
          </p:cNvPr>
          <p:cNvSpPr/>
          <p:nvPr/>
        </p:nvSpPr>
        <p:spPr>
          <a:xfrm>
            <a:off x="7457773" y="1317101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DC09E-8A4C-796B-C89D-952AF1A621F3}"/>
              </a:ext>
            </a:extLst>
          </p:cNvPr>
          <p:cNvGrpSpPr/>
          <p:nvPr/>
        </p:nvGrpSpPr>
        <p:grpSpPr>
          <a:xfrm>
            <a:off x="3693594" y="2789349"/>
            <a:ext cx="392400" cy="253080"/>
            <a:chOff x="3693594" y="2789349"/>
            <a:chExt cx="3924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14:cNvPr>
                <p14:cNvContentPartPr/>
                <p14:nvPr/>
              </p14:nvContentPartPr>
              <p14:xfrm>
                <a:off x="3693594" y="2789349"/>
                <a:ext cx="102960" cy="253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84594" y="2780349"/>
                  <a:ext cx="12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14:cNvPr>
                <p14:cNvContentPartPr/>
                <p14:nvPr/>
              </p14:nvContentPartPr>
              <p14:xfrm>
                <a:off x="3881874" y="2837229"/>
                <a:ext cx="204120" cy="15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2874" y="2828229"/>
                  <a:ext cx="22176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14:cNvPr>
              <p14:cNvContentPartPr/>
              <p14:nvPr/>
            </p14:nvContentPartPr>
            <p14:xfrm>
              <a:off x="7657554" y="865869"/>
              <a:ext cx="173160" cy="394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48554" y="856877"/>
                <a:ext cx="190800" cy="412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14:cNvPr>
              <p14:cNvContentPartPr/>
              <p14:nvPr/>
            </p14:nvContentPartPr>
            <p14:xfrm>
              <a:off x="4712034" y="3247629"/>
              <a:ext cx="232200" cy="428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03034" y="3238621"/>
                <a:ext cx="249840" cy="446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14:cNvPr>
              <p14:cNvContentPartPr/>
              <p14:nvPr/>
            </p14:nvContentPartPr>
            <p14:xfrm>
              <a:off x="4996794" y="3349869"/>
              <a:ext cx="114480" cy="155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7794" y="3340848"/>
                <a:ext cx="132120" cy="173561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9F87C79-73D4-FC63-02DE-3B9240AE90D0}"/>
              </a:ext>
            </a:extLst>
          </p:cNvPr>
          <p:cNvSpPr/>
          <p:nvPr/>
        </p:nvSpPr>
        <p:spPr>
          <a:xfrm>
            <a:off x="8455341" y="2376927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14:cNvPr>
              <p14:cNvContentPartPr/>
              <p14:nvPr/>
            </p14:nvContentPartPr>
            <p14:xfrm>
              <a:off x="7972554" y="1916709"/>
              <a:ext cx="562680" cy="500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63554" y="1907709"/>
                <a:ext cx="580320" cy="51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796F3C3-00E3-C857-D5A9-57152831C307}"/>
              </a:ext>
            </a:extLst>
          </p:cNvPr>
          <p:cNvGrpSpPr/>
          <p:nvPr/>
        </p:nvGrpSpPr>
        <p:grpSpPr>
          <a:xfrm>
            <a:off x="4773234" y="3721749"/>
            <a:ext cx="280080" cy="231840"/>
            <a:chOff x="4773234" y="3721749"/>
            <a:chExt cx="28008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14:cNvPr>
                <p14:cNvContentPartPr/>
                <p14:nvPr/>
              </p14:nvContentPartPr>
              <p14:xfrm>
                <a:off x="4773234" y="3737229"/>
                <a:ext cx="95040" cy="209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64234" y="3728229"/>
                  <a:ext cx="112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14:cNvPr>
                <p14:cNvContentPartPr/>
                <p14:nvPr/>
              </p14:nvContentPartPr>
              <p14:xfrm>
                <a:off x="4946394" y="3729309"/>
                <a:ext cx="71640" cy="9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7394" y="3720309"/>
                  <a:ext cx="89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14:cNvPr>
                <p14:cNvContentPartPr/>
                <p14:nvPr/>
              </p14:nvContentPartPr>
              <p14:xfrm>
                <a:off x="5017674" y="3721749"/>
                <a:ext cx="35640" cy="231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08674" y="3712749"/>
                  <a:ext cx="5328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14:cNvPr>
              <p14:cNvContentPartPr/>
              <p14:nvPr/>
            </p14:nvContentPartPr>
            <p14:xfrm>
              <a:off x="7859154" y="2951709"/>
              <a:ext cx="651240" cy="502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50154" y="2942709"/>
                <a:ext cx="668880" cy="5205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BD5FD893-4BDC-8BA4-25B8-24755E78A17E}"/>
              </a:ext>
            </a:extLst>
          </p:cNvPr>
          <p:cNvSpPr/>
          <p:nvPr/>
        </p:nvSpPr>
        <p:spPr>
          <a:xfrm>
            <a:off x="7225788" y="319693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14:cNvPr>
              <p14:cNvContentPartPr/>
              <p14:nvPr/>
            </p14:nvContentPartPr>
            <p14:xfrm>
              <a:off x="7563234" y="2026509"/>
              <a:ext cx="205560" cy="1109880"/>
            </p14:xfrm>
          </p:contentPart>
        </mc:Choice>
        <mc:Fallback xmlns="">
          <p:pic>
            <p:nvPicPr>
              <p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54234" y="2017509"/>
                <a:ext cx="223200" cy="11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2A70FB-D881-F7D9-D433-FC1219360C68}"/>
                  </a:ext>
                </a:extLst>
              </p14:cNvPr>
              <p14:cNvContentPartPr/>
              <p14:nvPr/>
            </p14:nvContentPartPr>
            <p14:xfrm>
              <a:off x="4663794" y="3984549"/>
              <a:ext cx="95040" cy="220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2A70FB-D881-F7D9-D433-FC1219360C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4794" y="3975549"/>
                <a:ext cx="1126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8329342-B283-A36A-0F35-B2EBCFAB63BA}"/>
                  </a:ext>
                </a:extLst>
              </p14:cNvPr>
              <p14:cNvContentPartPr/>
              <p14:nvPr/>
            </p14:nvContentPartPr>
            <p14:xfrm>
              <a:off x="4834074" y="4018029"/>
              <a:ext cx="147240" cy="169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8329342-B283-A36A-0F35-B2EBCFAB63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25074" y="4009029"/>
                <a:ext cx="164880" cy="187200"/>
              </a:xfrm>
              <a:prstGeom prst="rect">
                <a:avLst/>
              </a:prstGeom>
            </p:spPr>
          </p:pic>
        </mc:Fallback>
      </mc:AlternateContent>
      <p:sp>
        <p:nvSpPr>
          <p:cNvPr id="4099" name="Oval 4098">
            <a:extLst>
              <a:ext uri="{FF2B5EF4-FFF2-40B4-BE49-F238E27FC236}">
                <a16:creationId xmlns:a16="http://schemas.microsoft.com/office/drawing/2014/main" id="{84F0B5CA-EDE1-C38D-2971-7234E9369E69}"/>
              </a:ext>
            </a:extLst>
          </p:cNvPr>
          <p:cNvSpPr/>
          <p:nvPr/>
        </p:nvSpPr>
        <p:spPr>
          <a:xfrm>
            <a:off x="9302466" y="336757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00" name="Ink 4099">
                <a:extLst>
                  <a:ext uri="{FF2B5EF4-FFF2-40B4-BE49-F238E27FC236}">
                    <a16:creationId xmlns:a16="http://schemas.microsoft.com/office/drawing/2014/main" id="{F4613B9D-1122-2E26-2FA4-2DB01F3E1983}"/>
                  </a:ext>
                </a:extLst>
              </p14:cNvPr>
              <p14:cNvContentPartPr/>
              <p14:nvPr/>
            </p14:nvContentPartPr>
            <p14:xfrm>
              <a:off x="8951034" y="2991669"/>
              <a:ext cx="439560" cy="403560"/>
            </p14:xfrm>
          </p:contentPart>
        </mc:Choice>
        <mc:Fallback xmlns="">
          <p:pic>
            <p:nvPicPr>
              <p:cNvPr id="4100" name="Ink 4099">
                <a:extLst>
                  <a:ext uri="{FF2B5EF4-FFF2-40B4-BE49-F238E27FC236}">
                    <a16:creationId xmlns:a16="http://schemas.microsoft.com/office/drawing/2014/main" id="{F4613B9D-1122-2E26-2FA4-2DB01F3E19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42027" y="2982669"/>
                <a:ext cx="457214" cy="42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2" name="Group 4101">
            <a:extLst>
              <a:ext uri="{FF2B5EF4-FFF2-40B4-BE49-F238E27FC236}">
                <a16:creationId xmlns:a16="http://schemas.microsoft.com/office/drawing/2014/main" id="{5BE3A68D-37AF-A286-6524-95F89E03DAC5}"/>
              </a:ext>
            </a:extLst>
          </p:cNvPr>
          <p:cNvGrpSpPr/>
          <p:nvPr/>
        </p:nvGrpSpPr>
        <p:grpSpPr>
          <a:xfrm>
            <a:off x="4591434" y="4233669"/>
            <a:ext cx="311040" cy="219960"/>
            <a:chOff x="4591434" y="4233669"/>
            <a:chExt cx="3110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9D4E09F1-4D61-67C5-9968-136F47356C93}"/>
                    </a:ext>
                  </a:extLst>
                </p14:cNvPr>
                <p14:cNvContentPartPr/>
                <p14:nvPr/>
              </p14:nvContentPartPr>
              <p14:xfrm>
                <a:off x="4591434" y="4233669"/>
                <a:ext cx="110160" cy="21888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9D4E09F1-4D61-67C5-9968-136F47356C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82434" y="4224669"/>
                  <a:ext cx="127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FA0424C7-48F7-A66F-0E0F-1002C1758F81}"/>
                    </a:ext>
                  </a:extLst>
                </p14:cNvPr>
                <p14:cNvContentPartPr/>
                <p14:nvPr/>
              </p14:nvContentPartPr>
              <p14:xfrm>
                <a:off x="4786554" y="4282269"/>
                <a:ext cx="115920" cy="17136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FA0424C7-48F7-A66F-0E0F-1002C1758F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77554" y="4273269"/>
                  <a:ext cx="133560" cy="18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04" name="Oval 4103">
            <a:extLst>
              <a:ext uri="{FF2B5EF4-FFF2-40B4-BE49-F238E27FC236}">
                <a16:creationId xmlns:a16="http://schemas.microsoft.com/office/drawing/2014/main" id="{A5719006-DB30-714F-3DEB-3ED8CB77A58B}"/>
              </a:ext>
            </a:extLst>
          </p:cNvPr>
          <p:cNvSpPr/>
          <p:nvPr/>
        </p:nvSpPr>
        <p:spPr>
          <a:xfrm>
            <a:off x="10156256" y="4367949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05" name="Ink 4104">
                <a:extLst>
                  <a:ext uri="{FF2B5EF4-FFF2-40B4-BE49-F238E27FC236}">
                    <a16:creationId xmlns:a16="http://schemas.microsoft.com/office/drawing/2014/main" id="{F1CD0860-CB08-2EAD-3A2E-894B8DDAA248}"/>
                  </a:ext>
                </a:extLst>
              </p14:cNvPr>
              <p14:cNvContentPartPr/>
              <p14:nvPr/>
            </p14:nvContentPartPr>
            <p14:xfrm>
              <a:off x="9809274" y="4002189"/>
              <a:ext cx="418320" cy="427320"/>
            </p14:xfrm>
          </p:contentPart>
        </mc:Choice>
        <mc:Fallback xmlns="">
          <p:pic>
            <p:nvPicPr>
              <p:cNvPr id="4105" name="Ink 4104">
                <a:extLst>
                  <a:ext uri="{FF2B5EF4-FFF2-40B4-BE49-F238E27FC236}">
                    <a16:creationId xmlns:a16="http://schemas.microsoft.com/office/drawing/2014/main" id="{F1CD0860-CB08-2EAD-3A2E-894B8DDAA24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00274" y="3993189"/>
                <a:ext cx="435960" cy="44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8" name="Group 4107">
            <a:extLst>
              <a:ext uri="{FF2B5EF4-FFF2-40B4-BE49-F238E27FC236}">
                <a16:creationId xmlns:a16="http://schemas.microsoft.com/office/drawing/2014/main" id="{153A0394-3813-CBE0-F0EC-6E8313FB719F}"/>
              </a:ext>
            </a:extLst>
          </p:cNvPr>
          <p:cNvGrpSpPr/>
          <p:nvPr/>
        </p:nvGrpSpPr>
        <p:grpSpPr>
          <a:xfrm>
            <a:off x="4075554" y="4434189"/>
            <a:ext cx="511560" cy="282600"/>
            <a:chOff x="4075554" y="4434189"/>
            <a:chExt cx="51156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03" name="Ink 4102">
                  <a:extLst>
                    <a:ext uri="{FF2B5EF4-FFF2-40B4-BE49-F238E27FC236}">
                      <a16:creationId xmlns:a16="http://schemas.microsoft.com/office/drawing/2014/main" id="{B114560E-DB3A-EA44-593E-14C440DBAE6B}"/>
                    </a:ext>
                  </a:extLst>
                </p14:cNvPr>
                <p14:cNvContentPartPr/>
                <p14:nvPr/>
              </p14:nvContentPartPr>
              <p14:xfrm>
                <a:off x="4075554" y="4435269"/>
                <a:ext cx="161640" cy="281520"/>
              </p14:xfrm>
            </p:contentPart>
          </mc:Choice>
          <mc:Fallback xmlns="">
            <p:pic>
              <p:nvPicPr>
                <p:cNvPr id="4103" name="Ink 4102">
                  <a:extLst>
                    <a:ext uri="{FF2B5EF4-FFF2-40B4-BE49-F238E27FC236}">
                      <a16:creationId xmlns:a16="http://schemas.microsoft.com/office/drawing/2014/main" id="{B114560E-DB3A-EA44-593E-14C440DBAE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66914" y="4426269"/>
                  <a:ext cx="179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06" name="Ink 4105">
                  <a:extLst>
                    <a:ext uri="{FF2B5EF4-FFF2-40B4-BE49-F238E27FC236}">
                      <a16:creationId xmlns:a16="http://schemas.microsoft.com/office/drawing/2014/main" id="{A6AE0543-A555-F3E6-A734-839B105D74CA}"/>
                    </a:ext>
                  </a:extLst>
                </p14:cNvPr>
                <p14:cNvContentPartPr/>
                <p14:nvPr/>
              </p14:nvContentPartPr>
              <p14:xfrm>
                <a:off x="4353474" y="4434189"/>
                <a:ext cx="140400" cy="252360"/>
              </p14:xfrm>
            </p:contentPart>
          </mc:Choice>
          <mc:Fallback xmlns="">
            <p:pic>
              <p:nvPicPr>
                <p:cNvPr id="4106" name="Ink 4105">
                  <a:extLst>
                    <a:ext uri="{FF2B5EF4-FFF2-40B4-BE49-F238E27FC236}">
                      <a16:creationId xmlns:a16="http://schemas.microsoft.com/office/drawing/2014/main" id="{A6AE0543-A555-F3E6-A734-839B105D74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44474" y="4425189"/>
                  <a:ext cx="1580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07" name="Ink 4106">
                  <a:extLst>
                    <a:ext uri="{FF2B5EF4-FFF2-40B4-BE49-F238E27FC236}">
                      <a16:creationId xmlns:a16="http://schemas.microsoft.com/office/drawing/2014/main" id="{E37AEBA8-92BE-1A00-8B63-31DD5045D230}"/>
                    </a:ext>
                  </a:extLst>
                </p14:cNvPr>
                <p14:cNvContentPartPr/>
                <p14:nvPr/>
              </p14:nvContentPartPr>
              <p14:xfrm>
                <a:off x="4435194" y="4587549"/>
                <a:ext cx="151920" cy="360"/>
              </p14:xfrm>
            </p:contentPart>
          </mc:Choice>
          <mc:Fallback xmlns="">
            <p:pic>
              <p:nvPicPr>
                <p:cNvPr id="4107" name="Ink 4106">
                  <a:extLst>
                    <a:ext uri="{FF2B5EF4-FFF2-40B4-BE49-F238E27FC236}">
                      <a16:creationId xmlns:a16="http://schemas.microsoft.com/office/drawing/2014/main" id="{E37AEBA8-92BE-1A00-8B63-31DD5045D23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26554" y="4578909"/>
                  <a:ext cx="169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09" name="Ink 4108">
                <a:extLst>
                  <a:ext uri="{FF2B5EF4-FFF2-40B4-BE49-F238E27FC236}">
                    <a16:creationId xmlns:a16="http://schemas.microsoft.com/office/drawing/2014/main" id="{2F7EF418-5050-8A90-F469-30CE0865DAE6}"/>
                  </a:ext>
                </a:extLst>
              </p14:cNvPr>
              <p14:cNvContentPartPr/>
              <p14:nvPr/>
            </p14:nvContentPartPr>
            <p14:xfrm>
              <a:off x="8877954" y="3921909"/>
              <a:ext cx="450720" cy="572760"/>
            </p14:xfrm>
          </p:contentPart>
        </mc:Choice>
        <mc:Fallback xmlns="">
          <p:pic>
            <p:nvPicPr>
              <p:cNvPr id="4109" name="Ink 4108">
                <a:extLst>
                  <a:ext uri="{FF2B5EF4-FFF2-40B4-BE49-F238E27FC236}">
                    <a16:creationId xmlns:a16="http://schemas.microsoft.com/office/drawing/2014/main" id="{2F7EF418-5050-8A90-F469-30CE0865DAE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68954" y="3913269"/>
                <a:ext cx="468360" cy="590400"/>
              </a:xfrm>
              <a:prstGeom prst="rect">
                <a:avLst/>
              </a:prstGeom>
            </p:spPr>
          </p:pic>
        </mc:Fallback>
      </mc:AlternateContent>
      <p:sp>
        <p:nvSpPr>
          <p:cNvPr id="4111" name="Oval 4110">
            <a:extLst>
              <a:ext uri="{FF2B5EF4-FFF2-40B4-BE49-F238E27FC236}">
                <a16:creationId xmlns:a16="http://schemas.microsoft.com/office/drawing/2014/main" id="{D3461B81-2043-EECD-D5A9-FE961F588538}"/>
              </a:ext>
            </a:extLst>
          </p:cNvPr>
          <p:cNvSpPr/>
          <p:nvPr/>
        </p:nvSpPr>
        <p:spPr>
          <a:xfrm>
            <a:off x="8445816" y="455275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14" name="Ink 4113">
                <a:extLst>
                  <a:ext uri="{FF2B5EF4-FFF2-40B4-BE49-F238E27FC236}">
                    <a16:creationId xmlns:a16="http://schemas.microsoft.com/office/drawing/2014/main" id="{FDE4C602-F136-23B2-57DB-65D4F418A06B}"/>
                  </a:ext>
                </a:extLst>
              </p14:cNvPr>
              <p14:cNvContentPartPr/>
              <p14:nvPr/>
            </p14:nvContentPartPr>
            <p14:xfrm>
              <a:off x="8166234" y="1338391"/>
              <a:ext cx="2694600" cy="3097080"/>
            </p14:xfrm>
          </p:contentPart>
        </mc:Choice>
        <mc:Fallback xmlns="">
          <p:pic>
            <p:nvPicPr>
              <p:cNvPr id="4114" name="Ink 4113">
                <a:extLst>
                  <a:ext uri="{FF2B5EF4-FFF2-40B4-BE49-F238E27FC236}">
                    <a16:creationId xmlns:a16="http://schemas.microsoft.com/office/drawing/2014/main" id="{FDE4C602-F136-23B2-57DB-65D4F418A06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57234" y="1329391"/>
                <a:ext cx="2712240" cy="31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992723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154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65994C-C57F-6796-F305-C063240F6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-267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Graphs – More Applications</a:t>
            </a:r>
          </a:p>
        </p:txBody>
      </p:sp>
      <p:pic>
        <p:nvPicPr>
          <p:cNvPr id="4098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D0609D46-512D-42A7-5229-AC852AEF7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4"/>
          <a:stretch/>
        </p:blipFill>
        <p:spPr bwMode="auto">
          <a:xfrm>
            <a:off x="91440" y="726293"/>
            <a:ext cx="5410200" cy="594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2797819-CAC3-6CEB-1B96-0B0C4E43B1DA}"/>
              </a:ext>
            </a:extLst>
          </p:cNvPr>
          <p:cNvSpPr/>
          <p:nvPr/>
        </p:nvSpPr>
        <p:spPr>
          <a:xfrm>
            <a:off x="4886325" y="342900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2A5FCA-8058-EF64-A806-2D95853CA8C6}"/>
              </a:ext>
            </a:extLst>
          </p:cNvPr>
          <p:cNvSpPr/>
          <p:nvPr/>
        </p:nvSpPr>
        <p:spPr>
          <a:xfrm>
            <a:off x="1437272" y="3113164"/>
            <a:ext cx="343401" cy="1595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D02F95-04FA-A4BA-ECEA-9A71DA00E550}"/>
              </a:ext>
            </a:extLst>
          </p:cNvPr>
          <p:cNvSpPr/>
          <p:nvPr/>
        </p:nvSpPr>
        <p:spPr>
          <a:xfrm>
            <a:off x="2624839" y="4708358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6F9B2-A27F-8238-D42E-C2F18017C9C8}"/>
              </a:ext>
            </a:extLst>
          </p:cNvPr>
          <p:cNvSpPr/>
          <p:nvPr/>
        </p:nvSpPr>
        <p:spPr>
          <a:xfrm>
            <a:off x="498809" y="4989094"/>
            <a:ext cx="343401" cy="513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117B7-56B5-7BBC-FBB1-846B35524308}"/>
              </a:ext>
            </a:extLst>
          </p:cNvPr>
          <p:cNvSpPr/>
          <p:nvPr/>
        </p:nvSpPr>
        <p:spPr>
          <a:xfrm>
            <a:off x="613060" y="1938080"/>
            <a:ext cx="343401" cy="1175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1D27ED-CABF-8F26-0B22-DAF5B9FC0DDD}"/>
              </a:ext>
            </a:extLst>
          </p:cNvPr>
          <p:cNvSpPr/>
          <p:nvPr/>
        </p:nvSpPr>
        <p:spPr>
          <a:xfrm>
            <a:off x="3800875" y="2574373"/>
            <a:ext cx="343401" cy="538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8D60F8-1E23-6738-CB49-AC4838DC52A1}"/>
              </a:ext>
            </a:extLst>
          </p:cNvPr>
          <p:cNvGrpSpPr/>
          <p:nvPr/>
        </p:nvGrpSpPr>
        <p:grpSpPr>
          <a:xfrm>
            <a:off x="3628794" y="2101029"/>
            <a:ext cx="565200" cy="659520"/>
            <a:chOff x="3628794" y="2101029"/>
            <a:chExt cx="565200" cy="6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14:cNvPr>
                <p14:cNvContentPartPr/>
                <p14:nvPr/>
              </p14:nvContentPartPr>
              <p14:xfrm>
                <a:off x="3628794" y="2101029"/>
                <a:ext cx="266760" cy="659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FD57FE-3FC3-2A59-553B-1BCFD538D6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19794" y="2092029"/>
                  <a:ext cx="2844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14:cNvPr>
                <p14:cNvContentPartPr/>
                <p14:nvPr/>
              </p14:nvContentPartPr>
              <p14:xfrm>
                <a:off x="3977994" y="2320989"/>
                <a:ext cx="128520" cy="236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750FAFD-47DD-AAA9-4E03-E4E4AFC8E7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68994" y="2312003"/>
                  <a:ext cx="146160" cy="2544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14:cNvPr>
                <p14:cNvContentPartPr/>
                <p14:nvPr/>
              </p14:nvContentPartPr>
              <p14:xfrm>
                <a:off x="4010394" y="2581629"/>
                <a:ext cx="183600" cy="9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A1F7A1-05FA-8410-AE11-13EE4B9EC0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01394" y="2572629"/>
                  <a:ext cx="201240" cy="27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AA9B1A88-2B2F-B580-AF5F-69C5C7833497}"/>
              </a:ext>
            </a:extLst>
          </p:cNvPr>
          <p:cNvSpPr/>
          <p:nvPr/>
        </p:nvSpPr>
        <p:spPr>
          <a:xfrm>
            <a:off x="7457773" y="200525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BDF31E-183E-9FE9-78E1-90C6B4B049D3}"/>
              </a:ext>
            </a:extLst>
          </p:cNvPr>
          <p:cNvSpPr/>
          <p:nvPr/>
        </p:nvSpPr>
        <p:spPr>
          <a:xfrm>
            <a:off x="7457773" y="1317101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DC09E-8A4C-796B-C89D-952AF1A621F3}"/>
              </a:ext>
            </a:extLst>
          </p:cNvPr>
          <p:cNvGrpSpPr/>
          <p:nvPr/>
        </p:nvGrpSpPr>
        <p:grpSpPr>
          <a:xfrm>
            <a:off x="3693594" y="2789349"/>
            <a:ext cx="392400" cy="253080"/>
            <a:chOff x="3693594" y="2789349"/>
            <a:chExt cx="3924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14:cNvPr>
                <p14:cNvContentPartPr/>
                <p14:nvPr/>
              </p14:nvContentPartPr>
              <p14:xfrm>
                <a:off x="3693594" y="2789349"/>
                <a:ext cx="102960" cy="253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920AA1B-4BAD-00B0-7B22-D0FB0F1497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84594" y="2780349"/>
                  <a:ext cx="120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14:cNvPr>
                <p14:cNvContentPartPr/>
                <p14:nvPr/>
              </p14:nvContentPartPr>
              <p14:xfrm>
                <a:off x="3881874" y="2837229"/>
                <a:ext cx="204120" cy="157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50F262-51B6-B0BF-FD90-BCDB49D051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72874" y="2828229"/>
                  <a:ext cx="22176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14:cNvPr>
              <p14:cNvContentPartPr/>
              <p14:nvPr/>
            </p14:nvContentPartPr>
            <p14:xfrm>
              <a:off x="7657554" y="865869"/>
              <a:ext cx="173160" cy="394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27D5FCC-7EA3-FBD6-DB55-340550217F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48554" y="856877"/>
                <a:ext cx="190800" cy="4121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14:cNvPr>
              <p14:cNvContentPartPr/>
              <p14:nvPr/>
            </p14:nvContentPartPr>
            <p14:xfrm>
              <a:off x="4712034" y="3247629"/>
              <a:ext cx="232200" cy="428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CF1A8D9-47BE-39D5-3A86-A42A79CBE3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03034" y="3238621"/>
                <a:ext cx="249840" cy="446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14:cNvPr>
              <p14:cNvContentPartPr/>
              <p14:nvPr/>
            </p14:nvContentPartPr>
            <p14:xfrm>
              <a:off x="4996794" y="3349869"/>
              <a:ext cx="114480" cy="155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37A1145-43B4-566D-9188-4F2C1E1BDFC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7794" y="3340848"/>
                <a:ext cx="132120" cy="173561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9F87C79-73D4-FC63-02DE-3B9240AE90D0}"/>
              </a:ext>
            </a:extLst>
          </p:cNvPr>
          <p:cNvSpPr/>
          <p:nvPr/>
        </p:nvSpPr>
        <p:spPr>
          <a:xfrm>
            <a:off x="8455341" y="2376927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14:cNvPr>
              <p14:cNvContentPartPr/>
              <p14:nvPr/>
            </p14:nvContentPartPr>
            <p14:xfrm>
              <a:off x="7972554" y="1916709"/>
              <a:ext cx="562680" cy="500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64B6F80-A082-6B36-2CC1-C95E266E67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963554" y="1907709"/>
                <a:ext cx="580320" cy="51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C796F3C3-00E3-C857-D5A9-57152831C307}"/>
              </a:ext>
            </a:extLst>
          </p:cNvPr>
          <p:cNvGrpSpPr/>
          <p:nvPr/>
        </p:nvGrpSpPr>
        <p:grpSpPr>
          <a:xfrm>
            <a:off x="4773234" y="3721749"/>
            <a:ext cx="280080" cy="231840"/>
            <a:chOff x="4773234" y="3721749"/>
            <a:chExt cx="28008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14:cNvPr>
                <p14:cNvContentPartPr/>
                <p14:nvPr/>
              </p14:nvContentPartPr>
              <p14:xfrm>
                <a:off x="4773234" y="3737229"/>
                <a:ext cx="95040" cy="209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787008-B9D2-37A3-0388-D10C2CFF95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64234" y="3728229"/>
                  <a:ext cx="112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14:cNvPr>
                <p14:cNvContentPartPr/>
                <p14:nvPr/>
              </p14:nvContentPartPr>
              <p14:xfrm>
                <a:off x="4946394" y="3729309"/>
                <a:ext cx="71640" cy="9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825580A-4C7F-5713-8A28-D164A303B4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7394" y="3720309"/>
                  <a:ext cx="89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14:cNvPr>
                <p14:cNvContentPartPr/>
                <p14:nvPr/>
              </p14:nvContentPartPr>
              <p14:xfrm>
                <a:off x="5017674" y="3721749"/>
                <a:ext cx="35640" cy="231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E2931C-F25E-D9BE-F11A-BB87BB35481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08674" y="3712749"/>
                  <a:ext cx="5328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14:cNvPr>
              <p14:cNvContentPartPr/>
              <p14:nvPr/>
            </p14:nvContentPartPr>
            <p14:xfrm>
              <a:off x="7859154" y="2951709"/>
              <a:ext cx="651240" cy="502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BB728B1-8ABA-4DAB-2B8D-CEF86EF9846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50154" y="2942709"/>
                <a:ext cx="668880" cy="5205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BD5FD893-4BDC-8BA4-25B8-24755E78A17E}"/>
              </a:ext>
            </a:extLst>
          </p:cNvPr>
          <p:cNvSpPr/>
          <p:nvPr/>
        </p:nvSpPr>
        <p:spPr>
          <a:xfrm>
            <a:off x="7225788" y="319693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14:cNvPr>
              <p14:cNvContentPartPr/>
              <p14:nvPr/>
            </p14:nvContentPartPr>
            <p14:xfrm>
              <a:off x="7563234" y="2026509"/>
              <a:ext cx="205560" cy="1109880"/>
            </p14:xfrm>
          </p:contentPart>
        </mc:Choice>
        <mc:Fallback xmlns="">
          <p:pic>
            <p:nvPicPr>
              <p:cNvPr id="4096" name="Ink 4095">
                <a:extLst>
                  <a:ext uri="{FF2B5EF4-FFF2-40B4-BE49-F238E27FC236}">
                    <a16:creationId xmlns:a16="http://schemas.microsoft.com/office/drawing/2014/main" id="{3D6A09F6-83F6-7B3A-3CA2-C6D3001471A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54234" y="2017509"/>
                <a:ext cx="223200" cy="11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22A70FB-D881-F7D9-D433-FC1219360C68}"/>
                  </a:ext>
                </a:extLst>
              </p14:cNvPr>
              <p14:cNvContentPartPr/>
              <p14:nvPr/>
            </p14:nvContentPartPr>
            <p14:xfrm>
              <a:off x="4663794" y="3984549"/>
              <a:ext cx="95040" cy="220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22A70FB-D881-F7D9-D433-FC1219360C6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54794" y="3975549"/>
                <a:ext cx="1126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8329342-B283-A36A-0F35-B2EBCFAB63BA}"/>
                  </a:ext>
                </a:extLst>
              </p14:cNvPr>
              <p14:cNvContentPartPr/>
              <p14:nvPr/>
            </p14:nvContentPartPr>
            <p14:xfrm>
              <a:off x="4834074" y="4018029"/>
              <a:ext cx="147240" cy="169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8329342-B283-A36A-0F35-B2EBCFAB63B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825074" y="4009029"/>
                <a:ext cx="164880" cy="187200"/>
              </a:xfrm>
              <a:prstGeom prst="rect">
                <a:avLst/>
              </a:prstGeom>
            </p:spPr>
          </p:pic>
        </mc:Fallback>
      </mc:AlternateContent>
      <p:sp>
        <p:nvSpPr>
          <p:cNvPr id="4099" name="Oval 4098">
            <a:extLst>
              <a:ext uri="{FF2B5EF4-FFF2-40B4-BE49-F238E27FC236}">
                <a16:creationId xmlns:a16="http://schemas.microsoft.com/office/drawing/2014/main" id="{84F0B5CA-EDE1-C38D-2971-7234E9369E69}"/>
              </a:ext>
            </a:extLst>
          </p:cNvPr>
          <p:cNvSpPr/>
          <p:nvPr/>
        </p:nvSpPr>
        <p:spPr>
          <a:xfrm>
            <a:off x="9302466" y="336757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00" name="Ink 4099">
                <a:extLst>
                  <a:ext uri="{FF2B5EF4-FFF2-40B4-BE49-F238E27FC236}">
                    <a16:creationId xmlns:a16="http://schemas.microsoft.com/office/drawing/2014/main" id="{F4613B9D-1122-2E26-2FA4-2DB01F3E1983}"/>
                  </a:ext>
                </a:extLst>
              </p14:cNvPr>
              <p14:cNvContentPartPr/>
              <p14:nvPr/>
            </p14:nvContentPartPr>
            <p14:xfrm>
              <a:off x="8951034" y="2991669"/>
              <a:ext cx="439560" cy="403560"/>
            </p14:xfrm>
          </p:contentPart>
        </mc:Choice>
        <mc:Fallback xmlns="">
          <p:pic>
            <p:nvPicPr>
              <p:cNvPr id="4100" name="Ink 4099">
                <a:extLst>
                  <a:ext uri="{FF2B5EF4-FFF2-40B4-BE49-F238E27FC236}">
                    <a16:creationId xmlns:a16="http://schemas.microsoft.com/office/drawing/2014/main" id="{F4613B9D-1122-2E26-2FA4-2DB01F3E198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42027" y="2982669"/>
                <a:ext cx="457214" cy="42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2" name="Group 4101">
            <a:extLst>
              <a:ext uri="{FF2B5EF4-FFF2-40B4-BE49-F238E27FC236}">
                <a16:creationId xmlns:a16="http://schemas.microsoft.com/office/drawing/2014/main" id="{5BE3A68D-37AF-A286-6524-95F89E03DAC5}"/>
              </a:ext>
            </a:extLst>
          </p:cNvPr>
          <p:cNvGrpSpPr/>
          <p:nvPr/>
        </p:nvGrpSpPr>
        <p:grpSpPr>
          <a:xfrm>
            <a:off x="4591434" y="4233669"/>
            <a:ext cx="311040" cy="219960"/>
            <a:chOff x="4591434" y="4233669"/>
            <a:chExt cx="3110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9D4E09F1-4D61-67C5-9968-136F47356C93}"/>
                    </a:ext>
                  </a:extLst>
                </p14:cNvPr>
                <p14:cNvContentPartPr/>
                <p14:nvPr/>
              </p14:nvContentPartPr>
              <p14:xfrm>
                <a:off x="4591434" y="4233669"/>
                <a:ext cx="110160" cy="21888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9D4E09F1-4D61-67C5-9968-136F47356C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82434" y="4224669"/>
                  <a:ext cx="1278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FA0424C7-48F7-A66F-0E0F-1002C1758F81}"/>
                    </a:ext>
                  </a:extLst>
                </p14:cNvPr>
                <p14:cNvContentPartPr/>
                <p14:nvPr/>
              </p14:nvContentPartPr>
              <p14:xfrm>
                <a:off x="4786554" y="4282269"/>
                <a:ext cx="115920" cy="17136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FA0424C7-48F7-A66F-0E0F-1002C1758F8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77554" y="4273269"/>
                  <a:ext cx="133560" cy="18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04" name="Oval 4103">
            <a:extLst>
              <a:ext uri="{FF2B5EF4-FFF2-40B4-BE49-F238E27FC236}">
                <a16:creationId xmlns:a16="http://schemas.microsoft.com/office/drawing/2014/main" id="{A5719006-DB30-714F-3DEB-3ED8CB77A58B}"/>
              </a:ext>
            </a:extLst>
          </p:cNvPr>
          <p:cNvSpPr/>
          <p:nvPr/>
        </p:nvSpPr>
        <p:spPr>
          <a:xfrm>
            <a:off x="10156256" y="4367949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05" name="Ink 4104">
                <a:extLst>
                  <a:ext uri="{FF2B5EF4-FFF2-40B4-BE49-F238E27FC236}">
                    <a16:creationId xmlns:a16="http://schemas.microsoft.com/office/drawing/2014/main" id="{F1CD0860-CB08-2EAD-3A2E-894B8DDAA248}"/>
                  </a:ext>
                </a:extLst>
              </p14:cNvPr>
              <p14:cNvContentPartPr/>
              <p14:nvPr/>
            </p14:nvContentPartPr>
            <p14:xfrm>
              <a:off x="9809274" y="4002189"/>
              <a:ext cx="418320" cy="427320"/>
            </p14:xfrm>
          </p:contentPart>
        </mc:Choice>
        <mc:Fallback xmlns="">
          <p:pic>
            <p:nvPicPr>
              <p:cNvPr id="4105" name="Ink 4104">
                <a:extLst>
                  <a:ext uri="{FF2B5EF4-FFF2-40B4-BE49-F238E27FC236}">
                    <a16:creationId xmlns:a16="http://schemas.microsoft.com/office/drawing/2014/main" id="{F1CD0860-CB08-2EAD-3A2E-894B8DDAA24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00274" y="3993189"/>
                <a:ext cx="435960" cy="44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8" name="Group 4107">
            <a:extLst>
              <a:ext uri="{FF2B5EF4-FFF2-40B4-BE49-F238E27FC236}">
                <a16:creationId xmlns:a16="http://schemas.microsoft.com/office/drawing/2014/main" id="{153A0394-3813-CBE0-F0EC-6E8313FB719F}"/>
              </a:ext>
            </a:extLst>
          </p:cNvPr>
          <p:cNvGrpSpPr/>
          <p:nvPr/>
        </p:nvGrpSpPr>
        <p:grpSpPr>
          <a:xfrm>
            <a:off x="4075554" y="4434189"/>
            <a:ext cx="511560" cy="282600"/>
            <a:chOff x="4075554" y="4434189"/>
            <a:chExt cx="51156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103" name="Ink 4102">
                  <a:extLst>
                    <a:ext uri="{FF2B5EF4-FFF2-40B4-BE49-F238E27FC236}">
                      <a16:creationId xmlns:a16="http://schemas.microsoft.com/office/drawing/2014/main" id="{B114560E-DB3A-EA44-593E-14C440DBAE6B}"/>
                    </a:ext>
                  </a:extLst>
                </p14:cNvPr>
                <p14:cNvContentPartPr/>
                <p14:nvPr/>
              </p14:nvContentPartPr>
              <p14:xfrm>
                <a:off x="4075554" y="4435269"/>
                <a:ext cx="161640" cy="281520"/>
              </p14:xfrm>
            </p:contentPart>
          </mc:Choice>
          <mc:Fallback xmlns="">
            <p:pic>
              <p:nvPicPr>
                <p:cNvPr id="4103" name="Ink 4102">
                  <a:extLst>
                    <a:ext uri="{FF2B5EF4-FFF2-40B4-BE49-F238E27FC236}">
                      <a16:creationId xmlns:a16="http://schemas.microsoft.com/office/drawing/2014/main" id="{B114560E-DB3A-EA44-593E-14C440DBAE6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66554" y="4426269"/>
                  <a:ext cx="179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06" name="Ink 4105">
                  <a:extLst>
                    <a:ext uri="{FF2B5EF4-FFF2-40B4-BE49-F238E27FC236}">
                      <a16:creationId xmlns:a16="http://schemas.microsoft.com/office/drawing/2014/main" id="{A6AE0543-A555-F3E6-A734-839B105D74CA}"/>
                    </a:ext>
                  </a:extLst>
                </p14:cNvPr>
                <p14:cNvContentPartPr/>
                <p14:nvPr/>
              </p14:nvContentPartPr>
              <p14:xfrm>
                <a:off x="4353474" y="4434189"/>
                <a:ext cx="140400" cy="252360"/>
              </p14:xfrm>
            </p:contentPart>
          </mc:Choice>
          <mc:Fallback xmlns="">
            <p:pic>
              <p:nvPicPr>
                <p:cNvPr id="4106" name="Ink 4105">
                  <a:extLst>
                    <a:ext uri="{FF2B5EF4-FFF2-40B4-BE49-F238E27FC236}">
                      <a16:creationId xmlns:a16="http://schemas.microsoft.com/office/drawing/2014/main" id="{A6AE0543-A555-F3E6-A734-839B105D74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44474" y="4425202"/>
                  <a:ext cx="158040" cy="26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07" name="Ink 4106">
                  <a:extLst>
                    <a:ext uri="{FF2B5EF4-FFF2-40B4-BE49-F238E27FC236}">
                      <a16:creationId xmlns:a16="http://schemas.microsoft.com/office/drawing/2014/main" id="{E37AEBA8-92BE-1A00-8B63-31DD5045D230}"/>
                    </a:ext>
                  </a:extLst>
                </p14:cNvPr>
                <p14:cNvContentPartPr/>
                <p14:nvPr/>
              </p14:nvContentPartPr>
              <p14:xfrm>
                <a:off x="4435194" y="4587549"/>
                <a:ext cx="151920" cy="360"/>
              </p14:xfrm>
            </p:contentPart>
          </mc:Choice>
          <mc:Fallback xmlns="">
            <p:pic>
              <p:nvPicPr>
                <p:cNvPr id="4107" name="Ink 4106">
                  <a:extLst>
                    <a:ext uri="{FF2B5EF4-FFF2-40B4-BE49-F238E27FC236}">
                      <a16:creationId xmlns:a16="http://schemas.microsoft.com/office/drawing/2014/main" id="{E37AEBA8-92BE-1A00-8B63-31DD5045D23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26194" y="4578549"/>
                  <a:ext cx="169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09" name="Ink 4108">
                <a:extLst>
                  <a:ext uri="{FF2B5EF4-FFF2-40B4-BE49-F238E27FC236}">
                    <a16:creationId xmlns:a16="http://schemas.microsoft.com/office/drawing/2014/main" id="{2F7EF418-5050-8A90-F469-30CE0865DAE6}"/>
                  </a:ext>
                </a:extLst>
              </p14:cNvPr>
              <p14:cNvContentPartPr/>
              <p14:nvPr/>
            </p14:nvContentPartPr>
            <p14:xfrm>
              <a:off x="8877954" y="3921909"/>
              <a:ext cx="450720" cy="572760"/>
            </p14:xfrm>
          </p:contentPart>
        </mc:Choice>
        <mc:Fallback xmlns="">
          <p:pic>
            <p:nvPicPr>
              <p:cNvPr id="4109" name="Ink 4108">
                <a:extLst>
                  <a:ext uri="{FF2B5EF4-FFF2-40B4-BE49-F238E27FC236}">
                    <a16:creationId xmlns:a16="http://schemas.microsoft.com/office/drawing/2014/main" id="{2F7EF418-5050-8A90-F469-30CE0865DAE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68954" y="3912903"/>
                <a:ext cx="468360" cy="590411"/>
              </a:xfrm>
              <a:prstGeom prst="rect">
                <a:avLst/>
              </a:prstGeom>
            </p:spPr>
          </p:pic>
        </mc:Fallback>
      </mc:AlternateContent>
      <p:sp>
        <p:nvSpPr>
          <p:cNvPr id="4111" name="Oval 4110">
            <a:extLst>
              <a:ext uri="{FF2B5EF4-FFF2-40B4-BE49-F238E27FC236}">
                <a16:creationId xmlns:a16="http://schemas.microsoft.com/office/drawing/2014/main" id="{D3461B81-2043-EECD-D5A9-FE961F588538}"/>
              </a:ext>
            </a:extLst>
          </p:cNvPr>
          <p:cNvSpPr/>
          <p:nvPr/>
        </p:nvSpPr>
        <p:spPr>
          <a:xfrm>
            <a:off x="8445816" y="4552758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110" name="Oval 4109">
            <a:extLst>
              <a:ext uri="{FF2B5EF4-FFF2-40B4-BE49-F238E27FC236}">
                <a16:creationId xmlns:a16="http://schemas.microsoft.com/office/drawing/2014/main" id="{068DE287-5FBB-E7B3-8127-E52971A0719E}"/>
              </a:ext>
            </a:extLst>
          </p:cNvPr>
          <p:cNvSpPr/>
          <p:nvPr/>
        </p:nvSpPr>
        <p:spPr>
          <a:xfrm>
            <a:off x="6349844" y="4429509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4114" name="Group 4113">
            <a:extLst>
              <a:ext uri="{FF2B5EF4-FFF2-40B4-BE49-F238E27FC236}">
                <a16:creationId xmlns:a16="http://schemas.microsoft.com/office/drawing/2014/main" id="{3699B6AC-5161-CBDA-9DD0-F097588D4335}"/>
              </a:ext>
            </a:extLst>
          </p:cNvPr>
          <p:cNvGrpSpPr/>
          <p:nvPr/>
        </p:nvGrpSpPr>
        <p:grpSpPr>
          <a:xfrm>
            <a:off x="2390754" y="4876269"/>
            <a:ext cx="377280" cy="266760"/>
            <a:chOff x="2390754" y="4876269"/>
            <a:chExt cx="37728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12" name="Ink 4111">
                  <a:extLst>
                    <a:ext uri="{FF2B5EF4-FFF2-40B4-BE49-F238E27FC236}">
                      <a16:creationId xmlns:a16="http://schemas.microsoft.com/office/drawing/2014/main" id="{B80161BA-217D-64AE-24DB-7EEADD5C04F5}"/>
                    </a:ext>
                  </a:extLst>
                </p14:cNvPr>
                <p14:cNvContentPartPr/>
                <p14:nvPr/>
              </p14:nvContentPartPr>
              <p14:xfrm>
                <a:off x="2390754" y="4876269"/>
                <a:ext cx="183240" cy="266760"/>
              </p14:xfrm>
            </p:contentPart>
          </mc:Choice>
          <mc:Fallback xmlns="">
            <p:pic>
              <p:nvPicPr>
                <p:cNvPr id="4112" name="Ink 4111">
                  <a:extLst>
                    <a:ext uri="{FF2B5EF4-FFF2-40B4-BE49-F238E27FC236}">
                      <a16:creationId xmlns:a16="http://schemas.microsoft.com/office/drawing/2014/main" id="{B80161BA-217D-64AE-24DB-7EEADD5C04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82114" y="4867269"/>
                  <a:ext cx="2008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13" name="Ink 4112">
                  <a:extLst>
                    <a:ext uri="{FF2B5EF4-FFF2-40B4-BE49-F238E27FC236}">
                      <a16:creationId xmlns:a16="http://schemas.microsoft.com/office/drawing/2014/main" id="{B4F343DB-61CF-3E9D-E74C-4EA626250934}"/>
                    </a:ext>
                  </a:extLst>
                </p14:cNvPr>
                <p14:cNvContentPartPr/>
                <p14:nvPr/>
              </p14:nvContentPartPr>
              <p14:xfrm>
                <a:off x="2639154" y="4914429"/>
                <a:ext cx="128880" cy="213480"/>
              </p14:xfrm>
            </p:contentPart>
          </mc:Choice>
          <mc:Fallback xmlns="">
            <p:pic>
              <p:nvPicPr>
                <p:cNvPr id="4113" name="Ink 4112">
                  <a:extLst>
                    <a:ext uri="{FF2B5EF4-FFF2-40B4-BE49-F238E27FC236}">
                      <a16:creationId xmlns:a16="http://schemas.microsoft.com/office/drawing/2014/main" id="{B4F343DB-61CF-3E9D-E74C-4EA62625093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30514" y="4905789"/>
                  <a:ext cx="146520" cy="23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115" name="Ink 4114">
                <a:extLst>
                  <a:ext uri="{FF2B5EF4-FFF2-40B4-BE49-F238E27FC236}">
                    <a16:creationId xmlns:a16="http://schemas.microsoft.com/office/drawing/2014/main" id="{074A3413-3B33-83BD-7136-68A380B3D502}"/>
                  </a:ext>
                </a:extLst>
              </p14:cNvPr>
              <p14:cNvContentPartPr/>
              <p14:nvPr/>
            </p14:nvContentPartPr>
            <p14:xfrm>
              <a:off x="6505554" y="1724109"/>
              <a:ext cx="914040" cy="2632320"/>
            </p14:xfrm>
          </p:contentPart>
        </mc:Choice>
        <mc:Fallback xmlns="">
          <p:pic>
            <p:nvPicPr>
              <p:cNvPr id="4115" name="Ink 4114">
                <a:extLst>
                  <a:ext uri="{FF2B5EF4-FFF2-40B4-BE49-F238E27FC236}">
                    <a16:creationId xmlns:a16="http://schemas.microsoft.com/office/drawing/2014/main" id="{074A3413-3B33-83BD-7136-68A380B3D50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96914" y="1715109"/>
                <a:ext cx="931680" cy="264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18" name="Ink 4117">
                <a:extLst>
                  <a:ext uri="{FF2B5EF4-FFF2-40B4-BE49-F238E27FC236}">
                    <a16:creationId xmlns:a16="http://schemas.microsoft.com/office/drawing/2014/main" id="{28AC1E24-AF73-76CE-C0A6-AE28379F85A0}"/>
                  </a:ext>
                </a:extLst>
              </p14:cNvPr>
              <p14:cNvContentPartPr/>
              <p14:nvPr/>
            </p14:nvContentPartPr>
            <p14:xfrm>
              <a:off x="470874" y="5091549"/>
              <a:ext cx="123480" cy="375480"/>
            </p14:xfrm>
          </p:contentPart>
        </mc:Choice>
        <mc:Fallback xmlns="">
          <p:pic>
            <p:nvPicPr>
              <p:cNvPr id="4118" name="Ink 4117">
                <a:extLst>
                  <a:ext uri="{FF2B5EF4-FFF2-40B4-BE49-F238E27FC236}">
                    <a16:creationId xmlns:a16="http://schemas.microsoft.com/office/drawing/2014/main" id="{28AC1E24-AF73-76CE-C0A6-AE28379F85A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1874" y="5082909"/>
                <a:ext cx="14112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19" name="Ink 4118">
                <a:extLst>
                  <a:ext uri="{FF2B5EF4-FFF2-40B4-BE49-F238E27FC236}">
                    <a16:creationId xmlns:a16="http://schemas.microsoft.com/office/drawing/2014/main" id="{4C6A01DB-AB6A-1448-0E1F-B3DEAC53AD02}"/>
                  </a:ext>
                </a:extLst>
              </p14:cNvPr>
              <p14:cNvContentPartPr/>
              <p14:nvPr/>
            </p14:nvContentPartPr>
            <p14:xfrm>
              <a:off x="769314" y="5180469"/>
              <a:ext cx="128880" cy="304920"/>
            </p14:xfrm>
          </p:contentPart>
        </mc:Choice>
        <mc:Fallback xmlns="">
          <p:pic>
            <p:nvPicPr>
              <p:cNvPr id="4119" name="Ink 4118">
                <a:extLst>
                  <a:ext uri="{FF2B5EF4-FFF2-40B4-BE49-F238E27FC236}">
                    <a16:creationId xmlns:a16="http://schemas.microsoft.com/office/drawing/2014/main" id="{4C6A01DB-AB6A-1448-0E1F-B3DEAC53AD0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0674" y="5171469"/>
                <a:ext cx="146520" cy="322560"/>
              </a:xfrm>
              <a:prstGeom prst="rect">
                <a:avLst/>
              </a:prstGeom>
            </p:spPr>
          </p:pic>
        </mc:Fallback>
      </mc:AlternateContent>
      <p:sp>
        <p:nvSpPr>
          <p:cNvPr id="4121" name="Oval 4120">
            <a:extLst>
              <a:ext uri="{FF2B5EF4-FFF2-40B4-BE49-F238E27FC236}">
                <a16:creationId xmlns:a16="http://schemas.microsoft.com/office/drawing/2014/main" id="{AA70A3B2-A3D9-8848-D156-D89636A57B4F}"/>
              </a:ext>
            </a:extLst>
          </p:cNvPr>
          <p:cNvSpPr/>
          <p:nvPr/>
        </p:nvSpPr>
        <p:spPr>
          <a:xfrm>
            <a:off x="7158537" y="5467029"/>
            <a:ext cx="598472" cy="6176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22" name="Ink 4121">
                <a:extLst>
                  <a:ext uri="{FF2B5EF4-FFF2-40B4-BE49-F238E27FC236}">
                    <a16:creationId xmlns:a16="http://schemas.microsoft.com/office/drawing/2014/main" id="{BC49ED7E-A263-0B13-D385-1C21D8E0E82C}"/>
                  </a:ext>
                </a:extLst>
              </p14:cNvPr>
              <p14:cNvContentPartPr/>
              <p14:nvPr/>
            </p14:nvContentPartPr>
            <p14:xfrm>
              <a:off x="7786794" y="5084709"/>
              <a:ext cx="611640" cy="522720"/>
            </p14:xfrm>
          </p:contentPart>
        </mc:Choice>
        <mc:Fallback xmlns="">
          <p:pic>
            <p:nvPicPr>
              <p:cNvPr id="4122" name="Ink 4121">
                <a:extLst>
                  <a:ext uri="{FF2B5EF4-FFF2-40B4-BE49-F238E27FC236}">
                    <a16:creationId xmlns:a16="http://schemas.microsoft.com/office/drawing/2014/main" id="{BC49ED7E-A263-0B13-D385-1C21D8E0E82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77794" y="5076069"/>
                <a:ext cx="62928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123" name="Ink 4122">
                <a:extLst>
                  <a:ext uri="{FF2B5EF4-FFF2-40B4-BE49-F238E27FC236}">
                    <a16:creationId xmlns:a16="http://schemas.microsoft.com/office/drawing/2014/main" id="{363EDEA7-9B79-3F77-1211-2CC4ED47452E}"/>
                  </a:ext>
                </a:extLst>
              </p14:cNvPr>
              <p14:cNvContentPartPr/>
              <p14:nvPr/>
            </p14:nvContentPartPr>
            <p14:xfrm>
              <a:off x="6817314" y="5109189"/>
              <a:ext cx="345960" cy="453240"/>
            </p14:xfrm>
          </p:contentPart>
        </mc:Choice>
        <mc:Fallback xmlns="">
          <p:pic>
            <p:nvPicPr>
              <p:cNvPr id="4123" name="Ink 4122">
                <a:extLst>
                  <a:ext uri="{FF2B5EF4-FFF2-40B4-BE49-F238E27FC236}">
                    <a16:creationId xmlns:a16="http://schemas.microsoft.com/office/drawing/2014/main" id="{363EDEA7-9B79-3F77-1211-2CC4ED47452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808674" y="5100189"/>
                <a:ext cx="3636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24" name="Ink 4123">
                <a:extLst>
                  <a:ext uri="{FF2B5EF4-FFF2-40B4-BE49-F238E27FC236}">
                    <a16:creationId xmlns:a16="http://schemas.microsoft.com/office/drawing/2014/main" id="{3078A36A-91D6-2756-405E-B0EAFC34A590}"/>
                  </a:ext>
                </a:extLst>
              </p14:cNvPr>
              <p14:cNvContentPartPr/>
              <p14:nvPr/>
            </p14:nvContentPartPr>
            <p14:xfrm>
              <a:off x="8166234" y="1322349"/>
              <a:ext cx="2694600" cy="3097080"/>
            </p14:xfrm>
          </p:contentPart>
        </mc:Choice>
        <mc:Fallback xmlns="">
          <p:pic>
            <p:nvPicPr>
              <p:cNvPr id="4124" name="Ink 4123">
                <a:extLst>
                  <a:ext uri="{FF2B5EF4-FFF2-40B4-BE49-F238E27FC236}">
                    <a16:creationId xmlns:a16="http://schemas.microsoft.com/office/drawing/2014/main" id="{3078A36A-91D6-2756-405E-B0EAFC34A59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57234" y="1313349"/>
                <a:ext cx="2712240" cy="31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568907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155</a:t>
            </a:fld>
            <a:endParaRPr lang="en-US" dirty="0"/>
          </a:p>
        </p:txBody>
      </p:sp>
      <p:pic>
        <p:nvPicPr>
          <p:cNvPr id="5122" name="Picture 2" descr="3: Example of Control Flow Graph | Download Scientific Diagram">
            <a:extLst>
              <a:ext uri="{FF2B5EF4-FFF2-40B4-BE49-F238E27FC236}">
                <a16:creationId xmlns:a16="http://schemas.microsoft.com/office/drawing/2014/main" id="{B6DCDD3D-33F6-33E9-52D9-BE999B0CC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92" y="209550"/>
            <a:ext cx="9619388" cy="562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20" name="TextBox 4119">
            <a:extLst>
              <a:ext uri="{FF2B5EF4-FFF2-40B4-BE49-F238E27FC236}">
                <a16:creationId xmlns:a16="http://schemas.microsoft.com/office/drawing/2014/main" id="{90933C0A-E394-ECB6-ACD9-8D3D8B5D0122}"/>
              </a:ext>
            </a:extLst>
          </p:cNvPr>
          <p:cNvSpPr txBox="1"/>
          <p:nvPr/>
        </p:nvSpPr>
        <p:spPr>
          <a:xfrm>
            <a:off x="1318461" y="5125452"/>
            <a:ext cx="4502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Control Flow Graph (CFG)</a:t>
            </a:r>
          </a:p>
        </p:txBody>
      </p:sp>
    </p:spTree>
    <p:extLst>
      <p:ext uri="{BB962C8B-B14F-4D97-AF65-F5344CB8AC3E}">
        <p14:creationId xmlns:p14="http://schemas.microsoft.com/office/powerpoint/2010/main" val="419293423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3">
            <a:extLst>
              <a:ext uri="{FF2B5EF4-FFF2-40B4-BE49-F238E27FC236}">
                <a16:creationId xmlns:a16="http://schemas.microsoft.com/office/drawing/2014/main" id="{96F64300-9AD1-90A9-1163-42F5140BE3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F5D0F7-9879-6206-BD12-12DE27133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314325"/>
            <a:ext cx="11928052" cy="62222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7BF856-ECBE-5DEE-9735-B46571B3CE1F}"/>
              </a:ext>
            </a:extLst>
          </p:cNvPr>
          <p:cNvSpPr/>
          <p:nvPr/>
        </p:nvSpPr>
        <p:spPr>
          <a:xfrm>
            <a:off x="91440" y="247650"/>
            <a:ext cx="1423035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4C50E-1FE2-36D9-508A-8D4A14563C57}"/>
              </a:ext>
            </a:extLst>
          </p:cNvPr>
          <p:cNvSpPr txBox="1"/>
          <p:nvPr/>
        </p:nvSpPr>
        <p:spPr>
          <a:xfrm>
            <a:off x="0" y="-13960"/>
            <a:ext cx="3179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Identifying malware</a:t>
            </a:r>
          </a:p>
        </p:txBody>
      </p:sp>
    </p:spTree>
    <p:extLst>
      <p:ext uri="{BB962C8B-B14F-4D97-AF65-F5344CB8AC3E}">
        <p14:creationId xmlns:p14="http://schemas.microsoft.com/office/powerpoint/2010/main" val="3825678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Binary Search Tree - Traversal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F95A5-1529-834F-ADF3-E12B7E5C6FE3}"/>
              </a:ext>
            </a:extLst>
          </p:cNvPr>
          <p:cNvSpPr txBox="1"/>
          <p:nvPr/>
        </p:nvSpPr>
        <p:spPr>
          <a:xfrm>
            <a:off x="11353800" y="461020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95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687D27-C151-E449-9572-73D3B5F0C75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122699" y="436178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3C16C3-6317-EA48-9A27-0256CE525336}"/>
              </a:ext>
            </a:extLst>
          </p:cNvPr>
          <p:cNvCxnSpPr>
            <a:cxnSpLocks/>
          </p:cNvCxnSpPr>
          <p:nvPr/>
        </p:nvCxnSpPr>
        <p:spPr>
          <a:xfrm>
            <a:off x="7853755" y="507186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A7BAF3-8503-6D48-B813-ED56B4BE9D41}"/>
              </a:ext>
            </a:extLst>
          </p:cNvPr>
          <p:cNvGrpSpPr/>
          <p:nvPr/>
        </p:nvGrpSpPr>
        <p:grpSpPr>
          <a:xfrm>
            <a:off x="6520545" y="1237193"/>
            <a:ext cx="5123978" cy="4611084"/>
            <a:chOff x="1970881" y="1633560"/>
            <a:chExt cx="5123978" cy="4611084"/>
          </a:xfrm>
          <a:solidFill>
            <a:schemeClr val="bg1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EA6DD0-5F47-054C-AA15-3C4A91367459}"/>
                </a:ext>
              </a:extLst>
            </p:cNvPr>
            <p:cNvSpPr txBox="1"/>
            <p:nvPr/>
          </p:nvSpPr>
          <p:spPr>
            <a:xfrm>
              <a:off x="3904219" y="1633560"/>
              <a:ext cx="540873" cy="461665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A4529B-362A-3649-A5B4-D1F82545166F}"/>
                </a:ext>
              </a:extLst>
            </p:cNvPr>
            <p:cNvSpPr txBox="1"/>
            <p:nvPr/>
          </p:nvSpPr>
          <p:spPr>
            <a:xfrm>
              <a:off x="2444922" y="2643957"/>
              <a:ext cx="498364" cy="461665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5D898-57DD-C14D-8131-E9EA975CBC2D}"/>
                </a:ext>
              </a:extLst>
            </p:cNvPr>
            <p:cNvSpPr txBox="1"/>
            <p:nvPr/>
          </p:nvSpPr>
          <p:spPr>
            <a:xfrm>
              <a:off x="1970881" y="3529484"/>
              <a:ext cx="327483" cy="461665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6DAB9C-75BF-DD45-A94E-245ACF8FB058}"/>
                </a:ext>
              </a:extLst>
            </p:cNvPr>
            <p:cNvSpPr txBox="1"/>
            <p:nvPr/>
          </p:nvSpPr>
          <p:spPr>
            <a:xfrm>
              <a:off x="2961498" y="3529484"/>
              <a:ext cx="517738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C87B1AA-58DC-714E-B0B1-2565B92BAD02}"/>
                </a:ext>
              </a:extLst>
            </p:cNvPr>
            <p:cNvSpPr txBox="1"/>
            <p:nvPr/>
          </p:nvSpPr>
          <p:spPr>
            <a:xfrm>
              <a:off x="2581784" y="429649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27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DF361C-D6C2-4A4A-83F0-095E70B7E38B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flipH="1">
              <a:off x="2134623" y="3105622"/>
              <a:ext cx="559481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629F58-8563-7E42-AB33-C89050BC6416}"/>
                </a:ext>
              </a:extLst>
            </p:cNvPr>
            <p:cNvCxnSpPr>
              <a:cxnSpLocks/>
              <a:stCxn id="49" idx="2"/>
              <a:endCxn id="79" idx="0"/>
            </p:cNvCxnSpPr>
            <p:nvPr/>
          </p:nvCxnSpPr>
          <p:spPr>
            <a:xfrm>
              <a:off x="2694104" y="3105622"/>
              <a:ext cx="526263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7A0082-0E28-B64B-A2F7-7D605F6CFC87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 flipH="1">
              <a:off x="2831695" y="3991149"/>
              <a:ext cx="388672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21F8E9F-E876-C54B-86EF-939CDB90D222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694104" y="2095225"/>
              <a:ext cx="1480552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BAD1AB-7735-E349-AED8-9677BAE4224C}"/>
                </a:ext>
              </a:extLst>
            </p:cNvPr>
            <p:cNvSpPr txBox="1"/>
            <p:nvPr/>
          </p:nvSpPr>
          <p:spPr>
            <a:xfrm>
              <a:off x="5684178" y="2643957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54B985-5C1B-CF47-9031-5A6287E0981B}"/>
                </a:ext>
              </a:extLst>
            </p:cNvPr>
            <p:cNvSpPr txBox="1"/>
            <p:nvPr/>
          </p:nvSpPr>
          <p:spPr>
            <a:xfrm>
              <a:off x="4831949" y="3529484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4B471D-633F-684C-9816-68FC125C8F71}"/>
                </a:ext>
              </a:extLst>
            </p:cNvPr>
            <p:cNvSpPr txBox="1"/>
            <p:nvPr/>
          </p:nvSpPr>
          <p:spPr>
            <a:xfrm>
              <a:off x="6596495" y="3529484"/>
              <a:ext cx="498364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51D98-0A3E-0743-ADE2-D47F18B79360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 flipH="1">
              <a:off x="5081132" y="3105622"/>
              <a:ext cx="852229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B82C42-75DD-C045-AD4E-1FE928BB2776}"/>
                </a:ext>
              </a:extLst>
            </p:cNvPr>
            <p:cNvCxnSpPr>
              <a:cxnSpLocks/>
              <a:stCxn id="86" idx="2"/>
              <a:endCxn id="88" idx="0"/>
            </p:cNvCxnSpPr>
            <p:nvPr/>
          </p:nvCxnSpPr>
          <p:spPr>
            <a:xfrm>
              <a:off x="5933361" y="3105622"/>
              <a:ext cx="912316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8F1EB64-0944-D54C-9959-39DCAFCAD642}"/>
                </a:ext>
              </a:extLst>
            </p:cNvPr>
            <p:cNvCxnSpPr>
              <a:cxnSpLocks/>
              <a:stCxn id="45" idx="2"/>
              <a:endCxn id="86" idx="0"/>
            </p:cNvCxnSpPr>
            <p:nvPr/>
          </p:nvCxnSpPr>
          <p:spPr>
            <a:xfrm>
              <a:off x="4174656" y="2095225"/>
              <a:ext cx="1758705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52F9407-494B-F04D-98EB-902C43850CEE}"/>
                </a:ext>
              </a:extLst>
            </p:cNvPr>
            <p:cNvSpPr txBox="1"/>
            <p:nvPr/>
          </p:nvSpPr>
          <p:spPr>
            <a:xfrm>
              <a:off x="2195011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95BD3CC-1D3D-B54A-8E2E-15C76A0C2204}"/>
                </a:ext>
              </a:extLst>
            </p:cNvPr>
            <p:cNvSpPr txBox="1"/>
            <p:nvPr/>
          </p:nvSpPr>
          <p:spPr>
            <a:xfrm>
              <a:off x="3062796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29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0878A3-9D38-7C4A-9375-017C205CBFC7}"/>
                </a:ext>
              </a:extLst>
            </p:cNvPr>
            <p:cNvSpPr txBox="1"/>
            <p:nvPr/>
          </p:nvSpPr>
          <p:spPr>
            <a:xfrm>
              <a:off x="4174656" y="4296491"/>
              <a:ext cx="51258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DED6622-01C8-7A49-9ED2-1C60A027D586}"/>
                </a:ext>
              </a:extLst>
            </p:cNvPr>
            <p:cNvSpPr txBox="1"/>
            <p:nvPr/>
          </p:nvSpPr>
          <p:spPr>
            <a:xfrm>
              <a:off x="5418197" y="4296491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B00210-624D-7741-813D-D2EB7FE20D8E}"/>
                </a:ext>
              </a:extLst>
            </p:cNvPr>
            <p:cNvSpPr txBox="1"/>
            <p:nvPr/>
          </p:nvSpPr>
          <p:spPr>
            <a:xfrm>
              <a:off x="4993582" y="5006571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26C0063-C9FF-A244-8289-48023333C22E}"/>
                </a:ext>
              </a:extLst>
            </p:cNvPr>
            <p:cNvSpPr txBox="1"/>
            <p:nvPr/>
          </p:nvSpPr>
          <p:spPr>
            <a:xfrm>
              <a:off x="4490320" y="5782979"/>
              <a:ext cx="50326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68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EFE816-CB5B-3B4A-956A-F227054C4BE1}"/>
                </a:ext>
              </a:extLst>
            </p:cNvPr>
            <p:cNvSpPr txBox="1"/>
            <p:nvPr/>
          </p:nvSpPr>
          <p:spPr>
            <a:xfrm>
              <a:off x="5485802" y="5782979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90CDC1-F3C0-974F-8C30-3D99523D625E}"/>
                </a:ext>
              </a:extLst>
            </p:cNvPr>
            <p:cNvSpPr txBox="1"/>
            <p:nvPr/>
          </p:nvSpPr>
          <p:spPr>
            <a:xfrm>
              <a:off x="6311604" y="4296491"/>
              <a:ext cx="49253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93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EA63A30-A05C-D346-9094-2FCF036A13AB}"/>
                </a:ext>
              </a:extLst>
            </p:cNvPr>
            <p:cNvCxnSpPr>
              <a:cxnSpLocks/>
              <a:stCxn id="80" idx="2"/>
              <a:endCxn id="92" idx="0"/>
            </p:cNvCxnSpPr>
            <p:nvPr/>
          </p:nvCxnSpPr>
          <p:spPr>
            <a:xfrm flipH="1">
              <a:off x="2444922" y="4758156"/>
              <a:ext cx="386773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C4DF1A-791B-A348-949E-163CEF09650C}"/>
                </a:ext>
              </a:extLst>
            </p:cNvPr>
            <p:cNvCxnSpPr>
              <a:cxnSpLocks/>
              <a:stCxn id="80" idx="2"/>
              <a:endCxn id="93" idx="0"/>
            </p:cNvCxnSpPr>
            <p:nvPr/>
          </p:nvCxnSpPr>
          <p:spPr>
            <a:xfrm>
              <a:off x="2831695" y="4758156"/>
              <a:ext cx="481012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26A0046-9FCE-7F46-97DB-AED933983246}"/>
                </a:ext>
              </a:extLst>
            </p:cNvPr>
            <p:cNvCxnSpPr>
              <a:cxnSpLocks/>
              <a:stCxn id="87" idx="2"/>
              <a:endCxn id="94" idx="0"/>
            </p:cNvCxnSpPr>
            <p:nvPr/>
          </p:nvCxnSpPr>
          <p:spPr>
            <a:xfrm flipH="1">
              <a:off x="4430951" y="3991149"/>
              <a:ext cx="650181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7AA95A4-DAF6-1441-B31F-D50116CB7203}"/>
                </a:ext>
              </a:extLst>
            </p:cNvPr>
            <p:cNvCxnSpPr>
              <a:cxnSpLocks/>
              <a:stCxn id="87" idx="2"/>
              <a:endCxn id="95" idx="0"/>
            </p:cNvCxnSpPr>
            <p:nvPr/>
          </p:nvCxnSpPr>
          <p:spPr>
            <a:xfrm>
              <a:off x="5081132" y="3991149"/>
              <a:ext cx="586248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16E599-7556-6441-91CF-63AA82D2E530}"/>
                </a:ext>
              </a:extLst>
            </p:cNvPr>
            <p:cNvCxnSpPr>
              <a:cxnSpLocks/>
              <a:stCxn id="88" idx="2"/>
              <a:endCxn id="99" idx="0"/>
            </p:cNvCxnSpPr>
            <p:nvPr/>
          </p:nvCxnSpPr>
          <p:spPr>
            <a:xfrm flipH="1">
              <a:off x="6557870" y="3991149"/>
              <a:ext cx="287807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A40C5D-6851-5F4A-8957-F4BBADD3A556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 flipH="1">
              <a:off x="5239692" y="4758156"/>
              <a:ext cx="427688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5628FF-AD1F-2F49-B462-8D2FD149B96B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flipH="1">
              <a:off x="4741951" y="5468236"/>
              <a:ext cx="497741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9163624-5376-1D49-96E7-0907215F30F3}"/>
                </a:ext>
              </a:extLst>
            </p:cNvPr>
            <p:cNvCxnSpPr>
              <a:cxnSpLocks/>
              <a:stCxn id="96" idx="2"/>
              <a:endCxn id="98" idx="0"/>
            </p:cNvCxnSpPr>
            <p:nvPr/>
          </p:nvCxnSpPr>
          <p:spPr>
            <a:xfrm>
              <a:off x="5239692" y="5468236"/>
              <a:ext cx="492220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BD0B7E6-10A0-4F4D-BC91-B6A3766DEAFF}"/>
              </a:ext>
            </a:extLst>
          </p:cNvPr>
          <p:cNvSpPr txBox="1"/>
          <p:nvPr/>
        </p:nvSpPr>
        <p:spPr>
          <a:xfrm>
            <a:off x="65684" y="951416"/>
            <a:ext cx="5216693" cy="1969770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44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E36DD9-B0C3-374A-986D-99D74F1209C6}"/>
              </a:ext>
            </a:extLst>
          </p:cNvPr>
          <p:cNvSpPr txBox="1"/>
          <p:nvPr/>
        </p:nvSpPr>
        <p:spPr>
          <a:xfrm>
            <a:off x="783622" y="2940390"/>
            <a:ext cx="5197421" cy="196977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17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A337410-EE92-AB4B-9F89-8E08A5088500}"/>
              </a:ext>
            </a:extLst>
          </p:cNvPr>
          <p:cNvSpPr/>
          <p:nvPr/>
        </p:nvSpPr>
        <p:spPr>
          <a:xfrm>
            <a:off x="209550" y="1981200"/>
            <a:ext cx="901700" cy="1924050"/>
          </a:xfrm>
          <a:custGeom>
            <a:avLst/>
            <a:gdLst>
              <a:gd name="connsiteX0" fmla="*/ 796812 w 796812"/>
              <a:gd name="connsiteY0" fmla="*/ 0 h 1901371"/>
              <a:gd name="connsiteX1" fmla="*/ 27555 w 796812"/>
              <a:gd name="connsiteY1" fmla="*/ 754743 h 1901371"/>
              <a:gd name="connsiteX2" fmla="*/ 245269 w 796812"/>
              <a:gd name="connsiteY2" fmla="*/ 1901371 h 190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812" h="1901371">
                <a:moveTo>
                  <a:pt x="796812" y="0"/>
                </a:moveTo>
                <a:cubicBezTo>
                  <a:pt x="458145" y="218924"/>
                  <a:pt x="119479" y="437848"/>
                  <a:pt x="27555" y="754743"/>
                </a:cubicBezTo>
                <a:cubicBezTo>
                  <a:pt x="-64369" y="1071638"/>
                  <a:pt x="90450" y="1486504"/>
                  <a:pt x="245269" y="190137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27C87ED-A797-CC46-B0D2-FDBD1816B111}"/>
              </a:ext>
            </a:extLst>
          </p:cNvPr>
          <p:cNvSpPr/>
          <p:nvPr/>
        </p:nvSpPr>
        <p:spPr>
          <a:xfrm>
            <a:off x="506541" y="2940390"/>
            <a:ext cx="290118" cy="1969770"/>
          </a:xfrm>
          <a:prstGeom prst="leftBrace">
            <a:avLst>
              <a:gd name="adj1" fmla="val 6633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802508-7023-FC40-B5B4-D9C30EC40D34}"/>
              </a:ext>
            </a:extLst>
          </p:cNvPr>
          <p:cNvSpPr/>
          <p:nvPr/>
        </p:nvSpPr>
        <p:spPr>
          <a:xfrm>
            <a:off x="1805669" y="3788837"/>
            <a:ext cx="2979056" cy="27287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B1CF12-6934-0944-9D4E-7313F89DD2CD}"/>
              </a:ext>
            </a:extLst>
          </p:cNvPr>
          <p:cNvSpPr txBox="1"/>
          <p:nvPr/>
        </p:nvSpPr>
        <p:spPr>
          <a:xfrm>
            <a:off x="8084856" y="532028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CA515A47-B12F-C976-1050-CBE85FD06B8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38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Binary Search Tree - Traversal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F95A5-1529-834F-ADF3-E12B7E5C6FE3}"/>
              </a:ext>
            </a:extLst>
          </p:cNvPr>
          <p:cNvSpPr txBox="1"/>
          <p:nvPr/>
        </p:nvSpPr>
        <p:spPr>
          <a:xfrm>
            <a:off x="11353800" y="461020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95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687D27-C151-E449-9572-73D3B5F0C75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122699" y="436178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3C16C3-6317-EA48-9A27-0256CE525336}"/>
              </a:ext>
            </a:extLst>
          </p:cNvPr>
          <p:cNvCxnSpPr>
            <a:cxnSpLocks/>
          </p:cNvCxnSpPr>
          <p:nvPr/>
        </p:nvCxnSpPr>
        <p:spPr>
          <a:xfrm>
            <a:off x="7853755" y="507186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A7BAF3-8503-6D48-B813-ED56B4BE9D41}"/>
              </a:ext>
            </a:extLst>
          </p:cNvPr>
          <p:cNvGrpSpPr/>
          <p:nvPr/>
        </p:nvGrpSpPr>
        <p:grpSpPr>
          <a:xfrm>
            <a:off x="6520545" y="1237193"/>
            <a:ext cx="5123978" cy="4611084"/>
            <a:chOff x="1970881" y="1633560"/>
            <a:chExt cx="5123978" cy="4611084"/>
          </a:xfrm>
          <a:solidFill>
            <a:schemeClr val="bg1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EA6DD0-5F47-054C-AA15-3C4A91367459}"/>
                </a:ext>
              </a:extLst>
            </p:cNvPr>
            <p:cNvSpPr txBox="1"/>
            <p:nvPr/>
          </p:nvSpPr>
          <p:spPr>
            <a:xfrm>
              <a:off x="3904219" y="1633560"/>
              <a:ext cx="540873" cy="461665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A4529B-362A-3649-A5B4-D1F82545166F}"/>
                </a:ext>
              </a:extLst>
            </p:cNvPr>
            <p:cNvSpPr txBox="1"/>
            <p:nvPr/>
          </p:nvSpPr>
          <p:spPr>
            <a:xfrm>
              <a:off x="2444922" y="2643957"/>
              <a:ext cx="498364" cy="461665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5D898-57DD-C14D-8131-E9EA975CBC2D}"/>
                </a:ext>
              </a:extLst>
            </p:cNvPr>
            <p:cNvSpPr txBox="1"/>
            <p:nvPr/>
          </p:nvSpPr>
          <p:spPr>
            <a:xfrm>
              <a:off x="1970881" y="3529484"/>
              <a:ext cx="327483" cy="461665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6DAB9C-75BF-DD45-A94E-245ACF8FB058}"/>
                </a:ext>
              </a:extLst>
            </p:cNvPr>
            <p:cNvSpPr txBox="1"/>
            <p:nvPr/>
          </p:nvSpPr>
          <p:spPr>
            <a:xfrm>
              <a:off x="2961498" y="3529484"/>
              <a:ext cx="517738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C87B1AA-58DC-714E-B0B1-2565B92BAD02}"/>
                </a:ext>
              </a:extLst>
            </p:cNvPr>
            <p:cNvSpPr txBox="1"/>
            <p:nvPr/>
          </p:nvSpPr>
          <p:spPr>
            <a:xfrm>
              <a:off x="2581784" y="429649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27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DF361C-D6C2-4A4A-83F0-095E70B7E38B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flipH="1">
              <a:off x="2134623" y="3105622"/>
              <a:ext cx="559481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629F58-8563-7E42-AB33-C89050BC6416}"/>
                </a:ext>
              </a:extLst>
            </p:cNvPr>
            <p:cNvCxnSpPr>
              <a:cxnSpLocks/>
              <a:stCxn id="49" idx="2"/>
              <a:endCxn id="79" idx="0"/>
            </p:cNvCxnSpPr>
            <p:nvPr/>
          </p:nvCxnSpPr>
          <p:spPr>
            <a:xfrm>
              <a:off x="2694104" y="3105622"/>
              <a:ext cx="526263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7A0082-0E28-B64B-A2F7-7D605F6CFC87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 flipH="1">
              <a:off x="2831695" y="3991149"/>
              <a:ext cx="388672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21F8E9F-E876-C54B-86EF-939CDB90D222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694104" y="2095225"/>
              <a:ext cx="1480552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BAD1AB-7735-E349-AED8-9677BAE4224C}"/>
                </a:ext>
              </a:extLst>
            </p:cNvPr>
            <p:cNvSpPr txBox="1"/>
            <p:nvPr/>
          </p:nvSpPr>
          <p:spPr>
            <a:xfrm>
              <a:off x="5684178" y="2643957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54B985-5C1B-CF47-9031-5A6287E0981B}"/>
                </a:ext>
              </a:extLst>
            </p:cNvPr>
            <p:cNvSpPr txBox="1"/>
            <p:nvPr/>
          </p:nvSpPr>
          <p:spPr>
            <a:xfrm>
              <a:off x="4831949" y="3529484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4B471D-633F-684C-9816-68FC125C8F71}"/>
                </a:ext>
              </a:extLst>
            </p:cNvPr>
            <p:cNvSpPr txBox="1"/>
            <p:nvPr/>
          </p:nvSpPr>
          <p:spPr>
            <a:xfrm>
              <a:off x="6596495" y="3529484"/>
              <a:ext cx="498364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51D98-0A3E-0743-ADE2-D47F18B79360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 flipH="1">
              <a:off x="5081132" y="3105622"/>
              <a:ext cx="852229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B82C42-75DD-C045-AD4E-1FE928BB2776}"/>
                </a:ext>
              </a:extLst>
            </p:cNvPr>
            <p:cNvCxnSpPr>
              <a:cxnSpLocks/>
              <a:stCxn id="86" idx="2"/>
              <a:endCxn id="88" idx="0"/>
            </p:cNvCxnSpPr>
            <p:nvPr/>
          </p:nvCxnSpPr>
          <p:spPr>
            <a:xfrm>
              <a:off x="5933361" y="3105622"/>
              <a:ext cx="912316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8F1EB64-0944-D54C-9959-39DCAFCAD642}"/>
                </a:ext>
              </a:extLst>
            </p:cNvPr>
            <p:cNvCxnSpPr>
              <a:cxnSpLocks/>
              <a:stCxn id="45" idx="2"/>
              <a:endCxn id="86" idx="0"/>
            </p:cNvCxnSpPr>
            <p:nvPr/>
          </p:nvCxnSpPr>
          <p:spPr>
            <a:xfrm>
              <a:off x="4174656" y="2095225"/>
              <a:ext cx="1758705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52F9407-494B-F04D-98EB-902C43850CEE}"/>
                </a:ext>
              </a:extLst>
            </p:cNvPr>
            <p:cNvSpPr txBox="1"/>
            <p:nvPr/>
          </p:nvSpPr>
          <p:spPr>
            <a:xfrm>
              <a:off x="2195011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95BD3CC-1D3D-B54A-8E2E-15C76A0C2204}"/>
                </a:ext>
              </a:extLst>
            </p:cNvPr>
            <p:cNvSpPr txBox="1"/>
            <p:nvPr/>
          </p:nvSpPr>
          <p:spPr>
            <a:xfrm>
              <a:off x="3062796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29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0878A3-9D38-7C4A-9375-017C205CBFC7}"/>
                </a:ext>
              </a:extLst>
            </p:cNvPr>
            <p:cNvSpPr txBox="1"/>
            <p:nvPr/>
          </p:nvSpPr>
          <p:spPr>
            <a:xfrm>
              <a:off x="4174656" y="4296491"/>
              <a:ext cx="51258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DED6622-01C8-7A49-9ED2-1C60A027D586}"/>
                </a:ext>
              </a:extLst>
            </p:cNvPr>
            <p:cNvSpPr txBox="1"/>
            <p:nvPr/>
          </p:nvSpPr>
          <p:spPr>
            <a:xfrm>
              <a:off x="5418197" y="4296491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B00210-624D-7741-813D-D2EB7FE20D8E}"/>
                </a:ext>
              </a:extLst>
            </p:cNvPr>
            <p:cNvSpPr txBox="1"/>
            <p:nvPr/>
          </p:nvSpPr>
          <p:spPr>
            <a:xfrm>
              <a:off x="4993582" y="5006571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26C0063-C9FF-A244-8289-48023333C22E}"/>
                </a:ext>
              </a:extLst>
            </p:cNvPr>
            <p:cNvSpPr txBox="1"/>
            <p:nvPr/>
          </p:nvSpPr>
          <p:spPr>
            <a:xfrm>
              <a:off x="4490320" y="5782979"/>
              <a:ext cx="50326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68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EFE816-CB5B-3B4A-956A-F227054C4BE1}"/>
                </a:ext>
              </a:extLst>
            </p:cNvPr>
            <p:cNvSpPr txBox="1"/>
            <p:nvPr/>
          </p:nvSpPr>
          <p:spPr>
            <a:xfrm>
              <a:off x="5485802" y="5782979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90CDC1-F3C0-974F-8C30-3D99523D625E}"/>
                </a:ext>
              </a:extLst>
            </p:cNvPr>
            <p:cNvSpPr txBox="1"/>
            <p:nvPr/>
          </p:nvSpPr>
          <p:spPr>
            <a:xfrm>
              <a:off x="6311604" y="4296491"/>
              <a:ext cx="49253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93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EA63A30-A05C-D346-9094-2FCF036A13AB}"/>
                </a:ext>
              </a:extLst>
            </p:cNvPr>
            <p:cNvCxnSpPr>
              <a:cxnSpLocks/>
              <a:stCxn id="80" idx="2"/>
              <a:endCxn id="92" idx="0"/>
            </p:cNvCxnSpPr>
            <p:nvPr/>
          </p:nvCxnSpPr>
          <p:spPr>
            <a:xfrm flipH="1">
              <a:off x="2444922" y="4758156"/>
              <a:ext cx="386773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C4DF1A-791B-A348-949E-163CEF09650C}"/>
                </a:ext>
              </a:extLst>
            </p:cNvPr>
            <p:cNvCxnSpPr>
              <a:cxnSpLocks/>
              <a:stCxn id="80" idx="2"/>
              <a:endCxn id="93" idx="0"/>
            </p:cNvCxnSpPr>
            <p:nvPr/>
          </p:nvCxnSpPr>
          <p:spPr>
            <a:xfrm>
              <a:off x="2831695" y="4758156"/>
              <a:ext cx="481012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26A0046-9FCE-7F46-97DB-AED933983246}"/>
                </a:ext>
              </a:extLst>
            </p:cNvPr>
            <p:cNvCxnSpPr>
              <a:cxnSpLocks/>
              <a:stCxn id="87" idx="2"/>
              <a:endCxn id="94" idx="0"/>
            </p:cNvCxnSpPr>
            <p:nvPr/>
          </p:nvCxnSpPr>
          <p:spPr>
            <a:xfrm flipH="1">
              <a:off x="4430951" y="3991149"/>
              <a:ext cx="650181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7AA95A4-DAF6-1441-B31F-D50116CB7203}"/>
                </a:ext>
              </a:extLst>
            </p:cNvPr>
            <p:cNvCxnSpPr>
              <a:cxnSpLocks/>
              <a:stCxn id="87" idx="2"/>
              <a:endCxn id="95" idx="0"/>
            </p:cNvCxnSpPr>
            <p:nvPr/>
          </p:nvCxnSpPr>
          <p:spPr>
            <a:xfrm>
              <a:off x="5081132" y="3991149"/>
              <a:ext cx="586248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16E599-7556-6441-91CF-63AA82D2E530}"/>
                </a:ext>
              </a:extLst>
            </p:cNvPr>
            <p:cNvCxnSpPr>
              <a:cxnSpLocks/>
              <a:stCxn id="88" idx="2"/>
              <a:endCxn id="99" idx="0"/>
            </p:cNvCxnSpPr>
            <p:nvPr/>
          </p:nvCxnSpPr>
          <p:spPr>
            <a:xfrm flipH="1">
              <a:off x="6557870" y="3991149"/>
              <a:ext cx="287807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A40C5D-6851-5F4A-8957-F4BBADD3A556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 flipH="1">
              <a:off x="5239692" y="4758156"/>
              <a:ext cx="427688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5628FF-AD1F-2F49-B462-8D2FD149B96B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flipH="1">
              <a:off x="4741951" y="5468236"/>
              <a:ext cx="497741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9163624-5376-1D49-96E7-0907215F30F3}"/>
                </a:ext>
              </a:extLst>
            </p:cNvPr>
            <p:cNvCxnSpPr>
              <a:cxnSpLocks/>
              <a:stCxn id="96" idx="2"/>
              <a:endCxn id="98" idx="0"/>
            </p:cNvCxnSpPr>
            <p:nvPr/>
          </p:nvCxnSpPr>
          <p:spPr>
            <a:xfrm>
              <a:off x="5239692" y="5468236"/>
              <a:ext cx="492220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BD0B7E6-10A0-4F4D-BC91-B6A3766DEAFF}"/>
              </a:ext>
            </a:extLst>
          </p:cNvPr>
          <p:cNvSpPr txBox="1"/>
          <p:nvPr/>
        </p:nvSpPr>
        <p:spPr>
          <a:xfrm>
            <a:off x="65684" y="951416"/>
            <a:ext cx="5216693" cy="1969770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44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D5D2D8-5573-4647-B62B-BBD57AA4EF65}"/>
              </a:ext>
            </a:extLst>
          </p:cNvPr>
          <p:cNvSpPr txBox="1"/>
          <p:nvPr/>
        </p:nvSpPr>
        <p:spPr>
          <a:xfrm>
            <a:off x="1460408" y="4927879"/>
            <a:ext cx="5197422" cy="196977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8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E36DD9-B0C3-374A-986D-99D74F1209C6}"/>
              </a:ext>
            </a:extLst>
          </p:cNvPr>
          <p:cNvSpPr txBox="1"/>
          <p:nvPr/>
        </p:nvSpPr>
        <p:spPr>
          <a:xfrm>
            <a:off x="783622" y="2940390"/>
            <a:ext cx="5197421" cy="196977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17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A337410-EE92-AB4B-9F89-8E08A5088500}"/>
              </a:ext>
            </a:extLst>
          </p:cNvPr>
          <p:cNvSpPr/>
          <p:nvPr/>
        </p:nvSpPr>
        <p:spPr>
          <a:xfrm>
            <a:off x="209550" y="1981200"/>
            <a:ext cx="901700" cy="1924050"/>
          </a:xfrm>
          <a:custGeom>
            <a:avLst/>
            <a:gdLst>
              <a:gd name="connsiteX0" fmla="*/ 796812 w 796812"/>
              <a:gd name="connsiteY0" fmla="*/ 0 h 1901371"/>
              <a:gd name="connsiteX1" fmla="*/ 27555 w 796812"/>
              <a:gd name="connsiteY1" fmla="*/ 754743 h 1901371"/>
              <a:gd name="connsiteX2" fmla="*/ 245269 w 796812"/>
              <a:gd name="connsiteY2" fmla="*/ 1901371 h 190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812" h="1901371">
                <a:moveTo>
                  <a:pt x="796812" y="0"/>
                </a:moveTo>
                <a:cubicBezTo>
                  <a:pt x="458145" y="218924"/>
                  <a:pt x="119479" y="437848"/>
                  <a:pt x="27555" y="754743"/>
                </a:cubicBezTo>
                <a:cubicBezTo>
                  <a:pt x="-64369" y="1071638"/>
                  <a:pt x="90450" y="1486504"/>
                  <a:pt x="245269" y="190137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27C87ED-A797-CC46-B0D2-FDBD1816B111}"/>
              </a:ext>
            </a:extLst>
          </p:cNvPr>
          <p:cNvSpPr/>
          <p:nvPr/>
        </p:nvSpPr>
        <p:spPr>
          <a:xfrm>
            <a:off x="506541" y="2940390"/>
            <a:ext cx="290118" cy="1969770"/>
          </a:xfrm>
          <a:prstGeom prst="leftBrace">
            <a:avLst>
              <a:gd name="adj1" fmla="val 6633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D123F1-BDB5-7547-B2CC-D75BC9228034}"/>
              </a:ext>
            </a:extLst>
          </p:cNvPr>
          <p:cNvSpPr/>
          <p:nvPr/>
        </p:nvSpPr>
        <p:spPr>
          <a:xfrm>
            <a:off x="1805669" y="3788837"/>
            <a:ext cx="2979056" cy="27287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BA6BE08E-D246-6C4E-A166-5803B0AB6B7F}"/>
              </a:ext>
            </a:extLst>
          </p:cNvPr>
          <p:cNvSpPr/>
          <p:nvPr/>
        </p:nvSpPr>
        <p:spPr>
          <a:xfrm>
            <a:off x="866993" y="3950970"/>
            <a:ext cx="901700" cy="1924050"/>
          </a:xfrm>
          <a:custGeom>
            <a:avLst/>
            <a:gdLst>
              <a:gd name="connsiteX0" fmla="*/ 796812 w 796812"/>
              <a:gd name="connsiteY0" fmla="*/ 0 h 1901371"/>
              <a:gd name="connsiteX1" fmla="*/ 27555 w 796812"/>
              <a:gd name="connsiteY1" fmla="*/ 754743 h 1901371"/>
              <a:gd name="connsiteX2" fmla="*/ 245269 w 796812"/>
              <a:gd name="connsiteY2" fmla="*/ 1901371 h 190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812" h="1901371">
                <a:moveTo>
                  <a:pt x="796812" y="0"/>
                </a:moveTo>
                <a:cubicBezTo>
                  <a:pt x="458145" y="218924"/>
                  <a:pt x="119479" y="437848"/>
                  <a:pt x="27555" y="754743"/>
                </a:cubicBezTo>
                <a:cubicBezTo>
                  <a:pt x="-64369" y="1071638"/>
                  <a:pt x="90450" y="1486504"/>
                  <a:pt x="245269" y="190137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83FDE952-7457-F848-886A-F50A81F13E3C}"/>
              </a:ext>
            </a:extLst>
          </p:cNvPr>
          <p:cNvSpPr/>
          <p:nvPr/>
        </p:nvSpPr>
        <p:spPr>
          <a:xfrm>
            <a:off x="1163984" y="4910160"/>
            <a:ext cx="290118" cy="1969770"/>
          </a:xfrm>
          <a:prstGeom prst="leftBrace">
            <a:avLst>
              <a:gd name="adj1" fmla="val 66335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583425-79B8-7449-9278-08462DB73A9B}"/>
              </a:ext>
            </a:extLst>
          </p:cNvPr>
          <p:cNvSpPr txBox="1"/>
          <p:nvPr/>
        </p:nvSpPr>
        <p:spPr>
          <a:xfrm>
            <a:off x="8084856" y="532028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E77A2340-7A68-62FF-ED13-88FC797A082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52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Binary Search Tree - Traversal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8F95A5-1529-834F-ADF3-E12B7E5C6FE3}"/>
              </a:ext>
            </a:extLst>
          </p:cNvPr>
          <p:cNvSpPr txBox="1"/>
          <p:nvPr/>
        </p:nvSpPr>
        <p:spPr>
          <a:xfrm>
            <a:off x="11353800" y="461020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95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687D27-C151-E449-9572-73D3B5F0C75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11122699" y="436178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43C16C3-6317-EA48-9A27-0256CE525336}"/>
              </a:ext>
            </a:extLst>
          </p:cNvPr>
          <p:cNvCxnSpPr>
            <a:cxnSpLocks/>
          </p:cNvCxnSpPr>
          <p:nvPr/>
        </p:nvCxnSpPr>
        <p:spPr>
          <a:xfrm>
            <a:off x="7853755" y="5071869"/>
            <a:ext cx="481012" cy="248415"/>
          </a:xfrm>
          <a:prstGeom prst="line">
            <a:avLst/>
          </a:prstGeom>
          <a:ln w="63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A7BAF3-8503-6D48-B813-ED56B4BE9D41}"/>
              </a:ext>
            </a:extLst>
          </p:cNvPr>
          <p:cNvGrpSpPr/>
          <p:nvPr/>
        </p:nvGrpSpPr>
        <p:grpSpPr>
          <a:xfrm>
            <a:off x="6520545" y="1237193"/>
            <a:ext cx="5123978" cy="4611084"/>
            <a:chOff x="1970881" y="1633560"/>
            <a:chExt cx="5123978" cy="4611084"/>
          </a:xfrm>
          <a:solidFill>
            <a:schemeClr val="bg1"/>
          </a:solidFill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EA6DD0-5F47-054C-AA15-3C4A91367459}"/>
                </a:ext>
              </a:extLst>
            </p:cNvPr>
            <p:cNvSpPr txBox="1"/>
            <p:nvPr/>
          </p:nvSpPr>
          <p:spPr>
            <a:xfrm>
              <a:off x="3904219" y="1633560"/>
              <a:ext cx="540873" cy="461665"/>
            </a:xfrm>
            <a:prstGeom prst="rect">
              <a:avLst/>
            </a:prstGeom>
            <a:solidFill>
              <a:srgbClr val="7030A0">
                <a:alpha val="10000"/>
              </a:srgbClr>
            </a:solidFill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44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A4529B-362A-3649-A5B4-D1F82545166F}"/>
                </a:ext>
              </a:extLst>
            </p:cNvPr>
            <p:cNvSpPr txBox="1"/>
            <p:nvPr/>
          </p:nvSpPr>
          <p:spPr>
            <a:xfrm>
              <a:off x="2444922" y="2643957"/>
              <a:ext cx="498364" cy="461665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545D898-57DD-C14D-8131-E9EA975CBC2D}"/>
                </a:ext>
              </a:extLst>
            </p:cNvPr>
            <p:cNvSpPr txBox="1"/>
            <p:nvPr/>
          </p:nvSpPr>
          <p:spPr>
            <a:xfrm>
              <a:off x="1970881" y="3529484"/>
              <a:ext cx="327483" cy="461665"/>
            </a:xfrm>
            <a:prstGeom prst="rect">
              <a:avLst/>
            </a:prstGeom>
            <a:solidFill>
              <a:srgbClr val="00B050">
                <a:alpha val="10000"/>
              </a:srgbClr>
            </a:solidFill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26DAB9C-75BF-DD45-A94E-245ACF8FB058}"/>
                </a:ext>
              </a:extLst>
            </p:cNvPr>
            <p:cNvSpPr txBox="1"/>
            <p:nvPr/>
          </p:nvSpPr>
          <p:spPr>
            <a:xfrm>
              <a:off x="2961498" y="3529484"/>
              <a:ext cx="517738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C87B1AA-58DC-714E-B0B1-2565B92BAD02}"/>
                </a:ext>
              </a:extLst>
            </p:cNvPr>
            <p:cNvSpPr txBox="1"/>
            <p:nvPr/>
          </p:nvSpPr>
          <p:spPr>
            <a:xfrm>
              <a:off x="2581784" y="429649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27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5DF361C-D6C2-4A4A-83F0-095E70B7E38B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flipH="1">
              <a:off x="2134623" y="3105622"/>
              <a:ext cx="559481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629F58-8563-7E42-AB33-C89050BC6416}"/>
                </a:ext>
              </a:extLst>
            </p:cNvPr>
            <p:cNvCxnSpPr>
              <a:cxnSpLocks/>
              <a:stCxn id="49" idx="2"/>
              <a:endCxn id="79" idx="0"/>
            </p:cNvCxnSpPr>
            <p:nvPr/>
          </p:nvCxnSpPr>
          <p:spPr>
            <a:xfrm>
              <a:off x="2694104" y="3105622"/>
              <a:ext cx="526263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77A0082-0E28-B64B-A2F7-7D605F6CFC87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 flipH="1">
              <a:off x="2831695" y="3991149"/>
              <a:ext cx="388672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21F8E9F-E876-C54B-86EF-939CDB90D222}"/>
                </a:ext>
              </a:extLst>
            </p:cNvPr>
            <p:cNvCxnSpPr>
              <a:cxnSpLocks/>
              <a:stCxn id="45" idx="2"/>
              <a:endCxn id="49" idx="0"/>
            </p:cNvCxnSpPr>
            <p:nvPr/>
          </p:nvCxnSpPr>
          <p:spPr>
            <a:xfrm flipH="1">
              <a:off x="2694104" y="2095225"/>
              <a:ext cx="1480552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5BAD1AB-7735-E349-AED8-9677BAE4224C}"/>
                </a:ext>
              </a:extLst>
            </p:cNvPr>
            <p:cNvSpPr txBox="1"/>
            <p:nvPr/>
          </p:nvSpPr>
          <p:spPr>
            <a:xfrm>
              <a:off x="5684178" y="2643957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88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754B985-5C1B-CF47-9031-5A6287E0981B}"/>
                </a:ext>
              </a:extLst>
            </p:cNvPr>
            <p:cNvSpPr txBox="1"/>
            <p:nvPr/>
          </p:nvSpPr>
          <p:spPr>
            <a:xfrm>
              <a:off x="4831949" y="3529484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4B471D-633F-684C-9816-68FC125C8F71}"/>
                </a:ext>
              </a:extLst>
            </p:cNvPr>
            <p:cNvSpPr txBox="1"/>
            <p:nvPr/>
          </p:nvSpPr>
          <p:spPr>
            <a:xfrm>
              <a:off x="6596495" y="3529484"/>
              <a:ext cx="498364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97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6B51D98-0A3E-0743-ADE2-D47F18B79360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 flipH="1">
              <a:off x="5081132" y="3105622"/>
              <a:ext cx="852229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3B82C42-75DD-C045-AD4E-1FE928BB2776}"/>
                </a:ext>
              </a:extLst>
            </p:cNvPr>
            <p:cNvCxnSpPr>
              <a:cxnSpLocks/>
              <a:stCxn id="86" idx="2"/>
              <a:endCxn id="88" idx="0"/>
            </p:cNvCxnSpPr>
            <p:nvPr/>
          </p:nvCxnSpPr>
          <p:spPr>
            <a:xfrm>
              <a:off x="5933361" y="3105622"/>
              <a:ext cx="912316" cy="42386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8F1EB64-0944-D54C-9959-39DCAFCAD642}"/>
                </a:ext>
              </a:extLst>
            </p:cNvPr>
            <p:cNvCxnSpPr>
              <a:cxnSpLocks/>
              <a:stCxn id="45" idx="2"/>
              <a:endCxn id="86" idx="0"/>
            </p:cNvCxnSpPr>
            <p:nvPr/>
          </p:nvCxnSpPr>
          <p:spPr>
            <a:xfrm>
              <a:off x="4174656" y="2095225"/>
              <a:ext cx="1758705" cy="54873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52F9407-494B-F04D-98EB-902C43850CEE}"/>
                </a:ext>
              </a:extLst>
            </p:cNvPr>
            <p:cNvSpPr txBox="1"/>
            <p:nvPr/>
          </p:nvSpPr>
          <p:spPr>
            <a:xfrm>
              <a:off x="2195011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95BD3CC-1D3D-B54A-8E2E-15C76A0C2204}"/>
                </a:ext>
              </a:extLst>
            </p:cNvPr>
            <p:cNvSpPr txBox="1"/>
            <p:nvPr/>
          </p:nvSpPr>
          <p:spPr>
            <a:xfrm>
              <a:off x="3062796" y="5006571"/>
              <a:ext cx="499821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29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D0878A3-9D38-7C4A-9375-017C205CBFC7}"/>
                </a:ext>
              </a:extLst>
            </p:cNvPr>
            <p:cNvSpPr txBox="1"/>
            <p:nvPr/>
          </p:nvSpPr>
          <p:spPr>
            <a:xfrm>
              <a:off x="4174656" y="4296491"/>
              <a:ext cx="51258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54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DED6622-01C8-7A49-9ED2-1C60A027D586}"/>
                </a:ext>
              </a:extLst>
            </p:cNvPr>
            <p:cNvSpPr txBox="1"/>
            <p:nvPr/>
          </p:nvSpPr>
          <p:spPr>
            <a:xfrm>
              <a:off x="5418197" y="4296491"/>
              <a:ext cx="498365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82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CB00210-624D-7741-813D-D2EB7FE20D8E}"/>
                </a:ext>
              </a:extLst>
            </p:cNvPr>
            <p:cNvSpPr txBox="1"/>
            <p:nvPr/>
          </p:nvSpPr>
          <p:spPr>
            <a:xfrm>
              <a:off x="4993582" y="5006571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76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26C0063-C9FF-A244-8289-48023333C22E}"/>
                </a:ext>
              </a:extLst>
            </p:cNvPr>
            <p:cNvSpPr txBox="1"/>
            <p:nvPr/>
          </p:nvSpPr>
          <p:spPr>
            <a:xfrm>
              <a:off x="4490320" y="5782979"/>
              <a:ext cx="50326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68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EFE816-CB5B-3B4A-956A-F227054C4BE1}"/>
                </a:ext>
              </a:extLst>
            </p:cNvPr>
            <p:cNvSpPr txBox="1"/>
            <p:nvPr/>
          </p:nvSpPr>
          <p:spPr>
            <a:xfrm>
              <a:off x="5485802" y="5782979"/>
              <a:ext cx="492219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80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90CDC1-F3C0-974F-8C30-3D99523D625E}"/>
                </a:ext>
              </a:extLst>
            </p:cNvPr>
            <p:cNvSpPr txBox="1"/>
            <p:nvPr/>
          </p:nvSpPr>
          <p:spPr>
            <a:xfrm>
              <a:off x="6311604" y="4296491"/>
              <a:ext cx="492532" cy="461665"/>
            </a:xfrm>
            <a:prstGeom prst="rect">
              <a:avLst/>
            </a:prstGeom>
            <a:grpFill/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93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EA63A30-A05C-D346-9094-2FCF036A13AB}"/>
                </a:ext>
              </a:extLst>
            </p:cNvPr>
            <p:cNvCxnSpPr>
              <a:cxnSpLocks/>
              <a:stCxn id="80" idx="2"/>
              <a:endCxn id="92" idx="0"/>
            </p:cNvCxnSpPr>
            <p:nvPr/>
          </p:nvCxnSpPr>
          <p:spPr>
            <a:xfrm flipH="1">
              <a:off x="2444922" y="4758156"/>
              <a:ext cx="386773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AC4DF1A-791B-A348-949E-163CEF09650C}"/>
                </a:ext>
              </a:extLst>
            </p:cNvPr>
            <p:cNvCxnSpPr>
              <a:cxnSpLocks/>
              <a:stCxn id="80" idx="2"/>
              <a:endCxn id="93" idx="0"/>
            </p:cNvCxnSpPr>
            <p:nvPr/>
          </p:nvCxnSpPr>
          <p:spPr>
            <a:xfrm>
              <a:off x="2831695" y="4758156"/>
              <a:ext cx="481012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26A0046-9FCE-7F46-97DB-AED933983246}"/>
                </a:ext>
              </a:extLst>
            </p:cNvPr>
            <p:cNvCxnSpPr>
              <a:cxnSpLocks/>
              <a:stCxn id="87" idx="2"/>
              <a:endCxn id="94" idx="0"/>
            </p:cNvCxnSpPr>
            <p:nvPr/>
          </p:nvCxnSpPr>
          <p:spPr>
            <a:xfrm flipH="1">
              <a:off x="4430951" y="3991149"/>
              <a:ext cx="650181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57AA95A4-DAF6-1441-B31F-D50116CB7203}"/>
                </a:ext>
              </a:extLst>
            </p:cNvPr>
            <p:cNvCxnSpPr>
              <a:cxnSpLocks/>
              <a:stCxn id="87" idx="2"/>
              <a:endCxn id="95" idx="0"/>
            </p:cNvCxnSpPr>
            <p:nvPr/>
          </p:nvCxnSpPr>
          <p:spPr>
            <a:xfrm>
              <a:off x="5081132" y="3991149"/>
              <a:ext cx="586248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216E599-7556-6441-91CF-63AA82D2E530}"/>
                </a:ext>
              </a:extLst>
            </p:cNvPr>
            <p:cNvCxnSpPr>
              <a:cxnSpLocks/>
              <a:stCxn id="88" idx="2"/>
              <a:endCxn id="99" idx="0"/>
            </p:cNvCxnSpPr>
            <p:nvPr/>
          </p:nvCxnSpPr>
          <p:spPr>
            <a:xfrm flipH="1">
              <a:off x="6557870" y="3991149"/>
              <a:ext cx="287807" cy="305342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3A40C5D-6851-5F4A-8957-F4BBADD3A556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 flipH="1">
              <a:off x="5239692" y="4758156"/>
              <a:ext cx="427688" cy="248415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5628FF-AD1F-2F49-B462-8D2FD149B96B}"/>
                </a:ext>
              </a:extLst>
            </p:cNvPr>
            <p:cNvCxnSpPr>
              <a:cxnSpLocks/>
              <a:stCxn id="96" idx="2"/>
              <a:endCxn id="97" idx="0"/>
            </p:cNvCxnSpPr>
            <p:nvPr/>
          </p:nvCxnSpPr>
          <p:spPr>
            <a:xfrm flipH="1">
              <a:off x="4741951" y="5468236"/>
              <a:ext cx="497741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9163624-5376-1D49-96E7-0907215F30F3}"/>
                </a:ext>
              </a:extLst>
            </p:cNvPr>
            <p:cNvCxnSpPr>
              <a:cxnSpLocks/>
              <a:stCxn id="96" idx="2"/>
              <a:endCxn id="98" idx="0"/>
            </p:cNvCxnSpPr>
            <p:nvPr/>
          </p:nvCxnSpPr>
          <p:spPr>
            <a:xfrm>
              <a:off x="5239692" y="5468236"/>
              <a:ext cx="492220" cy="31474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BD0B7E6-10A0-4F4D-BC91-B6A3766DEAFF}"/>
              </a:ext>
            </a:extLst>
          </p:cNvPr>
          <p:cNvSpPr txBox="1"/>
          <p:nvPr/>
        </p:nvSpPr>
        <p:spPr>
          <a:xfrm>
            <a:off x="65684" y="951416"/>
            <a:ext cx="5216693" cy="1969770"/>
          </a:xfrm>
          <a:prstGeom prst="rect">
            <a:avLst/>
          </a:prstGeom>
          <a:solidFill>
            <a:srgbClr val="7030A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44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D5D2D8-5573-4647-B62B-BBD57AA4EF65}"/>
              </a:ext>
            </a:extLst>
          </p:cNvPr>
          <p:cNvSpPr txBox="1"/>
          <p:nvPr/>
        </p:nvSpPr>
        <p:spPr>
          <a:xfrm>
            <a:off x="1460408" y="4927879"/>
            <a:ext cx="5197422" cy="1969770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8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E36DD9-B0C3-374A-986D-99D74F1209C6}"/>
              </a:ext>
            </a:extLst>
          </p:cNvPr>
          <p:cNvSpPr txBox="1"/>
          <p:nvPr/>
        </p:nvSpPr>
        <p:spPr>
          <a:xfrm>
            <a:off x="783622" y="2940390"/>
            <a:ext cx="5197421" cy="196977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public void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17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System.out.println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n.getValue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n.getLeft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depthFirst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r>
              <a:rPr lang="en-US" sz="1600" dirty="0" err="1">
                <a:latin typeface="Lucida Console" panose="020B0609040504020204" pitchFamily="49" charset="0"/>
              </a:rPr>
              <a:t>n.getRight</a:t>
            </a:r>
            <a:r>
              <a:rPr lang="en-US" sz="16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A337410-EE92-AB4B-9F89-8E08A5088500}"/>
              </a:ext>
            </a:extLst>
          </p:cNvPr>
          <p:cNvSpPr/>
          <p:nvPr/>
        </p:nvSpPr>
        <p:spPr>
          <a:xfrm>
            <a:off x="209550" y="1981200"/>
            <a:ext cx="901700" cy="1924050"/>
          </a:xfrm>
          <a:custGeom>
            <a:avLst/>
            <a:gdLst>
              <a:gd name="connsiteX0" fmla="*/ 796812 w 796812"/>
              <a:gd name="connsiteY0" fmla="*/ 0 h 1901371"/>
              <a:gd name="connsiteX1" fmla="*/ 27555 w 796812"/>
              <a:gd name="connsiteY1" fmla="*/ 754743 h 1901371"/>
              <a:gd name="connsiteX2" fmla="*/ 245269 w 796812"/>
              <a:gd name="connsiteY2" fmla="*/ 1901371 h 190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812" h="1901371">
                <a:moveTo>
                  <a:pt x="796812" y="0"/>
                </a:moveTo>
                <a:cubicBezTo>
                  <a:pt x="458145" y="218924"/>
                  <a:pt x="119479" y="437848"/>
                  <a:pt x="27555" y="754743"/>
                </a:cubicBezTo>
                <a:cubicBezTo>
                  <a:pt x="-64369" y="1071638"/>
                  <a:pt x="90450" y="1486504"/>
                  <a:pt x="245269" y="1901371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27C87ED-A797-CC46-B0D2-FDBD1816B111}"/>
              </a:ext>
            </a:extLst>
          </p:cNvPr>
          <p:cNvSpPr/>
          <p:nvPr/>
        </p:nvSpPr>
        <p:spPr>
          <a:xfrm>
            <a:off x="506541" y="2940390"/>
            <a:ext cx="290118" cy="1969770"/>
          </a:xfrm>
          <a:prstGeom prst="leftBrace">
            <a:avLst>
              <a:gd name="adj1" fmla="val 66335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BA6BE08E-D246-6C4E-A166-5803B0AB6B7F}"/>
              </a:ext>
            </a:extLst>
          </p:cNvPr>
          <p:cNvSpPr/>
          <p:nvPr/>
        </p:nvSpPr>
        <p:spPr>
          <a:xfrm>
            <a:off x="866993" y="3950970"/>
            <a:ext cx="901700" cy="1924050"/>
          </a:xfrm>
          <a:custGeom>
            <a:avLst/>
            <a:gdLst>
              <a:gd name="connsiteX0" fmla="*/ 796812 w 796812"/>
              <a:gd name="connsiteY0" fmla="*/ 0 h 1901371"/>
              <a:gd name="connsiteX1" fmla="*/ 27555 w 796812"/>
              <a:gd name="connsiteY1" fmla="*/ 754743 h 1901371"/>
              <a:gd name="connsiteX2" fmla="*/ 245269 w 796812"/>
              <a:gd name="connsiteY2" fmla="*/ 1901371 h 1901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812" h="1901371">
                <a:moveTo>
                  <a:pt x="796812" y="0"/>
                </a:moveTo>
                <a:cubicBezTo>
                  <a:pt x="458145" y="218924"/>
                  <a:pt x="119479" y="437848"/>
                  <a:pt x="27555" y="754743"/>
                </a:cubicBezTo>
                <a:cubicBezTo>
                  <a:pt x="-64369" y="1071638"/>
                  <a:pt x="90450" y="1486504"/>
                  <a:pt x="245269" y="1901371"/>
                </a:cubicBezTo>
              </a:path>
            </a:pathLst>
          </a:custGeom>
          <a:noFill/>
          <a:ln w="38100">
            <a:solidFill>
              <a:srgbClr val="00B05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83FDE952-7457-F848-886A-F50A81F13E3C}"/>
              </a:ext>
            </a:extLst>
          </p:cNvPr>
          <p:cNvSpPr/>
          <p:nvPr/>
        </p:nvSpPr>
        <p:spPr>
          <a:xfrm>
            <a:off x="1163984" y="4910160"/>
            <a:ext cx="290118" cy="1969770"/>
          </a:xfrm>
          <a:prstGeom prst="leftBrace">
            <a:avLst>
              <a:gd name="adj1" fmla="val 66335"/>
              <a:gd name="adj2" fmla="val 5000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5CE5A8-FE5E-E04F-A8DF-E3C5C10DFC08}"/>
              </a:ext>
            </a:extLst>
          </p:cNvPr>
          <p:cNvSpPr/>
          <p:nvPr/>
        </p:nvSpPr>
        <p:spPr>
          <a:xfrm>
            <a:off x="2467106" y="5449256"/>
            <a:ext cx="4101969" cy="27287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F684F4-C709-F641-AC3A-6882CF04727A}"/>
              </a:ext>
            </a:extLst>
          </p:cNvPr>
          <p:cNvSpPr txBox="1"/>
          <p:nvPr/>
        </p:nvSpPr>
        <p:spPr>
          <a:xfrm>
            <a:off x="8084856" y="5320284"/>
            <a:ext cx="4998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1A0E20DE-B867-9C8F-D487-FB9F5AFEA9C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849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A053A-6C6B-DF44-9E00-81BDF78F35FC}"/>
              </a:ext>
            </a:extLst>
          </p:cNvPr>
          <p:cNvSpPr txBox="1"/>
          <p:nvPr/>
        </p:nvSpPr>
        <p:spPr>
          <a:xfrm>
            <a:off x="386343" y="1542568"/>
            <a:ext cx="6755896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(Node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n.getValue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n.getLeft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n.getRight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D8AA3394-48B8-B91E-49E3-E75D20323D1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64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656399" y="1695797"/>
            <a:ext cx="5542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7 due tomorrow</a:t>
            </a:r>
          </a:p>
          <a:p>
            <a:endParaRPr lang="en-US" sz="2400" dirty="0"/>
          </a:p>
          <a:p>
            <a:r>
              <a:rPr lang="en-US" sz="2400" dirty="0"/>
              <a:t>No class next week (spring break)</a:t>
            </a:r>
          </a:p>
        </p:txBody>
      </p:sp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A053A-6C6B-DF44-9E00-81BDF78F35FC}"/>
              </a:ext>
            </a:extLst>
          </p:cNvPr>
          <p:cNvSpPr txBox="1"/>
          <p:nvPr/>
        </p:nvSpPr>
        <p:spPr>
          <a:xfrm>
            <a:off x="386343" y="1542568"/>
            <a:ext cx="6755896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>
                <a:latin typeface="Lucida Console" panose="020B0609040504020204" pitchFamily="49" charset="0"/>
              </a:rPr>
              <a:t>Node</a:t>
            </a:r>
            <a:r>
              <a:rPr lang="en-US" sz="2000" dirty="0">
                <a:latin typeface="Lucida Console" panose="020B0609040504020204" pitchFamily="49" charset="0"/>
              </a:rPr>
              <a:t>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n.getValue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n.getLeft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n.getRight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B81B891E-FC46-6D7F-705A-857B607F2F73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A053A-6C6B-DF44-9E00-81BDF78F35FC}"/>
              </a:ext>
            </a:extLst>
          </p:cNvPr>
          <p:cNvSpPr txBox="1"/>
          <p:nvPr/>
        </p:nvSpPr>
        <p:spPr>
          <a:xfrm>
            <a:off x="386343" y="1542568"/>
            <a:ext cx="6755896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>
                <a:latin typeface="Lucida Console" panose="020B0609040504020204" pitchFamily="49" charset="0"/>
              </a:rPr>
              <a:t>Node</a:t>
            </a:r>
            <a:r>
              <a:rPr lang="en-US" sz="2000" dirty="0">
                <a:latin typeface="Lucida Console" panose="020B0609040504020204" pitchFamily="49" charset="0"/>
              </a:rPr>
              <a:t>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if (n != null)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n.getValue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n.getLeft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n.getRight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8E89BE-3B69-7842-9526-03A88A715EF6}"/>
              </a:ext>
            </a:extLst>
          </p:cNvPr>
          <p:cNvSpPr txBox="1"/>
          <p:nvPr/>
        </p:nvSpPr>
        <p:spPr>
          <a:xfrm>
            <a:off x="3942412" y="1201232"/>
            <a:ext cx="103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int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AFDAB3A2-28BF-58D3-EE81-4AD884163EB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64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A053A-6C6B-DF44-9E00-81BDF78F35FC}"/>
              </a:ext>
            </a:extLst>
          </p:cNvPr>
          <p:cNvSpPr txBox="1"/>
          <p:nvPr/>
        </p:nvSpPr>
        <p:spPr>
          <a:xfrm>
            <a:off x="386343" y="1542568"/>
            <a:ext cx="6755896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>
                <a:latin typeface="Lucida Console" panose="020B0609040504020204" pitchFamily="49" charset="0"/>
              </a:rPr>
              <a:t>Node</a:t>
            </a:r>
            <a:r>
              <a:rPr lang="en-US" sz="2000" dirty="0">
                <a:latin typeface="Lucida Console" panose="020B0609040504020204" pitchFamily="49" charset="0"/>
              </a:rPr>
              <a:t>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strike="sngStrike" dirty="0">
                <a:latin typeface="Lucida Console" panose="020B0609040504020204" pitchFamily="49" charset="0"/>
              </a:rPr>
              <a:t>if (n != null)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n.getValue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n.getLeft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n.getRight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strike="sngStrike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8E89BE-3B69-7842-9526-03A88A715EF6}"/>
              </a:ext>
            </a:extLst>
          </p:cNvPr>
          <p:cNvSpPr txBox="1"/>
          <p:nvPr/>
        </p:nvSpPr>
        <p:spPr>
          <a:xfrm>
            <a:off x="3942412" y="1201232"/>
            <a:ext cx="103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int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07CA3461-F8D3-D9CE-35B7-9BE29D9FFE9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08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A053A-6C6B-DF44-9E00-81BDF78F35FC}"/>
              </a:ext>
            </a:extLst>
          </p:cNvPr>
          <p:cNvSpPr txBox="1"/>
          <p:nvPr/>
        </p:nvSpPr>
        <p:spPr>
          <a:xfrm>
            <a:off x="386343" y="1542568"/>
            <a:ext cx="6755896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>
                <a:latin typeface="Lucida Console" panose="020B0609040504020204" pitchFamily="49" charset="0"/>
              </a:rPr>
              <a:t>Node</a:t>
            </a:r>
            <a:r>
              <a:rPr lang="en-US" sz="2000" dirty="0">
                <a:latin typeface="Lucida Console" panose="020B0609040504020204" pitchFamily="49" charset="0"/>
              </a:rPr>
              <a:t>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strike="sngStrike" dirty="0">
                <a:latin typeface="Lucida Console" panose="020B0609040504020204" pitchFamily="49" charset="0"/>
              </a:rPr>
              <a:t>if (n != null)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.getValue</a:t>
            </a:r>
            <a:r>
              <a:rPr lang="en-US" sz="2000" strike="sngStrike" dirty="0">
                <a:latin typeface="Lucida Console" panose="020B0609040504020204" pitchFamily="49" charset="0"/>
              </a:rPr>
              <a:t>()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n.getLeft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n.getRight</a:t>
            </a:r>
            <a:r>
              <a:rPr lang="en-US" sz="2000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strike="sngStrike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8E89BE-3B69-7842-9526-03A88A715EF6}"/>
              </a:ext>
            </a:extLst>
          </p:cNvPr>
          <p:cNvSpPr txBox="1"/>
          <p:nvPr/>
        </p:nvSpPr>
        <p:spPr>
          <a:xfrm>
            <a:off x="3942412" y="1201232"/>
            <a:ext cx="103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int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805AE8FA-47F8-93DE-B5CD-366E201A0AC6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85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A053A-6C6B-DF44-9E00-81BDF78F35FC}"/>
              </a:ext>
            </a:extLst>
          </p:cNvPr>
          <p:cNvSpPr txBox="1"/>
          <p:nvPr/>
        </p:nvSpPr>
        <p:spPr>
          <a:xfrm>
            <a:off x="386343" y="1542568"/>
            <a:ext cx="6755896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>
                <a:latin typeface="Lucida Console" panose="020B0609040504020204" pitchFamily="49" charset="0"/>
              </a:rPr>
              <a:t>Node</a:t>
            </a:r>
            <a:r>
              <a:rPr lang="en-US" sz="2000" dirty="0">
                <a:latin typeface="Lucida Console" panose="020B0609040504020204" pitchFamily="49" charset="0"/>
              </a:rPr>
              <a:t>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strike="sngStrike" dirty="0">
                <a:latin typeface="Lucida Console" panose="020B0609040504020204" pitchFamily="49" charset="0"/>
              </a:rPr>
              <a:t>if (n != null)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.getValue</a:t>
            </a:r>
            <a:r>
              <a:rPr lang="en-US" sz="2000" strike="sngStrike" dirty="0">
                <a:latin typeface="Lucida Console" panose="020B0609040504020204" pitchFamily="49" charset="0"/>
              </a:rPr>
              <a:t>()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depthFirst</a:t>
            </a:r>
            <a:r>
              <a:rPr lang="en-US" sz="2000" strike="sngStrike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n.getLeft</a:t>
            </a:r>
            <a:r>
              <a:rPr lang="en-US" sz="2000" strike="sngStrike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depthFirst</a:t>
            </a:r>
            <a:r>
              <a:rPr lang="en-US" sz="2000" strike="sngStrike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n.getRight</a:t>
            </a:r>
            <a:r>
              <a:rPr lang="en-US" sz="2000" strike="sngStrike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strike="sngStrike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8E89BE-3B69-7842-9526-03A88A715EF6}"/>
              </a:ext>
            </a:extLst>
          </p:cNvPr>
          <p:cNvSpPr txBox="1"/>
          <p:nvPr/>
        </p:nvSpPr>
        <p:spPr>
          <a:xfrm>
            <a:off x="3942412" y="1201232"/>
            <a:ext cx="103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int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A5C9BA20-91A9-10F8-93DA-31D120FFB91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83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7A053A-6C6B-DF44-9E00-81BDF78F35FC}"/>
              </a:ext>
            </a:extLst>
          </p:cNvPr>
          <p:cNvSpPr txBox="1"/>
          <p:nvPr/>
        </p:nvSpPr>
        <p:spPr>
          <a:xfrm>
            <a:off x="386343" y="1542568"/>
            <a:ext cx="6755896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>
                <a:latin typeface="Lucida Console" panose="020B0609040504020204" pitchFamily="49" charset="0"/>
              </a:rPr>
              <a:t>Node</a:t>
            </a:r>
            <a:r>
              <a:rPr lang="en-US" sz="2000" dirty="0">
                <a:latin typeface="Lucida Console" panose="020B0609040504020204" pitchFamily="49" charset="0"/>
              </a:rPr>
              <a:t>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strike="sngStrike" dirty="0">
                <a:latin typeface="Lucida Console" panose="020B0609040504020204" pitchFamily="49" charset="0"/>
              </a:rPr>
              <a:t>if (n != null)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latin typeface="Lucida Console" panose="020B0609040504020204" pitchFamily="49" charset="0"/>
              </a:rPr>
              <a:t>n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.getValue</a:t>
            </a:r>
            <a:r>
              <a:rPr lang="en-US" sz="2000" strike="sngStrike" dirty="0">
                <a:latin typeface="Lucida Console" panose="020B0609040504020204" pitchFamily="49" charset="0"/>
              </a:rPr>
              <a:t>()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depthFirst</a:t>
            </a:r>
            <a:r>
              <a:rPr lang="en-US" sz="2000" strike="sngStrike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n.getLeft</a:t>
            </a:r>
            <a:r>
              <a:rPr lang="en-US" sz="2000" strike="sngStrike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depthFirst</a:t>
            </a:r>
            <a:r>
              <a:rPr lang="en-US" sz="2000" strike="sngStrike" dirty="0">
                <a:latin typeface="Lucida Console" panose="020B0609040504020204" pitchFamily="49" charset="0"/>
              </a:rPr>
              <a:t>(</a:t>
            </a:r>
            <a:r>
              <a:rPr lang="en-US" sz="2000" strike="sngStrike" dirty="0" err="1">
                <a:latin typeface="Lucida Console" panose="020B0609040504020204" pitchFamily="49" charset="0"/>
              </a:rPr>
              <a:t>n.getRight</a:t>
            </a:r>
            <a:r>
              <a:rPr lang="en-US" sz="2000" strike="sngStrike" dirty="0">
                <a:latin typeface="Lucida Console" panose="020B0609040504020204" pitchFamily="49" charset="0"/>
              </a:rPr>
              <a:t>());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strike="sngStrike" dirty="0">
                <a:latin typeface="Lucida Console" panose="020B0609040504020204" pitchFamily="49" charset="0"/>
              </a:rPr>
              <a:t>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8E89BE-3B69-7842-9526-03A88A715EF6}"/>
              </a:ext>
            </a:extLst>
          </p:cNvPr>
          <p:cNvSpPr txBox="1"/>
          <p:nvPr/>
        </p:nvSpPr>
        <p:spPr>
          <a:xfrm>
            <a:off x="3942412" y="1201232"/>
            <a:ext cx="1034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2710CD-B978-6D4A-88B8-CF14EBCAAD38}"/>
              </a:ext>
            </a:extLst>
          </p:cNvPr>
          <p:cNvSpPr txBox="1"/>
          <p:nvPr/>
        </p:nvSpPr>
        <p:spPr>
          <a:xfrm>
            <a:off x="815265" y="3585563"/>
            <a:ext cx="61022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for (int neighbor :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getNeighbors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 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depthFirst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5B8CAB88-5E35-2C4A-90C6-F56037913D57}"/>
              </a:ext>
            </a:extLst>
          </p:cNvPr>
          <p:cNvSpPr/>
          <p:nvPr/>
        </p:nvSpPr>
        <p:spPr>
          <a:xfrm rot="5400000">
            <a:off x="3564423" y="494007"/>
            <a:ext cx="453519" cy="5951836"/>
          </a:xfrm>
          <a:prstGeom prst="leftBrace">
            <a:avLst>
              <a:gd name="adj1" fmla="val 64523"/>
              <a:gd name="adj2" fmla="val 50000"/>
            </a:avLst>
          </a:prstGeom>
          <a:ln w="476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23">
            <a:extLst>
              <a:ext uri="{FF2B5EF4-FFF2-40B4-BE49-F238E27FC236}">
                <a16:creationId xmlns:a16="http://schemas.microsoft.com/office/drawing/2014/main" id="{987FD1F7-6CB3-EFEF-2B1A-52428A99EE0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146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AE4C5805-7AE5-AA07-0F78-68E5EC65108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31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2F5AB-8E5C-BD45-9A7A-C58B0DA18773}"/>
              </a:ext>
            </a:extLst>
          </p:cNvPr>
          <p:cNvSpPr txBox="1"/>
          <p:nvPr/>
        </p:nvSpPr>
        <p:spPr>
          <a:xfrm rot="19792408">
            <a:off x="3967868" y="2900433"/>
            <a:ext cx="3492708" cy="1200329"/>
          </a:xfrm>
          <a:prstGeom prst="rect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B050"/>
                </a:solidFill>
              </a:rPr>
              <a:t>CODE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68077DE3-7191-6E5C-C19C-AB31E9FBC15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504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32907502-066B-1C0E-BBFE-ED07231E056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69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12A4BEEA-6201-1B85-DD6A-FBDFA9F11B2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8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BA7960-FA27-8E42-98C6-3A85D9AC9347}"/>
              </a:ext>
            </a:extLst>
          </p:cNvPr>
          <p:cNvGrpSpPr/>
          <p:nvPr/>
        </p:nvGrpSpPr>
        <p:grpSpPr>
          <a:xfrm>
            <a:off x="303780" y="3890179"/>
            <a:ext cx="5792220" cy="2646441"/>
            <a:chOff x="3504764" y="484100"/>
            <a:chExt cx="4613058" cy="21076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4A06451-FA90-CF4F-8C53-56F276E5AB9A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C91578-8016-DA49-82FF-A440C6347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240ED7E-CA9B-C243-B998-F6BD5544D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A0B32DB-8D06-8D40-B9D1-DF86F210B3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09608F-2C17-F249-9D40-BA3E72ECA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3365738-A8DC-A34C-8E0D-BCDBEC70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633F07-2225-7E47-A349-40582B159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EFE85A2-BC97-DD46-AA28-39E80A34F074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405449F-CC57-FA43-AFFC-002CA933CD67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8C68254-3C52-3C44-9E97-EEF0331367C1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6611A2F-7E68-3F4E-A268-9317D01840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F41C4E-7C3A-DB4C-9C7E-B2D876C8E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DC5346A-A4A8-AD46-AC74-28DB29B082C9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8C1AAF2-CE4E-0644-BB9F-56152314B39E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0E82B7E-B7BB-5444-88FE-D58AB639E845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E2AF-3642-6642-8CE0-A89C52E8EA8D}"/>
                </a:ext>
              </a:extLst>
            </p:cNvPr>
            <p:cNvSpPr txBox="1"/>
            <p:nvPr/>
          </p:nvSpPr>
          <p:spPr>
            <a:xfrm>
              <a:off x="3510202" y="1175358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1A6141-CF36-294F-A57B-E71167CC2C08}"/>
                </a:ext>
              </a:extLst>
            </p:cNvPr>
            <p:cNvSpPr txBox="1"/>
            <p:nvPr/>
          </p:nvSpPr>
          <p:spPr>
            <a:xfrm>
              <a:off x="4859598" y="49482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676251-84B1-8440-B9E8-B900C7B0F5A7}"/>
                </a:ext>
              </a:extLst>
            </p:cNvPr>
            <p:cNvSpPr txBox="1"/>
            <p:nvPr/>
          </p:nvSpPr>
          <p:spPr>
            <a:xfrm>
              <a:off x="4869568" y="200701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EB1943-DC94-A348-A89B-0F455CAA45A8}"/>
                </a:ext>
              </a:extLst>
            </p:cNvPr>
            <p:cNvSpPr txBox="1"/>
            <p:nvPr/>
          </p:nvSpPr>
          <p:spPr>
            <a:xfrm>
              <a:off x="6411528" y="48410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669653-5747-D94D-82FD-CBED3FAEC69C}"/>
                </a:ext>
              </a:extLst>
            </p:cNvPr>
            <p:cNvSpPr txBox="1"/>
            <p:nvPr/>
          </p:nvSpPr>
          <p:spPr>
            <a:xfrm>
              <a:off x="6403781" y="200327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E08078-0A6D-2F4A-A8CF-A21EF6C50D93}"/>
                </a:ext>
              </a:extLst>
            </p:cNvPr>
            <p:cNvSpPr txBox="1"/>
            <p:nvPr/>
          </p:nvSpPr>
          <p:spPr>
            <a:xfrm>
              <a:off x="7730042" y="132954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6C303314-C797-9F17-1665-D858EE921CB1}"/>
              </a:ext>
            </a:extLst>
          </p:cNvPr>
          <p:cNvSpPr txBox="1">
            <a:spLocks/>
          </p:cNvSpPr>
          <p:nvPr/>
        </p:nvSpPr>
        <p:spPr>
          <a:xfrm>
            <a:off x="9296400" y="65446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Slide Number Placeholder 23">
            <a:extLst>
              <a:ext uri="{FF2B5EF4-FFF2-40B4-BE49-F238E27FC236}">
                <a16:creationId xmlns:a16="http://schemas.microsoft.com/office/drawing/2014/main" id="{967EC934-804E-4EEA-DB35-139EAE704CD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6" name="Picture 2" descr="Graph Theory: Trees">
            <a:extLst>
              <a:ext uri="{FF2B5EF4-FFF2-40B4-BE49-F238E27FC236}">
                <a16:creationId xmlns:a16="http://schemas.microsoft.com/office/drawing/2014/main" id="{F3CDEF5C-5E41-03C6-7D77-7FD66D10A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41" y="357727"/>
            <a:ext cx="7215939" cy="321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424429-1800-98B6-FA2E-1C93669631BE}"/>
              </a:ext>
            </a:extLst>
          </p:cNvPr>
          <p:cNvSpPr txBox="1"/>
          <p:nvPr/>
        </p:nvSpPr>
        <p:spPr>
          <a:xfrm>
            <a:off x="794526" y="2115727"/>
            <a:ext cx="2217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  = (</a:t>
            </a:r>
            <a:r>
              <a:rPr lang="en-US" sz="4000" b="1" dirty="0">
                <a:solidFill>
                  <a:srgbClr val="00B050"/>
                </a:solidFill>
              </a:rPr>
              <a:t>V</a:t>
            </a:r>
            <a:r>
              <a:rPr lang="en-US" sz="4000" dirty="0"/>
              <a:t>, </a:t>
            </a:r>
            <a:r>
              <a:rPr lang="en-US" sz="4000" b="1" dirty="0">
                <a:solidFill>
                  <a:srgbClr val="FF0000"/>
                </a:solidFill>
              </a:rPr>
              <a:t>E</a:t>
            </a:r>
            <a:r>
              <a:rPr lang="en-US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8095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B8EE6B8E-1612-2B78-4546-972FF53FFCF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71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EF9A9FA1-C61D-C047-7410-3604CAC0185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29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DADA9ABA-6EB4-A2B0-B2BF-993119ACEF3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790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3E57DAE-51BE-7B75-BB80-E3DC393107B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984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AE5FD3D3-613B-5284-2A25-AFFB7CE4AE5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CAB8C75B-3E74-D9C3-9581-F87444085023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14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84AAFCFC-F235-DED6-0E75-2EDE32E255C3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41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2E37DC4E-4B76-BE0F-89AE-A6677957DE8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97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dirty="0">
                <a:latin typeface="Lucida Console" panose="020B0609040504020204" pitchFamily="49" charset="0"/>
              </a:endParaRP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0B6C4B09-12EF-4B32-FA9B-4630CFEAF31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85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D62D3C31-5C88-246A-5263-EBDB38B0086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9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49C1C2-D57A-774E-B962-A1460B6B5F55}"/>
              </a:ext>
            </a:extLst>
          </p:cNvPr>
          <p:cNvSpPr txBox="1"/>
          <p:nvPr/>
        </p:nvSpPr>
        <p:spPr>
          <a:xfrm>
            <a:off x="8441044" y="1369287"/>
            <a:ext cx="383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Adjacency List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450CCF9F-9BA5-BD45-92F5-FB1611B7E1F9}"/>
              </a:ext>
            </a:extLst>
          </p:cNvPr>
          <p:cNvGraphicFramePr>
            <a:graphicFrameLocks noGrp="1"/>
          </p:cNvGraphicFramePr>
          <p:nvPr/>
        </p:nvGraphicFramePr>
        <p:xfrm>
          <a:off x="8878099" y="2080262"/>
          <a:ext cx="61861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11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9093DB-F7E8-C143-87EB-510F335AC244}"/>
              </a:ext>
            </a:extLst>
          </p:cNvPr>
          <p:cNvCxnSpPr/>
          <p:nvPr/>
        </p:nvCxnSpPr>
        <p:spPr>
          <a:xfrm>
            <a:off x="9653400" y="2313907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B4BB9C-3771-874D-9DB7-4E9A8A904916}"/>
              </a:ext>
            </a:extLst>
          </p:cNvPr>
          <p:cNvCxnSpPr/>
          <p:nvPr/>
        </p:nvCxnSpPr>
        <p:spPr>
          <a:xfrm>
            <a:off x="9653400" y="2872433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BA9399-00F0-E04C-BE8C-D7117CC6D4CD}"/>
              </a:ext>
            </a:extLst>
          </p:cNvPr>
          <p:cNvCxnSpPr/>
          <p:nvPr/>
        </p:nvCxnSpPr>
        <p:spPr>
          <a:xfrm>
            <a:off x="9653400" y="3381531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755D86-6EEF-7C4E-9CB1-D650702E8246}"/>
              </a:ext>
            </a:extLst>
          </p:cNvPr>
          <p:cNvCxnSpPr/>
          <p:nvPr/>
        </p:nvCxnSpPr>
        <p:spPr>
          <a:xfrm>
            <a:off x="9653400" y="3875802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9E6710-0D6F-EE41-BF09-2CA2477D79A3}"/>
              </a:ext>
            </a:extLst>
          </p:cNvPr>
          <p:cNvCxnSpPr/>
          <p:nvPr/>
        </p:nvCxnSpPr>
        <p:spPr>
          <a:xfrm>
            <a:off x="9653400" y="4414556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DD8DFF-6456-564E-A3EE-242513DCC9F6}"/>
              </a:ext>
            </a:extLst>
          </p:cNvPr>
          <p:cNvCxnSpPr/>
          <p:nvPr/>
        </p:nvCxnSpPr>
        <p:spPr>
          <a:xfrm>
            <a:off x="9653400" y="4933540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9B8281-AB77-4246-8104-3B18C6B3C05B}"/>
              </a:ext>
            </a:extLst>
          </p:cNvPr>
          <p:cNvSpPr txBox="1"/>
          <p:nvPr/>
        </p:nvSpPr>
        <p:spPr>
          <a:xfrm>
            <a:off x="10245243" y="2052297"/>
            <a:ext cx="88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537321-CD83-1348-8FFA-DFE21E659837}"/>
              </a:ext>
            </a:extLst>
          </p:cNvPr>
          <p:cNvSpPr txBox="1"/>
          <p:nvPr/>
        </p:nvSpPr>
        <p:spPr>
          <a:xfrm>
            <a:off x="10245243" y="2608160"/>
            <a:ext cx="115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D02D5F-0776-8548-AC6A-AA8A5239C4EC}"/>
              </a:ext>
            </a:extLst>
          </p:cNvPr>
          <p:cNvSpPr txBox="1"/>
          <p:nvPr/>
        </p:nvSpPr>
        <p:spPr>
          <a:xfrm>
            <a:off x="10245243" y="3111522"/>
            <a:ext cx="13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EF6F29-ABE8-2641-BE5C-8A5A1B46199A}"/>
              </a:ext>
            </a:extLst>
          </p:cNvPr>
          <p:cNvSpPr txBox="1"/>
          <p:nvPr/>
        </p:nvSpPr>
        <p:spPr>
          <a:xfrm>
            <a:off x="10245242" y="3614192"/>
            <a:ext cx="13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B4D700-34FF-9243-B0B4-E60F3F185E00}"/>
              </a:ext>
            </a:extLst>
          </p:cNvPr>
          <p:cNvSpPr txBox="1"/>
          <p:nvPr/>
        </p:nvSpPr>
        <p:spPr>
          <a:xfrm>
            <a:off x="10245242" y="4146966"/>
            <a:ext cx="115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322A34-66D8-E943-BB42-E4BB39FB4A3C}"/>
              </a:ext>
            </a:extLst>
          </p:cNvPr>
          <p:cNvSpPr txBox="1"/>
          <p:nvPr/>
        </p:nvSpPr>
        <p:spPr>
          <a:xfrm>
            <a:off x="10245242" y="4671930"/>
            <a:ext cx="96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BA7960-FA27-8E42-98C6-3A85D9AC9347}"/>
              </a:ext>
            </a:extLst>
          </p:cNvPr>
          <p:cNvGrpSpPr/>
          <p:nvPr/>
        </p:nvGrpSpPr>
        <p:grpSpPr>
          <a:xfrm>
            <a:off x="596157" y="2030829"/>
            <a:ext cx="5792220" cy="2646441"/>
            <a:chOff x="3504764" y="484100"/>
            <a:chExt cx="4613058" cy="21076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4A06451-FA90-CF4F-8C53-56F276E5AB9A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C91578-8016-DA49-82FF-A440C6347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240ED7E-CA9B-C243-B998-F6BD5544D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A0B32DB-8D06-8D40-B9D1-DF86F210B3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09608F-2C17-F249-9D40-BA3E72ECA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3365738-A8DC-A34C-8E0D-BCDBEC70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633F07-2225-7E47-A349-40582B159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EFE85A2-BC97-DD46-AA28-39E80A34F074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405449F-CC57-FA43-AFFC-002CA933CD67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8C68254-3C52-3C44-9E97-EEF0331367C1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6611A2F-7E68-3F4E-A268-9317D01840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F41C4E-7C3A-DB4C-9C7E-B2D876C8E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DC5346A-A4A8-AD46-AC74-28DB29B082C9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8C1AAF2-CE4E-0644-BB9F-56152314B39E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0E82B7E-B7BB-5444-88FE-D58AB639E845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E2AF-3642-6642-8CE0-A89C52E8EA8D}"/>
                </a:ext>
              </a:extLst>
            </p:cNvPr>
            <p:cNvSpPr txBox="1"/>
            <p:nvPr/>
          </p:nvSpPr>
          <p:spPr>
            <a:xfrm>
              <a:off x="3510202" y="1175358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1A6141-CF36-294F-A57B-E71167CC2C08}"/>
                </a:ext>
              </a:extLst>
            </p:cNvPr>
            <p:cNvSpPr txBox="1"/>
            <p:nvPr/>
          </p:nvSpPr>
          <p:spPr>
            <a:xfrm>
              <a:off x="4859598" y="49482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676251-84B1-8440-B9E8-B900C7B0F5A7}"/>
                </a:ext>
              </a:extLst>
            </p:cNvPr>
            <p:cNvSpPr txBox="1"/>
            <p:nvPr/>
          </p:nvSpPr>
          <p:spPr>
            <a:xfrm>
              <a:off x="4869568" y="200701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EB1943-DC94-A348-A89B-0F455CAA45A8}"/>
                </a:ext>
              </a:extLst>
            </p:cNvPr>
            <p:cNvSpPr txBox="1"/>
            <p:nvPr/>
          </p:nvSpPr>
          <p:spPr>
            <a:xfrm>
              <a:off x="6411528" y="48410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669653-5747-D94D-82FD-CBED3FAEC69C}"/>
                </a:ext>
              </a:extLst>
            </p:cNvPr>
            <p:cNvSpPr txBox="1"/>
            <p:nvPr/>
          </p:nvSpPr>
          <p:spPr>
            <a:xfrm>
              <a:off x="6403781" y="200327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E08078-0A6D-2F4A-A8CF-A21EF6C50D93}"/>
                </a:ext>
              </a:extLst>
            </p:cNvPr>
            <p:cNvSpPr txBox="1"/>
            <p:nvPr/>
          </p:nvSpPr>
          <p:spPr>
            <a:xfrm>
              <a:off x="7730042" y="132954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BC7FB714-B313-CA42-8BB1-3575EED98B77}"/>
              </a:ext>
            </a:extLst>
          </p:cNvPr>
          <p:cNvSpPr/>
          <p:nvPr/>
        </p:nvSpPr>
        <p:spPr>
          <a:xfrm>
            <a:off x="7075356" y="2533236"/>
            <a:ext cx="1001376" cy="174049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6C303314-C797-9F17-1665-D858EE921CB1}"/>
              </a:ext>
            </a:extLst>
          </p:cNvPr>
          <p:cNvSpPr txBox="1">
            <a:spLocks/>
          </p:cNvSpPr>
          <p:nvPr/>
        </p:nvSpPr>
        <p:spPr>
          <a:xfrm>
            <a:off x="9296400" y="65446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Slide Number Placeholder 23">
            <a:extLst>
              <a:ext uri="{FF2B5EF4-FFF2-40B4-BE49-F238E27FC236}">
                <a16:creationId xmlns:a16="http://schemas.microsoft.com/office/drawing/2014/main" id="{967EC934-804E-4EEA-DB35-139EAE704CD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9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DCA14641-76AB-C4CA-6018-6A87AF69C76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9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45F2E050-774B-96BB-380F-49835D3F1B5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5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995678"/>
            <a:ext cx="22035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B0398C-B8B9-C64E-9B75-25AE54EFEC4B}"/>
              </a:ext>
            </a:extLst>
          </p:cNvPr>
          <p:cNvSpPr/>
          <p:nvPr/>
        </p:nvSpPr>
        <p:spPr>
          <a:xfrm>
            <a:off x="4062334" y="3314740"/>
            <a:ext cx="2683240" cy="3382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FBD8B8-DD52-214F-B200-5F421A3D48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418" r="6566"/>
          <a:stretch/>
        </p:blipFill>
        <p:spPr>
          <a:xfrm>
            <a:off x="3779933" y="4398101"/>
            <a:ext cx="2443966" cy="23800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FED55B-1C5A-AE41-B07F-8CE03E93CA73}"/>
              </a:ext>
            </a:extLst>
          </p:cNvPr>
          <p:cNvSpPr txBox="1"/>
          <p:nvPr/>
        </p:nvSpPr>
        <p:spPr>
          <a:xfrm>
            <a:off x="3530300" y="3852293"/>
            <a:ext cx="289310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20F0502020204030204" pitchFamily="34" charset="0"/>
                <a:cs typeface="Algerian" panose="020F0502020204030204" pitchFamily="34" charset="0"/>
              </a:rPr>
              <a:t>Stack Overflow 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Algerian" panose="020F0502020204030204" pitchFamily="34" charset="0"/>
                <a:cs typeface="Algerian" panose="020F0502020204030204" pitchFamily="34" charset="0"/>
              </a:rPr>
              <a:t>Error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341297C-1681-F446-AE36-E8A1AD29D4AB}"/>
              </a:ext>
            </a:extLst>
          </p:cNvPr>
          <p:cNvSpPr/>
          <p:nvPr/>
        </p:nvSpPr>
        <p:spPr>
          <a:xfrm>
            <a:off x="2878111" y="3263055"/>
            <a:ext cx="1319135" cy="529456"/>
          </a:xfrm>
          <a:custGeom>
            <a:avLst/>
            <a:gdLst>
              <a:gd name="connsiteX0" fmla="*/ 0 w 1319135"/>
              <a:gd name="connsiteY0" fmla="*/ 184683 h 529456"/>
              <a:gd name="connsiteX1" fmla="*/ 494676 w 1319135"/>
              <a:gd name="connsiteY1" fmla="*/ 4801 h 529456"/>
              <a:gd name="connsiteX2" fmla="*/ 899410 w 1319135"/>
              <a:gd name="connsiteY2" fmla="*/ 94742 h 529456"/>
              <a:gd name="connsiteX3" fmla="*/ 1319135 w 1319135"/>
              <a:gd name="connsiteY3" fmla="*/ 529456 h 52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9135" h="529456">
                <a:moveTo>
                  <a:pt x="0" y="184683"/>
                </a:moveTo>
                <a:cubicBezTo>
                  <a:pt x="172387" y="102237"/>
                  <a:pt x="344775" y="19791"/>
                  <a:pt x="494676" y="4801"/>
                </a:cubicBezTo>
                <a:cubicBezTo>
                  <a:pt x="644577" y="-10189"/>
                  <a:pt x="762000" y="7300"/>
                  <a:pt x="899410" y="94742"/>
                </a:cubicBezTo>
                <a:cubicBezTo>
                  <a:pt x="1036820" y="182184"/>
                  <a:pt x="1177977" y="355820"/>
                  <a:pt x="1319135" y="529456"/>
                </a:cubicBezTo>
              </a:path>
            </a:pathLst>
          </a:custGeom>
          <a:noFill/>
          <a:ln w="508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CADE3BEE-318C-444E-9F22-891B8CAFA15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23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B4EE9-6538-8446-8AF3-2B1A37064405}"/>
              </a:ext>
            </a:extLst>
          </p:cNvPr>
          <p:cNvSpPr txBox="1"/>
          <p:nvPr/>
        </p:nvSpPr>
        <p:spPr>
          <a:xfrm>
            <a:off x="7299980" y="989876"/>
            <a:ext cx="4227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Where is the problem?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54E4DB19-18AE-06E4-CEF8-D1E4E5C58B5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45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B4EE9-6538-8446-8AF3-2B1A37064405}"/>
              </a:ext>
            </a:extLst>
          </p:cNvPr>
          <p:cNvSpPr txBox="1"/>
          <p:nvPr/>
        </p:nvSpPr>
        <p:spPr>
          <a:xfrm>
            <a:off x="7719933" y="59967"/>
            <a:ext cx="422722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What neighbors should we call </a:t>
            </a:r>
            <a:r>
              <a:rPr lang="en-US" sz="2800" b="1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depthFirst</a:t>
            </a:r>
            <a:r>
              <a:rPr lang="en-US" sz="2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2800" b="1" dirty="0">
                <a:solidFill>
                  <a:schemeClr val="accent1"/>
                </a:solidFill>
              </a:rPr>
              <a:t> on?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9A2312-F9A2-F740-A9BF-41DD543C87EF}"/>
              </a:ext>
            </a:extLst>
          </p:cNvPr>
          <p:cNvSpPr/>
          <p:nvPr/>
        </p:nvSpPr>
        <p:spPr>
          <a:xfrm>
            <a:off x="1410205" y="2455805"/>
            <a:ext cx="3552668" cy="589999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A6B687-7388-7343-859D-D0C0A218133E}"/>
              </a:ext>
            </a:extLst>
          </p:cNvPr>
          <p:cNvCxnSpPr>
            <a:cxnSpLocks/>
          </p:cNvCxnSpPr>
          <p:nvPr/>
        </p:nvCxnSpPr>
        <p:spPr>
          <a:xfrm flipH="1">
            <a:off x="4931764" y="596878"/>
            <a:ext cx="2788169" cy="199642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B0BCC3C9-441C-4775-AB4B-23B8ED81B8FA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26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B4EE9-6538-8446-8AF3-2B1A37064405}"/>
              </a:ext>
            </a:extLst>
          </p:cNvPr>
          <p:cNvSpPr txBox="1"/>
          <p:nvPr/>
        </p:nvSpPr>
        <p:spPr>
          <a:xfrm>
            <a:off x="7719933" y="59967"/>
            <a:ext cx="422722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What neighbors should we call </a:t>
            </a:r>
            <a:r>
              <a:rPr lang="en-US" sz="2800" b="1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depthFirst</a:t>
            </a:r>
            <a:r>
              <a:rPr lang="en-US" sz="2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2800" b="1" dirty="0">
                <a:solidFill>
                  <a:schemeClr val="accent1"/>
                </a:solidFill>
              </a:rPr>
              <a:t> on?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Neighbors that have not already been visited.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9A2312-F9A2-F740-A9BF-41DD543C87EF}"/>
              </a:ext>
            </a:extLst>
          </p:cNvPr>
          <p:cNvSpPr/>
          <p:nvPr/>
        </p:nvSpPr>
        <p:spPr>
          <a:xfrm>
            <a:off x="1410205" y="2455805"/>
            <a:ext cx="3552668" cy="589999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A6B687-7388-7343-859D-D0C0A218133E}"/>
              </a:ext>
            </a:extLst>
          </p:cNvPr>
          <p:cNvCxnSpPr>
            <a:cxnSpLocks/>
          </p:cNvCxnSpPr>
          <p:nvPr/>
        </p:nvCxnSpPr>
        <p:spPr>
          <a:xfrm flipH="1">
            <a:off x="4931764" y="596878"/>
            <a:ext cx="2788169" cy="199642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CFC6101C-1CC0-2789-BC6B-4C1501B8BD1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701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E8A3742-C8D6-DD40-A32E-9EB4C4CDF87C}"/>
              </a:ext>
            </a:extLst>
          </p:cNvPr>
          <p:cNvSpPr txBox="1"/>
          <p:nvPr/>
        </p:nvSpPr>
        <p:spPr>
          <a:xfrm>
            <a:off x="386343" y="1542564"/>
            <a:ext cx="675589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4F37D0-D2AF-9240-8477-A128A7A85B6E}"/>
              </a:ext>
            </a:extLst>
          </p:cNvPr>
          <p:cNvGrpSpPr/>
          <p:nvPr/>
        </p:nvGrpSpPr>
        <p:grpSpPr>
          <a:xfrm>
            <a:off x="813565" y="3408763"/>
            <a:ext cx="2221606" cy="3378928"/>
            <a:chOff x="1911725" y="3315733"/>
            <a:chExt cx="2221606" cy="33789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04248B-ECBB-F449-B5D9-829C7DAF6910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8C52C10-7AE2-DC4A-BDC0-1585EA6D9390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EBD3D09-7C65-C14D-BD75-15B13852FF1A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CC56280-1432-504B-BFED-422BF1B77D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117CF55-AF65-B842-B37B-7424E72C1C7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2349D-4879-8247-8C7E-A8321A1F83B2}"/>
                </a:ext>
              </a:extLst>
            </p:cNvPr>
            <p:cNvSpPr txBox="1"/>
            <p:nvPr/>
          </p:nvSpPr>
          <p:spPr>
            <a:xfrm>
              <a:off x="1927173" y="623299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475A2F5-379A-E34F-BC3A-DD8809E4BCAA}"/>
              </a:ext>
            </a:extLst>
          </p:cNvPr>
          <p:cNvGrpSpPr/>
          <p:nvPr/>
        </p:nvGrpSpPr>
        <p:grpSpPr>
          <a:xfrm>
            <a:off x="4336992" y="3371903"/>
            <a:ext cx="2129377" cy="2889218"/>
            <a:chOff x="4953759" y="3805443"/>
            <a:chExt cx="2129377" cy="288921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3476E80-EA32-F24F-9619-C6F266C2BFF1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D968A34-68AC-AF43-99E9-18A6872E9E08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4CC028-1727-F945-8445-EB17F495B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381E312-17A4-364E-824B-04672D160C69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E931558-94C6-EC46-A717-DF099F02BB15}"/>
                </a:ext>
              </a:extLst>
            </p:cNvPr>
            <p:cNvSpPr txBox="1"/>
            <p:nvPr/>
          </p:nvSpPr>
          <p:spPr>
            <a:xfrm>
              <a:off x="4954539" y="380544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A30514E-4402-8C44-93E2-104398FEB2AC}"/>
              </a:ext>
            </a:extLst>
          </p:cNvPr>
          <p:cNvSpPr txBox="1"/>
          <p:nvPr/>
        </p:nvSpPr>
        <p:spPr>
          <a:xfrm>
            <a:off x="4398592" y="3890748"/>
            <a:ext cx="2203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B4EE9-6538-8446-8AF3-2B1A37064405}"/>
              </a:ext>
            </a:extLst>
          </p:cNvPr>
          <p:cNvSpPr txBox="1"/>
          <p:nvPr/>
        </p:nvSpPr>
        <p:spPr>
          <a:xfrm>
            <a:off x="7719933" y="59967"/>
            <a:ext cx="422722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What neighbors should we call </a:t>
            </a:r>
            <a:r>
              <a:rPr lang="en-US" sz="2800" b="1" dirty="0" err="1">
                <a:solidFill>
                  <a:schemeClr val="accent1"/>
                </a:solidFill>
                <a:latin typeface="Lucida Console" panose="020B0609040504020204" pitchFamily="49" charset="0"/>
              </a:rPr>
              <a:t>depthFirst</a:t>
            </a:r>
            <a:r>
              <a:rPr lang="en-US" sz="2800" b="1" dirty="0">
                <a:solidFill>
                  <a:schemeClr val="accent1"/>
                </a:solidFill>
                <a:latin typeface="Lucida Console" panose="020B0609040504020204" pitchFamily="49" charset="0"/>
              </a:rPr>
              <a:t>()</a:t>
            </a:r>
            <a:r>
              <a:rPr lang="en-US" sz="2800" b="1" dirty="0">
                <a:solidFill>
                  <a:schemeClr val="accent1"/>
                </a:solidFill>
              </a:rPr>
              <a:t> on?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Neighbors that have not already been visited.</a:t>
            </a:r>
          </a:p>
          <a:p>
            <a:endParaRPr lang="en-US" sz="12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How can we do that</a:t>
            </a:r>
            <a:r>
              <a:rPr lang="en-US" sz="2800" b="1" dirty="0">
                <a:solidFill>
                  <a:schemeClr val="accent1"/>
                </a:solidFill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59A2312-F9A2-F740-A9BF-41DD543C87EF}"/>
              </a:ext>
            </a:extLst>
          </p:cNvPr>
          <p:cNvSpPr/>
          <p:nvPr/>
        </p:nvSpPr>
        <p:spPr>
          <a:xfrm>
            <a:off x="1410205" y="2455805"/>
            <a:ext cx="3552668" cy="589999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A6B687-7388-7343-859D-D0C0A218133E}"/>
              </a:ext>
            </a:extLst>
          </p:cNvPr>
          <p:cNvCxnSpPr>
            <a:cxnSpLocks/>
          </p:cNvCxnSpPr>
          <p:nvPr/>
        </p:nvCxnSpPr>
        <p:spPr>
          <a:xfrm flipH="1">
            <a:off x="4931764" y="596878"/>
            <a:ext cx="2788169" cy="199642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06013B43-2301-6C49-4BF5-2FCB1E66CA66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88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823377A-3A8F-6342-A44E-A5E6E46940B2}"/>
              </a:ext>
            </a:extLst>
          </p:cNvPr>
          <p:cNvSpPr txBox="1"/>
          <p:nvPr/>
        </p:nvSpPr>
        <p:spPr>
          <a:xfrm>
            <a:off x="386343" y="1152824"/>
            <a:ext cx="6755896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  <a:endParaRPr lang="en-US" sz="20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  <a:endParaRPr lang="en-US" sz="20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BD3C8668-06EE-3C1C-5A88-3E2E33A6F75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3165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823377A-3A8F-6342-A44E-A5E6E46940B2}"/>
              </a:ext>
            </a:extLst>
          </p:cNvPr>
          <p:cNvSpPr txBox="1"/>
          <p:nvPr/>
        </p:nvSpPr>
        <p:spPr>
          <a:xfrm>
            <a:off x="386342" y="1152824"/>
            <a:ext cx="10233917" cy="24314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private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visited[] = new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getNumVertices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  <a:endParaRPr lang="en-US" sz="20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  <a:endParaRPr lang="en-US" sz="2000" b="1" dirty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651C6E0B-658B-1299-BA40-B2752AD0A49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13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823377A-3A8F-6342-A44E-A5E6E46940B2}"/>
              </a:ext>
            </a:extLst>
          </p:cNvPr>
          <p:cNvSpPr txBox="1"/>
          <p:nvPr/>
        </p:nvSpPr>
        <p:spPr>
          <a:xfrm>
            <a:off x="386343" y="1152824"/>
            <a:ext cx="956939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private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visited[] = new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getNumVertices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F2C975C1-0ECB-0F44-D4BB-E005127FC44B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8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BA7960-FA27-8E42-98C6-3A85D9AC9347}"/>
              </a:ext>
            </a:extLst>
          </p:cNvPr>
          <p:cNvGrpSpPr/>
          <p:nvPr/>
        </p:nvGrpSpPr>
        <p:grpSpPr>
          <a:xfrm>
            <a:off x="3199890" y="2105779"/>
            <a:ext cx="5792220" cy="2646441"/>
            <a:chOff x="3504764" y="484100"/>
            <a:chExt cx="4613058" cy="21076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4A06451-FA90-CF4F-8C53-56F276E5AB9A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C91578-8016-DA49-82FF-A440C6347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240ED7E-CA9B-C243-B998-F6BD5544D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A0B32DB-8D06-8D40-B9D1-DF86F210B3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09608F-2C17-F249-9D40-BA3E72ECA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3365738-A8DC-A34C-8E0D-BCDBEC70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633F07-2225-7E47-A349-40582B159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EFE85A2-BC97-DD46-AA28-39E80A34F074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405449F-CC57-FA43-AFFC-002CA933CD67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8C68254-3C52-3C44-9E97-EEF0331367C1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6611A2F-7E68-3F4E-A268-9317D01840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F41C4E-7C3A-DB4C-9C7E-B2D876C8E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DC5346A-A4A8-AD46-AC74-28DB29B082C9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8C1AAF2-CE4E-0644-BB9F-56152314B39E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0E82B7E-B7BB-5444-88FE-D58AB639E845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E2AF-3642-6642-8CE0-A89C52E8EA8D}"/>
                </a:ext>
              </a:extLst>
            </p:cNvPr>
            <p:cNvSpPr txBox="1"/>
            <p:nvPr/>
          </p:nvSpPr>
          <p:spPr>
            <a:xfrm>
              <a:off x="3510202" y="1175358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1A6141-CF36-294F-A57B-E71167CC2C08}"/>
                </a:ext>
              </a:extLst>
            </p:cNvPr>
            <p:cNvSpPr txBox="1"/>
            <p:nvPr/>
          </p:nvSpPr>
          <p:spPr>
            <a:xfrm>
              <a:off x="4859598" y="49482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676251-84B1-8440-B9E8-B900C7B0F5A7}"/>
                </a:ext>
              </a:extLst>
            </p:cNvPr>
            <p:cNvSpPr txBox="1"/>
            <p:nvPr/>
          </p:nvSpPr>
          <p:spPr>
            <a:xfrm>
              <a:off x="4869568" y="200701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EB1943-DC94-A348-A89B-0F455CAA45A8}"/>
                </a:ext>
              </a:extLst>
            </p:cNvPr>
            <p:cNvSpPr txBox="1"/>
            <p:nvPr/>
          </p:nvSpPr>
          <p:spPr>
            <a:xfrm>
              <a:off x="6411528" y="48410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669653-5747-D94D-82FD-CBED3FAEC69C}"/>
                </a:ext>
              </a:extLst>
            </p:cNvPr>
            <p:cNvSpPr txBox="1"/>
            <p:nvPr/>
          </p:nvSpPr>
          <p:spPr>
            <a:xfrm>
              <a:off x="6403781" y="200327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E08078-0A6D-2F4A-A8CF-A21EF6C50D93}"/>
                </a:ext>
              </a:extLst>
            </p:cNvPr>
            <p:cNvSpPr txBox="1"/>
            <p:nvPr/>
          </p:nvSpPr>
          <p:spPr>
            <a:xfrm>
              <a:off x="7730042" y="132954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7DF294B-5ADF-1E49-8602-7E90434330D5}"/>
              </a:ext>
            </a:extLst>
          </p:cNvPr>
          <p:cNvSpPr txBox="1"/>
          <p:nvPr/>
        </p:nvSpPr>
        <p:spPr>
          <a:xfrm>
            <a:off x="0" y="605601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Is there a path from node 0 to node 5?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07A5DD4-B7EA-2289-7A53-BDA12021D9DF}"/>
              </a:ext>
            </a:extLst>
          </p:cNvPr>
          <p:cNvSpPr txBox="1">
            <a:spLocks/>
          </p:cNvSpPr>
          <p:nvPr/>
        </p:nvSpPr>
        <p:spPr>
          <a:xfrm>
            <a:off x="9296400" y="655266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688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823377A-3A8F-6342-A44E-A5E6E46940B2}"/>
              </a:ext>
            </a:extLst>
          </p:cNvPr>
          <p:cNvSpPr txBox="1"/>
          <p:nvPr/>
        </p:nvSpPr>
        <p:spPr>
          <a:xfrm>
            <a:off x="386343" y="1152824"/>
            <a:ext cx="9753486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private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 visited[] = new 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[</a:t>
            </a:r>
            <a:r>
              <a:rPr lang="en-US" sz="2000" b="1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getNumVertices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b="1" dirty="0">
                <a:solidFill>
                  <a:srgbClr val="00B050"/>
                </a:solidFill>
                <a:latin typeface="Lucida Console" panose="020B0609040504020204" pitchFamily="49" charset="0"/>
              </a:rPr>
              <a:t>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0EBDA7AF-3AAF-D835-49C7-3160D7E1F30E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4112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823377A-3A8F-6342-A44E-A5E6E46940B2}"/>
              </a:ext>
            </a:extLst>
          </p:cNvPr>
          <p:cNvSpPr txBox="1"/>
          <p:nvPr/>
        </p:nvSpPr>
        <p:spPr>
          <a:xfrm>
            <a:off x="386342" y="1152824"/>
            <a:ext cx="9374447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437359F6-12B9-A5BF-F077-31673B7FB10E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5823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823377A-3A8F-6342-A44E-A5E6E46940B2}"/>
              </a:ext>
            </a:extLst>
          </p:cNvPr>
          <p:cNvSpPr txBox="1"/>
          <p:nvPr/>
        </p:nvSpPr>
        <p:spPr>
          <a:xfrm>
            <a:off x="386342" y="1152824"/>
            <a:ext cx="9576487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2AFCE5A3-818F-7817-130D-671C700572EE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277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823377A-3A8F-6342-A44E-A5E6E46940B2}"/>
              </a:ext>
            </a:extLst>
          </p:cNvPr>
          <p:cNvSpPr txBox="1"/>
          <p:nvPr/>
        </p:nvSpPr>
        <p:spPr>
          <a:xfrm>
            <a:off x="386342" y="1152824"/>
            <a:ext cx="9587443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4720C96A-DC19-4636-D438-0515DADC445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206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823377A-3A8F-6342-A44E-A5E6E46940B2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BCD2ADDD-2693-7B99-1E0C-D1F04F4BE99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584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7FE2BF-8A7A-B143-9AC7-CE5579BF4A5C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D7E88ED2-D97A-C862-D5D0-087995D05B7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8034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AF099A-3FC6-3345-93EE-1C0AB5423CA7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632FE124-B812-7DBD-1AC3-57D6350AE7AE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178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4BF168-0F5A-614E-9369-951240CF1141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1906AD05-F95E-AF16-3312-FEB1B0A83C5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172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(5)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FCDBFF-98AC-FD4B-ADB7-A2490382F401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4B4A6D2B-B8F8-9FA6-735E-526F9963836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860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(5)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1727B53-00BE-DE40-9CE2-D09EEC3C0466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B861B496-A527-D86F-85D5-120E46887698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8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15D2E-4026-7549-85FA-2517C1F5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714" y="507385"/>
            <a:ext cx="7318572" cy="5601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41CB31-5F19-C644-91AB-DEED1A0CB955}"/>
              </a:ext>
            </a:extLst>
          </p:cNvPr>
          <p:cNvSpPr txBox="1"/>
          <p:nvPr/>
        </p:nvSpPr>
        <p:spPr>
          <a:xfrm>
            <a:off x="0" y="605601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Is there a path from node 0 to node 5?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0D08F-A08F-4B4A-A2C0-8EB617778F71}"/>
              </a:ext>
            </a:extLst>
          </p:cNvPr>
          <p:cNvSpPr txBox="1"/>
          <p:nvPr/>
        </p:nvSpPr>
        <p:spPr>
          <a:xfrm>
            <a:off x="1167984" y="4407108"/>
            <a:ext cx="159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node 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B6E574-BF58-0645-9ECA-B81F03296532}"/>
              </a:ext>
            </a:extLst>
          </p:cNvPr>
          <p:cNvSpPr txBox="1"/>
          <p:nvPr/>
        </p:nvSpPr>
        <p:spPr>
          <a:xfrm>
            <a:off x="9802319" y="1394085"/>
            <a:ext cx="159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node 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8BA8D2-478B-7947-9680-2E82A357692F}"/>
              </a:ext>
            </a:extLst>
          </p:cNvPr>
          <p:cNvCxnSpPr/>
          <p:nvPr/>
        </p:nvCxnSpPr>
        <p:spPr>
          <a:xfrm flipH="1">
            <a:off x="9175750" y="1771650"/>
            <a:ext cx="679450" cy="317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6222B0-8651-CB48-B638-50132B32C8F6}"/>
              </a:ext>
            </a:extLst>
          </p:cNvPr>
          <p:cNvCxnSpPr/>
          <p:nvPr/>
        </p:nvCxnSpPr>
        <p:spPr>
          <a:xfrm flipV="1">
            <a:off x="2298700" y="4305300"/>
            <a:ext cx="571500" cy="36341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03E096F9-0B13-8319-C829-DD2988070EDE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459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417A67-336A-0E49-8B16-F743E325761C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5F8597CB-9E48-EF64-6A0C-15603490038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9902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0009D5-CA51-9D42-9CE5-1FF1324B8546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6E8230CD-35C4-FE00-4D49-65271172AE0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846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392D1E-9C7E-FF4D-95DD-56012F5C0441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1A7E41F6-7D92-E1A0-AC8F-2FC8516DEA9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438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F1D009-B600-0A48-8EB6-C74DEE5F122F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AFCF17E4-8FAF-ADB4-8494-C9516500709E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2790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C257D0-FE00-E141-82B5-1613FF611598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540CCA19-A3D9-A8CB-EA34-D2C88FC54526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544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55A69E-1C32-174C-B344-CC36FAB947EC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F69C0810-B1A0-B6D1-2A05-3A357963D9E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280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389989B5-DE20-D04D-8EC6-8B4BA009B1B7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EFD0D2-58D4-3A45-B1B0-C606BD8B7513}"/>
              </a:ext>
            </a:extLst>
          </p:cNvPr>
          <p:cNvGrpSpPr/>
          <p:nvPr/>
        </p:nvGrpSpPr>
        <p:grpSpPr>
          <a:xfrm>
            <a:off x="7083003" y="2726107"/>
            <a:ext cx="4280202" cy="1960649"/>
            <a:chOff x="3504764" y="414042"/>
            <a:chExt cx="4613058" cy="2113122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A232675-8C21-E748-90B8-05A9F093FE31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AC951FEE-1CA4-DE44-99A0-D876D025C0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AAB1FBA-C1AC-EC45-A8C6-FDE7A2A9D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3DC4C16-2BAE-FB44-A5BB-A7BDAC54EB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64B061-C9CA-8F47-830A-ABD862487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DC7F637-1853-D844-9B3E-DCF1DDB2C7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2EB4BA8-4BE4-5149-920A-1406D4CD3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FC3C7E-56B9-4C49-BCC6-AC6A970DE5A7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B4804E3-3257-F945-B345-47253999CC05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33BE2DA-0880-1949-B19B-79ACB768F627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39E9AA-C785-B84A-96CF-FE18F49102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C23792A-7C30-5645-B7DE-25DFBC9E79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34E39D9-B6EA-2841-9067-8F14F492F844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1204BFA-3E10-CC44-9CF9-B402B65535A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97CD9E06-7883-8D40-9795-BAEFB9520C1D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3510202" y="109457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4859598" y="41404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4869568" y="194238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6411528" y="419477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6403781" y="1938654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7730042" y="1248763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785833E-AF21-6D48-BD0C-9A3D181113CA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3C0277-456F-F046-9FA9-5B1DED7B050C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C0EAEB0-D9A7-D246-8C9D-C1646606CFA2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D6197D5C-049C-0448-BEB1-D8B554C8523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6107802-B9C9-EB42-A9FC-CC16CF0668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8BFC21C-7B9C-854D-8AE4-C35678AA239A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A05CF1A-DA70-744A-8248-FC231CD95139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7D7400-5F03-C048-A521-C4DB3124FE82}"/>
              </a:ext>
            </a:extLst>
          </p:cNvPr>
          <p:cNvSpPr txBox="1"/>
          <p:nvPr/>
        </p:nvSpPr>
        <p:spPr>
          <a:xfrm rot="19792408">
            <a:off x="3967868" y="2900433"/>
            <a:ext cx="3492708" cy="1200329"/>
          </a:xfrm>
          <a:prstGeom prst="rect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B050"/>
                </a:solidFill>
              </a:rPr>
              <a:t>CODE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9D7768E-FC08-69E4-ED6F-5D3AB6A9FF4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600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CAEFA-A48E-6643-A12F-6D1B5B6AE23F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2A704B4-793F-815C-2583-40F793095FA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423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0E476DE-F941-944C-9966-55C743F602FB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C7122B00-524B-70D1-B9E8-DE0EC7C0CD4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112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(5)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066EB57-CEA1-714B-935C-036D51240487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FE6CB573-8180-E8E0-5F41-B121D8E6BD0B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28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41CB31-5F19-C644-91AB-DEED1A0CB955}"/>
              </a:ext>
            </a:extLst>
          </p:cNvPr>
          <p:cNvSpPr txBox="1"/>
          <p:nvPr/>
        </p:nvSpPr>
        <p:spPr>
          <a:xfrm>
            <a:off x="0" y="605601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Is there a path from node 0 to node 5?</a:t>
            </a:r>
          </a:p>
        </p:txBody>
      </p:sp>
      <p:graphicFrame>
        <p:nvGraphicFramePr>
          <p:cNvPr id="5" name="Table 33">
            <a:extLst>
              <a:ext uri="{FF2B5EF4-FFF2-40B4-BE49-F238E27FC236}">
                <a16:creationId xmlns:a16="http://schemas.microsoft.com/office/drawing/2014/main" id="{0CA6223C-CE7A-244A-88E6-C1389F75FBA9}"/>
              </a:ext>
            </a:extLst>
          </p:cNvPr>
          <p:cNvGraphicFramePr>
            <a:graphicFrameLocks noGrp="1"/>
          </p:cNvGraphicFramePr>
          <p:nvPr/>
        </p:nvGraphicFramePr>
        <p:xfrm>
          <a:off x="4830755" y="1735489"/>
          <a:ext cx="61861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11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B4021D-EEF1-D140-BA81-5687F3E4DBAD}"/>
              </a:ext>
            </a:extLst>
          </p:cNvPr>
          <p:cNvCxnSpPr/>
          <p:nvPr/>
        </p:nvCxnSpPr>
        <p:spPr>
          <a:xfrm>
            <a:off x="5606056" y="1969134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F0FF29-4B14-684B-A49D-6F413DCFF731}"/>
              </a:ext>
            </a:extLst>
          </p:cNvPr>
          <p:cNvCxnSpPr/>
          <p:nvPr/>
        </p:nvCxnSpPr>
        <p:spPr>
          <a:xfrm>
            <a:off x="5606056" y="2527660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088BD1-4B7E-C04C-8865-4D2D5FF5A946}"/>
              </a:ext>
            </a:extLst>
          </p:cNvPr>
          <p:cNvCxnSpPr/>
          <p:nvPr/>
        </p:nvCxnSpPr>
        <p:spPr>
          <a:xfrm>
            <a:off x="5606056" y="3036758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7C9246-0F63-5441-8F50-3FFFD8A9545D}"/>
              </a:ext>
            </a:extLst>
          </p:cNvPr>
          <p:cNvCxnSpPr/>
          <p:nvPr/>
        </p:nvCxnSpPr>
        <p:spPr>
          <a:xfrm>
            <a:off x="5606056" y="3531029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F4FAD3-ADA0-F144-820B-AF8176C8A153}"/>
              </a:ext>
            </a:extLst>
          </p:cNvPr>
          <p:cNvCxnSpPr/>
          <p:nvPr/>
        </p:nvCxnSpPr>
        <p:spPr>
          <a:xfrm>
            <a:off x="5606056" y="4069783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B38AF2-D538-074D-961C-8F01BF371EB9}"/>
              </a:ext>
            </a:extLst>
          </p:cNvPr>
          <p:cNvCxnSpPr/>
          <p:nvPr/>
        </p:nvCxnSpPr>
        <p:spPr>
          <a:xfrm>
            <a:off x="5606056" y="4588767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C29A60-BBAC-2444-99E3-9FDF2DFCC366}"/>
              </a:ext>
            </a:extLst>
          </p:cNvPr>
          <p:cNvSpPr txBox="1"/>
          <p:nvPr/>
        </p:nvSpPr>
        <p:spPr>
          <a:xfrm>
            <a:off x="6197899" y="1707524"/>
            <a:ext cx="88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46F67-E7CC-DF47-A132-DA4ED6622C3D}"/>
              </a:ext>
            </a:extLst>
          </p:cNvPr>
          <p:cNvSpPr txBox="1"/>
          <p:nvPr/>
        </p:nvSpPr>
        <p:spPr>
          <a:xfrm>
            <a:off x="6197899" y="2263387"/>
            <a:ext cx="115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7062-8794-A44F-A2F0-DFE842F5F069}"/>
              </a:ext>
            </a:extLst>
          </p:cNvPr>
          <p:cNvSpPr txBox="1"/>
          <p:nvPr/>
        </p:nvSpPr>
        <p:spPr>
          <a:xfrm>
            <a:off x="6197899" y="2766749"/>
            <a:ext cx="13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70B2A-9F78-7F4A-BD51-0AE3D8C7D1C7}"/>
              </a:ext>
            </a:extLst>
          </p:cNvPr>
          <p:cNvSpPr txBox="1"/>
          <p:nvPr/>
        </p:nvSpPr>
        <p:spPr>
          <a:xfrm>
            <a:off x="6197898" y="3269419"/>
            <a:ext cx="13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DD1DBB-FAD6-EE41-8195-3E5F9DFB3309}"/>
              </a:ext>
            </a:extLst>
          </p:cNvPr>
          <p:cNvSpPr txBox="1"/>
          <p:nvPr/>
        </p:nvSpPr>
        <p:spPr>
          <a:xfrm>
            <a:off x="6197898" y="3802193"/>
            <a:ext cx="115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E1C81-3B3A-E045-BD04-F519A76CB826}"/>
              </a:ext>
            </a:extLst>
          </p:cNvPr>
          <p:cNvSpPr txBox="1"/>
          <p:nvPr/>
        </p:nvSpPr>
        <p:spPr>
          <a:xfrm>
            <a:off x="6197898" y="4327157"/>
            <a:ext cx="96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B9870C52-2644-8FEF-5D69-DA2DDD6E29C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368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7809957-977A-A441-BC4E-C74E5FEB13B4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755B8F25-F07B-7595-03B0-4CDC982390E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667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5E6DD3D-3C85-8B47-8FB0-D9F644120B2A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08BE6A93-2676-245D-13F3-4FEB06E01305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4302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C482C89-B8A9-F94A-9643-0BD3569DFF6D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D202C42B-184A-E0D3-D348-7ED18A16A1C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2843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D43C00C-882D-4948-9319-80EB45A12493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6F292EA8-9660-737A-D87F-F460A724B0E5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677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(6)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D693AA5-5CE9-CB4F-AE59-FDB57422C890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5126DC2C-CF06-E7BF-0B14-F8046A9E156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647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(6)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6EBC33C-43B7-784C-B1EE-A9F3B5616F16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1F05D2AE-8D6A-CA57-85C5-ED1F6CA581A3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660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F62910E-738D-9546-8C07-2E1ECD353509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3D67C861-2289-1295-92F7-FC35BE8D1685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246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 err="1">
                  <a:latin typeface="Lucida Console" panose="020B0609040504020204" pitchFamily="49" charset="0"/>
                </a:rPr>
                <a:t>depthFirst</a:t>
              </a:r>
              <a:r>
                <a:rPr lang="en-US" sz="2000" dirty="0"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E65AE53-3863-B342-A38B-603F1A2483C0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7D9D86E0-D4EF-2C14-8C54-C8B79905C6A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4539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0B43FF-2205-1140-A035-05DD5C2E9E7F}"/>
              </a:ext>
            </a:extLst>
          </p:cNvPr>
          <p:cNvCxnSpPr>
            <a:cxnSpLocks/>
          </p:cNvCxnSpPr>
          <p:nvPr/>
        </p:nvCxnSpPr>
        <p:spPr>
          <a:xfrm flipV="1">
            <a:off x="8521369" y="1798820"/>
            <a:ext cx="877464" cy="120302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Traversal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8510743" y="3077093"/>
            <a:ext cx="0" cy="135220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8509869" y="4426741"/>
            <a:ext cx="142938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8511621" y="3019898"/>
            <a:ext cx="144412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9937690" y="3019898"/>
            <a:ext cx="18051" cy="138996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DC7F637-1853-D844-9B3E-DCF1DDB2C73C}"/>
              </a:ext>
            </a:extLst>
          </p:cNvPr>
          <p:cNvCxnSpPr>
            <a:cxnSpLocks/>
          </p:cNvCxnSpPr>
          <p:nvPr/>
        </p:nvCxnSpPr>
        <p:spPr>
          <a:xfrm>
            <a:off x="9937690" y="3001847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EB4BA8-4BE4-5149-920A-1406D4CD3467}"/>
              </a:ext>
            </a:extLst>
          </p:cNvPr>
          <p:cNvCxnSpPr>
            <a:cxnSpLocks/>
          </p:cNvCxnSpPr>
          <p:nvPr/>
        </p:nvCxnSpPr>
        <p:spPr>
          <a:xfrm flipV="1">
            <a:off x="9919639" y="3805443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97FC3C7E-56B9-4C49-BCC6-AC6A970DE5A7}"/>
              </a:ext>
            </a:extLst>
          </p:cNvPr>
          <p:cNvSpPr/>
          <p:nvPr/>
        </p:nvSpPr>
        <p:spPr>
          <a:xfrm>
            <a:off x="10996315" y="361062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9773839" y="4244839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9773839" y="2834485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7279282" y="3011255"/>
            <a:ext cx="1242087" cy="62247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7299980" y="3687804"/>
            <a:ext cx="1209451" cy="74011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7083003" y="346674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8333639" y="2843024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8344457" y="4249971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7088049" y="335754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8340079" y="27261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8349329" y="4144176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9780029" y="273115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9772841" y="4140710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6CBACB-1D6B-B34A-9019-5DF9466919C4}"/>
              </a:ext>
            </a:extLst>
          </p:cNvPr>
          <p:cNvSpPr txBox="1"/>
          <p:nvPr/>
        </p:nvSpPr>
        <p:spPr>
          <a:xfrm>
            <a:off x="11003405" y="350059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7F2EC32-59EA-E24B-9FA0-5BB272233DD0}"/>
              </a:ext>
            </a:extLst>
          </p:cNvPr>
          <p:cNvGrpSpPr/>
          <p:nvPr/>
        </p:nvGrpSpPr>
        <p:grpSpPr>
          <a:xfrm>
            <a:off x="4336992" y="3716673"/>
            <a:ext cx="2129377" cy="2814268"/>
            <a:chOff x="4953759" y="3880393"/>
            <a:chExt cx="2129377" cy="281426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BCAD56ED-26EC-5A4F-BAC9-E92BB393A184}"/>
                </a:ext>
              </a:extLst>
            </p:cNvPr>
            <p:cNvGrpSpPr/>
            <p:nvPr/>
          </p:nvGrpSpPr>
          <p:grpSpPr>
            <a:xfrm rot="10800000">
              <a:off x="4953759" y="4322049"/>
              <a:ext cx="2128601" cy="2372612"/>
              <a:chOff x="5103952" y="4043178"/>
              <a:chExt cx="2128601" cy="2372612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E10DC26-C678-F147-A7DB-AD02C96D1FF6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94CF6E2-1B73-DB4A-83B9-5E8E6B24D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3589DE6-5EE4-0842-8804-7911C06C3A65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4785374-DE91-E540-88C1-107507092CEB}"/>
                </a:ext>
              </a:extLst>
            </p:cNvPr>
            <p:cNvSpPr txBox="1"/>
            <p:nvPr/>
          </p:nvSpPr>
          <p:spPr>
            <a:xfrm>
              <a:off x="4954539" y="3880393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Output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B2887304-A395-6746-A167-8A41184962B9}"/>
              </a:ext>
            </a:extLst>
          </p:cNvPr>
          <p:cNvSpPr txBox="1"/>
          <p:nvPr/>
        </p:nvSpPr>
        <p:spPr>
          <a:xfrm>
            <a:off x="4398592" y="4160568"/>
            <a:ext cx="2203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0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1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2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4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3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5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33D77EB-E913-F742-9029-FBAE4E28719E}"/>
              </a:ext>
            </a:extLst>
          </p:cNvPr>
          <p:cNvGrpSpPr/>
          <p:nvPr/>
        </p:nvGrpSpPr>
        <p:grpSpPr>
          <a:xfrm>
            <a:off x="9233681" y="1497407"/>
            <a:ext cx="364846" cy="584775"/>
            <a:chOff x="7235403" y="3509940"/>
            <a:chExt cx="364846" cy="58477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1B915E-FBB6-8B42-B1E5-AA8AB44BDF55}"/>
                </a:ext>
              </a:extLst>
            </p:cNvPr>
            <p:cNvSpPr/>
            <p:nvPr/>
          </p:nvSpPr>
          <p:spPr>
            <a:xfrm>
              <a:off x="7235403" y="36191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9851200-0F37-9A47-8EBD-D6F1B75D5219}"/>
                </a:ext>
              </a:extLst>
            </p:cNvPr>
            <p:cNvSpPr txBox="1"/>
            <p:nvPr/>
          </p:nvSpPr>
          <p:spPr>
            <a:xfrm>
              <a:off x="7240449" y="3509940"/>
              <a:ext cx="359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343085-246E-5A42-812F-EA7568F1D164}"/>
              </a:ext>
            </a:extLst>
          </p:cNvPr>
          <p:cNvGrpSpPr/>
          <p:nvPr/>
        </p:nvGrpSpPr>
        <p:grpSpPr>
          <a:xfrm>
            <a:off x="813565" y="3678583"/>
            <a:ext cx="2221606" cy="3259008"/>
            <a:chOff x="1911725" y="3315733"/>
            <a:chExt cx="2221606" cy="325900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FD26D4-FD19-7649-917F-3563A3C2D67B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dirty="0">
                  <a:latin typeface="Lucida Console" panose="020B0609040504020204" pitchFamily="49" charset="0"/>
                </a:rPr>
                <a:t> </a:t>
              </a: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9EE9A0D-911C-6942-95A0-EA204E8B6196}"/>
                </a:ext>
              </a:extLst>
            </p:cNvPr>
            <p:cNvGrpSpPr/>
            <p:nvPr/>
          </p:nvGrpSpPr>
          <p:grpSpPr>
            <a:xfrm>
              <a:off x="1911725" y="3805443"/>
              <a:ext cx="2128601" cy="2372612"/>
              <a:chOff x="5103952" y="4043178"/>
              <a:chExt cx="2128601" cy="2372612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B8C6079-5921-C945-A973-527BFB7CE0FC}"/>
                  </a:ext>
                </a:extLst>
              </p:cNvPr>
              <p:cNvCxnSpPr/>
              <p:nvPr/>
            </p:nvCxnSpPr>
            <p:spPr>
              <a:xfrm>
                <a:off x="5103952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69AE88B-2BFE-3748-92B6-2F329DA68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AE85634-F246-1844-8BB1-90EE6F049CC7}"/>
                  </a:ext>
                </a:extLst>
              </p:cNvPr>
              <p:cNvCxnSpPr/>
              <p:nvPr/>
            </p:nvCxnSpPr>
            <p:spPr>
              <a:xfrm>
                <a:off x="7232553" y="4043178"/>
                <a:ext cx="0" cy="2372612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F87C2D5-DB3E-664E-BD31-DAAB1CDD9780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E83424D-3D68-E847-AF6E-1FF3406B98FC}"/>
              </a:ext>
            </a:extLst>
          </p:cNvPr>
          <p:cNvSpPr txBox="1"/>
          <p:nvPr/>
        </p:nvSpPr>
        <p:spPr>
          <a:xfrm>
            <a:off x="386342" y="1152824"/>
            <a:ext cx="10071065" cy="33547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visited[]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void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(int n)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</a:rPr>
              <a:t>System.out.println</a:t>
            </a:r>
            <a:r>
              <a:rPr lang="en-US" sz="2000" dirty="0">
                <a:latin typeface="Lucida Console" panose="020B0609040504020204" pitchFamily="49" charset="0"/>
              </a:rPr>
              <a:t>(n);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visited[n]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getNeighbors</a:t>
            </a:r>
            <a:r>
              <a:rPr lang="en-US" sz="2000" dirty="0">
                <a:latin typeface="Lucida Console" panose="020B0609040504020204" pitchFamily="49" charset="0"/>
              </a:rPr>
              <a:t>(n))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   </a:t>
            </a:r>
            <a:r>
              <a:rPr lang="en-US" sz="2000" dirty="0" err="1">
                <a:latin typeface="Lucida Console" panose="020B0609040504020204" pitchFamily="49" charset="0"/>
              </a:rPr>
              <a:t>depthFirst</a:t>
            </a:r>
            <a:r>
              <a:rPr lang="en-US" sz="2000" dirty="0">
                <a:latin typeface="Lucida Console" panose="020B0609040504020204" pitchFamily="49" charset="0"/>
              </a:rPr>
              <a:t>(neighbor);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BDC5C859-DCC7-C4D2-4AC7-5C622A9F584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249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55707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reachable(int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return visited[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0D7B32-B8EC-3046-A2B8-8C88AE5B5824}"/>
              </a:ext>
            </a:extLst>
          </p:cNvPr>
          <p:cNvGrpSpPr/>
          <p:nvPr/>
        </p:nvGrpSpPr>
        <p:grpSpPr>
          <a:xfrm>
            <a:off x="7748021" y="2122924"/>
            <a:ext cx="4280202" cy="1960649"/>
            <a:chOff x="7083003" y="2726107"/>
            <a:chExt cx="4280202" cy="1960649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951FEE-1CA4-DE44-99A0-D876D025C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743" y="3077093"/>
              <a:ext cx="0" cy="135220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AAB1FBA-C1AC-EC45-A8C6-FDE7A2A9DC70}"/>
                </a:ext>
              </a:extLst>
            </p:cNvPr>
            <p:cNvCxnSpPr>
              <a:cxnSpLocks/>
            </p:cNvCxnSpPr>
            <p:nvPr/>
          </p:nvCxnSpPr>
          <p:spPr>
            <a:xfrm>
              <a:off x="8509869" y="4426741"/>
              <a:ext cx="1429383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DC4C16-2BAE-FB44-A5BB-A7BDAC54EB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1621" y="3019898"/>
              <a:ext cx="144412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64B061-C9CA-8F47-830A-ABD86248739D}"/>
                </a:ext>
              </a:extLst>
            </p:cNvPr>
            <p:cNvCxnSpPr>
              <a:cxnSpLocks/>
            </p:cNvCxnSpPr>
            <p:nvPr/>
          </p:nvCxnSpPr>
          <p:spPr>
            <a:xfrm>
              <a:off x="9937690" y="3019898"/>
              <a:ext cx="18051" cy="1389967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DC7F637-1853-D844-9B3E-DCF1DDB2C73C}"/>
                </a:ext>
              </a:extLst>
            </p:cNvPr>
            <p:cNvCxnSpPr>
              <a:cxnSpLocks/>
            </p:cNvCxnSpPr>
            <p:nvPr/>
          </p:nvCxnSpPr>
          <p:spPr>
            <a:xfrm>
              <a:off x="9937690" y="3001847"/>
              <a:ext cx="1209451" cy="74011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EB4BA8-4BE4-5149-920A-1406D4CD3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9639" y="3805443"/>
              <a:ext cx="1242087" cy="62247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7FC3C7E-56B9-4C49-BCC6-AC6A970DE5A7}"/>
                </a:ext>
              </a:extLst>
            </p:cNvPr>
            <p:cNvSpPr/>
            <p:nvPr/>
          </p:nvSpPr>
          <p:spPr>
            <a:xfrm>
              <a:off x="10996315" y="361062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4804E3-3257-F945-B345-47253999CC05}"/>
                </a:ext>
              </a:extLst>
            </p:cNvPr>
            <p:cNvSpPr/>
            <p:nvPr/>
          </p:nvSpPr>
          <p:spPr>
            <a:xfrm>
              <a:off x="9773839" y="4244839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33BE2DA-0880-1949-B19B-79ACB768F627}"/>
                </a:ext>
              </a:extLst>
            </p:cNvPr>
            <p:cNvSpPr/>
            <p:nvPr/>
          </p:nvSpPr>
          <p:spPr>
            <a:xfrm>
              <a:off x="9773839" y="2834485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D39E9AA-C785-B84A-96CF-FE18F4910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9282" y="3011255"/>
              <a:ext cx="1242087" cy="62247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23792A-7C30-5645-B7DE-25DFBC9E7951}"/>
                </a:ext>
              </a:extLst>
            </p:cNvPr>
            <p:cNvCxnSpPr>
              <a:cxnSpLocks/>
            </p:cNvCxnSpPr>
            <p:nvPr/>
          </p:nvCxnSpPr>
          <p:spPr>
            <a:xfrm>
              <a:off x="7299980" y="3687804"/>
              <a:ext cx="1209451" cy="74011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4E39D9-B6EA-2841-9067-8F14F492F844}"/>
                </a:ext>
              </a:extLst>
            </p:cNvPr>
            <p:cNvSpPr/>
            <p:nvPr/>
          </p:nvSpPr>
          <p:spPr>
            <a:xfrm>
              <a:off x="7083003" y="34667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1204BFA-3E10-CC44-9CF9-B402B65535A2}"/>
                </a:ext>
              </a:extLst>
            </p:cNvPr>
            <p:cNvSpPr/>
            <p:nvPr/>
          </p:nvSpPr>
          <p:spPr>
            <a:xfrm>
              <a:off x="8333639" y="2843024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7CD9E06-7883-8D40-9795-BAEFB9520C1D}"/>
                </a:ext>
              </a:extLst>
            </p:cNvPr>
            <p:cNvSpPr/>
            <p:nvPr/>
          </p:nvSpPr>
          <p:spPr>
            <a:xfrm>
              <a:off x="8344457" y="424997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7088049" y="3357540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8340079" y="2726107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8349329" y="4144176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9780029" y="2731150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9772841" y="4140710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11003405" y="3500598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14D5DA57-0168-CC5C-9A96-9C1E2134863E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207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D41CB31-5F19-C644-91AB-DEED1A0CB955}"/>
              </a:ext>
            </a:extLst>
          </p:cNvPr>
          <p:cNvSpPr txBox="1"/>
          <p:nvPr/>
        </p:nvSpPr>
        <p:spPr>
          <a:xfrm>
            <a:off x="0" y="605601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Is there a path from node 0 to node 5?</a:t>
            </a:r>
          </a:p>
        </p:txBody>
      </p:sp>
      <p:graphicFrame>
        <p:nvGraphicFramePr>
          <p:cNvPr id="5" name="Table 33">
            <a:extLst>
              <a:ext uri="{FF2B5EF4-FFF2-40B4-BE49-F238E27FC236}">
                <a16:creationId xmlns:a16="http://schemas.microsoft.com/office/drawing/2014/main" id="{0CA6223C-CE7A-244A-88E6-C1389F75F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77472"/>
              </p:ext>
            </p:extLst>
          </p:nvPr>
        </p:nvGraphicFramePr>
        <p:xfrm>
          <a:off x="4830755" y="1735489"/>
          <a:ext cx="61861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11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B4021D-EEF1-D140-BA81-5687F3E4DBAD}"/>
              </a:ext>
            </a:extLst>
          </p:cNvPr>
          <p:cNvCxnSpPr/>
          <p:nvPr/>
        </p:nvCxnSpPr>
        <p:spPr>
          <a:xfrm>
            <a:off x="5606056" y="1969134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7F0FF29-4B14-684B-A49D-6F413DCFF731}"/>
              </a:ext>
            </a:extLst>
          </p:cNvPr>
          <p:cNvCxnSpPr/>
          <p:nvPr/>
        </p:nvCxnSpPr>
        <p:spPr>
          <a:xfrm>
            <a:off x="5606056" y="2527660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088BD1-4B7E-C04C-8865-4D2D5FF5A946}"/>
              </a:ext>
            </a:extLst>
          </p:cNvPr>
          <p:cNvCxnSpPr/>
          <p:nvPr/>
        </p:nvCxnSpPr>
        <p:spPr>
          <a:xfrm>
            <a:off x="5606056" y="3036758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7C9246-0F63-5441-8F50-3FFFD8A9545D}"/>
              </a:ext>
            </a:extLst>
          </p:cNvPr>
          <p:cNvCxnSpPr/>
          <p:nvPr/>
        </p:nvCxnSpPr>
        <p:spPr>
          <a:xfrm>
            <a:off x="5606056" y="3531029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F4FAD3-ADA0-F144-820B-AF8176C8A153}"/>
              </a:ext>
            </a:extLst>
          </p:cNvPr>
          <p:cNvCxnSpPr/>
          <p:nvPr/>
        </p:nvCxnSpPr>
        <p:spPr>
          <a:xfrm>
            <a:off x="5606056" y="4069783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B38AF2-D538-074D-961C-8F01BF371EB9}"/>
              </a:ext>
            </a:extLst>
          </p:cNvPr>
          <p:cNvCxnSpPr/>
          <p:nvPr/>
        </p:nvCxnSpPr>
        <p:spPr>
          <a:xfrm>
            <a:off x="5606056" y="4588767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FC29A60-BBAC-2444-99E3-9FDF2DFCC366}"/>
              </a:ext>
            </a:extLst>
          </p:cNvPr>
          <p:cNvSpPr txBox="1"/>
          <p:nvPr/>
        </p:nvSpPr>
        <p:spPr>
          <a:xfrm>
            <a:off x="6197899" y="1707524"/>
            <a:ext cx="88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46F67-E7CC-DF47-A132-DA4ED6622C3D}"/>
              </a:ext>
            </a:extLst>
          </p:cNvPr>
          <p:cNvSpPr txBox="1"/>
          <p:nvPr/>
        </p:nvSpPr>
        <p:spPr>
          <a:xfrm>
            <a:off x="6197899" y="2263387"/>
            <a:ext cx="115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FA7062-8794-A44F-A2F0-DFE842F5F069}"/>
              </a:ext>
            </a:extLst>
          </p:cNvPr>
          <p:cNvSpPr txBox="1"/>
          <p:nvPr/>
        </p:nvSpPr>
        <p:spPr>
          <a:xfrm>
            <a:off x="6197899" y="2766749"/>
            <a:ext cx="13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70B2A-9F78-7F4A-BD51-0AE3D8C7D1C7}"/>
              </a:ext>
            </a:extLst>
          </p:cNvPr>
          <p:cNvSpPr txBox="1"/>
          <p:nvPr/>
        </p:nvSpPr>
        <p:spPr>
          <a:xfrm>
            <a:off x="6197898" y="3269419"/>
            <a:ext cx="13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DD1DBB-FAD6-EE41-8195-3E5F9DFB3309}"/>
              </a:ext>
            </a:extLst>
          </p:cNvPr>
          <p:cNvSpPr txBox="1"/>
          <p:nvPr/>
        </p:nvSpPr>
        <p:spPr>
          <a:xfrm>
            <a:off x="6197898" y="3802193"/>
            <a:ext cx="115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E1C81-3B3A-E045-BD04-F519A76CB826}"/>
              </a:ext>
            </a:extLst>
          </p:cNvPr>
          <p:cNvSpPr txBox="1"/>
          <p:nvPr/>
        </p:nvSpPr>
        <p:spPr>
          <a:xfrm>
            <a:off x="6197898" y="4327157"/>
            <a:ext cx="96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1E10C-C6A4-3343-AAC8-6D59AB1DE4CD}"/>
              </a:ext>
            </a:extLst>
          </p:cNvPr>
          <p:cNvSpPr txBox="1"/>
          <p:nvPr/>
        </p:nvSpPr>
        <p:spPr>
          <a:xfrm>
            <a:off x="7907087" y="4179678"/>
            <a:ext cx="4064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We need a better process than “eyeballing it” for finding paths.  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EB84B69B-ECFB-283C-7598-A7540866515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19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55707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 reachable(int 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return visited[</a:t>
            </a:r>
            <a:r>
              <a:rPr lang="en-US" sz="2000" dirty="0" err="1">
                <a:latin typeface="Lucida Console" panose="020B0609040504020204" pitchFamily="49" charset="0"/>
              </a:rPr>
              <a:t>endVertex</a:t>
            </a:r>
            <a:r>
              <a:rPr lang="en-US" sz="2000" dirty="0">
                <a:latin typeface="Lucida Console" panose="020B0609040504020204" pitchFamily="49" charset="0"/>
              </a:rPr>
              <a:t>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0D7B32-B8EC-3046-A2B8-8C88AE5B5824}"/>
              </a:ext>
            </a:extLst>
          </p:cNvPr>
          <p:cNvGrpSpPr/>
          <p:nvPr/>
        </p:nvGrpSpPr>
        <p:grpSpPr>
          <a:xfrm>
            <a:off x="7748021" y="2122924"/>
            <a:ext cx="4280202" cy="1960649"/>
            <a:chOff x="7083003" y="2726107"/>
            <a:chExt cx="4280202" cy="1960649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C951FEE-1CA4-DE44-99A0-D876D025C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0743" y="3077093"/>
              <a:ext cx="0" cy="135220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AAB1FBA-C1AC-EC45-A8C6-FDE7A2A9DC70}"/>
                </a:ext>
              </a:extLst>
            </p:cNvPr>
            <p:cNvCxnSpPr>
              <a:cxnSpLocks/>
            </p:cNvCxnSpPr>
            <p:nvPr/>
          </p:nvCxnSpPr>
          <p:spPr>
            <a:xfrm>
              <a:off x="8509869" y="4426741"/>
              <a:ext cx="1429383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DC4C16-2BAE-FB44-A5BB-A7BDAC54EB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1621" y="3019898"/>
              <a:ext cx="144412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264B061-C9CA-8F47-830A-ABD86248739D}"/>
                </a:ext>
              </a:extLst>
            </p:cNvPr>
            <p:cNvCxnSpPr>
              <a:cxnSpLocks/>
            </p:cNvCxnSpPr>
            <p:nvPr/>
          </p:nvCxnSpPr>
          <p:spPr>
            <a:xfrm>
              <a:off x="9937690" y="3019898"/>
              <a:ext cx="18051" cy="1389967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DC7F637-1853-D844-9B3E-DCF1DDB2C73C}"/>
                </a:ext>
              </a:extLst>
            </p:cNvPr>
            <p:cNvCxnSpPr>
              <a:cxnSpLocks/>
            </p:cNvCxnSpPr>
            <p:nvPr/>
          </p:nvCxnSpPr>
          <p:spPr>
            <a:xfrm>
              <a:off x="9937690" y="3001847"/>
              <a:ext cx="1209451" cy="74011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2EB4BA8-4BE4-5149-920A-1406D4CD3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9639" y="3805443"/>
              <a:ext cx="1242087" cy="62247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7FC3C7E-56B9-4C49-BCC6-AC6A970DE5A7}"/>
                </a:ext>
              </a:extLst>
            </p:cNvPr>
            <p:cNvSpPr/>
            <p:nvPr/>
          </p:nvSpPr>
          <p:spPr>
            <a:xfrm>
              <a:off x="10996315" y="361062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B4804E3-3257-F945-B345-47253999CC05}"/>
                </a:ext>
              </a:extLst>
            </p:cNvPr>
            <p:cNvSpPr/>
            <p:nvPr/>
          </p:nvSpPr>
          <p:spPr>
            <a:xfrm>
              <a:off x="9773839" y="4244839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33BE2DA-0880-1949-B19B-79ACB768F627}"/>
                </a:ext>
              </a:extLst>
            </p:cNvPr>
            <p:cNvSpPr/>
            <p:nvPr/>
          </p:nvSpPr>
          <p:spPr>
            <a:xfrm>
              <a:off x="9773839" y="2834485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D39E9AA-C785-B84A-96CF-FE18F49102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9282" y="3011255"/>
              <a:ext cx="1242087" cy="622473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C23792A-7C30-5645-B7DE-25DFBC9E7951}"/>
                </a:ext>
              </a:extLst>
            </p:cNvPr>
            <p:cNvCxnSpPr>
              <a:cxnSpLocks/>
            </p:cNvCxnSpPr>
            <p:nvPr/>
          </p:nvCxnSpPr>
          <p:spPr>
            <a:xfrm>
              <a:off x="7299980" y="3687804"/>
              <a:ext cx="1209451" cy="740112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34E39D9-B6EA-2841-9067-8F14F492F844}"/>
                </a:ext>
              </a:extLst>
            </p:cNvPr>
            <p:cNvSpPr/>
            <p:nvPr/>
          </p:nvSpPr>
          <p:spPr>
            <a:xfrm>
              <a:off x="7083003" y="346674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1204BFA-3E10-CC44-9CF9-B402B65535A2}"/>
                </a:ext>
              </a:extLst>
            </p:cNvPr>
            <p:cNvSpPr/>
            <p:nvPr/>
          </p:nvSpPr>
          <p:spPr>
            <a:xfrm>
              <a:off x="8333639" y="2843024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7CD9E06-7883-8D40-9795-BAEFB9520C1D}"/>
                </a:ext>
              </a:extLst>
            </p:cNvPr>
            <p:cNvSpPr/>
            <p:nvPr/>
          </p:nvSpPr>
          <p:spPr>
            <a:xfrm>
              <a:off x="8344457" y="4249971"/>
              <a:ext cx="363803" cy="363803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5FEDBF7-3C4D-D14B-A23E-F28BFE85354F}"/>
                </a:ext>
              </a:extLst>
            </p:cNvPr>
            <p:cNvSpPr txBox="1"/>
            <p:nvPr/>
          </p:nvSpPr>
          <p:spPr>
            <a:xfrm>
              <a:off x="7088049" y="3357540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499DB7B-48AB-2A43-8EDA-C11CACAB361B}"/>
                </a:ext>
              </a:extLst>
            </p:cNvPr>
            <p:cNvSpPr txBox="1"/>
            <p:nvPr/>
          </p:nvSpPr>
          <p:spPr>
            <a:xfrm>
              <a:off x="8340079" y="2726107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8998C5-8754-D14A-A475-B8EF49C292B7}"/>
                </a:ext>
              </a:extLst>
            </p:cNvPr>
            <p:cNvSpPr txBox="1"/>
            <p:nvPr/>
          </p:nvSpPr>
          <p:spPr>
            <a:xfrm>
              <a:off x="8349329" y="4144176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AE741E-FFD2-B443-9A41-51AA59F07AF1}"/>
                </a:ext>
              </a:extLst>
            </p:cNvPr>
            <p:cNvSpPr txBox="1"/>
            <p:nvPr/>
          </p:nvSpPr>
          <p:spPr>
            <a:xfrm>
              <a:off x="9780029" y="2731150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3036BEB-74E2-654D-AF4C-DC4A257BF033}"/>
                </a:ext>
              </a:extLst>
            </p:cNvPr>
            <p:cNvSpPr txBox="1"/>
            <p:nvPr/>
          </p:nvSpPr>
          <p:spPr>
            <a:xfrm>
              <a:off x="9772841" y="4140710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6CBACB-1D6B-B34A-9019-5DF9466919C4}"/>
                </a:ext>
              </a:extLst>
            </p:cNvPr>
            <p:cNvSpPr txBox="1"/>
            <p:nvPr/>
          </p:nvSpPr>
          <p:spPr>
            <a:xfrm>
              <a:off x="11003405" y="3500598"/>
              <a:ext cx="359800" cy="542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8BC5C41-8345-4C41-B2E8-4B677856A8E4}"/>
              </a:ext>
            </a:extLst>
          </p:cNvPr>
          <p:cNvSpPr txBox="1"/>
          <p:nvPr/>
        </p:nvSpPr>
        <p:spPr>
          <a:xfrm>
            <a:off x="7435810" y="5092354"/>
            <a:ext cx="4369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How do we get actual paths between vertices</a:t>
            </a:r>
            <a:r>
              <a:rPr lang="en-US" sz="3200" b="1" dirty="0">
                <a:solidFill>
                  <a:schemeClr val="accent1"/>
                </a:solidFill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F1B79C21-497C-60B6-6E59-C4F2CAEB8297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79527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AE3464BA-7E3B-874A-176F-15C181CAF50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549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C951FEE-1CA4-DE44-99A0-D876D025C018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AB1FBA-C1AC-EC45-A8C6-FDE7A2A9DC70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3DC4C16-2BAE-FB44-A5BB-A7BDAC54EB7D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264B061-C9CA-8F47-830A-ABD86248739D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0B4804E3-3257-F945-B345-47253999CC05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533BE2DA-0880-1949-B19B-79ACB768F627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D39E9AA-C785-B84A-96CF-FE18F491022E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C23792A-7C30-5645-B7DE-25DFBC9E7951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4E39D9-B6EA-2841-9067-8F14F492F844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1204BFA-3E10-CC44-9CF9-B402B65535A2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97CD9E06-7883-8D40-9795-BAEFB9520C1D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FEDBF7-3C4D-D14B-A23E-F28BFE85354F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499DB7B-48AB-2A43-8EDA-C11CACAB361B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78998C5-8754-D14A-A475-B8EF49C292B7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AE741E-FFD2-B443-9A41-51AA59F07AF1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036BEB-74E2-654D-AF4C-DC4A257BF033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b="1" dirty="0">
                <a:solidFill>
                  <a:schemeClr val="accent2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chemeClr val="accent2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chemeClr val="accent2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0070C0"/>
                </a:solidFill>
                <a:latin typeface="Lucida Console" panose="020B0609040504020204" pitchFamily="49" charset="0"/>
              </a:endParaRP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F9F09CA6-E9C4-14D8-4DC2-2F2C9CBA62E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700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b="1" dirty="0">
                <a:solidFill>
                  <a:srgbClr val="0070C0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0070C0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0070C0"/>
                </a:solidFill>
                <a:latin typeface="Lucida Console" panose="020B0609040504020204" pitchFamily="49" charset="0"/>
              </a:endParaRP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37E2FD-6A43-3AC0-4C6D-4B84CFB3D532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E85F9F-6B32-9C3A-8D1D-44ADBC9667E0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BA9E8D-6119-57FD-5B32-A4FA95041F9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FE2F4B-2184-550B-EBBC-51F706CA4203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A121EE5-FE73-ADF2-8242-7445E732E773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9E75F4-9BAF-9329-1F77-4D502946AA79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2F2207-A209-A219-FE4E-2C0B978CB5B5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A8DC9BF-EC63-9451-45D6-977B26BF573F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E794E0F-2235-0E13-C9EB-498E2B5257DC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592D090-CA5E-B199-3A53-E006A93C5EAD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E66CF9A-8B02-DAE7-F521-69A94EAC4A11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ED072B-BEB9-0795-3CF0-6CD5E89750D8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35A7ECE-236A-4357-0767-39A4A1A231E8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B2D8EA4-12C2-B930-90D7-43B0984F147B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9C03A0-2622-0667-E6D4-AE6CF5578458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8F05C2-81E5-A97E-C762-05DB3614A999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4EA56CE4-ECD0-BE1E-AB46-870AEEB8B0D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275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b="1" dirty="0">
                <a:solidFill>
                  <a:srgbClr val="FF0000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FF0000"/>
                </a:solidFill>
                <a:latin typeface="Lucida Console" panose="020B0609040504020204" pitchFamily="49" charset="0"/>
              </a:endParaRP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9600D0-C063-B67C-6E6D-EAB9C473B000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0E2D81-A5F0-36CC-07B6-D30A735E1775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27A1DA-C0E5-520F-2769-580173685A25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009F7B-32B2-02D5-A49E-6BCE84096B53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829FD81-6E74-B5D3-03EF-619B6628A1A3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CB26008-5B79-022C-64F0-4D6B4C752841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468020-8260-B46B-F4AB-A57AA28FCB26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49A3EC-F72D-AD1B-96D3-0A91059A6ECB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968C636-473C-8BFE-EA50-1E43C16F1C83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0D031DE-9B4C-78BE-5ADA-AA5C5CFAE843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199F42-7D65-B525-BB9E-5A7255915C7B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B6DA52-3096-482A-C984-2ED65B682F9C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DED7B00-5398-8E19-856D-EA1B56F161B1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DBC4E3-5490-A16E-EE25-34C179F5C1E3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14D67C-477B-B163-31C4-9F1E57E7BE58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454678-216F-C25A-4535-F9938EBD9689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147AFD3B-F0C1-836E-EB25-F1D33C889D5F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269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b="1" dirty="0">
                <a:solidFill>
                  <a:srgbClr val="7030A0"/>
                </a:solidFill>
                <a:latin typeface="Lucida Console" panose="020B0609040504020204" pitchFamily="49" charset="0"/>
              </a:endParaRPr>
            </a:p>
            <a:p>
              <a:r>
                <a:rPr lang="en-US" sz="2000" b="1" dirty="0" err="1">
                  <a:solidFill>
                    <a:srgbClr val="7030A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7030A0"/>
                  </a:solidFill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3F2DCA5-303D-6626-278E-525D6F2DC707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D4666E0-3A08-3656-57AB-834B0E981021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981B04-8141-097F-FE2F-1290799A97E2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026395-82C9-5A24-A257-A475A318E6B7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77B5DCA2-B30E-CC7A-4DE5-B6289A756C1F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4100BED-615E-3936-9AA4-1959D2A14D71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9517CD-FAE3-2D95-9434-F43874405C34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5F56C-3829-B941-0565-89E7B6BDF3E9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D5DC8C0-4ABD-AFC0-0B4A-FEC0A61F0F8B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A9C0DE0-EF28-5022-21DB-64A1B5468B8D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E2AC0D6-E238-AD00-F9B2-A10A5F84B4D8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46AC6D-EF0E-C9FA-F0EE-45FEAFE43C4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5F0145-BED6-9895-2EE8-1CF1C491E23A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0C876B9-1431-96BE-B0FD-7CD86F7FE01D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4902EB7-649F-7AC5-2AFB-0EC19BFA07A7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EBE1B1-5242-03C4-9F7A-BEFFD5A51B72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B7BB4BE-211E-35E9-BE35-2D6A8A6910B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776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 err="1">
                  <a:solidFill>
                    <a:schemeClr val="accent2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b="1" dirty="0" err="1">
                  <a:solidFill>
                    <a:srgbClr val="7030A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7030A0"/>
                  </a:solidFill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F53E6-D93A-C31B-944A-CA0F863C1E6C}"/>
              </a:ext>
            </a:extLst>
          </p:cNvPr>
          <p:cNvSpPr txBox="1"/>
          <p:nvPr/>
        </p:nvSpPr>
        <p:spPr>
          <a:xfrm>
            <a:off x="5421874" y="4855172"/>
            <a:ext cx="6127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Was a path identified when determining that 0 and 3 are connected?</a:t>
            </a:r>
          </a:p>
          <a:p>
            <a:endParaRPr lang="en-US" sz="1000" b="1" dirty="0"/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59DC3407-C3F9-F9AA-CB5D-B5E267ED5E0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76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 err="1">
                  <a:solidFill>
                    <a:schemeClr val="accent2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b="1" dirty="0" err="1">
                  <a:solidFill>
                    <a:srgbClr val="7030A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7030A0"/>
                  </a:solidFill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F53E6-D93A-C31B-944A-CA0F863C1E6C}"/>
              </a:ext>
            </a:extLst>
          </p:cNvPr>
          <p:cNvSpPr txBox="1"/>
          <p:nvPr/>
        </p:nvSpPr>
        <p:spPr>
          <a:xfrm>
            <a:off x="5421874" y="4855172"/>
            <a:ext cx="6127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Was a path identified when determining that 0 and 3 are connected?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YES!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FAC13B9C-B358-37F0-D49B-DCAA867B26A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946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b="1" dirty="0">
                <a:solidFill>
                  <a:srgbClr val="00B050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00B050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00B050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00B050"/>
                </a:solidFill>
                <a:latin typeface="Lucida Console" panose="020B0609040504020204" pitchFamily="49" charset="0"/>
              </a:endParaRP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F53E6-D93A-C31B-944A-CA0F863C1E6C}"/>
              </a:ext>
            </a:extLst>
          </p:cNvPr>
          <p:cNvSpPr txBox="1"/>
          <p:nvPr/>
        </p:nvSpPr>
        <p:spPr>
          <a:xfrm>
            <a:off x="5421874" y="4855172"/>
            <a:ext cx="6127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Was a path identified when determining that 0 and 3 are connected?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YES!</a:t>
            </a:r>
          </a:p>
        </p:txBody>
      </p:sp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D2D85AF3-2505-BCB0-771D-AD9B2EB03834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05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b="1" dirty="0">
                <a:solidFill>
                  <a:srgbClr val="0070C0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0070C0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0070C0"/>
                </a:solidFill>
                <a:latin typeface="Lucida Console" panose="020B0609040504020204" pitchFamily="49" charset="0"/>
              </a:endParaRP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5FF805-10DD-B7A7-6F48-50522E315162}"/>
              </a:ext>
            </a:extLst>
          </p:cNvPr>
          <p:cNvSpPr txBox="1"/>
          <p:nvPr/>
        </p:nvSpPr>
        <p:spPr>
          <a:xfrm>
            <a:off x="5421874" y="4855172"/>
            <a:ext cx="6127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Was a path identified when determining that 0 and 3 are connected?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YES!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7D52AD1C-CB1D-C35D-6498-B83FB991CDDC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5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BA7960-FA27-8E42-98C6-3A85D9AC9347}"/>
              </a:ext>
            </a:extLst>
          </p:cNvPr>
          <p:cNvGrpSpPr/>
          <p:nvPr/>
        </p:nvGrpSpPr>
        <p:grpSpPr>
          <a:xfrm>
            <a:off x="3199890" y="696706"/>
            <a:ext cx="5792220" cy="2646441"/>
            <a:chOff x="3504764" y="484100"/>
            <a:chExt cx="4613058" cy="21076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4A06451-FA90-CF4F-8C53-56F276E5AB9A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C91578-8016-DA49-82FF-A440C6347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240ED7E-CA9B-C243-B998-F6BD5544D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A0B32DB-8D06-8D40-B9D1-DF86F210B3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09608F-2C17-F249-9D40-BA3E72ECA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3365738-A8DC-A34C-8E0D-BCDBEC70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633F07-2225-7E47-A349-40582B159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EFE85A2-BC97-DD46-AA28-39E80A34F074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405449F-CC57-FA43-AFFC-002CA933CD67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8C68254-3C52-3C44-9E97-EEF0331367C1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6611A2F-7E68-3F4E-A268-9317D01840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F41C4E-7C3A-DB4C-9C7E-B2D876C8E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DC5346A-A4A8-AD46-AC74-28DB29B082C9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8C1AAF2-CE4E-0644-BB9F-56152314B39E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0E82B7E-B7BB-5444-88FE-D58AB639E845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E2AF-3642-6642-8CE0-A89C52E8EA8D}"/>
                </a:ext>
              </a:extLst>
            </p:cNvPr>
            <p:cNvSpPr txBox="1"/>
            <p:nvPr/>
          </p:nvSpPr>
          <p:spPr>
            <a:xfrm>
              <a:off x="3510202" y="1175358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1A6141-CF36-294F-A57B-E71167CC2C08}"/>
                </a:ext>
              </a:extLst>
            </p:cNvPr>
            <p:cNvSpPr txBox="1"/>
            <p:nvPr/>
          </p:nvSpPr>
          <p:spPr>
            <a:xfrm>
              <a:off x="4859598" y="49482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676251-84B1-8440-B9E8-B900C7B0F5A7}"/>
                </a:ext>
              </a:extLst>
            </p:cNvPr>
            <p:cNvSpPr txBox="1"/>
            <p:nvPr/>
          </p:nvSpPr>
          <p:spPr>
            <a:xfrm>
              <a:off x="4869568" y="200701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EB1943-DC94-A348-A89B-0F455CAA45A8}"/>
                </a:ext>
              </a:extLst>
            </p:cNvPr>
            <p:cNvSpPr txBox="1"/>
            <p:nvPr/>
          </p:nvSpPr>
          <p:spPr>
            <a:xfrm>
              <a:off x="6411528" y="48410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669653-5747-D94D-82FD-CBED3FAEC69C}"/>
                </a:ext>
              </a:extLst>
            </p:cNvPr>
            <p:cNvSpPr txBox="1"/>
            <p:nvPr/>
          </p:nvSpPr>
          <p:spPr>
            <a:xfrm>
              <a:off x="6403781" y="200327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E08078-0A6D-2F4A-A8CF-A21EF6C50D93}"/>
                </a:ext>
              </a:extLst>
            </p:cNvPr>
            <p:cNvSpPr txBox="1"/>
            <p:nvPr/>
          </p:nvSpPr>
          <p:spPr>
            <a:xfrm>
              <a:off x="7730042" y="132954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7DF294B-5ADF-1E49-8602-7E90434330D5}"/>
              </a:ext>
            </a:extLst>
          </p:cNvPr>
          <p:cNvSpPr txBox="1"/>
          <p:nvPr/>
        </p:nvSpPr>
        <p:spPr>
          <a:xfrm>
            <a:off x="2460474" y="3868351"/>
            <a:ext cx="7299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 is a </a:t>
            </a:r>
            <a:r>
              <a:rPr lang="en-US" sz="3200" b="1" u="sng" dirty="0">
                <a:solidFill>
                  <a:srgbClr val="00B050"/>
                </a:solidFill>
              </a:rPr>
              <a:t>generalizable</a:t>
            </a:r>
            <a:r>
              <a:rPr lang="en-US" sz="3200" dirty="0"/>
              <a:t> process to see if there is a path from node 0 to node 5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30A27DE0-C03D-47F5-FFB5-3495464B7205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7139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b="1" dirty="0">
                <a:solidFill>
                  <a:srgbClr val="FF0000"/>
                </a:solidFill>
                <a:latin typeface="Lucida Console" panose="020B0609040504020204" pitchFamily="49" charset="0"/>
              </a:endParaRPr>
            </a:p>
            <a:p>
              <a:endParaRPr lang="en-US" sz="2000" b="1" dirty="0">
                <a:solidFill>
                  <a:srgbClr val="FF0000"/>
                </a:solidFill>
                <a:latin typeface="Lucida Console" panose="020B0609040504020204" pitchFamily="49" charset="0"/>
              </a:endParaRP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948206A-785F-961C-CFBD-105B9096E1F2}"/>
              </a:ext>
            </a:extLst>
          </p:cNvPr>
          <p:cNvSpPr txBox="1"/>
          <p:nvPr/>
        </p:nvSpPr>
        <p:spPr>
          <a:xfrm>
            <a:off x="5421874" y="4855172"/>
            <a:ext cx="6127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Was a path identified when determining that 0 and 3 are connected?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YES!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89649BBC-3598-6409-E003-7F3164E1EEEB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548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endParaRPr lang="en-US" sz="2000" b="1" dirty="0">
                <a:solidFill>
                  <a:srgbClr val="7030A0"/>
                </a:solidFill>
                <a:latin typeface="Lucida Console" panose="020B0609040504020204" pitchFamily="49" charset="0"/>
              </a:endParaRPr>
            </a:p>
            <a:p>
              <a:r>
                <a:rPr lang="en-US" sz="2000" b="1" dirty="0" err="1">
                  <a:solidFill>
                    <a:srgbClr val="7030A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7030A0"/>
                  </a:solidFill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2BF60A-7AD7-7FFD-B88C-8629249AFD10}"/>
              </a:ext>
            </a:extLst>
          </p:cNvPr>
          <p:cNvSpPr txBox="1"/>
          <p:nvPr/>
        </p:nvSpPr>
        <p:spPr>
          <a:xfrm>
            <a:off x="5421874" y="4855172"/>
            <a:ext cx="6127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Was a path identified when determining that 0 and 3 are connected?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YES!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69FA1C1E-BB4F-0B4F-C8D8-F9EA42468453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322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 err="1">
                  <a:solidFill>
                    <a:schemeClr val="accent2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b="1" dirty="0" err="1">
                  <a:solidFill>
                    <a:srgbClr val="7030A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7030A0"/>
                  </a:solidFill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4" y="4855172"/>
            <a:ext cx="6127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Was a path identified when determining that 0 and 3 are connected?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YES!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59BDF462-C84B-248E-6DBE-BF80B7930E31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402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 err="1">
                  <a:solidFill>
                    <a:schemeClr val="accent2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b="1" dirty="0" err="1">
                  <a:solidFill>
                    <a:srgbClr val="7030A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7030A0"/>
                  </a:solidFill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4" y="4855172"/>
            <a:ext cx="61277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Was a path identified when determining that 0 and 3 are connected?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YES!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1007B96A-5CDC-F49B-2EF7-ACC518E2F1F0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71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 err="1">
                  <a:solidFill>
                    <a:schemeClr val="accent2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b="1" dirty="0" err="1">
                  <a:solidFill>
                    <a:srgbClr val="7030A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7030A0"/>
                  </a:solidFill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415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else was identified?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58B2BA6F-D210-3959-172C-BAC12084830E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980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5EFBA0-7954-32E7-1E79-600C6C4CE2AC}"/>
              </a:ext>
            </a:extLst>
          </p:cNvPr>
          <p:cNvGrpSpPr/>
          <p:nvPr/>
        </p:nvGrpSpPr>
        <p:grpSpPr>
          <a:xfrm>
            <a:off x="1734593" y="3678583"/>
            <a:ext cx="2221606" cy="3259008"/>
            <a:chOff x="1911725" y="3315733"/>
            <a:chExt cx="2221606" cy="325900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4858F-0D2E-8F49-563D-AC6C69285B6E}"/>
                </a:ext>
              </a:extLst>
            </p:cNvPr>
            <p:cNvSpPr txBox="1"/>
            <p:nvPr/>
          </p:nvSpPr>
          <p:spPr>
            <a:xfrm>
              <a:off x="1929777" y="3315733"/>
              <a:ext cx="220355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>
                  <a:latin typeface="Lucida Console" panose="020B0609040504020204" pitchFamily="49" charset="0"/>
                </a:rPr>
                <a:t> </a:t>
              </a:r>
            </a:p>
            <a:p>
              <a:r>
                <a:rPr lang="en-US" sz="2000" b="1" dirty="0" err="1">
                  <a:solidFill>
                    <a:schemeClr val="accent2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chemeClr val="accent2"/>
                  </a:solidFill>
                  <a:latin typeface="Lucida Console" panose="020B0609040504020204" pitchFamily="49" charset="0"/>
                </a:rPr>
                <a:t>(3)</a:t>
              </a:r>
            </a:p>
            <a:p>
              <a:r>
                <a:rPr lang="en-US" sz="2000" b="1" dirty="0" err="1">
                  <a:solidFill>
                    <a:srgbClr val="7030A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7030A0"/>
                  </a:solidFill>
                  <a:latin typeface="Lucida Console" panose="020B0609040504020204" pitchFamily="49" charset="0"/>
                </a:rPr>
                <a:t>(4)</a:t>
              </a:r>
            </a:p>
            <a:p>
              <a:r>
                <a:rPr lang="en-US" sz="2000" b="1" dirty="0" err="1">
                  <a:solidFill>
                    <a:srgbClr val="FF000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FF0000"/>
                  </a:solidFill>
                  <a:latin typeface="Lucida Console" panose="020B0609040504020204" pitchFamily="49" charset="0"/>
                </a:rPr>
                <a:t>(2)</a:t>
              </a:r>
            </a:p>
            <a:p>
              <a:r>
                <a:rPr lang="en-US" sz="2000" b="1" dirty="0" err="1">
                  <a:solidFill>
                    <a:srgbClr val="0070C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70C0"/>
                  </a:solidFill>
                  <a:latin typeface="Lucida Console" panose="020B0609040504020204" pitchFamily="49" charset="0"/>
                </a:rPr>
                <a:t>(1)</a:t>
              </a:r>
            </a:p>
            <a:p>
              <a:r>
                <a:rPr lang="en-US" sz="2000" b="1" dirty="0" err="1">
                  <a:solidFill>
                    <a:srgbClr val="00B050"/>
                  </a:solidFill>
                  <a:latin typeface="Lucida Console" panose="020B0609040504020204" pitchFamily="49" charset="0"/>
                </a:rPr>
                <a:t>depthFirst</a:t>
              </a:r>
              <a:r>
                <a:rPr lang="en-US" sz="2000" b="1" dirty="0">
                  <a:solidFill>
                    <a:srgbClr val="00B050"/>
                  </a:solidFill>
                  <a:latin typeface="Lucida Console" panose="020B0609040504020204" pitchFamily="49" charset="0"/>
                </a:rPr>
                <a:t>(0)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B8A6CB-6D09-CF7B-5319-F265EB500733}"/>
                </a:ext>
              </a:extLst>
            </p:cNvPr>
            <p:cNvGrpSpPr/>
            <p:nvPr/>
          </p:nvGrpSpPr>
          <p:grpSpPr>
            <a:xfrm>
              <a:off x="1911725" y="4506605"/>
              <a:ext cx="2128601" cy="1671450"/>
              <a:chOff x="5103952" y="4744340"/>
              <a:chExt cx="2128601" cy="1671450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BCF5F-DB17-FE4B-C4EE-8C8ABC6B9A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7097B8B-CFC1-1C3D-9362-D11FE67E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3952" y="6415790"/>
                <a:ext cx="2128601" cy="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706CEDD-4C6C-9088-537E-EDBCB9526C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2553" y="4744340"/>
                <a:ext cx="0" cy="1671450"/>
              </a:xfrm>
              <a:prstGeom prst="line">
                <a:avLst/>
              </a:prstGeom>
              <a:ln w="508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72AC26-0A5A-C18A-4CA5-0EB9ED11322C}"/>
                </a:ext>
              </a:extLst>
            </p:cNvPr>
            <p:cNvSpPr txBox="1"/>
            <p:nvPr/>
          </p:nvSpPr>
          <p:spPr>
            <a:xfrm>
              <a:off x="1927173" y="6113076"/>
              <a:ext cx="21285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Run-time Stack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C0C5A4-1BC8-3EC0-AB61-0362FEAB305F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A75891-52D9-80A2-CF37-E6358C435CED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CCA04-230C-E14F-DE71-BDAD62B15DEB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C5AB8C-966F-C880-85C2-E63B4AFC63E8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9651FD1-3808-F691-AD06-5005058B1BFD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A46AC-CAF1-E8BF-0588-968A2D15ED4A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F37202-4C02-3EBA-3937-3B17DDBF16E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3DE972F-86C8-7B55-1826-DCC857E2A09D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0D1F0D7B-FAB5-DFF9-79DA-383C6EBFB896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D058458-E365-3871-DC7A-392F31F9C391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5FC413-A797-778A-50F8-90CE1A35B856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6B3215-14EF-05A3-4C5A-A9610FDA939B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147CD3-5BC2-64EE-E01A-7334EC637677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0E31A0D-F400-DAEB-CF74-053E132BC40A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4FD87A-3C49-B247-2EFA-A6E96CC9C01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074D4B-A381-72EC-3D9B-773A973804F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4151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else was identified?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A path from 0 to </a:t>
            </a:r>
            <a:r>
              <a:rPr lang="en-US" sz="3600" b="1" u="sng" dirty="0">
                <a:solidFill>
                  <a:srgbClr val="00B050"/>
                </a:solidFill>
              </a:rPr>
              <a:t>everything</a:t>
            </a:r>
            <a:r>
              <a:rPr lang="en-US" sz="3600" b="1" dirty="0">
                <a:solidFill>
                  <a:srgbClr val="00B050"/>
                </a:solidFill>
              </a:rPr>
              <a:t> 	connected to 0!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CA99793C-0E07-B917-8220-138EBABBF6B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2487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EB9DCE0-2A5B-8216-8A87-776C8429161A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238491" cy="9606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4151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else was identified?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A path from 0 to </a:t>
            </a:r>
            <a:r>
              <a:rPr lang="en-US" sz="3600" b="1" u="sng" dirty="0">
                <a:solidFill>
                  <a:srgbClr val="00B050"/>
                </a:solidFill>
              </a:rPr>
              <a:t>everything</a:t>
            </a:r>
            <a:r>
              <a:rPr lang="en-US" sz="3600" b="1" dirty="0">
                <a:solidFill>
                  <a:srgbClr val="00B050"/>
                </a:solidFill>
              </a:rPr>
              <a:t> 	connected to 0!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92EA52-FC0B-F72E-323D-F3B2330F02DD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35220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E6BF569-1320-A55F-A0C7-C54160968695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42938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B84C71-4661-3722-E28E-6B503A260FB1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3381A2F-2674-50BA-C59B-38E8A36E842A}"/>
              </a:ext>
            </a:extLst>
          </p:cNvPr>
          <p:cNvCxnSpPr>
            <a:cxnSpLocks/>
          </p:cNvCxnSpPr>
          <p:nvPr/>
        </p:nvCxnSpPr>
        <p:spPr>
          <a:xfrm>
            <a:off x="11637027" y="2416715"/>
            <a:ext cx="18051" cy="1389967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126902A-68CA-7A83-C020-7EACCA0ABEF2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A2B32D0-E672-F94A-EB14-8D620A213EF2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0929281-19EF-A116-FD40-05B26FDC42FB}"/>
              </a:ext>
            </a:extLst>
          </p:cNvPr>
          <p:cNvCxnSpPr>
            <a:cxnSpLocks/>
          </p:cNvCxnSpPr>
          <p:nvPr/>
        </p:nvCxnSpPr>
        <p:spPr>
          <a:xfrm flipV="1">
            <a:off x="8978619" y="2408072"/>
            <a:ext cx="1242087" cy="6224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8C6B1E8-1F6D-6DF6-1A3C-271F15BB2B3C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DC3D058-7221-027F-4988-1EAD18010C12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2389C23-81D4-3AF2-D38A-7B623937B779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BE498B-F26A-1D39-A8BB-337CA4A811FF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16C68E-53E8-374C-E204-563512E958F1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FC5725B-66EF-6C9E-9071-E93CE6DC357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425C38-5A56-4594-4837-D4A765BA0B67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FEC3485-F02E-9F27-9CEC-94ABA5E5AB0F}"/>
              </a:ext>
            </a:extLst>
          </p:cNvPr>
          <p:cNvCxnSpPr>
            <a:cxnSpLocks/>
          </p:cNvCxnSpPr>
          <p:nvPr/>
        </p:nvCxnSpPr>
        <p:spPr>
          <a:xfrm flipV="1">
            <a:off x="10208768" y="1308820"/>
            <a:ext cx="0" cy="111688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09AFF09-2F78-B31E-242F-FE7DA909BAC1}"/>
              </a:ext>
            </a:extLst>
          </p:cNvPr>
          <p:cNvCxnSpPr>
            <a:cxnSpLocks/>
          </p:cNvCxnSpPr>
          <p:nvPr/>
        </p:nvCxnSpPr>
        <p:spPr>
          <a:xfrm flipV="1">
            <a:off x="10208768" y="311480"/>
            <a:ext cx="0" cy="100932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71B7937-8EF0-82E5-DE9B-408130F848D9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228344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381B277-A33E-35C9-EE40-E75591A3BE20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5EFA4B-C509-9469-8019-64B059731FD1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05FDAB3-2259-7A38-2369-13C16D7CC6A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FDFB23C-AAC9-C839-B8CA-76226EB8D7DB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D5E8A25-BB7B-A90B-50F7-87F22B29BE0E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847899-258E-E4C5-D545-23FFC084F86B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FCB518E-6E7A-621C-304D-44C12625BC9F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77DD54-4C08-F78B-5EDA-36D68574212D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40E451A4-C718-7C3A-B380-C46C3D41AA75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651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72DF3B-05A1-8B5D-D541-AD582A53346F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41510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else was identified?</a:t>
            </a:r>
          </a:p>
          <a:p>
            <a:endParaRPr lang="en-US" sz="1000" b="1" dirty="0"/>
          </a:p>
          <a:p>
            <a:r>
              <a:rPr lang="en-US" sz="2800" b="1" dirty="0"/>
              <a:t>	</a:t>
            </a:r>
            <a:r>
              <a:rPr lang="en-US" sz="3600" b="1" dirty="0">
                <a:solidFill>
                  <a:srgbClr val="00B050"/>
                </a:solidFill>
              </a:rPr>
              <a:t>A path from 0 to </a:t>
            </a:r>
            <a:r>
              <a:rPr lang="en-US" sz="3600" b="1" u="sng" dirty="0">
                <a:solidFill>
                  <a:srgbClr val="00B050"/>
                </a:solidFill>
              </a:rPr>
              <a:t>everything</a:t>
            </a:r>
            <a:r>
              <a:rPr lang="en-US" sz="3600" b="1" dirty="0">
                <a:solidFill>
                  <a:srgbClr val="00B050"/>
                </a:solidFill>
              </a:rPr>
              <a:t> 	connected to 0!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B84C71-4661-3722-E28E-6B503A260FB1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A2B32D0-E672-F94A-EB14-8D620A213EF2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8C6B1E8-1F6D-6DF6-1A3C-271F15BB2B3C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FC5725B-66EF-6C9E-9071-E93CE6DC357C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FEC3485-F02E-9F27-9CEC-94ABA5E5AB0F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09AFF09-2F78-B31E-242F-FE7DA909BAC1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71B7937-8EF0-82E5-DE9B-408130F848D9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381B277-A33E-35C9-EE40-E75591A3BE20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5EFA4B-C509-9469-8019-64B059731FD1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05FDAB3-2259-7A38-2369-13C16D7CC6A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FDFB23C-AAC9-C839-B8CA-76226EB8D7DB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FCB518E-6E7A-621C-304D-44C12625BC9F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77DD54-4C08-F78B-5EDA-36D68574212D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541F01-2A5B-912A-2709-00FDFB34B86B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A1EDFF-7331-6309-185E-7EF77E5CCD51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CDA764-03F3-077D-FB02-D6A005C11B0C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BE565F8-C58A-2C2F-D8DC-47E9BA5AE3E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126902A-68CA-7A83-C020-7EACCA0ABEF2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6425C38-5A56-4594-4837-D4A765BA0B67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D5E8A25-BB7B-A90B-50F7-87F22B29BE0E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847899-258E-E4C5-D545-23FFC084F86B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2389C23-81D4-3AF2-D38A-7B623937B779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16C68E-53E8-374C-E204-563512E958F1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DC3D058-7221-027F-4988-1EAD18010C12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BE498B-F26A-1D39-A8BB-337CA4A811FF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F1924F51-E0F1-2D94-6B59-2D9789E2A189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674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AE660B-371A-250E-715B-802824F2386E}"/>
              </a:ext>
            </a:extLst>
          </p:cNvPr>
          <p:cNvSpPr txBox="1"/>
          <p:nvPr/>
        </p:nvSpPr>
        <p:spPr>
          <a:xfrm>
            <a:off x="5421873" y="4855172"/>
            <a:ext cx="6415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</a:t>
            </a:r>
            <a:r>
              <a:rPr lang="en-US" sz="2800" b="1" dirty="0">
                <a:highlight>
                  <a:srgbClr val="00FF00"/>
                </a:highlight>
              </a:rPr>
              <a:t>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E1E51FE-17D2-8502-9C00-C9A711574587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A116AD-5658-F0B1-AFF3-51FCD48D2FEF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68EF00F-E5B6-91CB-9DB1-FDF1B40CE16D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C3B782-648D-D78B-2BB0-9059ACCEE33B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87D2D6-6DAE-6AAE-5CAC-23636F02E787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18A3ECE-0215-D403-FDDF-2E3AFF2481F7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EBCE0F-B0AA-A624-4FF0-E0DD416D2A2C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F9BC8B1-1146-7828-F074-3E25CD85717F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DB4F43C-0788-3F87-F406-83E17126A463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AF3D5D-D35C-02D1-C5A8-BB08D1E02B37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147D239-C14F-08BC-7908-EE18AAE1F248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1B23FB-FE54-65BD-B045-E065E5AAFBFE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FA75103-669C-2A3A-A184-D59C3A0D7FAB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F00CA8-E747-C21F-3062-EA98811FD08C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1A23F6B-7CBF-11E5-6618-945E253EB3C8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631C0DD-80E7-D650-EB8D-CC1146307422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EF62849-8186-95D9-E3B8-74B3A9A963A3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225528-DE0F-5FD2-2620-0CCE8ED83288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D043D42-6533-2511-B616-1E46E0C25306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49B3F3-7B15-FB9F-1D68-001FF9E9DECB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748668F-9E27-CDC8-8729-EF9190177D5D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62C0451-AB10-99E4-136E-E0CC7DC46CF9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0A6953D-E209-557C-B6FA-A1EF5B24930F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8EC0E73-43D5-12FD-0564-51058DA5FF49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5E5756F-347E-3B5C-7845-5C233DF76F8E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B215B0A-0BFC-461C-B36E-04DAA679C828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C7EEEC79-13EF-F6C2-8ED8-6942D3F06392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470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ED7016-9C02-1D40-8E2D-4E91D900579F}"/>
              </a:ext>
            </a:extLst>
          </p:cNvPr>
          <p:cNvSpPr txBox="1"/>
          <p:nvPr/>
        </p:nvSpPr>
        <p:spPr>
          <a:xfrm>
            <a:off x="386342" y="1252574"/>
            <a:ext cx="10071065" cy="46474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private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[] visited;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public </a:t>
            </a:r>
            <a:r>
              <a:rPr lang="en-US" sz="2000" dirty="0" err="1">
                <a:latin typeface="Lucida Console" panose="020B0609040504020204" pitchFamily="49" charset="0"/>
              </a:rPr>
              <a:t>DepthFirstSearch</a:t>
            </a:r>
            <a:r>
              <a:rPr lang="en-US" sz="2000" dirty="0">
                <a:latin typeface="Lucida Console" panose="020B0609040504020204" pitchFamily="49" charset="0"/>
              </a:rPr>
              <a:t>(Graph graph, int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 = new </a:t>
            </a:r>
            <a:r>
              <a:rPr lang="en-US" sz="2000" dirty="0" err="1">
                <a:latin typeface="Lucida Console" panose="020B0609040504020204" pitchFamily="49" charset="0"/>
              </a:rPr>
              <a:t>boolean</a:t>
            </a:r>
            <a:r>
              <a:rPr lang="en-US" sz="2000" dirty="0">
                <a:latin typeface="Lucida Console" panose="020B0609040504020204" pitchFamily="49" charset="0"/>
              </a:rPr>
              <a:t>[</a:t>
            </a:r>
            <a:r>
              <a:rPr lang="en-US" sz="2000" dirty="0" err="1">
                <a:latin typeface="Lucida Console" panose="020B0609040504020204" pitchFamily="49" charset="0"/>
              </a:rPr>
              <a:t>graph.getNumVertices</a:t>
            </a:r>
            <a:r>
              <a:rPr lang="en-US" sz="2000" dirty="0">
                <a:latin typeface="Lucida Console" panose="020B0609040504020204" pitchFamily="49" charset="0"/>
              </a:rPr>
              <a:t>()];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</a:t>
            </a:r>
            <a:r>
              <a:rPr lang="en-US" sz="2000" dirty="0" err="1">
                <a:latin typeface="Lucida Console" panose="020B0609040504020204" pitchFamily="49" charset="0"/>
              </a:rPr>
              <a:t>startVertex</a:t>
            </a:r>
            <a:r>
              <a:rPr lang="en-US" sz="2000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private void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 graph, int vertex)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visited[vertex] = true;</a:t>
            </a:r>
          </a:p>
          <a:p>
            <a:endParaRPr lang="en-US" sz="6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for (int neighbor : </a:t>
            </a:r>
            <a:r>
              <a:rPr lang="en-US" sz="2000" dirty="0" err="1">
                <a:latin typeface="Lucida Console" panose="020B0609040504020204" pitchFamily="49" charset="0"/>
              </a:rPr>
              <a:t>graph.getNeighbors</a:t>
            </a:r>
            <a:r>
              <a:rPr lang="en-US" sz="2000" dirty="0">
                <a:latin typeface="Lucida Console" panose="020B0609040504020204" pitchFamily="49" charset="0"/>
              </a:rPr>
              <a:t>(vertex))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if (!visited[neighbor])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 </a:t>
            </a:r>
            <a:r>
              <a:rPr lang="en-US" sz="2000" dirty="0" err="1">
                <a:latin typeface="Lucida Console" panose="020B0609040504020204" pitchFamily="49" charset="0"/>
              </a:rPr>
              <a:t>dfs</a:t>
            </a:r>
            <a:r>
              <a:rPr lang="en-US" sz="2000" dirty="0">
                <a:latin typeface="Lucida Console" panose="020B0609040504020204" pitchFamily="49" charset="0"/>
              </a:rPr>
              <a:t>(graph, neighbor);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B2EDBF-727C-0FDB-7A48-0A0348374227}"/>
              </a:ext>
            </a:extLst>
          </p:cNvPr>
          <p:cNvSpPr txBox="1"/>
          <p:nvPr/>
        </p:nvSpPr>
        <p:spPr>
          <a:xfrm>
            <a:off x="5421873" y="4855172"/>
            <a:ext cx="64151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can we store/compute these paths?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What if, for each vertex, we stored 	the previous vertex?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DBFE46-1619-45B6-1DB9-FA5FFC8942AD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AC1CBC-7772-BECF-F06A-75EF1D4E0025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24B67C9-F68E-C758-2E29-5EB4C58B92F3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9282AE-67F3-08AF-043F-629ACDA3A7B7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553B8C2-DBDB-F91C-D81B-BF65A889C740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59DE738-341C-40A4-B91E-D5D3F5419C4B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337E26-81EB-88F5-5EFD-09750F9CA7CF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A9178C-3223-0EF4-D861-04B4A36051E5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4FCD78B-AEE2-134F-1C7F-C2AA148E4956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D18041-3F8A-A53D-17DC-A31F6324C2FB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85833D-BC0F-941B-9636-96214E97E818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516852-055A-21E8-740E-AC1AE8181B52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6969C39-0ED4-7E4A-F275-CFB60CC1C991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50B442-96DD-51C9-3F6E-3851686E8FD2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5059EB-AC5F-4AFC-2972-02A0468C4091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488FB78-4EDD-D3C2-525A-2E2E8E6CA482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941CAF-4FB9-7D52-F374-68F0E12A4BFA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831D58-7D80-67C3-DD4B-56BFF5838812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8DFC96D-68AB-ABCE-D773-C8602FFA3065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65099E-2DB0-72E4-6954-7004059CC5C0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F562D39-C951-446C-E21F-23D421C5868A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C35EEC-48AB-B6B0-38A3-C704989C6826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B1AB205-70AD-2AE1-025F-FC1EA31E67F2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EE9E07C-DB5E-D092-01DC-DC5468F0F76F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25029D9-165B-31A8-BE83-AABE8E1ADCBC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8959931-5E37-A893-9308-F837F329C1C4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sp>
        <p:nvSpPr>
          <p:cNvPr id="3" name="Slide Number Placeholder 23">
            <a:extLst>
              <a:ext uri="{FF2B5EF4-FFF2-40B4-BE49-F238E27FC236}">
                <a16:creationId xmlns:a16="http://schemas.microsoft.com/office/drawing/2014/main" id="{0F07DF5C-C06A-C3F9-6297-0F9199FD2D8B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988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7733</TotalTime>
  <Words>12359</Words>
  <Application>Microsoft Office PowerPoint</Application>
  <PresentationFormat>Widescreen</PresentationFormat>
  <Paragraphs>4275</Paragraphs>
  <Slides>156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156</vt:i4>
      </vt:variant>
    </vt:vector>
  </HeadingPairs>
  <TitlesOfParts>
    <vt:vector size="162" baseType="lpstr">
      <vt:lpstr>Algerian</vt:lpstr>
      <vt:lpstr>Arial</vt:lpstr>
      <vt:lpstr>Calibri</vt:lpstr>
      <vt:lpstr>Calibri Light</vt:lpstr>
      <vt:lpstr>Lucida Console</vt:lpstr>
      <vt:lpstr>Office Theme</vt:lpstr>
      <vt:lpstr>CSCI 232:  Data Structures and Algorithms</vt:lpstr>
      <vt:lpstr>PowerPoint Presentation</vt:lpstr>
      <vt:lpstr>Graphs</vt:lpstr>
      <vt:lpstr>Graphs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Binary Search Tree - Traversal</vt:lpstr>
      <vt:lpstr>Binary Search Tree - Traversal</vt:lpstr>
      <vt:lpstr>Binary Search Tree - Traversal</vt:lpstr>
      <vt:lpstr>Binary Search Tree - Traversal</vt:lpstr>
      <vt:lpstr>Binary Search Tree - Traversal</vt:lpstr>
      <vt:lpstr>Binary Search Tree - Traversal</vt:lpstr>
      <vt:lpstr>Binary Search Tree - Traversal</vt:lpstr>
      <vt:lpstr>Binary Search Tree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Traversal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Graphs - Paths</vt:lpstr>
      <vt:lpstr>PowerPoint Presentation</vt:lpstr>
      <vt:lpstr>Graphs – More Applications</vt:lpstr>
      <vt:lpstr>Graphs – More Applications</vt:lpstr>
      <vt:lpstr>Graphs – More Applications</vt:lpstr>
      <vt:lpstr>Graphs – More Applications</vt:lpstr>
      <vt:lpstr>Graphs – More Applications</vt:lpstr>
      <vt:lpstr>Graphs – More Applications</vt:lpstr>
      <vt:lpstr>Graphs – More Applications</vt:lpstr>
      <vt:lpstr>Graphs – More Applications</vt:lpstr>
      <vt:lpstr>Graphs – More Applications</vt:lpstr>
      <vt:lpstr>Graphs – More Applications</vt:lpstr>
      <vt:lpstr>Graphs – More Applications</vt:lpstr>
      <vt:lpstr>Graphs – More Applications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432 Introduction</dc:title>
  <dc:creator>Yaw, Sean</dc:creator>
  <cp:lastModifiedBy>Reese Pearsall</cp:lastModifiedBy>
  <cp:revision>271</cp:revision>
  <cp:lastPrinted>2018-09-07T20:33:36Z</cp:lastPrinted>
  <dcterms:created xsi:type="dcterms:W3CDTF">2018-08-20T15:07:25Z</dcterms:created>
  <dcterms:modified xsi:type="dcterms:W3CDTF">2025-03-13T16:17:06Z</dcterms:modified>
</cp:coreProperties>
</file>