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48" r:id="rId3"/>
    <p:sldId id="1408" r:id="rId4"/>
    <p:sldId id="1459" r:id="rId5"/>
    <p:sldId id="1460" r:id="rId6"/>
    <p:sldId id="1461" r:id="rId7"/>
    <p:sldId id="1462" r:id="rId8"/>
    <p:sldId id="1463" r:id="rId9"/>
    <p:sldId id="1464" r:id="rId10"/>
    <p:sldId id="1465" r:id="rId11"/>
    <p:sldId id="1466" r:id="rId12"/>
    <p:sldId id="1467" r:id="rId13"/>
    <p:sldId id="1468" r:id="rId14"/>
    <p:sldId id="1469" r:id="rId15"/>
    <p:sldId id="1471" r:id="rId16"/>
    <p:sldId id="1470" r:id="rId17"/>
    <p:sldId id="1472" r:id="rId18"/>
    <p:sldId id="1473" r:id="rId19"/>
    <p:sldId id="1474" r:id="rId20"/>
    <p:sldId id="1475" r:id="rId21"/>
    <p:sldId id="1476" r:id="rId22"/>
    <p:sldId id="1477" r:id="rId23"/>
    <p:sldId id="1478" r:id="rId24"/>
    <p:sldId id="1479" r:id="rId25"/>
    <p:sldId id="1480" r:id="rId26"/>
    <p:sldId id="1481" r:id="rId27"/>
    <p:sldId id="1482" r:id="rId28"/>
    <p:sldId id="1483" r:id="rId29"/>
    <p:sldId id="1451" r:id="rId30"/>
    <p:sldId id="1450" r:id="rId31"/>
    <p:sldId id="1211" r:id="rId32"/>
    <p:sldId id="1212" r:id="rId33"/>
    <p:sldId id="1098" r:id="rId34"/>
    <p:sldId id="1453" r:id="rId35"/>
    <p:sldId id="1454" r:id="rId36"/>
    <p:sldId id="1157" r:id="rId37"/>
    <p:sldId id="1156" r:id="rId38"/>
    <p:sldId id="1155" r:id="rId39"/>
    <p:sldId id="1154" r:id="rId40"/>
    <p:sldId id="1153" r:id="rId41"/>
    <p:sldId id="1446" r:id="rId42"/>
    <p:sldId id="1447" r:id="rId43"/>
    <p:sldId id="1455" r:id="rId44"/>
    <p:sldId id="1456" r:id="rId45"/>
    <p:sldId id="1457" r:id="rId46"/>
    <p:sldId id="1458" r:id="rId4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6:05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682 49 24575,'0'-2'0,"-1"0"0,1 0 0,-1 0 0,0 0 0,1 0 0,-1 0 0,0 0 0,0 0 0,-1 0 0,1 1 0,0-1 0,-1 0 0,1 1 0,0 0 0,-1-1 0,0 1 0,1 0 0,-1-1 0,0 1 0,0 0 0,0 0 0,1 0 0,-1 1 0,0-1 0,0 0 0,0 1 0,0-1 0,-1 1 0,-1 0 0,-64-7 0,66 7 0,-32-2 0,1 3 0,-1 0 0,0 3 0,1 0 0,0 2 0,0 2 0,-49 17 0,68-17 0,0 0 0,1 0 0,0 1 0,1 1 0,-1 0 0,2 0 0,0 2 0,0-1 0,1 1 0,0 1 0,1 0 0,-8 16 0,5-7 0,1 1 0,1 0 0,1 0 0,1 1 0,2 0 0,-8 48 0,4-12 0,6-38 0,0 1 0,2 0 0,0 24 0,2-39 0,1-1 0,-1 1 0,2 0 0,-1-1 0,1 0 0,1 1 0,-1-1 0,1 0 0,0 0 0,1 0 0,0-1 0,0 1 0,7 7 0,18 23 0,2-2 0,2-2 0,44 36 0,-63-58 0,0-1 0,1-1 0,0 0 0,1-1 0,0 0 0,0-2 0,1 0 0,0 0 0,0-2 0,0 0 0,32 3 0,255-6 0,-134-5 0,-161 4 0,-1 0 0,1-1 0,0 0 0,-1 0 0,1-1 0,-1-1 0,0 1 0,0-1 0,0-1 0,0 1 0,0-1 0,-1-1 0,1 1 0,-1-1 0,0-1 0,-1 1 0,1-1 0,-1 0 0,0-1 0,-1 1 0,1-1 0,4-10 0,-1 2 0,-2 0 0,1-1 0,-2 0 0,-1 0 0,0-1 0,0 0 0,-2 1 0,0-2 0,-1 1 0,-1-22 0,0 10 0,-1 0 0,-2 0 0,-1 0 0,-2 0 0,-8-29 0,10 46 0,-2 0 0,1 1 0,-2-1 0,1 1 0,-2 0 0,1 0 0,-1 1 0,-1 0 0,0 0 0,0 1 0,-1 0 0,0 1 0,-1 0 0,-14-10 0,-14-7 0,-101-62 0,13 4 127,9 6-1619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9:42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731 44 24575,'-23'-2'0,"1"0"0,-1-2 0,-38-10 0,39 7 0,-1 2 0,1 1 0,-33-2 0,47 6 0,1 1 0,0 0 0,0 0 0,0 0 0,0 1 0,1 0 0,-1 1 0,0-1 0,1 1 0,-9 6 0,-59 45 0,5-4 0,51-40 0,1 1 0,-1 1 0,2 1 0,0 0 0,0 1 0,1 1 0,1 1 0,0 0 0,2 0 0,-1 1 0,2 1 0,1 0 0,0 1 0,1 0 0,1 0 0,0 1 0,2 0 0,1 0 0,0 0 0,1 1 0,1 0 0,0 41 0,3-14 0,-1-16 0,1 1 0,7 49 0,-5-72 0,0 0 0,1 0 0,0 0 0,0 0 0,1-1 0,1 1 0,-1-1 0,1 0 0,1 0 0,0-1 0,0 0 0,10 10 0,26 18 0,2-1 0,2-2 0,1-3 0,74 37 0,-31-18 0,-55-33 0,0-1 0,2-1 0,-1-3 0,54 11 0,-67-17 0,0-1 0,0-1 0,0-1 0,0-1 0,0-1 0,1 0 0,42-9 0,-51 6 0,0-1 0,-1-1 0,1 0 0,-1-1 0,-1-1 0,1 0 0,-1 0 0,0-2 0,-1 0 0,0 0 0,0-1 0,-1 0 0,10-12 0,-10 8 0,0 1 0,-2-2 0,0 1 0,0-1 0,-1-1 0,-1 1 0,-1-1 0,0 0 0,-1-1 0,-1 0 0,0 1 0,-1-1 0,-1 0 0,-1-1 0,0 1 0,-1 0 0,-1 0 0,-5-28 0,1 21 0,-1 0 0,-1 0 0,0 1 0,-2-1 0,-1 2 0,-1 0 0,-1 0 0,-1 1 0,-1 0 0,0 1 0,-2 1 0,-26-26 0,-175-155 0,169 148-1365,32 40-5461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9:44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1088 433 24575,'-2'-1'0,"-1"-1"0,0 1 0,0-1 0,1 0 0,-1 0 0,1 0 0,0 0 0,0-1 0,0 1 0,0 0 0,0-1 0,0 0 0,-2-4 0,-4-4 0,-59-74 0,-106-118 0,162 193 0,-1 1 0,0 0 0,0 1 0,-1 0 0,0 1 0,0 0 0,-1 1 0,0 0 0,-15-3 0,10 3 0,-1 2 0,0 0 0,0 1 0,0 1 0,0 1 0,-26 2 0,16 3 0,0 1 0,-39 13 0,15-3 0,28-9 0,1 1 0,0 1 0,0 1 0,-42 23 0,58-27 0,-1 2 0,1-1 0,0 1 0,1 0 0,0 1 0,0 0 0,0 1 0,1-1 0,1 1 0,-1 1 0,1-1 0,1 1 0,-8 18 0,6-7 0,0 0 0,2-1 0,0 2 0,1-1 0,2 0 0,0 1 0,1 0 0,1-1 0,1 1 0,1 0 0,1-1 0,1 0 0,0 1 0,2-2 0,11 28 0,-7-27 0,1 0 0,1-1 0,1 0 0,0-1 0,26 27 0,-17-24 0,0-2 0,2 0 0,1-1 0,0-2 0,51 27 0,-24-19 0,2-2 0,64 19 0,-80-31 0,1-1 0,0-2 0,44 3 0,-66-9 0,1-2 0,-1 0 0,0-1 0,0-1 0,0 0 0,0-1 0,0-1 0,-1-1 0,28-11 0,-24 7 0,-1-1 0,0-1 0,-1-1 0,32-26 0,-41 30 0,0-1 0,-1 0 0,0-1 0,-1 0 0,0 0 0,0-1 0,-1 0 0,0 0 0,-1 0 0,4-13 0,-7 18 0,10-30 0,-1-1 0,8-56 0,-17 83 0,-1-1 0,0 1 0,-1-1 0,0 0 0,-1 1 0,0-1 0,-1 1 0,0-1 0,-1 1 0,0 0 0,0 0 0,-1 0 0,-11-18 0,-3 2-227,-1 2-1,-1 0 1,-1 1-1,-1 1 1,-28-21-1,30 26-6598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0:04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24575,'0'-2'0,"1"0"0,0-1 0,-1 1 0,1 0 0,1 0 0,-1 0 0,0-1 0,0 1 0,1 0 0,-1 1 0,1-1 0,-1 0 0,1 0 0,0 1 0,0-1 0,0 1 0,0-1 0,0 1 0,4-2 0,47-23 0,-46 23 0,6-2 0,-1 1 0,1 0 0,0 1 0,0 1 0,0 0 0,0 1 0,0 0 0,0 1 0,1 0 0,-1 1 0,0 0 0,20 6 0,-9-1 0,0 2 0,-1 0 0,0 1 0,0 2 0,37 23 0,-46-24 0,-1 1 0,0 1 0,0 0 0,-1 1 0,-1 1 0,0-1 0,-1 2 0,0 0 0,-1 0 0,-1 0 0,-1 1 0,7 19 0,-13-32 0,0 0 0,0 1 0,0-1 0,0 0 0,-1 1 0,0-1 0,0 1 0,0-1 0,0 0 0,0 1 0,0-1 0,-1 0 0,0 1 0,0-1 0,0 0 0,0 1 0,0-1 0,0 0 0,-1 0 0,0 0 0,1 0 0,-1-1 0,0 1 0,-1 0 0,1-1 0,0 1 0,-1-1 0,1 0 0,-1 0 0,0 0 0,0 0 0,0 0 0,-3 1 0,-12 6 0,-1-1 0,0 0 0,-1-1 0,-28 5 0,14-3 0,26-6 0,-3 0 0,-1 1 0,1-2 0,-1 1 0,-12 0 0,23-5 0,9-3 0,15-3 0,-1 4 0,0 1 0,0 1 0,1 2 0,-1 0 0,1 1 0,40 7 0,-50-5 0,1 1 0,-1 0 0,0 1 0,0 0 0,0 1 0,-1 0 0,0 1 0,0 0 0,-1 1 0,1 1 0,-2 0 0,12 11 0,-16-13 0,9 8 0,-1 1 0,-1 1 0,17 26 0,-28-40 0,0 0 0,0 0 0,0 0 0,-1 1 0,1-1 0,-1 0 0,0 0 0,0 1 0,0-1 0,0 1 0,-1-1 0,1 1 0,-1-1 0,0 1 0,0-1 0,0 1 0,-1 0 0,1-1 0,-1 1 0,0-1 0,0 0 0,0 1 0,0-1 0,0 0 0,-1 0 0,0 1 0,0-1 0,-3 5 0,-3-3 0,0 0 0,0 0 0,0-1 0,0 0 0,-1-1 0,1 1 0,-1-2 0,0 1 0,0-1 0,0-1 0,0 1 0,-12-1 0,-36 9 0,-65 25 0,108-32 19,1 2-1,0-1 1,1 2-1,-1 0 1,1 0-1,-18 13 1,18-11-268,-1 0-1,0-1 1,0 0 0,-1-1 0,-14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0:06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 3 24575,'-125'-3'0,"-137"6"0,260-2 0,-1-1 0,1 1 0,0 0 0,-1 0 0,1 0 0,0 0 0,0 0 0,0 0 0,0 0 0,0 1 0,0-1 0,0 1 0,0 0 0,0-1 0,1 1 0,-1 0 0,1 0 0,-1 0 0,1 0 0,0 0 0,0 0 0,0 1 0,0-1 0,0 0 0,0 0 0,0 1 0,1-1 0,0 1 0,-1-1 0,1 3 0,-2 12 0,1 0 0,1 0 0,3 24 0,-2-18 0,-1 26 0,-1-1 0,-13 73 0,13-117 0,0 1 0,1 0 0,-1 0 0,1 0 0,0-1 0,0 1 0,1 0 0,-1 0 0,1 0 0,0-1 0,3 10 0,-2-12 0,-1-1 0,0 1 0,1 0 0,-1-1 0,1 0 0,-1 1 0,1-1 0,0 0 0,0 0 0,-1 0 0,1 0 0,0 0 0,0 0 0,0-1 0,0 1 0,0 0 0,0-1 0,0 0 0,0 1 0,1-1 0,-1 0 0,0 0 0,0 0 0,0-1 0,0 1 0,0 0 0,0-1 0,0 1 0,4-3 0,55-12 0,-38 8 0,0 1 0,0 1 0,1 2 0,28-2 0,-35 6 0,0 1 0,0 1 0,0 0 0,0 1 0,-1 1 0,0 1 0,0 0 0,0 1 0,0 1 0,-1 0 0,0 1 0,-1 1 0,25 22 0,-29-24 0,0 0 0,-1 1 0,0 1 0,-1-1 0,0 1 0,0 1 0,-1 0 0,-1 0 0,0 0 0,0 1 0,-1-1 0,0 1 0,-1 1 0,-1-1 0,0 0 0,-1 1 0,0 0 0,0-1 0,-2 19 0,-1-22 0,0 0 0,-1 0 0,-1-1 0,0 1 0,0 0 0,0-1 0,-1 0 0,0 0 0,-1 0 0,0 0 0,0-1 0,-1 1 0,0-1 0,0-1 0,0 1 0,-1-1 0,0 0 0,-13 8 0,8-7 0,0 0 0,0-1 0,-1 0 0,1-1 0,-1 0 0,-1-1 0,1 0 0,-1-1 0,1-1 0,-1 0 0,-21 0 0,-281-6-1365,295 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29:22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1 762,'90'0,"36"2,0-6,164-26,-205 20,-60 9,48-9,-50 1,-38 2,-41 4,-619 4,651-4,32-5,36-10,45-5,1 5,140-14,-47 10,-127 16,-37 4,1 0,0 0,0-2,37-14,-62 15,-1 1,1-1,-1 1,1 0,-1 1,-11-3,-63-4,-134 3,18 3,194 2,0 0,0 0,-1 0,1 0,0 0,0-1,0 1,1-1,-1 0,0 1,0-1,-3-3,5 4,-1-1,1 1,0-1,0 1,0 0,0-1,0 1,0-1,0 1,0 0,0-1,0 1,0-1,0 1,0 0,0-1,0 1,0 0,0-1,1 1,-1-1,0 1,0 0,0-1,1 1,-1 0,0-1,0 1,1 0,-1 0,0-1,1 1,-1 0,0 0,1-1,-1 1,7-5,0 1,1-1,-1 1,15-5,384-100,-145 46,-211 43,-50 20,0 0,1 0,-1-1,1 1,-1 0,0 0,0 0,1-1,-1 1,0 0,1 0,-1-1,0 1,0 0,1-1,-1 1,0 0,0-1,0 1,0 0,0-1,1 1,-1 0,0-1,0 1,0-1,0 1,0 0,0-1,0 1,0 0,0-1,0 1,-1-1,-22-11,-29 2,-77-6,10 3,-219-40,297 40,41 13,0 0,-1 0,1 0,0-1,-1 1,1 0,0 0,0 0,-1-1,1 1,0 0,-1-1,1 1,0 0,0 0,0-1,-1 1,1 0,0-1,0 1,0 0,0-1,0 1,0-1,0 1,0 0,-1-1,1 1,0 0,1-1,-1 1,0-1,19-12,48-7,2 5,78-10,-21 4,-90 15,-23 5,-1-1,1 0,21-9,-105 9,-82 12,0 8,-197 49,330-63,15-3,-1-1,0 2,0-1,1 0,-1 1,1 0,0 0,-1 2,1-1,0-1,-8 8,13-10,0 1,-1-1,1 1,0 0,0-1,0 1,0 0,-1-1,1 1,0 1,0-2,1 1,-1 0,0 0,0-1,0 1,0 0,0-1,1 1,-1-1,0 1,1 0,-1-1,0 1,1-1,-1 1,1-1,-1 1,1-1,-1 1,1-1,-1 1,1-1,-1 0,1 1,0-1,-1 0,1 0,0 1,-1-1,1 0,0 0,1 0,36 14,-34-12,35 9,-1 0,1-2,0-3,1-1,42 1,-63-7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0:04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24575,'0'-2'0,"1"0"0,0-1 0,-1 1 0,1 0 0,1 0 0,-1 0 0,0-1 0,0 1 0,1 0 0,-1 1 0,1-1 0,-1 0 0,1 0 0,0 1 0,0-1 0,0 1 0,0-1 0,0 1 0,4-2 0,47-23 0,-46 23 0,6-2 0,-1 1 0,1 0 0,0 1 0,0 1 0,0 0 0,0 1 0,0 0 0,0 1 0,1 0 0,-1 1 0,0 0 0,20 6 0,-9-1 0,0 2 0,-1 0 0,0 1 0,0 2 0,37 23 0,-46-24 0,-1 1 0,0 1 0,0 0 0,-1 1 0,-1 1 0,0-1 0,-1 2 0,0 0 0,-1 0 0,-1 0 0,-1 1 0,7 19 0,-13-32 0,0 0 0,0 1 0,0-1 0,0 0 0,-1 1 0,0-1 0,0 1 0,0-1 0,0 0 0,0 1 0,0-1 0,-1 0 0,0 1 0,0-1 0,0 0 0,0 1 0,0-1 0,0 0 0,-1 0 0,0 0 0,1 0 0,-1-1 0,0 1 0,-1 0 0,1-1 0,0 1 0,-1-1 0,1 0 0,-1 0 0,0 0 0,0 0 0,0 0 0,-3 1 0,-12 6 0,-1-1 0,0 0 0,-1-1 0,-28 5 0,14-3 0,26-6 0,-3 0 0,-1 1 0,1-2 0,-1 1 0,-12 0 0,23-5 0,9-3 0,15-3 0,-1 4 0,0 1 0,0 1 0,1 2 0,-1 0 0,1 1 0,40 7 0,-50-5 0,1 1 0,-1 0 0,0 1 0,0 0 0,0 1 0,-1 0 0,0 1 0,0 0 0,-1 1 0,1 1 0,-2 0 0,12 11 0,-16-13 0,9 8 0,-1 1 0,-1 1 0,17 26 0,-28-40 0,0 0 0,0 0 0,0 0 0,-1 1 0,1-1 0,-1 0 0,0 0 0,0 1 0,0-1 0,0 1 0,-1-1 0,1 1 0,-1-1 0,0 1 0,0-1 0,0 1 0,-1 0 0,1-1 0,-1 1 0,0-1 0,0 0 0,0 1 0,0-1 0,0 0 0,-1 0 0,0 1 0,0-1 0,-3 5 0,-3-3 0,0 0 0,0 0 0,0-1 0,0 0 0,-1-1 0,1 1 0,-1-2 0,0 1 0,0-1 0,0-1 0,0 1 0,-12-1 0,-36 9 0,-65 25 0,108-32 19,1 2-1,0-1 1,1 2-1,-1 0 1,1 0-1,-18 13 1,18-11-268,-1 0-1,0-1 1,0 0 0,-1-1 0,-14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0:06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 3 24575,'-125'-3'0,"-137"6"0,260-2 0,-1-1 0,1 1 0,0 0 0,-1 0 0,1 0 0,0 0 0,0 0 0,0 0 0,0 0 0,0 1 0,0-1 0,0 1 0,0 0 0,0-1 0,1 1 0,-1 0 0,1 0 0,-1 0 0,1 0 0,0 0 0,0 0 0,0 1 0,0-1 0,0 0 0,0 0 0,0 1 0,1-1 0,0 1 0,-1-1 0,1 3 0,-2 12 0,1 0 0,1 0 0,3 24 0,-2-18 0,-1 26 0,-1-1 0,-13 73 0,13-117 0,0 1 0,1 0 0,-1 0 0,1 0 0,0-1 0,0 1 0,1 0 0,-1 0 0,1 0 0,0-1 0,3 10 0,-2-12 0,-1-1 0,0 1 0,1 0 0,-1-1 0,1 0 0,-1 1 0,1-1 0,0 0 0,0 0 0,-1 0 0,1 0 0,0 0 0,0 0 0,0-1 0,0 1 0,0 0 0,0-1 0,0 0 0,0 1 0,1-1 0,-1 0 0,0 0 0,0 0 0,0-1 0,0 1 0,0 0 0,0-1 0,0 1 0,4-3 0,55-12 0,-38 8 0,0 1 0,0 1 0,1 2 0,28-2 0,-35 6 0,0 1 0,0 1 0,0 0 0,0 1 0,-1 1 0,0 1 0,0 0 0,0 1 0,0 1 0,-1 0 0,0 1 0,-1 1 0,25 22 0,-29-24 0,0 0 0,-1 1 0,0 1 0,-1-1 0,0 1 0,0 1 0,-1 0 0,-1 0 0,0 0 0,0 1 0,-1-1 0,0 1 0,-1 1 0,-1-1 0,0 0 0,-1 1 0,0 0 0,0-1 0,-2 19 0,-1-22 0,0 0 0,-1 0 0,-1-1 0,0 1 0,0 0 0,0-1 0,-1 0 0,0 0 0,-1 0 0,0 0 0,0-1 0,-1 1 0,0-1 0,0-1 0,0 1 0,-1-1 0,0 0 0,-13 8 0,8-7 0,0 0 0,0-1 0,-1 0 0,1-1 0,-1 0 0,-1-1 0,1 0 0,-1-1 0,1-1 0,-1 0 0,-21 0 0,-281-6-1365,295 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29:22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1 762,'90'0,"36"2,0-6,164-26,-205 20,-60 9,48-9,-50 1,-38 2,-41 4,-619 4,651-4,32-5,36-10,45-5,1 5,140-14,-47 10,-127 16,-37 4,1 0,0 0,0-2,37-14,-62 15,-1 1,1-1,-1 1,1 0,-1 1,-11-3,-63-4,-134 3,18 3,194 2,0 0,0 0,-1 0,1 0,0 0,0-1,0 1,1-1,-1 0,0 1,0-1,-3-3,5 4,-1-1,1 1,0-1,0 1,0 0,0-1,0 1,0-1,0 1,0 0,0-1,0 1,0-1,0 1,0 0,0-1,0 1,0 0,0-1,1 1,-1-1,0 1,0 0,0-1,1 1,-1 0,0-1,0 1,1 0,-1 0,0-1,1 1,-1 0,0 0,1-1,-1 1,7-5,0 1,1-1,-1 1,15-5,384-100,-145 46,-211 43,-50 20,0 0,1 0,-1-1,1 1,-1 0,0 0,0 0,1-1,-1 1,0 0,1 0,-1-1,0 1,0 0,1-1,-1 1,0 0,0-1,0 1,0 0,0-1,1 1,-1 0,0-1,0 1,0-1,0 1,0 0,0-1,0 1,0 0,0-1,0 1,-1-1,-22-11,-29 2,-77-6,10 3,-219-40,297 40,41 13,0 0,-1 0,1 0,0-1,-1 1,1 0,0 0,0 0,-1-1,1 1,0 0,-1-1,1 1,0 0,0 0,0-1,-1 1,1 0,0-1,0 1,0 0,0-1,0 1,0-1,0 1,0 0,-1-1,1 1,0 0,1-1,-1 1,0-1,19-12,48-7,2 5,78-10,-21 4,-90 15,-23 5,-1-1,1 0,21-9,-105 9,-82 12,0 8,-197 49,330-63,15-3,-1-1,0 2,0-1,1 0,-1 1,1 0,0 0,-1 2,1-1,0-1,-8 8,13-10,0 1,-1-1,1 1,0 0,0-1,0 1,0 0,-1-1,1 1,0 1,0-2,1 1,-1 0,0 0,0-1,0 1,0 0,0-1,1 1,-1-1,0 1,1 0,-1-1,0 1,1-1,-1 1,1-1,-1 1,1-1,-1 1,1-1,-1 1,1-1,-1 0,1 1,0-1,-1 0,1 0,0 1,-1-1,1 0,0 0,1 0,36 14,-34-12,35 9,-1 0,1-2,0-3,1-1,42 1,-63-7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0:04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91 24575,'0'-2'0,"1"0"0,0-1 0,-1 1 0,1 0 0,1 0 0,-1 0 0,0-1 0,0 1 0,1 0 0,-1 1 0,1-1 0,-1 0 0,1 0 0,0 1 0,0-1 0,0 1 0,0-1 0,0 1 0,4-2 0,47-23 0,-46 23 0,6-2 0,-1 1 0,1 0 0,0 1 0,0 1 0,0 0 0,0 1 0,0 0 0,0 1 0,1 0 0,-1 1 0,0 0 0,20 6 0,-9-1 0,0 2 0,-1 0 0,0 1 0,0 2 0,37 23 0,-46-24 0,-1 1 0,0 1 0,0 0 0,-1 1 0,-1 1 0,0-1 0,-1 2 0,0 0 0,-1 0 0,-1 0 0,-1 1 0,7 19 0,-13-32 0,0 0 0,0 1 0,0-1 0,0 0 0,-1 1 0,0-1 0,0 1 0,0-1 0,0 0 0,0 1 0,0-1 0,-1 0 0,0 1 0,0-1 0,0 0 0,0 1 0,0-1 0,0 0 0,-1 0 0,0 0 0,1 0 0,-1-1 0,0 1 0,-1 0 0,1-1 0,0 1 0,-1-1 0,1 0 0,-1 0 0,0 0 0,0 0 0,0 0 0,-3 1 0,-12 6 0,-1-1 0,0 0 0,-1-1 0,-28 5 0,14-3 0,26-6 0,-3 0 0,-1 1 0,1-2 0,-1 1 0,-12 0 0,23-5 0,9-3 0,15-3 0,-1 4 0,0 1 0,0 1 0,1 2 0,-1 0 0,1 1 0,40 7 0,-50-5 0,1 1 0,-1 0 0,0 1 0,0 0 0,0 1 0,-1 0 0,0 1 0,0 0 0,-1 1 0,1 1 0,-2 0 0,12 11 0,-16-13 0,9 8 0,-1 1 0,-1 1 0,17 26 0,-28-40 0,0 0 0,0 0 0,0 0 0,-1 1 0,1-1 0,-1 0 0,0 0 0,0 1 0,0-1 0,0 1 0,-1-1 0,1 1 0,-1-1 0,0 1 0,0-1 0,0 1 0,-1 0 0,1-1 0,-1 1 0,0-1 0,0 0 0,0 1 0,0-1 0,0 0 0,-1 0 0,0 1 0,0-1 0,-3 5 0,-3-3 0,0 0 0,0 0 0,0-1 0,0 0 0,-1-1 0,1 1 0,-1-2 0,0 1 0,0-1 0,0-1 0,0 1 0,-12-1 0,-36 9 0,-65 25 0,108-32 19,1 2-1,0-1 1,1 2-1,-1 0 1,1 0-1,-18 13 1,18-11-268,-1 0-1,0-1 1,0 0 0,-1-1 0,-14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0:06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 3 24575,'-125'-3'0,"-137"6"0,260-2 0,-1-1 0,1 1 0,0 0 0,-1 0 0,1 0 0,0 0 0,0 0 0,0 0 0,0 0 0,0 1 0,0-1 0,0 1 0,0 0 0,0-1 0,1 1 0,-1 0 0,1 0 0,-1 0 0,1 0 0,0 0 0,0 0 0,0 1 0,0-1 0,0 0 0,0 0 0,0 1 0,1-1 0,0 1 0,-1-1 0,1 3 0,-2 12 0,1 0 0,1 0 0,3 24 0,-2-18 0,-1 26 0,-1-1 0,-13 73 0,13-117 0,0 1 0,1 0 0,-1 0 0,1 0 0,0-1 0,0 1 0,1 0 0,-1 0 0,1 0 0,0-1 0,3 10 0,-2-12 0,-1-1 0,0 1 0,1 0 0,-1-1 0,1 0 0,-1 1 0,1-1 0,0 0 0,0 0 0,-1 0 0,1 0 0,0 0 0,0 0 0,0-1 0,0 1 0,0 0 0,0-1 0,0 0 0,0 1 0,1-1 0,-1 0 0,0 0 0,0 0 0,0-1 0,0 1 0,0 0 0,0-1 0,0 1 0,4-3 0,55-12 0,-38 8 0,0 1 0,0 1 0,1 2 0,28-2 0,-35 6 0,0 1 0,0 1 0,0 0 0,0 1 0,-1 1 0,0 1 0,0 0 0,0 1 0,0 1 0,-1 0 0,0 1 0,-1 1 0,25 22 0,-29-24 0,0 0 0,-1 1 0,0 1 0,-1-1 0,0 1 0,0 1 0,-1 0 0,-1 0 0,0 0 0,0 1 0,-1-1 0,0 1 0,-1 1 0,-1-1 0,0 0 0,-1 1 0,0 0 0,0-1 0,-2 19 0,-1-22 0,0 0 0,-1 0 0,-1-1 0,0 1 0,0 0 0,0-1 0,-1 0 0,0 0 0,-1 0 0,0 0 0,0-1 0,-1 1 0,0-1 0,0-1 0,0 1 0,-1-1 0,0 0 0,-13 8 0,8-7 0,0 0 0,0-1 0,-1 0 0,1-1 0,-1 0 0,-1-1 0,1 0 0,-1-1 0,1-1 0,-1 0 0,-21 0 0,-281-6-1365,295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7:11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886 185 24575,'-6'-1'0,"0"-1"0,0 0 0,0 0 0,0 0 0,0 0 0,1-1 0,-1 0 0,1 0 0,0-1 0,0 1 0,-7-7 0,-32-18 0,-9 3 0,36 16 0,-1 1 0,-26-9 0,-24-5 0,45 13 0,-1 1 0,0 1 0,-47-7 0,64 13 0,-1 1 0,0 0 0,0 1 0,0-1 0,0 1 0,0 1 0,0-1 0,1 1 0,-1 1 0,1 0 0,-1 0 0,1 0 0,0 1 0,0 0 0,0 0 0,-9 8 0,-25 21 0,21-18 0,0 1 0,1 1 0,1 1 0,1 0 0,-18 24 0,18-18 0,2 0 0,0 0 0,2 2 0,-16 39 0,22-43 0,1 1 0,0 0 0,2 0 0,1 0 0,0 0 0,2 46 0,3-36 0,1 0 0,1 0 0,2 0 0,1 0 0,2-1 0,1 0 0,18 39 0,-23-58 0,0 0 0,1 0 0,1 0 0,0-1 0,0 0 0,1 0 0,1-1 0,0 0 0,0 0 0,1-1 0,1-1 0,-1 1 0,2-2 0,13 9 0,-1-3 0,0-1 0,0-1 0,1-2 0,1 0 0,0-2 0,0-1 0,1-1 0,0-1 0,0-1 0,0-2 0,51-1 0,-6-1 0,-30 1 0,0-1 0,0-3 0,58-10 0,-88 10 0,1 0 0,-1-1 0,0 0 0,-1-1 0,1-1 0,-1 1 0,0-2 0,0 0 0,-1 0 0,0-1 0,0 0 0,-1 0 0,0-1 0,0-1 0,12-17 0,-11 11 0,-1 0 0,-1-1 0,-1 0 0,0 0 0,-1-1 0,-1 0 0,0 0 0,-2 0 0,0 0 0,-1-1 0,-1-33 0,-1 27 0,-2 0 0,-1 0 0,-1 0 0,-1 1 0,-2-1 0,0 1 0,-1 1 0,-15-30 0,-15-35 0,30 66 0,-1 0 0,0 1 0,-2 0 0,-1 1 0,-24-33 0,-31-28-1365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08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729 21 24575,'-97'-20'0,"62"22"0,0 3 0,1 1 0,0 1 0,0 2 0,0 2 0,-51 23 0,66-27 0,0 2 0,0 0 0,1 1 0,0 0 0,1 2 0,0 0 0,1 1 0,0 1 0,1 0 0,1 1 0,0 1 0,1 0 0,0 1 0,-12 23 0,13-17 0,-7 12 0,-15 40 0,29-61 0,1 0 0,0 0 0,1 1 0,0 0 0,1-1 0,0 22 0,2-31 0,0 17 0,1-1 0,4 26 0,-4-39 0,1 0 0,0 0 0,1-1 0,0 1 0,0-1 0,1 1 0,0-1 0,0 0 0,7 8 0,16 19 0,1 0 0,34 30 0,-46-51 0,0 0 0,0 0 0,1-2 0,1 0 0,0-1 0,32 13 0,21 6 0,-39-15 0,2 0 0,0-3 0,0-1 0,46 8 0,2-7 0,1-4 0,141-6 0,-213-2 0,1-2 0,0 1 0,-1-2 0,0 0 0,1 0 0,-1-1 0,-1 0 0,1 0 0,-1-2 0,0 1 0,-1-1 0,1-1 0,-1 1 0,-1-2 0,1 1 0,7-12 0,3-4 0,-1-1 0,-1-1 0,-1-1 0,-1 0 0,11-31 0,-22 47 0,0 0 0,-1 0 0,0-1 0,-1 1 0,0-1 0,-1 1 0,0-1 0,-1 0 0,0 1 0,-1-1 0,0 0 0,-1 1 0,-5-17 0,2 10 0,-1 1 0,-2 0 0,1 1 0,-2 0 0,0 0 0,-1 1 0,-22-27 0,-154-163 0,163 182 40,-1 0 0,-37-28 0,52 45-164,0 0 0,0 1 1,-1 0-1,0 0 0,0 1 0,0 0 1,-1 1-1,1 0 0,-1 1 0,0 0 1,-12-1-1,4 3-6702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0 24575,'-12'31'0,"0"0"0,3 0 0,0 1 0,-4 37 0,-8 30 0,21-96 0,-2 4 0,0-1 0,0 2 0,1-1 0,0 0 0,1 0 0,-1 8 0,2-13 0,-1-1 0,0 1 0,1 0 0,-1-1 0,1 1 0,-1 0 0,1-1 0,0 1 0,0-1 0,-1 1 0,1-1 0,0 0 0,1 1 0,-1-1 0,0 0 0,0 0 0,0 1 0,1-1 0,-1 0 0,1 0 0,-1-1 0,1 1 0,-1 0 0,1 0 0,-1-1 0,1 1 0,-1-1 0,1 1 0,0-1 0,-1 0 0,4 0 0,23 3 0,1-1 0,41-4 0,-42 0 0,0 2 0,51 6 0,-31 0-455,0-1 0,50-2 0,-79-3-6371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2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 24575,'0'60'0,"-6"257"0,1-250 0,-4 1 0,-27 109 0,24-116 0,2 0 0,2 0 0,3 0 0,5 88 0,0-97 0,0-49-99,-1 21 331,1-24-258,0 1 0,0-1 0,0 0 0,0 1 1,0-1-1,0 0 0,0 1 0,0-1 0,0 0 0,0 1 1,0-1-1,0 0 0,0 1 0,0-1 0,0 0 1,0 0-1,0 1 0,-1-1 0,1 0 0,0 1 0,0-1 1,0 0-1,-1 0 0,1 0 0,0 1 0,0-1 0,-1 0 1,1 0-1,0 0 0,0 1 0,-1-1 0,1 0 1,0 0-1,-1 0 0,1 0 0,0 0 0,0 0 0,-1 0 1,1 1-1,0-1 0,-1 0 0,1 0 0,0 0 0,-1 0 1,1-1-1,0 1 0,-1 0 0,1 0 0,0 0 1,-1 0-1,1 0 0,0 0 0,0 0 0,-1 0 0,1-1 1,0 1-1,-1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29:22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1 762,'90'0,"36"2,0-6,164-26,-205 20,-60 9,48-9,-50 1,-38 2,-41 4,-619 4,651-4,32-5,36-10,45-5,1 5,140-14,-47 10,-127 16,-37 4,1 0,0 0,0-2,37-14,-62 15,-1 1,1-1,-1 1,1 0,-1 1,-11-3,-63-4,-134 3,18 3,194 2,0 0,0 0,-1 0,1 0,0 0,0-1,0 1,1-1,-1 0,0 1,0-1,-3-3,5 4,-1-1,1 1,0-1,0 1,0 0,0-1,0 1,0-1,0 1,0 0,0-1,0 1,0-1,0 1,0 0,0-1,0 1,0 0,0-1,1 1,-1-1,0 1,0 0,0-1,1 1,-1 0,0-1,0 1,1 0,-1 0,0-1,1 1,-1 0,0 0,1-1,-1 1,7-5,0 1,1-1,-1 1,15-5,384-100,-145 46,-211 43,-50 20,0 0,1 0,-1-1,1 1,-1 0,0 0,0 0,1-1,-1 1,0 0,1 0,-1-1,0 1,0 0,1-1,-1 1,0 0,0-1,0 1,0 0,0-1,1 1,-1 0,0-1,0 1,0-1,0 1,0 0,0-1,0 1,0 0,0-1,0 1,-1-1,-22-11,-29 2,-77-6,10 3,-219-40,297 40,41 13,0 0,-1 0,1 0,0-1,-1 1,1 0,0 0,0 0,-1-1,1 1,0 0,-1-1,1 1,0 0,0 0,0-1,-1 1,1 0,0-1,0 1,0 0,0-1,0 1,0-1,0 1,0 0,-1-1,1 1,0 0,1-1,-1 1,0-1,19-12,48-7,2 5,78-10,-21 4,-90 15,-23 5,-1-1,1 0,21-9,-105 9,-82 12,0 8,-197 49,330-63,15-3,-1-1,0 2,0-1,1 0,-1 1,1 0,0 0,-1 2,1-1,0-1,-8 8,13-10,0 1,-1-1,1 1,0 0,0-1,0 1,0 0,-1-1,1 1,0 1,0-2,1 1,-1 0,0 0,0-1,0 1,0 0,0-1,1 1,-1-1,0 1,1 0,-1-1,0 1,1-1,-1 1,1-1,-1 1,1-1,-1 1,1-1,-1 1,1-1,-1 0,1 1,0-1,-1 0,1 0,0 1,-1-1,1 0,0 0,1 0,36 14,-34-12,35 9,-1 0,1-2,0-3,1-1,42 1,-63-7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0:06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 3 24575,'-125'-3'0,"-137"6"0,260-2 0,-1-1 0,1 1 0,0 0 0,-1 0 0,1 0 0,0 0 0,0 0 0,0 0 0,0 0 0,0 1 0,0-1 0,0 1 0,0 0 0,0-1 0,1 1 0,-1 0 0,1 0 0,-1 0 0,1 0 0,0 0 0,0 0 0,0 1 0,0-1 0,0 0 0,0 0 0,0 1 0,1-1 0,0 1 0,-1-1 0,1 3 0,-2 12 0,1 0 0,1 0 0,3 24 0,-2-18 0,-1 26 0,-1-1 0,-13 73 0,13-117 0,0 1 0,1 0 0,-1 0 0,1 0 0,0-1 0,0 1 0,1 0 0,-1 0 0,1 0 0,0-1 0,3 10 0,-2-12 0,-1-1 0,0 1 0,1 0 0,-1-1 0,1 0 0,-1 1 0,1-1 0,0 0 0,0 0 0,-1 0 0,1 0 0,0 0 0,0 0 0,0-1 0,0 1 0,0 0 0,0-1 0,0 0 0,0 1 0,1-1 0,-1 0 0,0 0 0,0 0 0,0-1 0,0 1 0,0 0 0,0-1 0,0 1 0,4-3 0,55-12 0,-38 8 0,0 1 0,0 1 0,1 2 0,28-2 0,-35 6 0,0 1 0,0 1 0,0 0 0,0 1 0,-1 1 0,0 1 0,0 0 0,0 1 0,0 1 0,-1 0 0,0 1 0,-1 1 0,25 22 0,-29-24 0,0 0 0,-1 1 0,0 1 0,-1-1 0,0 1 0,0 1 0,-1 0 0,-1 0 0,0 0 0,0 1 0,-1-1 0,0 1 0,-1 1 0,-1-1 0,0 0 0,-1 1 0,0 0 0,0-1 0,-2 19 0,-1-22 0,0 0 0,-1 0 0,-1-1 0,0 1 0,0 0 0,0-1 0,-1 0 0,0 0 0,-1 0 0,0 0 0,0-1 0,-1 1 0,0-1 0,0-1 0,0 1 0,-1-1 0,0 0 0,-13 8 0,8-7 0,0 0 0,0-1 0,-1 0 0,1-1 0,-1 0 0,-1-1 0,1 0 0,-1-1 0,1-1 0,-1 0 0,-21 0 0,-281-6-1365,295 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0 24575,'-12'31'0,"0"0"0,3 0 0,0 1 0,-4 37 0,-8 30 0,21-96 0,-2 4 0,0-1 0,0 2 0,1-1 0,0 0 0,1 0 0,-1 8 0,2-13 0,-1-1 0,0 1 0,1 0 0,-1-1 0,1 1 0,-1 0 0,1-1 0,0 1 0,0-1 0,-1 1 0,1-1 0,0 0 0,1 1 0,-1-1 0,0 0 0,0 0 0,0 1 0,1-1 0,-1 0 0,1 0 0,-1-1 0,1 1 0,-1 0 0,1 0 0,-1-1 0,1 1 0,-1-1 0,1 1 0,0-1 0,-1 0 0,4 0 0,23 3 0,1-1 0,41-4 0,-42 0 0,0 2 0,51 6 0,-31 0-455,0-1 0,50-2 0,-79-3-6371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2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 24575,'0'60'0,"-6"257"0,1-250 0,-4 1 0,-27 109 0,24-116 0,2 0 0,2 0 0,3 0 0,5 88 0,0-97 0,0-49-99,-1 21 331,1-24-258,0 1 0,0-1 0,0 0 0,0 1 1,0-1-1,0 0 0,0 1 0,0-1 0,0 0 0,0 1 1,0-1-1,0 0 0,0 1 0,0-1 0,0 0 1,0 0-1,0 1 0,-1-1 0,1 0 0,0 1 0,0-1 1,0 0-1,-1 0 0,1 0 0,0 1 0,0-1 0,-1 0 1,1 0-1,0 0 0,0 1 0,-1-1 0,1 0 1,0 0-1,-1 0 0,1 0 0,0 0 0,0 0 0,-1 0 1,1 1-1,0-1 0,-1 0 0,1 0 0,0 0 0,-1 0 1,1-1-1,0 1 0,-1 0 0,1 0 0,0 0 1,-1 0-1,1 0 0,0 0 0,0 0 0,-1 0 0,1-1 1,0 1-1,-1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0 24575,'-12'31'0,"0"0"0,3 0 0,0 1 0,-4 37 0,-8 30 0,21-96 0,-2 4 0,0-1 0,0 2 0,1-1 0,0 0 0,1 0 0,-1 8 0,2-13 0,-1-1 0,0 1 0,1 0 0,-1-1 0,1 1 0,-1 0 0,1-1 0,0 1 0,0-1 0,-1 1 0,1-1 0,0 0 0,1 1 0,-1-1 0,0 0 0,0 0 0,0 1 0,1-1 0,-1 0 0,1 0 0,-1-1 0,1 1 0,-1 0 0,1 0 0,-1-1 0,1 1 0,-1-1 0,1 1 0,0-1 0,-1 0 0,4 0 0,23 3 0,1-1 0,41-4 0,-42 0 0,0 2 0,51 6 0,-31 0-455,0-1 0,50-2 0,-79-3-6371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2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 24575,'0'60'0,"-6"257"0,1-250 0,-4 1 0,-27 109 0,24-116 0,2 0 0,2 0 0,3 0 0,5 88 0,0-97 0,0-49-99,-1 21 331,1-24-258,0 1 0,0-1 0,0 0 0,0 1 1,0-1-1,0 0 0,0 1 0,0-1 0,0 0 0,0 1 1,0-1-1,0 0 0,0 1 0,0-1 0,0 0 1,0 0-1,0 1 0,-1-1 0,1 0 0,0 1 0,0-1 1,0 0-1,-1 0 0,1 0 0,0 1 0,0-1 0,-1 0 1,1 0-1,0 0 0,0 1 0,-1-1 0,1 0 1,0 0-1,-1 0 0,1 0 0,0 0 0,0 0 0,-1 0 1,1 1-1,0-1 0,-1 0 0,1 0 0,0 0 0,-1 0 1,1-1-1,0 1 0,-1 0 0,1 0 0,0 0 1,-1 0-1,1 0 0,0 0 0,0 0 0,-1 0 0,1-1 1,0 1-1,-1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32:19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18,'136'-18,"11"23,0 5,177 37,20 3,-331-49,0 0,-1 0,1 1,-1 0,0 1,19 7,-31-10,-1 0,1 0,0 0,-1 0,1 0,0 0,0 0,-1 0,1 1,0-1,0 0,-1 0,1 0,0 0,0 1,-1-1,1 0,0 0,0 0,0 1,-1-1,1 0,0 0,0 1,0-1,0 0,0 0,-1 1,1-1,0 0,0 1,0-1,0 0,0 0,0 1,0-1,0 0,0 1,0-1,0 0,0 0,0 1,1-1,-1 0,0 1,0-1,0 0,0 0,0 1,1-1,-1 0,0 0,0 0,0 1,1-1,-1 0,0 0,0 0,1 1,-32 3,-351 3,240-8,-128 0,-312 1,518 4,46 0,26 2,37 4,-36-9,587 82,-366-57,-160-18,-22-4,-1 3,66 17,-87-13,-26-10,0-1,1 0,-1 0,1 1,-1-1,0 0,1 1,-1-1,0 1,0-1,1 0,-1 1,0-1,0 1,1-1,-1 0,0 1,0-1,0 1,0-1,0 1,0-1,0 1,0-1,0 1,0-1,0 1,-2 1,1 0,-1 0,0 0,0 0,0 0,0-1,0 1,0-1,0 0,-1 1,1-1,-1 0,1 0,-5 1,-42 14,0-1,-92 13,-107-2,2 0,210-17,29-1,20 2,14-1,1-2,-1-1,1-2,40 3,16 2,61 13,-145-22,0 0,1 0,-1 0,0 0,1 0,-1 0,0 0,1 0,-1 0,1 0,-1 0,0 0,1 0,-1 0,0 0,1 1,-1-1,0 0,1 0,-1 0,0 1,0-1,1 0,-1 0,0 0,0 1,1-1,-1 0,0 1,0-1,0 0,1 1,-1-1,0 0,0 1,0-1,0 0,0 1,0-1,0 1,-16 7,-36 4,48-12,-231 39,214-33,21-6,0 1,0-1,0 0,0 0,0 1,0-1,0 0,0 0,0 1,0-1,0 0,0 0,0 1,0-1,0 0,0 0,0 1,0-1,0 0,0 0,1 1,-1-1,0 0,0 0,0 0,0 1,1-1,-1 0,0 0,0 0,0 0,1 0,-1 1,0-1,0 0,1 0,-1 0,0 0,1 0,42 17,-31-13,362 102,-302-91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7:14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772 50 24575,'0'-2'0,"-1"0"0,1 0 0,-1 0 0,1-1 0,-1 1 0,0 0 0,0 0 0,0 0 0,0 1 0,0-1 0,0 0 0,0 0 0,-1 0 0,1 1 0,-1-1 0,1 1 0,-1-1 0,0 1 0,1 0 0,-1-1 0,0 1 0,0 0 0,0 0 0,0 0 0,0 1 0,0-1 0,0 0 0,0 1 0,0-1 0,0 1 0,-1 0 0,-2 0 0,-12-2 0,0 1 0,0 0 0,-20 2 0,18 0 0,-2 0 0,1 0 0,-1 2 0,0 0 0,1 1 0,0 1 0,0 1 0,0 1 0,1 0 0,0 2 0,0 0 0,1 1 0,1 1 0,-1 1 0,2 0 0,-28 26 0,0 11 0,2 3 0,-53 86 0,74-98 0,2 0 0,2 0 0,-17 64 0,31-94 0,1 1 0,1 0 0,0-1 0,0 1 0,1 0 0,0 0 0,1-1 0,0 1 0,1 0 0,0-1 0,0 1 0,1-1 0,1 0 0,0 0 0,0 0 0,1 0 0,0-1 0,1 1 0,8 9 0,4 4 0,1-1 0,1-1 0,1-1 0,1-1 0,48 32 0,-58-44 0,0-1 0,0 0 0,1-1 0,-1 0 0,1-1 0,0-1 0,0 0 0,19 2 0,14-1 0,49-1 0,-72-5 0,1-2 0,-1 0 0,0-1 0,0-1 0,-1-1 0,0-1 0,0-1 0,0-1 0,37-24 0,-14 4 0,52-49 0,-85 68 0,0-2 0,-1 0 0,0 0 0,-1-1 0,-1-1 0,0 1 0,13-32 0,-10 13 0,-1-1 0,12-63 0,-15 61 0,-3 16 0,-1 0 0,0-1 0,-2 1 0,0-1 0,-1 0 0,-1 0 0,-1 1 0,-5-26 0,3 36 0,-1 0 0,0 0 0,-1 1 0,0 0 0,-1 0 0,0 0 0,0 0 0,-1 1 0,0 0 0,-8-8 0,-15-11 0,-40-28 0,58 46-151,0 2-1,-1-1 0,0 1 0,0 1 1,-1 1-1,1 0 0,-1 0 1,-27-4-1,21 6-6674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0 24575,'-12'31'0,"0"0"0,3 0 0,0 1 0,-4 37 0,-8 30 0,21-96 0,-2 4 0,0-1 0,0 2 0,1-1 0,0 0 0,1 0 0,-1 8 0,2-13 0,-1-1 0,0 1 0,1 0 0,-1-1 0,1 1 0,-1 0 0,1-1 0,0 1 0,0-1 0,-1 1 0,1-1 0,0 0 0,1 1 0,-1-1 0,0 0 0,0 0 0,0 1 0,1-1 0,-1 0 0,1 0 0,-1-1 0,1 1 0,-1 0 0,1 0 0,-1-1 0,1 1 0,-1-1 0,1 1 0,0-1 0,-1 0 0,4 0 0,23 3 0,1-1 0,41-4 0,-42 0 0,0 2 0,51 6 0,-31 0-455,0-1 0,50-2 0,-79-3-6371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1:12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 24575,'0'60'0,"-6"257"0,1-250 0,-4 1 0,-27 109 0,24-116 0,2 0 0,2 0 0,3 0 0,5 88 0,0-97 0,0-49-99,-1 21 331,1-24-258,0 1 0,0-1 0,0 0 0,0 1 1,0-1-1,0 0 0,0 1 0,0-1 0,0 0 0,0 1 1,0-1-1,0 0 0,0 1 0,0-1 0,0 0 1,0 0-1,0 1 0,-1-1 0,1 0 0,0 1 0,0-1 1,0 0-1,-1 0 0,1 0 0,0 1 0,0-1 0,-1 0 1,1 0-1,0 0 0,0 1 0,-1-1 0,1 0 1,0 0-1,-1 0 0,1 0 0,0 0 0,0 0 0,-1 0 1,1 1-1,0-1 0,-1 0 0,1 0 0,0 0 0,-1 0 1,1-1-1,0 1 0,-1 0 0,1 0 0,0 0 1,-1 0-1,1 0 0,0 0 0,0 0 0,-1 0 0,1-1 1,0 1-1,-1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32:19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18,'136'-18,"11"23,0 5,177 37,20 3,-331-49,0 0,-1 0,1 1,-1 0,0 1,19 7,-31-10,-1 0,1 0,0 0,-1 0,1 0,0 0,0 0,-1 0,1 1,0-1,0 0,-1 0,1 0,0 0,0 1,-1-1,1 0,0 0,0 0,0 1,-1-1,1 0,0 0,0 1,0-1,0 0,0 0,-1 1,1-1,0 0,0 1,0-1,0 0,0 0,0 1,0-1,0 0,0 1,0-1,0 0,0 0,0 1,1-1,-1 0,0 1,0-1,0 0,0 0,0 1,1-1,-1 0,0 0,0 0,0 1,1-1,-1 0,0 0,0 0,1 1,-32 3,-351 3,240-8,-128 0,-312 1,518 4,46 0,26 2,37 4,-36-9,587 82,-366-57,-160-18,-22-4,-1 3,66 17,-87-13,-26-10,0-1,1 0,-1 0,1 1,-1-1,0 0,1 1,-1-1,0 1,0-1,1 0,-1 1,0-1,0 1,1-1,-1 0,0 1,0-1,0 1,0-1,0 1,0-1,0 1,0-1,0 1,0-1,0 1,-2 1,1 0,-1 0,0 0,0 0,0 0,0-1,0 1,0-1,0 0,-1 1,1-1,-1 0,1 0,-5 1,-42 14,0-1,-92 13,-107-2,2 0,210-17,29-1,20 2,14-1,1-2,-1-1,1-2,40 3,16 2,61 13,-145-22,0 0,1 0,-1 0,0 0,1 0,-1 0,0 0,1 0,-1 0,1 0,-1 0,0 0,1 0,-1 0,0 0,1 1,-1-1,0 0,1 0,-1 0,0 1,0-1,1 0,-1 0,0 0,0 1,1-1,-1 0,0 1,0-1,0 0,1 1,-1-1,0 0,0 1,0-1,0 0,0 1,0-1,0 1,-16 7,-36 4,48-12,-231 39,214-33,21-6,0 1,0-1,0 0,0 0,0 1,0-1,0 0,0 0,0 1,0-1,0 0,0 0,0 1,0-1,0 0,0 0,0 1,0-1,0 0,0 0,1 1,-1-1,0 0,0 0,0 0,0 1,1-1,-1 0,0 0,0 0,0 0,1 0,-1 1,0-1,0 0,1 0,-1 0,0 0,1 0,42 17,-31-13,362 102,-302-91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2:55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1139 315 24575,'-2'-3'0,"0"-1"0,-1 1 0,1-1 0,-1 1 0,0 0 0,0 0 0,0 0 0,0 0 0,0 1 0,-1-1 0,1 1 0,-1 0 0,-4-3 0,-3-1 0,-24-20 0,13 9 0,-1 1 0,-49-25 0,-6 4 0,-1 4 0,-2 3 0,-93-21 0,166 50 0,-11-4 0,0 2 0,-30-2 0,42 5 0,0 0 0,0 1 0,0 0 0,1 0 0,-1 0 0,0 1 0,1 0 0,-1 1 0,1-1 0,-12 8 0,-16 12 0,0 1 0,2 2 0,0 1 0,2 2 0,-28 33 0,45-44 0,0 2 0,2 0 0,0 1 0,1 0 0,0 0 0,2 1 0,1 0 0,0 0 0,-5 35 0,6-16 0,1 0 0,2 1 0,2-1 0,5 58 0,-3-86 0,1-1 0,0 0 0,0 0 0,2-1 0,-1 1 0,1 0 0,0-1 0,1 0 0,1 0 0,-1-1 0,1 1 0,1-1 0,0 0 0,0-1 0,1 0 0,15 13 0,-7-9 0,0-2 0,1 0 0,0 0 0,0-2 0,1 0 0,1-1 0,-1-1 0,33 6 0,5-1 0,1-2 0,0-3 0,70-2 0,-120-4 0,25 0 0,-1-1 0,1-1 0,37-9 0,-58 9 0,-1-1 0,0-1 0,0 0 0,0 0 0,0-1 0,-1 0 0,1-1 0,-1 0 0,-1-1 0,1 1 0,-1-2 0,0 1 0,8-11 0,94-128 0,20-25 0,-124 162 10,0 0 0,0-1 0,-1 1 0,-1-1 0,0 0 0,0-1 0,0 1 0,-2-1 0,1 0 0,-1 1 0,-1-1 0,1-13 0,-1 9-309,1-1 0,1 1 0,0 0 0,11-28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2:56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913 99 24575,'-28'-2'0,"0"-1"0,0-2 0,1 0 0,0-2 0,-39-15 0,33 10 0,-1 2 0,-60-11 0,57 16 0,0 2 0,0 1 0,-1 1 0,1 3 0,-54 8 0,79-7 0,0 1 0,0 1 0,1 0 0,0 1 0,0 0 0,0 1 0,1 0 0,0 0 0,0 1 0,1 0 0,0 1 0,0 0 0,1 1 0,0 0 0,1 0 0,-10 17 0,2 2 0,1 1 0,1 0 0,1 1 0,2 0 0,-8 38 0,13-36 0,1 0 0,2 0 0,1 1 0,7 59 0,-5-84 0,1 0 0,0 0 0,0 0 0,1 0 0,1 0 0,-1-1 0,1 1 0,1-1 0,-1 0 0,2 0 0,9 12 0,7 5 0,1-2 0,27 21 0,-7-6 0,-21-21 0,1-2 0,1 0 0,1-2 0,0 0 0,0-2 0,53 16 0,-52-19 0,0-2 0,1 0 0,-1-2 0,1-1 0,35-1 0,134-14 0,-27-1 0,-161 13 0,1-1 0,-1 0 0,1 0 0,-1 0 0,1-1 0,-1-1 0,0 1 0,0-2 0,0 1 0,-1-1 0,1 0 0,-1 0 0,0-1 0,13-11 0,-13 9 0,0-1 0,0 0 0,-1 0 0,0-1 0,0 0 0,-1 0 0,0 0 0,-1-1 0,0 1 0,-1-1 0,5-20 0,-3 8 0,-1-1 0,-1 1 0,-1-1 0,-1 1 0,-2-1 0,0 1 0,-1-1 0,-1 1 0,-1-1 0,-1 1 0,-1 0 0,-1 1 0,0 0 0,-2 0 0,-1 0 0,0 1 0,-2 1 0,0 0 0,-1 0 0,-1 1 0,0 1 0,-2 0 0,0 1 0,-19-14 0,-215-166 0,180 154-447,58 36-471,-7-4-5908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2:59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667 1 24575,'-18'2'0,"1"1"0,-1 0 0,1 1 0,0 1 0,0 1 0,0 0 0,1 2 0,-17 8 0,-6 3 0,9-5 0,0 2 0,1 2 0,1 0 0,1 2 0,1 1 0,0 1 0,-37 43 0,34-31 0,2 1 0,2 1 0,1 1 0,2 1 0,-23 57 0,39-79 0,1 1 0,0-1 0,2 1 0,0 0 0,1 0 0,0 29 0,2-10 0,2 0 0,8 41 0,-5-60 0,0 0 0,1 0 0,0-1 0,2 0 0,15 26 0,9 19 0,-27-50 0,0-1 0,0 0 0,1 0 0,0 0 0,1-1 0,11 12 0,-14-17 0,0 0 0,0-1 0,0 0 0,1 0 0,-1 0 0,1-1 0,0 1 0,-1-1 0,1 0 0,0-1 0,0 1 0,1-1 0,-1 0 0,0 0 0,0-1 0,7 1 0,21-2 0,-1-1 0,1-1 0,-1-2 0,0-1 0,0-2 0,-1-1 0,0-1 0,-1-2 0,42-21 0,-63 27 0,0 1 0,-1-2 0,1 1 0,-1-1 0,0 0 0,-1-1 0,0 0 0,0 0 0,-1-1 0,0 0 0,0 0 0,5-12 0,-7 13 0,-1 0 0,0 0 0,0 0 0,-1-1 0,0 1 0,0-1 0,-1 1 0,0-1 0,-1 0 0,0 0 0,0 1 0,-1-1 0,0 0 0,0 1 0,-4-11 0,3 14 0,-1-1 0,1 1 0,-1 0 0,-1 1 0,1-1 0,-1 1 0,0-1 0,0 1 0,0 0 0,0 0 0,-1 1 0,0-1 0,1 1 0,-1 0 0,-1 0 0,1 1 0,0 0 0,-9-3 0,-12-3 0,0 0 0,-42-5 0,55 11 0,-3-1 0,0 1 0,0 1 0,0 0 0,-1 1 0,1 1 0,0 1 0,0 0 0,-23 6 0,31-5 0,-1 0 0,1 0 0,-1 1 0,1 0 0,0 0 0,0 1 0,1 0 0,-1 1 0,1 0 0,0 0 0,1 0 0,0 1 0,0 0 0,0 0 0,1 1 0,-7 10 0,-20 34 37,19-32-505,1 0 1,-11 25 0,16-27-6359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3:00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2 315 24575,'-1'-80'0,"2"-89"0,-1 166 0,0 0 0,0 1 0,0-1 0,1 0 0,-1 0 0,1 1 0,-1-1 0,1 0 0,0 1 0,0-1 0,0 1 0,1-1 0,-1 1 0,0 0 0,1-1 0,0 1 0,-1 0 0,1 0 0,0 0 0,0 0 0,0 0 0,5-2 0,-3 2 0,0 1 0,1 0 0,0 0 0,-1 0 0,1 0 0,-1 1 0,1 0 0,0 0 0,-1 0 0,1 0 0,0 1 0,7 1 0,107 21 0,292 46 0,-403-68 0,6 1 0,-1-1 0,0 2 0,1 0 0,-1 0 0,17 8 0,-26-9 0,-1 0 0,1 0 0,-1 0 0,0 0 0,0 1 0,0-1 0,0 1 0,-1 0 0,1 0 0,-1 0 0,1 0 0,-1 0 0,0 1 0,0-1 0,0 1 0,-1-1 0,1 1 0,-1 0 0,0-1 0,0 1 0,-1 0 0,2 8 0,-1 25 0,-1-1 0,-6 55 0,-1 11 0,-18 147 0,5-81 0,18-137 0,1 0 0,1 0 0,2 0 0,1 0 0,8 31 0,-6-27 0,-2 1 0,-1 69 0,-2-81 0,0-19-1365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3:0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24575,'0'4'0,"4"1"0,9 0 0,13-1 0,15-1 0,15-1 0,14-1 0,10-1 0,11 0 0,9 4 0,0 1 0,-11-1 0,-19 4 0,-18-1 0,-15 0 0,-12-6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32:19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18,'136'-18,"11"23,0 5,177 37,20 3,-331-49,0 0,-1 0,1 1,-1 0,0 1,19 7,-31-10,-1 0,1 0,0 0,-1 0,1 0,0 0,0 0,-1 0,1 1,0-1,0 0,-1 0,1 0,0 0,0 1,-1-1,1 0,0 0,0 0,0 1,-1-1,1 0,0 0,0 1,0-1,0 0,0 0,-1 1,1-1,0 0,0 1,0-1,0 0,0 0,0 1,0-1,0 0,0 1,0-1,0 0,0 0,0 1,1-1,-1 0,0 1,0-1,0 0,0 0,0 1,1-1,-1 0,0 0,0 0,0 1,1-1,-1 0,0 0,0 0,1 1,-32 3,-351 3,240-8,-128 0,-312 1,518 4,46 0,26 2,37 4,-36-9,587 82,-366-57,-160-18,-22-4,-1 3,66 17,-87-13,-26-10,0-1,1 0,-1 0,1 1,-1-1,0 0,1 1,-1-1,0 1,0-1,1 0,-1 1,0-1,0 1,1-1,-1 0,0 1,0-1,0 1,0-1,0 1,0-1,0 1,0-1,0 1,0-1,0 1,-2 1,1 0,-1 0,0 0,0 0,0 0,0-1,0 1,0-1,0 0,-1 1,1-1,-1 0,1 0,-5 1,-42 14,0-1,-92 13,-107-2,2 0,210-17,29-1,20 2,14-1,1-2,-1-1,1-2,40 3,16 2,61 13,-145-22,0 0,1 0,-1 0,0 0,1 0,-1 0,0 0,1 0,-1 0,1 0,-1 0,0 0,1 0,-1 0,0 0,1 1,-1-1,0 0,1 0,-1 0,0 1,0-1,1 0,-1 0,0 0,0 1,1-1,-1 0,0 1,0-1,0 0,1 1,-1-1,0 0,0 1,0-1,0 0,0 1,0-1,0 1,-16 7,-36 4,48-12,-231 39,214-33,21-6,0 1,0-1,0 0,0 0,0 1,0-1,0 0,0 0,0 1,0-1,0 0,0 0,0 1,0-1,0 0,0 0,0 1,0-1,0 0,0 0,1 1,-1-1,0 0,0 0,0 0,0 1,1-1,-1 0,0 0,0 0,0 0,1 0,-1 1,0-1,0 0,1 0,-1 0,0 0,1 0,42 17,-31-13,362 102,-302-91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2:59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667 1 24575,'-18'2'0,"1"1"0,-1 0 0,1 1 0,0 1 0,0 1 0,0 0 0,1 2 0,-17 8 0,-6 3 0,9-5 0,0 2 0,1 2 0,1 0 0,1 2 0,1 1 0,0 1 0,-37 43 0,34-31 0,2 1 0,2 1 0,1 1 0,2 1 0,-23 57 0,39-79 0,1 1 0,0-1 0,2 1 0,0 0 0,1 0 0,0 29 0,2-10 0,2 0 0,8 41 0,-5-60 0,0 0 0,1 0 0,0-1 0,2 0 0,15 26 0,9 19 0,-27-50 0,0-1 0,0 0 0,1 0 0,0 0 0,1-1 0,11 12 0,-14-17 0,0 0 0,0-1 0,0 0 0,1 0 0,-1 0 0,1-1 0,0 1 0,-1-1 0,1 0 0,0-1 0,0 1 0,1-1 0,-1 0 0,0 0 0,0-1 0,7 1 0,21-2 0,-1-1 0,1-1 0,-1-2 0,0-1 0,0-2 0,-1-1 0,0-1 0,-1-2 0,42-21 0,-63 27 0,0 1 0,-1-2 0,1 1 0,-1-1 0,0 0 0,-1-1 0,0 0 0,0 0 0,-1-1 0,0 0 0,0 0 0,5-12 0,-7 13 0,-1 0 0,0 0 0,0 0 0,-1-1 0,0 1 0,0-1 0,-1 1 0,0-1 0,-1 0 0,0 0 0,0 1 0,-1-1 0,0 0 0,0 1 0,-4-11 0,3 14 0,-1-1 0,1 1 0,-1 0 0,-1 1 0,1-1 0,-1 1 0,0-1 0,0 1 0,0 0 0,0 0 0,-1 1 0,0-1 0,1 1 0,-1 0 0,-1 0 0,1 1 0,0 0 0,-9-3 0,-12-3 0,0 0 0,-42-5 0,55 11 0,-3-1 0,0 1 0,0 1 0,0 0 0,-1 1 0,1 1 0,0 1 0,0 0 0,-23 6 0,31-5 0,-1 0 0,1 0 0,-1 1 0,1 0 0,0 0 0,0 1 0,1 0 0,-1 1 0,1 0 0,0 0 0,1 0 0,0 1 0,0 0 0,0 0 0,1 1 0,-7 10 0,-20 34 37,19-32-505,1 0 1,-11 25 0,16-27-6359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7:16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24575,'1'27'0,"9"49"0,2 20 0,-13 409 0,2-493-244,1 1 0,-1-1 0,2 0 0,4 14 0,-7-25 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3:00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2 315 24575,'-1'-80'0,"2"-89"0,-1 166 0,0 0 0,0 1 0,0-1 0,1 0 0,-1 0 0,1 1 0,-1-1 0,1 0 0,0 1 0,0-1 0,0 1 0,1-1 0,-1 1 0,0 0 0,1-1 0,0 1 0,-1 0 0,1 0 0,0 0 0,0 0 0,0 0 0,5-2 0,-3 2 0,0 1 0,1 0 0,0 0 0,-1 0 0,1 0 0,-1 1 0,1 0 0,0 0 0,-1 0 0,1 0 0,0 1 0,7 1 0,107 21 0,292 46 0,-403-68 0,6 1 0,-1-1 0,0 2 0,1 0 0,-1 0 0,17 8 0,-26-9 0,-1 0 0,1 0 0,-1 0 0,0 0 0,0 1 0,0-1 0,0 1 0,-1 0 0,1 0 0,-1 0 0,1 0 0,-1 0 0,0 1 0,0-1 0,0 1 0,-1-1 0,1 1 0,-1 0 0,0-1 0,0 1 0,-1 0 0,2 8 0,-1 25 0,-1-1 0,-6 55 0,-1 11 0,-18 147 0,5-81 0,18-137 0,1 0 0,1 0 0,2 0 0,1 0 0,8 31 0,-6-27 0,-2 1 0,-1 69 0,-2-81 0,0-19-1365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3:0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24575,'0'4'0,"4"1"0,9 0 0,13-1 0,15-1 0,15-1 0,14-1 0,10-1 0,11 0 0,9 4 0,0 1 0,-11-1 0,-19 4 0,-18-1 0,-15 0 0,-12-6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32:19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18,'136'-18,"11"23,0 5,177 37,20 3,-331-49,0 0,-1 0,1 1,-1 0,0 1,19 7,-31-10,-1 0,1 0,0 0,-1 0,1 0,0 0,0 0,-1 0,1 1,0-1,0 0,-1 0,1 0,0 0,0 1,-1-1,1 0,0 0,0 0,0 1,-1-1,1 0,0 0,0 1,0-1,0 0,0 0,-1 1,1-1,0 0,0 1,0-1,0 0,0 0,0 1,0-1,0 0,0 1,0-1,0 0,0 0,0 1,1-1,-1 0,0 1,0-1,0 0,0 0,0 1,1-1,-1 0,0 0,0 0,0 1,1-1,-1 0,0 0,0 0,1 1,-32 3,-351 3,240-8,-128 0,-312 1,518 4,46 0,26 2,37 4,-36-9,587 82,-366-57,-160-18,-22-4,-1 3,66 17,-87-13,-26-10,0-1,1 0,-1 0,1 1,-1-1,0 0,1 1,-1-1,0 1,0-1,1 0,-1 1,0-1,0 1,1-1,-1 0,0 1,0-1,0 1,0-1,0 1,0-1,0 1,0-1,0 1,0-1,0 1,-2 1,1 0,-1 0,0 0,0 0,0 0,0-1,0 1,0-1,0 0,-1 1,1-1,-1 0,1 0,-5 1,-42 14,0-1,-92 13,-107-2,2 0,210-17,29-1,20 2,14-1,1-2,-1-1,1-2,40 3,16 2,61 13,-145-22,0 0,1 0,-1 0,0 0,1 0,-1 0,0 0,1 0,-1 0,1 0,-1 0,0 0,1 0,-1 0,0 0,1 1,-1-1,0 0,1 0,-1 0,0 1,0-1,1 0,-1 0,0 0,0 1,1-1,-1 0,0 1,0-1,0 0,1 1,-1-1,0 0,0 1,0-1,0 0,0 1,0-1,0 1,-16 7,-36 4,48-12,-231 39,214-33,21-6,0 1,0-1,0 0,0 0,0 1,0-1,0 0,0 0,0 1,0-1,0 0,0 0,0 1,0-1,0 0,0 0,0 1,0-1,0 0,0 0,1 1,-1-1,0 0,0 0,0 0,0 1,1-1,-1 0,0 0,0 0,0 0,1 0,-1 1,0-1,0 0,1 0,-1 0,0 0,1 0,42 17,-31-13,362 102,-302-91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3:00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2 315 24575,'-1'-80'0,"2"-89"0,-1 166 0,0 0 0,0 1 0,0-1 0,1 0 0,-1 0 0,1 1 0,-1-1 0,1 0 0,0 1 0,0-1 0,0 1 0,1-1 0,-1 1 0,0 0 0,1-1 0,0 1 0,-1 0 0,1 0 0,0 0 0,0 0 0,0 0 0,5-2 0,-3 2 0,0 1 0,1 0 0,0 0 0,-1 0 0,1 0 0,-1 1 0,1 0 0,0 0 0,-1 0 0,1 0 0,0 1 0,7 1 0,107 21 0,292 46 0,-403-68 0,6 1 0,-1-1 0,0 2 0,1 0 0,-1 0 0,17 8 0,-26-9 0,-1 0 0,1 0 0,-1 0 0,0 0 0,0 1 0,0-1 0,0 1 0,-1 0 0,1 0 0,-1 0 0,1 0 0,-1 0 0,0 1 0,0-1 0,0 1 0,-1-1 0,1 1 0,-1 0 0,0-1 0,0 1 0,-1 0 0,2 8 0,-1 25 0,-1-1 0,-6 55 0,-1 11 0,-18 147 0,5-81 0,18-137 0,1 0 0,1 0 0,2 0 0,1 0 0,8 31 0,-6-27 0,-2 1 0,-1 69 0,-2-81 0,0-19-1365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33:0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24575,'0'4'0,"4"1"0,9 0 0,13-1 0,15-1 0,15-1 0,14-1 0,10-1 0,11 0 0,9 4 0,0 1 0,-11-1 0,-19 4 0,-18-1 0,-15 0 0,-12-6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32:19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18,'136'-18,"11"23,0 5,177 37,20 3,-331-49,0 0,-1 0,1 1,-1 0,0 1,19 7,-31-10,-1 0,1 0,0 0,-1 0,1 0,0 0,0 0,-1 0,1 1,0-1,0 0,-1 0,1 0,0 0,0 1,-1-1,1 0,0 0,0 0,0 1,-1-1,1 0,0 0,0 1,0-1,0 0,0 0,-1 1,1-1,0 0,0 1,0-1,0 0,0 0,0 1,0-1,0 0,0 1,0-1,0 0,0 0,0 1,1-1,-1 0,0 1,0-1,0 0,0 0,0 1,1-1,-1 0,0 0,0 0,0 1,1-1,-1 0,0 0,0 0,1 1,-32 3,-351 3,240-8,-128 0,-312 1,518 4,46 0,26 2,37 4,-36-9,587 82,-366-57,-160-18,-22-4,-1 3,66 17,-87-13,-26-10,0-1,1 0,-1 0,1 1,-1-1,0 0,1 1,-1-1,0 1,0-1,1 0,-1 1,0-1,0 1,1-1,-1 0,0 1,0-1,0 1,0-1,0 1,0-1,0 1,0-1,0 1,0-1,0 1,-2 1,1 0,-1 0,0 0,0 0,0 0,0-1,0 1,0-1,0 0,-1 1,1-1,-1 0,1 0,-5 1,-42 14,0-1,-92 13,-107-2,2 0,210-17,29-1,20 2,14-1,1-2,-1-1,1-2,40 3,16 2,61 13,-145-22,0 0,1 0,-1 0,0 0,1 0,-1 0,0 0,1 0,-1 0,1 0,-1 0,0 0,1 0,-1 0,0 0,1 1,-1-1,0 0,1 0,-1 0,0 1,0-1,1 0,-1 0,0 0,0 1,1-1,-1 0,0 1,0-1,0 0,1 1,-1-1,0 0,0 1,0-1,0 0,0 1,0-1,0 1,-16 7,-36 4,48-12,-231 39,214-33,21-6,0 1,0-1,0 0,0 0,0 1,0-1,0 0,0 0,0 1,0-1,0 0,0 0,0 1,0-1,0 0,0 0,0 1,0-1,0 0,0 0,1 1,-1-1,0 0,0 0,0 0,0 1,1-1,-1 0,0 0,0 0,0 0,1 0,-1 1,0-1,0 0,1 0,-1 0,0 0,1 0,42 17,-31-13,362 102,-302-91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24575,'12'1'0,"-1"0"0,1 0 0,0 2 0,-1-1 0,1 1 0,-1 1 0,0 0 0,0 1 0,0 0 0,-1 1 0,1 0 0,-1 0 0,-1 1 0,11 10 0,13 13 0,-1 2 0,40 53 0,-15-17 0,-7-13 0,219 235 0,-260-279-1365,-1-1-5461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1 24575,'-4'0'0,"1"1"0,-1-1 0,1 1 0,-1 0 0,1 0 0,0 1 0,0-1 0,-1 1 0,1 0 0,0-1 0,0 1 0,1 1 0,-1-1 0,0 0 0,-3 5 0,-38 47 0,27-32 0,-133 157 0,41-42 0,-30 34 0,30-44-1365,99-118-5461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7:19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24575,'0'-5'0,"0"0"0,0 0 0,1 0 0,0 0 0,0 0 0,0 0 0,0 0 0,1 0 0,0 1 0,0-1 0,0 0 0,1 1 0,-1 0 0,1-1 0,0 1 0,0 0 0,4-3 0,-1 2 0,1 0 0,-1 0 0,1 1 0,-1 0 0,1 0 0,0 1 0,1 0 0,-1 0 0,1 1 0,7-2 0,13-1 0,0 1 0,1 2 0,-1 1 0,1 1 0,30 5 0,-37-2 0,1 1 0,-1 0 0,-1 2 0,1 1 0,-1 1 0,0 0 0,-1 2 0,28 16 0,-42-21 0,0 0 0,-1 0 0,1 1 0,-1-1 0,0 1 0,0 0 0,-1 1 0,7 11 0,26 63 0,-14-27 0,-6-18 0,-1 1 0,-2 0 0,-2 1 0,-1 0 0,-2 1 0,-2 0 0,-2 1 0,-1 0 0,-2 43 0,-1-73 0,-2-1 0,1 0 0,-1 1 0,-1-1 0,1 0 0,-2 0 0,1 0 0,-5 10 0,5-16 0,0 0 0,0 0 0,0 0 0,0 0 0,-1 0 0,1 0 0,-1 0 0,0-1 0,0 1 0,0-1 0,0 0 0,0 0 0,0 0 0,-1 0 0,1-1 0,-1 1 0,1-1 0,-1 0 0,1 0 0,-1 0 0,0-1 0,-7 1 0,-163-1 0,75-2 0,92 2 0,0 0 0,1 0 0,-1-1 0,0 0 0,1 0 0,-1-1 0,1 1 0,0-1 0,0-1 0,-1 1 0,1-1 0,1 0 0,-1-1 0,0 1 0,1-1 0,0 0 0,-1 0 0,2-1 0,-1 0 0,0 0 0,1 0 0,0 0 0,0 0 0,1-1 0,0 0 0,0 0 0,0 0 0,0 0 0,1 0 0,0-1 0,0 1 0,1 0 0,0-1 0,0 0 0,1 1 0,-1-1 0,1 0 0,1 1 0,1-12 0,-2 16 0,1-1 0,-1 1 0,1 0 0,-1-1 0,1 1 0,0 0 0,0 0 0,0 0 0,0 0 0,1 0 0,-1 0 0,1 0 0,-1 0 0,1 0 0,-1 0 0,1 1 0,4-4 0,-1 2 0,0 0 0,0 0 0,0 1 0,1-1 0,-1 1 0,1 0 0,6-1 0,10 0 0,0 0 0,42 0 0,-62 3 0,18 1 0,-1 0 0,0 1 0,1 0 0,-1 2 0,0 1 0,-1 0 0,1 1 0,-1 1 0,21 11 0,165 74 0,-108-48 0,185 59 0,-258-96-1365,-3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7:19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24575,'0'-5'0,"0"0"0,0 0 0,1 0 0,0 0 0,0 0 0,0 0 0,0 0 0,1 0 0,0 1 0,0-1 0,0 0 0,1 1 0,-1 0 0,1-1 0,0 1 0,0 0 0,4-3 0,-1 2 0,1 0 0,-1 0 0,1 1 0,-1 0 0,1 0 0,0 1 0,1 0 0,-1 0 0,1 1 0,7-2 0,13-1 0,0 1 0,1 2 0,-1 1 0,1 1 0,30 5 0,-37-2 0,1 1 0,-1 0 0,-1 2 0,1 1 0,-1 1 0,0 0 0,-1 2 0,28 16 0,-42-21 0,0 0 0,-1 0 0,1 1 0,-1-1 0,0 1 0,0 0 0,-1 1 0,7 11 0,26 63 0,-14-27 0,-6-18 0,-1 1 0,-2 0 0,-2 1 0,-1 0 0,-2 1 0,-2 0 0,-2 1 0,-1 0 0,-2 43 0,-1-73 0,-2-1 0,1 0 0,-1 1 0,-1-1 0,1 0 0,-2 0 0,1 0 0,-5 10 0,5-16 0,0 0 0,0 0 0,0 0 0,0 0 0,-1 0 0,1 0 0,-1 0 0,0-1 0,0 1 0,0-1 0,0 0 0,0 0 0,0 0 0,-1 0 0,1-1 0,-1 1 0,1-1 0,-1 0 0,1 0 0,-1 0 0,0-1 0,-7 1 0,-163-1 0,75-2 0,92 2 0,0 0 0,1 0 0,-1-1 0,0 0 0,1 0 0,-1-1 0,1 1 0,0-1 0,0-1 0,-1 1 0,1-1 0,1 0 0,-1-1 0,0 1 0,1-1 0,0 0 0,-1 0 0,2-1 0,-1 0 0,0 0 0,1 0 0,0 0 0,0 0 0,1-1 0,0 0 0,0 0 0,0 0 0,0 0 0,1 0 0,0-1 0,0 1 0,1 0 0,0-1 0,0 0 0,1 1 0,-1-1 0,1 0 0,1 1 0,1-12 0,-2 16 0,1-1 0,-1 1 0,1 0 0,-1-1 0,1 1 0,0 0 0,0 0 0,0 0 0,0 0 0,1 0 0,-1 0 0,1 0 0,-1 0 0,1 0 0,-1 0 0,1 1 0,4-4 0,-1 2 0,0 0 0,0 0 0,0 1 0,1-1 0,-1 1 0,1 0 0,6-1 0,10 0 0,0 0 0,42 0 0,-62 3 0,18 1 0,-1 0 0,0 1 0,1 0 0,-1 2 0,0 1 0,-1 0 0,1 1 0,-1 1 0,21 11 0,165 74 0,-108-48 0,185 59 0,-258-96-1365,-3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7:19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24575,'0'-5'0,"0"0"0,0 0 0,1 0 0,0 0 0,0 0 0,0 0 0,0 0 0,1 0 0,0 1 0,0-1 0,0 0 0,1 1 0,-1 0 0,1-1 0,0 1 0,0 0 0,4-3 0,-1 2 0,1 0 0,-1 0 0,1 1 0,-1 0 0,1 0 0,0 1 0,1 0 0,-1 0 0,1 1 0,7-2 0,13-1 0,0 1 0,1 2 0,-1 1 0,1 1 0,30 5 0,-37-2 0,1 1 0,-1 0 0,-1 2 0,1 1 0,-1 1 0,0 0 0,-1 2 0,28 16 0,-42-21 0,0 0 0,-1 0 0,1 1 0,-1-1 0,0 1 0,0 0 0,-1 1 0,7 11 0,26 63 0,-14-27 0,-6-18 0,-1 1 0,-2 0 0,-2 1 0,-1 0 0,-2 1 0,-2 0 0,-2 1 0,-1 0 0,-2 43 0,-1-73 0,-2-1 0,1 0 0,-1 1 0,-1-1 0,1 0 0,-2 0 0,1 0 0,-5 10 0,5-16 0,0 0 0,0 0 0,0 0 0,0 0 0,-1 0 0,1 0 0,-1 0 0,0-1 0,0 1 0,0-1 0,0 0 0,0 0 0,0 0 0,-1 0 0,1-1 0,-1 1 0,1-1 0,-1 0 0,1 0 0,-1 0 0,0-1 0,-7 1 0,-163-1 0,75-2 0,92 2 0,0 0 0,1 0 0,-1-1 0,0 0 0,1 0 0,-1-1 0,1 1 0,0-1 0,0-1 0,-1 1 0,1-1 0,1 0 0,-1-1 0,0 1 0,1-1 0,0 0 0,-1 0 0,2-1 0,-1 0 0,0 0 0,1 0 0,0 0 0,0 0 0,1-1 0,0 0 0,0 0 0,0 0 0,0 0 0,1 0 0,0-1 0,0 1 0,1 0 0,0-1 0,0 0 0,1 1 0,-1-1 0,1 0 0,1 1 0,1-12 0,-2 16 0,1-1 0,-1 1 0,1 0 0,-1-1 0,1 1 0,0 0 0,0 0 0,0 0 0,0 0 0,1 0 0,-1 0 0,1 0 0,-1 0 0,1 0 0,-1 0 0,1 1 0,4-4 0,-1 2 0,0 0 0,0 0 0,0 1 0,1-1 0,-1 1 0,1 0 0,6-1 0,10 0 0,0 0 0,42 0 0,-62 3 0,18 1 0,-1 0 0,0 1 0,1 0 0,-1 2 0,0 1 0,-1 0 0,1 1 0,-1 1 0,21 11 0,165 74 0,-108-48 0,185 59 0,-258-96-1365,-3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6:29:22.4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2,'90'0,"36"-2,0 6,164 25,-205-20,-60-8,48 9,-50-1,-38-3,-41-3,-619-4,651 4,32 5,36 9,45 5,1-4,140 12,-47-9,-127-15,-37-4,1 0,0 0,0 2,37 13,-62-14,-1-1,1 1,-1-1,1 0,-1-1,-11 2,-63 5,-134-3,18-3,194-2,0 0,0 0,-1 0,1 0,0 0,0 1,0-1,1 1,-1 0,0-1,0 1,-3 2,5-3,-1 1,1-1,0 1,0-1,0 0,0 1,0-1,0 1,0-1,0 0,0 1,0-1,0 1,0-1,0 0,0 1,0-1,0 0,0 1,1-1,-1 1,0-1,0 0,0 1,1-1,-1 0,0 1,0-1,1 0,-1 0,0 1,1-1,-1 0,0 0,1 1,-1-1,7 5,0-1,1 0,-1 0,15 5,384 96,-145-45,-211-41,-50-19,0 0,1 0,-1 1,1-1,-1 0,0 0,0 0,1 1,-1-1,0 0,1 0,-1 1,0-1,0 0,1 1,-1-1,0 0,0 1,0-1,0 0,0 1,1-1,-1 0,0 1,0-1,0 1,0-1,0 0,0 1,0-1,0 0,0 1,0-1,-1 1,-22 10,-29-1,-77 5,10-2,-219 38,297-39,41-12,0 0,-1 0,1 0,0 1,-1-1,1 0,0 0,0 0,-1 1,1-1,0 0,-1 1,1-1,0 0,0 0,0 1,-1-1,1 0,0 1,0-1,0 0,0 1,0-1,0 1,0-1,0 0,-1 1,1-1,0 0,1 1,-1-1,0 1,19 11,48 7,2-4,78 9,-21-4,-90-14,-23-5,-1 1,1 0,21 8,-105-8,-82-12,0-7,-197-47,330 60,15 3,-1 1,0-2,0 1,1 0,-1-1,1 0,0 0,-1-1,1 0,0 1,-8-8,13 10,0-1,-1 1,1-1,0 0,0 1,0-1,0 0,-1 1,1-1,0 0,0 1,1-1,-1 0,0 0,0 1,0-1,0 0,0 1,1-1,-1 1,0-1,1 0,-1 1,0-1,1 1,-1-1,1 1,-1-1,1 1,-1-1,1 1,-1-1,1 1,-1 0,1-1,0 1,-1 0,1 0,0-1,-1 1,1 0,0 0,1 0,36-13,-34 11,35-9,-1 1,1 1,0 3,1 1,42 0,-63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6:29:40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659 46 24575,'-10'-1'0,"0"0"0,0-1 0,0 0 0,-12-4 0,-13-4 0,29 9 0,-28-6 0,-1 1 0,1 1 0,-38 0 0,62 5 0,0 1 0,0 0 0,0 0 0,1 1 0,-1 0 0,1 0 0,-1 1 0,1 0 0,0 1 0,0 0 0,0 1 0,0 0 0,1 0 0,0 1 0,-13 11 0,-81 95 0,97-105 0,-1-1 0,1 2 0,0-1 0,1 1 0,-1-1 0,2 1 0,-1 1 0,1-1 0,0 0 0,-1 10 0,-3 15 0,-3 45 0,0 2 0,3-45 0,-7 36 0,-8 102 0,21-157 0,1 0 0,0 0 0,1 0 0,0 0 0,2 0 0,0-1 0,0 1 0,2-1 0,0 0 0,0 0 0,2 0 0,0-1 0,0 0 0,2 0 0,-1-1 0,2 0 0,0 0 0,19 18 0,4-1 0,2-2 0,0-1 0,2-2 0,1-2 0,1-1 0,0-2 0,77 27 0,-87-37 0,0-2 0,0-1 0,1-1 0,0-1 0,0-2 0,0-1 0,0-2 0,0-1 0,0-1 0,0-1 0,0-2 0,42-12 0,-61 13 0,0 0 0,0-1 0,0 0 0,0-1 0,-1 0 0,0-1 0,0 0 0,-1 0 0,1-1 0,-2-1 0,13-14 0,-11 10 0,-1-1 0,0 0 0,-1-1 0,-1 0 0,0 0 0,-1-1 0,7-24 0,-5-4 0,-1-1 0,-2 1 0,-2-1 0,-2 0 0,-6-59 0,1 63 0,-1 1 0,-12-43 0,13 65 0,-1 1 0,-1 0 0,-1 0 0,0 1 0,-1 0 0,-1 0 0,-12-17 0,10 20 0,0 1 0,-1 1 0,-1-1 0,1 2 0,-2 0 0,-16-10 0,-94-44 0,19 11 0,86 42-119,9 6-5,1 0-1,0 0 0,0-1 1,0 0-1,1-1 0,0 0 1,0 0-1,1-1 1,-8-8-1,7 0-6701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10.xml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22.xml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20.xml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24.xml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customXml" Target="../ink/ink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35.xml"/><Relationship Id="rId18" Type="http://schemas.openxmlformats.org/officeDocument/2006/relationships/image" Target="../media/image29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26.png"/><Relationship Id="rId17" Type="http://schemas.openxmlformats.org/officeDocument/2006/relationships/customXml" Target="../ink/ink37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customXml" Target="../ink/ink33.xml"/><Relationship Id="rId1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39.xml"/><Relationship Id="rId10" Type="http://schemas.openxmlformats.org/officeDocument/2006/relationships/image" Target="../media/image32.png"/><Relationship Id="rId4" Type="http://schemas.openxmlformats.org/officeDocument/2006/relationships/image" Target="../media/image24.png"/><Relationship Id="rId9" Type="http://schemas.openxmlformats.org/officeDocument/2006/relationships/customXml" Target="../ink/ink4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4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3.png"/><Relationship Id="rId4" Type="http://schemas.openxmlformats.org/officeDocument/2006/relationships/customXml" Target="../ink/ink4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4878" y="2923089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Minimum Spanning Tree (MST) Part 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95CCC-AAD7-F8D9-A09E-E8BF2A9A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7B798272-D879-8896-AA08-2D46D661623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A934AA9-BB68-2AB6-97B3-78D844F045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66B39B0-07DA-2F7B-CAE7-DF859EADD9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CB4EC90B-0487-20B7-0D47-2592905D5C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AC7EF1AF-8256-AA5B-0B80-AE133847A7E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76410-6E91-BBF4-D0F0-A0DB49615B5A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982CEE-536A-BE44-5022-579CD631682E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DA8864-C087-5FF2-91A2-01EE23491588}"/>
              </a:ext>
            </a:extLst>
          </p:cNvPr>
          <p:cNvCxnSpPr>
            <a:cxnSpLocks/>
          </p:cNvCxnSpPr>
          <p:nvPr/>
        </p:nvCxnSpPr>
        <p:spPr>
          <a:xfrm>
            <a:off x="10216141" y="2613345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7CD3D3D-2D37-1293-71A5-0D150C23F924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209206" y="3799292"/>
            <a:ext cx="1259797" cy="24266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CB77FFD-C882-9C67-C57E-60CFE8F6A5A4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061FA63-3FFB-F3C1-EA14-14D55543D18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55078" y="2661022"/>
            <a:ext cx="7363" cy="1145660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D062058-C6F2-A059-69B3-4AB64A49A18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D7E318-28F0-E401-60A0-69E3C3774ABE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A6F9ED6-12DA-2FFA-A861-4E3FC57A942F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BD93DC-77FD-024E-E24B-02F797185D6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5F12247-29D8-EF3E-BCAA-BE1298B475F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31A549A-4EFC-3603-A205-9D0128F14C4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7765BD-09AB-E807-CA04-70847D12FC9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D3F746-0A6E-0144-F3AB-E334FD69D622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8CFC52A-1056-22B9-7485-11AD01B5C2F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20930A-92B8-1AAD-BAAD-7015726F429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63357AA-7C74-6D38-99FA-686EFCE71B8C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D7CE5B-DEA0-3578-5BC0-85632CE149B5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4E7EE8-5E83-0DDE-6295-34A2A60618C0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20E163E-57E7-1EC2-2E4D-E05FCC36A49C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53CBA5-960B-B67E-AC38-67470AAA6378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F636653-7097-A390-30B6-B1047112658F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F4E54DE-9B78-04C9-5011-D717065909D9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1D0DE64-425C-5D95-E5F8-F876782D3EDF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940420-EC03-3B26-168D-8EDCC4B4760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B882017-0D2C-AB13-D6F6-8BEB070D03F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B4BB4E-FE20-B1A9-CED0-9A729DD604A8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7849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4296E-B44C-FA9A-D476-468BD9DDD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E69E6475-C48F-9263-3C1B-BD4B5805F5A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7C1F15C1-E2B4-EB90-457E-A6310FCE2C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1AA80D4-7C4E-9E15-0DD2-0552A113F9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D35D5102-2331-EE50-AEAD-EC1E626B6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ABDE8BB0-0E1A-C542-7A4D-DC47206B08C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2058-BB10-F3EB-9B6B-B2ACA69D0990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23AFAE-1D06-2CF8-ADD9-B89B092BB0E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101351" cy="829760"/>
          </a:xfrm>
          <a:prstGeom prst="line">
            <a:avLst/>
          </a:prstGeom>
          <a:ln w="635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9E41832-00D7-D7CD-C379-8E6AEE17C36E}"/>
              </a:ext>
            </a:extLst>
          </p:cNvPr>
          <p:cNvCxnSpPr>
            <a:cxnSpLocks/>
          </p:cNvCxnSpPr>
          <p:nvPr/>
        </p:nvCxnSpPr>
        <p:spPr>
          <a:xfrm>
            <a:off x="10216141" y="2613345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D97773-DF9D-DA58-0561-154AC2BA8EB3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209206" y="3799292"/>
            <a:ext cx="1259797" cy="24266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947DA2-C077-4F6A-1289-5C91FD5CB28C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286D51-C119-29FB-11C9-A83C88F8391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55078" y="2661022"/>
            <a:ext cx="7363" cy="1145660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17B532B-EFFA-EE3B-D669-779AA29A9DA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13FC61F-E518-E59E-612C-B560D6DD61A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398DBB4-300B-9FB1-5F1B-ADC25DB72257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230C124-7DBF-E401-4BAE-AF7CABAF8CD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ECA80B0-88EB-D682-5008-C25209455FF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686BBA-46DF-D160-6388-356A10F0F5DB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33DC19-B07F-28C9-4834-FE2CB04B3D20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3CC517-1373-1BC7-13D3-811C344E498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C96D211-02D2-4FC3-BAB1-55EB52CA7D4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464EC2-1894-0951-540E-34321906BF6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7E042D-6008-BCA1-D828-C056F780D193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FF61986-D5E8-A664-5BB4-29BDEF52B5EB}"/>
              </a:ext>
            </a:extLst>
          </p:cNvPr>
          <p:cNvCxnSpPr>
            <a:cxnSpLocks/>
          </p:cNvCxnSpPr>
          <p:nvPr/>
        </p:nvCxnSpPr>
        <p:spPr>
          <a:xfrm flipV="1">
            <a:off x="10208768" y="531457"/>
            <a:ext cx="0" cy="78934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1C1CD09-654D-E8A4-998D-00C1F7E1CF83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F99CA6A-6518-31A1-22EF-87083C7C046D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7B9739-DC50-1E1B-AA10-2CC3136CE4D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076A364-9B38-4605-E048-BDCBC6EE3D1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820F75-2D73-747C-1F70-B08230D977CF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296C002-01F2-5B69-294C-C9265EC387FB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76CAD6-69D2-3DDE-BAE4-7116C02CFD4F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947BD8-0BD1-26D9-7BBD-4773FC00F840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77E9DBA-4571-D220-6036-7452BF2F946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7401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CB75-4D3C-395D-7FED-67F3C5450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45E5E37C-2CC7-EBF4-0E38-D2914C9B57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88F63725-529C-EF3A-5004-DF559893DB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AF4E7A95-95C6-A373-69FC-1E958F1A33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8A82AB6-26B5-95DC-1EAF-A32D0F5CB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71577498-1F42-CDF8-0023-54441A1E462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D35B4-984B-4F38-FFEB-51879190AE28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267DCD-80A6-9A67-CB94-0043442E83D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85023" cy="764215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09D8C4-29E1-57B3-7068-37863A008674}"/>
              </a:ext>
            </a:extLst>
          </p:cNvPr>
          <p:cNvCxnSpPr>
            <a:cxnSpLocks/>
          </p:cNvCxnSpPr>
          <p:nvPr/>
        </p:nvCxnSpPr>
        <p:spPr>
          <a:xfrm>
            <a:off x="10216141" y="2613345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3E3BAA8-F125-325B-1F31-33D089EB1C63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209206" y="3799292"/>
            <a:ext cx="1259797" cy="24266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FB24F0C-0F83-D749-F207-7F7F662EF4A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A27E0C7-BBBE-6469-81BA-899ACEC4B88D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55078" y="2661022"/>
            <a:ext cx="7363" cy="1145660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A716030-2F51-C61F-5139-E04B43D83CC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C49227-CAC1-8F6A-FB48-2FF1A6FCAED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3F3A8D-808B-A471-D5DC-87CF02190BD6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C99897-90A8-B68F-390B-569837486A2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84BE0A5E-EF8B-73FB-2196-96EA9D0855E9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A4CA8BA-74CE-03D0-D751-71E25802538B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9AFC08-0422-B209-8FD5-1C5415AB5CA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219E52-FB93-D59D-0F47-AAF848C50C26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CEDF0E-63EF-CB0B-4A38-E8222F81505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BF3C76-199D-A000-1094-E5293459B1E2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B4C2C22-07B6-92C9-BBB7-C89174A3E338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9D81A5-9F56-A662-6DDB-45C9335936C9}"/>
              </a:ext>
            </a:extLst>
          </p:cNvPr>
          <p:cNvCxnSpPr>
            <a:cxnSpLocks/>
          </p:cNvCxnSpPr>
          <p:nvPr/>
        </p:nvCxnSpPr>
        <p:spPr>
          <a:xfrm flipV="1">
            <a:off x="10208768" y="531457"/>
            <a:ext cx="0" cy="78934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F409DA0-8599-6CE8-BF08-CA638B6B9FA8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1A82C9B-79DD-6FF4-EF51-FD67623734E3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8961E2-18A8-A4FE-B296-2F3D9056D1E4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EF8C8AD-22F8-AB9F-1617-80BC499C877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E2773D-B964-5279-F3A9-12E157FD061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392C463-F00F-86BE-51E7-2CD47192D568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66C5BA-00DE-6914-23D0-2FE2B11EEA2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81C0708-6F8A-E479-7612-503CDEB52D6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DAC143-4034-3C6B-E1A2-7EE5BFEC2071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EB733-EE48-1648-7D20-497805293C9E}"/>
              </a:ext>
            </a:extLst>
          </p:cNvPr>
          <p:cNvSpPr txBox="1"/>
          <p:nvPr/>
        </p:nvSpPr>
        <p:spPr>
          <a:xfrm>
            <a:off x="479647" y="3641656"/>
            <a:ext cx="2992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 Order*:</a:t>
            </a:r>
          </a:p>
          <a:p>
            <a:r>
              <a:rPr lang="en-US" sz="2800" dirty="0"/>
              <a:t>0, 1, 2, 4, 3, 5, 6, 7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04D48-A3CE-367D-7EB5-9C801A8A415B}"/>
              </a:ext>
            </a:extLst>
          </p:cNvPr>
          <p:cNvSpPr txBox="1"/>
          <p:nvPr/>
        </p:nvSpPr>
        <p:spPr>
          <a:xfrm>
            <a:off x="7429500" y="6480802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*not the only DFS order</a:t>
            </a:r>
          </a:p>
        </p:txBody>
      </p:sp>
    </p:spTree>
    <p:extLst>
      <p:ext uri="{BB962C8B-B14F-4D97-AF65-F5344CB8AC3E}">
        <p14:creationId xmlns:p14="http://schemas.microsoft.com/office/powerpoint/2010/main" val="56989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5C47-6904-F064-BDE5-64511D4B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C9094ED6-9BCD-F7CB-4D33-2B86F0B273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16FF7D3-05A5-CDF0-E5A2-723D66FA0C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B820C05-6C17-50C3-C3AA-7A3E6828E1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D6D564D2-83F9-7AFA-9CA4-16DD3C9B8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6EC50B4E-2E78-A657-CB21-EF5068C050E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1C12FA8-55B1-1A6A-F066-03E46EA8E333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EF2367E-B22B-3F1F-1C65-392878B98F9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0250D8-016D-7ECA-1CDC-2EF03395F37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60B178-F93F-7EC2-F203-4D82A6E8DA46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60CD03-5DF3-0536-3FAA-68D900E0B9D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C117828-3073-51D7-3EC5-BF81B79668FB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32D37C-AC80-344A-FF15-7543172DB74C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C393D4-9DC1-F6C1-E984-FB3950FA3CF9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69F7821-9A19-17E8-053B-82E660785CB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192DED9-9BA9-57E4-D715-E34466F4FDE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B84736F-7901-E4E5-A52E-AC2B3BF27C7C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9A41433-E4B3-733B-0004-B1E4F500AC7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2C799F-FEB5-B157-0721-FDF1EF1B663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99F6F1-D85A-1350-8C26-96F9CE6AAD7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7ED4C-08F2-8F62-CBE3-806D8673104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FF1A5E7-1461-267C-783A-F69F26677697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8E111E-B79D-29B6-EA9D-3ED2917E10FD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3167151-FC0A-4544-031A-852C803F5FC5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31C29FA1-EBF5-2482-5AC6-17469B3B83E5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844679-3650-E291-9DB1-960C4092FDA2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E02A38E-C86A-F20A-235D-C7633691082F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47BC52B-B0F1-9F4C-79AE-6B9BCF44E255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6EC1AFC-4B72-C69A-AB6C-EA11E9677AD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0219AE-77A4-63B3-E377-95DB613753D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CF08ED7-E9E7-5651-1183-B5B43144919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BFF9CF-03C2-EFCA-A734-C4E1A3383B2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9AB97-5BBD-127C-9EDC-8C9F413EA1AE}"/>
              </a:ext>
            </a:extLst>
          </p:cNvPr>
          <p:cNvSpPr txBox="1"/>
          <p:nvPr/>
        </p:nvSpPr>
        <p:spPr>
          <a:xfrm>
            <a:off x="2645228" y="1606520"/>
            <a:ext cx="1931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Breadth First?</a:t>
            </a:r>
          </a:p>
        </p:txBody>
      </p:sp>
    </p:spTree>
    <p:extLst>
      <p:ext uri="{BB962C8B-B14F-4D97-AF65-F5344CB8AC3E}">
        <p14:creationId xmlns:p14="http://schemas.microsoft.com/office/powerpoint/2010/main" val="362036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6676C-FB87-FB58-8B55-E2A0EFA75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D938AECE-FD91-09C9-17DE-80375E34C2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9DF1514B-59A8-AA16-2CFE-98D4627163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23D59B8-08A3-3D2F-CD47-1C81AAF897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B0510321-470D-0FA6-B825-5D0FE016F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DC1ECBE0-9A90-94F9-C5CD-70B7B41EFC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26E31E6-AD96-5DD9-0E69-5DAB3452116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A88786-D06B-0BDE-C426-25A859CA34F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DD00F-89E9-41B6-5BCB-72E058343F86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DD7FE3-CFED-AAD6-21AE-FCFCBF9691C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BAC12D-751B-E95D-6865-382004446233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A4D3E24-DEB2-3B02-B1DF-A5675B37BE20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C60778-2BBC-C8D9-EB85-E4FC8FDDFCF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857500-65DD-2783-E79D-117B174B6144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E8BC40C-9381-1DE6-5088-F04F736DCEE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17FA5DF-F478-96DA-55CE-A3F75ADAB38D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6382DE5-09FA-4F6C-A0E5-614C891B9D1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C047D5-5119-329C-1076-7D4AF058E742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FCF327-56E3-5AB8-1722-3C4F3D13D589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2A0F96-D457-6303-3F34-5BE20EF3A23F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A03556-4AD0-5E4E-1A1E-5F95728A859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F7A00F5-5B6D-7BF6-578F-02335DD768A7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5D22522-C3C9-C20C-9D60-B1085E91A25C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3C527B-EF18-D317-FC19-280074808E5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94FD3E51-D55D-87A5-8E9E-E5C6AA35E69F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B6AD46-A825-275B-EE11-EB03FD90F2D7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B98FB7-F46E-96DE-86B2-B0E58C8DB23B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3E37A9-1C05-8102-5FC3-A4DC20CB2EB9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E4BCC97-CEE7-B5D7-7B1B-E2C550DFA89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419F983-EB68-FCBD-E650-059E47E5C813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6465B7-628C-6366-88E1-080A68141928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D96CD1-F20F-40A5-DFAC-405459FDEB90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BC60F-40DF-5049-1B42-30043F90A30B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4CBD-EEF8-1F15-6B89-90243615F985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E1949-3838-1095-9F1F-0AD8CA487A46}"/>
              </a:ext>
            </a:extLst>
          </p:cNvPr>
          <p:cNvSpPr txBox="1"/>
          <p:nvPr/>
        </p:nvSpPr>
        <p:spPr>
          <a:xfrm>
            <a:off x="334735" y="5300548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7FB3E2-1E94-ED44-C556-EAE931177AB6}"/>
                  </a:ext>
                </a:extLst>
              </p14:cNvPr>
              <p14:cNvContentPartPr/>
              <p14:nvPr/>
            </p14:nvContentPartPr>
            <p14:xfrm>
              <a:off x="2293534" y="4440163"/>
              <a:ext cx="410040" cy="3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7FB3E2-1E94-ED44-C556-EAE931177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5894" y="4422163"/>
                <a:ext cx="44568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25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1D9A1-C0AC-8714-245F-52A46FDC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B904743C-BF91-0830-6728-731772AB9D2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B5BA8C0-B6E3-5A45-157A-39D06578CD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FBE3F0AA-AE61-3CB0-1948-0C0A382CE5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984CDF14-55FA-88FA-84C5-360F3BAB0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168DE093-749C-4F57-D142-81680289F04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A9ED6B-1B75-8609-2396-A00A28A04A0E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DADF75E-10D4-3E3F-F503-9BA2606722A1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D283D96-7A75-F905-2458-AC4F87F63D1C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DD21025-798E-2242-0718-5BF67E429A8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920F1A-CB49-62B6-6CD6-C6CD1825E755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0979D2D-FAD5-0441-A6D3-E9ADEC8AB3B1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96752-0E6A-F033-80C1-AF361342082D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FEBCD2A-8A8D-2BB3-1516-1B9C75113AF5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A10889-3694-E304-5D79-ECF47B5507F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B5771B9-FD5A-4FF1-BDAB-D222ED6A0508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4E675AA-2F80-D202-AC56-3D836264091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7FE108-5C51-1D56-1853-1203C8A19832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3E13D2-B0BC-5D62-2183-2CD0F75D4D7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303D26-52C6-E653-AB6B-C20385B71019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BDD169-3445-F34A-7CFB-5E8E9234B3C8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1915212-68CB-7AA1-445E-C4AF7FAB580D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89FD0D-8039-9129-D7D8-E8FB9AA668DC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A3D658A-1676-17E1-EF4B-9892D567A6F4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74B3B4C-50C2-2B8E-3A51-7E8CAEF45B6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923195-6BE6-6DD3-D776-24598A3301A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425D5EF-399F-A968-42EF-157DFA6FC733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3956542-F947-BB8C-9C88-859CDD6FA57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96B89B-EAB1-5392-8A41-855530CA80E5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8BCB532-3C07-570B-C1D1-2BE1953FCAC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EA4664E-B76A-A8E5-7BB2-5CEBD11A48B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D6D3C-205B-4421-B3D7-318602A50FD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A8C41-A863-F315-465B-5C2F077630CA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55236-321E-DBD8-371D-69BE90587A4B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0BDF6-174C-B855-FBDB-0295C72DF0A7}"/>
              </a:ext>
            </a:extLst>
          </p:cNvPr>
          <p:cNvSpPr txBox="1"/>
          <p:nvPr/>
        </p:nvSpPr>
        <p:spPr>
          <a:xfrm>
            <a:off x="334735" y="5300548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</a:t>
            </a:r>
          </a:p>
        </p:txBody>
      </p:sp>
    </p:spTree>
    <p:extLst>
      <p:ext uri="{BB962C8B-B14F-4D97-AF65-F5344CB8AC3E}">
        <p14:creationId xmlns:p14="http://schemas.microsoft.com/office/powerpoint/2010/main" val="194848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EC901-D7BC-8263-B252-AC09559D9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85D30C87-0820-EA42-73BC-409CA88383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B782F54C-892E-4400-6955-E4CC65B9D46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D12DED4-A3E1-678E-0952-FAE57D28E5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315B6B35-01EA-6FEC-8FD0-7A01243AB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149A4E28-0472-5B7B-0BE1-E4040055F65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8511A6-2C3F-C748-AF05-CFA4635E0299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DEE9FB-7DF7-2B76-1713-A5E292CBE6F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A97552B-4E93-1DF2-21E2-1637B1D7BAB7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E6AC94-876D-F086-FE7C-23BA6BCF550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11D070F-7229-45E3-FAF2-6DA685531BF0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9AF6FDD-F8FE-7BB7-5A94-E4A09A4CBB8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C25838F-B987-F718-B595-1D175334CD50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8CC958-980D-9CA2-6FD2-5D06A0797CC8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A11B0A2-3763-284D-8F47-F7D17F1CDA5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BFF0155-1DA2-1B6D-85A2-91644153DA7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A61A9C3-FD27-CFE7-F808-0ECE8D24A78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FA0CB3-B8BF-3AB4-A520-4394C6F38092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4C72C9-86EC-86AC-B37F-DD29EE1C7632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B59B85-77E0-8EE2-7587-94231527BE0A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DF12BC-971C-31DD-13CE-89FEF01124A5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D19766-40E6-3495-140B-9383A99E5B6D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B0699E-3605-C0DC-9A6F-8823942CAC06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493445A-820D-457F-6627-200ED479437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8D842E3A-E1AD-0551-AE94-1CE1BE906B82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547AE3-D0EB-7A3F-B325-CAFE730F152F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AE94D94-E1D2-6891-670B-5A3E85F781F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8456EC2-9ABB-13DC-2727-AA5898BD6BC3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ED7756F-0915-611C-E502-BB228BA018F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17E0BB-9701-D831-B6B1-B197E4ADD69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CF18EC-CC98-1C3E-9950-6D54C2CDF61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B043CE-EB0C-3658-450E-F64680859F2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C614D-5584-8457-0E8C-0345F6B14D9B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91AE6-78A7-BCB6-ED33-473908AB5AD3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6D13B9-3B1A-B758-D4DC-2B99E4F5CEC5}"/>
              </a:ext>
            </a:extLst>
          </p:cNvPr>
          <p:cNvSpPr txBox="1"/>
          <p:nvPr/>
        </p:nvSpPr>
        <p:spPr>
          <a:xfrm>
            <a:off x="334735" y="530054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AC0C47-4AF3-0695-87D2-ECF5072A8731}"/>
                  </a:ext>
                </a:extLst>
              </p14:cNvPr>
              <p14:cNvContentPartPr/>
              <p14:nvPr/>
            </p14:nvContentPartPr>
            <p14:xfrm>
              <a:off x="10033534" y="2211403"/>
              <a:ext cx="402480" cy="41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AC0C47-4AF3-0695-87D2-ECF5072A8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15534" y="2193403"/>
                <a:ext cx="4381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B71746-ED88-D0C9-410B-177A396A2611}"/>
                  </a:ext>
                </a:extLst>
              </p14:cNvPr>
              <p14:cNvContentPartPr/>
              <p14:nvPr/>
            </p14:nvContentPartPr>
            <p14:xfrm>
              <a:off x="10033534" y="3639523"/>
              <a:ext cx="385200" cy="36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B71746-ED88-D0C9-410B-177A396A26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15894" y="3621883"/>
                <a:ext cx="4208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7DAB22-BB8D-66E4-364D-9BCF50E3109F}"/>
                  </a:ext>
                </a:extLst>
              </p14:cNvPr>
              <p14:cNvContentPartPr/>
              <p14:nvPr/>
            </p14:nvContentPartPr>
            <p14:xfrm>
              <a:off x="2163574" y="4432963"/>
              <a:ext cx="13320" cy="28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7DAB22-BB8D-66E4-364D-9BCF50E310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5574" y="4415323"/>
                <a:ext cx="48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F37819-5301-3807-1560-D63925F340A0}"/>
                  </a:ext>
                </a:extLst>
              </p14:cNvPr>
              <p14:cNvContentPartPr/>
              <p14:nvPr/>
            </p14:nvContentPartPr>
            <p14:xfrm>
              <a:off x="2604214" y="4456003"/>
              <a:ext cx="447480" cy="32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F37819-5301-3807-1560-D63925F340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86574" y="4438003"/>
                <a:ext cx="48312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1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FEE7-EE33-978B-7F71-9F2F7189F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1A183D73-1872-84FF-5CFC-CD8F67127E2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4C9DCB27-484F-2AD8-0720-263E05C8EE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BBDABC4-898D-4366-5FBC-777B128AD5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4E2C1264-73E3-764D-F538-90D94FA71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12B52D64-C75E-EEEC-19C1-260E2F84879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CA55E0-A464-62FD-1ABC-49E97B292D65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00AE6B-9BA0-8981-9B40-3E773D050BD5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0E88A4-B615-D71F-7078-DACE3EE0BBE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AF3C18-CF0C-0523-3F3F-9836B8EE6C99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CA8285-902D-0CD9-8169-AD9ADCCDAEEC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E9E6597-3507-7FCB-D266-CA73B7AE70B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029835B-85DF-8154-B8B3-B6A9571A4F99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258DD9-C281-883C-3DED-25203A6B4DF9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3227AB2-993D-6C7E-933F-AAA9F26425E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DC4FDDF-A01C-923A-F1B1-6C473EA22FA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98164FA-7E54-4595-510A-9E2F7F6FC714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0DB568-F710-B9D2-8D8B-10F080C3E10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CEDAAA-01C3-0C1B-051F-C185359B9D7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F930A4-4998-DC1B-1497-1F1A0974DEA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BC3A5F-3B09-90CB-76C0-B88E234345D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92A416-42D8-208D-DBBB-BD3D6E985B55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47AC62-0EBD-0FFF-CF81-87C536AFC960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A8BDF8-BB1B-3C6C-6825-BB8D490BEF56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5ED32E1-4526-8BBF-FC23-4B39F15477A5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FF9623-B11C-8C0D-FEDF-08BA2815F01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80E4214-003C-C86A-2E2C-23A810E742E2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6A9113-F4F5-1F52-F477-34F635CA6DFF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6F47697-5F98-F42A-C1C0-C832E524A20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127926-D399-8253-F52B-8015216A445D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810988A-1E7D-56C7-2111-B78FB00B34A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9A6195-201B-CF53-5974-6351B178EEB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68137-0AB7-27DD-C232-A614BEB23A8C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774F7-DC96-D048-451D-9C6F6FF10FE1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061A8-7980-1553-4C31-458EFA8BD849}"/>
              </a:ext>
            </a:extLst>
          </p:cNvPr>
          <p:cNvSpPr txBox="1"/>
          <p:nvPr/>
        </p:nvSpPr>
        <p:spPr>
          <a:xfrm>
            <a:off x="334735" y="5300548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730DC8-B0F4-2F77-F2EC-82CDF2DFFB63}"/>
                  </a:ext>
                </a:extLst>
              </p14:cNvPr>
              <p14:cNvContentPartPr/>
              <p14:nvPr/>
            </p14:nvContentPartPr>
            <p14:xfrm>
              <a:off x="2057207" y="4427299"/>
              <a:ext cx="447480" cy="32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730DC8-B0F4-2F77-F2EC-82CDF2DFFB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9207" y="4409299"/>
                <a:ext cx="483120" cy="3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71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1795B-734D-2512-6A90-3732412C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75F853FD-DD5A-6788-E561-635167A6F08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6DB6F276-FFB6-1964-7B7A-B9E1E0F8D8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8DAB8F9-7657-2001-3F36-6CE9C0ABAB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1BEC2CC3-8AA2-AC84-8705-7FCF95F816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B54166C4-45EC-DF5E-11BD-8E8F3E9791A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238309-6FD6-4DB8-3443-ED7CDD246517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33942-C3F9-F66B-0857-53CC547F7D8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A9277F9-48DE-C693-0BC2-DE047CAD878C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AB2A1AC-500F-C806-AAEB-586D501685F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B2ABC7-8162-CEED-E6BA-50E45B9687ED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3880FCD-C971-1D7A-B4FD-ED6D201B7B7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BAB8208-C34D-3627-5D83-154D421BB93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4EDE81-CDCA-D27C-E189-8ADB174EF03D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631499-F86F-A865-C225-EE29752D045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D174E5F-CE91-3B51-BF22-9B55E974DB79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959DD05-044C-727F-5EFB-6BB7017DE76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C51C95-66AD-083A-A38F-142A7ABAFFC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517508-FFDD-1247-3143-FD0FF25491E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BE0F60-804C-C96E-3E65-52F0FA288C1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42730F-EB63-45A7-7665-16048D749FA5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7E09475-E1BA-8425-A794-AE8F99EC8BD0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BDCF734-CA08-ED73-3129-673893F5720B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D2C109-0A43-C056-3968-2C5E8D41A46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1EC3A3B-D391-D853-0EB5-ED31AA8A3D5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6BCC47-B597-566A-767C-63DAFDAEB0C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AE5C66E-DEB2-72B2-A1BB-478FB1C811FA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8881563-9845-82DE-DFA8-93E10D0230A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3DF2543-6174-7C24-D838-EE48505E265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2B494C8-E7B7-35B9-F818-A61574DF655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F4977DF-7252-6ECC-7A18-C7F477264E2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D80E20-B45C-FF28-B131-4787DF266DA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978FF-ADE9-6776-FB6B-C5C31B2F7160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88DD8-712A-F090-A5BF-D8D7AA59A931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254D1-BCF8-FEB3-74BC-6E6E20278D52}"/>
              </a:ext>
            </a:extLst>
          </p:cNvPr>
          <p:cNvSpPr txBox="1"/>
          <p:nvPr/>
        </p:nvSpPr>
        <p:spPr>
          <a:xfrm>
            <a:off x="334735" y="5300548"/>
            <a:ext cx="2138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9A81B8-A750-ABCC-01E8-26BD6626CBCA}"/>
                  </a:ext>
                </a:extLst>
              </p14:cNvPr>
              <p14:cNvContentPartPr/>
              <p14:nvPr/>
            </p14:nvContentPartPr>
            <p14:xfrm>
              <a:off x="2057207" y="4427299"/>
              <a:ext cx="447480" cy="323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9A81B8-A750-ABCC-01E8-26BD6626CB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9207" y="4409299"/>
                <a:ext cx="4831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96691A-7DB9-E5D8-3DB7-2B2F703B4E9E}"/>
                  </a:ext>
                </a:extLst>
              </p14:cNvPr>
              <p14:cNvContentPartPr/>
              <p14:nvPr/>
            </p14:nvContentPartPr>
            <p14:xfrm>
              <a:off x="10001134" y="2260723"/>
              <a:ext cx="401040" cy="26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96691A-7DB9-E5D8-3DB7-2B2F703B4E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7494" y="2152723"/>
                <a:ext cx="508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766BF8-E393-4BE6-FC04-75CEE22716BE}"/>
                  </a:ext>
                </a:extLst>
              </p14:cNvPr>
              <p14:cNvContentPartPr/>
              <p14:nvPr/>
            </p14:nvContentPartPr>
            <p14:xfrm>
              <a:off x="10016974" y="3616483"/>
              <a:ext cx="411120" cy="46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766BF8-E393-4BE6-FC04-75CEE22716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9334" y="3598483"/>
                <a:ext cx="44676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8CAFE4-3F52-1BF4-D277-416D987D2796}"/>
                  </a:ext>
                </a:extLst>
              </p14:cNvPr>
              <p14:cNvContentPartPr/>
              <p14:nvPr/>
            </p14:nvContentPartPr>
            <p14:xfrm>
              <a:off x="11460934" y="2213203"/>
              <a:ext cx="437040" cy="442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8CAFE4-3F52-1BF4-D277-416D987D27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43294" y="2195203"/>
                <a:ext cx="4726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C11349-FADC-41DB-37B5-850E5DCBB1A1}"/>
                  </a:ext>
                </a:extLst>
              </p14:cNvPr>
              <p14:cNvContentPartPr/>
              <p14:nvPr/>
            </p14:nvContentPartPr>
            <p14:xfrm>
              <a:off x="10009414" y="1093243"/>
              <a:ext cx="433800" cy="369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C11349-FADC-41DB-37B5-850E5DCBB1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91774" y="1075603"/>
                <a:ext cx="469440" cy="40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E8E0DF6-129E-31A7-1BE1-0B9582C3E913}"/>
              </a:ext>
            </a:extLst>
          </p:cNvPr>
          <p:cNvGrpSpPr/>
          <p:nvPr/>
        </p:nvGrpSpPr>
        <p:grpSpPr>
          <a:xfrm>
            <a:off x="2658996" y="4397698"/>
            <a:ext cx="825120" cy="369000"/>
            <a:chOff x="3371734" y="4408483"/>
            <a:chExt cx="825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688819-BFA2-E59C-67B7-A4E3C5FA944E}"/>
                    </a:ext>
                  </a:extLst>
                </p14:cNvPr>
                <p14:cNvContentPartPr/>
                <p14:nvPr/>
              </p14:nvContentPartPr>
              <p14:xfrm>
                <a:off x="3371734" y="4408483"/>
                <a:ext cx="294840" cy="32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688819-BFA2-E59C-67B7-A4E3C5FA94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54094" y="4390843"/>
                  <a:ext cx="330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E951A1-295A-53F2-FE15-5C26A938C789}"/>
                    </a:ext>
                  </a:extLst>
                </p14:cNvPr>
                <p14:cNvContentPartPr/>
                <p14:nvPr/>
              </p14:nvContentPartPr>
              <p14:xfrm>
                <a:off x="3968254" y="4423963"/>
                <a:ext cx="228600" cy="35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E951A1-295A-53F2-FE15-5C26A938C7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0614" y="4405963"/>
                  <a:ext cx="264240" cy="38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627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C326-7441-07E8-F90A-FD858F8F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9B74BD53-BF3E-9E09-83D3-7F9B2B2F789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41214DCA-82DF-0209-59AB-C072E7CFEB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72C2A9D1-BBD6-1070-560F-8BC2F91A81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1E8FE98F-37C2-21E8-BCD0-9FD9425574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B6AFF9B4-3FA8-4C22-50C2-2078AEFD63A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C0E811-5EC7-77DC-3B3C-E466BF23238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43BBFF-DDBC-C55F-BF29-AADC6DCE7F81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8B22684-E38B-9E2E-FEDE-4AC8974079E7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63DE68-64D9-CA46-0BFC-3B3096C5470D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DFBFED6-226A-0273-5B26-D95020985BDF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751D669-AD1F-0D7E-20BD-7B31A34F936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FE1EA37-D685-F418-2B18-52D513583A1F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AAA935-9AA1-C98A-F055-0FAD5429F957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7D5D81-6370-E3B4-DD3B-AB4F3AAB8CF1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1F53320-1231-09E9-B3A8-BC6CC06EC97D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7057340-1F59-FCF7-AA52-73F835ED3C54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05B640-1D19-6CBC-089F-2AF67EC97C2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3E1422-2B85-C906-A76D-5892A2EF21B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E60ADC-8E5D-4813-EB2F-5DD19F1994D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88BC7A9-D065-C604-5600-3D9379EC1F6E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4F366B-0CD8-8A08-7DB4-C9D11AD67417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82F3E6-F262-F44E-2ED2-4582FD797D72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AE50E93-B1FA-E408-9A03-AF052A57E82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0D4E1E1F-F3FE-383E-3B1F-CB08F71EB492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52533-8103-8344-B788-9E9C793D94E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F48523D-B747-7880-E531-C016C2B1844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AC6B2C-1AB0-0D86-4136-14007334E7B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52F010-5D96-B1F4-E07B-1B8D75ECFF6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A7E71D-1CCA-060B-1594-F17305030BD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0CEFBE3-267B-A56E-9574-AB588EDCCF37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C3C521-F5A5-0BE0-A4ED-FF51E5B8D46E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6EA35-E20F-BECC-2F91-C63F9AB4DA16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54D43-454F-276B-9E24-C28404742FB7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9AD4C-D404-D3C0-75A7-FF913D4E56D3}"/>
              </a:ext>
            </a:extLst>
          </p:cNvPr>
          <p:cNvSpPr txBox="1"/>
          <p:nvPr/>
        </p:nvSpPr>
        <p:spPr>
          <a:xfrm>
            <a:off x="334735" y="5300548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F0D5A8-9BDB-C355-B2C5-0BA11E48F13F}"/>
                  </a:ext>
                </a:extLst>
              </p14:cNvPr>
              <p14:cNvContentPartPr/>
              <p14:nvPr/>
            </p14:nvContentPartPr>
            <p14:xfrm flipV="1">
              <a:off x="10001134" y="3679204"/>
              <a:ext cx="401040" cy="273668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F0D5A8-9BDB-C355-B2C5-0BA11E48F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9947134" y="3571177"/>
                <a:ext cx="508680" cy="489362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C4D6B62-F7B8-5428-A1C1-DBF8B5DC6B43}"/>
              </a:ext>
            </a:extLst>
          </p:cNvPr>
          <p:cNvGrpSpPr/>
          <p:nvPr/>
        </p:nvGrpSpPr>
        <p:grpSpPr>
          <a:xfrm>
            <a:off x="2152810" y="4422718"/>
            <a:ext cx="825120" cy="369000"/>
            <a:chOff x="3371734" y="4408483"/>
            <a:chExt cx="825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2C8833A-3FEF-F541-21F9-DA0D845F52F6}"/>
                    </a:ext>
                  </a:extLst>
                </p14:cNvPr>
                <p14:cNvContentPartPr/>
                <p14:nvPr/>
              </p14:nvContentPartPr>
              <p14:xfrm>
                <a:off x="3371734" y="4408483"/>
                <a:ext cx="294840" cy="32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2C8833A-3FEF-F541-21F9-DA0D845F52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53734" y="4390463"/>
                  <a:ext cx="330480" cy="364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CA585A-D8B7-9D2A-8CC0-EC515DDD4C08}"/>
                    </a:ext>
                  </a:extLst>
                </p14:cNvPr>
                <p14:cNvContentPartPr/>
                <p14:nvPr/>
              </p14:nvContentPartPr>
              <p14:xfrm>
                <a:off x="3968254" y="4423963"/>
                <a:ext cx="228600" cy="35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CA585A-D8B7-9D2A-8CC0-EC515DDD4C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0254" y="4405981"/>
                  <a:ext cx="264240" cy="38912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949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81582" y="1807898"/>
            <a:ext cx="554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8 due on Friday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BB479-0D09-6999-00BB-C606B05A35EE}"/>
              </a:ext>
            </a:extLst>
          </p:cNvPr>
          <p:cNvSpPr txBox="1"/>
          <p:nvPr/>
        </p:nvSpPr>
        <p:spPr>
          <a:xfrm>
            <a:off x="581582" y="3053359"/>
            <a:ext cx="35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Quiz next week Friday</a:t>
            </a:r>
          </a:p>
        </p:txBody>
      </p:sp>
      <p:pic>
        <p:nvPicPr>
          <p:cNvPr id="1026" name="Picture 2" descr="2024 Day 4] Love me my graph algorithms : r/adventofcode">
            <a:extLst>
              <a:ext uri="{FF2B5EF4-FFF2-40B4-BE49-F238E27FC236}">
                <a16:creationId xmlns:a16="http://schemas.microsoft.com/office/drawing/2014/main" id="{D3D00A73-BCF3-2FA4-4A66-828E97E9C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6" b="5730"/>
          <a:stretch/>
        </p:blipFill>
        <p:spPr bwMode="auto">
          <a:xfrm>
            <a:off x="7337462" y="675620"/>
            <a:ext cx="3917876" cy="475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84C70-4139-559A-1BCF-162BEF8A651A}"/>
              </a:ext>
            </a:extLst>
          </p:cNvPr>
          <p:cNvSpPr txBox="1"/>
          <p:nvPr/>
        </p:nvSpPr>
        <p:spPr>
          <a:xfrm>
            <a:off x="6976423" y="5437702"/>
            <a:ext cx="381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relevant meme for this week’s lab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0D202-F580-D201-C664-0B6EC0C404A3}"/>
              </a:ext>
            </a:extLst>
          </p:cNvPr>
          <p:cNvSpPr txBox="1"/>
          <p:nvPr/>
        </p:nvSpPr>
        <p:spPr>
          <a:xfrm>
            <a:off x="581582" y="4031225"/>
            <a:ext cx="358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will hopefully be posted soon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8851-BAF1-C88F-7359-18C6632F6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ED32C68A-07D5-05F5-6B47-85285026A4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65C8E7E9-8427-5D50-681E-CA5C1DF317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40ECC701-2AFD-26A0-3C24-D5FDAF5FA7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40269631-3254-8B3A-A692-E4F32C6365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0F8D81F9-740F-DDBF-49BA-65FC09FFF2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7002A5-F8FD-2991-4AFC-C20DFEBE8632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43F9368-5A50-2658-65D6-806B592D9B66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939EBC-50D4-5C17-46AB-26A44D719AB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66ACC0-B5AB-E015-6B63-5591B3F263FE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30828C-3BE9-F99F-5843-0B14F12DD085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E60284DB-F44C-1183-424F-BC686CAF7F8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DC4A9CB-583A-7C26-F6A5-B4CE72BF6D51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AE749E-4E9D-70C9-BC6E-4719395B5CDC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E221AF3-3587-9635-F4A2-FC86EEB2CF35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6883848-A2F0-CB03-AA8B-1CF306B64F2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C0FB09A-015E-CCC7-B5FE-7C1E4B18E61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779F52-D5BF-FCDC-41AE-C9FFCA57E45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66265D-380E-527E-E451-88658158147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0CE7AB-3323-FF0C-E3C9-E88776B0F6F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B06642-7772-52B4-B813-D35855792015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6AF4136-747D-D453-7F79-A76D37050E6F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F63A9B8-4F47-67DC-5370-E8913BC984B3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327E789-D533-A8BE-E705-0AD30AAEFF8A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DCBB4914-F67B-AD22-2456-38B8ABC1602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B92878-5D33-6F21-E4B2-3D325C7E820D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688B4D5-61A3-A7A5-7E67-898C6BC179D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42296C-B9AC-1710-F3A1-18BADD6679E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6260533-ED79-EE2B-D146-38F58048553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47F00E-8F2F-DE99-E617-AAE4FE9CF5C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E83E89C-4AC3-6287-D49B-4B8DB1879DE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E845BC7-ED54-5CEE-4F66-45A70B043452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C965A-CCB4-06A6-7A89-129A10B8E8F0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A4E99-262E-4982-3BEB-86CD4E17D1E8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ACCA0-7B18-17DD-8D26-7EF37D8EE80E}"/>
              </a:ext>
            </a:extLst>
          </p:cNvPr>
          <p:cNvSpPr txBox="1"/>
          <p:nvPr/>
        </p:nvSpPr>
        <p:spPr>
          <a:xfrm>
            <a:off x="334735" y="5300548"/>
            <a:ext cx="2496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59FCD5-B303-C9F3-0277-0849DC0AA000}"/>
                  </a:ext>
                </a:extLst>
              </p14:cNvPr>
              <p14:cNvContentPartPr/>
              <p14:nvPr/>
            </p14:nvContentPartPr>
            <p14:xfrm flipV="1">
              <a:off x="10001134" y="3679204"/>
              <a:ext cx="401040" cy="273668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59FCD5-B303-C9F3-0277-0849DC0AA0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9947134" y="3571177"/>
                <a:ext cx="508680" cy="489362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D1A67E4-E5AE-6F5E-D811-FA77DDF26E7E}"/>
              </a:ext>
            </a:extLst>
          </p:cNvPr>
          <p:cNvGrpSpPr/>
          <p:nvPr/>
        </p:nvGrpSpPr>
        <p:grpSpPr>
          <a:xfrm>
            <a:off x="2152810" y="4422718"/>
            <a:ext cx="825120" cy="369000"/>
            <a:chOff x="3371734" y="4408483"/>
            <a:chExt cx="825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900490-8464-F2E3-BBDA-17F2682654B9}"/>
                    </a:ext>
                  </a:extLst>
                </p14:cNvPr>
                <p14:cNvContentPartPr/>
                <p14:nvPr/>
              </p14:nvContentPartPr>
              <p14:xfrm>
                <a:off x="3371734" y="4408483"/>
                <a:ext cx="294840" cy="32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900490-8464-F2E3-BBDA-17F2682654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53734" y="4390463"/>
                  <a:ext cx="330480" cy="364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3A2679-00D0-3E1B-B5ED-23237BC70F76}"/>
                    </a:ext>
                  </a:extLst>
                </p14:cNvPr>
                <p14:cNvContentPartPr/>
                <p14:nvPr/>
              </p14:nvContentPartPr>
              <p14:xfrm>
                <a:off x="3968254" y="4423963"/>
                <a:ext cx="228600" cy="353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3A2679-00D0-3E1B-B5ED-23237BC70F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0254" y="4405981"/>
                  <a:ext cx="264240" cy="38912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A87D9D-086E-B173-82E7-8710D95D702F}"/>
                  </a:ext>
                </a:extLst>
              </p14:cNvPr>
              <p14:cNvContentPartPr/>
              <p14:nvPr/>
            </p14:nvContentPartPr>
            <p14:xfrm>
              <a:off x="11445454" y="3642043"/>
              <a:ext cx="467640" cy="38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A87D9D-086E-B173-82E7-8710D95D70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27454" y="3624403"/>
                <a:ext cx="503280" cy="41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C0FE033-3424-D0E0-C02A-D1AF8B757942}"/>
              </a:ext>
            </a:extLst>
          </p:cNvPr>
          <p:cNvGrpSpPr/>
          <p:nvPr/>
        </p:nvGrpSpPr>
        <p:grpSpPr>
          <a:xfrm>
            <a:off x="3496294" y="4416763"/>
            <a:ext cx="194400" cy="421920"/>
            <a:chOff x="3496294" y="4416763"/>
            <a:chExt cx="1944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08D447-D163-D8DE-DD68-4D2557FDC2D4}"/>
                    </a:ext>
                  </a:extLst>
                </p14:cNvPr>
                <p14:cNvContentPartPr/>
                <p14:nvPr/>
              </p14:nvContentPartPr>
              <p14:xfrm>
                <a:off x="3496294" y="4441243"/>
                <a:ext cx="185400" cy="14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08D447-D163-D8DE-DD68-4D2557FDC2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78294" y="4423243"/>
                  <a:ext cx="221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E8EDAD-3602-5C83-3936-6B3ABF5DDFF9}"/>
                    </a:ext>
                  </a:extLst>
                </p14:cNvPr>
                <p14:cNvContentPartPr/>
                <p14:nvPr/>
              </p14:nvContentPartPr>
              <p14:xfrm>
                <a:off x="3652894" y="4416763"/>
                <a:ext cx="37800" cy="42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E8EDAD-3602-5C83-3936-6B3ABF5DDF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34894" y="4399123"/>
                  <a:ext cx="73440" cy="45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274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4476-0D3C-A814-2463-EAA73772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B51D124A-69AA-8290-2455-7C08DF16FA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AF216D0-C503-3AFD-971E-3B38C63E35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B818BF6C-3617-E0BC-1AC9-C9621B9943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1805955D-A9F5-2A03-2994-B69F21228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D496A49D-EE61-7F16-6634-D85F2B45920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8BCF54-B9F5-0083-7B2B-E2E6C8E44B76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40EDF4-9BFA-09C9-20F3-DAA5C54FB046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4C973B-4B9E-6E9A-CD2D-C8931EBFA02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2D4BDB-2D87-2460-E3EE-00467DD22748}"/>
              </a:ext>
            </a:extLst>
          </p:cNvPr>
          <p:cNvCxnSpPr>
            <a:cxnSpLocks/>
          </p:cNvCxnSpPr>
          <p:nvPr/>
        </p:nvCxnSpPr>
        <p:spPr>
          <a:xfrm flipH="1" flipV="1">
            <a:off x="10210958" y="2416715"/>
            <a:ext cx="1258045" cy="5027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FF5D8A-ABCC-B81B-50F2-D1F82520804C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B8A6F19-7F0C-B567-9A5F-80068D97EEC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DFB7652-01F7-C9BB-8D0B-CEA52DBC596C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11C6C4-BDF1-650F-937F-23195A8667DF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340F35-10C9-411B-80FD-20C9FA8BFF37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29B7E19-49C2-8CB5-218D-D1D36A0DA4E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37D7DC-FBED-9280-60FD-7DE7E12666F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9F49733-12DA-A180-82E4-385F37F2344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E65B692-8816-7F07-43E1-A5E3EEF32D4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153FDB-C728-2574-4E1F-4DEA16A44E36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787400-1770-6EE3-478C-BFD66D66073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0D88900-424C-D797-CBCE-A3F97AB421BB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899310F-4ED6-6BA8-DDFE-13A141BCA00C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15A32A1-15C3-2104-C2E3-6AD18778780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A20B688-B09B-ABE7-142F-2E95F2F519A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C37213A-246A-FB7E-F5E9-0E8B00D210DE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465483-1312-93C1-1EAC-80E99AD61FD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10D5A9-CAF6-30E9-7066-7A3C2C35831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484589D-4E93-4071-0D2F-CD8D3E64EAFB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EF845D-3F63-B69C-208F-AB5FA46706C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8EA1C58-F2D2-1065-C7AF-0560F4567D6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1C5B21-F1D0-E55A-1135-50B110B5C5DB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730C9-41CE-A5C3-674B-5A350ED6FADF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FA8C1-9B4E-4063-CBAE-C87ABD569C22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503A-3542-A35E-33CB-F184BFC7FD68}"/>
              </a:ext>
            </a:extLst>
          </p:cNvPr>
          <p:cNvSpPr txBox="1"/>
          <p:nvPr/>
        </p:nvSpPr>
        <p:spPr>
          <a:xfrm>
            <a:off x="334735" y="5300548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2,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1527D6-1472-AD4B-C75C-7574861D1F3A}"/>
                  </a:ext>
                </a:extLst>
              </p14:cNvPr>
              <p14:cNvContentPartPr/>
              <p14:nvPr/>
            </p14:nvContentPartPr>
            <p14:xfrm flipV="1">
              <a:off x="11422904" y="2315693"/>
              <a:ext cx="401040" cy="273668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1527D6-1472-AD4B-C75C-7574861D1F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1368904" y="2207666"/>
                <a:ext cx="508680" cy="48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800652-534C-772E-F496-B450A41B2A5B}"/>
                  </a:ext>
                </a:extLst>
              </p14:cNvPr>
              <p14:cNvContentPartPr/>
              <p14:nvPr/>
            </p14:nvContentPartPr>
            <p14:xfrm>
              <a:off x="2210487" y="4411738"/>
              <a:ext cx="228600" cy="353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800652-534C-772E-F496-B450A41B2A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2487" y="4393756"/>
                <a:ext cx="264240" cy="389124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3B566B3-7E8D-FE77-AF99-B0DAB2ACEDE3}"/>
              </a:ext>
            </a:extLst>
          </p:cNvPr>
          <p:cNvGrpSpPr/>
          <p:nvPr/>
        </p:nvGrpSpPr>
        <p:grpSpPr>
          <a:xfrm>
            <a:off x="2957451" y="4390303"/>
            <a:ext cx="194400" cy="421920"/>
            <a:chOff x="3496294" y="4416763"/>
            <a:chExt cx="1944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A283D0-5C11-1FFE-853C-D4209F2E96F0}"/>
                    </a:ext>
                  </a:extLst>
                </p14:cNvPr>
                <p14:cNvContentPartPr/>
                <p14:nvPr/>
              </p14:nvContentPartPr>
              <p14:xfrm>
                <a:off x="3496294" y="4441243"/>
                <a:ext cx="185400" cy="14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A283D0-5C11-1FFE-853C-D4209F2E96F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78294" y="4423243"/>
                  <a:ext cx="221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D5FB8B-E40F-3996-7454-C82D4367B2FD}"/>
                    </a:ext>
                  </a:extLst>
                </p14:cNvPr>
                <p14:cNvContentPartPr/>
                <p14:nvPr/>
              </p14:nvContentPartPr>
              <p14:xfrm>
                <a:off x="3652894" y="4416763"/>
                <a:ext cx="37800" cy="42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D5FB8B-E40F-3996-7454-C82D4367B2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34894" y="4398763"/>
                  <a:ext cx="73440" cy="45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275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1C91E-8A2B-F9BE-458E-3D07D847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3F5862D3-35A8-A6FF-AE67-932B853F592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D83AD643-9F2B-43B0-EA6A-70129DFB09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8F8E3AC-3678-042D-7B3C-684E8AA91A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A1C08835-5C3A-F800-37D0-C678BE204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A5511629-693B-CC0E-DC8A-3783DB04063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98C94-B984-7570-3ECC-85793880CC4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FF2067-0749-3A18-4848-8D27BC239A4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6E16DCE-D6B2-E713-0E73-8FE78F69496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756168-5BF8-330E-A5B5-31F8673DFDBF}"/>
              </a:ext>
            </a:extLst>
          </p:cNvPr>
          <p:cNvCxnSpPr>
            <a:cxnSpLocks/>
          </p:cNvCxnSpPr>
          <p:nvPr/>
        </p:nvCxnSpPr>
        <p:spPr>
          <a:xfrm flipH="1" flipV="1">
            <a:off x="10210958" y="2416715"/>
            <a:ext cx="1258045" cy="5027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BF9B28C-7667-84AA-9EAA-29AAE7A6E5AA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3F3360D-5C15-B65F-BD11-ECC20A812E5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05F806D-B87F-95E1-AC17-A84E1B1A12B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BA30B3D-09CD-67E1-8B6D-89D4E5B3FE83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4268B73-C394-68CB-DA32-AE000CCA1A09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90981830-E4C8-53DF-BDC5-AB666195524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49EE57A-CD77-77CF-110B-275A3EE17361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01CE39-82BD-F357-5F1B-B43008C51112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8DBE486-80BB-D974-5DA1-9F9D29DA30E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6907E4-2BBB-C660-94D7-67FD659E2E8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B100B4-96EE-7633-D9C3-A8A6407B516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AA2BE9C-0A3C-E760-61E5-057C0F634CCA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950FF9-CA6D-C8A8-B64C-5DBCC373908C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EF3F2B-9FFB-8982-444B-B6489D00427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C10AAF-90DD-2EA4-720F-2B814216A10D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7F07C2-6169-2EEA-0E8D-A2868FDBE180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88777B-A478-9ACA-05CA-31E81F4AD46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2B17176-0AD7-C121-815A-871E3FB77770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0CEFF4F-DAD8-D1FB-55E4-439EF388185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7D97D4-48D2-5358-3589-CD15F47B2F28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ABD2AC-1E9E-FE33-CCB7-9B29BC198973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C1F89D-B923-D280-7A82-1AB3F9E14AD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FC327-5C70-1840-9124-23A83B7A283E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5A47B6-DD40-BA12-2D51-FF76424B313C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25BD1-1019-B0A4-09C7-74C8DD123CA7}"/>
              </a:ext>
            </a:extLst>
          </p:cNvPr>
          <p:cNvSpPr txBox="1"/>
          <p:nvPr/>
        </p:nvSpPr>
        <p:spPr>
          <a:xfrm>
            <a:off x="334735" y="5300548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2, 3,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B142D4-662D-7149-4637-CEE3E79888AE}"/>
              </a:ext>
            </a:extLst>
          </p:cNvPr>
          <p:cNvGrpSpPr/>
          <p:nvPr/>
        </p:nvGrpSpPr>
        <p:grpSpPr>
          <a:xfrm>
            <a:off x="2206337" y="4378159"/>
            <a:ext cx="194400" cy="421920"/>
            <a:chOff x="3496294" y="4416763"/>
            <a:chExt cx="1944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B9F446-8C07-280F-77BC-55FC77122333}"/>
                    </a:ext>
                  </a:extLst>
                </p14:cNvPr>
                <p14:cNvContentPartPr/>
                <p14:nvPr/>
              </p14:nvContentPartPr>
              <p14:xfrm>
                <a:off x="3496294" y="4441243"/>
                <a:ext cx="185400" cy="14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B9F446-8C07-280F-77BC-55FC77122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8294" y="4423243"/>
                  <a:ext cx="221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FD0CB5-8529-2959-E8DD-2C95DBB54BBF}"/>
                    </a:ext>
                  </a:extLst>
                </p14:cNvPr>
                <p14:cNvContentPartPr/>
                <p14:nvPr/>
              </p14:nvContentPartPr>
              <p14:xfrm>
                <a:off x="3652894" y="4416763"/>
                <a:ext cx="37800" cy="42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FD0CB5-8529-2959-E8DD-2C95DBB54B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4894" y="4398763"/>
                  <a:ext cx="73440" cy="4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E5CF23-BA9A-BCB3-CBFC-A23171E6B664}"/>
                  </a:ext>
                </a:extLst>
              </p14:cNvPr>
              <p14:cNvContentPartPr/>
              <p14:nvPr/>
            </p14:nvContentPartPr>
            <p14:xfrm>
              <a:off x="9962614" y="1185763"/>
              <a:ext cx="537480" cy="28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E5CF23-BA9A-BCB3-CBFC-A23171E6B6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8614" y="1077763"/>
                <a:ext cx="64512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93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6C4DF-437A-1CFE-7B3D-D72FC009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AD96330D-9265-B253-D7C5-3F290895340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4F50CC86-6989-AB52-57C0-E80BC20501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4E3F2685-B057-3D1C-976D-903B65F758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B9910AC7-C634-FA36-139D-58E791649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2C8B9717-C45D-1AC0-3AB8-09A93D34AE0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93740-F38F-124D-73E0-6A38C837E7D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AC2B80F-4932-933A-DAF1-1D7B5CEED50A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9664583-55D5-BF6B-C826-13BAE9D11F2C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A890BA-6C7B-3A3C-1CE3-F3AF05A73290}"/>
              </a:ext>
            </a:extLst>
          </p:cNvPr>
          <p:cNvCxnSpPr>
            <a:cxnSpLocks/>
          </p:cNvCxnSpPr>
          <p:nvPr/>
        </p:nvCxnSpPr>
        <p:spPr>
          <a:xfrm flipH="1" flipV="1">
            <a:off x="10210958" y="2416715"/>
            <a:ext cx="1258045" cy="5027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993D0C-FFBE-C1A4-B5BD-0E7BF2C2161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708CFE1-3D93-A61F-63D9-E2B918FD22C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144357-BDFA-C1AB-89DB-378BDFB0D87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6E0004B-5FB5-EB51-A9EA-DC70DFDD7D9A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7F25779-6899-9B99-383C-C33210D067D8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E88EDD1-B1F1-8125-5699-74C8D2CF1CC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C5AAC78-534C-1AEA-4DEA-1B5CE29B90B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4C1B78-AC3B-2BB3-A689-8D556BC41ADE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BC5BA9-D8F1-49B9-85D9-62FC1FBD4C5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8F55A4-9192-31D9-6BDA-09A3485CE46F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8DA8C6-B5CA-4D3B-ADD8-E91B83863D2F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1FCEBA-599D-AED6-2BC2-764AD16A4B37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FF2D1EF-BDAA-7009-2467-58A48C16CDC5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DB6A19-99FD-4C7F-4798-98D11989C337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26008FC-7B3F-D72A-6BE6-EFFEDB29FAC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0250D9-BB3C-B983-09EB-F4838DB9703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FFB672B-B7C1-9278-FB6F-0961BD5F0DC6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FFC220-3632-4CA3-A6BF-F2006EF9BBC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EF47B0D-6960-61BF-A4A0-C683565D838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A125F7-BCA4-397B-5358-87BA7F0235DC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0799008-7A35-4B48-8835-D49276C1F27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815DDD-27FC-D4C1-AE60-AC9C1458FBC1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17ABB-B1AA-7BFA-67B4-FDDBDA16EB6F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A5833-FC5B-9244-7808-F4C6191AECFB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0B71D-C5D6-16DF-8F40-689933925B0A}"/>
              </a:ext>
            </a:extLst>
          </p:cNvPr>
          <p:cNvSpPr txBox="1"/>
          <p:nvPr/>
        </p:nvSpPr>
        <p:spPr>
          <a:xfrm>
            <a:off x="334735" y="5300548"/>
            <a:ext cx="3211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2, 3,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7857AA-B9E8-6CB1-11C2-1CD74AB4EA67}"/>
              </a:ext>
            </a:extLst>
          </p:cNvPr>
          <p:cNvGrpSpPr/>
          <p:nvPr/>
        </p:nvGrpSpPr>
        <p:grpSpPr>
          <a:xfrm>
            <a:off x="2206337" y="4378159"/>
            <a:ext cx="194400" cy="421920"/>
            <a:chOff x="3496294" y="4416763"/>
            <a:chExt cx="1944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6D2934-4D1F-C395-06CA-22E0291AE589}"/>
                    </a:ext>
                  </a:extLst>
                </p14:cNvPr>
                <p14:cNvContentPartPr/>
                <p14:nvPr/>
              </p14:nvContentPartPr>
              <p14:xfrm>
                <a:off x="3496294" y="4441243"/>
                <a:ext cx="185400" cy="147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6D2934-4D1F-C395-06CA-22E0291AE5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78294" y="4423243"/>
                  <a:ext cx="221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CBF8DC-AC4B-D883-2166-E8CE3D0DB924}"/>
                    </a:ext>
                  </a:extLst>
                </p14:cNvPr>
                <p14:cNvContentPartPr/>
                <p14:nvPr/>
              </p14:nvContentPartPr>
              <p14:xfrm>
                <a:off x="3652894" y="4416763"/>
                <a:ext cx="37800" cy="42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CBF8DC-AC4B-D883-2166-E8CE3D0DB9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4894" y="4398763"/>
                  <a:ext cx="73440" cy="4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B3273D-6931-AB75-F066-499E169BA685}"/>
                  </a:ext>
                </a:extLst>
              </p14:cNvPr>
              <p14:cNvContentPartPr/>
              <p14:nvPr/>
            </p14:nvContentPartPr>
            <p14:xfrm>
              <a:off x="9962614" y="1185763"/>
              <a:ext cx="537480" cy="28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B3273D-6931-AB75-F066-499E169BA6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8614" y="1077763"/>
                <a:ext cx="645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9AB5D6-637A-C06B-2E13-794DD11C3709}"/>
                  </a:ext>
                </a:extLst>
              </p14:cNvPr>
              <p14:cNvContentPartPr/>
              <p14:nvPr/>
            </p14:nvContentPartPr>
            <p14:xfrm>
              <a:off x="10007614" y="147883"/>
              <a:ext cx="434880" cy="358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9AB5D6-637A-C06B-2E13-794DD11C37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9974" y="130243"/>
                <a:ext cx="4705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055AA1-8F16-0F91-3FC7-D217807815CC}"/>
                  </a:ext>
                </a:extLst>
              </p14:cNvPr>
              <p14:cNvContentPartPr/>
              <p14:nvPr/>
            </p14:nvContentPartPr>
            <p14:xfrm>
              <a:off x="11240254" y="1107283"/>
              <a:ext cx="428760" cy="354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055AA1-8F16-0F91-3FC7-D217807815C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22254" y="1089643"/>
                <a:ext cx="4644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AD4105-0F21-D0B8-83FB-B6248ACBF34B}"/>
                  </a:ext>
                </a:extLst>
              </p14:cNvPr>
              <p14:cNvContentPartPr/>
              <p14:nvPr/>
            </p14:nvContentPartPr>
            <p14:xfrm>
              <a:off x="2731654" y="4391923"/>
              <a:ext cx="258480" cy="410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AD4105-0F21-D0B8-83FB-B6248ACBF3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4014" y="4374283"/>
                <a:ext cx="294120" cy="44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5040958-621E-D5B1-364B-70DEEA4329B1}"/>
              </a:ext>
            </a:extLst>
          </p:cNvPr>
          <p:cNvGrpSpPr/>
          <p:nvPr/>
        </p:nvGrpSpPr>
        <p:grpSpPr>
          <a:xfrm>
            <a:off x="3403774" y="4385083"/>
            <a:ext cx="439200" cy="469080"/>
            <a:chOff x="3403774" y="4385083"/>
            <a:chExt cx="43920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8ABDEBD-1507-BB43-ED6C-266CFD94D393}"/>
                    </a:ext>
                  </a:extLst>
                </p14:cNvPr>
                <p14:cNvContentPartPr/>
                <p14:nvPr/>
              </p14:nvContentPartPr>
              <p14:xfrm>
                <a:off x="3403774" y="4385083"/>
                <a:ext cx="283680" cy="46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8ABDEBD-1507-BB43-ED6C-266CFD94D39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86134" y="4367443"/>
                  <a:ext cx="3193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ACB097-C6AC-50D5-4999-4F4C05AACC85}"/>
                    </a:ext>
                  </a:extLst>
                </p14:cNvPr>
                <p14:cNvContentPartPr/>
                <p14:nvPr/>
              </p14:nvContentPartPr>
              <p14:xfrm>
                <a:off x="3535174" y="4653283"/>
                <a:ext cx="307800" cy="2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ACB097-C6AC-50D5-4999-4F4C05AACC8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7174" y="4635643"/>
                  <a:ext cx="34344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3388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3E520-8073-C809-750A-90F162833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68307B94-CF46-8C33-D77B-A1591846576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B0D04C1-031C-2799-0DE9-ADDF89D2F7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8356388-E325-8A74-7FBC-10068A8967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3D75A4E-0B27-A10B-3BEA-0E8482ADFF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2E761B13-4702-6D94-42A5-D222883A417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FBDA94D-A76B-20C2-B153-2397A3D24779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70064C-9E21-066E-2DCB-44BE4E9B40A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531026F-5627-1913-6CD5-0E2CE6CBA01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3335" cy="0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B4FD4E-4B5C-2AB8-B202-4DF38F4B7267}"/>
              </a:ext>
            </a:extLst>
          </p:cNvPr>
          <p:cNvCxnSpPr>
            <a:cxnSpLocks/>
          </p:cNvCxnSpPr>
          <p:nvPr/>
        </p:nvCxnSpPr>
        <p:spPr>
          <a:xfrm flipH="1" flipV="1">
            <a:off x="10210958" y="2416715"/>
            <a:ext cx="1258045" cy="5027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819E10-EAF9-B281-D411-EF3370108600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59D6E7E-B30C-BDC8-58B0-F028C4EBA72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283F9D3-6F6E-6865-DC66-335BDC0AAF9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2CA828D-678F-4A12-C624-4698A067F4E0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87CA164-B118-560D-CC05-7293038F0853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572985D6-0DB0-06F7-AFD5-ABFE5B291398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B260675-6B6D-32BA-D125-A4365DEBDBF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0F84C0-5264-12AB-EBA2-FE645C354ED2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3A0324-A97B-CF97-8F0A-0EC575FF63E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EF02CF-3842-C9CB-0C22-605AAE53339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1E580A-6C30-345E-E8F2-AACFDAB7087E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542CEFB-3B61-1D25-A11D-C5BA42236485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8AC7732-0EAF-8470-1FFE-AE7BEF927E27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7B9597-0ABC-1A94-95A6-635E8758F5DA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E71FF2F3-BC42-B38E-6FBC-52F007B3193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9B6693-A804-AA5C-2244-372E7D19B90C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38C356-746E-445D-3181-4C20FE8F604C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16C732-1B96-3AE0-487F-841FB1FD56E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5214ECB-0BBE-D5C5-AC81-7488A273EC4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8702BDB-9917-47F5-3907-D91D190B91D5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ED7DBE1-84D1-7801-3A1B-2A132296D103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93E2F8-D0CB-7FC6-6667-27778C2B5A9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F3A38-3188-ABB3-A23F-7BF10D8E585E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22CFF-B3C1-81B7-8A11-A730CF157625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94719-878C-EB25-184D-0B82357661E0}"/>
              </a:ext>
            </a:extLst>
          </p:cNvPr>
          <p:cNvSpPr txBox="1"/>
          <p:nvPr/>
        </p:nvSpPr>
        <p:spPr>
          <a:xfrm>
            <a:off x="334735" y="5300548"/>
            <a:ext cx="356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2, 3, 5, 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F9C13C6-E244-A692-E5A3-241FB121B982}"/>
                  </a:ext>
                </a:extLst>
              </p14:cNvPr>
              <p14:cNvContentPartPr/>
              <p14:nvPr/>
            </p14:nvContentPartPr>
            <p14:xfrm>
              <a:off x="11354684" y="3715903"/>
              <a:ext cx="537480" cy="28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F9C13C6-E244-A692-E5A3-241FB121B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0684" y="3607903"/>
                <a:ext cx="645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05574B-B5C6-06AC-68A9-3AAFC5C37E1D}"/>
                  </a:ext>
                </a:extLst>
              </p14:cNvPr>
              <p14:cNvContentPartPr/>
              <p14:nvPr/>
            </p14:nvContentPartPr>
            <p14:xfrm>
              <a:off x="2192811" y="4384330"/>
              <a:ext cx="258480" cy="410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05574B-B5C6-06AC-68A9-3AAFC5C37E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4786" y="4366330"/>
                <a:ext cx="294170" cy="44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0E63396-3C06-9844-A80F-6F2ECF75250B}"/>
              </a:ext>
            </a:extLst>
          </p:cNvPr>
          <p:cNvGrpSpPr/>
          <p:nvPr/>
        </p:nvGrpSpPr>
        <p:grpSpPr>
          <a:xfrm>
            <a:off x="2864931" y="4377490"/>
            <a:ext cx="439200" cy="469080"/>
            <a:chOff x="3403774" y="4385083"/>
            <a:chExt cx="43920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58F856-54D4-1168-4A48-A1EF50FCD2DD}"/>
                    </a:ext>
                  </a:extLst>
                </p14:cNvPr>
                <p14:cNvContentPartPr/>
                <p14:nvPr/>
              </p14:nvContentPartPr>
              <p14:xfrm>
                <a:off x="3403774" y="4385083"/>
                <a:ext cx="283680" cy="46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58F856-54D4-1168-4A48-A1EF50FCD2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5751" y="4367083"/>
                  <a:ext cx="319365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6CAAD9-61A0-C0A0-988D-B682691239FE}"/>
                    </a:ext>
                  </a:extLst>
                </p14:cNvPr>
                <p14:cNvContentPartPr/>
                <p14:nvPr/>
              </p14:nvContentPartPr>
              <p14:xfrm>
                <a:off x="3535174" y="4653283"/>
                <a:ext cx="307800" cy="2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6CAAD9-61A0-C0A0-988D-B682691239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17174" y="4635283"/>
                  <a:ext cx="34344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5927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19EBB-851E-0922-7CF1-346FF3574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A2502441-DF20-4224-1C7B-BABFF8C4C36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B90D39CA-29E1-6D9C-9620-B10243F511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137D271F-B141-826A-5A29-A1CB9C43DA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FB613FB9-7F6E-EEC9-543E-6B9FBCAB1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D24F8F1F-2B59-568B-3765-5924CD0FDA0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C3DDE8-4B79-CE90-0F80-48DBF8155F3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DB690D-26BB-2D30-47B9-1CEF820B961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6E24D90-F4CE-9027-EC1C-D37E58DB82E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3335" cy="0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59407A-4140-A4EA-79BD-F12F644EC3A3}"/>
              </a:ext>
            </a:extLst>
          </p:cNvPr>
          <p:cNvCxnSpPr>
            <a:cxnSpLocks/>
          </p:cNvCxnSpPr>
          <p:nvPr/>
        </p:nvCxnSpPr>
        <p:spPr>
          <a:xfrm flipH="1" flipV="1">
            <a:off x="10210958" y="2416715"/>
            <a:ext cx="1258045" cy="5027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D764ECF-CCFD-CC59-2F0B-DBBE444DC190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5A0EFE7-86F0-059A-8F97-A5CB43E06D88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23790B4-5468-7685-3804-38BCBAD2A98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C1ACB2-9B7A-48FB-FAA3-998478BA63B9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632223-0CE4-7235-B112-D97B4D69447C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61DFD20-6430-5C88-6CB5-79CC1B1892D7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1FC1F43-9EBE-946E-B038-AD5AF7AAE13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E0BB7BA-49E1-676D-F5B9-F2BEF666BF5D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20108A6-BC43-D1E6-F1DB-37BA9F933AF4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CF1B97-B036-E640-AD76-E130A577D663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FF21AB-344A-08B2-1CE8-E8DD7C1C4B5D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E17B03A-AFB0-00C6-3BD1-9AB121734CFD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87B38C1-2E97-7B58-F30C-D218373EFE03}"/>
              </a:ext>
            </a:extLst>
          </p:cNvPr>
          <p:cNvCxnSpPr>
            <a:cxnSpLocks/>
          </p:cNvCxnSpPr>
          <p:nvPr/>
        </p:nvCxnSpPr>
        <p:spPr>
          <a:xfrm flipV="1">
            <a:off x="10208768" y="531457"/>
            <a:ext cx="16927" cy="78934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11029B2-1061-3BC8-FBFB-DE596EF10D76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68D5111-F08C-64F0-66E0-14B5A96ECB75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C2292A-635B-4417-CC8A-3A2B3E8005F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C54DD8C-C576-6BBD-3FAF-CE5E582410AD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9B16F5-29D1-F228-2610-79AC119A8B5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9062B0E-48A1-598B-B814-CB7D7F5A367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1BD78E-FBA8-E5F6-97CD-0E5787FE7B2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B1FBBA2-632E-A1EA-0DF3-919181B4E91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71BFFE-0D7C-57F6-E532-639CB0B156D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53572-6B02-6D15-92E5-9BE22C02EB31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B527C-3528-7DB0-0A01-D4C43922F415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CF7F-005E-A4E0-6752-D2919BA3293C}"/>
              </a:ext>
            </a:extLst>
          </p:cNvPr>
          <p:cNvSpPr txBox="1"/>
          <p:nvPr/>
        </p:nvSpPr>
        <p:spPr>
          <a:xfrm>
            <a:off x="334735" y="5300548"/>
            <a:ext cx="392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2, 3, 5, 4, 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C7AA385-B017-AF01-9CDB-AF65745FA2BA}"/>
                  </a:ext>
                </a:extLst>
              </p14:cNvPr>
              <p14:cNvContentPartPr/>
              <p14:nvPr/>
            </p14:nvContentPartPr>
            <p14:xfrm>
              <a:off x="9986430" y="252795"/>
              <a:ext cx="537480" cy="28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C7AA385-B017-AF01-9CDB-AF65745FA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2430" y="144795"/>
                <a:ext cx="645120" cy="50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BE473CE-9E2C-5591-12C0-6B19A11ACC63}"/>
              </a:ext>
            </a:extLst>
          </p:cNvPr>
          <p:cNvGrpSpPr/>
          <p:nvPr/>
        </p:nvGrpSpPr>
        <p:grpSpPr>
          <a:xfrm>
            <a:off x="2864931" y="4377490"/>
            <a:ext cx="439200" cy="469080"/>
            <a:chOff x="3403774" y="4385083"/>
            <a:chExt cx="439200" cy="46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4A03EA-B8FD-7B71-A1C4-524BC58182B3}"/>
                    </a:ext>
                  </a:extLst>
                </p14:cNvPr>
                <p14:cNvContentPartPr/>
                <p14:nvPr/>
              </p14:nvContentPartPr>
              <p14:xfrm>
                <a:off x="3403774" y="4385083"/>
                <a:ext cx="283680" cy="469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4A03EA-B8FD-7B71-A1C4-524BC58182B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5751" y="4367083"/>
                  <a:ext cx="319365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CAB9C0-3489-A401-E443-C39B735298BD}"/>
                    </a:ext>
                  </a:extLst>
                </p14:cNvPr>
                <p14:cNvContentPartPr/>
                <p14:nvPr/>
              </p14:nvContentPartPr>
              <p14:xfrm>
                <a:off x="3535174" y="4653283"/>
                <a:ext cx="307800" cy="2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CAB9C0-3489-A401-E443-C39B735298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7174" y="4635283"/>
                  <a:ext cx="34344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948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09330-9A8F-8871-9641-43D0D044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BE83C1F3-405B-7EBE-8E45-2F9FB843ECC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CE4EA1B1-46D6-8F74-7E53-A690132D77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1174FF0-5B95-D83B-56C8-5BC1783ABE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2630CECB-5C2F-5462-0F3D-AA5713F0E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89E1ED58-C0C7-99FA-3706-EEAEA3BA5E1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5457070-C675-1D42-D3E1-966DBF01682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1A0C28-F066-BC21-A6AD-37F5A33240F0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FBAA2-9137-9B07-5B3F-1569E35895E7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3335" cy="0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1D11E27-E5CE-B88A-94AB-73DF316EE1DD}"/>
              </a:ext>
            </a:extLst>
          </p:cNvPr>
          <p:cNvCxnSpPr>
            <a:cxnSpLocks/>
          </p:cNvCxnSpPr>
          <p:nvPr/>
        </p:nvCxnSpPr>
        <p:spPr>
          <a:xfrm flipH="1" flipV="1">
            <a:off x="10210958" y="2416715"/>
            <a:ext cx="1258045" cy="5027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8FC17F7-4194-8FB6-DA49-75F28E53DA05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C17A9FC-4C93-FC08-8831-6BD8C5C49551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3C1BB6-9643-5ABC-196E-97BB9FE29E5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7D9358-F98D-523E-B1B4-7ACAFECA87D5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19144B-DAA7-5689-61D5-D0CBF8BEF482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999317" y="3084621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C240C0E-4DF7-4C8B-DCB5-D0B321DF7D4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3952202-F830-C621-798D-3CA4D95300F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BA8EBC-FC0A-DAE8-E416-1B487CAD353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FDA05B-CD1A-89B8-2F52-FC08B2C1585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51F86F-FFE5-F77D-C30C-9000D8B6B07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1F5F02-8778-86AC-B3E0-D40F50EB3D6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BC36D8-D658-1B59-49A3-5B50235BABFF}"/>
              </a:ext>
            </a:extLst>
          </p:cNvPr>
          <p:cNvCxnSpPr>
            <a:cxnSpLocks/>
          </p:cNvCxnSpPr>
          <p:nvPr/>
        </p:nvCxnSpPr>
        <p:spPr>
          <a:xfrm flipV="1">
            <a:off x="10208768" y="1498408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BFFFA6D-A41E-5893-99AE-01D491373D98}"/>
              </a:ext>
            </a:extLst>
          </p:cNvPr>
          <p:cNvCxnSpPr>
            <a:cxnSpLocks/>
          </p:cNvCxnSpPr>
          <p:nvPr/>
        </p:nvCxnSpPr>
        <p:spPr>
          <a:xfrm flipV="1">
            <a:off x="10208768" y="531457"/>
            <a:ext cx="16927" cy="78934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4E1D048-4EFE-42CD-8B98-DC373DE91435}"/>
              </a:ext>
            </a:extLst>
          </p:cNvPr>
          <p:cNvCxnSpPr>
            <a:cxnSpLocks/>
          </p:cNvCxnSpPr>
          <p:nvPr/>
        </p:nvCxnSpPr>
        <p:spPr>
          <a:xfrm flipH="1">
            <a:off x="10220706" y="1314132"/>
            <a:ext cx="1048280" cy="6668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5D690109-C8D4-B419-5388-6F5E9025D96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6696C4F-EEDF-3A44-62A8-B9E7B109B6E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939D2E7-E468-D9D1-AF6D-8E09FF48AB8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85440A-1395-B3C0-E415-F640BF12B11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1BBDD88-B94D-FA1C-EEB8-F3463E53B5D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AC0652-CD8D-131A-FA9C-7B78D478399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2D2184F-FBFB-1E2A-0D3E-4FF8B7ACF0F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8890F9-15E1-9FE3-31D4-E6150AB51D1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6B534-3CF9-1181-29B9-678174764677}"/>
              </a:ext>
            </a:extLst>
          </p:cNvPr>
          <p:cNvSpPr txBox="1"/>
          <p:nvPr/>
        </p:nvSpPr>
        <p:spPr>
          <a:xfrm>
            <a:off x="107205" y="127574"/>
            <a:ext cx="675382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breadthFirst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Queue&lt;Integer&gt;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LinkedList&lt;&gt;();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9F33B-523C-9108-F849-8B4B96125C03}"/>
              </a:ext>
            </a:extLst>
          </p:cNvPr>
          <p:cNvSpPr txBox="1"/>
          <p:nvPr/>
        </p:nvSpPr>
        <p:spPr>
          <a:xfrm>
            <a:off x="718455" y="4296732"/>
            <a:ext cx="65559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25A6F-EF95-93B5-DAE4-E1312BF38A94}"/>
              </a:ext>
            </a:extLst>
          </p:cNvPr>
          <p:cNvSpPr txBox="1"/>
          <p:nvPr/>
        </p:nvSpPr>
        <p:spPr>
          <a:xfrm>
            <a:off x="334735" y="5300548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Output:   0, 1, 2, 3, 5, 4, 6,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BC14A94-3CF6-E7AF-3656-3096E11DCA0C}"/>
                  </a:ext>
                </a:extLst>
              </p14:cNvPr>
              <p14:cNvContentPartPr/>
              <p14:nvPr/>
            </p14:nvContentPartPr>
            <p14:xfrm>
              <a:off x="11202616" y="1199130"/>
              <a:ext cx="537480" cy="289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BC14A94-3CF6-E7AF-3656-3096E11DCA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48616" y="1091130"/>
                <a:ext cx="64512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703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91F0-846E-2690-A69F-1A43E4D84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3CE5712D-5368-96A4-08C1-377AEC86235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C23A386-EA54-D526-EEEA-305DB97026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10D8111-F2D4-D6CC-5B83-D3079196C7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7AD9FEC7-A7ED-69A0-471D-B03B765DCC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40629EE5-330C-AA45-CFBD-21785646651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2114F6-94A1-2840-9522-4B80588B69A1}"/>
              </a:ext>
            </a:extLst>
          </p:cNvPr>
          <p:cNvCxnSpPr>
            <a:cxnSpLocks/>
          </p:cNvCxnSpPr>
          <p:nvPr/>
        </p:nvCxnSpPr>
        <p:spPr>
          <a:xfrm flipH="1" flipV="1">
            <a:off x="7690663" y="380877"/>
            <a:ext cx="1238491" cy="960699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C28CA18-A456-3ABE-37D7-DA22EDF081E5}"/>
              </a:ext>
            </a:extLst>
          </p:cNvPr>
          <p:cNvCxnSpPr>
            <a:cxnSpLocks/>
          </p:cNvCxnSpPr>
          <p:nvPr/>
        </p:nvCxnSpPr>
        <p:spPr>
          <a:xfrm flipV="1">
            <a:off x="7645573" y="2484397"/>
            <a:ext cx="0" cy="135220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93A0290-E6A6-0B96-669C-8C504D494CF8}"/>
              </a:ext>
            </a:extLst>
          </p:cNvPr>
          <p:cNvCxnSpPr>
            <a:cxnSpLocks/>
          </p:cNvCxnSpPr>
          <p:nvPr/>
        </p:nvCxnSpPr>
        <p:spPr>
          <a:xfrm>
            <a:off x="7644699" y="3834045"/>
            <a:ext cx="1273335" cy="0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D864A84-9E0F-75C6-D364-DCE279833F4D}"/>
              </a:ext>
            </a:extLst>
          </p:cNvPr>
          <p:cNvCxnSpPr>
            <a:cxnSpLocks/>
          </p:cNvCxnSpPr>
          <p:nvPr/>
        </p:nvCxnSpPr>
        <p:spPr>
          <a:xfrm flipH="1" flipV="1">
            <a:off x="7646451" y="2427202"/>
            <a:ext cx="1258045" cy="5027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0ADB78-01AA-BA80-99AC-389BFDF7E1FF}"/>
              </a:ext>
            </a:extLst>
          </p:cNvPr>
          <p:cNvCxnSpPr>
            <a:cxnSpLocks/>
          </p:cNvCxnSpPr>
          <p:nvPr/>
        </p:nvCxnSpPr>
        <p:spPr>
          <a:xfrm>
            <a:off x="9072520" y="2427202"/>
            <a:ext cx="18051" cy="1389967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A127333-451C-A55E-D54F-493750B1F8DC}"/>
              </a:ext>
            </a:extLst>
          </p:cNvPr>
          <p:cNvSpPr/>
          <p:nvPr/>
        </p:nvSpPr>
        <p:spPr>
          <a:xfrm>
            <a:off x="8908669" y="3652143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5604AEE-09E4-956C-C443-3383BDADA93E}"/>
              </a:ext>
            </a:extLst>
          </p:cNvPr>
          <p:cNvSpPr/>
          <p:nvPr/>
        </p:nvSpPr>
        <p:spPr>
          <a:xfrm>
            <a:off x="8908669" y="2241789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F9D2EE-C8DA-3716-4DEF-A6AAB05113FB}"/>
              </a:ext>
            </a:extLst>
          </p:cNvPr>
          <p:cNvCxnSpPr>
            <a:cxnSpLocks/>
          </p:cNvCxnSpPr>
          <p:nvPr/>
        </p:nvCxnSpPr>
        <p:spPr>
          <a:xfrm flipV="1">
            <a:off x="6414112" y="2484397"/>
            <a:ext cx="1054357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0765430-6860-5B2B-4E4A-E94D1D8D3489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434810" y="3095108"/>
            <a:ext cx="1049349" cy="718137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15D79590-0B69-924F-76CD-2CF934D056D9}"/>
              </a:ext>
            </a:extLst>
          </p:cNvPr>
          <p:cNvSpPr/>
          <p:nvPr/>
        </p:nvSpPr>
        <p:spPr>
          <a:xfrm>
            <a:off x="6217833" y="287404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12A685-E504-6CB3-84C1-F6BFEDE92A70}"/>
              </a:ext>
            </a:extLst>
          </p:cNvPr>
          <p:cNvSpPr/>
          <p:nvPr/>
        </p:nvSpPr>
        <p:spPr>
          <a:xfrm>
            <a:off x="7479287" y="365727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9B91CD-55EB-6651-A995-A622DCD6DB72}"/>
              </a:ext>
            </a:extLst>
          </p:cNvPr>
          <p:cNvSpPr txBox="1"/>
          <p:nvPr/>
        </p:nvSpPr>
        <p:spPr>
          <a:xfrm>
            <a:off x="6216529" y="2758494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69C11C-B293-90E6-7378-7997C072CFF6}"/>
              </a:ext>
            </a:extLst>
          </p:cNvPr>
          <p:cNvSpPr txBox="1"/>
          <p:nvPr/>
        </p:nvSpPr>
        <p:spPr>
          <a:xfrm>
            <a:off x="7484159" y="3541955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0694B4A-181C-F7B6-0DEF-4D043267368F}"/>
              </a:ext>
            </a:extLst>
          </p:cNvPr>
          <p:cNvSpPr txBox="1"/>
          <p:nvPr/>
        </p:nvSpPr>
        <p:spPr>
          <a:xfrm>
            <a:off x="8918034" y="212892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85E2B-3365-E04F-3F3B-36C4D0413EAC}"/>
              </a:ext>
            </a:extLst>
          </p:cNvPr>
          <p:cNvSpPr txBox="1"/>
          <p:nvPr/>
        </p:nvSpPr>
        <p:spPr>
          <a:xfrm>
            <a:off x="8904496" y="353848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03DFE4-1600-37D5-D6B7-5BF7AB7E2FAD}"/>
              </a:ext>
            </a:extLst>
          </p:cNvPr>
          <p:cNvCxnSpPr>
            <a:cxnSpLocks/>
          </p:cNvCxnSpPr>
          <p:nvPr/>
        </p:nvCxnSpPr>
        <p:spPr>
          <a:xfrm flipV="1">
            <a:off x="7644261" y="1508895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0D0492-7A0A-779F-E768-661A50341B83}"/>
              </a:ext>
            </a:extLst>
          </p:cNvPr>
          <p:cNvCxnSpPr>
            <a:cxnSpLocks/>
          </p:cNvCxnSpPr>
          <p:nvPr/>
        </p:nvCxnSpPr>
        <p:spPr>
          <a:xfrm flipV="1">
            <a:off x="7644261" y="541944"/>
            <a:ext cx="16927" cy="78934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6F51C79-0E9B-A5C8-EA07-78028D9061E4}"/>
              </a:ext>
            </a:extLst>
          </p:cNvPr>
          <p:cNvCxnSpPr>
            <a:cxnSpLocks/>
          </p:cNvCxnSpPr>
          <p:nvPr/>
        </p:nvCxnSpPr>
        <p:spPr>
          <a:xfrm flipH="1">
            <a:off x="7656199" y="1324619"/>
            <a:ext cx="1048280" cy="6668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BFE05EB1-B0BC-C8D0-00E7-338CEE7D5588}"/>
              </a:ext>
            </a:extLst>
          </p:cNvPr>
          <p:cNvSpPr/>
          <p:nvPr/>
        </p:nvSpPr>
        <p:spPr>
          <a:xfrm>
            <a:off x="8695114" y="114509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01BCDF9-8720-FFCF-BC31-1982A79ED667}"/>
              </a:ext>
            </a:extLst>
          </p:cNvPr>
          <p:cNvSpPr txBox="1"/>
          <p:nvPr/>
        </p:nvSpPr>
        <p:spPr>
          <a:xfrm>
            <a:off x="8704479" y="1032232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F48880D-01BF-3A27-ADFB-39A32A827D0B}"/>
              </a:ext>
            </a:extLst>
          </p:cNvPr>
          <p:cNvSpPr/>
          <p:nvPr/>
        </p:nvSpPr>
        <p:spPr>
          <a:xfrm>
            <a:off x="7479287" y="114509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21AF318-06D3-70F7-46DB-280A43AA2AAA}"/>
              </a:ext>
            </a:extLst>
          </p:cNvPr>
          <p:cNvSpPr txBox="1"/>
          <p:nvPr/>
        </p:nvSpPr>
        <p:spPr>
          <a:xfrm>
            <a:off x="7488652" y="1032232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B7E3AAE-0FFF-1C52-90E5-B68F78FE9E2E}"/>
              </a:ext>
            </a:extLst>
          </p:cNvPr>
          <p:cNvSpPr/>
          <p:nvPr/>
        </p:nvSpPr>
        <p:spPr>
          <a:xfrm>
            <a:off x="7468469" y="225032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0BFE2B-B866-8D00-3189-72D4694B3466}"/>
              </a:ext>
            </a:extLst>
          </p:cNvPr>
          <p:cNvSpPr txBox="1"/>
          <p:nvPr/>
        </p:nvSpPr>
        <p:spPr>
          <a:xfrm>
            <a:off x="7471734" y="213023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6B6FB4F-D228-32C4-FCDA-248C5F0C7290}"/>
              </a:ext>
            </a:extLst>
          </p:cNvPr>
          <p:cNvSpPr/>
          <p:nvPr/>
        </p:nvSpPr>
        <p:spPr>
          <a:xfrm>
            <a:off x="7485703" y="1781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FFC554-F1FF-45F8-266E-7308BEF3EC09}"/>
              </a:ext>
            </a:extLst>
          </p:cNvPr>
          <p:cNvSpPr txBox="1"/>
          <p:nvPr/>
        </p:nvSpPr>
        <p:spPr>
          <a:xfrm>
            <a:off x="7482368" y="58931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B7838-D434-864E-8CF3-2BBDCC18CECC}"/>
              </a:ext>
            </a:extLst>
          </p:cNvPr>
          <p:cNvSpPr txBox="1"/>
          <p:nvPr/>
        </p:nvSpPr>
        <p:spPr>
          <a:xfrm>
            <a:off x="6396429" y="4359000"/>
            <a:ext cx="32312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Breadth First Order*</a:t>
            </a:r>
          </a:p>
          <a:p>
            <a:r>
              <a:rPr lang="en-US" sz="2800" dirty="0"/>
              <a:t>0, 1, 2, 3, 5, 4, 6, 7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C39D4E-7503-BED1-79DB-E08C91581A32}"/>
              </a:ext>
            </a:extLst>
          </p:cNvPr>
          <p:cNvCxnSpPr>
            <a:cxnSpLocks/>
          </p:cNvCxnSpPr>
          <p:nvPr/>
        </p:nvCxnSpPr>
        <p:spPr>
          <a:xfrm flipH="1" flipV="1">
            <a:off x="2675375" y="479118"/>
            <a:ext cx="1085023" cy="764215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17B771-32B6-8849-7D3B-C17D6B6DB2FA}"/>
              </a:ext>
            </a:extLst>
          </p:cNvPr>
          <p:cNvCxnSpPr>
            <a:cxnSpLocks/>
          </p:cNvCxnSpPr>
          <p:nvPr/>
        </p:nvCxnSpPr>
        <p:spPr>
          <a:xfrm>
            <a:off x="2636346" y="2722073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2B38E9-B46C-18C8-D374-9092E3EE6EFC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629411" y="3908020"/>
            <a:ext cx="1259797" cy="24266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27B87D-8025-8072-C19F-987153D718EB}"/>
              </a:ext>
            </a:extLst>
          </p:cNvPr>
          <p:cNvCxnSpPr>
            <a:cxnSpLocks/>
          </p:cNvCxnSpPr>
          <p:nvPr/>
        </p:nvCxnSpPr>
        <p:spPr>
          <a:xfrm flipH="1">
            <a:off x="2631163" y="2525443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573DFF-5082-AE3B-1B5F-95549BA841B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4075283" y="2769750"/>
            <a:ext cx="7363" cy="1145660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08B98A5-6011-FA8D-68CD-A1BBF4F95A0F}"/>
              </a:ext>
            </a:extLst>
          </p:cNvPr>
          <p:cNvSpPr/>
          <p:nvPr/>
        </p:nvSpPr>
        <p:spPr>
          <a:xfrm>
            <a:off x="3893381" y="375038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79E25C-4F9E-DB25-ECE4-484AC7D223CA}"/>
              </a:ext>
            </a:extLst>
          </p:cNvPr>
          <p:cNvSpPr/>
          <p:nvPr/>
        </p:nvSpPr>
        <p:spPr>
          <a:xfrm>
            <a:off x="3893381" y="2340030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834ADD-9993-7E60-EF34-7A1B57AAAA8E}"/>
              </a:ext>
            </a:extLst>
          </p:cNvPr>
          <p:cNvCxnSpPr>
            <a:cxnSpLocks/>
          </p:cNvCxnSpPr>
          <p:nvPr/>
        </p:nvCxnSpPr>
        <p:spPr>
          <a:xfrm flipV="1">
            <a:off x="1398824" y="2582638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441A4E-5816-0F97-5E38-603DF0397B65}"/>
              </a:ext>
            </a:extLst>
          </p:cNvPr>
          <p:cNvCxnSpPr>
            <a:cxnSpLocks/>
          </p:cNvCxnSpPr>
          <p:nvPr/>
        </p:nvCxnSpPr>
        <p:spPr>
          <a:xfrm>
            <a:off x="1419522" y="3193349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184918A-A462-A5DF-D8DB-0B21E3BF81BC}"/>
              </a:ext>
            </a:extLst>
          </p:cNvPr>
          <p:cNvSpPr/>
          <p:nvPr/>
        </p:nvSpPr>
        <p:spPr>
          <a:xfrm>
            <a:off x="1202545" y="297228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F70861-C4EA-46BE-AA24-72B38CEBD9C4}"/>
              </a:ext>
            </a:extLst>
          </p:cNvPr>
          <p:cNvSpPr/>
          <p:nvPr/>
        </p:nvSpPr>
        <p:spPr>
          <a:xfrm>
            <a:off x="2463999" y="375551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ABBFF-5CC3-6770-F488-58BA6C57CC7B}"/>
              </a:ext>
            </a:extLst>
          </p:cNvPr>
          <p:cNvSpPr txBox="1"/>
          <p:nvPr/>
        </p:nvSpPr>
        <p:spPr>
          <a:xfrm>
            <a:off x="1201241" y="2856735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850C49-5CB2-F2C4-9BF3-C67A4DFF8755}"/>
              </a:ext>
            </a:extLst>
          </p:cNvPr>
          <p:cNvSpPr txBox="1"/>
          <p:nvPr/>
        </p:nvSpPr>
        <p:spPr>
          <a:xfrm>
            <a:off x="2468871" y="364019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7F531-E6C4-6A82-04CF-A251F440550C}"/>
              </a:ext>
            </a:extLst>
          </p:cNvPr>
          <p:cNvSpPr txBox="1"/>
          <p:nvPr/>
        </p:nvSpPr>
        <p:spPr>
          <a:xfrm>
            <a:off x="3902746" y="222717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0DF3DD-1385-ABB7-9396-58AA5CDD24C1}"/>
              </a:ext>
            </a:extLst>
          </p:cNvPr>
          <p:cNvSpPr txBox="1"/>
          <p:nvPr/>
        </p:nvSpPr>
        <p:spPr>
          <a:xfrm>
            <a:off x="3889208" y="363673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697D22-ABCC-F17E-C6E3-45769ACE3091}"/>
              </a:ext>
            </a:extLst>
          </p:cNvPr>
          <p:cNvCxnSpPr>
            <a:cxnSpLocks/>
          </p:cNvCxnSpPr>
          <p:nvPr/>
        </p:nvCxnSpPr>
        <p:spPr>
          <a:xfrm flipV="1">
            <a:off x="2628973" y="1607136"/>
            <a:ext cx="0" cy="927292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48822D-D05A-DF1A-4F2D-05EDDCD6BAD2}"/>
              </a:ext>
            </a:extLst>
          </p:cNvPr>
          <p:cNvCxnSpPr>
            <a:cxnSpLocks/>
          </p:cNvCxnSpPr>
          <p:nvPr/>
        </p:nvCxnSpPr>
        <p:spPr>
          <a:xfrm flipV="1">
            <a:off x="2628973" y="640185"/>
            <a:ext cx="0" cy="789343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53D1B4-EAE3-C470-25E9-C82269DEE4E2}"/>
              </a:ext>
            </a:extLst>
          </p:cNvPr>
          <p:cNvCxnSpPr>
            <a:cxnSpLocks/>
          </p:cNvCxnSpPr>
          <p:nvPr/>
        </p:nvCxnSpPr>
        <p:spPr>
          <a:xfrm flipH="1">
            <a:off x="2640911" y="1429528"/>
            <a:ext cx="122834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F25029F-2492-3459-1E79-953AAA423E1A}"/>
              </a:ext>
            </a:extLst>
          </p:cNvPr>
          <p:cNvSpPr/>
          <p:nvPr/>
        </p:nvSpPr>
        <p:spPr>
          <a:xfrm>
            <a:off x="3679826" y="1243333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2CC56-139E-CBEB-63AE-1645081C8033}"/>
              </a:ext>
            </a:extLst>
          </p:cNvPr>
          <p:cNvSpPr txBox="1"/>
          <p:nvPr/>
        </p:nvSpPr>
        <p:spPr>
          <a:xfrm>
            <a:off x="3689191" y="1130473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E23425-5E5D-1B4C-16E2-E38E9300F113}"/>
              </a:ext>
            </a:extLst>
          </p:cNvPr>
          <p:cNvSpPr/>
          <p:nvPr/>
        </p:nvSpPr>
        <p:spPr>
          <a:xfrm>
            <a:off x="2463999" y="1243333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02EAF2-5016-1F01-5525-7A00E9FC28DF}"/>
              </a:ext>
            </a:extLst>
          </p:cNvPr>
          <p:cNvSpPr txBox="1"/>
          <p:nvPr/>
        </p:nvSpPr>
        <p:spPr>
          <a:xfrm>
            <a:off x="2473364" y="1130473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5D167E-0658-9F8E-300F-E4DB0BCB87F0}"/>
              </a:ext>
            </a:extLst>
          </p:cNvPr>
          <p:cNvSpPr/>
          <p:nvPr/>
        </p:nvSpPr>
        <p:spPr>
          <a:xfrm>
            <a:off x="2453181" y="2348569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49B37-A639-4573-0E91-7C22FC5FDF1A}"/>
              </a:ext>
            </a:extLst>
          </p:cNvPr>
          <p:cNvSpPr txBox="1"/>
          <p:nvPr/>
        </p:nvSpPr>
        <p:spPr>
          <a:xfrm>
            <a:off x="2456446" y="222847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3451E7-5029-F06C-BDBB-5373C45AA884}"/>
              </a:ext>
            </a:extLst>
          </p:cNvPr>
          <p:cNvSpPr/>
          <p:nvPr/>
        </p:nvSpPr>
        <p:spPr>
          <a:xfrm>
            <a:off x="2470415" y="27638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001DC6-1D73-C710-9FDA-41CCDB595450}"/>
              </a:ext>
            </a:extLst>
          </p:cNvPr>
          <p:cNvSpPr txBox="1"/>
          <p:nvPr/>
        </p:nvSpPr>
        <p:spPr>
          <a:xfrm>
            <a:off x="1312469" y="4342863"/>
            <a:ext cx="29924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Depth First Order*:</a:t>
            </a:r>
          </a:p>
          <a:p>
            <a:r>
              <a:rPr lang="en-US" sz="2800" dirty="0"/>
              <a:t>0, 1, 2, 4, 3, 5, 6, 7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9BC25E-7F93-0BB4-FC5C-D64DB1372038}"/>
              </a:ext>
            </a:extLst>
          </p:cNvPr>
          <p:cNvSpPr txBox="1"/>
          <p:nvPr/>
        </p:nvSpPr>
        <p:spPr>
          <a:xfrm>
            <a:off x="2462705" y="172598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AC8009-4A79-9ADD-FDAF-F0F646E206DC}"/>
              </a:ext>
            </a:extLst>
          </p:cNvPr>
          <p:cNvSpPr txBox="1"/>
          <p:nvPr/>
        </p:nvSpPr>
        <p:spPr>
          <a:xfrm>
            <a:off x="6453966" y="6465057"/>
            <a:ext cx="320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*not the only DFS and BFS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F22CE-8389-92EB-FC5F-7E50E5B92BB5}"/>
              </a:ext>
            </a:extLst>
          </p:cNvPr>
          <p:cNvSpPr txBox="1"/>
          <p:nvPr/>
        </p:nvSpPr>
        <p:spPr>
          <a:xfrm>
            <a:off x="251430" y="5543602"/>
            <a:ext cx="11414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 starting point, DFS and BFS will visit every vertex in a graph it is a </a:t>
            </a:r>
            <a:r>
              <a:rPr lang="en-US" sz="2400" b="1" dirty="0"/>
              <a:t>connected</a:t>
            </a:r>
            <a:r>
              <a:rPr lang="en-US" sz="2400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277984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7B65-4F6A-F18B-EB3F-FAB463B0C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9A533214-65FE-B502-0837-B95080A851A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5B75D432-2F82-948A-1EE8-0B484B1F63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E5509BBF-C14B-6AC7-1EFA-09589BA7A3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575743F8-EF2E-AC00-7D3B-31D78AC264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182A521D-27E2-9CE2-D47D-AF70A1174D6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6B1487-1298-0DFF-004F-07E4A352444F}"/>
              </a:ext>
            </a:extLst>
          </p:cNvPr>
          <p:cNvSpPr/>
          <p:nvPr/>
        </p:nvSpPr>
        <p:spPr>
          <a:xfrm>
            <a:off x="3780063" y="2071370"/>
            <a:ext cx="4204607" cy="1665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4254582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95E197-BFAF-7850-9B0F-C5CE9057A605}"/>
              </a:ext>
            </a:extLst>
          </p:cNvPr>
          <p:cNvSpPr txBox="1"/>
          <p:nvPr/>
        </p:nvSpPr>
        <p:spPr>
          <a:xfrm>
            <a:off x="838200" y="4912963"/>
            <a:ext cx="106615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Edge-weighted graph: A graph where each edge has a weight (cost).</a:t>
            </a:r>
          </a:p>
          <a:p>
            <a:endParaRPr lang="en-US" sz="10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A9B660D-F773-0BDE-0EDE-2441CEDA541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3CCC26-DAC3-E3D8-C1CB-C068281E09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1D4DE1-F7CC-E45A-9BE1-EDE8D0F3DD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778FB16-D129-4258-1692-8D8AC4BDB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ED079B25-E192-831B-6E4E-9279C3CB313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5D7CE-2C7C-F347-0C8E-0FF52E50C502}"/>
              </a:ext>
            </a:extLst>
          </p:cNvPr>
          <p:cNvSpPr txBox="1"/>
          <p:nvPr/>
        </p:nvSpPr>
        <p:spPr>
          <a:xfrm>
            <a:off x="2512601" y="880959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D25C194B-A03E-CE5F-2265-462DB42D9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33895C1-CB29-07D0-FAA5-D734C8173C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67FA47D-245C-A925-281E-C0DCAF1D33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C2F33-CD8C-4718-13FC-DB8D54FEB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EE73287C-B43C-4B7F-F980-2698712B5D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Edge-weighted graph: A graph where each edge has a weight (cost).</a:t>
            </a:r>
          </a:p>
          <a:p>
            <a:endParaRPr lang="en-US" sz="1000" dirty="0"/>
          </a:p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E532C6-C070-D823-E63B-E1B406B721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6B234A4-322D-C0C8-C695-B008EA7C42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0D07AF-8D5F-FE11-F0CD-F3DD30B35A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44AAFDF-07A9-2AA6-F6A3-0CD858AE7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0B27BF9-5C3C-17A4-8514-5CC4DAFC049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3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17200E0-73BE-0F27-56A1-8940120885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54CE53C-4D25-1B0A-A5BA-136C0BFBA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B89BE26-10B8-3E91-64F2-BAFA65AEC3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6E959E-3BA4-1BCE-D9DF-9B6E7F184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3D113C8E-29AB-C1AE-D261-373A2A0B235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2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7AFE59-A5A9-416E-B4CA-D87DF186EC73}"/>
              </a:ext>
            </a:extLst>
          </p:cNvPr>
          <p:cNvGrpSpPr/>
          <p:nvPr/>
        </p:nvGrpSpPr>
        <p:grpSpPr>
          <a:xfrm>
            <a:off x="6960822" y="3668991"/>
            <a:ext cx="1560984" cy="857965"/>
            <a:chOff x="7543428" y="1343818"/>
            <a:chExt cx="1560984" cy="85796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99FBB7-B25C-49E5-8D23-CE8C2F7FD35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6D7ADAE-5BB1-4BF8-9B31-4A1A9A0C06FA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427D1F8-7922-4EDC-A8F9-A64C0A351966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4B48E6-015E-4D66-8979-AA9FFFE1A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BE274D-91FF-4020-9F4E-2705B549E7E1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EBED0A1-0183-4BA0-A84A-9A82A8A6884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86048E7-D6FC-4FA6-A449-A4D1C51B6A65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E899F8-ACBE-4F92-9FEB-A15C4E8BBB7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D7025C6-D67D-4B0B-8BB4-D98F5F52547A}"/>
              </a:ext>
            </a:extLst>
          </p:cNvPr>
          <p:cNvGrpSpPr/>
          <p:nvPr/>
        </p:nvGrpSpPr>
        <p:grpSpPr>
          <a:xfrm>
            <a:off x="9574470" y="3669862"/>
            <a:ext cx="1560984" cy="857965"/>
            <a:chOff x="7543428" y="1343818"/>
            <a:chExt cx="1560984" cy="85796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4682FD7-711C-44B0-8AC3-CF39DB44194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9287B8-22D5-4825-B463-B2AA2D75F730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B0115E3-4997-4764-ABD7-3F049DAC007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DD53B4-6F95-4893-84B4-2832EBFCF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046FC8-4D11-495F-9273-E99FF8FA94D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BAAFF13-0279-4604-9461-C6547FA482E7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AD0455-0745-4711-B4E9-7CEA56032B47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A09A26-C288-4108-B310-DF1DFF60EA1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515576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D66BBA6-F6C9-1D28-3DA1-4A1D559A5F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F02D0E1-7740-868A-CBE4-2BE0D149C0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6691704E-8498-420C-BBB6-E961748213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55929DA5-8604-79EA-F228-0D12C30ED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0F176D45-EF17-97E3-35E5-68A406440AA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4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577655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626902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572692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683801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102405" y="58947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200844-5C29-4BD4-9AEC-50119C911A85}"/>
              </a:ext>
            </a:extLst>
          </p:cNvPr>
          <p:cNvGrpSpPr/>
          <p:nvPr/>
        </p:nvGrpSpPr>
        <p:grpSpPr>
          <a:xfrm>
            <a:off x="6962819" y="4823922"/>
            <a:ext cx="2222436" cy="1167681"/>
            <a:chOff x="6868413" y="4439019"/>
            <a:chExt cx="2222436" cy="116768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963A721-55BD-4D81-B306-5773EF465C7E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31345F3-964B-4D15-B4F1-35BF64598D56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0609DF9-A76C-47DC-982C-8C85980AB978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B5E2E3C-7411-4453-929F-30EA082E760D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4523B73-6D72-4E20-88FD-0F7100188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871466E-7074-4E02-A603-3C272973BE18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708CFFD-F01C-4AB7-B2FD-A189FB2945C5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271808F-2823-412C-899C-7B5E80C074EB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D9F3DF4-9FE2-43D3-B0BE-E5FFAFA81913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501403-6EAC-4B58-B18A-E3CB85D21520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FED15CD-24A3-4F47-9C35-22F15A283EA5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DE88B1-C6CC-4D98-954B-642A437B9628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8075D1-E11C-4AE4-9E3C-6A3F44B2BF3E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9D42EC-F21F-4092-94CE-97AA70FEB332}"/>
              </a:ext>
            </a:extLst>
          </p:cNvPr>
          <p:cNvGrpSpPr/>
          <p:nvPr/>
        </p:nvGrpSpPr>
        <p:grpSpPr>
          <a:xfrm>
            <a:off x="9574297" y="4827551"/>
            <a:ext cx="2222436" cy="1167681"/>
            <a:chOff x="6868413" y="4439019"/>
            <a:chExt cx="2222436" cy="116768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594521-0D98-48DC-93AB-8DE3D0874606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AD56B9F-AB3A-4D6A-A6B5-52982EA62BC5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4FCAF1E-D8D0-4EA1-8BB0-5E6B664A1457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FFC42D2-1F02-4EAC-91AA-E0F7A49CEF60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2B1F5702-5227-41B1-B293-ECB8E01889B5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78F14DE-9044-4CE1-B2F7-636E4F35A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38C4727-9554-4397-97F9-491FCE959199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1B9530F-F787-401E-9AAA-7F356FA9C650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0D77B7-CED9-49FA-99D2-D0A613E602E4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CB13E33-3B61-460E-B316-0917BA15BEDD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80FC4C-F50A-4635-A364-91BB2FB0AEBC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7EA2FE-B8F1-4B0A-BF29-936BFAABFA2A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E29A8D7-BA48-488D-8BEA-F9364084A668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154628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23" name="Content Placeholder 5">
            <a:extLst>
              <a:ext uri="{FF2B5EF4-FFF2-40B4-BE49-F238E27FC236}">
                <a16:creationId xmlns:a16="http://schemas.microsoft.com/office/drawing/2014/main" id="{1919F527-28CB-4AE6-9665-3577BB358F2C}"/>
              </a:ext>
            </a:extLst>
          </p:cNvPr>
          <p:cNvSpPr txBox="1">
            <a:spLocks/>
          </p:cNvSpPr>
          <p:nvPr/>
        </p:nvSpPr>
        <p:spPr>
          <a:xfrm>
            <a:off x="713647" y="4699521"/>
            <a:ext cx="6141513" cy="152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Minimum spanning tree – spanning tree whose sum of edge costs is the minimum possible value.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46A1A3-CB0B-3215-69C4-8928E183E479}"/>
              </a:ext>
            </a:extLst>
          </p:cNvPr>
          <p:cNvGrpSpPr/>
          <p:nvPr/>
        </p:nvGrpSpPr>
        <p:grpSpPr>
          <a:xfrm>
            <a:off x="6960822" y="3308043"/>
            <a:ext cx="1560984" cy="857965"/>
            <a:chOff x="7543428" y="1343818"/>
            <a:chExt cx="1560984" cy="857965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5E7A6F4-9F26-266A-FE22-62D6DBFDD429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C779481-F862-B745-F27C-E41756C8D0C2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B769574-9F4F-1F2B-8B77-BA82192E8C8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D8727C8-156A-ED7B-E066-9E92867A1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3906159-BD50-5519-BABC-F2DAB17C961B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58229FF-F8F4-7513-637F-7CD06F4631A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49F66F2-7C9B-CEF3-281A-BE5BC801B84F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3A14E9-5243-97D0-BE4A-CEFEDFA41B8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110C20-3096-33B3-EA4C-97B1E66B3687}"/>
              </a:ext>
            </a:extLst>
          </p:cNvPr>
          <p:cNvGrpSpPr/>
          <p:nvPr/>
        </p:nvGrpSpPr>
        <p:grpSpPr>
          <a:xfrm>
            <a:off x="9574470" y="3308914"/>
            <a:ext cx="1560984" cy="857965"/>
            <a:chOff x="7543428" y="1343818"/>
            <a:chExt cx="1560984" cy="857965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1C61FD5-984C-126D-DEB1-982C1505F361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74F0B47-FCC4-61EB-EBC4-3FB6A0A87E54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6920844-AEBB-EA8E-8CB6-CA05D992D055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BCC01C-81FC-38F4-EB38-A8362F626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7DAA74-9207-5D78-FD6C-E51F8836DF9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A341956-0D03-9B30-8AA0-B665E9CC235C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9A6CB41-D065-C88C-3819-941F9260363C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AFD2C90-CA7A-C1F2-B783-02880E6C38D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3FA6AECA-AEB3-35ED-A93C-1E148CB0AF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A279237-9069-A536-241F-C618201E3C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B5EFF435-9426-A6CE-0194-ED31C0BDC2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8D369B-42CB-0676-3721-6759B4E63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1243B672-D979-3B96-5E91-53609F81A54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1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0EC63B-0CE6-4D12-36BF-6D835DD4D3EF}"/>
              </a:ext>
            </a:extLst>
          </p:cNvPr>
          <p:cNvSpPr txBox="1"/>
          <p:nvPr/>
        </p:nvSpPr>
        <p:spPr>
          <a:xfrm>
            <a:off x="8898789" y="4143313"/>
            <a:ext cx="26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be a tree!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431C0A-C164-0042-3D1E-8B552F7F3B4A}"/>
              </a:ext>
            </a:extLst>
          </p:cNvPr>
          <p:cNvSpPr/>
          <p:nvPr/>
        </p:nvSpPr>
        <p:spPr>
          <a:xfrm>
            <a:off x="7126366" y="1694984"/>
            <a:ext cx="1497297" cy="262885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96BE-5EAD-0A7D-12D6-67B4F5EB2242}"/>
              </a:ext>
            </a:extLst>
          </p:cNvPr>
          <p:cNvSpPr txBox="1"/>
          <p:nvPr/>
        </p:nvSpPr>
        <p:spPr>
          <a:xfrm>
            <a:off x="8898789" y="2320550"/>
            <a:ext cx="2312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Does it ever make sense to have a cycle?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F8AEB-D637-8C4E-0027-E677AF96E597}"/>
              </a:ext>
            </a:extLst>
          </p:cNvPr>
          <p:cNvSpPr txBox="1"/>
          <p:nvPr/>
        </p:nvSpPr>
        <p:spPr>
          <a:xfrm>
            <a:off x="9706316" y="38272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No!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A71E2FE2-4533-954D-56CD-F02228E9AD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A61DD8C-6C64-E434-B3C5-35ABC5C6D0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BB7F0E-7942-9640-F42F-5C3D1106E6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D4F697E-5914-1FE5-2614-C79BB5796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8082F99C-91DE-565C-C282-19A87F5FDD2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8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to find MSTs</a:t>
            </a:r>
            <a:r>
              <a:rPr lang="en-US" sz="3600" b="1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49C5560-E639-9440-2674-1AD5DC001A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12F8F5-C020-3781-8A23-650720A4B9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DDC657-8B13-8C88-6E45-D3590FFB16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B3FCDB98-B93A-F1BB-61F8-367D1B3A5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AA224A3-9EB6-4FA9-BE22-2265F6BD85E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30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6E0E8C-4ED1-34BB-C1D8-FF1456C826F3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3B742A-1413-8682-DDEC-AA4D0B9A9CDE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E7300-748E-69D2-41FC-6A2AC6A5818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333250-264E-5E5A-24D6-9A9B66C23AE4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B6D7A-0FB4-1A0E-AD9F-9F10ED7A53A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839AA-0B54-870E-E050-2B07CED98A5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grpSp>
        <p:nvGrpSpPr>
          <p:cNvPr id="38" name="object 3">
            <a:extLst>
              <a:ext uri="{FF2B5EF4-FFF2-40B4-BE49-F238E27FC236}">
                <a16:creationId xmlns:a16="http://schemas.microsoft.com/office/drawing/2014/main" id="{F2A49FB5-A2CD-DC0B-D319-813BF78B808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5BDFB245-BAFC-72E5-FE88-6C494AED26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6D83F318-5AAE-2B6F-4397-CAD1D0AD11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4BE6E9C2-105C-43FD-8035-A757E2F49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C14B3D47-578A-7741-1A5B-691BBF7100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0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22EAD57-AFB4-3614-705E-E2CAC7FB7CF7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0C69E9-22AC-F821-A4EC-FE74110086E4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7A477-2CEB-75E7-3363-8FF217AE743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57D11-78FD-2A35-38A3-6A1CA527D0E0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5AD3A0-3C62-BD54-2BD2-1A3AE337FD8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434DA-47F2-E0FF-A09C-FC4203CD1FF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8B3167C8-9266-2F3B-8643-D83B9036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95D8178-2A37-75F6-23B8-A3CC9211D4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0B1EAEE-7B15-5EB1-2826-6858DCCF89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A30E192-6505-272C-FE51-02ECFB9064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677A5CF6-9C58-A4E2-94D9-D07E66C85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43CCB060-7EAE-CBA5-41DF-6440399FE4C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37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A2F02A-5F32-54F1-0833-BCD334D9B97A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DCA8E-5594-FA8A-E5F7-2348938F8630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8290AE-0C6F-657F-7CEF-B7F154414B65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DE29A-4EFB-9504-F778-4F95B44C7066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A50D2-65F5-8C51-2E23-58E17B6DFDF7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29193-911C-B86C-85A5-F8084D5DB00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C2FD2F3-6B25-A08E-A24F-1F3CAC81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2D81695-67D8-1F12-FB24-AE137CF07B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4693D8A-F1FA-5469-F53E-034B626CF4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AA437276-E1B4-EAB2-C27A-85E6FF15EA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18F150A9-FC8D-C178-7434-5381F4C15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E8ECA82D-2471-E5F4-4B13-39562CD60AC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8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BF31D8-F86E-30BC-4F64-C3CCC761C782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35F843-DCE8-29FA-26A0-DC6C37C42F77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28DE46-A208-13F6-5225-7F4C0A45F70C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493D2D-CB61-9004-1BF6-6583238D3BBA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D84D19-C294-0938-4FAB-6B029DF7D4F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BE3C00-E32A-11E4-9D8B-E9AA41C8182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74799834-1C91-3261-D7D2-51268BF2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CF4B424-6760-E0E0-842B-1B37705545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6890C31-2CC5-FD7A-11B8-56205562B2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2B1475E2-6416-687C-F539-64FD81A701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1D13C3CB-CCA4-8B8C-86A3-A7F5688D9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6F16F4B5-CD32-53C8-132A-02B4BC334A8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F0F3C-3BC5-49BB-2B40-CFCCD4980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2A4CE7A3-DA18-AD34-71B8-C40CE561AD3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FBA03C15-6EFE-0FA1-68EC-F653FA9B39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D01690F-DC1E-1FB4-B7CA-5C0939998B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EFDE96D-C720-091A-3228-1137885B36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2AE0E8DB-8A69-A676-E2F1-A047C52DB1B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6A06B-E282-27E0-8272-0F561DE0C98B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B2FF566-2072-9670-F4E5-50B636E371C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A140270-4CDF-FFBA-D266-74681A6F24C1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19C8D31-899B-FC9D-B351-CBE73F8D6FF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9D4F5D1-6B1F-0D7F-603F-63E41DECDF3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CD5398-2AF7-43B5-102E-BF690BCF7B8E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054512BE-8B11-D027-9786-978EF8E813B9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987926-1F51-63CF-8782-FA36A0BB95C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48D4B31-FD44-2766-1A43-3844A0F2B338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6856E7-D4E8-E804-1433-37D9DB9C5F46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98C55D2-E64D-CBBD-AF43-CF227CFBDB49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051FE91-A873-B801-26A8-9008D451A4F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707A88-3543-AE8B-87C8-65209A5E8EB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6393FB-4D8E-4B73-6F5B-84F02E74E398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252C60-272C-7FCB-EB5D-F7C584B37EC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9A1BB1-AD33-A255-405E-8CD5E6B30E85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A2107CF-8E11-4F98-F3E8-50BAE1CB415D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9CC3F1-5ECA-1F3C-E4D8-3EEAC6FF5566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43999E-B64B-E264-80CF-03CD099B631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E10E1A17-2C7A-684E-8780-FC3A92B13AD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C73F0F-89F9-7632-0718-933D9813AB3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2F783A8-F278-D1B1-F88A-F14D95ED7A74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389FDB-E0F0-5237-84CE-A49E0B11F7D7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B58FF51-C1D2-49AC-5C33-B851E6E2018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A459FB-5728-84D1-1E01-ACD921850C5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F88A6EC-5437-D49D-CB41-6E7C895EE2A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79B762-C3E7-C261-1BF8-94B57D70B2D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61977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6EA16C3-C154-367D-A1A1-B2BB43AD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72CDC9F-5E9E-C19D-633C-811A2004CD0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CEBA4B4-FCF3-8F3B-1690-3F7BD24C9F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C94AEB9B-6BD6-9B90-BC3F-038881DC70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66D2C-9D87-4801-31B4-5EFEAEB4E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9F36361A-BC76-B656-2B78-934D5787C30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50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E6AAC-0A13-089E-0B25-3C886002CEA1}"/>
              </a:ext>
            </a:extLst>
          </p:cNvPr>
          <p:cNvSpPr/>
          <p:nvPr/>
        </p:nvSpPr>
        <p:spPr>
          <a:xfrm>
            <a:off x="5920602" y="4728589"/>
            <a:ext cx="1759904" cy="69567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27DDBDFC-ACDD-5CFC-F3ED-4F493323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5D5B88-A1F8-5E8B-F265-5B33E5A3BBC4}"/>
              </a:ext>
            </a:extLst>
          </p:cNvPr>
          <p:cNvGrpSpPr/>
          <p:nvPr/>
        </p:nvGrpSpPr>
        <p:grpSpPr>
          <a:xfrm>
            <a:off x="7627718" y="5349581"/>
            <a:ext cx="264960" cy="267120"/>
            <a:chOff x="7627718" y="5349581"/>
            <a:chExt cx="2649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14:cNvPr>
                <p14:cNvContentPartPr/>
                <p14:nvPr/>
              </p14:nvContentPartPr>
              <p14:xfrm>
                <a:off x="7627718" y="5381621"/>
                <a:ext cx="254160" cy="23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9078" y="5372981"/>
                  <a:ext cx="271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14:cNvPr>
                <p14:cNvContentPartPr/>
                <p14:nvPr/>
              </p14:nvContentPartPr>
              <p14:xfrm>
                <a:off x="7665158" y="5349581"/>
                <a:ext cx="227520" cy="26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6158" y="5340941"/>
                  <a:ext cx="2451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object 3">
            <a:extLst>
              <a:ext uri="{FF2B5EF4-FFF2-40B4-BE49-F238E27FC236}">
                <a16:creationId xmlns:a16="http://schemas.microsoft.com/office/drawing/2014/main" id="{A083C571-5662-169E-5DF6-FB47ED7ED6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F2D32BBB-EC97-4419-FBEE-DCE4A4C9DB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4EAF07E1-474C-FD8C-8B83-E79FC71639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B192E999-7CC8-57B2-9D7B-F90C737EE4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254C310A-16B2-914D-7C23-2D2D8ADB3BB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96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0A22A6-39ED-D740-F669-ED19CB5FF6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F947F17-9157-58E5-2042-2F2E2BACB8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1268430-CE83-44DE-1A1B-2839EDC64B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5AFA3FB6-61DE-CD21-A755-A3AFD704F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1" name="Slide Number Placeholder 23">
            <a:extLst>
              <a:ext uri="{FF2B5EF4-FFF2-40B4-BE49-F238E27FC236}">
                <a16:creationId xmlns:a16="http://schemas.microsoft.com/office/drawing/2014/main" id="{E5AB7B08-FCF3-4BCE-BB33-BE6CD33F25C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3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454600" cy="2301570"/>
            <a:chOff x="2615045" y="3484694"/>
            <a:chExt cx="4454600" cy="23015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4" y="1343818"/>
            <a:ext cx="10515600" cy="1079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76AA1-2CBA-3E5D-C9FB-EC2CB9D27969}"/>
              </a:ext>
            </a:extLst>
          </p:cNvPr>
          <p:cNvSpPr txBox="1"/>
          <p:nvPr/>
        </p:nvSpPr>
        <p:spPr>
          <a:xfrm>
            <a:off x="1528662" y="2109517"/>
            <a:ext cx="4724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MST = [0, 1], [0, 2], [2,3], [3,5], [3,4]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2EB4B-86DA-BBA8-8B43-46C98BC04514}"/>
              </a:ext>
            </a:extLst>
          </p:cNvPr>
          <p:cNvSpPr txBox="1"/>
          <p:nvPr/>
        </p:nvSpPr>
        <p:spPr>
          <a:xfrm>
            <a:off x="6863808" y="2109516"/>
            <a:ext cx="18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Cost = 9</a:t>
            </a:r>
          </a:p>
        </p:txBody>
      </p:sp>
      <p:grpSp>
        <p:nvGrpSpPr>
          <p:cNvPr id="41" name="object 3">
            <a:extLst>
              <a:ext uri="{FF2B5EF4-FFF2-40B4-BE49-F238E27FC236}">
                <a16:creationId xmlns:a16="http://schemas.microsoft.com/office/drawing/2014/main" id="{60B38A8F-DEF5-2917-C523-47FFD932BD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E6AEA198-780C-4E46-1FBB-49F86287B1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021FE8BA-FB30-227B-E65D-8C96E548B6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73BDCC22-B3F8-1D66-0526-55CDDD3B9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4192A55C-1510-7734-296E-BEDD8D78F5E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614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CC2A6B-DB95-0C49-9FED-775396B92F34}"/>
              </a:ext>
            </a:extLst>
          </p:cNvPr>
          <p:cNvSpPr txBox="1"/>
          <p:nvPr/>
        </p:nvSpPr>
        <p:spPr>
          <a:xfrm>
            <a:off x="112295" y="120317"/>
            <a:ext cx="411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MST vs Shortest 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4C535-A708-AE2E-CBE3-6E0A574FA377}"/>
              </a:ext>
            </a:extLst>
          </p:cNvPr>
          <p:cNvSpPr txBox="1"/>
          <p:nvPr/>
        </p:nvSpPr>
        <p:spPr>
          <a:xfrm>
            <a:off x="2133600" y="1058778"/>
            <a:ext cx="740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MST and shortest path are two different problems, and sometimes that shortest path will not be part of the MST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D0E9E-4E45-946C-55AF-A23A00FC667D}"/>
              </a:ext>
            </a:extLst>
          </p:cNvPr>
          <p:cNvSpPr/>
          <p:nvPr/>
        </p:nvSpPr>
        <p:spPr>
          <a:xfrm>
            <a:off x="2919664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24860-FFC8-52D1-8A81-83B7EE7BBACD}"/>
              </a:ext>
            </a:extLst>
          </p:cNvPr>
          <p:cNvSpPr/>
          <p:nvPr/>
        </p:nvSpPr>
        <p:spPr>
          <a:xfrm>
            <a:off x="5835316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94E49-DAD8-9A28-9729-E5B2F8387CF9}"/>
              </a:ext>
            </a:extLst>
          </p:cNvPr>
          <p:cNvSpPr/>
          <p:nvPr/>
        </p:nvSpPr>
        <p:spPr>
          <a:xfrm>
            <a:off x="4455695" y="371944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485CDD-F38E-C5E8-A1CE-0F5A0DBA8228}"/>
              </a:ext>
            </a:extLst>
          </p:cNvPr>
          <p:cNvSpPr/>
          <p:nvPr/>
        </p:nvSpPr>
        <p:spPr>
          <a:xfrm>
            <a:off x="2911642" y="470603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FE846-24BF-06BB-FC03-F3EF5B16DA84}"/>
              </a:ext>
            </a:extLst>
          </p:cNvPr>
          <p:cNvSpPr/>
          <p:nvPr/>
        </p:nvSpPr>
        <p:spPr>
          <a:xfrm>
            <a:off x="5747084" y="4770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502F77-0068-5938-301E-E7591C324897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3617495" y="2807368"/>
            <a:ext cx="22178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F4EFAB-EC08-4D08-BE7A-817933C31F6E}"/>
              </a:ext>
            </a:extLst>
          </p:cNvPr>
          <p:cNvCxnSpPr>
            <a:stCxn id="14" idx="5"/>
            <a:endCxn id="20" idx="1"/>
          </p:cNvCxnSpPr>
          <p:nvPr/>
        </p:nvCxnSpPr>
        <p:spPr>
          <a:xfrm>
            <a:off x="3515300" y="3035880"/>
            <a:ext cx="1042590" cy="7782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1E4A20-F234-453E-798C-280D658680E0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5051331" y="3035880"/>
            <a:ext cx="886180" cy="7782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E72D45-991D-B7DF-5F69-8E6F885FCE81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3260558" y="4271122"/>
            <a:ext cx="1297332" cy="434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1BD80C-7186-49DE-7828-2563AAF2791E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5051331" y="4271122"/>
            <a:ext cx="797948" cy="593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93466A-FAEB-8311-96A1-E51A00D2A28B}"/>
              </a:ext>
            </a:extLst>
          </p:cNvPr>
          <p:cNvCxnSpPr>
            <a:stCxn id="18" idx="4"/>
            <a:endCxn id="23" idx="0"/>
          </p:cNvCxnSpPr>
          <p:nvPr/>
        </p:nvCxnSpPr>
        <p:spPr>
          <a:xfrm flipH="1">
            <a:off x="6096000" y="3130533"/>
            <a:ext cx="88232" cy="1639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D80C33-3722-B236-04A1-61CB109EF84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3609473" y="5029200"/>
            <a:ext cx="2137611" cy="6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6EA6D4-C1D1-FC88-2EAA-48CD922E5B39}"/>
              </a:ext>
            </a:extLst>
          </p:cNvPr>
          <p:cNvSpPr txBox="1"/>
          <p:nvPr/>
        </p:nvSpPr>
        <p:spPr>
          <a:xfrm>
            <a:off x="4726405" y="245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5EEA46-08B8-558B-DEFE-E5753724AB0E}"/>
              </a:ext>
            </a:extLst>
          </p:cNvPr>
          <p:cNvSpPr txBox="1"/>
          <p:nvPr/>
        </p:nvSpPr>
        <p:spPr>
          <a:xfrm>
            <a:off x="6184231" y="3765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76B823-A99B-0D09-C4DB-9C16E4D9926D}"/>
              </a:ext>
            </a:extLst>
          </p:cNvPr>
          <p:cNvSpPr txBox="1"/>
          <p:nvPr/>
        </p:nvSpPr>
        <p:spPr>
          <a:xfrm>
            <a:off x="5213236" y="3130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53F34-BC78-ED60-1308-2AA34D47BDB3}"/>
              </a:ext>
            </a:extLst>
          </p:cNvPr>
          <p:cNvSpPr txBox="1"/>
          <p:nvPr/>
        </p:nvSpPr>
        <p:spPr>
          <a:xfrm>
            <a:off x="4032727" y="307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AE153F-0E39-D1E9-6561-EF64B8003116}"/>
              </a:ext>
            </a:extLst>
          </p:cNvPr>
          <p:cNvSpPr txBox="1"/>
          <p:nvPr/>
        </p:nvSpPr>
        <p:spPr>
          <a:xfrm>
            <a:off x="5322130" y="4198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19753F-8C5F-87F5-FA97-AE4E62030BE8}"/>
              </a:ext>
            </a:extLst>
          </p:cNvPr>
          <p:cNvSpPr txBox="1"/>
          <p:nvPr/>
        </p:nvSpPr>
        <p:spPr>
          <a:xfrm>
            <a:off x="3591547" y="4103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36BA00-8065-84F8-B483-21CC10E4D9BC}"/>
              </a:ext>
            </a:extLst>
          </p:cNvPr>
          <p:cNvSpPr txBox="1"/>
          <p:nvPr/>
        </p:nvSpPr>
        <p:spPr>
          <a:xfrm>
            <a:off x="4433241" y="50913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grpSp>
        <p:nvGrpSpPr>
          <p:cNvPr id="64" name="object 3">
            <a:extLst>
              <a:ext uri="{FF2B5EF4-FFF2-40B4-BE49-F238E27FC236}">
                <a16:creationId xmlns:a16="http://schemas.microsoft.com/office/drawing/2014/main" id="{DF81A30A-AE65-EC8C-0531-A700AB40391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8FB94DB8-6278-A42C-1D2D-8AD19C2F32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9B3A22AE-4F2A-83C8-445F-67461419B5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8B9BE9D4-5AB0-BA8A-8B62-0CFEB3AED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45F412C4-5E0F-723A-F4FD-57F4484310E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1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CC2A6B-DB95-0C49-9FED-775396B92F34}"/>
              </a:ext>
            </a:extLst>
          </p:cNvPr>
          <p:cNvSpPr txBox="1"/>
          <p:nvPr/>
        </p:nvSpPr>
        <p:spPr>
          <a:xfrm>
            <a:off x="112295" y="120317"/>
            <a:ext cx="411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MST vs Shortest 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4C535-A708-AE2E-CBE3-6E0A574FA377}"/>
              </a:ext>
            </a:extLst>
          </p:cNvPr>
          <p:cNvSpPr txBox="1"/>
          <p:nvPr/>
        </p:nvSpPr>
        <p:spPr>
          <a:xfrm>
            <a:off x="2133600" y="1058778"/>
            <a:ext cx="7403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MST and shortest path are two different problems, and sometimes that shortest path will not be part of the MST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AD0E9E-4E45-946C-55AF-A23A00FC667D}"/>
              </a:ext>
            </a:extLst>
          </p:cNvPr>
          <p:cNvSpPr/>
          <p:nvPr/>
        </p:nvSpPr>
        <p:spPr>
          <a:xfrm>
            <a:off x="2919664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B24860-FFC8-52D1-8A81-83B7EE7BBACD}"/>
              </a:ext>
            </a:extLst>
          </p:cNvPr>
          <p:cNvSpPr/>
          <p:nvPr/>
        </p:nvSpPr>
        <p:spPr>
          <a:xfrm>
            <a:off x="5835316" y="2484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094E49-DAD8-9A28-9729-E5B2F8387CF9}"/>
              </a:ext>
            </a:extLst>
          </p:cNvPr>
          <p:cNvSpPr/>
          <p:nvPr/>
        </p:nvSpPr>
        <p:spPr>
          <a:xfrm>
            <a:off x="4455695" y="371944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485CDD-F38E-C5E8-A1CE-0F5A0DBA8228}"/>
              </a:ext>
            </a:extLst>
          </p:cNvPr>
          <p:cNvSpPr/>
          <p:nvPr/>
        </p:nvSpPr>
        <p:spPr>
          <a:xfrm>
            <a:off x="2911642" y="4706034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3FE846-24BF-06BB-FC03-F3EF5B16DA84}"/>
              </a:ext>
            </a:extLst>
          </p:cNvPr>
          <p:cNvSpPr/>
          <p:nvPr/>
        </p:nvSpPr>
        <p:spPr>
          <a:xfrm>
            <a:off x="5747084" y="4770202"/>
            <a:ext cx="697831" cy="64633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502F77-0068-5938-301E-E7591C324897}"/>
              </a:ext>
            </a:extLst>
          </p:cNvPr>
          <p:cNvCxnSpPr>
            <a:stCxn id="14" idx="6"/>
            <a:endCxn id="18" idx="2"/>
          </p:cNvCxnSpPr>
          <p:nvPr/>
        </p:nvCxnSpPr>
        <p:spPr>
          <a:xfrm>
            <a:off x="3617495" y="2807368"/>
            <a:ext cx="221782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F4EFAB-EC08-4D08-BE7A-817933C31F6E}"/>
              </a:ext>
            </a:extLst>
          </p:cNvPr>
          <p:cNvCxnSpPr>
            <a:stCxn id="14" idx="5"/>
            <a:endCxn id="20" idx="1"/>
          </p:cNvCxnSpPr>
          <p:nvPr/>
        </p:nvCxnSpPr>
        <p:spPr>
          <a:xfrm>
            <a:off x="3515300" y="3035880"/>
            <a:ext cx="1042590" cy="778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1E4A20-F234-453E-798C-280D658680E0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5051331" y="3035880"/>
            <a:ext cx="886180" cy="778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E72D45-991D-B7DF-5F69-8E6F885FCE81}"/>
              </a:ext>
            </a:extLst>
          </p:cNvPr>
          <p:cNvCxnSpPr>
            <a:stCxn id="20" idx="3"/>
            <a:endCxn id="21" idx="0"/>
          </p:cNvCxnSpPr>
          <p:nvPr/>
        </p:nvCxnSpPr>
        <p:spPr>
          <a:xfrm flipH="1">
            <a:off x="3260558" y="4271122"/>
            <a:ext cx="1297332" cy="434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1BD80C-7186-49DE-7828-2563AAF2791E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5051331" y="4271122"/>
            <a:ext cx="797948" cy="5937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93466A-FAEB-8311-96A1-E51A00D2A28B}"/>
              </a:ext>
            </a:extLst>
          </p:cNvPr>
          <p:cNvCxnSpPr>
            <a:stCxn id="18" idx="4"/>
            <a:endCxn id="23" idx="0"/>
          </p:cNvCxnSpPr>
          <p:nvPr/>
        </p:nvCxnSpPr>
        <p:spPr>
          <a:xfrm flipH="1">
            <a:off x="6096000" y="3130533"/>
            <a:ext cx="88232" cy="1639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D80C33-3722-B236-04A1-61CB109EF84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3609473" y="5029200"/>
            <a:ext cx="2137611" cy="6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6EA6D4-C1D1-FC88-2EAA-48CD922E5B39}"/>
              </a:ext>
            </a:extLst>
          </p:cNvPr>
          <p:cNvSpPr txBox="1"/>
          <p:nvPr/>
        </p:nvSpPr>
        <p:spPr>
          <a:xfrm>
            <a:off x="4726405" y="2459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5EEA46-08B8-558B-DEFE-E5753724AB0E}"/>
              </a:ext>
            </a:extLst>
          </p:cNvPr>
          <p:cNvSpPr txBox="1"/>
          <p:nvPr/>
        </p:nvSpPr>
        <p:spPr>
          <a:xfrm>
            <a:off x="6184231" y="37657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76B823-A99B-0D09-C4DB-9C16E4D9926D}"/>
              </a:ext>
            </a:extLst>
          </p:cNvPr>
          <p:cNvSpPr txBox="1"/>
          <p:nvPr/>
        </p:nvSpPr>
        <p:spPr>
          <a:xfrm>
            <a:off x="5213236" y="31305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953F34-BC78-ED60-1308-2AA34D47BDB3}"/>
              </a:ext>
            </a:extLst>
          </p:cNvPr>
          <p:cNvSpPr txBox="1"/>
          <p:nvPr/>
        </p:nvSpPr>
        <p:spPr>
          <a:xfrm>
            <a:off x="4032727" y="3070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AE153F-0E39-D1E9-6561-EF64B8003116}"/>
              </a:ext>
            </a:extLst>
          </p:cNvPr>
          <p:cNvSpPr txBox="1"/>
          <p:nvPr/>
        </p:nvSpPr>
        <p:spPr>
          <a:xfrm>
            <a:off x="5322130" y="41986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19753F-8C5F-87F5-FA97-AE4E62030BE8}"/>
              </a:ext>
            </a:extLst>
          </p:cNvPr>
          <p:cNvSpPr txBox="1"/>
          <p:nvPr/>
        </p:nvSpPr>
        <p:spPr>
          <a:xfrm>
            <a:off x="3591547" y="4103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36BA00-8065-84F8-B483-21CC10E4D9BC}"/>
              </a:ext>
            </a:extLst>
          </p:cNvPr>
          <p:cNvSpPr txBox="1"/>
          <p:nvPr/>
        </p:nvSpPr>
        <p:spPr>
          <a:xfrm>
            <a:off x="4433241" y="50913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CDF80-83B5-2C78-12F4-3A88EB9B28F7}"/>
              </a:ext>
            </a:extLst>
          </p:cNvPr>
          <p:cNvSpPr txBox="1"/>
          <p:nvPr/>
        </p:nvSpPr>
        <p:spPr>
          <a:xfrm>
            <a:off x="7700210" y="3238255"/>
            <a:ext cx="2280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MST Cost = 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1C048-87A0-54EB-F0E8-3616E0943261}"/>
              </a:ext>
            </a:extLst>
          </p:cNvPr>
          <p:cNvSpPr txBox="1"/>
          <p:nvPr/>
        </p:nvSpPr>
        <p:spPr>
          <a:xfrm>
            <a:off x="7010400" y="4152489"/>
            <a:ext cx="3826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Shortest Path from 1 to 4 = 6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D791AC0-8D95-FD3E-DC8F-AD451D8D52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B42715F-4900-616E-1749-CC2143C381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3BB141B-1E11-8EB8-9955-53E49F0D27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C6457C8B-9EBA-D989-2171-FF49315574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670B8239-234C-CEB3-C216-2B3A5017AA4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02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CC2A6B-DB95-0C49-9FED-775396B92F34}"/>
              </a:ext>
            </a:extLst>
          </p:cNvPr>
          <p:cNvSpPr txBox="1"/>
          <p:nvPr/>
        </p:nvSpPr>
        <p:spPr>
          <a:xfrm>
            <a:off x="112295" y="120317"/>
            <a:ext cx="3241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Weighted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8FCF6E-3406-5844-CE67-B08156F63371}"/>
              </a:ext>
            </a:extLst>
          </p:cNvPr>
          <p:cNvGrpSpPr/>
          <p:nvPr/>
        </p:nvGrpSpPr>
        <p:grpSpPr>
          <a:xfrm>
            <a:off x="516327" y="173831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ADCFF3-F2F3-95D0-ADFE-0ACE9DFBF65F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7B35D3-B880-52AF-D675-EBF5097B4D58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BEE6B31-DD0F-9BE2-E470-4D0B636FE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5DE60F0-BB60-7A4E-E983-D04C4E0F2F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E19EAB6-3D9B-DF20-567F-427AABA2E1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CC55AA0-5E64-F554-6348-00A1C30C8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C92DE82-B4EF-8376-1AF7-47B1E8A03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3374224-7A6F-6DB8-3617-F312A8D23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01BA9B6-B627-B696-0798-85B744AD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40E0F1-C763-9136-D90F-C345CC525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BD3CE413-D0FC-4CEB-522E-086611370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6157A1D-27FF-F867-8446-D54B731536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74597A4-6043-9832-9137-8BEC752CC7F0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19CEAE8-DDA8-0954-0CF6-3EF1F400D92B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4606A85-B62C-4E8B-5420-0984CC231479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2F9D3F-E548-2C81-C301-6CCC8701F865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71720FC-61F1-330C-2B3B-FB2716B3F86A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14C6415-1798-3D15-63C0-BCC45D7A19B5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876B27-B9F6-5715-3310-83594E522B28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7336-EFFC-F4BC-A78D-CEC8AD069604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3A4BE9-4228-9C67-9DBC-A8B855DF2D0A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10C7B9-634D-26EB-4FC7-E358F1127BDA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95253-5954-4B05-11D3-C50C97106642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1FFB52-0CC7-C62E-6C41-5FEF4523BDCC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5597EA-FFDF-DDDB-E752-E48C704B2293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9E93E-BF11-2E4B-97EA-B073F6AE7061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8CAB5-B4B5-BF8A-E937-F01454C7C608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D440328-7B82-494B-F319-2B38CBAACF06}"/>
              </a:ext>
            </a:extLst>
          </p:cNvPr>
          <p:cNvSpPr txBox="1"/>
          <p:nvPr/>
        </p:nvSpPr>
        <p:spPr>
          <a:xfrm>
            <a:off x="750502" y="19571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E74E99-A238-02FC-5C63-6D708002509A}"/>
              </a:ext>
            </a:extLst>
          </p:cNvPr>
          <p:cNvSpPr txBox="1"/>
          <p:nvPr/>
        </p:nvSpPr>
        <p:spPr>
          <a:xfrm>
            <a:off x="750502" y="355945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3DE0DB-8FBE-5718-E747-4A9857E29522}"/>
              </a:ext>
            </a:extLst>
          </p:cNvPr>
          <p:cNvSpPr txBox="1"/>
          <p:nvPr/>
        </p:nvSpPr>
        <p:spPr>
          <a:xfrm>
            <a:off x="2669887" y="355945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BAA150-1EDD-F422-4363-683C49B45233}"/>
              </a:ext>
            </a:extLst>
          </p:cNvPr>
          <p:cNvSpPr txBox="1"/>
          <p:nvPr/>
        </p:nvSpPr>
        <p:spPr>
          <a:xfrm>
            <a:off x="2669887" y="194630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FAC01F-97D3-8C4F-18F6-FD8D1BF066C8}"/>
              </a:ext>
            </a:extLst>
          </p:cNvPr>
          <p:cNvSpPr txBox="1"/>
          <p:nvPr/>
        </p:nvSpPr>
        <p:spPr>
          <a:xfrm>
            <a:off x="4590052" y="194630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F34F4A-9F8C-2E34-3921-41125F85A048}"/>
              </a:ext>
            </a:extLst>
          </p:cNvPr>
          <p:cNvSpPr txBox="1"/>
          <p:nvPr/>
        </p:nvSpPr>
        <p:spPr>
          <a:xfrm>
            <a:off x="4600326" y="357206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EADECA-01B1-CC09-7DFC-4E50CDADF59C}"/>
              </a:ext>
            </a:extLst>
          </p:cNvPr>
          <p:cNvSpPr/>
          <p:nvPr/>
        </p:nvSpPr>
        <p:spPr>
          <a:xfrm>
            <a:off x="5941335" y="766648"/>
            <a:ext cx="4950718" cy="4208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Edge {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int vertex1;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int vertex2;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int weight;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int[]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getVertices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int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getWeight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String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equals()</a:t>
            </a:r>
          </a:p>
        </p:txBody>
      </p:sp>
      <p:grpSp>
        <p:nvGrpSpPr>
          <p:cNvPr id="51" name="object 3">
            <a:extLst>
              <a:ext uri="{FF2B5EF4-FFF2-40B4-BE49-F238E27FC236}">
                <a16:creationId xmlns:a16="http://schemas.microsoft.com/office/drawing/2014/main" id="{B9CFE6F6-79A9-B63F-FA9D-87EF7BE4FB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3" name="object 4">
              <a:extLst>
                <a:ext uri="{FF2B5EF4-FFF2-40B4-BE49-F238E27FC236}">
                  <a16:creationId xmlns:a16="http://schemas.microsoft.com/office/drawing/2014/main" id="{48DDA739-B667-7CE3-C568-18910E9BED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5" name="object 5">
              <a:extLst>
                <a:ext uri="{FF2B5EF4-FFF2-40B4-BE49-F238E27FC236}">
                  <a16:creationId xmlns:a16="http://schemas.microsoft.com/office/drawing/2014/main" id="{06FD424C-1A04-7BC3-834A-6D7712C073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6" name="Picture 55" descr="Logo&#10;&#10;Description automatically generated with medium confidence">
            <a:extLst>
              <a:ext uri="{FF2B5EF4-FFF2-40B4-BE49-F238E27FC236}">
                <a16:creationId xmlns:a16="http://schemas.microsoft.com/office/drawing/2014/main" id="{0A0B784E-178B-345E-B46E-6AD8B8AC48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4" name="Slide Number Placeholder 23">
            <a:extLst>
              <a:ext uri="{FF2B5EF4-FFF2-40B4-BE49-F238E27FC236}">
                <a16:creationId xmlns:a16="http://schemas.microsoft.com/office/drawing/2014/main" id="{0E574F6A-870F-1EEB-1C03-773B9D743DD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2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2857-E76E-AE85-97D7-85909D4F0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2FD9CD5B-EB76-28D1-0107-5BF890A90F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1B0D2271-983B-C7C8-74FE-37F5FE146E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A2BD828B-1AD4-C412-C693-E680029C51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BD9F23F3-B0D2-78C8-B2BC-5CE88DE30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71021B6E-27E8-AA5C-722C-E84CE0C33D5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48C2D-6458-1E0F-5838-2BC9D0B50EAC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35FD57A-646C-86C6-35AC-0E2EEEFC59F1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E788344-F1B2-06A3-4CF0-683DD15EF8A6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A255DE-C0CD-1783-5A13-1A261F21AD34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01F33F-6CFB-C6AC-BD53-7513ECBEF3A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11CA08C-B848-FD16-19C0-9B6AC2F2B79D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112560E-C2EC-2237-8778-8142028FE68C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32F1C3-4148-A7A5-405B-1096B370C9DC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4A7E08-91C0-3F45-771B-3E5A9C329E53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82854EF-1293-B454-9BA6-73AB33AB078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04866B7-18FC-2611-3C6F-C0A2CCBF61F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4CD39A1-F7F1-0C94-7F2E-67270DD0C52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E683FD4-44F4-0C6A-9267-E536FE77FBE7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0ECD173-F787-1D24-CF85-8DAC1B68A27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6AE0B84-E0E0-8FF7-20C5-5DAD7AE9C9B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A24FA77-1B09-C395-B05D-D40682132D7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F3C47F0-D682-A8F2-F187-A934388F3B0D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F4057F8-1F76-6C51-4473-D4C7FADC3574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05015F-BA32-86C3-72E0-605FB9A3CC0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D0FD322-653B-8D73-DB87-DA9CE7DD8378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D950BF7-957C-9A28-C4AB-AA116020F9A7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82A37A0-83C9-2BB0-9D41-4558978C3B80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1C5920-035E-D776-2FAF-EC80EF8515B3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86458C-57DC-6C63-C991-DDCAB460376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14A22E-5980-2594-6986-B01382E3E60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53FBAB4-C04A-FE43-9D48-9432750C4F3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B24827-D6F6-99AF-BB80-CF59C0579CD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9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10C3-B3D5-4385-EA1E-B07801437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52599A06-84A7-9D16-097F-32BC705CEB9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F50C8B6-AEDB-C111-73F4-912177B375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753CE61-A619-3EC6-27FF-11D36FBC43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D2C224-ABB9-509A-1FB5-543396812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5A752BF2-8622-E3F9-5C2E-EBCCBA23896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5C4DF-4858-7038-5C9D-FAA88080EC8E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D362BB-7B21-3B2E-A7D4-111BB640120B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F9C342-3B51-B5E2-307B-31B5A3629822}"/>
              </a:ext>
            </a:extLst>
          </p:cNvPr>
          <p:cNvCxnSpPr>
            <a:cxnSpLocks/>
          </p:cNvCxnSpPr>
          <p:nvPr/>
        </p:nvCxnSpPr>
        <p:spPr>
          <a:xfrm>
            <a:off x="10216141" y="2613345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5CB09F1-D3D4-D9F6-3CF7-5E958683E59B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7978BBD-E97A-2044-7CDB-DFE4BD54501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76C83AD-713D-1DFF-BE7F-57993834F93D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31F0581-9978-BD69-101D-8354FE0805DB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1697E10-9E14-E494-BFAC-074A43D748A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D8CB75-8C53-17F1-0A66-6E897727033F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7AA8C1-7E9A-E354-F5E4-39232E042430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4373699-1039-1B12-D583-C2DB3B29DF8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66A4616-5FB6-C8E2-AE5C-14652122A450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843CB4-4FC1-6593-F0EE-ECEF980ADA9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93FE8F-0DAA-0AD7-824F-CD1449457ED8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F0A46A-68E9-D09C-1BC9-330610B699E9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F82D89-09CF-302A-8316-888A3CE68CD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E46C36-A998-0331-B019-961F2701F23F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F49E110-700A-92BC-5C20-1C03914EC4B8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F6B2653-43C2-74B1-80B6-5685914BB5D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BD13C6D-3F26-570F-3A5F-375386713A9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5F7159-413A-571E-E7BB-87D84D5FAFF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E315572-0A7C-C69D-2421-77FB9E51637B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B9F95-7FF8-7B2A-CF78-2BDEF2C95E7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58BCDE6-00E8-B496-2066-B27720F70E8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6409BF-D43C-87B0-8266-90BDDFAE5B8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7F56370-2254-9C52-6FC5-4EB5EA3AD65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FFF5E49-309A-2AE7-2395-38801BC3C928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281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F5530-3E65-FBF1-ADCC-1A606858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4652AA62-B687-6C81-2BA8-974697DEC5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789F8994-6D6F-7623-56D7-0D742CCA67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7DB0E549-168C-60C2-8ACE-F128AB95A2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7440C81-7E9A-30EF-EBE7-173143B87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2D9C2E0C-8D7E-0A6D-CF71-D0272A315C5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7B2D9-9A66-F70B-46B3-F110A59F4F7E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EE99F2-2FA9-D667-BC39-25E2D234C3EE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33EBF08-D7DD-05DA-7F81-268109401851}"/>
              </a:ext>
            </a:extLst>
          </p:cNvPr>
          <p:cNvCxnSpPr>
            <a:cxnSpLocks/>
          </p:cNvCxnSpPr>
          <p:nvPr/>
        </p:nvCxnSpPr>
        <p:spPr>
          <a:xfrm>
            <a:off x="10216141" y="2613345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6FBE391-6311-E700-67F3-D25AFE210E54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209206" y="3799292"/>
            <a:ext cx="1259797" cy="24266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06A3EF-983F-1FB1-6B5A-2CCA5031C8F0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D07CEA8-34BC-8120-6173-1BB2F01C8C4C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A28A933-AF27-4229-25DA-45C8EC7BA8D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116856B-D2F5-7CA8-215F-B7173CB476E1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8A3450A-2940-0E86-CD7C-4F804A0F0D1C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30855D4-DA8A-0474-756A-D65D0009437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3084CD7-B439-B9B9-FFDB-1C1FA47F5C7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A238AD4-CB2A-FCA1-CFA0-9C196ECE3E8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B17BF2-A5DE-4F74-18AC-D1E038A7122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0C82C8-2218-36FB-FB09-5CC008544528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C26D2C-8D38-FD62-C9CA-F997881A973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85AE17-F35C-386D-A159-C19A819DE5B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682D3E9-45E4-4275-5D78-FC6B07D061C1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443D324-889A-26B5-E788-7B9B8AE300BD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626EF4-C1F0-A0CB-A136-F9F4B6FB263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E51DF8-EB0E-37B2-9922-EE54A381E6D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EB1EAD2-61A2-C3B0-4F0F-65DA55739622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78BEBFA-AB69-9B1E-3246-5BCBE6A546DF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0CA1EF-B19C-441C-22B4-CAE97ABAC698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4F4EE56-FBEC-7042-AC47-6643674B85C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3393EF8-81D2-D772-996A-CAC0F26C4A2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2598AA3-84FD-600B-00B7-7004A0DA4D2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974A70C-9C6C-3E1C-16A4-89F8FF04E0A1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3854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130E8-1B7B-772E-A25D-436A7D412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D956A20A-E93F-AC07-000F-1DB77FD739C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67A457FC-9AF3-E856-070E-C76DF7E1E0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AE1CD864-CA67-7409-5C9B-0B127B92D8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23FAB8B8-2161-E4C4-6FE9-A7E1379A6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A7195BF0-819F-794D-6081-E6C660DA088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6F079-3E11-1729-BF5C-E9FC8220AA3F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8AB690-AC10-EEC7-7440-3BC74357B98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93635D-1A04-FA92-26D0-6D1E618BEA5F}"/>
              </a:ext>
            </a:extLst>
          </p:cNvPr>
          <p:cNvCxnSpPr>
            <a:cxnSpLocks/>
          </p:cNvCxnSpPr>
          <p:nvPr/>
        </p:nvCxnSpPr>
        <p:spPr>
          <a:xfrm>
            <a:off x="10216141" y="2613345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558DD0-49C0-2310-E396-AC10CC82C275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209206" y="3799292"/>
            <a:ext cx="1259797" cy="24266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9FD8E67-54AF-84BA-F0E6-6D6418740C2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B15D29-AA17-7CD0-CF00-0D3848408B7C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55078" y="2661022"/>
            <a:ext cx="7363" cy="1145660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2073881-AE70-7CD7-D9B6-805AFEB3D05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47892A5-627B-F17E-E7E4-DC0739A20E8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8B9792E-D3B6-7BCC-CF49-0EB7BF0F9DE8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BE13D6-5BCE-6B56-C27C-0F700932CBF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7AB22B5-EECC-8D12-AE6D-556731FB94DD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E12484D-294F-6246-5FA6-F23CE9B6AED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3A3E111-3F14-8867-B17D-13F15A5A50D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DC5198-5A03-8AA9-7A18-4B6DD2C3049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B48289-4994-331A-7785-47D7A50A2C34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7F2C9B-BB22-EF71-4FB2-1F275656ABFA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1F6CE28-9225-0627-F03C-6E1111F2F347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FA3368-8B27-7D35-F7F1-C2C424A0E4A2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61DDC4-B3FB-77D1-2BC9-4FF4FB4A455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9E32FD5-2ECA-EF09-45C1-93DEAC3D7EF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8F001B-B4C6-0C71-C849-3ADC4691DFE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AEA5D19-CDF2-3420-BA12-6ECD5EA7BB5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6D384FE-716C-2CF8-30EB-7A1783D668F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817C985-B9A3-7D5F-5833-87B254FF0FE7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8A8233-5BDC-8BB5-7AE9-6EECCD735F4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AD619EF-8CFF-0113-0D1B-5B21146C3F4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9255F5-0146-229F-49A0-D5A6E1C736F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197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CE6C-6F55-F87B-41D3-E6B773A4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3">
            <a:extLst>
              <a:ext uri="{FF2B5EF4-FFF2-40B4-BE49-F238E27FC236}">
                <a16:creationId xmlns:a16="http://schemas.microsoft.com/office/drawing/2014/main" id="{8E004F0C-514E-2530-0934-BCD0564A21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AC427ED9-91A6-ADEB-89A9-F83468BE12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3262B57-C3BB-2681-C6BE-D788C4ECAE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108B17C2-C616-1811-5A0F-F652E84A0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775ECEC7-C487-A6FF-F633-01C16F46CB6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68706-DF8E-A492-386B-B29C7D4054CB}"/>
              </a:ext>
            </a:extLst>
          </p:cNvPr>
          <p:cNvSpPr txBox="1"/>
          <p:nvPr/>
        </p:nvSpPr>
        <p:spPr>
          <a:xfrm>
            <a:off x="224444" y="241070"/>
            <a:ext cx="6933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getNeighbors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lvl="2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//only go to a node if we have not visited it!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2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previousVertex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depthFirst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neighbor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43A2-C3E2-EF11-594A-A968E050EF28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57CFAA-CBAB-4A48-DBC4-6002C78D4682}"/>
              </a:ext>
            </a:extLst>
          </p:cNvPr>
          <p:cNvCxnSpPr>
            <a:cxnSpLocks/>
          </p:cNvCxnSpPr>
          <p:nvPr/>
        </p:nvCxnSpPr>
        <p:spPr>
          <a:xfrm>
            <a:off x="10216141" y="2613345"/>
            <a:ext cx="0" cy="1028311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F2A6B0F-0857-C6B5-5A12-463116FA61D5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0209206" y="3799292"/>
            <a:ext cx="1259797" cy="24266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6CF02EB-6B3A-E2CB-C964-323889F7119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D345FFA-FD41-4583-CFCE-1B156084B9A5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1655078" y="2661022"/>
            <a:ext cx="7363" cy="1145660"/>
          </a:xfrm>
          <a:prstGeom prst="line">
            <a:avLst/>
          </a:prstGeom>
          <a:ln w="635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5514FA2C-D64E-1A83-E451-FD8DE476C0D2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5FF4D19-2AE0-D68E-7653-6D6A025C7A6D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9160BC-8D68-7274-29BA-150BC8E973B8}"/>
              </a:ext>
            </a:extLst>
          </p:cNvPr>
          <p:cNvCxnSpPr>
            <a:cxnSpLocks/>
          </p:cNvCxnSpPr>
          <p:nvPr/>
        </p:nvCxnSpPr>
        <p:spPr>
          <a:xfrm flipV="1">
            <a:off x="8978619" y="2473910"/>
            <a:ext cx="1065175" cy="556635"/>
          </a:xfrm>
          <a:prstGeom prst="line">
            <a:avLst/>
          </a:prstGeom>
          <a:ln w="635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E22994-7F2B-9701-59C6-F7B450F32F0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FA2D1B4-D2D5-AA21-AE72-8601D472AAE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8E40756-2994-F8AB-FF49-2EA9B5EF991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D8E003-BAFA-9B4F-78ED-39EC7E154A81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D97922-193E-C345-08A9-7F18D6C77ED2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AEDFFA-696E-D832-DA70-CB349F3452A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D0D34A-D47A-234E-2E07-21C4A839568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4289282-D7AB-099F-0EBC-EF06F56B83FA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8FFFB9-B54C-F829-52F7-66CA81979FF2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1D94563-B775-474C-B707-61EA633816D7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E499CAB5-F05E-766D-97FC-212F8263616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3F27FB-7F04-BBF8-B25D-FA39BAE5D432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58549A3-C968-7A0F-125C-6F63FB1A41ED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175B3B-8F75-6FD4-765A-0A7A53FFA147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7B332C0-7355-DA02-DA2B-30B071D6F647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74E88EA-91B7-1CEC-AA15-82B936257E3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857CC0B-F9C6-CCD7-34D0-19AE5C2BD8D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8EBC08-C1FC-7E13-F0E0-D3EA8AF63E7E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33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7768</TotalTime>
  <Words>3007</Words>
  <Application>Microsoft Office PowerPoint</Application>
  <PresentationFormat>Widescreen</PresentationFormat>
  <Paragraphs>923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CSCI 232:  Data Structures and Algorithms</vt:lpstr>
      <vt:lpstr>PowerPoint Presentation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Reese Pearsall</cp:lastModifiedBy>
  <cp:revision>275</cp:revision>
  <cp:lastPrinted>2018-09-07T20:33:36Z</cp:lastPrinted>
  <dcterms:created xsi:type="dcterms:W3CDTF">2018-08-20T15:07:25Z</dcterms:created>
  <dcterms:modified xsi:type="dcterms:W3CDTF">2025-03-25T06:39:39Z</dcterms:modified>
</cp:coreProperties>
</file>