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56" r:id="rId2"/>
    <p:sldId id="397" r:id="rId3"/>
    <p:sldId id="466" r:id="rId4"/>
    <p:sldId id="465" r:id="rId5"/>
    <p:sldId id="524" r:id="rId6"/>
    <p:sldId id="467" r:id="rId7"/>
    <p:sldId id="468" r:id="rId8"/>
    <p:sldId id="469" r:id="rId9"/>
    <p:sldId id="470" r:id="rId10"/>
    <p:sldId id="471" r:id="rId11"/>
    <p:sldId id="472" r:id="rId12"/>
    <p:sldId id="473" r:id="rId13"/>
    <p:sldId id="474" r:id="rId14"/>
    <p:sldId id="271" r:id="rId15"/>
    <p:sldId id="272" r:id="rId16"/>
    <p:sldId id="273" r:id="rId17"/>
    <p:sldId id="274" r:id="rId18"/>
    <p:sldId id="276" r:id="rId19"/>
    <p:sldId id="277" r:id="rId20"/>
    <p:sldId id="475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476" r:id="rId43"/>
    <p:sldId id="510" r:id="rId44"/>
    <p:sldId id="512" r:id="rId45"/>
    <p:sldId id="513" r:id="rId46"/>
    <p:sldId id="514" r:id="rId47"/>
    <p:sldId id="515" r:id="rId48"/>
    <p:sldId id="516" r:id="rId49"/>
    <p:sldId id="517" r:id="rId50"/>
    <p:sldId id="523" r:id="rId51"/>
    <p:sldId id="313" r:id="rId52"/>
    <p:sldId id="314" r:id="rId53"/>
    <p:sldId id="315" r:id="rId54"/>
    <p:sldId id="316" r:id="rId55"/>
    <p:sldId id="317" r:id="rId56"/>
    <p:sldId id="525" r:id="rId57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21" autoAdjust="0"/>
    <p:restoredTop sz="94660"/>
  </p:normalViewPr>
  <p:slideViewPr>
    <p:cSldViewPr>
      <p:cViewPr varScale="1">
        <p:scale>
          <a:sx n="160" d="100"/>
          <a:sy n="160" d="100"/>
        </p:scale>
        <p:origin x="112" y="19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21:27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811 27 24575,'-378'17'0,"340"-12"0,-28 3 0,-72 18 0,135-25 0,-12 2 0,0 1 0,0 1 0,1 0 0,0 1 0,-20 10 0,29-13 0,1 1 0,0-1 0,0 0 0,1 1 0,-1 0 0,1 0 0,0 0 0,0 0 0,0 1 0,0-1 0,1 1 0,-1 0 0,1-1 0,1 1 0,-1 0 0,1 0 0,0 0 0,0 1 0,0-1 0,0 7 0,-3 60 0,-6 61 0,-2-5 0,11-112 0,2-1 0,0 0 0,0 1 0,2-1 0,0 0 0,5 18 0,-5-27 0,1 0 0,-1 1 0,1-2 0,0 1 0,0 0 0,1-1 0,0 0 0,0 0 0,0 0 0,0-1 0,1 0 0,0 0 0,0 0 0,0 0 0,0-1 0,12 4 0,12 4 0,1-1 0,43 8 0,-38-10 0,52 9 0,1-4 0,154 3 0,-242-16 0,175 10 0,112 3 0,659-14 0,-797 13 0,-1 0 0,695-13 0,-829 1 0,0-1 0,0 0 0,0-2 0,0 1 0,0-2 0,-1 0 0,16-7 0,-27 10 0,-1-1 0,0 1 0,1-1 0,-1 0 0,0 0 0,0 0 0,0 0 0,-1 0 0,1-1 0,0 1 0,-1 0 0,0-1 0,1 1 0,-1-1 0,0 0 0,0 1 0,0-1 0,-1 0 0,1-3 0,3-63 0,-2 25 0,0 29 0,46-258 0,-41 234 0,-1 0 0,-3-1 0,-1 1 0,-2-1 0,-5-48 0,4 84 0,0 1 0,0-1 0,-1 0 0,1 1 0,-1-1 0,0 0 0,0 1 0,0 0 0,0 0 0,-1-1 0,1 1 0,-1 0 0,0 1 0,0-1 0,0 1 0,0-1 0,0 1 0,0 0 0,-1 0 0,1 0 0,-5-1 0,-13-7 0,0 2 0,-34-9 0,24 8 0,7 1 0,-1 1 0,-1 1 0,1 1 0,-1 2 0,-48-1 0,-668 5 0,723 0 0,0 1 0,-31 7 0,-30 3 0,-613-9 0,354-5 0,-87 2-1365,405 0-5461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7.78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891 166 24575,'-1'-2'0,"1"1"0,-1-1 0,1 1 0,-1 0 0,1-1 0,-1 1 0,0 0 0,0 0 0,0 0 0,0-1 0,0 1 0,0 0 0,0 0 0,0 0 0,0 0 0,0 1 0,-1-1 0,1 0 0,-3-1 0,-31-14 0,26 12 0,-73-27 0,50 19 0,-60-30 0,80 36 0,-1 0 0,1 1 0,-1 1 0,0 0 0,0 0 0,0 1 0,-27-1 0,-98 4 0,67 2 0,63-2 0,-1 1 0,0 0 0,1 0 0,0 1 0,-1 0 0,1 1 0,0 0 0,0 0 0,0 0 0,0 1 0,1 0 0,-1 1 0,1 0 0,0 0 0,1 0 0,-1 1 0,1 0 0,-6 7 0,1 2 0,0 1 0,0-1 0,2 2 0,0-1 0,0 2 0,2-1 0,-6 21 0,1-4 0,2 1 0,1 0 0,2 0 0,-5 60 0,12-85 0,0-1 0,0 1 0,0-1 0,1 0 0,1 1 0,0-1 0,0 0 0,1 0 0,0 0 0,0 0 0,1-1 0,0 1 0,0-1 0,1 0 0,0 0 0,1 0 0,0-1 0,0 0 0,1 0 0,-1-1 0,1 1 0,1-1 0,9 5 0,14 9 0,1-3 0,1 0 0,1-2 0,0-2 0,1-1 0,0-1 0,1-2 0,56 6 0,-53-9 0,48 13 0,-57-11 0,-1-2 0,1-1 0,46 2 0,-23-5 0,-35 0 0,1-1 0,-1-1 0,1 0 0,-1-2 0,1 0 0,-1-1 0,21-6 0,-33 6 0,-1 0 0,0 0 0,-1 0 0,1-1 0,-1 0 0,1 0 0,-1 0 0,0 0 0,0-1 0,-1 0 0,0 1 0,1-1 0,-2 0 0,1-1 0,0 1 0,-1 0 0,0-1 0,-1 0 0,1 1 0,-1-1 0,1-8 0,2-14 0,-2-1 0,0 0 0,-4-29 0,2 44 0,-1-1 0,-9-136 0,7 134 0,0 0 0,-1 1 0,0-1 0,-2 1 0,0 0 0,-15-28 0,12 32 0,0 0 0,0 1 0,-18-17 0,-13-16 0,19 19-1365,13 13-5461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9.96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24575,'10'-1'0,"-1"2"0,1-1 0,-1 1 0,1 1 0,-1-1 0,1 2 0,-1-1 0,0 1 0,11 6 0,-17-8 0,0 1 0,-1 0 0,1 0 0,-1 0 0,0 0 0,1 0 0,-1 1 0,0-1 0,0 1 0,-1-1 0,1 1 0,0 0 0,-1-1 0,0 1 0,0 0 0,1 0 0,-2 0 0,1 0 0,0 0 0,-1 0 0,1 1 0,-1-1 0,0 0 0,0 0 0,0 0 0,0 0 0,-1 0 0,0 0 0,1 1 0,-1-1 0,-2 5 0,1-3 0,0 0 0,0 0 0,-1 0 0,0 0 0,1-1 0,-2 1 0,1-1 0,0 0 0,-1 0 0,0 0 0,0-1 0,0 1 0,-8 4 0,4-2 0,0-1 0,-1-1 0,0 0 0,0 0 0,0 0 0,-14 2 0,36-6 0,0-1 0,0 2 0,-1 0 0,1 1 0,0 0 0,0 0 0,-1 2 0,0-1 0,1 2 0,20 10 0,-31-14 0,0 1 0,0-1 0,0 1 0,0-1 0,-1 1 0,1 0 0,0 0 0,-1 0 0,0 0 0,1 0 0,-1 0 0,0 0 0,0 0 0,0 1 0,0-1 0,-1 0 0,1 0 0,0 1 0,-1-1 0,0 1 0,0-1 0,0 0 0,0 1 0,0-1 0,0 1 0,0-1 0,-1 1 0,1-1 0,-1 0 0,0 1 0,1-1 0,-1 0 0,0 0 0,-1 0 0,1 0 0,0 0 0,-3 4 0,0-2 0,0 0 0,0 0 0,-1 0 0,1 0 0,-1-1 0,0 0 0,0 0 0,0 0 0,0-1 0,0 0 0,0 1 0,-1-2 0,1 1 0,-12 1 0,-56-2-1365,52-1-5461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4:02.53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771 75 24575,'-12'-1'0,"0"-1"0,1-1 0,-1 0 0,1 0 0,0-1 0,-12-6 0,-19-6 0,-6 6 0,0 1 0,0 3 0,-1 1 0,0 3 0,-64 5 0,18-2 0,89-1 0,-1 0 0,1 1 0,0 0 0,-1 0 0,1 0 0,0 1 0,0-1 0,0 1 0,0 1 0,0-1 0,0 1 0,1 0 0,-1 1 0,1-1 0,0 1 0,-8 7 0,6-3 0,1 0 0,0 0 0,0 1 0,1-1 0,0 1 0,0 0 0,1 1 0,0-1 0,-3 16 0,-1 13 0,1 0 0,2 1 0,2-1 0,3 53 0,0-83 0,1 1 0,0-1 0,0 1 0,1-1 0,0 0 0,1 0 0,0 0 0,0 0 0,1 0 0,0-1 0,0 1 0,1-1 0,0 0 0,0 0 0,0-1 0,1 0 0,0 0 0,0 0 0,1 0 0,8 5 0,6 2 0,0 0 0,1-2 0,1 0 0,-1-2 0,43 12 0,-41-14 0,1 0 0,0-2 0,0-1 0,0-1 0,33-1 0,2-1 0,-36 1 0,-1-1 0,1-2 0,-1 0 0,30-7 0,-45 5 0,1 0 0,-1-1 0,0 0 0,0-1 0,0 0 0,0 0 0,-1 0 0,0-1 0,0 0 0,-1-1 0,9-10 0,4-7 0,-1 0 0,17-30 0,-31 46 0,-1 0 0,0 0 0,0 0 0,0 0 0,-1 0 0,0-1 0,-1 1 0,1-16 0,-4-74 0,-1 41 0,2 47-65,1 1 0,-1 0 0,-1 0 0,0 0 0,0 0 0,0 1 0,-1-1 0,-1 1 0,0-1 0,0 1 0,0 0 0,-1 0 0,0 1 0,0-1 0,-1 1 0,0 1 0,-1-1 0,1 1 0,-1 0 0,-10-7 0,-1-1-6761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4:04.625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38 1 24575,'0'8'0,"-2"1"0,1-1 0,-1 1 0,0-1 0,-1 1 0,0-1 0,-4 9 0,-10 30 0,17-45 0,0-1 0,0 1 0,0-1 0,0 1 0,0 0 0,0-1 0,0 1 0,0-1 0,0 1 0,1-1 0,-1 1 0,1-1 0,-1 1 0,1-1 0,0 0 0,-1 1 0,1-1 0,0 0 0,0 0 0,0 1 0,0-1 0,0 0 0,0 0 0,0 0 0,1 0 0,-1 0 0,0 0 0,1-1 0,-1 1 0,0 0 0,1-1 0,-1 1 0,1-1 0,-1 1 0,1-1 0,-1 0 0,1 1 0,-1-1 0,1 0 0,1 0 0,12 2 0,-1-2 0,0 1 0,21-3 0,-18 1 0,105-1-1365,-95 2-5461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6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24575,'0'114'0,"13"351"0,-1 114 0,-15-347 0,3-79-1365,0-134-5461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8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24575,'0'-1'0,"0"1"0,1-1 0,-1 0 0,1 0 0,-1 0 0,1 0 0,-1 0 0,1 0 0,0 0 0,-1 1 0,1-1 0,0 0 0,0 1 0,0-1 0,-1 0 0,1 1 0,0-1 0,0 1 0,0-1 0,0 1 0,0 0 0,0-1 0,0 1 0,0 0 0,0 0 0,0-1 0,2 1 0,33-4 0,-32 4 0,78-5 0,0 3 0,-1 4 0,1 4 0,-1 3 0,101 24 0,-175-31 0,0 0 0,0 1 0,-1-1 0,1 1 0,-1 0 0,1 1 0,-1 0 0,0 0 0,-1 0 0,1 0 0,-1 1 0,0 0 0,9 11 0,-9-9 0,-1 1 0,0 0 0,0 0 0,0 0 0,-1 1 0,0-1 0,-1 1 0,0 0 0,0 0 0,0 15 0,0-4 0,-1 0 0,-1 1 0,-1-1 0,-1 0 0,-4 23 0,4-37 0,1 0 0,-1 1 0,0-1 0,0 0 0,-1 0 0,0-1 0,0 1 0,0-1 0,-1 1 0,0-1 0,0 0 0,0 0 0,-1-1 0,1 1 0,-1-1 0,0 0 0,0 0 0,-1-1 0,1 0 0,-7 4 0,-77 19 0,89-26 0,0 0 0,1 0 0,-1 1 0,1-1 0,-1 0 0,0 0 0,1 0 0,-1 0 0,0 1 0,1-1 0,-1 0 0,0 1 0,1-1 0,-1 0 0,0 0 0,0 1 0,1-1 0,-1 0 0,0 1 0,0-1 0,0 1 0,1-1 0,-1 0 0,0 1 0,0-1 0,0 0 0,0 1 0,0-1 0,0 1 0,0-1 0,0 1 0,0-1 0,0 0 0,0 1 0,0-1 0,0 1 0,0-1 0,0 0 0,0 1 0,-1-1 0,1 1 0,0-1 0,0 0 0,0 1 0,-1-1 0,1 0 0,0 1 0,0-1 0,-1 0 0,1 0 0,0 1 0,-1-1 0,1 0 0,0 0 0,-1 1 0,1-1 0,0 0 0,-1 0 0,1 0 0,-1 0 0,1 1 0,0-1 0,-1 0 0,1 0 0,-1 0 0,34 15 0,-18-11 0,50 16 0,100 46 0,-146-57 0,-1 1 0,0 1 0,-1 0 0,0 1 0,-1 1 0,0 1 0,-1 0 0,-1 1 0,24 32 0,-33-38 0,0 0 0,-1 1 0,-1-1 0,0 1 0,0 0 0,-1 0 0,0 1 0,0-1 0,-1 20 0,0-12 0,-2 0 0,0 0 0,-1 0 0,-8 34 0,6-40 0,0 0 0,-1 0 0,-1-1 0,0 1 0,0-1 0,-1 0 0,0-1 0,-1 0 0,-1 0 0,1-1 0,-1 0 0,-1 0 0,0-1 0,0 0 0,0-1 0,-1 0 0,0-1 0,-1 0 0,-17 7 0,-16 2 0,-1-2 0,0-2 0,-90 10 0,102-17 0,5 2-1365,8-1-5461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0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88 24575,'-1'-3'0,"1"-1"0,-1 1 0,0 0 0,-1 0 0,1-1 0,0 1 0,-1 0 0,0 0 0,1 1 0,-1-1 0,0 0 0,-1 0 0,1 1 0,0 0 0,-1-1 0,1 1 0,-1 0 0,0 0 0,0 0 0,0 1 0,0-1 0,0 1 0,0-1 0,0 1 0,0 0 0,-4-1 0,-13-4 0,-1 1 0,-37-5 0,50 9 0,-1 0 0,1 1 0,-1 1 0,0 0 0,1 0 0,0 0 0,-1 1 0,1 0 0,0 1 0,0 0 0,0 0 0,0 1 0,0 0 0,-8 6 0,-11 9 0,1 1 0,-33 33 0,20-17 0,28-26 0,-11 8 0,0 1 0,2 2 0,0 0 0,-26 38 0,42-54 0,1 0 0,0 0 0,0 0 0,1 0 0,-1 0 0,1 1 0,0 0 0,1-1 0,-1 1 0,1 0 0,0 0 0,1-1 0,-1 1 0,1 0 0,0 0 0,1 0 0,-1 0 0,1 0 0,0-1 0,1 1 0,-1 0 0,1-1 0,0 1 0,1-1 0,-1 1 0,1-1 0,0 0 0,1 0 0,4 5 0,-3-4 0,1-1 0,0 0 0,0 0 0,1-1 0,-1 0 0,1 0 0,0 0 0,0-1 0,0 0 0,1 0 0,-1-1 0,1 0 0,-1 0 0,1-1 0,11 1 0,-3-1 0,1 0 0,0-1 0,0-1 0,0-1 0,-1 0 0,19-5 0,-27 3 0,0 0 0,-1 0 0,1 0 0,-1-1 0,0 0 0,0 0 0,-1 0 0,0-1 0,0 0 0,0-1 0,-1 1 0,0-1 0,0 0 0,4-8 0,34-39 0,-35 45 0,0 0 0,0-1 0,-1 0 0,-1 0 0,1 0 0,-2-1 0,6-13 0,25-84 0,-2 5 0,-34 102 0,0 0 0,0 0 0,0 0 0,1 0 0,-1 1 0,0-1 0,0 0 0,1 0 0,-1 0 0,1 1 0,-1-1 0,1 0 0,-1 0 0,1 1 0,-1-1 0,1 1 0,0-1 0,-1 0 0,1 1 0,0-1 0,0 1 0,-1-1 0,1 1 0,1-1 0,4 19 0,-7 38 0,-33 189 0,15-132 0,-8 210 0,24-240 0,-23 136 0,16-153 0,6 34 120,4-60-321,0-35-263,0-13-356,0-19-6006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4:05.641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138 1 24575,'-2'6'0,"1"0"0,-1 0 0,0 0 0,0 0 0,0 0 0,-1-1 0,-4 8 0,-6 14 0,-74 249 0,75-223-1365,8-29-5461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1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24575,'-3'39'0,"-1"0"0,-10 45 0,4-27 0,-4 23 0,-9 65 0,19-122 0,2-17 0,1-1 0,0 0 0,1 1 0,-1-1 0,1 1 0,1 6 0,-1-10 0,0-1 0,1 0 0,-1 1 0,1-1 0,-1 0 0,1 1 0,-1-1 0,1 0 0,0 0 0,0 0 0,0 0 0,0 0 0,0 0 0,0 0 0,0 0 0,0 0 0,0 0 0,0-1 0,0 1 0,0 0 0,1-1 0,-1 1 0,0-1 0,1 1 0,-1-1 0,0 1 0,1-1 0,-1 0 0,3 0 0,31 3 0,0-2 0,52-5 0,3 0 0,-2 5-1365,-69-1-5461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24575,'2'194'0,"-4"204"0,-9-290 0,0 32 0,-6 242 0,10 17 8,9-237-1381,-2-141-5453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7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0 247 24575,'0'-10'0,"1"-1"0,0 1 0,1 0 0,0 0 0,0 0 0,1 0 0,1 0 0,-1 0 0,2 1 0,-1-1 0,1 1 0,1 0 0,-1 1 0,2-1 0,-1 1 0,1 1 0,0-1 0,1 1 0,9-8 0,-7 8 0,0 1 0,0 0 0,0 0 0,1 1 0,0 0 0,0 0 0,0 2 0,1-1 0,-1 1 0,1 1 0,0 0 0,0 1 0,0 0 0,-1 1 0,1 0 0,19 3 0,-16-1 0,-1 1 0,0 0 0,1 1 0,-2 0 0,1 1 0,0 1 0,-1 0 0,0 1 0,-1 0 0,1 1 0,-1 0 0,-1 1 0,0 0 0,0 1 0,-1 0 0,0 1 0,16 23 0,-4-4 0,-11-17 0,-1 1 0,-1 0 0,0 0 0,0 1 0,-2 0 0,0 0 0,8 28 0,4 26 0,-11-47 0,-2 0 0,-1 0 0,-1 0 0,2 34 0,-5-48 0,-1-1 0,0 0 0,-1 0 0,1 0 0,-2 1 0,1-1 0,-1 0 0,0 0 0,0-1 0,-1 1 0,0 0 0,0-1 0,0 0 0,-1 1 0,0-1 0,0-1 0,-1 1 0,0-1 0,0 1 0,0-1 0,0-1 0,-1 1 0,0-1 0,0 0 0,-12 6 0,-3 2 0,-28 17 0,-75 30 0,111-54 0,0 0 0,-1 0 0,1-2 0,-1 1 0,0-2 0,-1 0 0,1 0 0,0-2 0,0 0 0,-1 0 0,-15-3 0,25 2 0,1-1 0,-1 1 0,1 0 0,0-1 0,0 0 0,0 0 0,0-1 0,0 1 0,0-1 0,0 1 0,1-1 0,0 0 0,-1-1 0,1 1 0,0-1 0,0 1 0,1-1 0,-1 0 0,1 0 0,0 0 0,0 0 0,0 0 0,-2-9 0,1 0 0,1 0 0,0-1 0,1 1 0,0 0 0,1-1 0,0 1 0,3-15 0,-2 26 0,0-1 0,-1 0 0,1 0 0,1 1 0,-1-1 0,0 1 0,1-1 0,-1 1 0,1 0 0,0-1 0,-1 1 0,1 0 0,0 0 0,0 0 0,1 0 0,-1 1 0,0-1 0,1 0 0,-1 1 0,1 0 0,-1-1 0,1 1 0,0 0 0,-1 1 0,1-1 0,0 0 0,0 1 0,-1-1 0,1 1 0,0 0 0,0 0 0,4 1 0,4-1 0,0 0 0,-1 1 0,1 0 0,-1 1 0,1 0 0,-1 1 0,17 6 0,21 15 0,76 52 0,-49-28 0,-28-23 0,-32-18 0,-1 1 0,26 18 0,48 34-1365,-68-47-5461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9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7 24575,'-35'-2'0,"30"1"0,1 1 0,-1-1 0,1 1 0,-1-1 0,1 1 0,-1 1 0,1-1 0,0 1 0,-1-1 0,1 1 0,0 0 0,-1 1 0,1-1 0,0 1 0,0 0 0,0 0 0,0 0 0,0 0 0,1 1 0,-1 0 0,1 0 0,-1 0 0,1 0 0,0 0 0,0 0 0,-4 7 0,-5 9 0,0 0 0,2 0 0,0 1 0,1 0 0,1 1 0,1 0 0,1 0 0,0 1 0,-2 23 0,1 23 0,4 110 0,3-114 0,0-60 0,0 0 0,0 1 0,0-1 0,1 0 0,0 0 0,0 0 0,0 0 0,0 0 0,0 0 0,1 0 0,0 0 0,-1-1 0,2 1 0,-1 0 0,0-1 0,1 0 0,-1 1 0,1-1 0,0 0 0,0-1 0,4 4 0,-1-2 0,1-1 0,1 1 0,-1-1 0,0 0 0,1-1 0,-1 0 0,1 0 0,0 0 0,0-1 0,11 0 0,-9 0 0,1 0 0,-1-1 0,0 0 0,1-1 0,-1 0 0,1-1 0,-1 0 0,0 0 0,0-1 0,0-1 0,-1 0 0,1 0 0,-1 0 0,0-1 0,0-1 0,0 0 0,-1 0 0,0 0 0,0-1 0,0-1 0,-1 1 0,0-1 0,-1 0 0,10-16 0,-8 13 0,-1-2 0,0 1 0,-1-1 0,-1 0 0,0 0 0,-1 0 0,0-1 0,-1 0 0,2-19 0,-1-10 0,-5-74 0,-1 48 0,1 54-97,-1 0-1,0 1 1,-2-1-1,1 1 1,-2 0-1,0 0 1,0 0-1,-1 1 1,-1 0-1,0 0 1,-1 0-1,-1 1 0,-10-12 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0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24575,'3'6'0,"0"-1"0,0 1 0,0 0 0,-1 1 0,0-1 0,0 0 0,0 1 0,-1-1 0,0 1 0,0 0 0,-1-1 0,0 1 0,-1 10 0,1 1 0,2 100 0,-3-58 0,14 107 0,0-101 11,-6-41-469,-2 1-1,2 41 0,-7-48-6367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1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24575,'11'140'0,"0"-2"0,-8-89 0,17 95 0,0-11 0,-20-61 60,-1-56-345,1 1 0,1 0 0,0-1 0,3 18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8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 24575,'15'-1'0,"1"1"0,-1 1 0,0 0 0,1 1 0,-1 1 0,0 0 0,0 1 0,-1 1 0,1 0 0,-1 1 0,0 0 0,0 1 0,-1 1 0,14 10 0,112 74 0,-73-50 0,77 65 0,-136-102 0,-1 1 0,0 0 0,0 0 0,0 0 0,-1 1 0,0 0 0,0 0 0,-1 0 0,1 1 0,3 11 0,-7-15 0,0 0 0,0 0 0,-1 0 0,1 0 0,-1 1 0,0-1 0,0 0 0,-1 0 0,1 0 0,-1 0 0,0 0 0,0 0 0,0 0 0,0 0 0,-1 0 0,0 0 0,0 0 0,0-1 0,0 1 0,0-1 0,-1 0 0,1 1 0,-6 3 0,-1 2 0,-1-1 0,0-1 0,0 0 0,-1 0 0,0-1 0,0 0 0,-1-1 0,1 0 0,-1-1 0,0 0 0,0-1 0,-20 3 0,-19 1 0,-83 0 0,126-7 0,68 5 0,0 3 0,0 2 0,83 25 0,-115-23 0,-1 0 0,0 1 0,0 2 0,46 34 0,-11-7 0,-56-37 0,0 0 0,0 0 0,0 1 0,-1-1 0,0 1 0,0 1 0,-1-1 0,1 1 0,-1-1 0,-1 1 0,0 0 0,4 10 0,3 14 0,11 50 0,-19-71 0,0-4 0,-1-1 0,0 1 0,0-1 0,-1 1 0,0-1 0,0 1 0,0-1 0,0 1 0,-1-1 0,0 1 0,0-1 0,-3 9 0,1-10 0,1 0 0,0 0 0,-1-1 0,0 1 0,0-1 0,0 1 0,0-1 0,0 0 0,-1 0 0,1-1 0,-1 1 0,0-1 0,0 1 0,0-1 0,0 0 0,-6 1 0,-22 7 0,-2-1 0,1-2 0,-1-1 0,0-2 0,-37 1 0,-68 9 0,-327 90 0,442-99-1365,4-1-5461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9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24575,'11'60'0,"-1"-10"0,-6 109 0,-4-93 0,11 88 0,34 129 0,-38-226-6,-2 1-1,-6 109 1,-2-60-1340,4-88-5480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1.4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1 251 24575,'-1'-21'0,"1"1"0,1-1 0,1 1 0,1 0 0,9-33 0,-10 48 0,0 0 0,0-1 0,1 1 0,0 0 0,0 0 0,0 1 0,0-1 0,1 1 0,-1-1 0,1 1 0,1 0 0,-1 1 0,0-1 0,1 1 0,0 0 0,-1 0 0,1 0 0,1 0 0,-1 1 0,0 0 0,0 0 0,1 1 0,-1-1 0,1 1 0,8-1 0,9 0 0,0 0 0,0 1 0,1 2 0,-1 0 0,44 8 0,-53-5 0,0 0 0,-1 0 0,1 1 0,-1 1 0,0 0 0,-1 1 0,1 1 0,-1 0 0,-1 0 0,19 18 0,-11-7 0,-2 0 0,0 1 0,-1 1 0,-2 1 0,0 0 0,-1 1 0,-1 0 0,-1 1 0,-1 0 0,7 29 0,-6-12 0,-2 2 0,-1-1 0,2 80 0,-16 129 0,5-242 0,0-1 0,-1 0 0,1 0 0,-2 0 0,1 0 0,-1 0 0,-1 0 0,1-1 0,-1 1 0,0-1 0,-1 0 0,0 0 0,-7 7 0,0-1 0,-1-1 0,0 0 0,0-2 0,-1 1 0,-20 10 0,31-19 0,0 0 0,-1 0 0,1 0 0,-1 0 0,1-1 0,-1 0 0,0 0 0,1 0 0,-1 0 0,0 0 0,0-1 0,0 1 0,1-1 0,-1 0 0,0 0 0,0-1 0,0 1 0,0-1 0,1 0 0,-1 0 0,0 0 0,1 0 0,-1-1 0,1 1 0,-1-1 0,1 0 0,0 0 0,-1 0 0,1 0 0,0-1 0,1 0 0,-1 1 0,0-1 0,1 0 0,-1 0 0,1 0 0,0-1 0,-2-4 0,-5-7 0,2-1 0,0 1 0,1-1 0,0-1 0,2 1 0,0-1 0,-3-23 0,5 26 0,0 0 0,1 0 0,1-1 0,0 1 0,5-28 0,-5 40 0,1-1 0,0 1 0,-1-1 0,1 1 0,0 0 0,0-1 0,0 1 0,1 0 0,-1 0 0,1 0 0,-1 0 0,1 0 0,-1 0 0,1 0 0,0 0 0,0 1 0,0-1 0,0 1 0,0 0 0,0-1 0,1 1 0,-1 0 0,0 0 0,1 0 0,-1 0 0,0 1 0,1-1 0,-1 1 0,1 0 0,-1-1 0,1 1 0,-1 0 0,1 0 0,-1 1 0,1-1 0,-1 0 0,1 1 0,-1 0 0,1-1 0,-1 1 0,4 2 0,6 2 0,-1 1 0,1 0 0,-1 1 0,0 1 0,0-1 0,-1 2 0,0-1 0,16 20 0,6 4 0,25 17 0,-34-31 0,0 2 0,-1 0 0,-1 2 0,-2 0 0,33 47 0,9 15-275,-47-66-815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2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4 275 24575,'-2'-54'0,"1"-43"0,1 88 0,1 0 0,0 0 0,1 0 0,0 0 0,0 1 0,1-1 0,7-15 0,-8 21 0,1 0 0,0 0 0,0 0 0,-1 0 0,2 1 0,-1-1 0,0 1 0,0 0 0,1 0 0,0 0 0,-1 0 0,1 1 0,0-1 0,0 1 0,-1 0 0,1 0 0,0 0 0,0 1 0,0 0 0,0-1 0,5 2 0,13-2 0,0 2 0,32 5 0,-47-5 0,58 12 0,0 3 0,79 29 0,-36-10 0,-104-33 0,0-1 0,-1 1 0,1 0 0,-1 1 0,0-1 0,0 1 0,0-1 0,0 1 0,0 0 0,0 0 0,-1 0 0,1 1 0,-1-1 0,0 1 0,0-1 0,0 1 0,-1 0 0,1-1 0,-1 1 0,0 0 0,0 0 0,0 0 0,0 6 0,2 14 0,-1 0 0,-1 43 0,-2-43 0,-1 980 0,2-963 0,-4-27 67,-5-21-1499,0-12-5394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4:07.92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682 212 24575,'0'-7'0,"-1"1"0,0-1 0,-1 1 0,0 0 0,0-1 0,0 1 0,0 0 0,-1 0 0,0 0 0,-1 0 0,1 1 0,-1-1 0,-8-8 0,5 6 0,0 0 0,-1 1 0,0 0 0,0 1 0,0 0 0,-1 0 0,0 1 0,-11-5 0,-5-1 0,9 3 0,1 2 0,-1 0 0,0 0 0,-1 2 0,1 0 0,-1 1 0,-32-2 0,-3 4 0,-147 4 0,194-3 0,0 1 0,0 0 0,0 0 0,0 0 0,1 0 0,-1 1 0,0 0 0,1 0 0,-1 0 0,1 0 0,-1 1 0,1 0 0,0 0 0,0 0 0,0 0 0,1 0 0,-1 1 0,1 0 0,0 0 0,0 0 0,0 0 0,1 0 0,-1 1 0,1-1 0,0 1 0,0-1 0,0 1 0,1 0 0,-2 7 0,-1 13 0,1 1 0,2-1 0,0 1 0,5 43 0,-2-10 0,-2-47 0,0 0 0,1 0 0,0 0 0,1 0 0,0 1 0,1-2 0,0 1 0,1 0 0,1-1 0,0 0 0,0 0 0,1 0 0,0 0 0,1-1 0,0 0 0,1-1 0,0 1 0,0-1 0,1-1 0,0 0 0,0 0 0,1-1 0,0 0 0,1 0 0,11 4 0,-7-4 0,0-1 0,0 0 0,1-1 0,-1-1 0,1-1 0,0 0 0,24 1 0,2-3 0,69-6 0,-105 3 0,0 1 0,0-1 0,-1 0 0,1 0 0,-1-1 0,1 0 0,-1 0 0,0 0 0,0 0 0,0-1 0,8-8 0,44-51 0,-47 51 0,7-8 0,-1-1 0,26-44 0,-38 56 0,0 0 0,-1-1 0,1 1 0,-2-1 0,1 1 0,-2-1 0,1 0 0,-1 1 0,-1-1 0,0 0 0,-1-13 0,-21-95-1365,20 98-5461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4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24575,'4'0'0,"8"0"0,7 0 0,7 0 0,3 0 0,4 0 0,8 0 0,5 0 0,1 0 0,-2 0 0,-6 0 0,-6 0 0,-4 0 0,-7 0-8191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49 177 24575,'-1'7'0,"0"1"0,-1-1 0,1 0 0,-1 0 0,-1 0 0,-4 9 0,-7 24 0,6 19 0,3 0 0,3 83 0,3-113 0,-2-158 0,-2 61 0,4 0 0,2 0 0,16-82 0,-19 145 0,1 1 0,0 0 0,1 0 0,-1 0 0,1 0 0,-1 1 0,1-1 0,1 0 0,-1 1 0,0-1 0,1 1 0,-1 0 0,1 0 0,0 0 0,0 0 0,1 0 0,-1 1 0,0-1 0,1 1 0,0 0 0,-1 0 0,1 1 0,0-1 0,0 1 0,0-1 0,0 1 0,0 0 0,0 1 0,0-1 0,9 1 0,-6 0 0,1 0 0,0 1 0,-1 0 0,1 1 0,-1-1 0,1 2 0,-1-1 0,0 1 0,0 0 0,0 0 0,0 1 0,0 0 0,-1 0 0,0 1 0,0-1 0,6 7 0,1 4 0,-1 0 0,0 1 0,-1 0 0,-1 1 0,0 0 0,-2 1 0,0 0 0,-1 0 0,0 1 0,7 36 0,-4 9 0,6 123 0,-15-169 0,2-61 0,2 1 0,18-69 0,-15 77 0,-4 9 0,2 0 0,1 0 0,1 1 0,0 0 0,2 1 0,1 0 0,1 0 0,1 2 0,21-28 0,-30 44 0,1 1 0,0 0 0,0 1 0,0 0 0,1-1 0,-1 2 0,1-1 0,0 1 0,0-1 0,0 2 0,0-1 0,0 1 0,0-1 0,0 2 0,0-1 0,1 1 0,10 1 0,-7-1 0,-1 1 0,0 0 0,1 0 0,-1 1 0,0 1 0,0 0 0,-1 0 0,1 0 0,0 1 0,-1 0 0,12 9 0,6 7 24,-1 2 0,0 1 0,-2 1 0,30 39 0,-44-52-138,-1 1 0,0 1-1,-1 0 1,-1 0 0,0 0 0,0 0-1,-2 1 1,1 0 0,-2 0 0,0 1-1,-1-1 1,1 26 0,-3-21-6712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24575,'-24'0'0,"10"-1"0,-1 1 0,1 1 0,-1 0 0,1 0 0,-24 7 0,33-6 0,0 0 0,1 0 0,-1 1 0,1-1 0,0 1 0,-1 0 0,1 0 0,1 0 0,-1 1 0,0 0 0,1-1 0,0 1 0,0 0 0,0 1 0,0-1 0,1 0 0,-1 1 0,1-1 0,1 1 0,-3 7 0,-43 171 0,43-168 0,2-3 0,-1-1 0,2 1 0,-1-1 0,2 1 0,0 0 0,0 0 0,1 0 0,4 20 0,-4-29 0,0 0 0,0 0 0,0 0 0,0 0 0,1 0 0,-1 0 0,1 0 0,0 0 0,0-1 0,0 1 0,0-1 0,0 0 0,1 1 0,-1-1 0,1 0 0,-1 0 0,1-1 0,0 1 0,0 0 0,0-1 0,0 0 0,0 0 0,0 1 0,0-2 0,0 1 0,0 0 0,1-1 0,-1 0 0,0 1 0,0-1 0,1 0 0,-1-1 0,0 1 0,0-1 0,6-1 0,-2 0 0,0 0 0,-1-1 0,1 0 0,-1 0 0,0 0 0,0-1 0,-1 0 0,1 0 0,-1-1 0,1 0 0,-1 1 0,-1-2 0,1 1 0,3-6 0,6-8 0,-1-1 0,20-39 0,-25 45-79,2-6 121,-1 1 0,0-1 0,-2-1-1,10-41 1,-16 57-90,0 1 0,-1-1-1,1 1 1,-1 0 0,0-1 0,-1 1 0,1-1-1,-1 1 1,1-1 0,-2 1 0,1 0-1,0 0 1,-1-1 0,0 1 0,1 0-1,-2 0 1,1 1 0,0-1 0,-1 0 0,0 1-1,0-1 1,0 1 0,0 0 0,0 0-1,-1 0 1,1 1 0,-1-1 0,0 1-1,0 0 1,-6-3 0,-9-3-6778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253 625 24575,'-21'0'0,"-1"0"0,1 1 0,0 1 0,0 1 0,-32 9 0,48-11 0,0 1 0,0 1 0,0-1 0,0 1 0,0 0 0,1 0 0,-1 0 0,1 0 0,0 1 0,0 0 0,0 0 0,1 0 0,-1 0 0,1 1 0,0-1 0,0 1 0,0 0 0,1 0 0,0 0 0,0 0 0,0 0 0,1 0 0,-1 1 0,1-1 0,0 0 0,0 11 0,-2 16 0,1 0 0,1 0 0,2-1 0,1 1 0,12 59 0,-13-87 0,-1-1 0,2 0 0,-1 1 0,0-1 0,1 0 0,-1 0 0,1 0 0,0 0 0,0 0 0,0 0 0,1-1 0,-1 1 0,0-1 0,1 1 0,0-1 0,0 0 0,-1 0 0,1 0 0,1 0 0,4 2 0,-4-3 0,1 0 0,0-1 0,-1 1 0,1-1 0,0 0 0,0 0 0,-1 0 0,1-1 0,0 1 0,0-1 0,-1 0 0,1-1 0,5-2 0,7-3 0,0-1 0,-1-1 0,-1-1 0,0 0 0,0-1 0,22-21 0,-26 19 0,-1 0 0,-1 0 0,0-1 0,0-1 0,-2 1 0,0-1 0,0-1 0,-2 1 0,5-17 0,-5 7 0,0 1 0,-2-1 0,-1 0 0,-1 1 0,-1-1 0,-4-39 0,-36-153 0,9 70 0,-6-72-1365,34 196-5461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24575,'-4'0'0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 24575,'-3'0'0,"-10"-3"0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473 304 24575,'-4'0'0,"-1"-3"0,-4-3 0,-3 2 0,-8-4 0,-1-4 0,-3 1 0,-3-7 0,-3-2 0,-1-3 0,5 3-8191</inkml:trace>
  <inkml:trace contextRef="#ctx0" brushRef="#br0" timeOffset="1">49 15 24575,'-3'0'0,"-6"-4"0,-9-1 0,0 0-8191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648 633 24575,'-4'0'0,"-5"-7"0</inkml:trace>
  <inkml:trace contextRef="#ctx0" brushRef="#br0" timeOffset="1">292 344 24575,'-4'-8'0,"-5"-6"0</inkml:trace>
  <inkml:trace contextRef="#ctx0" brushRef="#br0" timeOffset="2">181 188 24575,'-4'0'0,"-1"-4"0,-8-8 0,-8-11 0,-17-16 0,-13-16 0,3 1-8191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83 117 24575,'0'-3'0,"-4"-3"0,-5-6 0,-5-6 0,-3-7 0,-4-3 0,3 3-8191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431 469 24575,'-8'-3'0,"-2"-6"0</inkml:trace>
  <inkml:trace contextRef="#ctx0" brushRef="#br0" timeOffset="1">297 314 24575,'-4'0'0,"-1"-4"0,-4-1 0,0-4 0,-2-3 0,-4-8 0,-6-8 0,-15-15 0,-20-14 0,-12-14 0,6 6-8191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50.033"/>
    </inkml:context>
    <inkml:brush xml:id="br0">
      <inkml:brushProperty name="width" value="0.35" units="cm"/>
      <inkml:brushProperty name="height" value="0.35" units="cm"/>
      <inkml:brushProperty name="color" value="#008C3A"/>
    </inkml:brush>
  </inkml:definitions>
  <inkml:trace contextRef="#ctx0" brushRef="#br0">0 1407 24575,'186'157'0,"-107"-94"0,-57-46 0,0 2 0,-1 0 0,-2 1 0,0 1 0,-1 1 0,18 29 0,-24-34 0,0-1 0,1-1 0,0 0 0,1 0 0,1-2 0,1 0 0,25 18 0,-12-10 0,-14-8 0,-1 1 0,0 1 0,0 1 0,-2 0 0,19 31 0,14 18 0,-45-65 0,1 1 0,-1-1 0,0 1 0,1-1 0,-1 1 0,0-1 0,1 0 0,-1 1 0,1-1 0,-1 0 0,1 1 0,-1-1 0,1 0 0,-1 1 0,1-1 0,-1 0 0,1 0 0,-1 0 0,1 0 0,-1 1 0,1-1 0,-1 0 0,1 0 0,-1 0 0,1 0 0,0 0 0,-1 0 0,1 0 0,-1-1 0,1 1 0,0 0 0,14-17 0,6-38 0,-16 41 0,6-12 0,1 2 0,1-1 0,1 1 0,21-26 0,78-84 0,-78 94 0,69-68 0,4 4 0,4 5 0,129-86 0,287-169 0,-442 292 0,-3-4 0,145-148 0,-184 170 0,-1 6 0,2 2 0,1 2 0,2 2 0,96-49 0,-32 11 0,-4 3 0,1-2 116,4-2-1597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1455 24575,'-4'0'0,"-5"-4"0,-4-5 0,-1-8 0,-5-9 0,-7-12 0,1 1-8191</inkml:trace>
  <inkml:trace contextRef="#ctx0" brushRef="#br0" timeOffset="1">288 809 24575,'0'-4'0,"-4"-8"0,-4-11 0,-6-12 0,0 0-8191</inkml:trace>
  <inkml:trace contextRef="#ctx0" brushRef="#br0" timeOffset="2">65 230 24575,'0'-4'0,"0"-5"0,0-5 0,-4-7 0,-1-8 0,-7-11 0,-9-16 0,-2 0-8191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175 865 24575,'0'-4'0,"0"-4"0,0-6 0,-4-7 0,-1-12 0,-4-8 0,0-8 0,2 5-8191</inkml:trace>
  <inkml:trace contextRef="#ctx0" brushRef="#br0" timeOffset="1">41 197 24575,'0'-4'0,"0"-8"0,-4-3 0,-1-3 0,0-5 0,2-3 0,-4 0 0,0-1 0,1 2 0,2 4-8191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24575,'0'-3'0,"0"-6"0,0-5 0,0-4 0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24575,'0'-4'0,"0"-5"0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4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415 355 24575,'-2'-20'0,"0"0"0,-1 0 0,-1 0 0,-7-20 0,4 18 0,2-1 0,-5-35 0,9 28 0,2 21 0,-1-1 0,-1 1 0,0-1 0,0 1 0,0-1 0,-2 1 0,1 0 0,-8-18 0,6 59 0,5 107 0,-2 68 0,0-204 0,0 0 0,1 0 0,-1 1 0,0-1 0,-1 0 0,1 0 0,0 0 0,-1-1 0,0 1 0,1 0 0,-1-1 0,0 1 0,-1-1 0,1 1 0,0-1 0,-1 0 0,1 0 0,-1 0 0,1 0 0,-1-1 0,-4 3 0,-8 3 0,0-1 0,-1 0 0,-18 4 0,-14 6 0,-128 69-1365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5:19.474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478 1 24575,'-398'0'0,"395"0"0,-1-1 0,0 2 0,0-1 0,0 0 0,1 1 0,-1 0 0,0-1 0,1 1 0,-1 1 0,1-1 0,-1 1 0,1-1 0,-1 1 0,1 0 0,-4 3 0,5-3 0,1 1 0,-1-1 0,0 1 0,0-1 0,1 1 0,0 0 0,-1 0 0,1-1 0,0 1 0,1 0 0,-1 0 0,0 0 0,1 0 0,0 0 0,-1 1 0,1-1 0,1 0 0,-1 0 0,1 4 0,3 24 0,2-1 0,12 39 0,-10-44 0,-1 0 0,-2 0 0,0 1 0,1 41 0,-13 32 0,8-98 0,0 1 0,0-1 0,-1 0 0,1 0 0,0 0 0,0 1 0,0-1 0,0 0 0,0 0 0,0-1 0,0 1 0,1 0 0,-1 0 0,0 0 0,0-1 0,1 1 0,-1-1 0,0 1 0,1-1 0,-1 1 0,1-1 0,-1 0 0,0 0 0,1 0 0,-1 0 0,1 0 0,-1 0 0,1 0 0,-1 0 0,3-1 0,46-6 0,-38 3 0,0 1 0,0 0 0,0 1 0,1 0 0,-1 1 0,1 0 0,22 2 0,-31-1 0,-1 1 0,1 0 0,0 0 0,-1 0 0,1 1 0,-1 0 0,1-1 0,-1 1 0,0 0 0,0 0 0,0 1 0,0-1 0,0 1 0,0-1 0,-1 1 0,1 0 0,-1 0 0,0 0 0,0 0 0,0 1 0,0-1 0,-1 1 0,1-1 0,-1 1 0,0-1 0,0 1 0,0 0 0,0-1 0,0 8 0,1 2 0,0-1 0,-1 1 0,-1 0 0,0 0 0,0 0 0,-1-1 0,-4 18 0,4-26 0,0-1 0,-1 1 0,1 0 0,-1-1 0,1 1 0,-1-1 0,0 1 0,-1-1 0,1 0 0,0 0 0,-1 0 0,0 0 0,0 0 0,0 0 0,0-1 0,0 0 0,0 1 0,-1-1 0,1-1 0,-1 1 0,1 0 0,-1-1 0,0 0 0,0 1 0,0-2 0,1 1 0,-6 0 0,-25 2-273,0-1 0,-1-2 0,1-2 0,-55-9 0,59 6-6553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5:21.87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53 1075 24575,'7'9'0,"0"1"0,1-2 0,0 1 0,0-1 0,1 0 0,0 0 0,1-1 0,-1-1 0,1 0 0,14 7 0,19 13 0,-15-6 0,15 10 0,71 38 0,-99-60 0,1-1 0,0-1 0,0-1 0,1 0 0,-1-1 0,1 0 0,0-2 0,31 2 0,55-4 0,139-3 0,-226 2 0,0-1 0,0-1 0,0 0 0,0-1 0,-1 0 0,0-1 0,0-1 0,0-1 0,0 0 0,-1-1 0,0 0 0,-1-1 0,0-1 0,0 0 0,-1 0 0,14-18 0,-13 15 0,-2 0 0,0-1 0,-1 0 0,0-1 0,-1 0 0,0-1 0,-2 0 0,0 0 0,0 0 0,-2-1 0,0 0 0,-1 0 0,-1-1 0,0 1 0,-1-1 0,-1-24 0,-7-235 0,3 240 0,-3 1 0,-1-1 0,-1 2 0,-2-1 0,-22-50 0,23 65 0,-1-1 0,0 1 0,-2 1 0,-1 0 0,0 1 0,-1 0 0,-2 1 0,1 1 0,-2 0 0,0 1 0,-1 1 0,-33-21 0,30 22 0,0 2 0,-1 0 0,-1 1 0,0 1 0,-43-11 0,-2 4 0,37 8 0,-1 2 0,0 1 0,-1 1 0,-34 1 0,48 3 0,-1 2 0,1 1 0,0 0 0,-1 1 0,1 1 0,-19 7 0,28-7 0,0 1 0,0 0 0,0 0 0,0 1 0,1 0 0,0 1 0,0 0 0,1 0 0,-1 1 0,2 0 0,-13 17 0,-31 44 0,-68 124 0,73-91 0,36-78 0,1 0 0,1 1 0,1 0 0,-4 28 0,-2 3 0,7-22 0,2 0 0,1 0 0,2 0 0,1 1 0,6 42 0,-5-71 5,0 0 0,1-1 0,0 1 0,0 0 0,0-1 0,0 1 0,1-1 0,0 0-1,0 0 1,1 0 0,-1 0 0,1-1 0,0 1 0,0-1 0,1 0 0,-1 0 0,1-1 0,10 7 0,-6-3-370,0 0 0,-1 0 1,16 18-1,-13-9-6461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6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24575,'0'114'0,"13"351"0,-1 114 0,-15-347 0,3-79-1365,0-134-5461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6:58.0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28 24575,'0'-1'0,"0"1"0,1-1 0,-1 0 0,1 0 0,-1 0 0,1 0 0,-1 0 0,1 0 0,0 0 0,-1 1 0,1-1 0,0 0 0,0 1 0,0-1 0,-1 0 0,1 1 0,0-1 0,0 1 0,0-1 0,0 1 0,0 0 0,0-1 0,0 1 0,0 0 0,0 0 0,0-1 0,2 1 0,33-4 0,-32 4 0,78-5 0,0 3 0,-1 4 0,1 4 0,-1 3 0,101 24 0,-175-31 0,0 0 0,0 1 0,-1-1 0,1 1 0,-1 0 0,1 1 0,-1 0 0,0 0 0,-1 0 0,1 0 0,-1 1 0,0 0 0,9 11 0,-9-9 0,-1 1 0,0 0 0,0 0 0,0 0 0,-1 1 0,0-1 0,-1 1 0,0 0 0,0 0 0,0 15 0,0-4 0,-1 0 0,-1 1 0,-1-1 0,-1 0 0,-4 23 0,4-37 0,1 0 0,-1 1 0,0-1 0,0 0 0,-1 0 0,0-1 0,0 1 0,0-1 0,-1 1 0,0-1 0,0 0 0,0 0 0,-1-1 0,1 1 0,-1-1 0,0 0 0,0 0 0,-1-1 0,1 0 0,-7 4 0,-77 19 0,89-26 0,0 0 0,1 0 0,-1 1 0,1-1 0,-1 0 0,0 0 0,1 0 0,-1 0 0,0 1 0,1-1 0,-1 0 0,0 1 0,1-1 0,-1 0 0,0 0 0,0 1 0,1-1 0,-1 0 0,0 1 0,0-1 0,0 1 0,1-1 0,-1 0 0,0 1 0,0-1 0,0 0 0,0 1 0,0-1 0,0 1 0,0-1 0,0 1 0,0-1 0,0 0 0,0 1 0,0-1 0,0 1 0,0-1 0,0 0 0,0 1 0,-1-1 0,1 1 0,0-1 0,0 0 0,0 1 0,-1-1 0,1 0 0,0 1 0,0-1 0,-1 0 0,1 0 0,0 1 0,-1-1 0,1 0 0,0 0 0,-1 1 0,1-1 0,0 0 0,-1 0 0,1 0 0,-1 0 0,1 1 0,0-1 0,-1 0 0,1 0 0,-1 0 0,34 15 0,-18-11 0,50 16 0,100 46 0,-146-57 0,-1 1 0,0 1 0,-1 0 0,0 1 0,-1 1 0,0 1 0,-1 0 0,-1 1 0,24 32 0,-33-38 0,0 0 0,-1 1 0,-1-1 0,0 1 0,0 0 0,-1 0 0,0 1 0,0-1 0,-1 20 0,0-12 0,-2 0 0,0 0 0,-1 0 0,-8 34 0,6-40 0,0 0 0,-1 0 0,-1-1 0,0 1 0,0-1 0,-1 0 0,0-1 0,-1 0 0,-1 0 0,1-1 0,-1 0 0,-1 0 0,0-1 0,0 0 0,0-1 0,-1 0 0,0-1 0,-1 0 0,-17 7 0,-16 2 0,-1-2 0,0-2 0,-90 10 0,102-17 0,5 2-1365,8-1-5461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0.06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613 88 24575,'-1'-3'0,"1"-1"0,-1 1 0,0 0 0,-1 0 0,1-1 0,0 1 0,-1 0 0,0 0 0,1 1 0,-1-1 0,0 0 0,-1 0 0,1 1 0,0 0 0,-1-1 0,1 1 0,-1 0 0,0 0 0,0 0 0,0 1 0,0-1 0,0 1 0,0-1 0,0 1 0,0 0 0,-4-1 0,-13-4 0,-1 1 0,-37-5 0,50 9 0,-1 0 0,1 1 0,-1 1 0,0 0 0,1 0 0,0 0 0,-1 1 0,1 0 0,0 1 0,0 0 0,0 0 0,0 1 0,0 0 0,-8 6 0,-11 9 0,1 1 0,-33 33 0,20-17 0,28-26 0,-11 8 0,0 1 0,2 2 0,0 0 0,-26 38 0,42-54 0,1 0 0,0 0 0,0 0 0,1 0 0,-1 0 0,1 1 0,0 0 0,1-1 0,-1 1 0,1 0 0,0 0 0,1-1 0,-1 1 0,1 0 0,0 0 0,1 0 0,-1 0 0,1 0 0,0-1 0,1 1 0,-1 0 0,1-1 0,0 1 0,1-1 0,-1 1 0,1-1 0,0 0 0,1 0 0,4 5 0,-3-4 0,1-1 0,0 0 0,0 0 0,1-1 0,-1 0 0,1 0 0,0 0 0,0-1 0,0 0 0,1 0 0,-1-1 0,1 0 0,-1 0 0,1-1 0,11 1 0,-3-1 0,1 0 0,0-1 0,0-1 0,0-1 0,-1 0 0,19-5 0,-27 3 0,0 0 0,-1 0 0,1 0 0,-1-1 0,0 0 0,0 0 0,-1 0 0,0-1 0,0 0 0,0-1 0,-1 1 0,0-1 0,0 0 0,4-8 0,34-39 0,-35 45 0,0 0 0,0-1 0,-1 0 0,-1 0 0,1 0 0,-2-1 0,6-13 0,25-84 0,-2 5 0,-34 102 0,0 0 0,0 0 0,0 0 0,1 0 0,-1 1 0,0-1 0,0 0 0,1 0 0,-1 0 0,1 1 0,-1-1 0,1 0 0,-1 0 0,1 1 0,-1-1 0,1 1 0,0-1 0,-1 0 0,1 1 0,0-1 0,0 1 0,-1-1 0,1 1 0,1-1 0,4 19 0,-7 38 0,-33 189 0,15-132 0,-8 210 0,24-240 0,-23 136 0,16-153 0,6 34 120,4-60-321,0-35-263,0-13-356,0-19-6006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1.3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77 1 24575,'-3'39'0,"-1"0"0,-10 45 0,4-27 0,-4 23 0,-9 65 0,19-122 0,2-17 0,1-1 0,0 0 0,1 1 0,-1-1 0,1 1 0,1 6 0,-1-10 0,0-1 0,1 0 0,-1 1 0,1-1 0,-1 0 0,1 1 0,-1-1 0,1 0 0,0 0 0,0 0 0,0 0 0,0 0 0,0 0 0,0 0 0,0 0 0,0 0 0,0 0 0,0-1 0,0 1 0,0 0 0,1-1 0,-1 1 0,0-1 0,1 1 0,-1-1 0,0 1 0,1-1 0,-1 0 0,3 0 0,31 3 0,0-2 0,52-5 0,3 0 0,-2 5-1365,-69-1-5461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2.3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47 1 24575,'2'194'0,"-4"204"0,-9-290 0,0 32 0,-6 242 0,10 17 8,9-237-1381,-2-141-5453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7.97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0 247 24575,'0'-10'0,"1"-1"0,0 1 0,1 0 0,0 0 0,0 0 0,1 0 0,1 0 0,-1 0 0,2 1 0,-1-1 0,1 1 0,1 0 0,-1 1 0,2-1 0,-1 1 0,1 1 0,0-1 0,1 1 0,9-8 0,-7 8 0,0 1 0,0 0 0,0 0 0,1 1 0,0 0 0,0 0 0,0 2 0,1-1 0,-1 1 0,1 1 0,0 0 0,0 1 0,0 0 0,-1 1 0,1 0 0,19 3 0,-16-1 0,-1 1 0,0 0 0,1 1 0,-2 0 0,1 1 0,0 1 0,-1 0 0,0 1 0,-1 0 0,1 1 0,-1 0 0,-1 1 0,0 0 0,0 1 0,-1 0 0,0 1 0,16 23 0,-4-4 0,-11-17 0,-1 1 0,-1 0 0,0 0 0,0 1 0,-2 0 0,0 0 0,8 28 0,4 26 0,-11-47 0,-2 0 0,-1 0 0,-1 0 0,2 34 0,-5-48 0,-1-1 0,0 0 0,-1 0 0,1 0 0,-2 1 0,1-1 0,-1 0 0,0 0 0,0-1 0,-1 1 0,0 0 0,0-1 0,0 0 0,-1 1 0,0-1 0,0-1 0,-1 1 0,0-1 0,0 1 0,0-1 0,0-1 0,-1 1 0,0-1 0,0 0 0,-12 6 0,-3 2 0,-28 17 0,-75 30 0,111-54 0,0 0 0,-1 0 0,1-2 0,-1 1 0,0-2 0,-1 0 0,1 0 0,0-2 0,0 0 0,-1 0 0,-15-3 0,25 2 0,1-1 0,-1 1 0,1 0 0,0-1 0,0 0 0,0 0 0,0-1 0,0 1 0,0-1 0,0 1 0,1-1 0,0 0 0,-1-1 0,1 1 0,0-1 0,0 1 0,1-1 0,-1 0 0,1 0 0,0 0 0,0 0 0,0 0 0,-2-9 0,1 0 0,1 0 0,0-1 0,1 1 0,0 0 0,1-1 0,0 1 0,3-15 0,-2 26 0,0-1 0,-1 0 0,1 0 0,1 1 0,-1-1 0,0 1 0,1-1 0,-1 1 0,1 0 0,0-1 0,-1 1 0,1 0 0,0 0 0,0 0 0,1 0 0,-1 1 0,0-1 0,1 0 0,-1 1 0,1 0 0,-1-1 0,1 1 0,0 0 0,-1 1 0,1-1 0,0 0 0,0 1 0,-1-1 0,1 1 0,0 0 0,0 0 0,4 1 0,4-1 0,0 0 0,-1 1 0,1 0 0,-1 1 0,1 0 0,-1 1 0,17 6 0,21 15 0,76 52 0,-49-28 0,-28-23 0,-32-18 0,-1 1 0,26 18 0,48 34-1365,-68-47-5461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2:27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24575,'0'1273'0,"-3"-1228"0,-1-1 0,-12 52 0,7-52 0,3 0 0,-2 61 0,7-88 0,0 0 0,-8 29 0,6-33 0,1 1 0,0-1 0,0 0 0,2 1 0,0 14 0,1-26 0,-1 1 0,1-1 0,0 0 0,0 1 0,0-1 0,0 0 0,0 0 0,0 0 0,1 0 0,-1 0 0,1 0 0,-1 0 0,1 0 0,0-1 0,0 1 0,0-1 0,0 1 0,0-1 0,0 0 0,0 0 0,0 0 0,0 0 0,1 0 0,-1 0 0,0 0 0,1-1 0,3 1 0,10 2 0,-1-1 0,1-1 0,19-1 0,-18 0 0,139 0 0,165 8 0,322 4 0,-386-15 0,-75 6 0,300-15 0,-94-59 0,24-2 0,74 33 0,-212 19 0,344 11 0,-374 12 0,9536-2 0,-9734-2 0,79-15 0,-11 0 0,394-16 0,-326 11 0,15 1 0,-143 19 0,243-13 0,-22 6 0,-43 4 0,-82-8 0,279-11 0,-86 2 0,-42 1 0,1191 18 0,-741 6 0,-621-1 0,142-5 0,-270 3 0,1-1 0,0 1 0,0-1 0,-1 0 0,1 0 0,0 0 0,-1 0 0,1-1 0,-1 1 0,1-1 0,-1 1 0,0-1 0,0 0 0,0 0 0,0 0 0,0 0 0,0 0 0,0 0 0,0-1 0,-1 1 0,0 0 0,1-1 0,-1 0 0,0 1 0,0-1 0,0 0 0,0 1 0,0-5 0,2-10 0,0-1 0,-1 0 0,0-28 0,-1 14 0,22-204 0,-16 140 0,-7-113 0,-2 84 0,1 108 0,-1 1 0,-7-29 0,6 34 0,1 1 0,0-1 0,0 0 0,1 1 0,1-1 0,0 0 0,0 0 0,2-13 0,-1 23 0,-1 0 0,0 1 0,0-1 0,1 0 0,-1 0 0,0 1 0,1-1 0,-1 0 0,0 1 0,1-1 0,-1 0 0,1 1 0,0-1 0,-1 0 0,1 1 0,-1-1 0,1 1 0,0-1 0,-1 1 0,1 0 0,0-1 0,0 1 0,-1 0 0,1-1 0,0 1 0,0 0 0,1-1 0,26 7 0,-21-3 0,-1 1 0,1 0 0,0 0 0,-1 0 0,8 7 0,174 183 0,-176-182 0,0-1 0,1-1 0,0 0 0,1-1 0,0 0 0,18 7 0,95 36 0,-75-32 0,8 2 0,98 44 0,-157-66 0,0 0 0,-1 0 0,1 1 0,0-1 0,-1 0 0,1 1 0,0-1 0,0 0 0,-1 1 0,1-1 0,0 1 0,-1-1 0,1 1 0,-1-1 0,1 1 0,-1-1 0,1 1 0,-1 0 0,1-1 0,-1 1 0,0 0 0,1-1 0,-1 2 0,-15 2 0,-30-9 0,26 1 0,-122-34 0,125 32 0,-1 0 0,0-1 0,1-1 0,0 0 0,-28-21 0,31 17 0,1 0 0,1 0 0,-16-22 0,17 20 0,0 1 0,-1 0 0,-24-20 0,-8-2 0,-2 2 0,-1 3 0,-99-50 0,13 34 0,129 44 0,-1 1 0,1 0 0,-1 1 0,1-1 0,-1 0 0,1 1 0,-1 0 0,1 0 0,-1 0 0,1 0 0,-1 1 0,1-1 0,0 1 0,-1 0 0,1 0 0,0 0 0,-1 0 0,1 1 0,0 0 0,0-1 0,0 1 0,0 0 0,0 0 0,1 0 0,-5 5 0,-7 7 0,0 1 0,2 0 0,-17 25 0,13-17 0,-104 147 0,93-128 0,-2-1 0,-2-1 0,-2-1 0,-73 66 0,-20 5 0,115-105 0,15-16 0,17-16 0,146-119 0,-67 63 0,62-68 0,-122 110 0,-2-2 0,37-54 0,-26 32 0,-45 61 0,0 1 0,0-1 0,1 1 0,-1 0 0,1 0 0,0 0 0,0 1 0,0-1 0,0 1 0,0 0 0,1 1 0,-1-1 0,1 1 0,-1 0 0,1 1 0,9-1 0,14 0 0,55 7 0,-65-5 0,0 3 0,0 0 0,0 1 0,0 1 0,0 1 0,24 12 0,34 12 0,-42-18 0,-1 2 0,0 1 0,-1 2 0,46 32 0,-51-30 0,-1 2 0,0 0 0,-2 2 0,-1 1 0,41 53 0,26 33 0,-13-45 0,-77-66 0,-1 0 0,1 0 0,-1 0 0,1 1 0,-1-1 0,1 0 0,-1 1 0,1-1 0,-1 0 0,0 1 0,1-1 0,-1 1 0,0-1 0,1 1 0,-1-1 0,0 0 0,0 1 0,1-1 0,-1 1 0,0-1 0,0 1 0,0 0 0,0-1 0,0 1 0,1-1 0,-1 1 0,0-1 0,0 1 0,0-1 0,-1 1 0,1-1 0,0 1 0,0 0 0,-18 3 0,-30-11 0,-69-27 0,-206-90 0,301 112 0,1-1 0,0-1 0,1-1 0,1 0 0,0-2 0,1 0 0,1-2 0,-29-37 0,14 27 0,28 26 0,0 0 0,0 0 0,0 0 0,0-1 0,0 1 0,1-1 0,0 0 0,0 0 0,0 0 0,0-1 0,-3-6 0,6 10 0,0 1 0,0-1 0,0 1 0,0-1 0,0 1 0,1-1 0,-1 1 0,0-1 0,0 1 0,1-1 0,-1 1 0,0-1 0,1 1 0,-1 0 0,1-1 0,-1 1 0,0-1 0,1 1 0,-1 0 0,1 0 0,-1-1 0,1 1 0,-1 0 0,1 0 0,-1-1 0,1 1 0,-1 0 0,1 0 0,-1 0 0,1 0 0,-1 0 0,1 0 0,0 0 0,-1 0 0,1 0 0,-1 0 0,1 0 0,-1 0 0,1 0 0,-1 0 0,1 1 0,0-1 0,34 5 0,-28-3 0,61 11 0,-2 4 0,118 45 0,-169-56-195,-1 1 0,0 0 0,0 1 0,0 1 0,-1 0 0,13 12 0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09.82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246 7 24575,'-35'-2'0,"30"1"0,1 1 0,-1-1 0,1 1 0,-1-1 0,1 1 0,-1 1 0,1-1 0,0 1 0,-1-1 0,1 1 0,0 0 0,-1 1 0,1-1 0,0 1 0,0 0 0,0 0 0,0 0 0,0 0 0,1 1 0,-1 0 0,1 0 0,-1 0 0,1 0 0,0 0 0,0 0 0,-4 7 0,-5 9 0,0 0 0,2 0 0,0 1 0,1 0 0,1 1 0,1 0 0,1 0 0,0 1 0,-2 23 0,1 23 0,4 110 0,3-114 0,0-60 0,0 0 0,0 1 0,0-1 0,1 0 0,0 0 0,0 0 0,0 0 0,0 0 0,0 0 0,1 0 0,0 0 0,-1-1 0,2 1 0,-1 0 0,0-1 0,1 0 0,-1 1 0,1-1 0,0 0 0,0-1 0,4 4 0,-1-2 0,1-1 0,1 1 0,-1-1 0,0 0 0,1-1 0,-1 0 0,1 0 0,0 0 0,0-1 0,11 0 0,-9 0 0,1 0 0,-1-1 0,0 0 0,1-1 0,-1 0 0,1-1 0,-1 0 0,0 0 0,0-1 0,0-1 0,-1 0 0,1 0 0,-1 0 0,0-1 0,0-1 0,0 0 0,-1 0 0,0 0 0,0-1 0,0-1 0,-1 1 0,0-1 0,-1 0 0,10-16 0,-8 13 0,-1-2 0,0 1 0,-1-1 0,-1 0 0,0 0 0,-1 0 0,0-1 0,-1 0 0,2-19 0,-1-10 0,-5-74 0,-1 48 0,1 54-97,-1 0-1,0 1 1,-2-1-1,1 1 1,-2 0-1,0 0 1,0 0-1,-1 1 1,-1 0-1,0 0 1,-1 0-1,-1 1 0,-10-12 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0.6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24575,'3'6'0,"0"-1"0,0 1 0,0 0 0,-1 1 0,0-1 0,0 0 0,0 1 0,-1-1 0,0 1 0,0 0 0,-1-1 0,0 1 0,-1 10 0,1 1 0,2 100 0,-3-58 0,14 107 0,0-101 11,-6-41-469,-2 1-1,2 41 0,-7-48-6367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1.58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1 24575,'11'140'0,"0"-2"0,-8-89 0,17 95 0,0-11 0,-20-61 60,-1-56-345,1 1 0,1 0 0,0-1 0,3 18 0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8.0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26 1 24575,'15'-1'0,"1"1"0,-1 1 0,0 0 0,1 1 0,-1 1 0,0 0 0,0 1 0,-1 1 0,1 0 0,-1 1 0,0 0 0,0 1 0,-1 1 0,14 10 0,112 74 0,-73-50 0,77 65 0,-136-102 0,-1 1 0,0 0 0,0 0 0,0 0 0,-1 1 0,0 0 0,0 0 0,-1 0 0,1 1 0,3 11 0,-7-15 0,0 0 0,0 0 0,-1 0 0,1 0 0,-1 1 0,0-1 0,0 0 0,-1 0 0,1 0 0,-1 0 0,0 0 0,0 0 0,0 0 0,0 0 0,-1 0 0,0 0 0,0 0 0,0-1 0,0 1 0,0-1 0,-1 0 0,1 1 0,-6 3 0,-1 2 0,-1-1 0,0-1 0,0 0 0,-1 0 0,0-1 0,0 0 0,-1-1 0,1 0 0,-1-1 0,0 0 0,0-1 0,-20 3 0,-19 1 0,-83 0 0,126-7 0,68 5 0,0 3 0,0 2 0,83 25 0,-115-23 0,-1 0 0,0 1 0,0 2 0,46 34 0,-11-7 0,-56-37 0,0 0 0,0 0 0,0 1 0,-1-1 0,0 1 0,0 1 0,-1-1 0,1 1 0,-1-1 0,-1 1 0,0 0 0,4 10 0,3 14 0,11 50 0,-19-71 0,0-4 0,-1-1 0,0 1 0,0-1 0,-1 1 0,0-1 0,0 1 0,0-1 0,0 1 0,-1-1 0,0 1 0,0-1 0,-3 9 0,1-10 0,1 0 0,0 0 0,-1-1 0,0 1 0,0-1 0,0 1 0,0-1 0,0 0 0,-1 0 0,1-1 0,-1 1 0,0-1 0,0 1 0,0-1 0,0 0 0,-6 1 0,-22 7 0,-2-1 0,1-2 0,-1-1 0,0-2 0,-37 1 0,-68 9 0,-327 90 0,442-99-1365,4-1-5461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19.403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24575,'11'60'0,"-1"-10"0,-6 109 0,-4-93 0,11 88 0,34 129 0,-38-226-6,-2 1-1,-6 109 1,-2-60-1340,4-88-5480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1.45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1 251 24575,'-1'-21'0,"1"1"0,1-1 0,1 1 0,1 0 0,9-33 0,-10 48 0,0 0 0,0-1 0,1 1 0,0 0 0,0 0 0,0 1 0,0-1 0,1 1 0,-1-1 0,1 1 0,1 0 0,-1 1 0,0-1 0,1 1 0,0 0 0,-1 0 0,1 0 0,1 0 0,-1 1 0,0 0 0,0 0 0,1 1 0,-1-1 0,1 1 0,8-1 0,9 0 0,0 0 0,0 1 0,1 2 0,-1 0 0,44 8 0,-53-5 0,0 0 0,-1 0 0,1 1 0,-1 1 0,0 0 0,-1 1 0,1 1 0,-1 0 0,-1 0 0,19 18 0,-11-7 0,-2 0 0,0 1 0,-1 1 0,-2 1 0,0 0 0,-1 1 0,-1 0 0,-1 1 0,-1 0 0,7 29 0,-6-12 0,-2 2 0,-1-1 0,2 80 0,-16 129 0,5-242 0,0-1 0,-1 0 0,1 0 0,-2 0 0,1 0 0,-1 0 0,-1 0 0,1-1 0,-1 1 0,0-1 0,-1 0 0,0 0 0,-7 7 0,0-1 0,-1-1 0,0 0 0,0-2 0,-1 1 0,-20 10 0,31-19 0,0 0 0,-1 0 0,1 0 0,-1 0 0,1-1 0,-1 0 0,0 0 0,1 0 0,-1 0 0,0 0 0,0-1 0,0 1 0,1-1 0,-1 0 0,0 0 0,0-1 0,0 1 0,0-1 0,1 0 0,-1 0 0,0 0 0,1 0 0,-1-1 0,1 1 0,-1-1 0,1 0 0,0 0 0,-1 0 0,1 0 0,0-1 0,1 0 0,-1 1 0,0-1 0,1 0 0,-1 0 0,1 0 0,0-1 0,-2-4 0,-5-7 0,2-1 0,0 1 0,1-1 0,0-1 0,2 1 0,0-1 0,-3-23 0,5 26 0,0 0 0,1 0 0,1-1 0,0 1 0,5-28 0,-5 40 0,1-1 0,0 1 0,-1-1 0,1 1 0,0 0 0,0-1 0,0 1 0,1 0 0,-1 0 0,1 0 0,-1 0 0,1 0 0,-1 0 0,1 0 0,0 0 0,0 1 0,0-1 0,0 1 0,0 0 0,0-1 0,1 1 0,-1 0 0,0 0 0,1 0 0,-1 0 0,0 1 0,1-1 0,-1 1 0,1 0 0,-1-1 0,1 1 0,-1 0 0,1 0 0,-1 1 0,1-1 0,-1 0 0,1 1 0,-1 0 0,1-1 0,-1 1 0,4 2 0,6 2 0,-1 1 0,1 0 0,-1 1 0,0 1 0,0-1 0,-1 2 0,0-1 0,16 20 0,6 4 0,25 17 0,-34-31 0,0 2 0,-1 0 0,-1 2 0,-2 0 0,33 47 0,9 15-275,-47-66-815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2.989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4 275 24575,'-2'-54'0,"1"-43"0,1 88 0,1 0 0,0 0 0,1 0 0,0 0 0,0 1 0,1-1 0,7-15 0,-8 21 0,1 0 0,0 0 0,0 0 0,-1 0 0,2 1 0,-1-1 0,0 1 0,0 0 0,1 0 0,0 0 0,-1 0 0,1 1 0,0-1 0,0 1 0,-1 0 0,1 0 0,0 0 0,0 1 0,0 0 0,0-1 0,5 2 0,13-2 0,0 2 0,32 5 0,-47-5 0,58 12 0,0 3 0,79 29 0,-36-10 0,-104-33 0,0-1 0,-1 1 0,1 0 0,-1 1 0,0-1 0,0 1 0,0-1 0,0 1 0,0 0 0,0 0 0,-1 0 0,1 1 0,-1-1 0,0 1 0,0-1 0,0 1 0,-1 0 0,1-1 0,-1 1 0,0 0 0,0 0 0,0 0 0,0 6 0,2 14 0,-1 0 0,-1 43 0,-2-43 0,-1 980 0,2-963 0,-4-27 67,-5-21-1499,0-12-5394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24.1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24575,'4'0'0,"8"0"0,7 0 0,7 0 0,3 0 0,4 0 0,8 0 0,5 0 0,1 0 0,-2 0 0,-6 0 0,-6 0 0,-4 0 0,-7 0-8191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2.1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49 177 24575,'-1'7'0,"0"1"0,-1-1 0,1 0 0,-1 0 0,-1 0 0,-4 9 0,-7 24 0,6 19 0,3 0 0,3 83 0,3-113 0,-2-158 0,-2 61 0,4 0 0,2 0 0,16-82 0,-19 145 0,1 1 0,0 0 0,1 0 0,-1 0 0,1 0 0,-1 1 0,1-1 0,1 0 0,-1 1 0,0-1 0,1 1 0,-1 0 0,1 0 0,0 0 0,0 0 0,1 0 0,-1 1 0,0-1 0,1 1 0,0 0 0,-1 0 0,1 1 0,0-1 0,0 1 0,0-1 0,0 1 0,0 0 0,0 1 0,0-1 0,9 1 0,-6 0 0,1 0 0,0 1 0,-1 0 0,1 1 0,-1-1 0,1 2 0,-1-1 0,0 1 0,0 0 0,0 0 0,0 1 0,0 0 0,-1 0 0,0 1 0,0-1 0,6 7 0,1 4 0,-1 0 0,0 1 0,-1 0 0,-1 1 0,0 0 0,-2 1 0,0 0 0,-1 0 0,0 1 0,7 36 0,-4 9 0,6 123 0,-15-169 0,2-61 0,2 1 0,18-69 0,-15 77 0,-4 9 0,2 0 0,1 0 0,1 1 0,0 0 0,2 1 0,1 0 0,1 0 0,1 2 0,21-28 0,-30 44 0,1 1 0,0 0 0,0 1 0,0 0 0,1-1 0,-1 2 0,1-1 0,0 1 0,0-1 0,0 2 0,0-1 0,0 1 0,0-1 0,0 2 0,0-1 0,1 1 0,10 1 0,-7-1 0,-1 1 0,0 0 0,1 0 0,-1 1 0,0 1 0,0 0 0,-1 0 0,1 0 0,0 1 0,-1 0 0,12 9 0,6 7 24,-1 2 0,0 1 0,-2 1 0,30 39 0,-44-52-138,-1 1 0,0 1-1,-1 0 1,-1 0 0,0 0 0,0 0-1,-2 1 1,1 0 0,-2 0 0,0 1-1,-1-1 1,1 26 0,-3-21-6712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3.42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268 1 24575,'-24'0'0,"10"-1"0,-1 1 0,1 1 0,-1 0 0,1 0 0,-24 7 0,33-6 0,0 0 0,1 0 0,-1 1 0,1-1 0,0 1 0,-1 0 0,1 0 0,1 0 0,-1 1 0,0 0 0,1-1 0,0 1 0,0 0 0,0 1 0,0-1 0,1 0 0,-1 1 0,1-1 0,1 1 0,-3 7 0,-43 171 0,43-168 0,2-3 0,-1-1 0,2 1 0,-1-1 0,2 1 0,0 0 0,0 0 0,1 0 0,4 20 0,-4-29 0,0 0 0,0 0 0,0 0 0,0 0 0,1 0 0,-1 0 0,1 0 0,0 0 0,0-1 0,0 1 0,0-1 0,0 0 0,1 1 0,-1-1 0,1 0 0,-1 0 0,1-1 0,0 1 0,0 0 0,0-1 0,0 0 0,0 0 0,0 1 0,0-2 0,0 1 0,0 0 0,1-1 0,-1 0 0,0 1 0,0-1 0,1 0 0,-1-1 0,0 1 0,0-1 0,6-1 0,-2 0 0,0 0 0,-1-1 0,1 0 0,-1 0 0,0 0 0,0-1 0,-1 0 0,1 0 0,-1-1 0,1 0 0,-1 1 0,-1-2 0,1 1 0,3-6 0,6-8 0,-1-1 0,20-39 0,-25 45-79,2-6 121,-1 1 0,0-1 0,-2-1-1,10-41 1,-16 57-90,0 1 0,-1-1-1,1 1 1,-1 0 0,0-1 0,-1 1 0,1-1-1,-1 1 1,1-1 0,-2 1 0,1 0-1,0 0 1,-1-1 0,0 1 0,1 0-1,-2 0 1,1 1 0,0-1 0,-1 0 0,0 1-1,0-1 1,0 1 0,0 0 0,0 0-1,-1 0 1,1 1 0,-1-1 0,0 1-1,0 0 1,-6-3 0,-9-3-6778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21:33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8395 24575,'9'-7'0,"-1"1"0,1 0 0,1 0 0,14-6 0,5-3 0,-19 9 0,1 0 0,0 1 0,0 0 0,0 1 0,0 0 0,1 1 0,19-4 0,-24 7 0,0-1 0,1 1 0,-1 0 0,0 1 0,1 0 0,-1 0 0,0 0 0,0 1 0,0 0 0,0 0 0,0 1 0,-1 0 0,11 6 0,31 22 0,58 49 0,-81-55 0,-1 1 0,0 1 0,-3 2 0,0 0 0,30 58 0,28 39 0,-55-93 0,1-1 0,1-2 0,46 43 0,-55-62 0,0-1 0,1 0 0,0-1 0,1 0 0,34 10 0,-11-4 0,663 214 0,-649-213 0,1-3 0,0-3 0,0-2 0,108 1 0,-88-7 0,126 20 0,-73-6 0,937 62 0,-740-55 0,95 1 0,190 2 0,-145-3 0,1-34 0,-13-61 0,-337 49 0,-28 5 0,-16 2 0,1 4 0,121-6 0,-175 16 0,-1-1 0,1 0 0,-1-2 0,0 0 0,0-2 0,-1 0 0,35-18 0,-25 12 0,1 0 0,32-8 0,96-22 0,140-31 0,-288 72 0,212-45 0,-190 38 0,0-2 0,-1-1 0,-1-1 0,54-32 0,11-17 0,90-77 0,-150 109 0,-2-2 0,0-1 0,-3-1 0,0-2 0,35-58 0,29-71 0,-8-3 0,-6-4 0,100-325 0,-152 392 0,-5-2 0,-5 0 0,7-171 0,-28-329 0,2 573 0,-31-337 0,5 95 0,18 134 0,-41-470 0,-49-856 0,35 337 0,56 1055 0,-12-171 0,8 94 0,5 82 0,2 1 0,10-134 0,0 175 0,2 0 0,0 1 0,2 0 0,1 1 0,2-1 0,0 2 0,22-34 0,126-167 0,-116 170 0,-19 23 0,149-180 0,-152 190 0,2 1 0,1 0 0,1 2 0,0 1 0,2 1 0,34-18 0,-14 18 0,0 3 0,0 1 0,2 3 0,-1 2 0,54-5 0,-44 7 0,429-60 0,-487 69 0,1-1 0,-1 0 0,0 0 0,0 0 0,0 0 0,0-1 0,0 1 0,0 0 0,0 0 0,0-1 0,0 1 0,-1 0 0,1-1 0,0 1 0,0-1 0,0 1 0,0-1 0,0 0 0,-1 1 0,1-1 0,0 0 0,0 1 0,-1-1 0,1 0 0,0-1 0,-1 1 0,0 0 0,0 0 0,0-1 0,-1 1 0,1 0 0,0 0 0,-1 0 0,1 0 0,-1 0 0,1 0 0,-1 0 0,0 0 0,1 0 0,-1 0 0,0 0 0,1 0 0,-1 1 0,-2-2 0,-57-42 0,45 34 0,-7-6 0,-1 1 0,1-1 0,1-1 0,0-1 0,1-1 0,1-1 0,-21-28 0,-47-66 0,138 155 0,71 64 0,31 29 0,-149-130 0,0 0 0,-1 0 0,0 0 0,0 0 0,0 0 0,0 0 0,0 1 0,-1 0 0,0-1 0,0 1 0,0 0 0,0 0 0,-1 0 0,0 0 0,0 0 0,-1 1 0,1-1 0,-1 0 0,0 0 0,-1 7 0,-1-1 0,-1 1 0,-1-1 0,1 0 0,-2 0 0,0 0 0,0-1 0,-13 20 0,-102 144 0,110-157 0,1 1 0,1 0 0,0 0-1,1 1 1,2-1 0,-6 26 0,-6 17-1364,11-42-5462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2:27.24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67 0 24575,'0'1273'0,"-3"-1228"0,-1-1 0,-12 52 0,7-52 0,3 0 0,-2 61 0,7-88 0,0 0 0,-8 29 0,6-33 0,1 1 0,0-1 0,0 0 0,2 1 0,0 14 0,1-26 0,-1 1 0,1-1 0,0 0 0,0 1 0,0-1 0,0 0 0,0 0 0,0 0 0,1 0 0,-1 0 0,1 0 0,-1 0 0,1 0 0,0-1 0,0 1 0,0-1 0,0 1 0,0-1 0,0 0 0,0 0 0,0 0 0,0 0 0,1 0 0,-1 0 0,0 0 0,1-1 0,3 1 0,10 2 0,-1-1 0,1-1 0,19-1 0,-18 0 0,139 0 0,165 8 0,322 4 0,-386-15 0,-75 6 0,300-15 0,-94-59 0,24-2 0,74 33 0,-212 19 0,344 11 0,-374 12 0,9536-2 0,-9734-2 0,79-15 0,-11 0 0,394-16 0,-326 11 0,15 1 0,-143 19 0,243-13 0,-22 6 0,-43 4 0,-82-8 0,279-11 0,-86 2 0,-42 1 0,1191 18 0,-741 6 0,-621-1 0,142-5 0,-270 3 0,1-1 0,0 1 0,0-1 0,-1 0 0,1 0 0,0 0 0,-1 0 0,1-1 0,-1 1 0,1-1 0,-1 1 0,0-1 0,0 0 0,0 0 0,0 0 0,0 0 0,0 0 0,0 0 0,0-1 0,-1 1 0,0 0 0,1-1 0,-1 0 0,0 1 0,0-1 0,0 0 0,0 1 0,0-5 0,2-10 0,0-1 0,-1 0 0,0-28 0,-1 14 0,22-204 0,-16 140 0,-7-113 0,-2 84 0,1 108 0,-1 1 0,-7-29 0,6 34 0,1 1 0,0-1 0,0 0 0,1 1 0,1-1 0,0 0 0,0 0 0,2-13 0,-1 23 0,-1 0 0,0 1 0,0-1 0,1 0 0,-1 0 0,0 1 0,1-1 0,-1 0 0,0 1 0,1-1 0,-1 0 0,1 1 0,0-1 0,-1 0 0,1 1 0,-1-1 0,1 1 0,0-1 0,-1 1 0,1 0 0,0-1 0,0 1 0,-1 0 0,1-1 0,0 1 0,0 0 0,1-1 0,26 7 0,-21-3 0,-1 1 0,1 0 0,0 0 0,-1 0 0,8 7 0,174 183 0,-176-182 0,0-1 0,1-1 0,0 0 0,1-1 0,0 0 0,18 7 0,95 36 0,-75-32 0,8 2 0,98 44 0,-157-66 0,0 0 0,-1 0 0,1 1 0,0-1 0,-1 0 0,1 1 0,0-1 0,0 0 0,-1 1 0,1-1 0,0 1 0,-1-1 0,1 1 0,-1-1 0,1 1 0,-1-1 0,1 1 0,-1 0 0,1-1 0,-1 1 0,0 0 0,1-1 0,-1 2 0,-15 2 0,-30-9 0,26 1 0,-122-34 0,125 32 0,-1 0 0,0-1 0,1-1 0,0 0 0,-28-21 0,31 17 0,1 0 0,1 0 0,-16-22 0,17 20 0,0 1 0,-1 0 0,-24-20 0,-8-2 0,-2 2 0,-1 3 0,-99-50 0,13 34 0,129 44 0,-1 1 0,1 0 0,-1 1 0,1-1 0,-1 0 0,1 1 0,-1 0 0,1 0 0,-1 0 0,1 0 0,-1 1 0,1-1 0,0 1 0,-1 0 0,1 0 0,0 0 0,-1 0 0,1 1 0,0 0 0,0-1 0,0 1 0,0 0 0,0 0 0,1 0 0,-5 5 0,-7 7 0,0 1 0,2 0 0,-17 25 0,13-17 0,-104 147 0,93-128 0,-2-1 0,-2-1 0,-2-1 0,-73 66 0,-20 5 0,115-105 0,15-16 0,17-16 0,146-119 0,-67 63 0,62-68 0,-122 110 0,-2-2 0,37-54 0,-26 32 0,-45 61 0,0 1 0,0-1 0,1 1 0,-1 0 0,1 0 0,0 0 0,0 1 0,0-1 0,0 1 0,0 0 0,1 1 0,-1-1 0,1 1 0,-1 0 0,1 1 0,9-1 0,14 0 0,55 7 0,-65-5 0,0 3 0,0 0 0,0 1 0,0 1 0,0 1 0,24 12 0,34 12 0,-42-18 0,-1 2 0,0 1 0,-1 2 0,46 32 0,-51-30 0,-1 2 0,0 0 0,-2 2 0,-1 1 0,41 53 0,26 33 0,-13-45 0,-77-66 0,-1 0 0,1 0 0,-1 0 0,1 1 0,-1-1 0,1 0 0,-1 1 0,1-1 0,-1 0 0,0 1 0,1-1 0,-1 1 0,0-1 0,1 1 0,-1-1 0,0 0 0,0 1 0,1-1 0,-1 1 0,0-1 0,0 1 0,0 0 0,0-1 0,0 1 0,1-1 0,-1 1 0,0-1 0,0 1 0,0-1 0,-1 1 0,1-1 0,0 1 0,0 0 0,-18 3 0,-30-11 0,-69-27 0,-206-90 0,301 112 0,1-1 0,0-1 0,1-1 0,1 0 0,0-2 0,1 0 0,1-2 0,-29-37 0,14 27 0,28 26 0,0 0 0,0 0 0,0 0 0,0-1 0,0 1 0,1-1 0,0 0 0,0 0 0,0 0 0,0-1 0,-3-6 0,6 10 0,0 1 0,0-1 0,0 1 0,0-1 0,0 1 0,1-1 0,-1 1 0,0-1 0,0 1 0,1-1 0,-1 1 0,0-1 0,1 1 0,-1 0 0,1-1 0,-1 1 0,0-1 0,1 1 0,-1 0 0,1 0 0,-1-1 0,1 1 0,-1 0 0,1 0 0,-1-1 0,1 1 0,-1 0 0,1 0 0,-1 0 0,1 0 0,-1 0 0,1 0 0,0 0 0,-1 0 0,1 0 0,-1 0 0,1 0 0,-1 0 0,1 0 0,-1 0 0,1 1 0,0-1 0,34 5 0,-28-3 0,61 11 0,-2 4 0,118 45 0,-169-56-195,-1 1 0,0 0 0,0 1 0,0 1 0,-1 0 0,13 12 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5.2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253 625 24575,'-21'0'0,"-1"0"0,1 1 0,0 1 0,0 1 0,-32 9 0,48-11 0,0 1 0,0 1 0,0-1 0,0 1 0,0 0 0,1 0 0,-1 0 0,1 0 0,0 1 0,0 0 0,0 0 0,1 0 0,-1 0 0,1 1 0,0-1 0,0 1 0,0 0 0,1 0 0,0 0 0,0 0 0,0 0 0,1 0 0,-1 1 0,1-1 0,0 0 0,0 11 0,-2 16 0,1 0 0,1 0 0,2-1 0,1 1 0,12 59 0,-13-87 0,-1-1 0,2 0 0,-1 1 0,0-1 0,1 0 0,-1 0 0,1 0 0,0 0 0,0 0 0,0 0 0,1-1 0,-1 1 0,0-1 0,1 1 0,0-1 0,0 0 0,-1 0 0,1 0 0,1 0 0,4 2 0,-4-3 0,1 0 0,0-1 0,-1 1 0,1-1 0,0 0 0,0 0 0,-1 0 0,1-1 0,0 1 0,0-1 0,-1 0 0,1-1 0,5-2 0,7-3 0,0-1 0,-1-1 0,-1-1 0,0 0 0,0-1 0,22-21 0,-26 19 0,-1 0 0,-1 0 0,0-1 0,0-1 0,-2 1 0,0-1 0,0-1 0,-2 1 0,5-17 0,-5 7 0,0 1 0,-2-1 0,-1 0 0,-1 1 0,-1-1 0,-4-39 0,-36-153 0,9 70 0,-6-72-1365,34 196-5461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4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 24575,'-4'0'0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6.8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16 4 24575,'-3'0'0,"-10"-3"0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19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473 304 24575,'-4'0'0,"-1"-3"0,-4-3 0,-3 2 0,-8-4 0,-1-4 0,-3 1 0,-3-7 0,-3-2 0,-1-3 0,5 3-8191</inkml:trace>
  <inkml:trace contextRef="#ctx0" brushRef="#br0" timeOffset="1">49 15 24575,'-3'0'0,"-6"-4"0,-9-1 0,0 0-8191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52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648 633 24575,'-4'0'0,"-5"-7"0</inkml:trace>
  <inkml:trace contextRef="#ctx0" brushRef="#br0" timeOffset="1">292 344 24575,'-4'-8'0,"-5"-6"0</inkml:trace>
  <inkml:trace contextRef="#ctx0" brushRef="#br0" timeOffset="2">181 188 24575,'-4'0'0,"-1"-4"0,-8-8 0,-8-11 0,-17-16 0,-13-16 0,3 1-8191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7.87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83 117 24575,'0'-3'0,"-4"-3"0,-5-6 0,-5-6 0,-3-7 0,-4-3 0,3 3-8191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2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431 469 24575,'-8'-3'0,"-2"-6"0</inkml:trace>
  <inkml:trace contextRef="#ctx0" brushRef="#br0" timeOffset="1">297 314 24575,'-4'0'0,"-1"-4"0,-4-1 0,0-4 0,-2-3 0,-4-8 0,-6-8 0,-15-15 0,-20-14 0,-12-14 0,6 6-8191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55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734 1455 24575,'-4'0'0,"-5"-4"0,-4-5 0,-1-8 0,-5-9 0,-7-12 0,1 1-8191</inkml:trace>
  <inkml:trace contextRef="#ctx0" brushRef="#br0" timeOffset="1">288 809 24575,'0'-4'0,"-4"-8"0,-4-11 0,-6-12 0,0 0-8191</inkml:trace>
  <inkml:trace contextRef="#ctx0" brushRef="#br0" timeOffset="2">65 230 24575,'0'-4'0,"0"-5"0,0-5 0,-4-7 0,-1-8 0,-7-11 0,-9-16 0,-2 0-8191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8.94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175 865 24575,'0'-4'0,"0"-4"0,0-6 0,-4-7 0,-1-12 0,-4-8 0,0-8 0,2 5-8191</inkml:trace>
  <inkml:trace contextRef="#ctx0" brushRef="#br0" timeOffset="1">41 197 24575,'0'-4'0,"0"-8"0,-4-3 0,-1-3 0,0-5 0,2-3 0,-4 0 0,0-1 0,1 2 0,2 4-8191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2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44 24575,'0'-3'0,"0"-6"0,0-5 0,0-4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09.9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24575,'4'0'0,"2"4"0,2 5 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39.6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13 24575,'0'-4'0,"0"-5"0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7:41.89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415 355 24575,'-2'-20'0,"0"0"0,-1 0 0,-1 0 0,-7-20 0,4 18 0,2-1 0,-5-35 0,9 28 0,2 21 0,-1-1 0,-1 1 0,0-1 0,0 1 0,0-1 0,-2 1 0,1 0 0,-8-18 0,6 59 0,5 107 0,-2 68 0,0-204 0,0 0 0,1 0 0,-1 1 0,0-1 0,-1 0 0,1 0 0,0 0 0,-1-1 0,0 1 0,1 0 0,-1-1 0,0 1 0,-1-1 0,1 1 0,0-1 0,-1 0 0,1 0 0,-1 0 0,1 0 0,-1-1 0,-4 3 0,-8 3 0,0-1 0,-1 0 0,-18 4 0,-14 6 0,-128 69-1365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11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24575,'1'-4'0,"0"1"0,0 0 0,0-1 0,1 1 0,-1 0 0,1 0 0,0 0 0,0 0 0,0 0 0,0 1 0,0-1 0,1 1 0,4-5 0,37-26 0,-28 28 0,-1 1 0,1 1 0,-1 0 0,1 1 0,0 1 0,0 0 0,0 2 0,28 2 0,30 0 0,43-14 86,30 1-1537,-129 10-5375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12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24575,'785'0'-1365,"-767"0"-5461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8:27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1237 24575,'4'2'0,"0"-1"0,0 1 0,0 0 0,0 0 0,0 0 0,-1 1 0,1-1 0,-1 1 0,1 0 0,-1 0 0,0 0 0,3 4 0,4 3 0,132 134 0,-116-117 0,-26-26 0,1-1 0,0 1 0,-1-1 0,1 0 0,-1 1 0,1-1 0,-1 0 0,1 0 0,0 1 0,-1-1 0,1 0 0,0 0 0,-1 0 0,1 0 0,0 0 0,-1 0 0,1 0 0,0 0 0,-1 0 0,1 0 0,0 0 0,-1-1 0,1 1 0,0 0 0,-1 0 0,1-1 0,-1 1 0,1 0 0,-1-1 0,1 1 0,0 0 0,-1-1 0,1 1 0,-1-1 0,0 1 0,1-1 0,-1 1 0,1-1 0,-1 1 0,0-1 0,1 0 0,-1 1 0,0-1 0,0 1 0,1-1 0,-1-1 0,21-43 0,-13 26 0,16-25 0,1 2 0,2 1 0,1 1 0,3 2 0,1 0 0,43-38 0,-22 30 0,3 2 0,0 2 0,107-57 0,-53 43 0,155-56 0,117-13 0,-194 70 0,275-90 0,-373 111 0,-1-3 0,161-96 0,-147 60-1365,-36 14-5461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6.168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630 110 24575,'-1'-3'0,"1"0"0,-1 0 0,0 0 0,0 0 0,0 0 0,0 0 0,-1 0 0,1 0 0,-1 1 0,0-1 0,1 0 0,-1 1 0,0 0 0,-1-1 0,1 1 0,0 0 0,-1 0 0,1 0 0,-1 0 0,0 0 0,1 1 0,-5-2 0,-10-6 0,0 1 0,-29-8 0,28 10 0,7 2 0,-1 1 0,0 1 0,0 0 0,0 1 0,0 0 0,0 1 0,0 0 0,0 1 0,0 1 0,0-1 0,1 2 0,-1 0 0,0 0 0,1 1 0,0 0 0,-18 10 0,4 0 0,1 1 0,0 1 0,0 1 0,2 1 0,-39 39 0,51-45 0,1 0 0,1 0 0,0 0 0,0 1 0,1 1 0,1-1 0,0 1 0,1 0 0,0 0 0,2 1 0,-1-1 0,-1 25 0,1 10 0,3-1 0,6 75 0,-4-116 0,0 0 0,0 0 0,1 0 0,0 0 0,0-1 0,0 1 0,1-1 0,0 1 0,0-1 0,1 0 0,0 0 0,0-1 0,0 1 0,1-1 0,-1 0 0,1 0 0,1 0 0,-1-1 0,1 1 0,-1-1 0,12 5 0,-4-3 0,0 0 0,1-1 0,-1 0 0,1-1 0,0-1 0,1 0 0,-1-1 0,0 0 0,23-1 0,5-2 0,-1 2 0,57 9 0,-83-8 0,0 2 0,-1 0 0,1 0 0,-1 1 0,0 1 0,0 0 0,-1 1 0,0 1 0,0 0 0,12 10 0,3 5 0,-1 1 0,41 47 0,-61-62 0,0 0 0,-1 0 0,0 1 0,0 0 0,-1 0 0,-1 0 0,1 1 0,-2-1 0,1 1 0,-2 0 0,1 0 0,-1 1 0,0 11 0,-1 13 0,1 2 0,-2-1 0,-1 0 0,-7 38 0,7-68 0,0-1 0,-1 0 0,1 0 0,-2 0 0,1 0 0,-1 0 0,1 0 0,-2-1 0,1 1 0,-1-1 0,1 0 0,-2 0 0,1 0 0,0-1 0,-1 1 0,0-1 0,0 0 0,0-1 0,-7 5 0,1-3 0,0-1 0,-1 0 0,0 0 0,1-1 0,-1-1 0,0 0 0,0-1 0,0 0 0,-14-1 0,-39 1 0,-165-5 0,227 4 0,-1-1 0,0 1 0,1-1 0,-1 0 0,0 0 0,1 0 0,-1-1 0,1 1 0,0-1 0,-1 0 0,1 0 0,0 0 0,0 0 0,0 0 0,1-1 0,-5-4 0,3 2 0,0-1 0,0 1 0,1-1 0,0 0 0,0 0 0,1 0 0,0 0 0,-3-13 0,1-7 0,1-1 0,1 0 0,2-46 0,1 52 0,-1 5 0,0 0 0,2 1 0,0-1 0,5-20 0,-5 30 0,1-1 0,0 1 0,0-1 0,0 1 0,1 0 0,0 0 0,0 1 0,0-1 0,1 1 0,0 0 0,0 0 0,6-5 0,55-50 0,-42 37 0,0 0 0,31-20 0,11 8 0,-52 29 0,-1-1 0,1 0 0,-1-1 0,-1-1 0,17-13 0,-7 1 0,0-1 0,-2-1 0,-1-1 0,0 0 0,-2-2 0,-1 0 0,-1 0 0,-2-1 0,14-38 0,-18 41 0,-1-1 0,-2 0 0,0-1 0,-1 1 0,-2-1 0,-1 0 0,-2-50 0,-1 70 1,0-1 1,-1 1-1,0 0 0,0 0 0,-1 0 0,0 0 0,0 0 1,0 0-1,0 1 0,-1-1 0,0 1 0,0 0 0,-1 0 0,-8-7 1,-9-6-19,-1 1 1,-30-18 0,-14-10-1318,50 30-5492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48.790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560 115 24575,'-1'-3'0,"0"0"0,0 0 0,0 0 0,-1 0 0,1 0 0,-1 0 0,0 0 0,0 1 0,0-1 0,0 0 0,0 1 0,-4-3 0,-30-27 0,27 26 0,-1 1 0,1 0 0,-1 0 0,0 1 0,0 1 0,0-1 0,-1 2 0,1-1 0,-19-1 0,-8 2 0,-55 3 0,33 1 0,51-2 0,1 0 0,-1 1 0,0 1 0,1-1 0,-1 1 0,1 0 0,-1 1 0,1 0 0,0 0 0,0 0 0,0 1 0,1 0 0,-1 0 0,1 1 0,0 0 0,0 0 0,1 0 0,-1 1 0,-4 6 0,4-3 0,0 0 0,0 0 0,1 1 0,0 0 0,1 0 0,0 0 0,0 0 0,1 1 0,1-1 0,0 1 0,0 0 0,1 0 0,0 11 0,1-15 0,0 1 0,1-1 0,-1 1 0,2-1 0,-1 1 0,1-1 0,0 1 0,1-1 0,-1 0 0,2 0 0,-1 0 0,1-1 0,0 1 0,0-1 0,0 0 0,1 0 0,0 0 0,1-1 0,-1 1 0,1-1 0,0-1 0,0 1 0,0-1 0,1 0 0,11 5 0,-1-2 0,0 0 0,1-1 0,0-1 0,0-1 0,0-1 0,0 0 0,21 0 0,15-2 0,61-7 0,-110 5 0,1 1 0,-1-1 0,0-1 0,0 1 0,0-1 0,0 0 0,0 0 0,0 0 0,-1-1 0,1 1 0,-1-1 0,1-1 0,-1 1 0,0 0 0,0-1 0,-1 0 0,1 0 0,-1 0 0,0 0 0,0-1 0,0 1 0,-1-1 0,1 0 0,1-5 0,4-12 0,-1-1 0,-1 1 0,0-1 0,1-27 0,-2 16 0,-7 60 0,0 1 0,4 44 0,0-10 0,-2 1045-1365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0.34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24575,'3'0'0,"3"4"0,2 9 0,2 6 0,-3 8 0,3 6 0,-1 3 0,2-2 0,-1-3 0,-3 1 0,-1-4-8191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1.74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3 24575,'48'-1'0,"-20"0"0,1 1 0,-1 1 0,38 6 0,-59-5 0,1 0 0,0 0 0,-1 0 0,1 1 0,-1 0 0,0 1 0,0 0 0,0 0 0,0 0 0,-1 1 0,0 0 0,0 0 0,0 0 0,0 1 0,-1 0 0,8 10 0,-10-9 0,0 0 0,0 0 0,-1 0 0,0 0 0,0 0 0,0 1 0,-1-1 0,0 0 0,-1 1 0,1 7 0,-2 2 0,1 0 0,-2-1 0,-5 25 0,6-37 0,0 1 0,-1-1 0,0 1 0,0-1 0,-1 0 0,1 1 0,-1-1 0,0 0 0,0-1 0,0 1 0,0 0 0,-1-1 0,0 0 0,1 0 0,-1 0 0,0 0 0,-1-1 0,1 1 0,0-1 0,-1 0 0,-6 2 0,-10 6 0,99 24 0,-59-24 0,-1 0 0,0 1 0,0 1 0,-1 1 0,17 17 0,-28-25 0,-1 1 0,0 1 0,0-1 0,0 1 0,0 0 0,-1 0 0,-1 0 0,1 0 0,-1 1 0,0 0 0,-1-1 0,1 1 0,-2 0 0,1 0 0,-1 0 0,0 10 0,0-8 0,-1 1 0,-1-1 0,0 1 0,0-1 0,-1 1 0,0-1 0,-7 19 0,6-25 0,1 1 0,-1-1 0,0 1 0,0-1 0,0 0 0,-1 0 0,1 0 0,-1-1 0,0 1 0,0-1 0,-1 0 0,1 0 0,0-1 0,-1 1 0,0-1 0,0 0 0,-9 3 0,-17 4-195,0-1 0,0-1 0,-1-2 0,0-1 0,0-2 0,-33-1 0,41-2-6631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3.652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49 24575,'1'-1'0,"-1"0"0,0 0 0,1 0 0,-1 0 0,1 0 0,-1 1 0,1-1 0,-1 0 0,1 0 0,0 1 0,-1-1 0,1 0 0,0 1 0,-1-1 0,1 1 0,0-1 0,0 1 0,0-1 0,-1 1 0,1-1 0,0 1 0,0 0 0,0-1 0,0 1 0,1 0 0,31-8 0,-20 6 0,18-5 0,0 1 0,0 2 0,1 1 0,-1 1 0,56 4 0,-32 4 0,0 2 0,75 21 0,-124-28 0,0 1 0,0 0 0,0 0 0,0 0 0,0 1 0,0 0 0,-1 0 0,1 1 0,-1-1 0,0 1 0,0 0 0,0 1 0,-1-1 0,7 9 0,-8-8 0,0 1 0,0 0 0,-1 0 0,0 0 0,0 0 0,0 1 0,-1-1 0,0 0 0,0 1 0,-1-1 0,0 1 0,0-1 0,0 1 0,-2 8 0,1-8 0,0 0 0,-1 0 0,0-1 0,0 1 0,-1 0 0,0-1 0,0 0 0,0 0 0,-1 0 0,0 0 0,0 0 0,0-1 0,-1 1 0,0-1 0,0 0 0,0-1 0,0 1 0,-7 3 0,-11 6 0,-1-1 0,1-1 0,-37 13 0,5-3 0,54-21 0,0-1 0,0 0 0,0 1 0,0-1 0,0 1 0,0-1 0,0 1 0,0-1 0,1 1 0,-1 0 0,0-1 0,0 1 0,0 0 0,1 0 0,-1 0 0,0 0 0,1 0 0,-1 0 0,1 0 0,-2 1 0,3-1 0,-1-1 0,0 1 0,0 0 0,1-1 0,-1 1 0,0 0 0,1-1 0,-1 1 0,0 0 0,1-1 0,-1 1 0,1-1 0,-1 1 0,1-1 0,-1 1 0,1-1 0,0 0 0,-1 1 0,1-1 0,-1 0 0,1 1 0,0-1 0,0 1 0,58 15 0,-43-12 0,-11-3 0,68 17 0,-2 4 0,0 2 0,68 35 0,-121-48 0,0 1 0,0 0 0,-1 2 0,-1 0 0,-1 1 0,0 0 0,0 1 0,-2 1 0,0 0 0,-1 1 0,-1 0 0,0 1 0,-2 0 0,9 24 0,-15-33 0,0 1 0,-1-1 0,-1 1 0,1 0 0,-2-1 0,1 1 0,-2 0 0,1 0 0,-2-1 0,1 1 0,-1-1 0,-1 1 0,0-1 0,0 0 0,-1 0 0,-1 0 0,1 0 0,-8 10 0,3-7 0,0-1 0,-1-1 0,0 1 0,-1-2 0,0 0 0,-1 0 0,0-1 0,0 0 0,-1-1 0,0 0 0,0-1 0,-18 6 0,-41 12 0,-112 22 0,53-15 0,108-27-341,-1 0 0,0-2-1,-30 1 1,25-3-6485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58.441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0 0 24575,'37'462'0,"-9"-187"0,-26-115 0,-4-122 0,2 0 0,1 1 0,2-1 0,2 0 0,17 66 0,41 103-1365,-54-173-5461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0.20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1 271 24575,'0'-3'0,"1"0"0,0 1 0,-1-1 0,1 1 0,0 0 0,0-1 0,1 1 0,-1 0 0,0-1 0,1 1 0,-1 0 0,1 0 0,0 0 0,0 0 0,2-1 0,34-28 0,-32 26 0,29-19 0,0 2 0,1 1 0,1 2 0,1 1 0,1 2 0,60-16 0,-46 19 0,1 2 0,0 2 0,0 3 0,80 1 0,-114 5 0,1 1 0,-1 0 0,0 2 0,25 6 0,-38-7 0,0 1 0,-1-1 0,1 1 0,-1 0 0,0 0 0,0 1 0,0 0 0,0 0 0,-1 0 0,1 1 0,-1 0 0,0 0 0,-1 0 0,1 1 0,5 9 0,5 13 0,-2 0 0,-1 1 0,-1 1 0,-2-1 0,0 2 0,-3-1 0,6 60 0,-6 5 0,-8 121 0,-1-191 0,0 0 0,-2 0 0,-1 0 0,0-1 0,-2 0 0,-1 0 0,-1 0 0,-1-2 0,-1 1 0,-1-1 0,0-1 0,-2 0 0,-1-1 0,0-1 0,-24 21 0,-225 198 0,264-238 0,1 0 0,-1 0 0,1 0 0,0 1 0,-1-1 0,1 0 0,0 1 0,-1-1 0,1 0 0,0 1 0,0-1 0,-1 0 0,1 1 0,0-1 0,0 0 0,-1 1 0,1-1 0,0 1 0,0-1 0,0 1 0,0-1 0,0 0 0,0 1 0,0-1 0,0 1 0,0-1 0,0 1 0,0-1 0,0 1 0,0-1 0,0 0 0,0 1 0,0-1 0,0 1 0,1-1 0,-1 1 0,0-1 0,0 0 0,0 1 0,1 0 0,21 7 0,34-5 0,199-16 0,33 0 0,272 14-1365,-533-1-5461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1.717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3 424 24575,'-3'-125'0,"6"-131"0,-2 254 0,-1-1 0,1 1 0,0 0 0,0 0 0,0 0 0,0 0 0,0 0 0,0 0 0,0 0 0,1 0 0,-1 0 0,0 1 0,1-1 0,0 1 0,-1-1 0,1 1 0,0-1 0,0 1 0,0 0 0,0 0 0,0 0 0,0 0 0,0 0 0,0 0 0,1 1 0,-1-1 0,0 1 0,0 0 0,1-1 0,-1 1 0,0 0 0,0 0 0,5 1 0,10 0 0,0 0 0,1 1 0,20 5 0,-30-5 0,337 85 0,-303-80 0,-23-5 0,0 2 0,0 0 0,-1 1 0,28 11 0,-44-15 0,0 1 0,1 0 0,-1 0 0,0 0 0,0 0 0,0 0 0,0 0 0,-1 1 0,1-1 0,-1 1 0,1-1 0,-1 1 0,0-1 0,0 1 0,1 3 0,11 50 0,-9-33 0,9 56 0,-4 1 0,-3 1 0,-8 137 0,-1-69 0,3 587-1365,0-711-5461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03.364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0 24575,'625'0'-1365,"-606"0"-5461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2.45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848 139 24575,'-6'-2'0,"1"0"0,-1 0 0,1 0 0,-1-1 0,1 0 0,0 0 0,0 0 0,0-1 0,1 1 0,-7-8 0,-12-6 0,3 5 0,0 1 0,-1 2 0,-1 0 0,0 0 0,0 2 0,-1 1 0,-40-6 0,19 8 0,-1 1 0,1 2 0,-49 5 0,86-3 0,0 1 0,0 0 0,1 0 0,-1 0 0,1 1 0,0-1 0,0 2 0,0-1 0,0 1 0,0 0 0,1 0 0,-10 9 0,-6 8 0,-31 40 0,31-34 0,6-9 0,1 1 0,1 0 0,1 1 0,0 1 0,2-1 0,1 2 0,0 0 0,-10 41 0,11-32 0,2-1 0,1 1 0,2 0 0,0 47 0,3-70 0,0 0 0,1 1 0,-1-1 0,2 0 0,-1 0 0,1 0 0,1 0 0,-1 0 0,1 0 0,0-1 0,1 1 0,0-1 0,0 0 0,1 0 0,0-1 0,0 1 0,0-1 0,1 0 0,10 9 0,6 4 0,0-1 0,1 0 0,1-2 0,0-1 0,1-1 0,1-1 0,0-1 0,1-1 0,0-1 0,0-2 0,1 0 0,0-2 0,1-2 0,37 3 0,80 4 0,-98-6 0,90 0 0,-122-6 0,-1-1 0,0 0 0,0-1 0,0-1 0,0 0 0,0-1 0,-1 0 0,1-1 0,-2-1 0,15-9 0,37-32-1365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3.29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24575,'7'0'0,"7"0"0,8 0 0,9 0 0,6 0 0,8 3 0,7 2 0,4 0 0,-5-1 0,-11-1-8191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4.25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1 24575,'4'0'0,"5"0"0,4 0 0,5 0 0,2 0 0,6 0 0,2 0 0,0 0 0,-1 0 0,-1 0 0,-2 0 0,0 0 0,3 0 0,0 0 0,0 0 0,-5 0-8191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5.48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24575,'0'946'-1365,"0"-923"-5461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0.70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17.7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71 24575,'0'-3'0,"0"1"0,1-1 0,-1 0 0,1 0 0,-1 0 0,1 1 0,0-1 0,0 0 0,0 1 0,1-1 0,-1 1 0,1-1 0,-1 1 0,1 0 0,0-1 0,0 1 0,0 0 0,0 0 0,0 0 0,0 1 0,0-1 0,1 0 0,-1 1 0,1 0 0,-1-1 0,1 1 0,0 0 0,-1 0 0,1 1 0,0-1 0,0 0 0,2 1 0,14-3 0,-1 1 0,1 1 0,35 2 0,-28 0 0,14 0 0,71 11 0,-98-10 0,1 1 0,-1 0 0,0 1 0,0 0 0,-1 1 0,1 1 0,-1 0 0,0 1 0,13 9 0,-20-11 0,-1 0 0,1 0 0,-1 0 0,0 1 0,-1-1 0,1 1 0,-1 0 0,0 0 0,-1 0 0,1 0 0,-1 1 0,0-1 0,-1 0 0,0 1 0,1 8 0,1 15 0,-2 0 0,-3 34 0,0-22 0,2-36 0,0-1 0,-1 0 0,0 0 0,0 0 0,0 1 0,-1-1 0,1 0 0,-1 0 0,-1-1 0,1 1 0,-1 0 0,1-1 0,-1 1 0,-6 5 0,3-3 0,-1 0 0,-1-1 0,1 0 0,-1 0 0,0-1 0,0 0 0,-14 6 0,-2-2 0,0 0 0,-1-1 0,0-2 0,-1-1 0,-27 3 0,118-12 0,109 8 0,-169-3 0,1-1 0,-1 1 0,1 0 0,-1 0 0,0 1 0,0 0 0,0 0 0,0 0 0,0 1 0,0-1 0,0 1 0,-1 0 0,1 0 0,-1 1 0,0-1 0,0 1 0,0 0 0,0 0 0,-1 1 0,0-1 0,0 1 0,0-1 0,0 1 0,2 7 0,0 3 0,0-1 0,-2 0 0,0 1 0,0 0 0,-1 0 0,-1 0 0,-1 24 0,0-37 0,0 18 0,-1 0 0,0 0 0,-1 0 0,-2-1 0,-5 21 0,7-35 0,0 1 0,-1 0 0,0-1 0,0 1 0,0-1 0,-1 0 0,0 0 0,0 0 0,0 0 0,0-1 0,-1 0 0,0 0 0,0 0 0,0 0 0,0-1 0,0 0 0,-1 0 0,0 0 0,1-1 0,-9 3 0,-140 40 120,137-41-332,-2-1 0,1-1 0,0 0-1,-1-1 1,1-1 0,-30-3 0,27-2-6614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0.1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427 6 24575,'-66'-2'0,"43"0"0,0 1 0,0 1 0,-1 1 0,1 1 0,-41 9 0,54-7 0,1 0 0,0 1 0,0 0 0,0 1 0,1 0 0,0 0 0,0 0 0,0 1 0,1 1 0,0-1 0,-7 10 0,4-4 0,1 1 0,0-1 0,1 1 0,1 1 0,0 0 0,-6 20 0,10-24 0,0 1 0,1-1 0,0 1 0,1 0 0,0-1 0,1 1 0,1 0 0,-1 0 0,2-1 0,5 22 0,-5-26 0,0 0 0,1 0 0,0 0 0,0 0 0,0-1 0,1 1 0,0-1 0,1 0 0,-1-1 0,1 1 0,0-1 0,0 1 0,1-2 0,0 1 0,0-1 0,0 1 0,0-2 0,8 5 0,-11-7 0,10 6 0,2-1 0,-1 0 0,1-1 0,22 5 0,-31-10 0,-1 1 0,1-1 0,-1 0 0,1-1 0,-1 1 0,1-1 0,-1 0 0,0 0 0,0-1 0,1 1 0,-1-1 0,0 0 0,0-1 0,0 1 0,-1-1 0,7-5 0,10-7 0,0-2 0,-2 0 0,0-1 0,0-1 0,18-26 0,-29 34 0,0-1 0,-1 0 0,0 0 0,-1 0 0,0-1 0,-1 0 0,0 0 0,-1 0 0,-1 0 0,0-1 0,1-21 0,-4-37 0,-2 227 0,3 102 0,9-182 0,-5-46 0,2 48 0,-8 254-1365,1-312-5461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1.57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 24575,'0'428'0,"0"-426"0,-1 1 0,1-1 0,0 1 0,0-1 0,1 1 0,-1-1 0,0 0 0,1 1 0,0-1 0,-1 1 0,1-1 0,0 0 0,0 0 0,0 1 0,1-1 0,-1 0 0,0 0 0,1 0 0,0 0 0,-1-1 0,1 1 0,0 0 0,0-1 0,0 1 0,2 1 0,2-1 0,0 0 0,1-1 0,-1 1 0,1-1 0,-1 0 0,1-1 0,-1 1 0,11-2 0,536-3-1365,-533 4-5461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5:23.1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 1 24575,'-2'110'0,"5"118"0,20-74 0,-1-31 0,-13-78 0,6 58 0,6 62 0,-12-106 0,4 113 0,-13-126-1365,0-27-5461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8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1 107 24575,'0'-3'0,"1"0"0,0 0 0,0-1 0,0 1 0,1 0 0,-1 0 0,1 0 0,0 0 0,-1 0 0,1 1 0,1-1 0,-1 0 0,0 1 0,1 0 0,-1-1 0,1 1 0,3-2 0,2-3 0,1 1 0,1 0 0,19-8 0,-17 9 0,1 1 0,0 0 0,0 1 0,0 1 0,0 0 0,0 1 0,1 0 0,-1 1 0,0 1 0,1 0 0,25 5 0,-14 1 0,0 0 0,-1 2 0,1 1 0,-2 1 0,29 17 0,-34-15 0,0 1 0,-2 1 0,1 0 0,-2 1 0,0 0 0,-1 1 0,-1 1 0,21 37 0,-31-52 0,-1 1 0,0-1 0,0 1 0,-1-1 0,1 1 0,-1 0 0,0 0 0,0 0 0,0 0 0,0 0 0,0 0 0,-1 0 0,0 0 0,0 0 0,0 0 0,-1 0 0,1 0 0,-1 0 0,0 0 0,0 0 0,0 0 0,-1-1 0,-1 6 0,-1-4 0,1 0 0,-1-1 0,0 0 0,0 0 0,-1 0 0,1 0 0,-1 0 0,0-1 0,1 0 0,-2 0 0,1 0 0,0-1 0,0 0 0,-1 0 0,-7 2 0,-77 18 0,-48 16 0,86-28 0,43-9 0,1 1 0,0-1 0,-1 1 0,1 1 0,-11 3 0,17-4 0,-1-1 0,1 1 0,-1 0 0,1-1 0,0 1 0,0 0 0,-1 0 0,1 0 0,1 1 0,-1-1 0,0 1 0,1-1 0,-1 1 0,1-1 0,0 1 0,0 0 0,0-1 0,0 1 0,-1 5 0,-2 19 10,2-1-1,1 1 1,4 53-1,0-10-1412,-3-51-5423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49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0.9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57 25 24575,'0'-1'0,"1"0"0,-1 0 0,0 0 0,1 0 0,-1 0 0,1 1 0,-1-1 0,1 0 0,0 0 0,-1 1 0,1-1 0,0 0 0,-1 1 0,1-1 0,0 1 0,0-1 0,0 1 0,0-1 0,-1 1 0,1 0 0,0-1 0,0 1 0,0 0 0,0 0 0,0-1 0,2 1 0,29-4 0,-27 3 0,22-1 0,0 0 0,0 2 0,47 6 0,-60-4 0,1 1 0,-1 1 0,1 0 0,-1 1 0,0 1 0,-1 0 0,0 0 0,17 12 0,-18-10 0,6 4 0,0 0 0,0 2 0,-1 0 0,-1 0 0,23 27 0,-37-38 0,0 1 0,0-1 0,0 1 0,0-1 0,0 1 0,0 0 0,-1-1 0,0 1 0,0 0 0,0 0 0,0 0 0,-1 0 0,1 0 0,-1 0 0,0 6 0,-1-5 0,-1-1 0,1 1 0,-1-1 0,0 0 0,0 0 0,0 0 0,0 0 0,-1 0 0,0 0 0,0 0 0,0-1 0,0 0 0,0 1 0,-1-1 0,1 0 0,-8 4 0,-1 1 0,-1 0 0,0-1 0,0 0 0,-1-1 0,0-1 0,0 0 0,0-1 0,-23 4 0,-7-2 0,-68 0 0,-18 1 0,126-7 0,-1 1 0,0-1 0,1 1 0,-1 0 0,1 1 0,-1-1 0,1 1 0,-1 0 0,1 0 0,0 0 0,0 1 0,0-1 0,0 1 0,0 0 0,-3 4 0,5-4 0,0 1 0,-1 0 0,2 0 0,-1-1 0,0 2 0,1-1 0,0 0 0,0 0 0,0 0 0,0 1 0,1-1 0,-1 0 0,1 1 0,0-1 0,0 0 0,2 6 0,6 72-1365,-6-59-5461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24575,'0'4'0,"0"5"0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3.73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51 24575,'1'-1'0,"-1"0"0,1-1 0,-1 1 0,1 0 0,0 0 0,0 0 0,0 0 0,-1 0 0,1 0 0,0 1 0,0-1 0,0 0 0,0 0 0,1 1 0,-1-1 0,0 0 0,0 1 0,0-1 0,0 1 0,2-1 0,31-10 0,-30 9 0,17-3 0,0 0 0,1 1 0,-1 2 0,1 0 0,0 1 0,27 2 0,-35 0 0,-1 1 0,1 0 0,-1 0 0,0 1 0,0 1 0,0 0 0,0 1 0,-1 0 0,0 1 0,0 1 0,14 9 0,-22-12 0,1 1 0,-1 0 0,0 0 0,-1 0 0,1 0 0,-1 0 0,0 1 0,0 0 0,0-1 0,-1 1 0,0 0 0,0 0 0,-1 0 0,0 1 0,0-1 0,1 11 0,-1 10 0,-2 1 0,-4 39 0,3-56 0,2-5 0,-2 0 0,1-1 0,0 1 0,-1 0 0,0-1 0,0 0 0,-1 0 0,0 1 0,0-1 0,0-1 0,0 1 0,-1 0 0,1-1 0,-1 0 0,-6 5 0,3-3 0,-1 0 0,0-1 0,0 1 0,-1-2 0,0 1 0,0-1 0,0-1 0,-11 4 0,7-2 0,-1 0 0,1 1 0,-18 11 0,-32 14 0,59-30 0,0 0 0,0 0 0,0 1 0,1 0 0,-1 0 0,1 0 0,-1 0 0,1 0 0,0 1 0,-1-1 0,1 1 0,1 0 0,-1 0 0,0 0 0,1 0 0,-4 5 0,4-1 0,0-1 0,0 1 0,0 0 0,1-1 0,0 1 0,0 0 0,0 0 0,2 13 0,1 29 0,16 86 0,-15-109-682,0 52-1,-3-59-6143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0:54.06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0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24575,'0'8'0,"0"6"0</inkml:trace>
  <inkml:trace contextRef="#ctx0" brushRef="#br0" timeOffset="0.99">0 295 24575,'0'4'0,"0"5"0,0 5 0,0 4 0,0 2 0,0 3 0,0 0 0,0-3-8191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1.48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6 24575,'68'-2'0,"-44"0"0,0 1 0,-1 1 0,1 1 0,0 1 0,-1 1 0,1 1 0,38 12 0,-53-13 0,-1 1 0,1 0 0,-1 0 0,0 0 0,0 1 0,0 1 0,13 11 0,-18-12 0,0-1 0,0 1 0,0-1 0,0 1 0,-1 0 0,0 0 0,0 0 0,0 0 0,0 1 0,-1-1 0,0 0 0,0 1 0,-1-1 0,1 1 0,-1 5 0,0-5 0,1 0 0,-1 0 0,-1 0 0,1 0 0,-1 0 0,0 0 0,0 0 0,-1 0 0,0 0 0,0 0 0,0 0 0,-1-1 0,1 1 0,-2-1 0,1 0 0,0 0 0,-1 0 0,0 0 0,0-1 0,0 1 0,-1-1 0,0 0 0,1 0 0,-1-1 0,-1 1 0,1-1 0,0 0 0,-8 2 0,0 1 0,-1 0 0,-1-1 0,1 0 0,-1-2 0,0 1 0,1-2 0,-1 0 0,-1-1 0,1 0 0,-19-2 0,16 3 0,31 4 0,29 4 0,12-4 0,88 20 0,-116-20 0,-3-1 0,-1 0 0,0 1 0,0 1 0,-1 1 0,0 1 0,-1 1 0,0 1 0,30 22 0,-33-20 0,-7-5 0,0-1 0,-1 1 0,0 0 0,0 1 0,-1 0 0,9 14 0,-15-20 0,-1 0 0,0 0 0,1 0 0,-1 0 0,-1 0 0,1 0 0,0 0 0,-1 1 0,1-1 0,-1 0 0,0 0 0,0 1 0,0-1 0,-1 0 0,1 0 0,-1 0 0,0 1 0,0-1 0,0 0 0,0 0 0,0 0 0,0 0 0,-1 0 0,0-1 0,0 1 0,1 0 0,-2-1 0,1 1 0,-3 2 0,-4 3 0,0-1 0,-1 0 0,0 0 0,0-1 0,0-1 0,-1 1 0,0-1 0,0-1 0,0 0 0,0-1 0,-1 0 0,1-1 0,-14 1 0,-237 0 63,136-5-1491,103 2-5398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5.25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4 109 24575,'-1'67'0,"-1"-38"0,1 0 0,2 0 0,1 0 0,1-1 0,9 37 0,-8-72 0,3-26 0,5-39 0,-11 57 0,1 1 0,1-1 0,0 1 0,1-1 0,1 1 0,11-25 0,-13 34 0,0 0 0,0 1 0,1 0 0,-1 0 0,1 0 0,0 0 0,0 0 0,0 1 0,0 0 0,1 0 0,-1 0 0,1 0 0,0 1 0,0 0 0,0 0 0,0 0 0,0 0 0,0 1 0,1 0 0,-1 0 0,0 0 0,8 1 0,-8-1 0,0 1 0,0 0 0,1 0 0,-1 1 0,0-1 0,0 1 0,0 0 0,1 0 0,-1 1 0,0 0 0,-1 0 0,1 0 0,6 4 0,-6-2 0,1 1 0,-1 0 0,0 0 0,0 0 0,-1 1 0,1 0 0,-1 0 0,-1 0 0,5 9 0,3 6 0,11 20 0,18 49 0,-34-76 0,-2 0 0,0 1 0,0-1 0,-2 1 0,0 0 0,0 0 0,-2 24 0,1-120 0,-2 49 0,1 1 0,1 0 0,2-1 0,8-32 0,-9 55 0,1 0 0,0 0 0,0 0 0,1 0 0,0 0 0,1 1 0,-1 0 0,2 0 0,-1 0 0,1 1 0,1-1 0,-1 2 0,1-1 0,0 1 0,1 0 0,-1 0 0,1 1 0,12-7 0,-8 6 0,0 0 0,1 1 0,-1 1 0,1 0 0,0 1 0,0 0 0,0 0 0,1 2 0,-1 0 0,19 1 0,-24 0 0,-1 1 0,1 0 0,0 1 0,-1 0 0,1 0 0,-1 1 0,0 0 0,0 0 0,0 1 0,0 0 0,-1 0 0,1 0 0,-1 1 0,0 0 0,0 0 0,-1 1 0,0-1 0,0 1 0,6 9 0,-4-2 0,-2 0 0,1 1 0,-2-1 0,0 1 0,0 0 0,2 21 0,1 3 0,-1-9-682,5 60-1,-10-67-6143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6.96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203 39 24575,'-22'-1'0,"9"1"0,0 0 0,0 0 0,0 1 0,-23 5 0,32-5 0,0 1 0,1-1 0,0 0 0,-1 1 0,1 0 0,0 0 0,0 0 0,0 0 0,0 0 0,0 1 0,0-1 0,1 1 0,-1 0 0,1-1 0,-1 1 0,1 1 0,0-1 0,1 0 0,-1 0 0,0 1 0,-1 5 0,-5 17 0,1 0 0,2 0 0,0 0 0,2 1 0,0-1 0,2 1 0,3 36 0,-1-59 0,-1-1 0,1 0 0,0 0 0,0 0 0,0 0 0,0 0 0,0 0 0,1 0 0,0 0 0,-1-1 0,1 1 0,0-1 0,0 1 0,0-1 0,1 0 0,-1 1 0,0-1 0,1 0 0,0-1 0,-1 1 0,1 0 0,0-1 0,0 1 0,0-1 0,0 0 0,0 0 0,0 0 0,0-1 0,5 1 0,10 2 0,1-1 0,-1-1 0,1-1 0,18-3 0,-5 2 0,-15 1 0,1-1 0,-1-1 0,0 0 0,-1-1 0,33-10 0,-44 12 0,0-1 0,-1 0 0,1-1 0,-1 1 0,0-1 0,0 1 0,0-1 0,0-1 0,0 1 0,-1 0 0,1-1 0,-1 0 0,0 0 0,0 0 0,0 0 0,-1 0 0,1-1 0,-1 1 0,0-1 0,-1 0 0,1 1 0,-1-1 0,0 0 0,0 0 0,1-7 0,-2 2 0,0-1 0,-1 1 0,0-1 0,-1 1 0,0-1 0,0 1 0,-1 0 0,0 0 0,-1 0 0,0 0 0,-1 1 0,-10-16 0,5 9 0,-1 1 0,-1 1 0,0 0 0,-1 1 0,0 0 0,-25-17 0,-12 4-1365,33 19-5461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08.9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140 713 24575,'0'-2'0,"0"0"0,0 0 0,-1 1 0,1-1 0,0 0 0,-1 0 0,0 0 0,0 0 0,1 0 0,-1 1 0,0-1 0,0 0 0,-1 1 0,1-1 0,0 1 0,0-1 0,-1 1 0,1 0 0,-1-1 0,1 1 0,-1 0 0,0 0 0,0 0 0,1 0 0,-1 0 0,0 1 0,0-1 0,0 0 0,0 1 0,0-1 0,1 1 0,-1 0 0,0 0 0,0 0 0,0 0 0,-2 0 0,1 0 0,1 0 0,-1 0 0,0 0 0,1 1 0,-1-1 0,1 1 0,-1-1 0,1 1 0,-1 0 0,1 0 0,0 0 0,0 0 0,-1 1 0,1-1 0,0 0 0,0 1 0,0 0 0,0-1 0,0 1 0,1 0 0,-1 0 0,0 0 0,1 0 0,0 0 0,-1 1 0,1-1 0,0 0 0,-1 5 0,-10 45 0,-3 53 0,13-88 0,1 0 0,1 0 0,1 0 0,0 0 0,1 0 0,1 0 0,6 21 0,-8-35 0,1 0 0,0 1 0,-1-2 0,1 1 0,0 0 0,1 0 0,-1-1 0,0 1 0,1-1 0,-1 1 0,1-1 0,0 0 0,0 0 0,0-1 0,0 1 0,0 0 0,0-1 0,0 0 0,0 0 0,4 1 0,11 3 0,0-2 0,33 3 0,-3 1 0,-44-6 0,0 0 0,0-1 0,0 1 0,0 0 0,0-1 0,0 0 0,0 0 0,0 0 0,0-1 0,0 1 0,0-1 0,0 0 0,0 0 0,0 0 0,0-1 0,0 0 0,4-2 0,-4 0 0,0 1 0,0-1 0,-1 0 0,1-1 0,-1 1 0,0 0 0,-1-1 0,1 0 0,-1 1 0,0-1 0,0 0 0,3-11 0,1-11 0,0 0 0,-2 0 0,-1-1 0,-1 1 0,-1-1 0,-6-49 0,-35-169 0,31 201 0,-50-184 0,17 65 37,25 91-1439,13 55-5424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3.10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24575,'28'0'0,"-1"0"0,0 1 0,0 2 0,0 1 0,0 1 0,-1 1 0,1 2 0,-2 0 0,33 15 0,-20-4 0,-20-12 0,-1 1 0,0 1 0,0 1 0,-1 0 0,0 1 0,-1 0 0,27 27 0,-13-5 0,-18-22 0,-2-1 0,1 1 0,-2 1 0,1 0 0,11 23 0,-19-31 0,1 1 0,-1-1 0,0 1 0,0-1 0,0 1 0,-1 0 0,1-1 0,-1 1 0,0 0 0,-1-1 0,1 1 0,-1-1 0,0 1 0,0 0 0,0-1 0,-1 1 0,0-1 0,1 0 0,-2 0 0,1 1 0,0-1 0,-5 5 0,4-4 0,-1-1 0,0 0 0,0 1 0,0-1 0,0 0 0,-1-1 0,1 1 0,-1-1 0,0 0 0,0 0 0,0-1 0,0 1 0,-1-1 0,1 0 0,-1 0 0,-8 1 0,-5-1 0,-1 0 0,0-1 0,-30-3 0,30 0 0,0 2 0,-37 4 0,57-4 0,0 0 0,0 0 0,0 0 0,0 0 0,0 0 0,0 0 0,0 0 0,0 1 0,1-1 0,-1 0 0,0 0 0,0 0 0,0 0 0,0 0 0,0 1 0,0-1 0,0 0 0,0 0 0,0 0 0,0 0 0,0 0 0,0 1 0,0-1 0,0 0 0,0 0 0,0 0 0,-1 0 0,1 0 0,0 1 0,0-1 0,0 0 0,0 0 0,0 0 0,0 0 0,0 0 0,0 0 0,0 1 0,0-1 0,-1 0 0,1 0 0,0 0 0,0 0 0,0 0 0,0 0 0,0 0 0,0 0 0,-1 0 0,1 0 0,0 0 0,0 0 0,0 0 0,0 0 0,0 0 0,-1 0 0,1 0 0,0 0 0,0 0 0,0 0 0,0 0 0,0 0 0,-1 0 0,1 0 0,0 0 0,20 8 0,38 8 0,-49-14 0,4 0 0,-1 1 0,1 1 0,-1 0 0,0 1 0,0 0 0,0 1 0,-1 0 0,0 1 0,0 0 0,-1 1 0,0 0 0,0 0 0,-1 1 0,0 1 0,0 0 0,-1 0 0,0 0 0,6 12 0,-3-5 0,-1-1 0,-1 1 0,-1 1 0,0 0 0,-1 0 0,-1 0 0,-1 1 0,0 0 0,-1 0 0,-1 0 0,0 35 0,-3-44 0,0 0 0,-1 0 0,0 0 0,0 0 0,-1-1 0,-1 1 0,-5 14 0,5-18 0,0-1 0,0 0 0,-1 1 0,0-2 0,0 1 0,0 0 0,0-1 0,-1 0 0,0 0 0,0 0 0,0 0 0,0-1 0,-7 4 0,-16 8 0,10-4 0,0-1 0,0-1 0,-1-1 0,-1 0 0,-24 5 0,19-6-1365,5-1-5461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4.14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24575,'2'26'0,"1"1"0,1-1 0,1 0 0,13 38 0,-8-32 0,-2 1 0,5 38 0,-7-15 0,24 169 0,-22-162 0,-1 1 0,-4 0 0,-6 84 0,0-24 0,3-113-115,4 39-1135,1-36-5576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5.8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0 204 24575,'43'-49'0,"-34"37"0,1 0 0,0 1 0,1 0 0,0 1 0,19-13 0,-10 9 0,-4 3 0,0 0 0,1 2 0,26-12 0,-38 19 0,0 0 0,-1 1 0,1 0 0,0-1 0,0 2 0,0-1 0,0 1 0,0-1 0,0 1 0,-1 1 0,1-1 0,0 1 0,0 0 0,0 0 0,0 0 0,-1 0 0,1 1 0,8 4 0,19 15 0,-1 2 0,-1 0 0,-2 2 0,0 1 0,34 43 0,-35-35 0,-1 1 0,-2 0 0,-2 2 0,21 47 0,-33-58 0,-1-1 0,-1 2 0,-1-1 0,-2 1 0,0 0 0,-2 0 0,-1 0 0,-1 1 0,-1-1 0,-2 0 0,-1 1 0,-1-1 0,-7 27 0,5-38 0,-1 0 0,0-1 0,-1 0 0,-1 0 0,0-1 0,-1 0 0,-1-1 0,0 0 0,-1-1 0,0 0 0,-17 13 0,26-23 0,0 1 0,-1 0 0,0-1 0,1 0 0,-1 0 0,0 0 0,0 0 0,0 0 0,-1-1 0,1 0 0,0 0 0,0 0 0,-1-1 0,1 1 0,-1-1 0,1 0 0,0 0 0,-1 0 0,1-1 0,0 0 0,-1 0 0,1 0 0,0 0 0,0 0 0,0-1 0,0 0 0,0 0 0,0 0 0,0 0 0,1-1 0,-1 0 0,1 1 0,-1-1 0,-4-6 0,1 0 0,-1 0 0,2 0 0,-1 0 0,2-1 0,-1 1 0,1-1 0,0-1 0,1 1 0,1-1 0,-1 0 0,2 0 0,-3-17 0,3 12 0,0-1 0,1 1 0,1 0 0,0-1 0,1 1 0,1-1 0,1 1 0,7-24 0,-8 37 0,0 0 0,0 0 0,1 1 0,-1-1 0,1 1 0,0-1 0,0 1 0,0 0 0,0 0 0,0 1 0,0-1 0,0 0 0,0 1 0,1 0 0,-1 0 0,1 0 0,-1 0 0,1 0 0,-1 1 0,1 0 0,0 0 0,3 0 0,0-1 0,0 1 0,-1 1 0,1-1 0,0 1 0,0 0 0,0 0 0,-1 1 0,1 0 0,-1 0 0,0 1 0,7 3 0,38 32 0,-2 2 0,47 49 0,34 28 0,-101-92-1365,-4-2-5461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7.24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36 309 24575,'-10'-79'0,"1"15"0,1 10 0,5 43 0,1-1 0,0 0 0,1 0 0,0 0 0,2-19 0,0 30 0,-1-1 0,1 1 0,-1 0 0,1 0 0,-1 0 0,1 0 0,0 0 0,0 0 0,0 0 0,0 0 0,-1 0 0,1 0 0,1 0 0,-1 0 0,0 0 0,0 1 0,0-1 0,0 1 0,0-1 0,1 0 0,-1 1 0,0 0 0,0-1 0,1 1 0,-1 0 0,0 0 0,1 0 0,-1 0 0,0 0 0,3 0 0,51 5 0,-36-2 0,103 7 0,-46-6 0,0 4 0,-1 2 0,125 36 0,-196-45 0,-1 0 0,0 1 0,0-1 0,0 1 0,0 0 0,0 0 0,0 1 0,-1-1 0,1 0 0,-1 1 0,1-1 0,-1 1 0,0 0 0,0 0 0,0 0 0,0 0 0,-1 0 0,1 0 0,-1 1 0,0-1 0,0 0 0,0 1 0,0-1 0,0 5 0,0 9 0,0 0 0,0 1 0,-5 31 0,1-12 0,-17 344 0,19-369 0,-5 65 0,-21 101 0,13-97-1365,12-60-5461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8.19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46 24575,'3'0'0,"6"-3"0,5-2 0,7 0 0,4 1 0,6 1 0,4 2 0,-3-4 0,-3-1 0,-3 1 0,-2 2 0,-2 0 0,0 2 0,0 0 0,-1 1 0,1 0 0,-4 0-8191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9.04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1 24575,'4'0'0,"5"0"0,4 0 0,5 0 0,2 0 0,2 0 0,1 0 0,4 0 0,1 0 0,0 0 0,-1 0 0,-2 0 0,0 0 0,-2 0 0,-4 3 0,-6 3-8191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4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24575,'0'4'0,"0"5"0,0 5 0,0 4 0,0 3 0,0 1 0,0-2-8191</inkml:trace>
  <inkml:trace contextRef="#ctx0" brushRef="#br0" timeOffset="1">0 318 24575,'0'4'0,"0"5"0,0 5 0,0 4 0,0 2 0,0 3 0,0 0 0,0-3-8191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19.92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0 24575,'379'0'-1365,"-351"0"-5461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3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 24575,'-2'126'0,"4"139"0,2-237 0,0 0 0,10 32 0,-7-35 0,-2 1 0,5 45 0,-2 11 0,35 155 0,-42-230 0,9 33-1365,0-10-5461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5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24575,'11'-6'0,"-1"0"0,1 1 0,0 1 0,0-1 0,0 2 0,1 0 0,-1 0 0,1 1 0,13-1 0,-16 1 0,1 1 0,-1 0 0,1 0 0,-1 1 0,1 1 0,-1-1 0,1 2 0,-1-1 0,1 1 0,-1 1 0,0 0 0,0 0 0,0 0 0,0 1 0,-1 1 0,0-1 0,1 2 0,-2-1 0,1 1 0,-1 0 0,14 14 0,3 6 0,-11-14 0,-1 1 0,0 1 0,-1-1 0,0 2 0,-1 0 0,-1 0 0,0 1 0,6 16 0,-14-30 0,-1 0 0,0 0 0,1 0 0,-1 0 0,0 0 0,0 0 0,0 0 0,0 0 0,0 0 0,0 0 0,-1 0 0,1 0 0,-1 0 0,1-1 0,-1 1 0,0 0 0,0 0 0,0 0 0,0-1 0,-2 3 0,0 0 0,0-1 0,0 1 0,-1-1 0,1 0 0,-1-1 0,0 1 0,0-1 0,-7 4 0,-8 1 0,0 0 0,-1-1 0,-23 4 0,31-7 0,0 2 0,14 1 0,29 7 0,52 6 0,96 11 0,-176-29 0,-1-1 0,0 1 0,0 0 0,1 0 0,-1 0 0,0 0 0,0 0 0,0 0 0,0 0 0,0 1 0,0-1 0,0 1 0,-1-1 0,1 1 0,-1 0 0,1 0 0,-1 0 0,1 0 0,-1 0 0,2 3 0,-1 0 0,-1 0 0,1 0 0,-1 1 0,0-1 0,0 1 0,0-1 0,-1 0 0,0 11 0,0-6 0,-1-1 0,0 1 0,-1-1 0,0 1 0,-1-1 0,0 0 0,0 0 0,-1 0 0,0 0 0,-7 10 0,5-12 7,-1 1 0,-1-1 0,1 0-1,-1-1 1,-1 0 0,1 0 0,-19 9-1,-71 26-326,54-25-779,27-9-5727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8.4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267 17 24575,'-70'-9'0,"58"7"0,0-1 0,0 2 0,0 0 0,0 0 0,-22 2 0,31 0 0,-1 0 0,0 0 0,0 0 0,1 1 0,-1-1 0,1 1 0,-1 0 0,1 0 0,0 0 0,0 0 0,0 0 0,0 1 0,0-1 0,0 1 0,1 0 0,-1 0 0,1 0 0,0 0 0,0 1 0,0-1 0,0 0 0,-2 7 0,-3 7 0,1 0 0,0 1 0,-5 32 0,10-44 0,0 1 0,0-1 0,1 0 0,0 1 0,0-1 0,1 1 0,0-1 0,0 0 0,0 0 0,1 0 0,0 1 0,0-2 0,0 1 0,5 8 0,-2-7 0,0-1 0,0 1 0,1-1 0,-1 0 0,1-1 0,1 1 0,-1-1 0,1 0 0,0-1 0,0 0 0,0 0 0,1 0 0,-1-1 0,13 4 0,-5-4 0,0 1 0,1-2 0,-1 0 0,0-1 0,1-1 0,28-2 0,-40 2 0,-1-1 0,0 1 0,0-1 0,0 0 0,0 0 0,0 0 0,0-1 0,0 1 0,0-1 0,0 1 0,-1-1 0,1 0 0,-1 0 0,1 0 0,-1 0 0,4-5 0,-2 2 0,-1 0 0,1-1 0,-1 0 0,0 0 0,-1 0 0,1 0 0,2-11 0,0-8 0,-1 0 0,-1 0 0,-1-32 0,-2 50 0,0-3 0,-1 0 0,1 0 0,-2 0 0,-3-14 0,5 20 0,-1 1 0,-1-1 0,1 0 0,-1 1 0,1-1 0,-1 1 0,0-1 0,0 1 0,0 0 0,-1 0 0,1 0 0,-1 0 0,0 1 0,-3-4 0,6 6 0,0-1 0,-1 1 0,1 0 0,0 0 0,0-1 0,-1 1 0,1 0 0,0 0 0,0 0 0,-1-1 0,1 1 0,0 0 0,-1 0 0,1 0 0,0 0 0,-1 0 0,1 0 0,0-1 0,-1 1 0,1 0 0,0 0 0,-1 0 0,1 0 0,0 0 0,-1 0 0,1 0 0,0 1 0,-1-1 0,1 0 0,0 0 0,-1 0 0,1 0 0,0 0 0,-1 0 0,1 1 0,0-1 0,-1 0 0,1 0 0,0 0 0,0 1 0,-1-1 0,1 0 0,0 0 0,0 1 0,0-1 0,-1 0 0,1 1 0,0 23 0,13 23 0,25 35 0,-28-63 0,-1 0 0,0 1 0,8 30 0,28 112 0,-19 0 0,-18-96 0,-2-24 0,1 50 0,-6-65-455,1 1 0,7 28 0,-5-35-6371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29.8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24575,'-2'129'0,"5"139"0,-3-264 0,0-1 0,1 0 0,-1 0 0,1 0 0,0 1 0,0-1 0,1 0 0,-1 0 0,0 0 0,1 0 0,0-1 0,0 1 0,0 0 0,0-1 0,0 1 0,0-1 0,1 0 0,-1 1 0,1-1 0,-1-1 0,1 1 0,0 0 0,0 0 0,0-1 0,0 0 0,0 0 0,0 0 0,0 0 0,1 0 0,3 0 0,11 2 0,0-2 0,1 0 0,-1-1 0,26-3 0,-6 1 0,207 2-1365,-226 0-5461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21:3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0 24575,'3'179'0,"-6"190"0,-8-270 0,0 50 0,11 103-1365,0-233-5461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29:53.9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8334 24575,'0'492'0,"0"-489"0,0 1 0,-1 0 0,1-1 0,1 1 0,-1-1 0,0 1 0,1-1 0,0 1 0,0-1 0,0 1 0,0-1 0,0 0 0,1 0 0,-1 1 0,1-1 0,0 0 0,0 0 0,0-1 0,0 1 0,1 0 0,-1-1 0,1 1 0,0-1 0,-1 0 0,1 0 0,0 0 0,0 0 0,1 0 0,-1-1 0,0 1 0,0-1 0,1 0 0,-1 0 0,1 0 0,-1-1 0,8 1 0,100 13 0,2-5 0,175-9 0,-117-3 0,1058 3 0,-983 12 0,-18 1 0,1700-11 0,-943-5 0,-658 14 0,10 1 0,2111-13 0,-2066 14 0,20-1 0,471 41 0,-99-34 0,-510-22 0,-39 5 0,25 0 0,294-33 0,-346 8 0,208 2 0,-83 7 0,-214 8 0,463 1 0,-308 7 0,-173-2 0,328 9 0,-414-8 0,1-1 0,-1 0 0,0 0 0,1 0 0,-1-1 0,0 0 0,0 0 0,1 0 0,-1 0 0,6-3 0,-9 2 0,1 0 0,-1 1 0,1-1 0,-1 0 0,0 0 0,0 0 0,0 0 0,0-1 0,0 1 0,0 0 0,-1-1 0,1 1 0,-1-1 0,0 0 0,0 1 0,0-1 0,0 0 0,0 0 0,1-5 0,2-31 0,-1 0 0,-1-1 0,-8-72 0,1 17 0,5-313 0,-3-92 0,-7 331 0,-3-107 0,14-372 0,-13 501 0,-1-3 0,13-2474 0,1 1166 0,12 1310 0,-1 1 0,-14 19 0,4-102 0,8 152 0,-5 48 0,2-49 0,11-287 0,-10 238 0,-8-128 0,-3 95 0,3 155 0,0 1 0,0 1 0,0-1 0,0 1 0,0-1 0,1 1 0,0-1 0,0 1 0,3-8 0,-3 10 0,1 0 0,-1 0 0,1 0 0,0 0 0,0 0 0,0 1 0,0-1 0,0 1 0,0 0 0,1-1 0,-1 1 0,0 0 0,1 0 0,-1 0 0,0 1 0,1-1 0,-1 0 0,6 1 0,62-10 0,0 4 0,119 5 0,-105 2 0,727 4 0,-661-18 0,3 1 0,5 15 0,176-6 0,-331 3 0,0 0 0,0 0 0,0 0 0,0-1 0,0 1 0,0-1 0,-1 0 0,1 0 0,0 0 0,0 0 0,-1-1 0,1 1 0,0-1 0,-1 1 0,0-1 0,1 0 0,-1 0 0,2-3 0,-3 4 0,0-1 0,-1 0 0,1 0 0,-1 1 0,1-1 0,-1 0 0,0 0 0,0 0 0,0 1 0,0-1 0,0 0 0,0 0 0,-1 0 0,1 0 0,-1 1 0,1-1 0,-1 0 0,1 1 0,-1-1 0,0 0 0,0 1 0,0-1 0,0 1 0,0-1 0,0 1 0,0-1 0,-1 1 0,1 0 0,0 0 0,-3-2 0,-76-65 0,65 57 0,-1-1 0,2-1 0,-1 0 0,2-1 0,0 0 0,0-1 0,2-1 0,-13-20 0,14 19 0,7 12 0,0 1 0,0-1 0,0 1 0,1-1 0,0 0 0,0 0 0,0 0 0,1 0 0,-2-7 0,3 11 0,1 1 0,-1-1 0,1 1 0,-1 0 0,1 0 0,-1-1 0,1 1 0,-1 0 0,1 0 0,-1-1 0,1 1 0,-1 0 0,1 0 0,0 0 0,-1 0 0,1 0 0,-1 0 0,1 0 0,0 0 0,-1 0 0,1 0 0,-1 0 0,1 0 0,-1 0 0,1 1 0,-1-1 0,1 0 0,0 0 0,-1 1 0,1-1 0,-1 0 0,0 1 0,1-1 0,-1 0 0,1 1 0,21 12 0,-10-5 0,0 1 0,0 1 0,-1 0 0,0 0 0,-1 1 0,0 1 0,-1-1 0,0 2 0,-1-1 0,0 1 0,-1 0 0,-1 1 0,9 24 0,-4-9 0,-7-20 0,0 0 0,-1 1 0,0-1 0,-1 1 0,2 11 0,-4-17 0,0 0 0,0-1 0,-1 1 0,1 0 0,-1 0 0,0-1 0,0 1 0,0 0 0,0-1 0,-1 0 0,1 1 0,-1-1 0,0 0 0,0 1 0,0-1 0,0 0 0,-5 4 0,-6 5 0,-1 0 0,0-1 0,0-1 0,-1-1 0,0 0 0,-1 0 0,-20 7 0,-2 2 0,31-14 0,1 0 0,0 0 0,1 0 0,-1 1 0,-5 6 0,-29 21 0,7-18 0,27-12 0,0 0 0,0 0 0,0 1 0,0 0 0,1 0 0,-1 0 0,1 1 0,-10 8 0,15-12 0,0 0 0,0 1 0,0-1 0,0 1 0,0-1 0,0 0 0,0 1 0,0-1 0,0 1 0,0-1 0,0 0 0,0 1 0,0-1 0,0 1 0,0-1 0,0 0 0,1 1 0,-1-1 0,0 0 0,0 1 0,0-1 0,1 0 0,-1 1 0,0-1 0,0 0 0,1 1 0,-1-1 0,0 0 0,1 0 0,-1 1 0,0-1 0,1 0 0,-1 0 0,0 0 0,1 1 0,-1-1 0,1 0 0,-1 0 0,0 0 0,1 0 0,-1 0 0,1 0 0,-1 0 0,0 0 0,1 0 0,-1 0 0,1 0 0,-1 0 0,0 0 0,1 0 0,-1 0 0,1-1 0,-1 1 0,27 0 0,-19-2 0,0-1 0,-1 0 0,1 0 0,0 0 0,-1-1 0,0 0 0,0 0 0,0-1 0,11-10 0,52-60 0,-33 34 0,-29 32 0,0 1 0,0-1 0,-1 1 0,1-1 0,-2-1 0,8-12 0,-12 18 0,-1 0 0,0 0 0,0 0 0,0 0 0,0 0 0,0 0 0,-1 0 0,0-1 0,0 1 0,0 0 0,0 0 0,-1 0 0,1 0 0,-1 0 0,0 0 0,-1 0 0,1 0 0,-3-6 0,2 6 0,-21-48 0,-50-84 0,60 111 0,12 21 0,0-1 0,-1 1 0,0 0 0,0 0 0,0 0 0,-1 0 0,1 0 0,-1 1 0,0-1 0,0 1 0,0 0 0,0 0 0,-7-5 0,9 8 0,0 1 0,1-1 0,-1 1 0,0-1 0,0 1 0,0-1 0,0 1 0,1 0 0,-1-1 0,0 1 0,1 0 0,-1-1 0,0 1 0,1 0 0,-1 0 0,1 0 0,-1 0 0,1 0 0,0 0 0,-1-1 0,1 1 0,0 0 0,-1 0 0,1 0 0,0 0 0,0 0 0,0 0 0,0 0 0,0 2 0,-3 38 0,3-38 0,2 192 0,-4 69 0,-3-245 0,-2-33 0,-1-33 0,7 14 0,1 1 0,2-1 0,11-52 0,-12 73 0,3-70 0,-5 66 0,1-1 0,1 1 0,6-32 0,-7 48 0,0-1 0,0 1 0,0-1 0,0 1 0,0 0 0,0-1 0,0 1 0,0-1 0,0 1 0,0 0 0,0-1 0,1 1 0,-1 0 0,0-1 0,0 1 0,0 0 0,1-1 0,-1 1 0,0 0 0,0-1 0,1 1 0,-1 0 0,0-1 0,0 1 0,1 0 0,-1 0 0,1 0 0,-1-1 0,0 1 0,1 0 0,-1 0 0,0 0 0,1 0 0,-1 0 0,1 0 0,-1-1 0,10 14 0,4 25 0,20 191 0,-35-493 0,1 441-1365,0-156-5461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7:41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2261 119 24575,'-48'0'0,"-16"1"0,-1-2 0,1-4 0,-81-15 0,94 12 0,-1 1 0,-98 2 0,-52-6 0,129 4 0,-84 3 0,-10 0 0,34-15 0,8 0 0,-10 9 0,-214 13 0,340-1 0,0-1 0,0 2 0,1-1 0,-1 1 0,1 0 0,0 1 0,-1 0 0,2 1 0,-1-1 0,1 1 0,-1 1 0,1-1 0,1 1 0,-1 1 0,1-1 0,-9 12 0,-7 13 0,1 0 0,-27 54 0,40-69 0,-1 6 0,1 2 0,2-1 0,0 1 0,1 0 0,2 0 0,0 1 0,1 34 0,3 311 0,0-359 0,1 1 0,0-1 0,1 0 0,0 0 0,0-1 0,1 1 0,1-1 0,0 1 0,0-1 0,1-1 0,9 13 0,1-3 0,1 0 0,1-1 0,0-1 0,21 16 0,13 10 0,-38-29 0,2-1 0,0 0 0,0-1 0,1-1 0,34 17 0,-11-14 0,44 11 0,11 3 0,-66-19 0,-1-1 0,1-2 0,1-1 0,33 2 0,117-5 0,8 1 0,-38 21 0,-84-16 0,-6 0 0,71 0 0,-101-7 0,51 9 0,-50-5 0,45 1 0,53 5 0,-89-6 0,60 0 0,-85-6 0,0 0 0,0-1 0,0 0 0,0-1 0,-1-1 0,0 0 0,25-12 0,12-7 0,-25 12 0,0 0 0,0-2 0,-2-1 0,1-1 0,-2-1 0,22-19 0,-36 25 0,-1-1 0,0 0 0,-1-1 0,0 1 0,5-14 0,22-34 0,-24 46 0,-2 0 0,1-1 0,-1 0 0,-1 0 0,-1-1 0,0 0 0,-1 0 0,4-18 0,3-18 0,-3 17 0,-1-1 0,-3-1 0,4-62 0,-11-402 0,2 494 0,0 1 0,0-1 0,-1 1 0,1-1 0,-1 1 0,-1-1 0,1 1 0,-1 0 0,0-1 0,0 1 0,0 0 0,-1 0 0,0 1 0,0-1 0,0 0 0,0 1 0,-7-6 0,4 5 0,0 0 0,-1 0 0,0 1 0,0 0 0,0 1 0,-1-1 0,1 1 0,-1 1 0,0 0 0,0 0 0,-10-2 0,-73-7-455,-1 3 0,-96 5 0,152 3-6371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39:01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0 24575,'-2'1'0,"0"0"0,1-1 0,-1 1 0,1 0 0,-1 0 0,1 0 0,-1 0 0,1 0 0,0 0 0,-1 0 0,1 1 0,0-1 0,0 0 0,0 1 0,0-1 0,0 1 0,0-1 0,0 1 0,1-1 0,-1 1 0,0-1 0,0 4 0,-13 44 0,13-44 0,-12 74 0,3 1 0,4-1 0,6 121 0,1-112 0,-1-59 0,2 0 0,0 1 0,13 54 0,-10-67 0,1 1 0,1-1 0,0 0 0,1 0 0,1-1 0,1 0 0,17 22 0,86 95 0,32 39 0,-126-140 0,-1 0 0,-1 0 0,-2 2 0,16 51 0,-2-8 0,-21-54 0,-1 1 0,-1-1 0,-1 1 0,-1 0 0,1 42 0,-9 121 0,3-170 0,-2 4 0,-1-1 0,-1 1 0,0-1 0,-2 1 0,0-2 0,-2 1 0,-19 33 0,16-31 0,1 1 0,1-1 0,1 2 0,-12 46 0,5 38 0,-4 150 0,20 110 0,3-150 0,-3-172 0,-10 318 0,4-302 0,-3 0 0,-2-1 0,-36 110 0,17-83 0,3 2 0,5 1 0,3 1 0,-12 178 0,31-251 0,1-1 0,1 0 0,1 0 0,1 0 0,0 0 0,1 0 0,14 32 0,7 4 0,34 54 0,-26-50 0,43 73 0,44 81 0,-96-162 0,-2 0 0,21 72 0,-36-96 0,-2-1 0,-1 1 0,-1 0 0,-1 0 0,-1 0 0,-2 1 0,0-1 0,-2 0 0,-1 0 0,-1 0 0,-1 0 0,-1-1 0,-2 1 0,-12 29 0,-24 41 0,5 2 0,-49 184 0,60-116 0,7 0 0,0 309 0,22-393 0,-4 0 0,-4 0 0,-25 122 0,-9-46 0,14-64 0,-21 151 0,19 135 0,29-297 0,3 0 0,23 132 0,-9-99 0,5 147 0,-19 117 0,-3-358 0,-11 132 0,0-21 0,8-98 0,-2 0 0,-12 52 0,7-46 0,-4 49 0,-17 104 0,17-126 0,-7 92 0,17 106 0,4-132 0,-22 183 0,16-278 0,-14 138 0,19-157 0,1 0 0,2 0 0,0-1 0,0 1 0,2 0 0,12 37 0,44 78 0,14 38 0,-58-127 0,3-1 0,1 0 0,3-2 0,35 52 0,-47-80 0,-1 1 0,-1 1 0,0-1 0,-1 1 0,0 1 0,-2 0 0,0 0 0,-1 0 0,-1 0 0,-1 1 0,0-1 0,-1 20 0,-7 301 0,-4-212 0,-30 138 0,35-245 0,1-8 0,0 1 0,2-1 0,-1 1 0,1 15 0,2-23 0,-1 0 0,1-1 0,0 1 0,0 0 0,1-1 0,-1 1 0,1-1 0,0 0 0,0 1 0,1-1 0,-1 0 0,1 0 0,0-1 0,6 7 0,15 14-1365,-2-5-5461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41.0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200 746 24575,'18'488'0,"-5"-285"0,-7-74 0,0 127 0,-2-39 0,20 8 0,-23-222 0,0 0 0,0-1 0,0 1 0,0-1 0,0 1 0,0-1 0,1 0 0,-1 1 0,1-1 0,-1 0 0,1 0 0,0 0 0,0 0 0,0 0 0,0 0 0,0-1 0,1 1 0,-1-1 0,0 0 0,1 1 0,-1-1 0,1 0 0,-1 0 0,1-1 0,0 1 0,2 0 0,13 3 0,0-1 0,34 2 0,-31-4 0,290 3 0,-14-2 0,-126 20 0,26-21 0,-73-2 0,200 24 0,-144-5 0,333-9 0,-298-11 0,2641 2 0,-2572-24 0,-60 1 0,585-61 0,-658 65 0,161 2 0,-248 12 0,114-25 0,-123 19 0,0 1 0,0 4 0,57-1 0,953 10 0,-592-4 0,-235 13 0,6 1 0,-238-13 0,1 0 0,-1 0 0,0 0 0,0-1 0,0 0 0,0 0 0,0-1 0,0 0 0,7-2 0,-11 2 0,1 0 0,-1 0 0,0 0 0,0 0 0,0 0 0,0 0 0,0 0 0,0-1 0,-1 1 0,1-1 0,-1 1 0,0-1 0,0 0 0,0 1 0,0-1 0,0 0 0,0 0 0,-1 0 0,1 0 0,-1 0 0,0-4 0,3-63 0,-6-76 0,-1 19 0,4 47 0,2-24 0,-4 0 0,-29-181 0,19 206 0,-3-108 0,8 78 0,-20-208 0,27 191 0,2 82 0,-7-68 0,4 108 0,0-1 0,0 1 0,-1 0 0,1 0 0,-1 0 0,0 0 0,0 0 0,-1 0 0,1 1 0,-1-1 0,0 1 0,0-1 0,0 1 0,0 0 0,0 0 0,-1 1 0,1-1 0,-1 1 0,0-1 0,0 1 0,0 0 0,0 0 0,0 1 0,-7-2 0,-12-4 0,-1 2 0,0 0 0,-33-1 0,29 3 0,-281-14 0,117 10 0,-257-27 0,-234-12 0,-523 24 0,-3343 23 0,2410-2 0,2119 1 0,6-1 0,0 1 0,-1 1 0,1 0 0,0 1 0,-22 5 0,33-6 0,0 0 0,0 0 0,1 1 0,-1-1 0,0 1 0,0-1 0,1 1 0,-1 0 0,1 0 0,0 0 0,-1 0 0,1 1 0,0-1 0,0 1 0,1-1 0,-1 1 0,0-1 0,1 1 0,0 0 0,-1 0 0,1 0 0,0 0 0,1 0 0,-1 0 0,0 0 0,1 0 0,0 0 0,-1 0 0,1 0 0,1 0 0,-1 4 0,2 6 0,1-1 0,0 0 0,0 0 0,1 0 0,1-1 0,0 1 0,1-1 0,7 11 0,-4-6 0,-1 1 0,11 29 0,-5-3 0,-6-20 0,-1 1 0,-1 0 0,0 0 0,-2 0 0,2 42 0,-9 26 0,4 96 0,3-169-1365,1-4-5461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1.76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73 0 24575,'0'4'0,"0"9"0,0 6 0,0 7 0,-4 4 0,-1 0 0,1-5-8191</inkml:trace>
  <inkml:trace contextRef="#ctx0" brushRef="#br0" timeOffset="1">51 250 24575,'0'3'0,"0"6"0,0 5 0,0 8 0,-4 0 0,-1 0 0,0 0 0,-3 1 0,0-1 0,-2-3 0,0-1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51.473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37 258 24575,'0'656'0,"13"-503"0,-1-1 0,0 25 0,0 0 0,-13 187 0,1-361 0,0 0 0,1-1 0,-1 1 0,1 0 0,-1-1 0,1 1 0,0-1 0,0 1 0,0-1 0,0 0 0,0 1 0,1-1 0,-1 0 0,1 0 0,0 0 0,-1 0 0,1 0 0,0 0 0,0 0 0,0-1 0,0 1 0,1-1 0,-1 1 0,0-1 0,1 0 0,-1 0 0,1 0 0,-1 0 0,1 0 0,2 0 0,11 2 0,0 0 0,1-1 0,31 0 0,-24-1 0,576 0 0,-279-5 0,2521 4 0,-2839 1 0,0-1 0,1 0 0,-1 0 0,0 0 0,0-1 0,0 1 0,0-1 0,0 0 0,0 0 0,-1 0 0,1 0 0,0 0 0,0-1 0,-1 1 0,1-1 0,0 1 0,-1-1 0,3-3 0,-2 1 0,-1 1 0,0-1 0,0 0 0,0 0 0,0-1 0,-1 1 0,0 0 0,0-1 0,0 1 0,0 0 0,-1-1 0,1-4 0,7-205 0,-4 81 0,4-589 0,-8 491 0,-2 195 0,-2 1 0,-14-60 0,10 56 0,-7-75 0,17 35 0,-1 56 0,0 1 0,-1-1 0,-1 0 0,-7-33 0,7 54 0,0 0 0,1 0 0,-2 0 0,1 0 0,0 0 0,0 0 0,-1 0 0,1 0 0,-1 0 0,1 0 0,-1 1 0,0-1 0,0 1 0,0-1 0,0 1 0,0 0 0,0 0 0,0 0 0,0 0 0,0 0 0,0 0 0,-1 1 0,-3-2 0,-61-3 0,55 5 0,-399-20 0,-80 0 0,-2399 21 0,2880-1 0,0 0 0,0 1 0,0 0 0,1 0 0,-1 1 0,0 1 0,-13 4 0,20-5 0,-1-1 0,1 1 0,0 0 0,0 0 0,0 0 0,1 1 0,-1-1 0,0 0 0,1 1 0,-1 0 0,1 0 0,0 0 0,0 0 0,0 0 0,1 0 0,-1 0 0,1 1 0,-1-1 0,1 0 0,0 1 0,1-1 0,-1 1 0,0 6 0,1 57 76,1-53-364,0 1-1,-1-1 1,-1 0 0,-3 17 0,0-13-6538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6:59.785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28 586 24575,'18'346'0,"-10"-229"0,-8 144 0,-3-99 0,3-118 0,0 36 0,14 122 0,10 25 0,-21-162 0,-3-51 0,0 0 0,1 0 0,0 0 0,1 0 0,6 18 0,-7-30 0,0-1 0,0 1 0,0-1 0,0 1 0,0 0 0,1-1 0,-1 0 0,0 1 0,1-1 0,0 0 0,-1 0 0,1 0 0,0 0 0,-1 0 0,1 0 0,0 0 0,0-1 0,0 1 0,0-1 0,-1 1 0,4-1 0,47 5 0,-38-5 0,616 2 0,-325-7 0,-172 7 0,117-3 0,-204-2 0,0-1 0,0-3 0,59-17 0,-10 0 0,0 4 0,1 4 0,127-5 0,297 18 0,-258 6 0,2273-3 0,-2532 0 0,0 1 0,0-2 0,0 1 0,0 0 0,0-1 0,0 1 0,0-1 0,0 0 0,0 0 0,-1 0 0,1 0 0,0 0 0,-1-1 0,1 0 0,-1 1 0,1-1 0,-1 0 0,0 0 0,1 0 0,-1 0 0,0 0 0,-1-1 0,1 1 0,0-1 0,-1 1 0,1-1 0,-1 0 0,0 1 0,0-1 0,1-4 0,1-7 0,0 0 0,-1-1 0,-1 1 0,-1-1 0,-1-16 0,1 5 0,-1-44 0,2-53 0,-21-157 0,-15-18 0,19 198 0,-20-102 0,27 144 0,2 0 0,3 0 0,6-112 0,1 47 0,-2 82 0,1 0 0,9-43 0,-11 82 0,1 0 0,-1-1 0,1 1 0,-1 0 0,0-1 0,0 1 0,0-1 0,0 1 0,0 0 0,-1-1 0,1 1 0,-1-1 0,1 1 0,-1 0 0,0 0 0,0-1 0,0 1 0,0 0 0,-1 0 0,1 0 0,-2-2 0,-2 1 0,1-1 0,-1 2 0,1-1 0,-1 0 0,0 1 0,0 0 0,0 0 0,0 1 0,-6-2 0,-56-14 0,-1 4 0,-80-6 0,-143 3 0,100 8 0,-585-6 0,-214-16 0,203 12 0,496 21 0,-1528-3 0,1816-1 0,0 1 0,1 0 0,-1 0 0,0 0 0,0 1 0,1-1 0,-1 1 0,0-1 0,0 1 0,1 0 0,-1 0 0,1 0 0,-1 0 0,1 1 0,-1-1 0,1 1 0,0-1 0,0 1 0,0 0 0,0 0 0,-4 4 0,4-1 0,0-1 0,0 1 0,0 0 0,1 0 0,0 0 0,0 0 0,0 0 0,1 1 0,-1-1 0,1 0 0,1 6 0,3 576-1365,-4-567-5461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02.68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48 1 24575,'0'537'0,"-1"-517"27,-2 0 0,0 1-1,-1-1 1,-9 26-1,6-23-525,1 1-1,-3 33 1,7-34-6327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07.354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100 0 24575,'393'27'0,"-187"-9"0,-146-13 0,1127 65 0,-625-55-433,655 28 293,-551-15 713,1353 1-573,-1406-31 0,-584 3 0,51 10 0,21 1 0,-92-12 0,0 1 0,0 0 0,0 0 0,0 1 0,0 0 0,0 1 0,12 5 0,-17-7 0,-1 1 0,1 0 0,-1 1 0,0-1 0,0 0 0,0 1 0,0 0 0,0-1 0,0 1 0,-1 0 0,1 1 0,-1-1 0,0 0 0,0 1 0,0-1 0,0 1 0,-1 0 0,1 0 0,0 4 0,19 93 0,7 116 0,-21-148 0,10 176 0,-16-128 0,-4 127 0,3-241 0,-1-1 0,1 0 0,-1 0 0,1 0 0,-1 1 0,0-1 0,0 0 0,0 0 0,0 0 0,0 0 0,0-1 0,-1 1 0,1 0 0,-1 0 0,1-1 0,-1 1 0,0-1 0,1 1 0,-1-1 0,0 0 0,0 0 0,0 0 0,0 0 0,0 0 0,0 0 0,0 0 0,0-1 0,-1 1 0,1-1 0,0 1 0,0-1 0,-1 0 0,-2 0 0,-10 0 0,-1 0 0,1-1 0,-30-6 0,19 2 0,-212-26 0,-381-42 0,230 46 0,273 21 0,-367-10 0,-1067 16 0,1475 3 0,-91 17 0,-39 2 0,19-19 0,-139 10 0,307-12 0,-810 54 0,309-24 0,439-24 0,-505 4 0,357-13 0,-280 2 0,502 0 0,-1 0 0,0-1 0,0 1 0,1-1 0,-1-1 0,0 1 0,1-1 0,-1 0 0,1-1 0,0 1 0,0-1 0,0 0 0,0-1 0,0 0 0,-7-6 0,9 6 0,0-1 0,0 1 0,1-1 0,-1 0 0,1-1 0,0 1 0,1 0 0,-1-1 0,1 0 0,0 1 0,0-1 0,1 0 0,0 0 0,0 0 0,0 0 0,1 0 0,0-8 0,6-520-1365,-6 514-5461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29.899"/>
    </inkml:context>
    <inkml:brush xml:id="br0">
      <inkml:brushProperty name="width" value="0.05" units="cm"/>
      <inkml:brushProperty name="height" value="0.05" units="cm"/>
      <inkml:brushProperty name="color" value="#66CC00"/>
    </inkml:brush>
  </inkml:definitions>
  <inkml:trace contextRef="#ctx0" brushRef="#br0">58 32 24575,'-13'190'0,"1"-8"0,11-159 0,-2 0 0,-5 24 0,-3 44 0,11 371 0,0-457 0,0 0 0,0 0 0,0 0 0,1 0 0,0 0 0,0 0 0,3 8 0,-3-11 0,0-1 0,0 1 0,1 0 0,-1 0 0,0-1 0,1 1 0,-1-1 0,1 1 0,0-1 0,0 1 0,-1-1 0,1 0 0,0 0 0,0 0 0,0 0 0,0 0 0,0-1 0,0 1 0,0-1 0,5 1 0,43 6 0,1-3 0,0-2 0,57-6 0,-22 2 0,213 2 0,374-18 0,-565 3 0,-64 7 0,83-3 0,39 12 0,692-19 0,-251 11 0,-355 9 0,-185-3 0,-31-1 0,0 2 0,0 2 0,0 1 0,44 10 0,-47-8 0,0 0 0,-1-3 0,1 0 0,49-5 0,-5 1 0,1318 2 0,-1357 2 0,50 8 0,29 2 0,59 5 0,-93-10 0,155-6 0,-102-4 0,438 3 0,-567 0 0,-1 1 0,1-2 0,0 1 0,0-1 0,-1 0 0,1-1 0,-1 1 0,1-1 0,-1-1 0,7-2 0,-9 2 0,-1 1 0,0-1 0,0 0 0,0 0 0,0 0 0,0 0 0,0 0 0,-1-1 0,0 1 0,0-1 0,0 0 0,0 0 0,0 1 0,-1-1 0,0 0 0,1 0 0,-1-6 0,7-39 0,-2 0 0,-3 0 0,-2-1 0,-5-49 0,1-9 0,5-11 0,-4-116 0,1 232 0,0-1 0,0 0 0,0 1 0,0 0 0,-1-1 0,1 1 0,-1 0 0,0 0 0,0 0 0,0 0 0,0 0 0,-1 0 0,1 0 0,-1 1 0,1-1 0,-1 1 0,0 0 0,0 0 0,0 0 0,0 0 0,0 1 0,-1-1 0,1 1 0,-1-1 0,1 1 0,-5 0 0,-14-5 0,0 2 0,0 0 0,-29 0 0,14 1 0,-483-49 0,-98-12 0,333 26 0,-294 1 0,-4220 40 0,4746-8-1365,34 0-5461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35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24575,'0'724'-1365,"0"-703"-5461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6T18:47:38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24575,'2998'0'0,"-2963"0"0,0 2 0,-1 2 0,1 1 0,41 12 0,-72-16 0,1 1 0,-1-1 0,-1 1 0,1 1 0,0-1 0,-1 0 0,1 1 0,-1 0 0,1 0 0,-1 0 0,0 0 0,-1 0 0,1 1 0,0-1 0,-1 1 0,0 0 0,0-1 0,0 1 0,0 0 0,-1 0 0,1 1 0,-1-1 0,1 5 0,1 11 0,0 0 0,-1 1 0,-2 34 0,0-28 0,-2 79 0,1-43 0,1 0 0,13 87 0,5-56 0,-3-16 0,10 148 0,-25-224 0,0 1 0,0-1 0,0 1 0,-1 0 0,1-1 0,-1 1 0,1-1 0,-1 1 0,0-1 0,0 1 0,0-1 0,0 0 0,-1 1 0,1-1 0,0 0 0,-1 0 0,0 0 0,1 0 0,-1 0 0,0 0 0,0-1 0,0 1 0,0-1 0,-1 1 0,1-1 0,0 0 0,-1 1 0,1-1 0,-1-1 0,1 1 0,-4 1 0,-9 1 0,1-1 0,-1-1 0,0 0 0,-24-1 0,12-1 0,-916 0 0,354-2 0,334 5 0,-277-4 0,375-9 0,-45-1 0,174 10 0,0-1 0,0-1 0,-40-11 0,40 8 0,0 1 0,-1 1 0,-41-2 0,33 8 0,25 1 0,-1-2 0,0 1 0,0-2 0,1 1 0,-1-2 0,0 0 0,1 0 0,-1-1 0,1-1 0,-22-9 0,31 11-76,1 1 1,0-1-1,0 0 0,1 0 0,-1 0 0,0 0 0,1 0 0,-1-1 1,1 1-1,0 0 0,0-1 0,0 1 0,0-1 0,0 0 1,0 1-1,1-1 0,-1-3 0,-2-12-6750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0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232 0 24575,'0'4'0,"-4"1"0,-2 4 0,-2 0 0,-5-1 0</inkml:trace>
  <inkml:trace contextRef="#ctx0" brushRef="#br0" timeOffset="1">118 113 24575,'-4'0'0,"-1"4"0,-4 1 0,0 4 0,-3 0 0,-2 3 0,0 2 0,-1 4 0,-2-2 0,-1 1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49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0 24575,'-4'0'0,"-5"0"0,-5 4 0,-4 1 0,-2 4 0,-3 0 0,4-1-8191</inkml:trace>
  <inkml:trace contextRef="#ctx0" brushRef="#br0" timeOffset="1">201 113 24575,'-4'0'0,"-5"0"0,-4 4 0,-9 5 0,-8 5 0,-6 4 0,-9-1 0,4-4-8191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2.82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767 0 24575,'-8'0'0,"-10"4"0,-6 1 0,-3 0 0,0-1 0,0 3 0,1 0 0,1-2 0,1 0 0,5-3-8191</inkml:trace>
  <inkml:trace contextRef="#ctx0" brushRef="#br0" timeOffset="1">313 69 24575,'-4'0'0,"-5"3"0,-8 2 0,-10 4 0,-4 0 0,-4 3 0,-8-1 0,-4-3 0,-6-2 0,6-2-8191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17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282 142 24575,'0'-1'0,"1"0"0,-1 0 0,0 0 0,1 0 0,-1 0 0,1 0 0,0 0 0,-1 0 0,1 1 0,0-1 0,0 0 0,-1 1 0,1-1 0,0 0 0,0 1 0,0-1 0,0 1 0,0-1 0,0 1 0,0-1 0,0 1 0,0 0 0,0 0 0,0-1 0,0 1 0,0 0 0,1 0 0,36-4 0,-33 3 0,483-4 0,-261 8 0,57-1 0,304-5 0,-413-8 0,59-1 0,21 11 0,294-40 0,-511 35 0,29-4 0,96-2 0,121 0 0,-13 1 0,1356 12 0,-1415 13 0,-97-3 0,-102-11 0,0 1 0,0 1 0,-1 0 0,1 1 0,0 1 0,21 8 0,-28-9 0,0 1 0,0-1 0,-1 1 0,0 1 0,1-1 0,-1 1 0,-1-1 0,1 1 0,-1 1 0,0-1 0,0 1 0,0-1 0,-1 1 0,4 11 0,19 48 0,-3 2 0,-3 0 0,12 80 0,-25-104 0,-3 0 0,-1 0 0,-3 44 0,-19 128 0,13-158 0,4-40 0,0 0 0,-2 0 0,0-1 0,0 1 0,-2-1 0,0 0 0,-16 29 0,18-38 0,0-1 0,0 0 0,0 0 0,-1-1 0,0 1 0,0-1 0,-1 0 0,1 0 0,-1-1 0,0 1 0,-1-1 0,1-1 0,0 1 0,-1-1 0,0 0 0,0-1 0,0 0 0,0 0 0,0 0 0,-14 1 0,-253-3 0,120-3 0,-357-14 0,190-8 0,-158 18 0,273 10 0,-307-21 0,-205-11 0,-1468 30 0,2169-2 0,1-1 0,-1 0 0,0-1 0,1 0 0,0-2 0,-22-8 0,-92-48 0,77 34 0,34 15 0,1 0 0,0-1 0,0 0 0,2-2 0,0 0 0,-23-27 0,-7-7 0,35 39 0,0-1 0,0 0 0,2-1 0,-1 0 0,1 0 0,1-1 0,0 0 0,1-1 0,1 0 0,0 0 0,1 0 0,0 0 0,1-1 0,1 0 0,-2-18 0,-7-71 0,8 86 0,1 0 0,0 1 0,2-2 0,0 1 0,1 0 0,1 0 0,0 0 0,2 0 0,7-29 0,-9 45 0,3-12 0,2 0 0,0 0 0,13-21 0,-16 30 0,0 1 0,0 0 0,1 0 0,0 0 0,0 1 0,0-1 0,0 1 0,0 0 0,1 0 0,-1 1 0,1-1 0,0 1 0,9-3 0,18-6 0,0 1 0,0 2 0,1 1 0,0 2 0,64-2 0,-55 3-1365,-27 0-5461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14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625 0 24575,'-4'0'0,"-5"0"0,-5 0 0,-4 0 0,-2 0 0,-3 0 0,-4 0 0,2 0-8191</inkml:trace>
  <inkml:trace contextRef="#ctx0" brushRef="#br0" timeOffset="1">285 46 24575,'-4'0'0,"-5"0"0,-5 0 0,0 4 0,-1 1 0,-3 0 0,-1-2 0,-6 4 0,-6 0 0,-9-2 0,-10 4 0,4-1-8191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51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451 1 24575,'-4'0'0,"-8"0"0,-11 0 0,-5 0 0,-2 3 0,1 2 0,2 0 0,-4-1 0,1-1 0,1-1 0,6-2-8191</inkml:trace>
  <inkml:trace contextRef="#ctx0" brushRef="#br0" timeOffset="1">66 23 24575,'-4'4'0,"-5"1"0,-5 0 0,-4-1 0,-2-1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3.8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 0 24575,'-4'0'0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4.21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13 0 24575,'-4'0'0,"-5"4"0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7:25:15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1 359 24575,'5'-1'0,"1"-1"0,0 0 0,-1-1 0,1 1 0,-1-1 0,0 0 0,0-1 0,0 1 0,0-1 0,6-7 0,13-7 0,132-97 0,-84 60 0,-62 47 0,7-3 0,-1-1 0,0-1 0,0-1 0,-2 0 0,1-1 0,20-30 0,-72 70 0,19-14 0,-78 47 0,64-40 0,1 1 0,0 1 0,1 2 0,-41 40 0,30-30 0,34-28 0,1 1 0,-1 0 0,1 0 0,1 0 0,-1 0 0,0 1 0,-4 6 0,9-9 0,0-1 0,0 0 0,1 0 0,-1 0 0,0 1 0,1-1 0,-1 0 0,1 1 0,0-1 0,0 0 0,0 1 0,0-1 0,0 0 0,0 1 0,1-1 0,-1 0 0,1 1 0,-1-1 0,1 0 0,0 0 0,0 0 0,0 1 0,0-1 0,1 0 0,-1 0 0,0-1 0,1 1 0,2 2 0,16 18 0,2-1 0,1-2 0,0 0 0,1-1 0,1-1 0,27 13 0,21 15 0,242 138-945,-296-173 525,1 1-6406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6.67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916 70 24575,'0'-1'0,"-1"0"0,1 0 0,-1 0 0,0 0 0,1 0 0,-1 0 0,0 0 0,0 0 0,0 0 0,1 0 0,-1 0 0,0 1 0,0-1 0,0 0 0,0 1 0,-1-1 0,1 0 0,0 1 0,0-1 0,0 1 0,-2-1 0,-33-10 0,29 9 0,-31-8 0,1 1 0,-78-9 0,96 17 0,0 1 0,0 1 0,0 0 0,0 1 0,1 1 0,-1 1 0,1 0 0,-21 9 0,13-3 0,-5 2 0,-59 30 0,81-37 0,1 1 0,-1 0 0,1 0 0,0 1 0,1 0 0,0 0 0,0 1 0,0-1 0,1 2 0,-10 16 0,-27 56 0,-3 6 0,-44 115 0,78-172 0,2 0 0,1 1 0,2 1 0,1-1 0,1 1 0,-1 57 0,6-72 0,1 0 0,0 1 0,1-1 0,1 0 0,0 0 0,11 29 0,-11-39 0,1 0 0,0 1 0,0-1 0,1-1 0,0 1 0,0-1 0,0 0 0,1 0 0,0 0 0,0-1 0,1 0 0,-1 0 0,1 0 0,0-1 0,0 0 0,13 4 0,36 12 0,0-3 0,0-3 0,1-2 0,1-2 0,0-3 0,1-3 0,-1-2 0,69-7 0,-110 4 0,-1-1 0,1-1 0,-1-1 0,0 0 0,0-1 0,22-11 0,83-50 0,-56 27 0,-42 25 0,-1 0 0,-1-1 0,0-2 0,-1 0 0,-1-1 0,-1-1 0,0 0 0,-2-2 0,23-34 0,-33 43 0,-1 1 0,0-1 0,0 0 0,-2 0 0,1-1 0,-2 1 0,3-17 0,0-90 0,-4 102 0,-1 0 0,-1 0 0,0 1 0,-1-1 0,-1 0 0,-1 1 0,0 0 0,-1-1 0,0 2 0,-2-1 0,-12-22 0,-7-6 0,10 14 0,-36-46 0,38 58-124,-1 1 0,0 0 0,-1 1 0,-1 1 0,0 0 0,-1 1-1,-1 1 1,0 1 0,0 1 0,-42-17 0,39 21-6702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7.82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114 1 24575,'11'166'0,"1"-3"0,-12-89 0,3-11 0,-4 0 0,-2-1 0,-21 116 0,-1-42 0,-6 23 0,20-111 0,2 1 0,-5 82 0,4-46 0,5-51 0,-1 49 0,7 5-1365,-1-68-5461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9.25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224 1271 24575,'-2'-11'0,"0"0"0,-1-1 0,-1 1 0,0 0 0,0 1 0,-1-1 0,-1 1 0,1 0 0,-10-12 0,-7-15 0,-4-12 0,1-1 0,3-1 0,-23-77 0,35 86 0,1 0 0,3-1 0,1 0 0,1-67 0,4 90 0,1-16 0,6-46 0,-6 70 0,2 0 0,0 1 0,0-1 0,1 1 0,0 0 0,1 0 0,12-20 0,2 3 0,68-99 0,-72 108 0,1 1 0,0 1 0,1 0 0,25-19 0,9-10-1365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1.58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95 24575,'2'1'0,"-1"0"0,1-1 0,0 1 0,-1 0 0,1 0 0,-1 0 0,1 0 0,-1 1 0,0-1 0,1 0 0,-1 1 0,0-1 0,0 1 0,0-1 0,0 1 0,0-1 0,0 1 0,0 0 0,-1-1 0,1 3 0,13 37 0,9 175 0,-17-144 0,15 61 0,-19-123 0,0-1 0,0 1 0,1 0 0,6 14 0,-4-81 0,-8-79 0,6-158 0,-3 288 0,1 1 0,0 0 0,0 0 0,1 0 0,0 0 0,0 0 0,0 0 0,0 1 0,1-1 0,-1 1 0,1-1 0,0 1 0,1 0 0,6-7 0,-2 4 0,0 1 0,0 0 0,0 1 0,1-1 0,0 2 0,0-1 0,12-3 0,5 0 0,-1 1 0,1 1 0,1 1 0,51-2 0,-45 6 0,0-1 0,1 1 0,-1 2 0,59 9 0,-84-8 0,-1 0 0,1 1 0,-1 1 0,1-1 0,-1 1 0,0 0 0,-1 1 0,1 0 0,-1 0 0,1 0 0,-2 1 0,1-1 0,-1 2 0,1-1 0,-2 0 0,1 1 0,-1 0 0,4 8 0,7 16 0,-2 1 0,-1 1 0,7 35 0,6 11 0,-19-58 0,0 1 0,-1 0 0,-2 1 0,0-1 0,0 32 0,-1-8 0,8 46 62,-4-51-776,0 48 1,-6-69-6113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2.77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0 24575,'11'19'0,"1"0"0,1-1 0,23 27 0,10 12 0,33 57 0,-5 4 0,-5 3 0,-5 3 0,91 253 0,-145-347 0,-1 0 0,-1 1 0,-1 0 0,3 51 0,-9-73 0,-1 0 0,-1 0 0,1 0 0,-1-1 0,-1 1 0,0 0 0,0-1 0,0 1 0,-1-1 0,-1 0 0,1 0 0,-1 0 0,0 0 0,-1-1 0,0 0 0,0 0 0,-1 0 0,0 0 0,0-1 0,0 0 0,-12 8 0,-7 1 19,-1-1 0,0-1 0,-1-2 0,0-1 0,-36 9 0,-56 23-1498,84-26-5347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21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 72 24575,'174'-13'0,"5"1"0,3 14 0,199-4 0,-262-8 0,48-2 0,-17 0 0,17 0 0,3713 13 0,-3852 0 0,53 10 0,-52-6 0,50 2 0,-54-4 0,0 0 0,0 1 0,-1 2 0,0 0 0,39 17 0,-17-7 0,-39-13 0,0 0 0,0 1 0,0 0 0,-1 0 0,0 1 0,0-1 0,0 1 0,0 1 0,-1-1 0,6 8 0,47 68 0,-33-43 0,4 8 0,-2 1 0,-3 1 0,-1 1 0,-3 2 0,-2 0 0,17 77 0,-16-66 0,40 88 0,8 24 0,-60-142 0,-2 1 0,-1-1 0,-2 1 0,-1 0 0,-2 0 0,-6 44 0,7-77 0,-1 7 0,-1-1 0,1 1 0,-2-1 0,1 0 0,-1 0 0,0 0 0,0 0 0,0 0 0,-1-1 0,0 1 0,0-1 0,0 0 0,-1-1 0,0 1 0,0-1 0,0 1 0,0-1 0,-1-1 0,0 1 0,-11 4 0,-12 6 0,0-1 0,-59 15 0,83-26 0,-32 7 0,0-1 0,0-2 0,-55 2 0,-115-9 0,84-2 0,6-2 0,-145-27 0,-4-1 0,117 22 0,-539-25 0,196 24 0,4 0 0,-1226 13 0,1619-5 0,-151-27 0,-57-4 0,215 28 0,-121-24 0,61 6 0,74 18 0,48 5 0,-1 0 0,-46-12 0,64 11 0,0 0 0,1 0 0,0 0 0,0-1 0,0-1 0,0 0 0,0 0 0,1 0 0,0-1 0,0 0 0,1 0 0,-8-9 0,0 0 0,2 0 0,0-1 0,0-1 0,2 1 0,0-2 0,1 1 0,0-2 0,2 1 0,-7-26 0,4 0 0,-2-10 0,3 0 0,1 0 0,1-65 0,6 87 0,2-1 0,2 1 0,0 0 0,2 0 0,12-39 0,-14 61 0,11-31 0,13-72 0,-25 102 0,0-1 0,0 1 0,1 0 0,1 0 0,0 0 0,0 0 0,7-11 0,-8 17 0,1 0 0,0 0 0,-1 1 0,2-1 0,-1 1 0,0 0 0,1 0 0,0 1 0,0-1 0,0 1 0,0 0 0,0 1 0,1-1 0,-1 1 0,8-2 0,60-22-1365,-61 18-5461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11.691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52 519 24575,'89'-4'0,"148"-24"0,-158 11 0,30-3 0,-91 18 0,-1 0 0,1-1 0,-1-1 0,0-1 0,-1 0 0,1-1 0,22-12 0,-33 14 0,0 1 0,0-1 0,-1-1 0,1 1 0,-1-1 0,0 0 0,0 0 0,0-1 0,-1 0 0,0 1 0,0-1 0,-1 0 0,1-1 0,-1 1 0,-1-1 0,1 0 0,-1 1 0,0-1 0,-1 0 0,2-14 0,-1 10 0,-2 0 0,1 0 0,-2 0 0,1 0 0,-2 0 0,1 1 0,-1-1 0,-6-16 0,6 21 0,-1 0 0,0 1 0,0-1 0,0 1 0,-1 0 0,1 0 0,-1 0 0,-1 1 0,1-1 0,-1 1 0,1 0 0,-1 0 0,0 1 0,-1-1 0,1 1 0,-10-4 0,-25-10 0,-1 1 0,-70-17 0,94 29 0,0 1 0,-1 1 0,1 0 0,0 1 0,-1 1 0,1 1 0,-1 0 0,1 2 0,-30 6 0,25 1 0,0 0 0,1 2 0,1 0 0,0 1 0,0 1 0,-33 32 0,40-31 0,1 1 0,1 0 0,1 0 0,0 1 0,1 1 0,0 0 0,2 0 0,-6 19 0,-11 24 0,17-40 0,1 0 0,1 1 0,1-1 0,1 1 0,1 0 0,1 0 0,1-1 0,1 1 0,1 0 0,6 31 0,-6-45 0,0 0 0,1 0 0,0-1 0,0 1 0,0-1 0,1 1 0,0-1 0,1 0 0,0-1 0,0 1 0,0-1 0,1 0 0,0 0 0,0-1 0,0 1 0,1-1 0,8 5 0,1-2 0,0 1 0,1-2 0,0 0 0,1-1 0,-1-1 0,30 5 0,2-1 0,0-3 0,80 1 0,49-7-1365,-158 0-5461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32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24575,'938'0'0,"-771"12"0,-28-2 0,5 3 0,23 0 0,-98-14 0,-4 0 0,130 15 0,-118-5 0,-1-4 0,110-7 0,-54-1 0,-110 3-1365,-1 0-5461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09.45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4 1 24575,'0'103'0,"-3"-22"0,4-1 0,3 1 0,23 120 0,25 65 0,-26-51 0,-22-163-1365,-3-28-5461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10.70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1 669 24575,'6'-1'0,"1"1"0,-1-1 0,0 0 0,1-1 0,-1 0 0,0 0 0,0 0 0,0 0 0,0-1 0,0 0 0,0-1 0,-1 1 0,0-1 0,0 0 0,5-5 0,8-9 0,0-1 0,23-33 0,7-8 0,-26 33 0,-2 0 0,-1-1 0,-1-1 0,15-33 0,-14 26 0,1 1 0,34-44 0,-47 70-88,11-13-231,0 0-1,-2-2 1,20-37 0,-29 45-6507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12.377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74 24575,'0'-1'0,"1"0"0,-1-1 0,1 1 0,0 0 0,0-1 0,0 1 0,-1 0 0,1 0 0,0 0 0,1 0 0,-1 0 0,0 0 0,0 0 0,0 0 0,0 0 0,1 1 0,-1-1 0,0 0 0,1 1 0,1-1 0,37-14 0,-30 12 0,23-7 0,1 2 0,0 2 0,0 1 0,1 2 0,-1 1 0,1 1 0,58 8 0,-88-6 0,-1 0 0,1 0 0,-1 0 0,1 1 0,-1 0 0,0 0 0,0 0 0,0 0 0,0 1 0,0 0 0,0-1 0,-1 1 0,1 1 0,2 3 0,42 56 0,-26-29 0,16 17 0,-3 3 0,44 88 0,6 77 134,-24-52-1633,-48-139-5327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6:34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24575,'173'-2'0,"191"5"0,-274 6 0,120 28 0,-130-20 0,1-3 0,99 3 0,41-6 0,59 0 0,466-12 0,-738 1-273,1-1 0,0 0 0,0 0 0,15-5 0,-9 1-6553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58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26 24575,'0'-1'0,"0"0"0,0 0 0,1 1 0,-1-1 0,1 0 0,-1 0 0,0 0 0,1 1 0,-1-1 0,1 0 0,0 1 0,-1-1 0,1 0 0,0 1 0,-1-1 0,1 1 0,0-1 0,0 1 0,-1-1 0,1 1 0,0-1 0,0 1 0,0 0 0,0 0 0,-1-1 0,1 1 0,0 0 0,1 0 0,31-4 0,-28 4 0,52-4 0,0 2 0,59 7 0,-87-2 0,-1 2 0,1 1 0,-1 0 0,0 3 0,51 21 0,-66-23 0,10 3 0,-1 1 0,-1 1 0,21 16 0,-37-25 0,0 1 0,0 1 0,0-1 0,-1 1 0,1-1 0,-1 1 0,-1 0 0,1 1 0,-1-1 0,0 1 0,0 0 0,0-1 0,-1 1 0,0 0 0,0 1 0,2 11 0,-3-8 0,0 0 0,-1 0 0,0 0 0,0 0 0,-1 0 0,-1 0 0,1 0 0,-2 0 0,1-1 0,-1 1 0,-1-1 0,-5 12 0,2-11 0,1 0 0,-1-1 0,-1 0 0,1 0 0,-1-1 0,-1 0 0,0-1 0,0 0 0,0 0 0,-15 8 0,-54 32 0,29-15 0,-78 36 0,125-67 0,-26 13 0,23-5 0,18-3 0,11-3 0,0-1 0,43-1 0,-42-2 0,52 6 0,-67-4 0,0 1 0,-1 1 0,1-1 0,-1 2 0,0-1 0,0 1 0,0 1 0,16 10 0,14 12 0,-10-8 0,0 2 0,51 48 0,-73-63 0,-1 1 0,-1-1 0,1 1 0,-1 0 0,0 1 0,-1-1 0,1 1 0,-2 0 0,1 0 0,-1 1 0,0-1 0,-1 0 0,0 1 0,0 0 0,-1-1 0,0 1 0,-1 12 0,0-17 0,-1 1 0,0-1 0,-1 1 0,1 0 0,-1-1 0,0 0 0,0 0 0,0 1 0,-1-1 0,1 0 0,-1-1 0,0 1 0,0 0 0,0-1 0,-1 0 0,1 1 0,-6 2 0,-9 7 0,0-1 0,-29 14 0,24-14 0,-13 6 0,-1-1 0,0-2 0,-1-1 0,-48 10 0,3-8 0,-83 7 0,124-18-341,-1 2 0,1 3-1,-49 16 1,71-19-6485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0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0 24575,'-8'0'0,"1"0"0,-1 1 0,1 0 0,-1 0 0,1 0 0,0 1 0,-1 0 0,1 1 0,-10 4 0,4 1 0,1 1 0,0-1 0,-20 20 0,13-9 0,1 0 0,1 1 0,1 1 0,1 1 0,1 0 0,1 1 0,0 1 0,2-1 0,1 2 0,1 0 0,1 0 0,-7 39 0,11-34 0,-1 53 0,5-51 0,-8 46 0,3-46 0,1 0 0,2 0 0,2 41 0,1-56 0,1-1 0,0 0 0,1 0 0,1 0 0,0 0 0,2-1 0,0 0 0,10 20 0,-1-6 0,-11-21 0,-1 0 0,2-1 0,-1 1 0,1-1 0,0 0 0,0 0 0,1 0 0,-1-1 0,2 0 0,-1 0 0,1-1 0,8 7 0,1-5 0,-1 0 0,1-1 0,0-1 0,0-1 0,0 0 0,1-1 0,-1 0 0,1-1 0,0-1 0,0-1 0,0-1 0,-1 0 0,1-1 0,0-1 0,-1 0 0,0-1 0,20-8 0,-10-3 0,-1-2 0,-1-1 0,0-1 0,-1-1 0,-1-1 0,-1 0 0,22-31 0,-22 23 0,-2-1 0,-1 0 0,-1-2 0,-1 0 0,-2-1 0,14-50 0,-23 65 0,0 0 0,-2-1 0,0 1 0,-1-1 0,-1 0 0,0 0 0,-2 0 0,-3-26 0,2 31 0,-1 0 0,0 0 0,-1 0 0,-1 1 0,0-1 0,0 1 0,-2 1 0,1-1 0,-2 1 0,1 0 0,-18-19 0,-15-13 0,-3 2 0,-1 2 0,-64-44 0,99 77-119,2 2-59,0 0 0,0 1 0,-1 0 0,0 0 0,1 1 0,-11-4 0,2 4-6648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1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24575,'1'0'0,"0"1"0,0-1 0,0 1 0,0-1 0,-1 1 0,1-1 0,0 1 0,0 0 0,0-1 0,0 1 0,-1 0 0,1 0 0,0-1 0,0 1 0,-1 0 0,1 0 0,-1 0 0,1 0 0,-1 0 0,1 0 0,-1 0 0,0 0 0,1 0 0,-1 0 0,0 0 0,0 0 0,0 2 0,5 34 0,-5-33 0,22 156 0,-13-111 0,-2 1 0,1 54 0,-8-30 0,12 90 0,-7-108 37,-3 80-1,-4-95-323,3 0-1,1 0 0,2 0 1,10 48-1,-5-58-6538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3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 24575,'-5'0'0,"-1"-1"0,1 1 0,-1 1 0,1-1 0,-1 1 0,1 0 0,0 0 0,-1 1 0,1 0 0,0 0 0,0 0 0,0 0 0,0 1 0,1 0 0,-1 0 0,1 0 0,-1 0 0,1 1 0,0 0 0,0-1 0,1 2 0,-1-1 0,1 0 0,0 1 0,0-1 0,-3 8 0,-16 30 0,2 1 0,2 1 0,2 0 0,-20 87 0,10-34 0,15-47 0,3 1 0,2 0 0,2 0 0,2 1 0,6 52 0,-2 1 0,-3-88 0,2-1 0,0 1 0,1 0 0,0-1 0,2 0 0,10 32 0,-12-42 0,1 0 0,0-1 0,0 1 0,1-1 0,-1 0 0,1 1 0,0-2 0,0 1 0,1 0 0,0-1 0,0 0 0,0 0 0,0 0 0,0-1 0,1 0 0,-1 0 0,1 0 0,0-1 0,0 1 0,0-2 0,9 3 0,25 1 0,0-1 0,1-2 0,65-5 0,-9-1 0,-91 5 0,0-1 0,1-1 0,-1 1 0,0-1 0,0 0 0,1 0 0,-1-1 0,0 0 0,0 0 0,-1 0 0,1-1 0,0 0 0,-1 0 0,1-1 0,-1 1 0,9-9 0,-9 6 0,-1 1 0,0-1 0,-1 0 0,1 0 0,-1-1 0,0 1 0,0-1 0,-1 0 0,0 1 0,0-1 0,-1 0 0,0 0 0,0 0 0,0-13 0,-1 4 0,0 0 0,-1 1 0,0-1 0,-1 1 0,-1 0 0,0-1 0,-2 1 0,1 1 0,-2-1 0,0 1 0,-1 0 0,0 0 0,-1 0 0,0 1 0,-1 1 0,-1-1 0,0 2 0,-12-12 0,11 12 0,0 1 0,0 0 0,-1 1 0,0 0 0,-1 1 0,0 0 0,-1 1 0,1 0 0,-1 1 0,0 1 0,-1 0 0,1 1 0,-1 1 0,0 0 0,0 1 0,0 0 0,0 1 0,-1 1 0,1 1 0,0 0 0,0 1 0,0 0 0,-19 7 0,29-8-124,0 1 0,0 0 0,0 0 0,0 1 0,1-1 0,-1 1-1,1 0 1,0 1 0,0-1 0,-4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1.113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 24575,'0'8'0,"0"6"0,0 5 0,0 4 0,0 4 0,0 3 0,0 0 0,0-1 0,0-2 0,0-1 0,0-5-8191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7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0 495 24575,'1'-17'0,"1"1"0,1 0 0,0 0 0,1 0 0,0 0 0,2 1 0,0 0 0,0 0 0,2 0 0,-1 1 0,2 0 0,0 0 0,1 1 0,0 0 0,13-12 0,9-7 0,1 2 0,2 1 0,1 1 0,48-28 0,-67 46 0,0 1 0,0 0 0,1 1 0,0 1 0,1 1 0,0 1 0,0 0 0,0 1 0,0 1 0,0 1 0,1 1 0,35 2 0,-32-1 0,0 1 0,0 1 0,43 10 0,-57-9 0,0 0 0,0 1 0,-1 0 0,1 0 0,-1 1 0,0 0 0,0 1 0,0 0 0,-1 0 0,0 0 0,0 1 0,7 9 0,-3-1 0,-1 0 0,0 1 0,-1 1 0,0-1 0,-2 1 0,0 1 0,8 30 0,18 132 0,-26-132 0,2 32 0,-4 0 0,-10 149 0,3-210 0,-1 0 0,-1 0 0,-1-1 0,0 1 0,-1-1 0,-1 0 0,-1-1 0,-1 1 0,0-2 0,-1 1 0,-1-1 0,-24 28 0,-10 3 0,-2-2 0,-78 57 0,50-42 0,60-48 0,-2-1 0,0 0 0,0-1 0,-1 0 0,-31 11 0,38-17 0,0-1 0,-1 1 0,1-2 0,-1 1 0,0-2 0,0 0 0,0 0 0,0-1 0,0 0 0,-20-4 0,27 3 0,1 0 0,-1-1 0,1 0 0,0 0 0,0 0 0,0 0 0,0-1 0,0 1 0,1-1 0,-1 0 0,1 0 0,0 0 0,0-1 0,-3-3 0,0 0 0,1-2 0,1 1 0,-1 0 0,1-1 0,1 0 0,-5-12 0,2-4 0,1 0 0,1 0 0,2-1 0,-1-28 0,3 34 0,-1 9 0,1 0 0,0 0 0,1-1 0,0 1 0,5-16 0,-5 24 0,0 0 0,0 0 0,0 0 0,1 1 0,-1-1 0,1 0 0,0 1 0,0-1 0,0 1 0,0-1 0,0 1 0,1 0 0,-1 0 0,1 0 0,-1 0 0,1 1 0,0-1 0,-1 1 0,1-1 0,0 1 0,0 0 0,0 0 0,0 0 0,4 0 0,19-2 0,1 0 0,-1 2 0,52 4 0,-9 0 0,-32 0 0,-1 2 0,1 1 0,-1 2 0,0 1 0,37 16 0,-5-3 0,-28-7 0,-1 2 0,-1 2 0,70 45 0,28 15 0,-62-36 89,-51-28-816,45 20 0,-52-28-6099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9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24575,'0'-3'0,"1"-1"0,0 1 0,-1 0 0,1 0 0,0-1 0,1 1 0,-1 0 0,1 0 0,-1 0 0,1 1 0,0-1 0,0 0 0,0 0 0,0 1 0,1 0 0,-1-1 0,1 1 0,-1 0 0,1 0 0,0 0 0,0 0 0,-1 1 0,2-1 0,-1 1 0,4-1 0,5-3 0,1 1 0,-1 0 0,1 1 0,0 0 0,16 0 0,21-2 0,1 4 0,0 1 0,0 2 0,55 11 0,-76-7 0,-1 1 0,-1 1 0,1 1 0,-1 2 0,-1 1 0,0 1 0,-1 1 0,35 26 0,-48-31 0,5 4 0,0 0 0,0 1 0,-1 1 0,-1 1 0,16 20 0,-29-32 0,0 1 0,0-1 0,0 1 0,-1-1 0,0 1 0,0 0 0,0 0 0,0 0 0,-1 0 0,1 0 0,-1 1 0,-1-1 0,1 0 0,-1 0 0,0 1 0,0-1 0,-1 0 0,1 1 0,-1-1 0,0 0 0,-1 0 0,1 0 0,-1 0 0,0 0 0,0 0 0,-1 0 0,-5 8 0,3-6 0,-1 0 0,0 0 0,0-1 0,-1 1 0,0-1 0,0-1 0,-1 1 0,1-1 0,-1 0 0,0-1 0,0 0 0,-12 4 0,-15 4 0,-64 13 0,38-11 0,-136 34 0,197-48 0,0 0 0,-1 0 0,1 0 0,0 0 0,-1 0 0,1 0 0,0 0 0,-1-1 0,1 1 0,0 0 0,0 0 0,-1 0 0,1 1 0,0-1 0,-1 0 0,1 0 0,0 0 0,-1 0 0,1 0 0,0 0 0,0 0 0,-1 0 0,1 1 0,0-1 0,0 0 0,-1 0 0,1 0 0,0 1 0,0-1 0,-1 0 0,1 0 0,0 1 0,0-1 0,0 0 0,0 0 0,-1 1 0,1-1 0,0 0 0,0 1 0,0-1 0,0 0 0,0 0 0,0 1 0,0-1 0,0 0 0,0 1 0,0-1 0,0 0 0,0 1 0,0-1 0,0 0 0,0 1 0,0-1 0,1 1 0,21 9 0,43 5 0,90 10 0,-62-12 0,172 49 0,-254-58 0,0 1 0,0 0 0,-1 1 0,0 0 0,0 1 0,-1 0 0,0 0 0,0 1 0,10 10 0,-17-16 0,1 1 0,-1-1 0,0 0 0,0 1 0,0 0 0,0-1 0,-1 1 0,1 0 0,-1 0 0,1 0 0,-1 0 0,0 0 0,0 0 0,0 1 0,-1-1 0,1 0 0,-1 0 0,0 1 0,0-1 0,0 0 0,0 1 0,0-1 0,-1 0 0,1 0 0,-1 1 0,0-1 0,0 0 0,0 0 0,-1 0 0,1 0 0,-1 0 0,1 0 0,-1-1 0,0 1 0,0 0 0,-5 3 0,-3 3 0,-1 0 0,0-1 0,0-1 0,-1 1 0,0-2 0,-1 0 0,0 0 0,-14 4 0,-112 24 0,93-24 0,-146 26 43,-105 27-1451,277-57-5418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3.55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9 0 24575,'2'174'0,"-4"185"0,-2-334-1365,0-7-5461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4.684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14 24575,'131'2'0,"140"-5"0,-217-9-1365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5.770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1 24575,'0'1273'-1365,"0"-1238"-5461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8:08.11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0 47 24575,'1421'-18'0,"-391"-7"0,190 21 0,-666 6 0,102 30 0,-541-24 0,479-1 0,-331-9 0,-79 1 0,293 38 0,-388-28 0,1-4 0,104-8 0,-54 0 0,261-8 0,25-1 0,-385 13 0,-11 0 0,0-1 0,0-2 0,0-1 0,33-7 0,-27 4 0,0 2 0,1 1 0,-1 2 0,52 4 0,3 0 0,56-3-1365,-121 0-5461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2.768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677 1197 24575,'-1'-3'0,"0"-1"0,0 0 0,-1 1 0,0-1 0,0 1 0,0 0 0,0 0 0,0-1 0,-1 1 0,1 1 0,-1-1 0,0 0 0,-5-4 0,-2-2 0,-12-14 0,-2 1 0,0 2 0,-1 0 0,-51-30 0,60 41 0,-1 1 0,0 1 0,-1 0 0,0 1 0,0 2 0,0-1 0,0 2 0,-1 0 0,-33 1 0,38 2 0,0 1 0,0 0 0,0 2 0,0-1 0,0 2 0,1 0 0,-1 0 0,1 2 0,0-1 0,1 2 0,-1-1 0,1 2 0,0 0 0,-18 16 0,26-19 0,0 1 0,0 0 0,1 0 0,0 0 0,0 0 0,0 1 0,1-1 0,0 1 0,0 0 0,1-1 0,0 1 0,0 0 0,0 11 0,1-6 0,0 0 0,0 0 0,2 0 0,-1 0 0,1 0 0,8 22 0,-7-26 0,2-1 0,-1 1 0,1-1 0,0 0 0,0-1 0,1 1 0,0-1 0,0 0 0,0 0 0,1-1 0,0 0 0,0 0 0,0-1 0,1 1 0,0-2 0,0 1 0,11 3 0,7 1 0,0-1 0,1-1 0,-1-1 0,32 2 0,12 1 0,-48-4 0,1-1 0,0-1 0,40-2 0,-55-1 0,0 0 0,-1-1 0,1 0 0,0 0 0,-1 0 0,1-1 0,-1-1 0,0 1 0,0-1 0,0 0 0,0-1 0,-1 1 0,1-1 0,9-11 0,-5 6 0,0-2 0,0 1 0,-1-1 0,-1-1 0,0 0 0,-1 0 0,0-1 0,-1 0 0,-1-1 0,7-20 0,0-10 0,-3 0 0,-1-1 0,-3 0 0,2-78 0,-10-721-1365,2 821-5461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3.546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24575,'4'0'0,"8"0"0,11 0 0,8 0 0,7 0 0,4 0 0,-1 0 0,4 0 0,-2 0 0,-1 0 0,-4 0 0,-7 0-8191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4.41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0 24575,'3'0'0,"10"0"0,9 0 0,13 0 0,31 0 0,18 0 0,0 0 0,-11 0 0,-18 0-8191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49.18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24575,'3'3'0,"6"2"0,1 4 0,2 4 0,0 3 0,1 0 0,2 0 0,3 5 0,1 3 0,2-2 0,-3-2 0,0-4 0,0-1 0,1 4 0,1 0 0,1-4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2.849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562 87 24575,'-13'-1'0,"1"-1"0,-1 0 0,1-1 0,0 0 0,-23-9 0,22 6 0,-1 2 0,1 0 0,-1 0 0,-23-2 0,15 5 0,-117-12 0,135 12 0,-1 1 0,0-1 0,1 1 0,-1 0 0,1 0 0,-1 1 0,0-1 0,1 1 0,-1 0 0,1 1 0,-1-1 0,1 1 0,0 0 0,-1 0 0,1 0 0,0 0 0,0 1 0,1-1 0,-1 1 0,0 0 0,1 1 0,0-1 0,0 0 0,0 1 0,-5 7 0,-3 7 0,1 1 0,0 1 0,2 0 0,-9 29 0,0-1 0,11-34 0,1 0 0,1 0 0,0 0 0,1 1 0,0-1 0,1 1 0,1 0 0,1 0 0,0-1 0,0 1 0,2 0 0,0 0 0,0-1 0,2 1 0,-1-1 0,2 0 0,0 0 0,1 0 0,0-1 0,11 18 0,-11-24 0,1 0 0,0 0 0,0 0 0,1-1 0,0 0 0,0 0 0,0-1 0,0 0 0,1 0 0,0-1 0,15 5 0,15 3 0,56 11 0,-80-19 0,36 3 0,-1-2 0,1-2 0,63-4 0,-55 0 0,-51 1 0,-1-1 0,0 0 0,0 0 0,1 0 0,-1-1 0,0 0 0,-1-1 0,1 1 0,0-1 0,-1-1 0,1 1 0,-1-1 0,0 0 0,0 0 0,0-1 0,-1 0 0,7-7 0,-5 4 0,-1-1 0,0 1 0,0-1 0,-1 0 0,-1 0 0,1-1 0,-1 1 0,-1-1 0,0 0 0,0 0 0,2-19 0,-4 14 0,-1 0 0,0 1 0,-1-1 0,0 0 0,-1 1 0,-1 0 0,0-1 0,-1 1 0,-1 0 0,0 1 0,-1-1 0,0 1 0,-1 0 0,-1 0 0,0 1 0,-13-15 0,-25-42 0,41 58 0,-1 1 0,0 0 0,-1 0 0,0 1 0,0 0 0,-1 0 0,0 0 0,-1 1 0,1 1 0,-14-9 0,-25-11-682,-52-20-1,85 42-6143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0.142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154 1 24575,'-10'50'0,"2"-19"0,-4 24 0,-1-1 0,-37 91 0,25-98 76,19-37-436,0 1 0,0-1-1,-6 22 1,7-14-6466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1.079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 24575,'3'30'0,"1"1"0,1-1 0,2 0 0,20 58 0,-18-60 0,71 189-1365,-70-193-5461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7:52.233"/>
    </inkml:context>
    <inkml:brush xml:id="br0">
      <inkml:brushProperty name="width" value="0.1" units="cm"/>
      <inkml:brushProperty name="height" value="0.1" units="cm"/>
      <inkml:brushProperty name="color" value="#004F8B"/>
    </inkml:brush>
  </inkml:definitions>
  <inkml:trace contextRef="#ctx0" brushRef="#br0">1 108 24575,'0'-1'0,"0"0"0,1 0 0,-1 0 0,1 1 0,-1-1 0,1 0 0,-1 0 0,1 0 0,-1 1 0,1-1 0,0 0 0,-1 1 0,1-1 0,0 0 0,0 1 0,0-1 0,-1 1 0,1-1 0,0 1 0,0 0 0,0-1 0,0 1 0,0 0 0,0 0 0,1-1 0,32-6 0,-22 5 0,116-22 0,14-2 0,-31-2-1365,-92 23-5461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09:58.03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26 26 24575,'0'-1'0,"0"0"0,0 0 0,1 1 0,-1-1 0,1 0 0,-1 0 0,0 0 0,1 1 0,-1-1 0,1 0 0,0 1 0,-1-1 0,1 0 0,0 1 0,-1-1 0,1 1 0,0-1 0,0 1 0,-1-1 0,1 1 0,0-1 0,0 1 0,0 0 0,0 0 0,-1-1 0,1 1 0,0 0 0,1 0 0,31-4 0,-28 4 0,52-4 0,0 2 0,59 7 0,-87-2 0,-1 2 0,1 1 0,-1 0 0,0 3 0,51 21 0,-66-23 0,10 3 0,-1 1 0,-1 1 0,21 16 0,-37-25 0,0 1 0,0 1 0,0-1 0,-1 1 0,1-1 0,-1 1 0,-1 0 0,1 1 0,-1-1 0,0 1 0,0 0 0,0-1 0,-1 1 0,0 0 0,0 1 0,2 11 0,-3-8 0,0 0 0,-1 0 0,0 0 0,0 0 0,-1 0 0,-1 0 0,1 0 0,-2 0 0,1-1 0,-1 1 0,-1-1 0,-5 12 0,2-11 0,1 0 0,-1-1 0,-1 0 0,1 0 0,-1-1 0,-1 0 0,0-1 0,0 0 0,0 0 0,-15 8 0,-54 32 0,29-15 0,-78 36 0,125-67 0,-26 13 0,23-5 0,18-3 0,11-3 0,0-1 0,43-1 0,-42-2 0,52 6 0,-67-4 0,0 1 0,-1 1 0,1-1 0,-1 2 0,0-1 0,0 1 0,0 1 0,16 10 0,14 12 0,-10-8 0,0 2 0,51 48 0,-73-63 0,-1 1 0,-1-1 0,1 1 0,-1 0 0,0 1 0,-1-1 0,1 1 0,-2 0 0,1 0 0,-1 1 0,0-1 0,-1 0 0,0 1 0,0 0 0,-1-1 0,0 1 0,-1 12 0,0-17 0,-1 1 0,0-1 0,-1 1 0,1 0 0,-1-1 0,0 0 0,0 0 0,0 1 0,-1-1 0,1 0 0,-1-1 0,0 1 0,0 0 0,0-1 0,-1 0 0,1 1 0,-6 2 0,-9 7 0,0-1 0,-29 14 0,24-14 0,-13 6 0,-1-1 0,0-2 0,-1-1 0,-48 10 0,3-8 0,-83 7 0,124-18-341,-1 2 0,1 3-1,-49 16 1,71-19-6485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0.05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360 0 24575,'-8'0'0,"1"0"0,-1 1 0,1 0 0,-1 0 0,1 0 0,0 1 0,-1 0 0,1 1 0,-10 4 0,4 1 0,1 1 0,0-1 0,-20 20 0,13-9 0,1 0 0,1 1 0,1 1 0,1 1 0,1 0 0,1 1 0,0 1 0,2-1 0,1 2 0,1 0 0,1 0 0,-7 39 0,11-34 0,-1 53 0,5-51 0,-8 46 0,3-46 0,1 0 0,2 0 0,2 41 0,1-56 0,1-1 0,0 0 0,1 0 0,1 0 0,0 0 0,2-1 0,0 0 0,10 20 0,-1-6 0,-11-21 0,-1 0 0,2-1 0,-1 1 0,1-1 0,0 0 0,0 0 0,1 0 0,-1-1 0,2 0 0,-1 0 0,1-1 0,8 7 0,1-5 0,-1 0 0,1-1 0,0-1 0,0-1 0,0 0 0,1-1 0,-1 0 0,1-1 0,0-1 0,0-1 0,0-1 0,-1 0 0,1-1 0,0-1 0,-1 0 0,0-1 0,20-8 0,-10-3 0,-1-2 0,-1-1 0,0-1 0,-1-1 0,-1-1 0,-1 0 0,22-31 0,-22 23 0,-2-1 0,-1 0 0,-1-2 0,-1 0 0,-2-1 0,14-50 0,-23 65 0,0 0 0,-2-1 0,0 1 0,-1-1 0,-1 0 0,0 0 0,-2 0 0,-3-26 0,2 31 0,-1 0 0,0 0 0,-1 0 0,-1 1 0,0-1 0,0 1 0,-2 1 0,1-1 0,-2 1 0,1 0 0,-18-19 0,-15-13 0,-3 2 0,-1 2 0,-64-44 0,99 77-119,2 2-59,0 0 0,0 1 0,-1 0 0,0 0 0,1 1 0,-11-4 0,2 4-6648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1.31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0 24575,'1'0'0,"0"1"0,0-1 0,0 1 0,0-1 0,-1 1 0,1-1 0,0 1 0,0 0 0,0-1 0,0 1 0,-1 0 0,1 0 0,0-1 0,0 1 0,-1 0 0,1 0 0,-1 0 0,1 0 0,-1 0 0,1 0 0,-1 0 0,0 0 0,1 0 0,-1 0 0,0 0 0,0 0 0,0 2 0,5 34 0,-5-33 0,22 156 0,-13-111 0,-2 1 0,1 54 0,-8-30 0,12 90 0,-7-108 37,-3 80-1,-4-95-323,3 0-1,1 0 0,2 0 1,10 48-1,-5-58-6538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3.40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295 1 24575,'-5'0'0,"-1"-1"0,1 1 0,-1 1 0,1-1 0,-1 1 0,1 0 0,0 0 0,-1 1 0,1 0 0,0 0 0,0 0 0,0 0 0,0 1 0,1 0 0,-1 0 0,1 0 0,-1 0 0,1 1 0,0 0 0,0-1 0,1 2 0,-1-1 0,1 0 0,0 1 0,0-1 0,-3 8 0,-16 30 0,2 1 0,2 1 0,2 0 0,-20 87 0,10-34 0,15-47 0,3 1 0,2 0 0,2 0 0,2 1 0,6 52 0,-2 1 0,-3-88 0,2-1 0,0 1 0,1 0 0,0-1 0,2 0 0,10 32 0,-12-42 0,1 0 0,0-1 0,0 1 0,1-1 0,-1 0 0,1 1 0,0-2 0,0 1 0,1 0 0,0-1 0,0 0 0,0 0 0,0 0 0,0-1 0,1 0 0,-1 0 0,1 0 0,0-1 0,0 1 0,0-2 0,9 3 0,25 1 0,0-1 0,1-2 0,65-5 0,-9-1 0,-91 5 0,0-1 0,1-1 0,-1 1 0,0-1 0,0 0 0,1 0 0,-1-1 0,0 0 0,0 0 0,-1 0 0,1-1 0,0 0 0,-1 0 0,1-1 0,-1 1 0,9-9 0,-9 6 0,-1 1 0,0-1 0,-1 0 0,1 0 0,-1-1 0,0 1 0,0-1 0,-1 0 0,0 1 0,0-1 0,-1 0 0,0 0 0,0 0 0,0-13 0,-1 4 0,0 0 0,-1 1 0,0-1 0,-1 1 0,-1 0 0,0-1 0,-2 1 0,1 1 0,-2-1 0,0 1 0,-1 0 0,0 0 0,-1 0 0,0 1 0,-1 1 0,-1-1 0,0 2 0,-12-12 0,11 12 0,0 1 0,0 0 0,-1 1 0,0 0 0,-1 1 0,0 0 0,-1 1 0,1 0 0,-1 1 0,0 1 0,-1 0 0,1 1 0,-1 1 0,0 0 0,0 1 0,0 0 0,0 1 0,-1 1 0,1 1 0,0 0 0,0 1 0,0 0 0,-19 7 0,29-8-124,0 1 0,0 0 0,0 0 0,0 1 0,1-1 0,-1 1-1,1 0 1,0 1 0,0-1 0,-4 5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7.06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0 495 24575,'1'-17'0,"1"1"0,1 0 0,0 0 0,1 0 0,0 0 0,2 1 0,0 0 0,0 0 0,2 0 0,-1 1 0,2 0 0,0 0 0,1 1 0,0 0 0,13-12 0,9-7 0,1 2 0,2 1 0,1 1 0,48-28 0,-67 46 0,0 1 0,0 0 0,1 1 0,0 1 0,1 1 0,0 1 0,0 0 0,0 1 0,0 1 0,0 1 0,1 1 0,35 2 0,-32-1 0,0 1 0,0 1 0,43 10 0,-57-9 0,0 0 0,0 1 0,-1 0 0,1 0 0,-1 1 0,0 0 0,0 1 0,0 0 0,-1 0 0,0 0 0,0 1 0,7 9 0,-3-1 0,-1 0 0,0 1 0,-1 1 0,0-1 0,-2 1 0,0 1 0,8 30 0,18 132 0,-26-132 0,2 32 0,-4 0 0,-10 149 0,3-210 0,-1 0 0,-1 0 0,-1-1 0,0 1 0,-1-1 0,-1 0 0,-1-1 0,-1 1 0,0-2 0,-1 1 0,-1-1 0,-24 28 0,-10 3 0,-2-2 0,-78 57 0,50-42 0,60-48 0,-2-1 0,0 0 0,0-1 0,-1 0 0,-31 11 0,38-17 0,0-1 0,-1 1 0,1-2 0,-1 1 0,0-2 0,0 0 0,0 0 0,0-1 0,0 0 0,-20-4 0,27 3 0,1 0 0,-1-1 0,1 0 0,0 0 0,0 0 0,0 0 0,0-1 0,0 1 0,1-1 0,-1 0 0,1 0 0,0 0 0,0-1 0,-3-3 0,0 0 0,1-2 0,1 1 0,-1 0 0,1-1 0,1 0 0,-5-12 0,2-4 0,1 0 0,1 0 0,2-1 0,-1-28 0,3 34 0,-1 9 0,1 0 0,0 0 0,1-1 0,0 1 0,5-16 0,-5 24 0,0 0 0,0 0 0,0 0 0,1 1 0,-1-1 0,1 0 0,0 1 0,0-1 0,0 1 0,0-1 0,0 1 0,1 0 0,-1 0 0,1 0 0,-1 0 0,1 1 0,0-1 0,-1 1 0,1-1 0,0 1 0,0 0 0,0 0 0,0 0 0,4 0 0,19-2 0,1 0 0,-1 2 0,52 4 0,-9 0 0,-32 0 0,-1 2 0,1 1 0,-1 2 0,0 1 0,37 16 0,-5-3 0,-28-7 0,-1 2 0,-1 2 0,70 45 0,28 15 0,-62-36 89,-51-28-816,45 20 0,-52-28-6099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0:09.1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95 24575,'0'-3'0,"1"-1"0,0 1 0,-1 0 0,1 0 0,0-1 0,1 1 0,-1 0 0,1 0 0,-1 0 0,1 1 0,0-1 0,0 0 0,0 0 0,0 1 0,1 0 0,-1-1 0,1 1 0,-1 0 0,1 0 0,0 0 0,0 0 0,-1 1 0,2-1 0,-1 1 0,4-1 0,5-3 0,1 1 0,-1 0 0,1 1 0,0 0 0,16 0 0,21-2 0,1 4 0,0 1 0,0 2 0,55 11 0,-76-7 0,-1 1 0,-1 1 0,1 1 0,-1 2 0,-1 1 0,0 1 0,-1 1 0,35 26 0,-48-31 0,5 4 0,0 0 0,0 1 0,-1 1 0,-1 1 0,16 20 0,-29-32 0,0 1 0,0-1 0,0 1 0,-1-1 0,0 1 0,0 0 0,0 0 0,0 0 0,-1 0 0,1 0 0,-1 1 0,-1-1 0,1 0 0,-1 0 0,0 1 0,0-1 0,-1 0 0,1 1 0,-1-1 0,0 0 0,-1 0 0,1 0 0,-1 0 0,0 0 0,0 0 0,-1 0 0,-5 8 0,3-6 0,-1 0 0,0 0 0,0-1 0,-1 1 0,0-1 0,0-1 0,-1 1 0,1-1 0,-1 0 0,0-1 0,0 0 0,-12 4 0,-15 4 0,-64 13 0,38-11 0,-136 34 0,197-48 0,0 0 0,-1 0 0,1 0 0,0 0 0,-1 0 0,1 0 0,0 0 0,-1-1 0,1 1 0,0 0 0,0 0 0,-1 0 0,1 1 0,0-1 0,-1 0 0,1 0 0,0 0 0,-1 0 0,1 0 0,0 0 0,0 0 0,-1 0 0,1 1 0,0-1 0,0 0 0,-1 0 0,1 0 0,0 1 0,0-1 0,-1 0 0,1 0 0,0 1 0,0-1 0,0 0 0,0 0 0,-1 1 0,1-1 0,0 0 0,0 1 0,0-1 0,0 0 0,0 0 0,0 1 0,0-1 0,0 0 0,0 1 0,0-1 0,0 0 0,0 1 0,0-1 0,0 0 0,0 1 0,0-1 0,1 1 0,21 9 0,43 5 0,90 10 0,-62-12 0,172 49 0,-254-58 0,0 1 0,0 0 0,-1 1 0,0 0 0,0 1 0,-1 0 0,0 0 0,0 1 0,10 10 0,-17-16 0,1 1 0,-1-1 0,0 0 0,0 1 0,0 0 0,0-1 0,-1 1 0,1 0 0,-1 0 0,1 0 0,-1 0 0,0 0 0,0 0 0,0 1 0,-1-1 0,1 0 0,-1 0 0,0 1 0,0-1 0,0 0 0,0 1 0,0-1 0,-1 0 0,1 0 0,-1 1 0,0-1 0,0 0 0,0 0 0,-1 0 0,1 0 0,-1 0 0,1 0 0,-1-1 0,0 1 0,0 0 0,-5 3 0,-3 3 0,-1 0 0,0-1 0,0-1 0,-1 1 0,0-2 0,-1 0 0,0 0 0,-14 4 0,-112 24 0,93-24 0,-146 26 43,-105 27-1451,277-57-5418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3:58.1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 93 24575,'-1'100'0,"-1"-31"0,2 0 0,4 0 0,16 92 0,-1-29 0,-15-93 0,1 0 0,18 61 0,-5-16 0,-21-131 0,3-78 0,2 40 0,-1 39 0,0-2 0,-2 1 0,-13-86 0,8 105 0,2-1 0,2 0 0,0 0 0,2 0 0,1 0 0,7-41 0,-6 62 0,0 0 0,1 0 0,0 0 0,0 1 0,1-1 0,0 1 0,0 0 0,0 0 0,1 1 0,0-1 0,1 1 0,0 0 0,0 0 0,0 1 0,0 0 0,1 0 0,0 0 0,0 1 0,0 0 0,0 0 0,1 1 0,0 0 0,-1 0 0,1 1 0,15-3 0,-1 2 0,0 0 0,1 1 0,-1 1 0,0 1 0,1 2 0,-1 0 0,0 1 0,31 8 0,-36-7 0,0 2 0,0 0 0,20 10 0,-31-13 0,0 0 0,0 1 0,-1 0 0,0 0 0,0 0 0,0 1 0,0 0 0,0 0 0,-1 0 0,0 0 0,6 12 0,2 5 0,0 1 0,-2 1 0,-1 0 0,-1 0 0,-1 1 0,0 0 0,-3 0 0,0 0 0,1 51 0,-5-51 0,0-1 0,2 1 0,1-1 0,1 1 0,1-1 0,1-1 0,17 44 0,-23-66 0,0-1 0,0 0 0,0 1 0,0-1 0,0 1 0,0-1 0,0 1 0,0-1 0,1 0 0,-1 1 0,0-1 0,0 1 0,0-1 0,1 0 0,-1 1 0,0-1 0,0 0 0,1 1 0,-1-1 0,0 0 0,1 0 0,-1 1 0,0-1 0,1 0 0,-1 0 0,0 0 0,1 1 0,-1-1 0,1 0 0,-1 0 0,1 0 0,-1 0 0,0 0 0,1 0 0,-1 0 0,1 0 0,-1 0 0,0 0 0,1 0 0,-1 0 0,1 0 0,0 0 0,6-20 0,-3-30 0,-6-445 0,2 490 0,0 1 0,0-1 0,0 1 0,1-1 0,-1 1 0,1 0 0,0-1 0,0 1 0,1 0 0,-1-1 0,1 1 0,0 0 0,0 0 0,1 0 0,-1 1 0,1-1 0,-1 0 0,1 1 0,0 0 0,5-4 0,-2 3 0,0 1 0,0 0 0,1 0 0,-1 1 0,1 0 0,-1 0 0,1 0 0,0 1 0,0 0 0,-1 0 0,1 1 0,11 0 0,19 1 0,0 1 0,71 15 0,-91-13 0,1 0 0,-1 2 0,-1 0 0,1 1 0,-1 0 0,0 2 0,-1-1 0,18 14 0,-25-13 0,-1-1 0,0 1 0,0 0 0,-1 0 0,0 0 0,0 1 0,-1 0 0,-1 0 0,1 1 0,3 15 0,19 40 0,-14-39 0,-1 2 0,-1-1 0,-2 1 0,0 1 0,-2 0 0,5 56 0,9 33 0,-13-86 0,-2 0 0,3 55 0,-10-21-66,0-39-194,0 0 0,2-1 1,2 1-1,8 42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8T00:43:55.328"/>
    </inkml:context>
    <inkml:brush xml:id="br0">
      <inkml:brushProperty name="width" value="0.05" units="cm"/>
      <inkml:brushProperty name="height" value="0.05" units="cm"/>
      <inkml:brushProperty name="color" value="#F6630D"/>
    </inkml:brush>
  </inkml:definitions>
  <inkml:trace contextRef="#ctx0" brushRef="#br0">0 131 24575,'1'-3'0,"0"0"0,-1 1 0,1-1 0,0 0 0,0 1 0,0-1 0,1 1 0,-1 0 0,1-1 0,-1 1 0,1 0 0,0 0 0,0 0 0,0 0 0,0 0 0,4-2 0,39-28 0,-39 29 0,6-5 0,1 0 0,0 1 0,1 1 0,0 0 0,0 1 0,28-7 0,-38 11 0,0 1 0,0 0 0,1-1 0,-1 1 0,0 1 0,0-1 0,1 1 0,-1-1 0,0 1 0,0 1 0,0-1 0,0 0 0,0 1 0,0 0 0,0 0 0,0 0 0,-1 0 0,1 1 0,-1-1 0,0 1 0,0 0 0,0 0 0,0 0 0,0 1 0,0-1 0,-1 0 0,0 1 0,3 4 0,14 28 0,-2 0 0,25 72 0,-39-98 0,-1-1 0,0 0 0,-1 1 0,1-1 0,-2 1 0,1 0 0,-1-1 0,-1 1 0,0 0 0,-4 17 0,4-22 0,-1-1 0,0 0 0,0 0 0,0 0 0,0 0 0,0 0 0,-1-1 0,0 1 0,1 0 0,-1-1 0,-1 0 0,1 0 0,0 0 0,-1 0 0,0-1 0,1 1 0,-1-1 0,0 0 0,0 0 0,0 0 0,-1-1 0,1 1 0,0-1 0,-1 0 0,-5 1 0,1-1 0,-1 1 0,1-1 0,-1-1 0,1 0 0,-1 0 0,1-1 0,-17-3 0,23 3 0,0 0 0,0 0 0,1 0 0,-1 0 0,1-1 0,-1 1 0,1-1 0,0 0 0,-1 1 0,1-1 0,0 0 0,0-1 0,0 1 0,0 0 0,1 0 0,-1-1 0,1 1 0,-1-1 0,1 1 0,0-1 0,0 0 0,0 0 0,0 1 0,1-1 0,-1 0 0,1 0 0,-1 0 0,1-5 0,0 3 0,-1-7 0,0 0 0,1-1 0,0 1 0,1 0 0,4-20 0,-4 30 0,0-1 0,0 0 0,0 0 0,1 1 0,-1-1 0,0 1 0,1-1 0,0 1 0,-1 0 0,1 0 0,0 0 0,0 0 0,1 0 0,-1 0 0,0 0 0,1 0 0,-1 1 0,1-1 0,-1 1 0,1 0 0,-1 0 0,1 0 0,0 0 0,0 0 0,0 1 0,-1-1 0,1 1 0,6 0 0,-1 0 0,0 0 0,0 0 0,1 1 0,-1 0 0,0 1 0,0 0 0,0 0 0,-1 0 0,1 1 0,0 1 0,-1-1 0,0 1 0,0 0 0,11 9 0,3 5 0,-1 0 0,-1 2 0,18 22 0,-18-19 0,-12-17 0,-1-1-1,1 0 1,0-1-1,0 1 0,0-1 1,1-1-1,-1 0 1,13 4-1,11 6-1359,-11-4-5466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1.35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92 360 24575,'54'1'0,"-26"0"0,0-1 0,1-1 0,34-6 0,-55 6 0,0-1 0,0-1 0,0 1 0,0-1 0,0-1 0,-1 1 0,1-1 0,-1-1 0,0 1 0,0-1 0,-1-1 0,1 1 0,-1-1 0,0 0 0,6-9 0,-3 4 0,0-1 0,-1 0 0,-1 0 0,8-17 0,-14 24 0,1 0 0,-1 0 0,1-1 0,-1 1 0,-1 0 0,1-1 0,-1 1 0,0 0 0,0-1 0,-1 1 0,1-1 0,-1 1 0,0 0 0,-4-9 0,2 7 0,0 0 0,-1 0 0,0 0 0,-1 1 0,0 0 0,1 0 0,-2 0 0,1 0 0,-1 1 0,0 0 0,0 0 0,0 0 0,-1 1 0,0 0 0,1 1 0,-1-1 0,-1 1 0,1 0 0,0 1 0,-14-3 0,11 2 0,-1 1 0,1 0 0,-1 1 0,0 0 0,0 1 0,0 0 0,0 0 0,0 2 0,1-1 0,-1 1 0,0 1 0,1-1 0,-1 2 0,-13 6 0,14-4 0,0 1 0,0 0 0,1 1 0,-1 0 0,2 1 0,-1 0 0,1 0 0,0 0 0,1 1 0,0 1 0,1-1 0,0 1 0,-8 20 0,7-10 0,1 0 0,0 0 0,2 0 0,0 0 0,1 1 0,1 42 0,1-41 0,1 1 0,1 0 0,2-1 0,0 1 0,2-1 0,0 0 0,1 0 0,15 33 0,-9-30 0,0-1 0,25 36 0,-31-53 0,1-1 0,-1 1 0,1-1 0,0 0 0,1-1 0,0 0 0,0 0 0,0-1 0,1 0 0,16 8 0,-7-6 0,1 0 0,0-1 0,0-1 0,0-1 0,34 4 0,-45-8 0,-1 1 0,1-2 0,-1 1 0,1-1 0,-1 0 0,0 0 0,1-1 0,-1 0 0,0 0 0,0-1 0,0 0 0,0 0 0,-1-1 0,1 1 0,-1-2 0,0 1 0,0-1 0,6-6 0,3-6-10,-1-1 0,13-22 0,-7 11-1325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9.5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536 4 24575,'-89'-2'0,"39"0"0,1 2 0,-64 8 0,102-5 0,-1 0 0,1 1 0,0 0 0,0 1 0,0 0 0,1 0 0,0 1 0,0 1 0,0 0 0,1 0 0,0 1 0,0 0 0,1 0 0,0 1 0,-11 17 0,10-14 0,2 0 0,-1 0 0,2 0 0,0 1 0,0 0 0,1 0 0,1 1 0,0-1 0,1 1 0,0 0 0,1 0 0,-1 27 0,5-32 0,-1 0 0,1-1 0,0 0 0,1 1 0,0-1 0,0 0 0,0 0 0,1-1 0,1 1 0,9 12 0,7 8 0,34 32 0,-35-39 0,-16-17 0,0 0 0,1-1 0,0 0 0,0 1 0,0-2 0,0 1 0,0 0 0,1-1 0,-1 0 0,0-1 0,1 1 0,0-1 0,-1 0 0,10 0 0,11 1 0,-1-2 0,27-3 0,-5 0 0,42 4 0,-52 1 0,1-1 0,-1-3 0,42-6 0,-69 5 0,-1 1 0,1-2 0,0 1 0,-1-1 0,0-1 0,0 0 0,0 0 0,-1-1 0,1 0 0,-1 0 0,-1-1 0,1 0 0,-1 0 0,-1-1 0,1 0 0,-1 0 0,0-1 0,-1 1 0,0-1 0,6-16 0,-4 8 0,-2 0 0,0 0 0,0 0 0,-2 0 0,0-1 0,-1 0 0,-1 1 0,0-1 0,-2 0 0,0 0 0,-4-21 0,3 33 5,1 0-1,-2 0 1,1 1 0,-1-1-1,0 1 1,0 0-1,0-1 1,0 1-1,-1 1 1,0-1 0,0 0-1,-1 1 1,1 0-1,-1 0 1,0 0-1,0 1 1,0 0 0,-1 0-1,-8-4 1,-13-5-270,1 2 0,-56-12 1,57 15-399,6 3-6163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1.45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383 849 24575,'0'-2'0,"-1"-1"0,0 1 0,1 0 0,-1 0 0,0-1 0,0 1 0,0 0 0,-1 0 0,1 0 0,0 0 0,-1 0 0,1 1 0,-1-1 0,0 0 0,1 1 0,-1-1 0,0 1 0,0-1 0,0 1 0,0 0 0,0 0 0,0 0 0,-3-1 0,-63-22 0,49 19 0,12 2 0,0 1 0,0 0 0,0 1 0,0 0 0,0 0 0,0 0 0,-1 1 0,1 0 0,0 0 0,0 1 0,-1 0 0,1 0 0,0 1 0,0 0 0,0 0 0,1 1 0,-1-1 0,0 1 0,1 1 0,0 0 0,0-1 0,0 2 0,0-1 0,0 1 0,1 0 0,0 0 0,0 0 0,1 1 0,-1 0 0,1 0 0,0 0 0,1 0 0,-6 11 0,0 4 0,1 0 0,1 1 0,1-1 0,1 1 0,-3 26 0,7-41 0,1 0 0,0 0 0,0 0 0,0 0 0,1 0 0,1-1 0,-1 1 0,1 0 0,0 0 0,0-1 0,1 1 0,0-1 0,0 0 0,0 0 0,1 0 0,0 0 0,0 0 0,1-1 0,0 0 0,9 9 0,-4-7 0,1 0 0,-1 0 0,1-1 0,0-1 0,0 1 0,1-2 0,-1 0 0,1 0 0,22 3 0,-10-4 0,-1 0 0,1-2 0,-1-1 0,31-3 0,-50 3 0,1-1 0,0 0 0,0 0 0,-1 0 0,1-1 0,-1 0 0,1 0 0,-1 0 0,0 0 0,1-1 0,-1 0 0,0 1 0,-1-2 0,1 1 0,4-5 0,-2 1 0,-1 0 0,0 0 0,-1-1 0,1 0 0,-2 0 0,1 0 0,-1 0 0,2-9 0,2-10 0,-2 0 0,-1 0 0,-2-1 0,0-39 0,-1 47 0,0 0 0,8-28 0,2-33 0,-14 8 0,-4 1 0,-2 0 0,-30-113 0,7 34 0,20 94-682,-29-82-1,35 120-6143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3.7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93 24575,'1'-2'0,"1"0"0,0-1 0,0 1 0,0 0 0,0 0 0,0 0 0,0 0 0,1 0 0,-1 1 0,1-1 0,-1 1 0,1 0 0,0-1 0,-1 1 0,5-1 0,2-2 0,16-7 0,0 2 0,1 0 0,0 1 0,0 2 0,1 0 0,35-1 0,-3 3 0,112 8 0,-165-3 0,1-1 0,0 1 0,0 0 0,-1 1 0,1-1 0,-1 1 0,1 1 0,-1-1 0,0 1 0,0 0 0,0 1 0,0-1 0,8 7 0,-8-3 0,-1-1 0,1 1 0,-1 0 0,0 0 0,-1 1 0,0 0 0,0-1 0,-1 1 0,0 0 0,3 11 0,-1-3 0,-1 1 0,-1 0 0,-1 0 0,0-1 0,-1 1 0,-1 0 0,0 0 0,-2 0 0,0 0 0,0 0 0,-2 0 0,0-1 0,-1 0 0,-9 21 0,10-28 0,0 0 0,-1 0 0,0 0 0,-1-1 0,0 0 0,0 0 0,-1 0 0,0-1 0,0 0 0,-1 0 0,0-1 0,0 0 0,0 0 0,-1-1 0,0 0 0,0 0 0,0-1 0,0-1 0,-1 1 0,1-1 0,-1-1 0,0 0 0,0 0 0,0-1 0,-12 0 0,-10-3 0,-6 0 0,38 2 0,0 0 0,0 1 0,0-1 0,0 0 0,0 0 0,0 0 0,0 0 0,0 0 0,0 0 0,0 0 0,0 0 0,0 0 0,0 0 0,0 0 0,0 0 0,0 0 0,0 0 0,0 0 0,0 0 0,0 1 0,0-1 0,0 0 0,23 4 0,24 3 0,-1 2 0,-1 2 0,0 2 0,-1 2 0,0 2 0,52 28 0,-91-42 0,-1 0 0,0 0 0,0 0 0,0 0 0,0 0 0,-1 1 0,1 0 0,-1 0 0,0 0 0,0 0 0,0 0 0,-1 0 0,1 1 0,-1 0 0,2 5 0,-3-7 0,0 1 0,-1-1 0,1 0 0,-1 0 0,0 0 0,0 0 0,0 1 0,-1-1 0,1 0 0,-1 0 0,1 0 0,-1 0 0,0 0 0,0 0 0,0 0 0,-1 0 0,1 0 0,-1-1 0,0 1 0,1 0 0,-1-1 0,0 1 0,0-1 0,-1 0 0,1 0 0,-3 2 0,-9 7 0,-1-2 0,0 0 0,-1 0 0,1-2 0,-1 0 0,-1-1 0,0 0 0,-21 4 0,-145 18 0,170-26 0,-251 26 0,259-27-107,3 0 41,0-1 0,0 1 0,0-1-1,0 0 1,0 0 0,0 1 0,0-1-1,0-1 1,0 1 0,0 0 0,0 0 0,0-1-1,0 1 1,0-1 0,0 0 0,0 0-1,0 1 1,-2-3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4.47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24575,'17'131'0,"8"376"0,-23-239-1365,-2-245-5461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6.24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1 111 24575,'0'-3'0,"0"0"0,0 0 0,1 0 0,-1 0 0,1 1 0,0-1 0,0 0 0,0 0 0,0 1 0,1-1 0,-1 0 0,0 1 0,1-1 0,0 1 0,0 0 0,0 0 0,0-1 0,0 1 0,0 1 0,0-1 0,1 0 0,-1 0 0,1 1 0,-1-1 0,1 1 0,0 0 0,3-1 0,8-3 0,0 1 0,1 1 0,0 0 0,17-1 0,-19 3 0,97-13 0,170 2 0,-273 12 0,0 0 0,-1 1 0,1 0 0,0 0 0,0 0 0,-1 1 0,1 0 0,-1 1 0,0-1 0,11 7 0,-14-7 0,0 0 0,0 1 0,-1 0 0,1-1 0,-1 1 0,1 0 0,-1 0 0,0 1 0,0-1 0,0 0 0,-1 1 0,1-1 0,-1 1 0,0-1 0,0 1 0,0 0 0,0 0 0,-1-1 0,0 1 0,1 6 0,-11 180 0,7-158 0,2-20 0,-1-1 0,0 0 0,-1 0 0,0 0 0,-1 0 0,0-1 0,0 1 0,-1-1 0,-1 0 0,1-1 0,-2 1 0,1-1 0,-1 0 0,-1-1 0,-12 13 0,-8 1 0,-1 0 0,-1-2 0,-50 25 0,-41 29 0,115-68 0,1 0 0,0 0 0,0 0 0,0 1 0,1 0 0,0 0 0,0 0 0,1 0 0,0 0 0,-3 10 0,-11 23 0,-1-10 0,13-23 0,1 0 0,-1 0 0,2 0 0,-1 1 0,1-1 0,0 1 0,-4 15 0,7-22 0,0 0 0,0 1 0,1-1 0,-1 0 0,0 1 0,0-1 0,1 0 0,-1 0 0,1 1 0,-1-1 0,1 0 0,-1 0 0,1 0 0,0 0 0,-1 0 0,1 0 0,0 0 0,0 0 0,0 0 0,0 0 0,0 0 0,0 0 0,0-1 0,0 1 0,0 0 0,1-1 0,-1 1 0,0-1 0,0 1 0,1-1 0,-1 0 0,2 1 0,48 5 0,-47-6 0,278-5 0,-269 3 0,1-1 0,-1 0 0,21-8 0,-22 6 0,0 1 0,0 1 0,1 0 0,0 1 0,14-2 0,42 5-682,82 10-1,-85-2-6143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7.46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2 378 24575,'-2'-101'0,"4"-110"0,-2 208 0,1 1 0,-1-1 0,0 0 0,1 0 0,0 1 0,-1-1 0,1 0 0,0 1 0,0-1 0,1 1 0,-1-1 0,0 1 0,1 0 0,0-1 0,-1 1 0,1 0 0,0 0 0,0 0 0,0 0 0,4-2 0,-2 2 0,0 0 0,0 1 0,0-1 0,1 1 0,-1 0 0,0 0 0,1 0 0,-1 0 0,1 1 0,-1 0 0,8 0 0,9 3 0,0 0 0,0 1 0,0 2 0,23 8 0,-42-13 0,30 9 0,-1 0 0,-1 1 0,38 19 0,-57-21 0,0-1 0,-1 2 0,0-1 0,0 1 0,-1 1 0,15 22 0,-1-3 0,-3-4 0,0 0 0,-2 1 0,22 43 0,-33-53 0,0 1 0,-1-1 0,-1 1 0,0 0 0,-1 1 0,-1-1 0,0 31 0,-5 400 0,-20-250 0,13-151-1365,4-25-5461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18.2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24575,'446'0'-1365,"-427"0"-5461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1-14T18:14:04.41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1 271 24575,'2'35'0,"2"0"0,2-1 0,12 43 0,-8-39 0,19 79 0,-5-22 0,17 129 0,-57-369 0,0 21 0,2-135 0,14 224 0,-1 16 0,2 1 0,0-1 0,6-33 0,-5 45 0,0 0 0,0 0 0,1 1 0,0 0 0,0 0 0,1-1 0,0 2 0,0-1 0,0 0 0,0 1 0,1 0 0,0 0 0,11-8 0,-7 6 0,1 1 0,0 0 0,0 1 0,1 0 0,-1 0 0,1 1 0,0 1 0,0 0 0,1 0 0,17-1 0,-23 3 0,0 1 0,0-1 0,0 1 0,0 1 0,0-1 0,0 1 0,0 0 0,0 0 0,-1 1 0,1 0 0,0 0 0,-1 0 0,1 1 0,-1-1 0,0 1 0,0 1 0,0-1 0,0 1 0,0 0 0,-1 0 0,7 7 0,11 24 0,-1 1 0,-2 1 0,-2 1 0,12 39 0,-19-53 0,-5-8 0,-1 0 0,0 0 0,-2 1 0,3 31 0,-4-27 0,1 0 0,6 23 0,-8-42 0,0-1 0,1 0 0,-1 1 0,0-1 0,0 0 0,1 1 0,-1-1 0,1 0 0,-1 0 0,1 1 0,-1-1 0,1 0 0,0 0 0,0 0 0,0 0 0,-1 0 0,1 0 0,0 0 0,0 0 0,2 1 0,-3-3 0,1 1 0,0-1 0,0 1 0,-1-1 0,1 1 0,0-1 0,-1 0 0,1 1 0,-1-1 0,1 0 0,-1 0 0,1 1 0,-1-1 0,1 0 0,-1 0 0,0 0 0,0 0 0,1 0 0,-1 0 0,0-1 0,10-61 0,-9 57 0,2-74 0,17-102 0,-16 160 0,1-1 0,1 1 0,1 1 0,1-1 0,0 1 0,2 0 0,0 1 0,2 0 0,19-26 0,-28 42 0,0 0 0,1 0 0,0 1 0,0-1 0,0 1 0,0 0 0,0 0 0,1 0 0,0 1 0,-1-1 0,1 1 0,0 0 0,0 1 0,0-1 0,0 1 0,0 0 0,6-1 0,-2 2 0,-1 0 0,0 1 0,1 0 0,-1 0 0,0 1 0,1 0 0,-1 0 0,0 1 0,14 7 0,-2 1 0,0 1 0,0 0 0,-1 2 0,-1 1 0,-1 0 0,30 33 0,-20-17 0,-2 1 0,33 54 0,-48-67 0,0-1 0,-2 2 0,-1-1 0,0 1 0,-1 0 0,6 40 0,-6 4-682,-3 94-1,-3-136-6143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11/29/2022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11/29/2022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11/29/2022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11/29/2022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11/29/2022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826008" y="0"/>
                </a:moveTo>
                <a:lnTo>
                  <a:pt x="0" y="0"/>
                </a:lnTo>
                <a:lnTo>
                  <a:pt x="0" y="874776"/>
                </a:lnTo>
                <a:lnTo>
                  <a:pt x="8260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826135" cy="875030"/>
          </a:xfrm>
          <a:custGeom>
            <a:avLst/>
            <a:gdLst/>
            <a:ahLst/>
            <a:cxnLst/>
            <a:rect l="l" t="t" r="r" b="b"/>
            <a:pathLst>
              <a:path w="826135" h="875030">
                <a:moveTo>
                  <a:pt x="0" y="0"/>
                </a:moveTo>
                <a:lnTo>
                  <a:pt x="826008" y="0"/>
                </a:lnTo>
                <a:lnTo>
                  <a:pt x="0" y="874776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11/29/2022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fall2022/466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5.png"/><Relationship Id="rId7" Type="http://schemas.openxmlformats.org/officeDocument/2006/relationships/customXml" Target="../ink/ink18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9.png"/><Relationship Id="rId5" Type="http://schemas.openxmlformats.org/officeDocument/2006/relationships/customXml" Target="../ink/ink1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jpe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5" Type="http://schemas.openxmlformats.org/officeDocument/2006/relationships/image" Target="../media/image18.svg"/><Relationship Id="rId10" Type="http://schemas.openxmlformats.org/officeDocument/2006/relationships/image" Target="../media/image22.png"/><Relationship Id="rId4" Type="http://schemas.openxmlformats.org/officeDocument/2006/relationships/image" Target="../media/image17.png"/><Relationship Id="rId9" Type="http://schemas.openxmlformats.org/officeDocument/2006/relationships/customXml" Target="../ink/ink19.xml"/></Relationships>
</file>

<file path=ppt/slides/_rels/slide17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1.xml"/><Relationship Id="rId18" Type="http://schemas.openxmlformats.org/officeDocument/2006/relationships/image" Target="../media/image28.png"/><Relationship Id="rId26" Type="http://schemas.openxmlformats.org/officeDocument/2006/relationships/image" Target="../media/image32.png"/><Relationship Id="rId39" Type="http://schemas.openxmlformats.org/officeDocument/2006/relationships/customXml" Target="../ink/ink34.xml"/><Relationship Id="rId21" Type="http://schemas.openxmlformats.org/officeDocument/2006/relationships/customXml" Target="../ink/ink25.xml"/><Relationship Id="rId34" Type="http://schemas.openxmlformats.org/officeDocument/2006/relationships/image" Target="../media/image36.png"/><Relationship Id="rId7" Type="http://schemas.openxmlformats.org/officeDocument/2006/relationships/image" Target="../media/image20.svg"/><Relationship Id="rId12" Type="http://schemas.openxmlformats.org/officeDocument/2006/relationships/image" Target="../media/image24.svg"/><Relationship Id="rId17" Type="http://schemas.openxmlformats.org/officeDocument/2006/relationships/customXml" Target="../ink/ink23.xml"/><Relationship Id="rId25" Type="http://schemas.openxmlformats.org/officeDocument/2006/relationships/customXml" Target="../ink/ink27.xml"/><Relationship Id="rId33" Type="http://schemas.openxmlformats.org/officeDocument/2006/relationships/customXml" Target="../ink/ink31.xml"/><Relationship Id="rId38" Type="http://schemas.openxmlformats.org/officeDocument/2006/relationships/image" Target="../media/image38.png"/><Relationship Id="rId2" Type="http://schemas.openxmlformats.org/officeDocument/2006/relationships/image" Target="../media/image15.png"/><Relationship Id="rId16" Type="http://schemas.openxmlformats.org/officeDocument/2006/relationships/image" Target="../media/image27.png"/><Relationship Id="rId20" Type="http://schemas.openxmlformats.org/officeDocument/2006/relationships/image" Target="../media/image29.png"/><Relationship Id="rId29" Type="http://schemas.openxmlformats.org/officeDocument/2006/relationships/customXml" Target="../ink/ink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3.png"/><Relationship Id="rId24" Type="http://schemas.openxmlformats.org/officeDocument/2006/relationships/image" Target="../media/image31.png"/><Relationship Id="rId32" Type="http://schemas.openxmlformats.org/officeDocument/2006/relationships/image" Target="../media/image35.png"/><Relationship Id="rId37" Type="http://schemas.openxmlformats.org/officeDocument/2006/relationships/customXml" Target="../ink/ink33.xml"/><Relationship Id="rId40" Type="http://schemas.openxmlformats.org/officeDocument/2006/relationships/image" Target="../media/image39.png"/><Relationship Id="rId5" Type="http://schemas.openxmlformats.org/officeDocument/2006/relationships/image" Target="../media/image18.svg"/><Relationship Id="rId15" Type="http://schemas.openxmlformats.org/officeDocument/2006/relationships/customXml" Target="../ink/ink22.xml"/><Relationship Id="rId23" Type="http://schemas.openxmlformats.org/officeDocument/2006/relationships/customXml" Target="../ink/ink26.xml"/><Relationship Id="rId28" Type="http://schemas.openxmlformats.org/officeDocument/2006/relationships/image" Target="../media/image33.png"/><Relationship Id="rId36" Type="http://schemas.openxmlformats.org/officeDocument/2006/relationships/image" Target="../media/image37.png"/><Relationship Id="rId10" Type="http://schemas.openxmlformats.org/officeDocument/2006/relationships/image" Target="../media/image25.png"/><Relationship Id="rId19" Type="http://schemas.openxmlformats.org/officeDocument/2006/relationships/customXml" Target="../ink/ink24.xml"/><Relationship Id="rId31" Type="http://schemas.openxmlformats.org/officeDocument/2006/relationships/customXml" Target="../ink/ink30.xml"/><Relationship Id="rId4" Type="http://schemas.openxmlformats.org/officeDocument/2006/relationships/image" Target="../media/image17.png"/><Relationship Id="rId9" Type="http://schemas.openxmlformats.org/officeDocument/2006/relationships/customXml" Target="../ink/ink20.xml"/><Relationship Id="rId14" Type="http://schemas.openxmlformats.org/officeDocument/2006/relationships/image" Target="../media/image26.png"/><Relationship Id="rId22" Type="http://schemas.openxmlformats.org/officeDocument/2006/relationships/image" Target="../media/image30.png"/><Relationship Id="rId27" Type="http://schemas.openxmlformats.org/officeDocument/2006/relationships/customXml" Target="../ink/ink28.xml"/><Relationship Id="rId30" Type="http://schemas.openxmlformats.org/officeDocument/2006/relationships/image" Target="../media/image34.png"/><Relationship Id="rId35" Type="http://schemas.openxmlformats.org/officeDocument/2006/relationships/customXml" Target="../ink/ink32.xml"/><Relationship Id="rId8" Type="http://schemas.openxmlformats.org/officeDocument/2006/relationships/image" Target="../media/image21.jpeg"/><Relationship Id="rId3" Type="http://schemas.openxmlformats.org/officeDocument/2006/relationships/image" Target="../media/image16.sv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3.png"/><Relationship Id="rId18" Type="http://schemas.openxmlformats.org/officeDocument/2006/relationships/customXml" Target="../ink/ink40.xml"/><Relationship Id="rId26" Type="http://schemas.openxmlformats.org/officeDocument/2006/relationships/customXml" Target="../ink/ink44.xml"/><Relationship Id="rId39" Type="http://schemas.openxmlformats.org/officeDocument/2006/relationships/image" Target="../media/image56.png"/><Relationship Id="rId21" Type="http://schemas.openxmlformats.org/officeDocument/2006/relationships/image" Target="../media/image47.png"/><Relationship Id="rId34" Type="http://schemas.openxmlformats.org/officeDocument/2006/relationships/customXml" Target="../ink/ink48.xml"/><Relationship Id="rId42" Type="http://schemas.openxmlformats.org/officeDocument/2006/relationships/customXml" Target="../ink/ink52.xml"/><Relationship Id="rId47" Type="http://schemas.openxmlformats.org/officeDocument/2006/relationships/image" Target="../media/image60.pn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6" Type="http://schemas.openxmlformats.org/officeDocument/2006/relationships/customXml" Target="../ink/ink39.xml"/><Relationship Id="rId29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42.png"/><Relationship Id="rId24" Type="http://schemas.openxmlformats.org/officeDocument/2006/relationships/customXml" Target="../ink/ink43.xml"/><Relationship Id="rId32" Type="http://schemas.openxmlformats.org/officeDocument/2006/relationships/customXml" Target="../ink/ink47.xml"/><Relationship Id="rId37" Type="http://schemas.openxmlformats.org/officeDocument/2006/relationships/image" Target="../media/image55.png"/><Relationship Id="rId40" Type="http://schemas.openxmlformats.org/officeDocument/2006/relationships/customXml" Target="../ink/ink51.xml"/><Relationship Id="rId45" Type="http://schemas.openxmlformats.org/officeDocument/2006/relationships/image" Target="../media/image59.png"/><Relationship Id="rId5" Type="http://schemas.openxmlformats.org/officeDocument/2006/relationships/image" Target="../media/image18.sv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28" Type="http://schemas.openxmlformats.org/officeDocument/2006/relationships/customXml" Target="../ink/ink45.xml"/><Relationship Id="rId36" Type="http://schemas.openxmlformats.org/officeDocument/2006/relationships/customXml" Target="../ink/ink49.xml"/><Relationship Id="rId10" Type="http://schemas.openxmlformats.org/officeDocument/2006/relationships/customXml" Target="../ink/ink36.xml"/><Relationship Id="rId19" Type="http://schemas.openxmlformats.org/officeDocument/2006/relationships/image" Target="../media/image46.png"/><Relationship Id="rId31" Type="http://schemas.openxmlformats.org/officeDocument/2006/relationships/image" Target="../media/image52.png"/><Relationship Id="rId44" Type="http://schemas.openxmlformats.org/officeDocument/2006/relationships/customXml" Target="../ink/ink53.xml"/><Relationship Id="rId4" Type="http://schemas.openxmlformats.org/officeDocument/2006/relationships/image" Target="../media/image17.png"/><Relationship Id="rId9" Type="http://schemas.openxmlformats.org/officeDocument/2006/relationships/image" Target="../media/image41.png"/><Relationship Id="rId14" Type="http://schemas.openxmlformats.org/officeDocument/2006/relationships/customXml" Target="../ink/ink38.xml"/><Relationship Id="rId22" Type="http://schemas.openxmlformats.org/officeDocument/2006/relationships/customXml" Target="../ink/ink42.xml"/><Relationship Id="rId27" Type="http://schemas.openxmlformats.org/officeDocument/2006/relationships/image" Target="../media/image50.png"/><Relationship Id="rId30" Type="http://schemas.openxmlformats.org/officeDocument/2006/relationships/customXml" Target="../ink/ink46.xml"/><Relationship Id="rId35" Type="http://schemas.openxmlformats.org/officeDocument/2006/relationships/image" Target="../media/image54.png"/><Relationship Id="rId43" Type="http://schemas.openxmlformats.org/officeDocument/2006/relationships/image" Target="../media/image58.png"/><Relationship Id="rId8" Type="http://schemas.openxmlformats.org/officeDocument/2006/relationships/customXml" Target="../ink/ink35.xml"/><Relationship Id="rId3" Type="http://schemas.openxmlformats.org/officeDocument/2006/relationships/image" Target="../media/image16.svg"/><Relationship Id="rId12" Type="http://schemas.openxmlformats.org/officeDocument/2006/relationships/customXml" Target="../ink/ink37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33" Type="http://schemas.openxmlformats.org/officeDocument/2006/relationships/image" Target="../media/image53.png"/><Relationship Id="rId38" Type="http://schemas.openxmlformats.org/officeDocument/2006/relationships/customXml" Target="../ink/ink50.xml"/><Relationship Id="rId46" Type="http://schemas.openxmlformats.org/officeDocument/2006/relationships/customXml" Target="../ink/ink54.xml"/><Relationship Id="rId20" Type="http://schemas.openxmlformats.org/officeDocument/2006/relationships/customXml" Target="../ink/ink41.xml"/><Relationship Id="rId41" Type="http://schemas.openxmlformats.org/officeDocument/2006/relationships/image" Target="../media/image5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9.png"/><Relationship Id="rId3" Type="http://schemas.openxmlformats.org/officeDocument/2006/relationships/image" Target="../media/image3.png"/><Relationship Id="rId7" Type="http://schemas.openxmlformats.org/officeDocument/2006/relationships/customXml" Target="../ink/ink2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8.png"/><Relationship Id="rId5" Type="http://schemas.openxmlformats.org/officeDocument/2006/relationships/customXml" Target="../ink/ink1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60.xml"/><Relationship Id="rId26" Type="http://schemas.openxmlformats.org/officeDocument/2006/relationships/customXml" Target="../ink/ink64.xml"/><Relationship Id="rId39" Type="http://schemas.openxmlformats.org/officeDocument/2006/relationships/image" Target="../media/image74.png"/><Relationship Id="rId21" Type="http://schemas.openxmlformats.org/officeDocument/2006/relationships/image" Target="../media/image65.png"/><Relationship Id="rId34" Type="http://schemas.openxmlformats.org/officeDocument/2006/relationships/customXml" Target="../ink/ink68.xml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6" Type="http://schemas.openxmlformats.org/officeDocument/2006/relationships/customXml" Target="../ink/ink59.xml"/><Relationship Id="rId20" Type="http://schemas.openxmlformats.org/officeDocument/2006/relationships/customXml" Target="../ink/ink61.xml"/><Relationship Id="rId29" Type="http://schemas.openxmlformats.org/officeDocument/2006/relationships/image" Target="../media/image69.png"/><Relationship Id="rId41" Type="http://schemas.openxmlformats.org/officeDocument/2006/relationships/image" Target="../media/image7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2.png"/><Relationship Id="rId24" Type="http://schemas.openxmlformats.org/officeDocument/2006/relationships/customXml" Target="../ink/ink63.xml"/><Relationship Id="rId32" Type="http://schemas.openxmlformats.org/officeDocument/2006/relationships/customXml" Target="../ink/ink67.xml"/><Relationship Id="rId37" Type="http://schemas.openxmlformats.org/officeDocument/2006/relationships/image" Target="../media/image73.png"/><Relationship Id="rId40" Type="http://schemas.openxmlformats.org/officeDocument/2006/relationships/customXml" Target="../ink/ink71.xml"/><Relationship Id="rId5" Type="http://schemas.openxmlformats.org/officeDocument/2006/relationships/image" Target="../media/image18.svg"/><Relationship Id="rId15" Type="http://schemas.openxmlformats.org/officeDocument/2006/relationships/image" Target="../media/image63.png"/><Relationship Id="rId23" Type="http://schemas.openxmlformats.org/officeDocument/2006/relationships/image" Target="../media/image66.png"/><Relationship Id="rId28" Type="http://schemas.openxmlformats.org/officeDocument/2006/relationships/customXml" Target="../ink/ink65.xml"/><Relationship Id="rId36" Type="http://schemas.openxmlformats.org/officeDocument/2006/relationships/customXml" Target="../ink/ink69.xml"/><Relationship Id="rId10" Type="http://schemas.openxmlformats.org/officeDocument/2006/relationships/customXml" Target="../ink/ink56.xml"/><Relationship Id="rId19" Type="http://schemas.openxmlformats.org/officeDocument/2006/relationships/image" Target="../media/image52.png"/><Relationship Id="rId31" Type="http://schemas.openxmlformats.org/officeDocument/2006/relationships/image" Target="../media/image70.png"/><Relationship Id="rId4" Type="http://schemas.openxmlformats.org/officeDocument/2006/relationships/image" Target="../media/image17.png"/><Relationship Id="rId9" Type="http://schemas.openxmlformats.org/officeDocument/2006/relationships/image" Target="../media/image61.png"/><Relationship Id="rId14" Type="http://schemas.openxmlformats.org/officeDocument/2006/relationships/customXml" Target="../ink/ink58.xml"/><Relationship Id="rId22" Type="http://schemas.openxmlformats.org/officeDocument/2006/relationships/customXml" Target="../ink/ink62.xml"/><Relationship Id="rId27" Type="http://schemas.openxmlformats.org/officeDocument/2006/relationships/image" Target="../media/image68.png"/><Relationship Id="rId30" Type="http://schemas.openxmlformats.org/officeDocument/2006/relationships/customXml" Target="../ink/ink66.xml"/><Relationship Id="rId35" Type="http://schemas.openxmlformats.org/officeDocument/2006/relationships/image" Target="../media/image72.png"/><Relationship Id="rId8" Type="http://schemas.openxmlformats.org/officeDocument/2006/relationships/customXml" Target="../ink/ink55.xml"/><Relationship Id="rId3" Type="http://schemas.openxmlformats.org/officeDocument/2006/relationships/image" Target="../media/image16.svg"/><Relationship Id="rId12" Type="http://schemas.openxmlformats.org/officeDocument/2006/relationships/customXml" Target="../ink/ink57.xml"/><Relationship Id="rId17" Type="http://schemas.openxmlformats.org/officeDocument/2006/relationships/image" Target="../media/image64.png"/><Relationship Id="rId25" Type="http://schemas.openxmlformats.org/officeDocument/2006/relationships/image" Target="../media/image67.png"/><Relationship Id="rId33" Type="http://schemas.openxmlformats.org/officeDocument/2006/relationships/image" Target="../media/image71.png"/><Relationship Id="rId38" Type="http://schemas.openxmlformats.org/officeDocument/2006/relationships/customXml" Target="../ink/ink70.xml"/></Relationships>
</file>

<file path=ppt/slides/_rels/slide3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.png"/><Relationship Id="rId18" Type="http://schemas.openxmlformats.org/officeDocument/2006/relationships/customXml" Target="../ink/ink77.xml"/><Relationship Id="rId26" Type="http://schemas.openxmlformats.org/officeDocument/2006/relationships/customXml" Target="../ink/ink81.xml"/><Relationship Id="rId39" Type="http://schemas.openxmlformats.org/officeDocument/2006/relationships/image" Target="../media/image80.png"/><Relationship Id="rId21" Type="http://schemas.openxmlformats.org/officeDocument/2006/relationships/image" Target="../media/image65.png"/><Relationship Id="rId34" Type="http://schemas.openxmlformats.org/officeDocument/2006/relationships/customXml" Target="../ink/ink85.xml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6" Type="http://schemas.openxmlformats.org/officeDocument/2006/relationships/customXml" Target="../ink/ink76.xml"/><Relationship Id="rId20" Type="http://schemas.openxmlformats.org/officeDocument/2006/relationships/customXml" Target="../ink/ink78.xml"/><Relationship Id="rId29" Type="http://schemas.openxmlformats.org/officeDocument/2006/relationships/image" Target="../media/image69.png"/><Relationship Id="rId41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62.png"/><Relationship Id="rId24" Type="http://schemas.openxmlformats.org/officeDocument/2006/relationships/customXml" Target="../ink/ink80.xml"/><Relationship Id="rId32" Type="http://schemas.openxmlformats.org/officeDocument/2006/relationships/customXml" Target="../ink/ink84.xml"/><Relationship Id="rId37" Type="http://schemas.openxmlformats.org/officeDocument/2006/relationships/image" Target="../media/image79.png"/><Relationship Id="rId40" Type="http://schemas.openxmlformats.org/officeDocument/2006/relationships/customXml" Target="../ink/ink88.xml"/><Relationship Id="rId5" Type="http://schemas.openxmlformats.org/officeDocument/2006/relationships/image" Target="../media/image18.svg"/><Relationship Id="rId15" Type="http://schemas.openxmlformats.org/officeDocument/2006/relationships/image" Target="../media/image63.png"/><Relationship Id="rId23" Type="http://schemas.openxmlformats.org/officeDocument/2006/relationships/image" Target="../media/image66.png"/><Relationship Id="rId28" Type="http://schemas.openxmlformats.org/officeDocument/2006/relationships/customXml" Target="../ink/ink82.xml"/><Relationship Id="rId36" Type="http://schemas.openxmlformats.org/officeDocument/2006/relationships/customXml" Target="../ink/ink86.xml"/><Relationship Id="rId10" Type="http://schemas.openxmlformats.org/officeDocument/2006/relationships/customXml" Target="../ink/ink73.xml"/><Relationship Id="rId19" Type="http://schemas.openxmlformats.org/officeDocument/2006/relationships/image" Target="../media/image52.png"/><Relationship Id="rId31" Type="http://schemas.openxmlformats.org/officeDocument/2006/relationships/image" Target="../media/image76.png"/><Relationship Id="rId4" Type="http://schemas.openxmlformats.org/officeDocument/2006/relationships/image" Target="../media/image17.png"/><Relationship Id="rId9" Type="http://schemas.openxmlformats.org/officeDocument/2006/relationships/image" Target="../media/image61.png"/><Relationship Id="rId14" Type="http://schemas.openxmlformats.org/officeDocument/2006/relationships/customXml" Target="../ink/ink75.xml"/><Relationship Id="rId22" Type="http://schemas.openxmlformats.org/officeDocument/2006/relationships/customXml" Target="../ink/ink79.xml"/><Relationship Id="rId27" Type="http://schemas.openxmlformats.org/officeDocument/2006/relationships/image" Target="../media/image68.png"/><Relationship Id="rId30" Type="http://schemas.openxmlformats.org/officeDocument/2006/relationships/customXml" Target="../ink/ink83.xml"/><Relationship Id="rId35" Type="http://schemas.openxmlformats.org/officeDocument/2006/relationships/image" Target="../media/image78.png"/><Relationship Id="rId8" Type="http://schemas.openxmlformats.org/officeDocument/2006/relationships/customXml" Target="../ink/ink72.xml"/><Relationship Id="rId3" Type="http://schemas.openxmlformats.org/officeDocument/2006/relationships/image" Target="../media/image16.svg"/><Relationship Id="rId12" Type="http://schemas.openxmlformats.org/officeDocument/2006/relationships/customXml" Target="../ink/ink74.xml"/><Relationship Id="rId17" Type="http://schemas.openxmlformats.org/officeDocument/2006/relationships/image" Target="../media/image64.png"/><Relationship Id="rId25" Type="http://schemas.openxmlformats.org/officeDocument/2006/relationships/image" Target="../media/image67.png"/><Relationship Id="rId33" Type="http://schemas.openxmlformats.org/officeDocument/2006/relationships/image" Target="../media/image77.png"/><Relationship Id="rId38" Type="http://schemas.openxmlformats.org/officeDocument/2006/relationships/customXml" Target="../ink/ink8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customXml" Target="../ink/ink89.xml"/><Relationship Id="rId13" Type="http://schemas.openxmlformats.org/officeDocument/2006/relationships/image" Target="../media/image84.png"/><Relationship Id="rId18" Type="http://schemas.openxmlformats.org/officeDocument/2006/relationships/customXml" Target="../ink/ink94.xml"/><Relationship Id="rId26" Type="http://schemas.openxmlformats.org/officeDocument/2006/relationships/customXml" Target="../ink/ink98.xml"/><Relationship Id="rId3" Type="http://schemas.openxmlformats.org/officeDocument/2006/relationships/image" Target="../media/image16.svg"/><Relationship Id="rId21" Type="http://schemas.openxmlformats.org/officeDocument/2006/relationships/image" Target="../media/image88.png"/><Relationship Id="rId7" Type="http://schemas.openxmlformats.org/officeDocument/2006/relationships/image" Target="../media/image24.svg"/><Relationship Id="rId12" Type="http://schemas.openxmlformats.org/officeDocument/2006/relationships/customXml" Target="../ink/ink91.xml"/><Relationship Id="rId17" Type="http://schemas.openxmlformats.org/officeDocument/2006/relationships/image" Target="../media/image86.png"/><Relationship Id="rId25" Type="http://schemas.openxmlformats.org/officeDocument/2006/relationships/image" Target="../media/image90.png"/><Relationship Id="rId2" Type="http://schemas.openxmlformats.org/officeDocument/2006/relationships/image" Target="../media/image15.png"/><Relationship Id="rId16" Type="http://schemas.openxmlformats.org/officeDocument/2006/relationships/customXml" Target="../ink/ink93.xml"/><Relationship Id="rId20" Type="http://schemas.openxmlformats.org/officeDocument/2006/relationships/customXml" Target="../ink/ink9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83.png"/><Relationship Id="rId24" Type="http://schemas.openxmlformats.org/officeDocument/2006/relationships/customXml" Target="../ink/ink97.xml"/><Relationship Id="rId5" Type="http://schemas.openxmlformats.org/officeDocument/2006/relationships/image" Target="../media/image18.svg"/><Relationship Id="rId15" Type="http://schemas.openxmlformats.org/officeDocument/2006/relationships/image" Target="../media/image85.png"/><Relationship Id="rId23" Type="http://schemas.openxmlformats.org/officeDocument/2006/relationships/image" Target="../media/image89.png"/><Relationship Id="rId10" Type="http://schemas.openxmlformats.org/officeDocument/2006/relationships/customXml" Target="../ink/ink90.xml"/><Relationship Id="rId19" Type="http://schemas.openxmlformats.org/officeDocument/2006/relationships/image" Target="../media/image87.png"/><Relationship Id="rId4" Type="http://schemas.openxmlformats.org/officeDocument/2006/relationships/image" Target="../media/image17.png"/><Relationship Id="rId9" Type="http://schemas.openxmlformats.org/officeDocument/2006/relationships/image" Target="../media/image82.png"/><Relationship Id="rId14" Type="http://schemas.openxmlformats.org/officeDocument/2006/relationships/customXml" Target="../ink/ink92.xml"/><Relationship Id="rId22" Type="http://schemas.openxmlformats.org/officeDocument/2006/relationships/customXml" Target="../ink/ink96.xml"/><Relationship Id="rId27" Type="http://schemas.openxmlformats.org/officeDocument/2006/relationships/image" Target="../media/image91.png"/></Relationships>
</file>

<file path=ppt/slides/_rels/slide3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94.png"/><Relationship Id="rId18" Type="http://schemas.openxmlformats.org/officeDocument/2006/relationships/customXml" Target="../ink/ink104.xml"/><Relationship Id="rId26" Type="http://schemas.openxmlformats.org/officeDocument/2006/relationships/customXml" Target="../ink/ink108.xml"/><Relationship Id="rId39" Type="http://schemas.openxmlformats.org/officeDocument/2006/relationships/image" Target="../media/image107.png"/><Relationship Id="rId21" Type="http://schemas.openxmlformats.org/officeDocument/2006/relationships/image" Target="../media/image98.png"/><Relationship Id="rId34" Type="http://schemas.openxmlformats.org/officeDocument/2006/relationships/customXml" Target="../ink/ink112.xml"/><Relationship Id="rId42" Type="http://schemas.openxmlformats.org/officeDocument/2006/relationships/customXml" Target="../ink/ink116.xml"/><Relationship Id="rId7" Type="http://schemas.openxmlformats.org/officeDocument/2006/relationships/image" Target="../media/image24.svg"/><Relationship Id="rId2" Type="http://schemas.openxmlformats.org/officeDocument/2006/relationships/image" Target="../media/image15.png"/><Relationship Id="rId16" Type="http://schemas.openxmlformats.org/officeDocument/2006/relationships/customXml" Target="../ink/ink103.xml"/><Relationship Id="rId29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93.png"/><Relationship Id="rId24" Type="http://schemas.openxmlformats.org/officeDocument/2006/relationships/customXml" Target="../ink/ink107.xml"/><Relationship Id="rId32" Type="http://schemas.openxmlformats.org/officeDocument/2006/relationships/customXml" Target="../ink/ink111.xml"/><Relationship Id="rId37" Type="http://schemas.openxmlformats.org/officeDocument/2006/relationships/image" Target="../media/image106.png"/><Relationship Id="rId40" Type="http://schemas.openxmlformats.org/officeDocument/2006/relationships/customXml" Target="../ink/ink115.xml"/><Relationship Id="rId45" Type="http://schemas.openxmlformats.org/officeDocument/2006/relationships/image" Target="../media/image110.png"/><Relationship Id="rId5" Type="http://schemas.openxmlformats.org/officeDocument/2006/relationships/image" Target="../media/image18.svg"/><Relationship Id="rId15" Type="http://schemas.openxmlformats.org/officeDocument/2006/relationships/image" Target="../media/image95.png"/><Relationship Id="rId23" Type="http://schemas.openxmlformats.org/officeDocument/2006/relationships/image" Target="../media/image99.png"/><Relationship Id="rId28" Type="http://schemas.openxmlformats.org/officeDocument/2006/relationships/customXml" Target="../ink/ink109.xml"/><Relationship Id="rId36" Type="http://schemas.openxmlformats.org/officeDocument/2006/relationships/customXml" Target="../ink/ink113.xml"/><Relationship Id="rId10" Type="http://schemas.openxmlformats.org/officeDocument/2006/relationships/customXml" Target="../ink/ink100.xml"/><Relationship Id="rId19" Type="http://schemas.openxmlformats.org/officeDocument/2006/relationships/image" Target="../media/image97.png"/><Relationship Id="rId31" Type="http://schemas.openxmlformats.org/officeDocument/2006/relationships/image" Target="../media/image103.png"/><Relationship Id="rId44" Type="http://schemas.openxmlformats.org/officeDocument/2006/relationships/customXml" Target="../ink/ink117.xml"/><Relationship Id="rId4" Type="http://schemas.openxmlformats.org/officeDocument/2006/relationships/image" Target="../media/image17.png"/><Relationship Id="rId9" Type="http://schemas.openxmlformats.org/officeDocument/2006/relationships/image" Target="../media/image92.png"/><Relationship Id="rId14" Type="http://schemas.openxmlformats.org/officeDocument/2006/relationships/customXml" Target="../ink/ink102.xml"/><Relationship Id="rId22" Type="http://schemas.openxmlformats.org/officeDocument/2006/relationships/customXml" Target="../ink/ink106.xml"/><Relationship Id="rId27" Type="http://schemas.openxmlformats.org/officeDocument/2006/relationships/image" Target="../media/image101.png"/><Relationship Id="rId30" Type="http://schemas.openxmlformats.org/officeDocument/2006/relationships/customXml" Target="../ink/ink110.xml"/><Relationship Id="rId35" Type="http://schemas.openxmlformats.org/officeDocument/2006/relationships/image" Target="../media/image105.png"/><Relationship Id="rId43" Type="http://schemas.openxmlformats.org/officeDocument/2006/relationships/image" Target="../media/image109.png"/><Relationship Id="rId8" Type="http://schemas.openxmlformats.org/officeDocument/2006/relationships/customXml" Target="../ink/ink99.xml"/><Relationship Id="rId3" Type="http://schemas.openxmlformats.org/officeDocument/2006/relationships/image" Target="../media/image16.svg"/><Relationship Id="rId12" Type="http://schemas.openxmlformats.org/officeDocument/2006/relationships/customXml" Target="../ink/ink101.xml"/><Relationship Id="rId17" Type="http://schemas.openxmlformats.org/officeDocument/2006/relationships/image" Target="../media/image96.png"/><Relationship Id="rId25" Type="http://schemas.openxmlformats.org/officeDocument/2006/relationships/image" Target="../media/image100.png"/><Relationship Id="rId33" Type="http://schemas.openxmlformats.org/officeDocument/2006/relationships/image" Target="../media/image104.png"/><Relationship Id="rId38" Type="http://schemas.openxmlformats.org/officeDocument/2006/relationships/customXml" Target="../ink/ink114.xml"/><Relationship Id="rId20" Type="http://schemas.openxmlformats.org/officeDocument/2006/relationships/customXml" Target="../ink/ink105.xml"/><Relationship Id="rId41" Type="http://schemas.openxmlformats.org/officeDocument/2006/relationships/image" Target="../media/image108.png"/></Relationships>
</file>

<file path=ppt/slides/_rels/slide36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27.xml"/><Relationship Id="rId21" Type="http://schemas.openxmlformats.org/officeDocument/2006/relationships/image" Target="../media/image114.png"/><Relationship Id="rId42" Type="http://schemas.openxmlformats.org/officeDocument/2006/relationships/customXml" Target="../ink/ink135.xml"/><Relationship Id="rId47" Type="http://schemas.openxmlformats.org/officeDocument/2006/relationships/image" Target="../media/image125.png"/><Relationship Id="rId63" Type="http://schemas.openxmlformats.org/officeDocument/2006/relationships/image" Target="../media/image133.png"/><Relationship Id="rId68" Type="http://schemas.openxmlformats.org/officeDocument/2006/relationships/customXml" Target="../ink/ink148.xml"/><Relationship Id="rId84" Type="http://schemas.openxmlformats.org/officeDocument/2006/relationships/customXml" Target="../ink/ink156.xml"/><Relationship Id="rId89" Type="http://schemas.openxmlformats.org/officeDocument/2006/relationships/image" Target="../media/image145.png"/><Relationship Id="rId16" Type="http://schemas.openxmlformats.org/officeDocument/2006/relationships/customXml" Target="../ink/ink122.xml"/><Relationship Id="rId11" Type="http://schemas.openxmlformats.org/officeDocument/2006/relationships/image" Target="../media/image93.png"/><Relationship Id="rId32" Type="http://schemas.openxmlformats.org/officeDocument/2006/relationships/customXml" Target="../ink/ink130.xml"/><Relationship Id="rId37" Type="http://schemas.openxmlformats.org/officeDocument/2006/relationships/image" Target="../media/image120.png"/><Relationship Id="rId53" Type="http://schemas.openxmlformats.org/officeDocument/2006/relationships/image" Target="../media/image128.png"/><Relationship Id="rId58" Type="http://schemas.openxmlformats.org/officeDocument/2006/relationships/customXml" Target="../ink/ink143.xml"/><Relationship Id="rId74" Type="http://schemas.openxmlformats.org/officeDocument/2006/relationships/customXml" Target="../ink/ink151.xml"/><Relationship Id="rId79" Type="http://schemas.openxmlformats.org/officeDocument/2006/relationships/image" Target="../media/image141.png"/><Relationship Id="rId5" Type="http://schemas.openxmlformats.org/officeDocument/2006/relationships/image" Target="../media/image18.svg"/><Relationship Id="rId90" Type="http://schemas.openxmlformats.org/officeDocument/2006/relationships/customXml" Target="../ink/ink159.xml"/><Relationship Id="rId95" Type="http://schemas.openxmlformats.org/officeDocument/2006/relationships/image" Target="../media/image148.png"/><Relationship Id="rId22" Type="http://schemas.openxmlformats.org/officeDocument/2006/relationships/customXml" Target="../ink/ink125.xml"/><Relationship Id="rId27" Type="http://schemas.openxmlformats.org/officeDocument/2006/relationships/image" Target="../media/image117.png"/><Relationship Id="rId43" Type="http://schemas.openxmlformats.org/officeDocument/2006/relationships/image" Target="../media/image123.png"/><Relationship Id="rId48" Type="http://schemas.openxmlformats.org/officeDocument/2006/relationships/customXml" Target="../ink/ink138.xml"/><Relationship Id="rId64" Type="http://schemas.openxmlformats.org/officeDocument/2006/relationships/customXml" Target="../ink/ink146.xml"/><Relationship Id="rId69" Type="http://schemas.openxmlformats.org/officeDocument/2006/relationships/image" Target="../media/image136.png"/><Relationship Id="rId80" Type="http://schemas.openxmlformats.org/officeDocument/2006/relationships/customXml" Target="../ink/ink154.xml"/><Relationship Id="rId85" Type="http://schemas.openxmlformats.org/officeDocument/2006/relationships/image" Target="../media/image143.png"/><Relationship Id="rId12" Type="http://schemas.openxmlformats.org/officeDocument/2006/relationships/customXml" Target="../ink/ink120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19.png"/><Relationship Id="rId38" Type="http://schemas.openxmlformats.org/officeDocument/2006/relationships/customXml" Target="../ink/ink133.xml"/><Relationship Id="rId46" Type="http://schemas.openxmlformats.org/officeDocument/2006/relationships/customXml" Target="../ink/ink137.xml"/><Relationship Id="rId59" Type="http://schemas.openxmlformats.org/officeDocument/2006/relationships/image" Target="../media/image131.png"/><Relationship Id="rId67" Type="http://schemas.openxmlformats.org/officeDocument/2006/relationships/image" Target="../media/image135.png"/><Relationship Id="rId20" Type="http://schemas.openxmlformats.org/officeDocument/2006/relationships/customXml" Target="../ink/ink124.xml"/><Relationship Id="rId41" Type="http://schemas.openxmlformats.org/officeDocument/2006/relationships/image" Target="../media/image122.png"/><Relationship Id="rId54" Type="http://schemas.openxmlformats.org/officeDocument/2006/relationships/customXml" Target="../ink/ink141.xml"/><Relationship Id="rId62" Type="http://schemas.openxmlformats.org/officeDocument/2006/relationships/customXml" Target="../ink/ink145.xml"/><Relationship Id="rId70" Type="http://schemas.openxmlformats.org/officeDocument/2006/relationships/customXml" Target="../ink/ink149.xml"/><Relationship Id="rId75" Type="http://schemas.openxmlformats.org/officeDocument/2006/relationships/image" Target="../media/image139.png"/><Relationship Id="rId83" Type="http://schemas.openxmlformats.org/officeDocument/2006/relationships/image" Target="../media/image142.png"/><Relationship Id="rId88" Type="http://schemas.openxmlformats.org/officeDocument/2006/relationships/customXml" Target="../ink/ink158.xml"/><Relationship Id="rId91" Type="http://schemas.openxmlformats.org/officeDocument/2006/relationships/image" Target="../media/image146.png"/><Relationship Id="rId96" Type="http://schemas.openxmlformats.org/officeDocument/2006/relationships/customXml" Target="../ink/ink1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28.xml"/><Relationship Id="rId36" Type="http://schemas.openxmlformats.org/officeDocument/2006/relationships/customXml" Target="../ink/ink132.xml"/><Relationship Id="rId49" Type="http://schemas.openxmlformats.org/officeDocument/2006/relationships/image" Target="../media/image126.png"/><Relationship Id="rId57" Type="http://schemas.openxmlformats.org/officeDocument/2006/relationships/image" Target="../media/image130.png"/><Relationship Id="rId10" Type="http://schemas.openxmlformats.org/officeDocument/2006/relationships/customXml" Target="../ink/ink119.xml"/><Relationship Id="rId31" Type="http://schemas.openxmlformats.org/officeDocument/2006/relationships/image" Target="../media/image118.png"/><Relationship Id="rId44" Type="http://schemas.openxmlformats.org/officeDocument/2006/relationships/customXml" Target="../ink/ink136.xml"/><Relationship Id="rId52" Type="http://schemas.openxmlformats.org/officeDocument/2006/relationships/customXml" Target="../ink/ink140.xml"/><Relationship Id="rId60" Type="http://schemas.openxmlformats.org/officeDocument/2006/relationships/customXml" Target="../ink/ink144.xml"/><Relationship Id="rId65" Type="http://schemas.openxmlformats.org/officeDocument/2006/relationships/image" Target="../media/image134.png"/><Relationship Id="rId73" Type="http://schemas.openxmlformats.org/officeDocument/2006/relationships/image" Target="../media/image138.png"/><Relationship Id="rId78" Type="http://schemas.openxmlformats.org/officeDocument/2006/relationships/customXml" Target="../ink/ink153.xml"/><Relationship Id="rId81" Type="http://schemas.openxmlformats.org/officeDocument/2006/relationships/image" Target="../media/image37.png"/><Relationship Id="rId86" Type="http://schemas.openxmlformats.org/officeDocument/2006/relationships/customXml" Target="../ink/ink157.xml"/><Relationship Id="rId94" Type="http://schemas.openxmlformats.org/officeDocument/2006/relationships/customXml" Target="../ink/ink161.xml"/><Relationship Id="rId99" Type="http://schemas.openxmlformats.org/officeDocument/2006/relationships/image" Target="../media/image150.png"/><Relationship Id="rId101" Type="http://schemas.openxmlformats.org/officeDocument/2006/relationships/image" Target="../media/image151.png"/><Relationship Id="rId4" Type="http://schemas.openxmlformats.org/officeDocument/2006/relationships/image" Target="../media/image17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123.xml"/><Relationship Id="rId39" Type="http://schemas.openxmlformats.org/officeDocument/2006/relationships/image" Target="../media/image121.png"/><Relationship Id="rId34" Type="http://schemas.openxmlformats.org/officeDocument/2006/relationships/customXml" Target="../ink/ink131.xml"/><Relationship Id="rId50" Type="http://schemas.openxmlformats.org/officeDocument/2006/relationships/customXml" Target="../ink/ink139.xml"/><Relationship Id="rId55" Type="http://schemas.openxmlformats.org/officeDocument/2006/relationships/image" Target="../media/image129.png"/><Relationship Id="rId76" Type="http://schemas.openxmlformats.org/officeDocument/2006/relationships/customXml" Target="../ink/ink152.xml"/><Relationship Id="rId97" Type="http://schemas.openxmlformats.org/officeDocument/2006/relationships/image" Target="../media/image149.png"/><Relationship Id="rId7" Type="http://schemas.openxmlformats.org/officeDocument/2006/relationships/image" Target="../media/image24.svg"/><Relationship Id="rId71" Type="http://schemas.openxmlformats.org/officeDocument/2006/relationships/image" Target="../media/image137.png"/><Relationship Id="rId92" Type="http://schemas.openxmlformats.org/officeDocument/2006/relationships/customXml" Target="../ink/ink160.xml"/><Relationship Id="rId2" Type="http://schemas.openxmlformats.org/officeDocument/2006/relationships/image" Target="../media/image15.png"/><Relationship Id="rId29" Type="http://schemas.openxmlformats.org/officeDocument/2006/relationships/image" Target="../media/image102.png"/><Relationship Id="rId24" Type="http://schemas.openxmlformats.org/officeDocument/2006/relationships/customXml" Target="../ink/ink126.xml"/><Relationship Id="rId40" Type="http://schemas.openxmlformats.org/officeDocument/2006/relationships/customXml" Target="../ink/ink134.xml"/><Relationship Id="rId45" Type="http://schemas.openxmlformats.org/officeDocument/2006/relationships/image" Target="../media/image124.png"/><Relationship Id="rId66" Type="http://schemas.openxmlformats.org/officeDocument/2006/relationships/customXml" Target="../ink/ink147.xml"/><Relationship Id="rId87" Type="http://schemas.openxmlformats.org/officeDocument/2006/relationships/image" Target="../media/image144.png"/><Relationship Id="rId61" Type="http://schemas.openxmlformats.org/officeDocument/2006/relationships/image" Target="../media/image132.png"/><Relationship Id="rId82" Type="http://schemas.openxmlformats.org/officeDocument/2006/relationships/customXml" Target="../ink/ink155.xml"/><Relationship Id="rId19" Type="http://schemas.openxmlformats.org/officeDocument/2006/relationships/image" Target="../media/image113.png"/><Relationship Id="rId14" Type="http://schemas.openxmlformats.org/officeDocument/2006/relationships/customXml" Target="../ink/ink121.xml"/><Relationship Id="rId30" Type="http://schemas.openxmlformats.org/officeDocument/2006/relationships/customXml" Target="../ink/ink129.xml"/><Relationship Id="rId35" Type="http://schemas.openxmlformats.org/officeDocument/2006/relationships/image" Target="../media/image105.png"/><Relationship Id="rId56" Type="http://schemas.openxmlformats.org/officeDocument/2006/relationships/customXml" Target="../ink/ink142.xml"/><Relationship Id="rId77" Type="http://schemas.openxmlformats.org/officeDocument/2006/relationships/image" Target="../media/image140.png"/><Relationship Id="rId100" Type="http://schemas.openxmlformats.org/officeDocument/2006/relationships/customXml" Target="../ink/ink164.xml"/><Relationship Id="rId8" Type="http://schemas.openxmlformats.org/officeDocument/2006/relationships/customXml" Target="../ink/ink118.xml"/><Relationship Id="rId51" Type="http://schemas.openxmlformats.org/officeDocument/2006/relationships/image" Target="../media/image127.png"/><Relationship Id="rId72" Type="http://schemas.openxmlformats.org/officeDocument/2006/relationships/customXml" Target="../ink/ink150.xml"/><Relationship Id="rId93" Type="http://schemas.openxmlformats.org/officeDocument/2006/relationships/image" Target="../media/image147.png"/><Relationship Id="rId98" Type="http://schemas.openxmlformats.org/officeDocument/2006/relationships/customXml" Target="../ink/ink163.xml"/><Relationship Id="rId3" Type="http://schemas.openxmlformats.org/officeDocument/2006/relationships/image" Target="../media/image16.svg"/></Relationships>
</file>

<file path=ppt/slides/_rels/slide37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4.xml"/><Relationship Id="rId21" Type="http://schemas.openxmlformats.org/officeDocument/2006/relationships/image" Target="../media/image114.png"/><Relationship Id="rId42" Type="http://schemas.openxmlformats.org/officeDocument/2006/relationships/customXml" Target="../ink/ink182.xml"/><Relationship Id="rId47" Type="http://schemas.openxmlformats.org/officeDocument/2006/relationships/image" Target="../media/image152.png"/><Relationship Id="rId63" Type="http://schemas.openxmlformats.org/officeDocument/2006/relationships/image" Target="../media/image160.png"/><Relationship Id="rId68" Type="http://schemas.openxmlformats.org/officeDocument/2006/relationships/customXml" Target="../ink/ink195.xml"/><Relationship Id="rId84" Type="http://schemas.openxmlformats.org/officeDocument/2006/relationships/customXml" Target="../ink/ink203.xml"/><Relationship Id="rId89" Type="http://schemas.openxmlformats.org/officeDocument/2006/relationships/image" Target="../media/image145.png"/><Relationship Id="rId16" Type="http://schemas.openxmlformats.org/officeDocument/2006/relationships/customXml" Target="../ink/ink169.xml"/><Relationship Id="rId107" Type="http://schemas.openxmlformats.org/officeDocument/2006/relationships/image" Target="../media/image175.png"/><Relationship Id="rId11" Type="http://schemas.openxmlformats.org/officeDocument/2006/relationships/image" Target="../media/image93.png"/><Relationship Id="rId32" Type="http://schemas.openxmlformats.org/officeDocument/2006/relationships/customXml" Target="../ink/ink177.xml"/><Relationship Id="rId37" Type="http://schemas.openxmlformats.org/officeDocument/2006/relationships/image" Target="../media/image120.png"/><Relationship Id="rId53" Type="http://schemas.openxmlformats.org/officeDocument/2006/relationships/image" Target="../media/image155.png"/><Relationship Id="rId58" Type="http://schemas.openxmlformats.org/officeDocument/2006/relationships/customXml" Target="../ink/ink190.xml"/><Relationship Id="rId74" Type="http://schemas.openxmlformats.org/officeDocument/2006/relationships/customXml" Target="../ink/ink198.xml"/><Relationship Id="rId79" Type="http://schemas.openxmlformats.org/officeDocument/2006/relationships/image" Target="../media/image167.png"/><Relationship Id="rId102" Type="http://schemas.openxmlformats.org/officeDocument/2006/relationships/customXml" Target="../ink/ink212.xml"/><Relationship Id="rId5" Type="http://schemas.openxmlformats.org/officeDocument/2006/relationships/image" Target="../media/image18.svg"/><Relationship Id="rId90" Type="http://schemas.openxmlformats.org/officeDocument/2006/relationships/customXml" Target="../ink/ink206.xml"/><Relationship Id="rId95" Type="http://schemas.openxmlformats.org/officeDocument/2006/relationships/image" Target="../media/image171.png"/><Relationship Id="rId22" Type="http://schemas.openxmlformats.org/officeDocument/2006/relationships/customXml" Target="../ink/ink172.xml"/><Relationship Id="rId27" Type="http://schemas.openxmlformats.org/officeDocument/2006/relationships/image" Target="../media/image117.png"/><Relationship Id="rId43" Type="http://schemas.openxmlformats.org/officeDocument/2006/relationships/image" Target="../media/image123.png"/><Relationship Id="rId48" Type="http://schemas.openxmlformats.org/officeDocument/2006/relationships/customXml" Target="../ink/ink185.xml"/><Relationship Id="rId64" Type="http://schemas.openxmlformats.org/officeDocument/2006/relationships/customXml" Target="../ink/ink193.xml"/><Relationship Id="rId69" Type="http://schemas.openxmlformats.org/officeDocument/2006/relationships/image" Target="../media/image163.png"/><Relationship Id="rId80" Type="http://schemas.openxmlformats.org/officeDocument/2006/relationships/customXml" Target="../ink/ink201.xml"/><Relationship Id="rId85" Type="http://schemas.openxmlformats.org/officeDocument/2006/relationships/image" Target="../media/image168.png"/><Relationship Id="rId12" Type="http://schemas.openxmlformats.org/officeDocument/2006/relationships/customXml" Target="../ink/ink167.xml"/><Relationship Id="rId17" Type="http://schemas.openxmlformats.org/officeDocument/2006/relationships/image" Target="../media/image112.png"/><Relationship Id="rId33" Type="http://schemas.openxmlformats.org/officeDocument/2006/relationships/image" Target="../media/image119.png"/><Relationship Id="rId38" Type="http://schemas.openxmlformats.org/officeDocument/2006/relationships/customXml" Target="../ink/ink180.xml"/><Relationship Id="rId59" Type="http://schemas.openxmlformats.org/officeDocument/2006/relationships/image" Target="../media/image158.png"/><Relationship Id="rId103" Type="http://schemas.openxmlformats.org/officeDocument/2006/relationships/image" Target="../media/image173.png"/><Relationship Id="rId20" Type="http://schemas.openxmlformats.org/officeDocument/2006/relationships/customXml" Target="../ink/ink171.xml"/><Relationship Id="rId41" Type="http://schemas.openxmlformats.org/officeDocument/2006/relationships/image" Target="../media/image122.png"/><Relationship Id="rId54" Type="http://schemas.openxmlformats.org/officeDocument/2006/relationships/customXml" Target="../ink/ink188.xml"/><Relationship Id="rId62" Type="http://schemas.openxmlformats.org/officeDocument/2006/relationships/customXml" Target="../ink/ink192.xml"/><Relationship Id="rId70" Type="http://schemas.openxmlformats.org/officeDocument/2006/relationships/customXml" Target="../ink/ink196.xml"/><Relationship Id="rId75" Type="http://schemas.openxmlformats.org/officeDocument/2006/relationships/image" Target="../media/image165.png"/><Relationship Id="rId83" Type="http://schemas.openxmlformats.org/officeDocument/2006/relationships/image" Target="../media/image142.png"/><Relationship Id="rId88" Type="http://schemas.openxmlformats.org/officeDocument/2006/relationships/customXml" Target="../ink/ink205.xml"/><Relationship Id="rId91" Type="http://schemas.openxmlformats.org/officeDocument/2006/relationships/image" Target="../media/image170.png"/><Relationship Id="rId96" Type="http://schemas.openxmlformats.org/officeDocument/2006/relationships/customXml" Target="../ink/ink20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175.xml"/><Relationship Id="rId36" Type="http://schemas.openxmlformats.org/officeDocument/2006/relationships/customXml" Target="../ink/ink179.xml"/><Relationship Id="rId49" Type="http://schemas.openxmlformats.org/officeDocument/2006/relationships/image" Target="../media/image153.png"/><Relationship Id="rId57" Type="http://schemas.openxmlformats.org/officeDocument/2006/relationships/image" Target="../media/image157.png"/><Relationship Id="rId106" Type="http://schemas.openxmlformats.org/officeDocument/2006/relationships/customXml" Target="../ink/ink214.xml"/><Relationship Id="rId10" Type="http://schemas.openxmlformats.org/officeDocument/2006/relationships/customXml" Target="../ink/ink166.xml"/><Relationship Id="rId31" Type="http://schemas.openxmlformats.org/officeDocument/2006/relationships/image" Target="../media/image118.png"/><Relationship Id="rId44" Type="http://schemas.openxmlformats.org/officeDocument/2006/relationships/customXml" Target="../ink/ink183.xml"/><Relationship Id="rId52" Type="http://schemas.openxmlformats.org/officeDocument/2006/relationships/customXml" Target="../ink/ink187.xml"/><Relationship Id="rId60" Type="http://schemas.openxmlformats.org/officeDocument/2006/relationships/customXml" Target="../ink/ink191.xml"/><Relationship Id="rId65" Type="http://schemas.openxmlformats.org/officeDocument/2006/relationships/image" Target="../media/image161.png"/><Relationship Id="rId73" Type="http://schemas.openxmlformats.org/officeDocument/2006/relationships/image" Target="../media/image138.png"/><Relationship Id="rId78" Type="http://schemas.openxmlformats.org/officeDocument/2006/relationships/customXml" Target="../ink/ink200.xml"/><Relationship Id="rId81" Type="http://schemas.openxmlformats.org/officeDocument/2006/relationships/image" Target="../media/image37.png"/><Relationship Id="rId86" Type="http://schemas.openxmlformats.org/officeDocument/2006/relationships/customXml" Target="../ink/ink204.xml"/><Relationship Id="rId94" Type="http://schemas.openxmlformats.org/officeDocument/2006/relationships/customXml" Target="../ink/ink208.xml"/><Relationship Id="rId99" Type="http://schemas.openxmlformats.org/officeDocument/2006/relationships/image" Target="../media/image150.png"/><Relationship Id="rId101" Type="http://schemas.openxmlformats.org/officeDocument/2006/relationships/image" Target="../media/image172.png"/><Relationship Id="rId4" Type="http://schemas.openxmlformats.org/officeDocument/2006/relationships/image" Target="../media/image17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170.xml"/><Relationship Id="rId39" Type="http://schemas.openxmlformats.org/officeDocument/2006/relationships/image" Target="../media/image121.png"/><Relationship Id="rId34" Type="http://schemas.openxmlformats.org/officeDocument/2006/relationships/customXml" Target="../ink/ink178.xml"/><Relationship Id="rId50" Type="http://schemas.openxmlformats.org/officeDocument/2006/relationships/customXml" Target="../ink/ink186.xml"/><Relationship Id="rId55" Type="http://schemas.openxmlformats.org/officeDocument/2006/relationships/image" Target="../media/image156.png"/><Relationship Id="rId76" Type="http://schemas.openxmlformats.org/officeDocument/2006/relationships/customXml" Target="../ink/ink199.xml"/><Relationship Id="rId97" Type="http://schemas.openxmlformats.org/officeDocument/2006/relationships/image" Target="../media/image149.png"/><Relationship Id="rId104" Type="http://schemas.openxmlformats.org/officeDocument/2006/relationships/customXml" Target="../ink/ink213.xml"/><Relationship Id="rId7" Type="http://schemas.openxmlformats.org/officeDocument/2006/relationships/image" Target="../media/image24.svg"/><Relationship Id="rId71" Type="http://schemas.openxmlformats.org/officeDocument/2006/relationships/image" Target="../media/image164.png"/><Relationship Id="rId92" Type="http://schemas.openxmlformats.org/officeDocument/2006/relationships/customXml" Target="../ink/ink207.xml"/><Relationship Id="rId2" Type="http://schemas.openxmlformats.org/officeDocument/2006/relationships/image" Target="../media/image15.png"/><Relationship Id="rId29" Type="http://schemas.openxmlformats.org/officeDocument/2006/relationships/image" Target="../media/image102.png"/><Relationship Id="rId24" Type="http://schemas.openxmlformats.org/officeDocument/2006/relationships/customXml" Target="../ink/ink173.xml"/><Relationship Id="rId40" Type="http://schemas.openxmlformats.org/officeDocument/2006/relationships/customXml" Target="../ink/ink181.xml"/><Relationship Id="rId45" Type="http://schemas.openxmlformats.org/officeDocument/2006/relationships/image" Target="../media/image124.png"/><Relationship Id="rId66" Type="http://schemas.openxmlformats.org/officeDocument/2006/relationships/customXml" Target="../ink/ink194.xml"/><Relationship Id="rId87" Type="http://schemas.openxmlformats.org/officeDocument/2006/relationships/image" Target="../media/image169.png"/><Relationship Id="rId61" Type="http://schemas.openxmlformats.org/officeDocument/2006/relationships/image" Target="../media/image159.png"/><Relationship Id="rId82" Type="http://schemas.openxmlformats.org/officeDocument/2006/relationships/customXml" Target="../ink/ink202.xml"/><Relationship Id="rId19" Type="http://schemas.openxmlformats.org/officeDocument/2006/relationships/image" Target="../media/image113.png"/><Relationship Id="rId14" Type="http://schemas.openxmlformats.org/officeDocument/2006/relationships/customXml" Target="../ink/ink168.xml"/><Relationship Id="rId30" Type="http://schemas.openxmlformats.org/officeDocument/2006/relationships/customXml" Target="../ink/ink176.xml"/><Relationship Id="rId35" Type="http://schemas.openxmlformats.org/officeDocument/2006/relationships/image" Target="../media/image105.png"/><Relationship Id="rId56" Type="http://schemas.openxmlformats.org/officeDocument/2006/relationships/customXml" Target="../ink/ink189.xml"/><Relationship Id="rId77" Type="http://schemas.openxmlformats.org/officeDocument/2006/relationships/image" Target="../media/image166.png"/><Relationship Id="rId100" Type="http://schemas.openxmlformats.org/officeDocument/2006/relationships/customXml" Target="../ink/ink211.xml"/><Relationship Id="rId105" Type="http://schemas.openxmlformats.org/officeDocument/2006/relationships/image" Target="../media/image174.png"/><Relationship Id="rId8" Type="http://schemas.openxmlformats.org/officeDocument/2006/relationships/customXml" Target="../ink/ink165.xml"/><Relationship Id="rId51" Type="http://schemas.openxmlformats.org/officeDocument/2006/relationships/image" Target="../media/image154.png"/><Relationship Id="rId72" Type="http://schemas.openxmlformats.org/officeDocument/2006/relationships/customXml" Target="../ink/ink197.xml"/><Relationship Id="rId93" Type="http://schemas.openxmlformats.org/officeDocument/2006/relationships/image" Target="../media/image147.png"/><Relationship Id="rId98" Type="http://schemas.openxmlformats.org/officeDocument/2006/relationships/customXml" Target="../ink/ink210.xml"/><Relationship Id="rId3" Type="http://schemas.openxmlformats.org/officeDocument/2006/relationships/image" Target="../media/image16.svg"/><Relationship Id="rId25" Type="http://schemas.openxmlformats.org/officeDocument/2006/relationships/image" Target="../media/image116.png"/><Relationship Id="rId46" Type="http://schemas.openxmlformats.org/officeDocument/2006/relationships/customXml" Target="../ink/ink184.xml"/><Relationship Id="rId67" Type="http://schemas.openxmlformats.org/officeDocument/2006/relationships/image" Target="../media/image162.png"/></Relationships>
</file>

<file path=ppt/slides/_rels/slide3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24.xml"/><Relationship Id="rId21" Type="http://schemas.openxmlformats.org/officeDocument/2006/relationships/image" Target="../media/image114.png"/><Relationship Id="rId42" Type="http://schemas.openxmlformats.org/officeDocument/2006/relationships/customXml" Target="../ink/ink232.xml"/><Relationship Id="rId47" Type="http://schemas.openxmlformats.org/officeDocument/2006/relationships/image" Target="../media/image176.png"/><Relationship Id="rId63" Type="http://schemas.openxmlformats.org/officeDocument/2006/relationships/customXml" Target="../ink/ink243.xml"/><Relationship Id="rId68" Type="http://schemas.openxmlformats.org/officeDocument/2006/relationships/image" Target="../media/image1840.png"/><Relationship Id="rId84" Type="http://schemas.openxmlformats.org/officeDocument/2006/relationships/image" Target="../media/image1920.png"/><Relationship Id="rId16" Type="http://schemas.openxmlformats.org/officeDocument/2006/relationships/customXml" Target="../ink/ink219.xml"/><Relationship Id="rId11" Type="http://schemas.openxmlformats.org/officeDocument/2006/relationships/image" Target="../media/image93.png"/><Relationship Id="rId32" Type="http://schemas.openxmlformats.org/officeDocument/2006/relationships/customXml" Target="../ink/ink227.xml"/><Relationship Id="rId37" Type="http://schemas.openxmlformats.org/officeDocument/2006/relationships/image" Target="../media/image120.png"/><Relationship Id="rId53" Type="http://schemas.openxmlformats.org/officeDocument/2006/relationships/image" Target="../media/image150.png"/><Relationship Id="rId58" Type="http://schemas.openxmlformats.org/officeDocument/2006/relationships/image" Target="../media/image1790.png"/><Relationship Id="rId74" Type="http://schemas.openxmlformats.org/officeDocument/2006/relationships/image" Target="../media/image187.png"/><Relationship Id="rId79" Type="http://schemas.openxmlformats.org/officeDocument/2006/relationships/customXml" Target="../ink/ink251.xml"/><Relationship Id="rId5" Type="http://schemas.openxmlformats.org/officeDocument/2006/relationships/image" Target="../media/image18.svg"/><Relationship Id="rId19" Type="http://schemas.openxmlformats.org/officeDocument/2006/relationships/image" Target="../media/image113.png"/><Relationship Id="rId14" Type="http://schemas.openxmlformats.org/officeDocument/2006/relationships/customXml" Target="../ink/ink218.xml"/><Relationship Id="rId22" Type="http://schemas.openxmlformats.org/officeDocument/2006/relationships/customXml" Target="../ink/ink222.xml"/><Relationship Id="rId27" Type="http://schemas.openxmlformats.org/officeDocument/2006/relationships/image" Target="../media/image117.png"/><Relationship Id="rId30" Type="http://schemas.openxmlformats.org/officeDocument/2006/relationships/customXml" Target="../ink/ink226.xml"/><Relationship Id="rId35" Type="http://schemas.openxmlformats.org/officeDocument/2006/relationships/image" Target="../media/image105.png"/><Relationship Id="rId43" Type="http://schemas.openxmlformats.org/officeDocument/2006/relationships/image" Target="../media/image123.png"/><Relationship Id="rId48" Type="http://schemas.openxmlformats.org/officeDocument/2006/relationships/customXml" Target="../ink/ink235.xml"/><Relationship Id="rId56" Type="http://schemas.openxmlformats.org/officeDocument/2006/relationships/customXml" Target="../ink/ink239.xml"/><Relationship Id="rId64" Type="http://schemas.openxmlformats.org/officeDocument/2006/relationships/image" Target="../media/image1820.png"/><Relationship Id="rId69" Type="http://schemas.openxmlformats.org/officeDocument/2006/relationships/customXml" Target="../ink/ink246.xml"/><Relationship Id="rId77" Type="http://schemas.openxmlformats.org/officeDocument/2006/relationships/customXml" Target="../ink/ink250.xml"/><Relationship Id="rId8" Type="http://schemas.openxmlformats.org/officeDocument/2006/relationships/customXml" Target="../ink/ink215.xml"/><Relationship Id="rId51" Type="http://schemas.openxmlformats.org/officeDocument/2006/relationships/image" Target="../media/image177.png"/><Relationship Id="rId72" Type="http://schemas.openxmlformats.org/officeDocument/2006/relationships/image" Target="../media/image186.png"/><Relationship Id="rId80" Type="http://schemas.openxmlformats.org/officeDocument/2006/relationships/image" Target="../media/image1900.png"/><Relationship Id="rId85" Type="http://schemas.openxmlformats.org/officeDocument/2006/relationships/customXml" Target="../ink/ink254.xml"/><Relationship Id="rId3" Type="http://schemas.openxmlformats.org/officeDocument/2006/relationships/image" Target="../media/image16.svg"/><Relationship Id="rId12" Type="http://schemas.openxmlformats.org/officeDocument/2006/relationships/customXml" Target="../ink/ink217.xml"/><Relationship Id="rId17" Type="http://schemas.openxmlformats.org/officeDocument/2006/relationships/image" Target="../media/image112.png"/><Relationship Id="rId25" Type="http://schemas.openxmlformats.org/officeDocument/2006/relationships/image" Target="../media/image116.png"/><Relationship Id="rId33" Type="http://schemas.openxmlformats.org/officeDocument/2006/relationships/image" Target="../media/image119.png"/><Relationship Id="rId38" Type="http://schemas.openxmlformats.org/officeDocument/2006/relationships/customXml" Target="../ink/ink230.xml"/><Relationship Id="rId46" Type="http://schemas.openxmlformats.org/officeDocument/2006/relationships/customXml" Target="../ink/ink234.xml"/><Relationship Id="rId59" Type="http://schemas.openxmlformats.org/officeDocument/2006/relationships/customXml" Target="../ink/ink241.xml"/><Relationship Id="rId67" Type="http://schemas.openxmlformats.org/officeDocument/2006/relationships/customXml" Target="../ink/ink245.xml"/><Relationship Id="rId20" Type="http://schemas.openxmlformats.org/officeDocument/2006/relationships/customXml" Target="../ink/ink221.xml"/><Relationship Id="rId41" Type="http://schemas.openxmlformats.org/officeDocument/2006/relationships/image" Target="../media/image122.png"/><Relationship Id="rId54" Type="http://schemas.openxmlformats.org/officeDocument/2006/relationships/customXml" Target="../ink/ink238.xml"/><Relationship Id="rId62" Type="http://schemas.openxmlformats.org/officeDocument/2006/relationships/image" Target="../media/image181.png"/><Relationship Id="rId70" Type="http://schemas.openxmlformats.org/officeDocument/2006/relationships/image" Target="../media/image1850.png"/><Relationship Id="rId75" Type="http://schemas.openxmlformats.org/officeDocument/2006/relationships/customXml" Target="../ink/ink249.xml"/><Relationship Id="rId83" Type="http://schemas.openxmlformats.org/officeDocument/2006/relationships/customXml" Target="../ink/ink253.xml"/><Relationship Id="rId88" Type="http://schemas.openxmlformats.org/officeDocument/2006/relationships/image" Target="../media/image19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5" Type="http://schemas.openxmlformats.org/officeDocument/2006/relationships/image" Target="../media/image111.png"/><Relationship Id="rId23" Type="http://schemas.openxmlformats.org/officeDocument/2006/relationships/image" Target="../media/image115.png"/><Relationship Id="rId28" Type="http://schemas.openxmlformats.org/officeDocument/2006/relationships/customXml" Target="../ink/ink225.xml"/><Relationship Id="rId36" Type="http://schemas.openxmlformats.org/officeDocument/2006/relationships/customXml" Target="../ink/ink229.xml"/><Relationship Id="rId49" Type="http://schemas.openxmlformats.org/officeDocument/2006/relationships/image" Target="../media/image28.png"/><Relationship Id="rId57" Type="http://schemas.openxmlformats.org/officeDocument/2006/relationships/customXml" Target="../ink/ink240.xml"/><Relationship Id="rId10" Type="http://schemas.openxmlformats.org/officeDocument/2006/relationships/customXml" Target="../ink/ink216.xml"/><Relationship Id="rId31" Type="http://schemas.openxmlformats.org/officeDocument/2006/relationships/image" Target="../media/image118.png"/><Relationship Id="rId44" Type="http://schemas.openxmlformats.org/officeDocument/2006/relationships/customXml" Target="../ink/ink233.xml"/><Relationship Id="rId52" Type="http://schemas.openxmlformats.org/officeDocument/2006/relationships/customXml" Target="../ink/ink237.xml"/><Relationship Id="rId60" Type="http://schemas.openxmlformats.org/officeDocument/2006/relationships/image" Target="../media/image180.png"/><Relationship Id="rId65" Type="http://schemas.openxmlformats.org/officeDocument/2006/relationships/customXml" Target="../ink/ink244.xml"/><Relationship Id="rId73" Type="http://schemas.openxmlformats.org/officeDocument/2006/relationships/customXml" Target="../ink/ink248.xml"/><Relationship Id="rId78" Type="http://schemas.openxmlformats.org/officeDocument/2006/relationships/image" Target="../media/image1890.png"/><Relationship Id="rId81" Type="http://schemas.openxmlformats.org/officeDocument/2006/relationships/customXml" Target="../ink/ink252.xml"/><Relationship Id="rId86" Type="http://schemas.openxmlformats.org/officeDocument/2006/relationships/image" Target="../media/image1930.png"/><Relationship Id="rId4" Type="http://schemas.openxmlformats.org/officeDocument/2006/relationships/image" Target="../media/image17.png"/><Relationship Id="rId9" Type="http://schemas.openxmlformats.org/officeDocument/2006/relationships/image" Target="../media/image92.png"/><Relationship Id="rId13" Type="http://schemas.openxmlformats.org/officeDocument/2006/relationships/image" Target="../media/image94.png"/><Relationship Id="rId18" Type="http://schemas.openxmlformats.org/officeDocument/2006/relationships/customXml" Target="../ink/ink220.xml"/><Relationship Id="rId39" Type="http://schemas.openxmlformats.org/officeDocument/2006/relationships/image" Target="../media/image121.png"/><Relationship Id="rId34" Type="http://schemas.openxmlformats.org/officeDocument/2006/relationships/customXml" Target="../ink/ink228.xml"/><Relationship Id="rId50" Type="http://schemas.openxmlformats.org/officeDocument/2006/relationships/customXml" Target="../ink/ink236.xml"/><Relationship Id="rId55" Type="http://schemas.openxmlformats.org/officeDocument/2006/relationships/image" Target="../media/image1780.png"/><Relationship Id="rId76" Type="http://schemas.openxmlformats.org/officeDocument/2006/relationships/image" Target="../media/image1880.png"/><Relationship Id="rId7" Type="http://schemas.openxmlformats.org/officeDocument/2006/relationships/image" Target="../media/image24.svg"/><Relationship Id="rId71" Type="http://schemas.openxmlformats.org/officeDocument/2006/relationships/customXml" Target="../ink/ink247.xml"/><Relationship Id="rId2" Type="http://schemas.openxmlformats.org/officeDocument/2006/relationships/image" Target="../media/image15.png"/><Relationship Id="rId29" Type="http://schemas.openxmlformats.org/officeDocument/2006/relationships/image" Target="../media/image102.png"/><Relationship Id="rId24" Type="http://schemas.openxmlformats.org/officeDocument/2006/relationships/customXml" Target="../ink/ink223.xml"/><Relationship Id="rId40" Type="http://schemas.openxmlformats.org/officeDocument/2006/relationships/customXml" Target="../ink/ink231.xml"/><Relationship Id="rId45" Type="http://schemas.openxmlformats.org/officeDocument/2006/relationships/image" Target="../media/image124.png"/><Relationship Id="rId66" Type="http://schemas.openxmlformats.org/officeDocument/2006/relationships/image" Target="../media/image1830.png"/><Relationship Id="rId87" Type="http://schemas.openxmlformats.org/officeDocument/2006/relationships/customXml" Target="../ink/ink255.xml"/><Relationship Id="rId61" Type="http://schemas.openxmlformats.org/officeDocument/2006/relationships/customXml" Target="../ink/ink242.xml"/><Relationship Id="rId82" Type="http://schemas.openxmlformats.org/officeDocument/2006/relationships/image" Target="../media/image1910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6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7.png"/><Relationship Id="rId4" Type="http://schemas.openxmlformats.org/officeDocument/2006/relationships/customXml" Target="../ink/ink256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57.xml"/><Relationship Id="rId7" Type="http://schemas.openxmlformats.org/officeDocument/2006/relationships/image" Target="../media/image230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8.xml"/><Relationship Id="rId5" Type="http://schemas.openxmlformats.org/officeDocument/2006/relationships/image" Target="../media/image212.png"/><Relationship Id="rId4" Type="http://schemas.openxmlformats.org/officeDocument/2006/relationships/image" Target="../media/image228.png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3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5.png"/><Relationship Id="rId13" Type="http://schemas.openxmlformats.org/officeDocument/2006/relationships/customXml" Target="../ink/ink264.xml"/><Relationship Id="rId18" Type="http://schemas.openxmlformats.org/officeDocument/2006/relationships/image" Target="../media/image240.png"/><Relationship Id="rId3" Type="http://schemas.openxmlformats.org/officeDocument/2006/relationships/customXml" Target="../ink/ink259.xml"/><Relationship Id="rId7" Type="http://schemas.openxmlformats.org/officeDocument/2006/relationships/customXml" Target="../ink/ink261.xml"/><Relationship Id="rId12" Type="http://schemas.openxmlformats.org/officeDocument/2006/relationships/image" Target="../media/image237.png"/><Relationship Id="rId17" Type="http://schemas.openxmlformats.org/officeDocument/2006/relationships/customXml" Target="../ink/ink266.xml"/><Relationship Id="rId2" Type="http://schemas.openxmlformats.org/officeDocument/2006/relationships/image" Target="../media/image214.png"/><Relationship Id="rId16" Type="http://schemas.openxmlformats.org/officeDocument/2006/relationships/image" Target="../media/image2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4.png"/><Relationship Id="rId11" Type="http://schemas.openxmlformats.org/officeDocument/2006/relationships/customXml" Target="../ink/ink263.xml"/><Relationship Id="rId5" Type="http://schemas.openxmlformats.org/officeDocument/2006/relationships/customXml" Target="../ink/ink260.xml"/><Relationship Id="rId15" Type="http://schemas.openxmlformats.org/officeDocument/2006/relationships/customXml" Target="../ink/ink265.xml"/><Relationship Id="rId10" Type="http://schemas.openxmlformats.org/officeDocument/2006/relationships/image" Target="../media/image236.png"/><Relationship Id="rId4" Type="http://schemas.openxmlformats.org/officeDocument/2006/relationships/image" Target="../media/image233.png"/><Relationship Id="rId9" Type="http://schemas.openxmlformats.org/officeDocument/2006/relationships/customXml" Target="../ink/ink262.xml"/><Relationship Id="rId14" Type="http://schemas.openxmlformats.org/officeDocument/2006/relationships/image" Target="../media/image238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2.png"/><Relationship Id="rId13" Type="http://schemas.openxmlformats.org/officeDocument/2006/relationships/customXml" Target="../ink/ink6.xml"/><Relationship Id="rId3" Type="http://schemas.openxmlformats.org/officeDocument/2006/relationships/image" Target="../media/image5.png"/><Relationship Id="rId7" Type="http://schemas.openxmlformats.org/officeDocument/2006/relationships/customXml" Target="../ink/ink3.xml"/><Relationship Id="rId12" Type="http://schemas.openxmlformats.org/officeDocument/2006/relationships/image" Target="../media/image18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5.xml"/><Relationship Id="rId5" Type="http://schemas.openxmlformats.org/officeDocument/2006/relationships/image" Target="../media/image7.png"/><Relationship Id="rId10" Type="http://schemas.openxmlformats.org/officeDocument/2006/relationships/image" Target="../media/image183.png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8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190.png"/><Relationship Id="rId18" Type="http://schemas.openxmlformats.org/officeDocument/2006/relationships/customXml" Target="../ink/ink12.xml"/><Relationship Id="rId26" Type="http://schemas.openxmlformats.org/officeDocument/2006/relationships/customXml" Target="../ink/ink16.xml"/><Relationship Id="rId3" Type="http://schemas.openxmlformats.org/officeDocument/2006/relationships/image" Target="../media/image5.png"/><Relationship Id="rId21" Type="http://schemas.openxmlformats.org/officeDocument/2006/relationships/image" Target="../media/image194.png"/><Relationship Id="rId7" Type="http://schemas.openxmlformats.org/officeDocument/2006/relationships/image" Target="../media/image10.png"/><Relationship Id="rId12" Type="http://schemas.openxmlformats.org/officeDocument/2006/relationships/customXml" Target="../ink/ink9.xml"/><Relationship Id="rId17" Type="http://schemas.openxmlformats.org/officeDocument/2006/relationships/image" Target="../media/image192.png"/><Relationship Id="rId25" Type="http://schemas.openxmlformats.org/officeDocument/2006/relationships/image" Target="../media/image196.png"/><Relationship Id="rId2" Type="http://schemas.openxmlformats.org/officeDocument/2006/relationships/image" Target="../media/image1.png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89.png"/><Relationship Id="rId24" Type="http://schemas.openxmlformats.org/officeDocument/2006/relationships/customXml" Target="../ink/ink15.xml"/><Relationship Id="rId5" Type="http://schemas.openxmlformats.org/officeDocument/2006/relationships/image" Target="../media/image7.png"/><Relationship Id="rId15" Type="http://schemas.openxmlformats.org/officeDocument/2006/relationships/image" Target="../media/image191.png"/><Relationship Id="rId23" Type="http://schemas.openxmlformats.org/officeDocument/2006/relationships/image" Target="../media/image195.png"/><Relationship Id="rId10" Type="http://schemas.openxmlformats.org/officeDocument/2006/relationships/customXml" Target="../ink/ink8.xml"/><Relationship Id="rId19" Type="http://schemas.openxmlformats.org/officeDocument/2006/relationships/image" Target="../media/image193.png"/><Relationship Id="rId4" Type="http://schemas.openxmlformats.org/officeDocument/2006/relationships/image" Target="../media/image6.png"/><Relationship Id="rId9" Type="http://schemas.openxmlformats.org/officeDocument/2006/relationships/image" Target="../media/image188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Relationship Id="rId27" Type="http://schemas.openxmlformats.org/officeDocument/2006/relationships/image" Target="../media/image19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51840" y="1752600"/>
            <a:ext cx="108966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476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Computer Security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chemeClr val="accent3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rgbClr val="FF0000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810000" y="2816953"/>
            <a:ext cx="525780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Asymmetric Cryptography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0" y="5523188"/>
            <a:ext cx="11587785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Fall 2022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944880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https://www.cs.montana.edu/pearsall/classes/fall2022/476/main.html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226E-0FB4-2DCF-DB62-59A7711E3487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12448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62C9E-840C-85EF-83D0-73382F8C0194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AF0DA-6B64-607B-586F-BE1708245E64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9136-6399-A29C-01D0-D0C91B3E2A91}"/>
              </a:ext>
            </a:extLst>
          </p:cNvPr>
          <p:cNvSpPr txBox="1"/>
          <p:nvPr/>
        </p:nvSpPr>
        <p:spPr>
          <a:xfrm>
            <a:off x="5130271" y="6075606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16992 (size of executable)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B6852-72C8-BED0-1BED-33E032CDAA38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515E2F5E-EB0F-5159-2898-A0057564B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968" y="1905000"/>
            <a:ext cx="5705974" cy="1843804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CC5DDD4-8C95-3F11-D1B4-D522AA56FA90}"/>
              </a:ext>
            </a:extLst>
          </p:cNvPr>
          <p:cNvSpPr txBox="1"/>
          <p:nvPr/>
        </p:nvSpPr>
        <p:spPr>
          <a:xfrm>
            <a:off x="6298968" y="1418243"/>
            <a:ext cx="48814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Make sure you still have a valid program </a:t>
            </a:r>
            <a:r>
              <a:rPr lang="en-US" b="1" dirty="0">
                <a:sym typeface="Wingdings" panose="05000000000000000000" pitchFamily="2" charset="2"/>
              </a:rPr>
              <a:t></a:t>
            </a:r>
            <a:endParaRPr lang="en-US" b="1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CA58162D-73A6-6233-4C98-6BC542129B3A}"/>
              </a:ext>
            </a:extLst>
          </p:cNvPr>
          <p:cNvGrpSpPr/>
          <p:nvPr/>
        </p:nvGrpSpPr>
        <p:grpSpPr>
          <a:xfrm>
            <a:off x="6414923" y="904954"/>
            <a:ext cx="464400" cy="488520"/>
            <a:chOff x="6414923" y="904954"/>
            <a:chExt cx="464400" cy="488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4B3D151E-82D0-116E-2A40-896D0645275D}"/>
                    </a:ext>
                  </a:extLst>
                </p14:cNvPr>
                <p14:cNvContentPartPr/>
                <p14:nvPr/>
              </p14:nvContentPartPr>
              <p14:xfrm>
                <a:off x="6547043" y="1014754"/>
                <a:ext cx="172440" cy="2700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4B3D151E-82D0-116E-2A40-896D0645275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38403" y="1005754"/>
                  <a:ext cx="19008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411A93F6-3828-E378-1021-0A9EC4D0F927}"/>
                    </a:ext>
                  </a:extLst>
                </p14:cNvPr>
                <p14:cNvContentPartPr/>
                <p14:nvPr/>
              </p14:nvContentPartPr>
              <p14:xfrm>
                <a:off x="6414923" y="904954"/>
                <a:ext cx="464400" cy="4885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411A93F6-3828-E378-1021-0A9EC4D0F92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406283" y="895954"/>
                  <a:ext cx="482040" cy="506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F0F1264F-1743-AABF-F382-484A58C67BBF}"/>
              </a:ext>
            </a:extLst>
          </p:cNvPr>
          <p:cNvSpPr txBox="1"/>
          <p:nvPr/>
        </p:nvSpPr>
        <p:spPr>
          <a:xfrm>
            <a:off x="7522833" y="4414194"/>
            <a:ext cx="3657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Somewhere in this output, you should find a small difference</a:t>
            </a:r>
          </a:p>
        </p:txBody>
      </p:sp>
    </p:spTree>
    <p:extLst>
      <p:ext uri="{BB962C8B-B14F-4D97-AF65-F5344CB8AC3E}">
        <p14:creationId xmlns:p14="http://schemas.microsoft.com/office/powerpoint/2010/main" val="25914135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65A0D5-F827-D868-14DE-DAB69C127555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4" name="Picture 2" descr="Difference Between Block Cipher and Stream Cipher - javatpoint">
            <a:extLst>
              <a:ext uri="{FF2B5EF4-FFF2-40B4-BE49-F238E27FC236}">
                <a16:creationId xmlns:a16="http://schemas.microsoft.com/office/drawing/2014/main" id="{D6F8E78D-5ECA-B471-431E-1143A312C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9639" y="2514600"/>
            <a:ext cx="5319111" cy="3062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B739C45-0152-8E12-92B3-5C27E014C9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2667" y="4191000"/>
            <a:ext cx="3977138" cy="2185835"/>
          </a:xfrm>
          <a:prstGeom prst="rect">
            <a:avLst/>
          </a:prstGeom>
        </p:spPr>
      </p:pic>
      <p:pic>
        <p:nvPicPr>
          <p:cNvPr id="16" name="Picture 4" descr="Caesar Cipher Wheel:Amazon.com:Appstore for Android">
            <a:extLst>
              <a:ext uri="{FF2B5EF4-FFF2-40B4-BE49-F238E27FC236}">
                <a16:creationId xmlns:a16="http://schemas.microsoft.com/office/drawing/2014/main" id="{BBC25F30-40AD-DA76-FFA6-296D8229EB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3000" y="1817625"/>
            <a:ext cx="3222749" cy="322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43DAFEA5-7CEB-C949-974D-20CDCCFDD3F9}"/>
              </a:ext>
            </a:extLst>
          </p:cNvPr>
          <p:cNvSpPr txBox="1"/>
          <p:nvPr/>
        </p:nvSpPr>
        <p:spPr>
          <a:xfrm>
            <a:off x="457200" y="210234"/>
            <a:ext cx="5791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Symmetric key encryption uses the same, </a:t>
            </a:r>
            <a:r>
              <a:rPr lang="en-US" sz="2800" b="1" dirty="0"/>
              <a:t>shared</a:t>
            </a:r>
            <a:r>
              <a:rPr lang="en-US" sz="2800" dirty="0"/>
              <a:t>, key for encrypting and decrypting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8192683-3121-D00D-C42E-95244BDF263E}"/>
              </a:ext>
            </a:extLst>
          </p:cNvPr>
          <p:cNvSpPr txBox="1"/>
          <p:nvPr/>
        </p:nvSpPr>
        <p:spPr>
          <a:xfrm>
            <a:off x="3667812" y="1426949"/>
            <a:ext cx="3733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is the one major hurdle we have not discussed yet?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9C2744-D097-CB5D-8781-C64333E935DB}"/>
              </a:ext>
            </a:extLst>
          </p:cNvPr>
          <p:cNvSpPr txBox="1"/>
          <p:nvPr/>
        </p:nvSpPr>
        <p:spPr>
          <a:xfrm>
            <a:off x="4645039" y="2177170"/>
            <a:ext cx="5029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do the keys get sent without being intercepted? Do the keys get encrypted?</a:t>
            </a:r>
          </a:p>
        </p:txBody>
      </p:sp>
    </p:spTree>
    <p:extLst>
      <p:ext uri="{BB962C8B-B14F-4D97-AF65-F5344CB8AC3E}">
        <p14:creationId xmlns:p14="http://schemas.microsoft.com/office/powerpoint/2010/main" val="239550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9992D-8DD5-005C-174F-22F2792AAD26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F218B-439A-F019-3436-A9ADCDC3CC46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46A9C-E3A1-D12D-38FD-D374481854AA}"/>
              </a:ext>
            </a:extLst>
          </p:cNvPr>
          <p:cNvSpPr txBox="1"/>
          <p:nvPr/>
        </p:nvSpPr>
        <p:spPr>
          <a:xfrm>
            <a:off x="860271" y="1115072"/>
            <a:ext cx="523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AKA </a:t>
            </a:r>
            <a:r>
              <a:rPr lang="en-US" sz="2800" b="1" dirty="0"/>
              <a:t>Public key Cryptography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494D6-4ED9-46F9-0457-654008E594B1}"/>
              </a:ext>
            </a:extLst>
          </p:cNvPr>
          <p:cNvSpPr txBox="1"/>
          <p:nvPr/>
        </p:nvSpPr>
        <p:spPr>
          <a:xfrm>
            <a:off x="833959" y="1929951"/>
            <a:ext cx="10083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keys used for encrypting and decrypting data are </a:t>
            </a:r>
            <a:r>
              <a:rPr lang="en-US" sz="2800" i="1" dirty="0"/>
              <a:t>different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136B2-9E9A-B241-AD95-1E1ED1224028}"/>
              </a:ext>
            </a:extLst>
          </p:cNvPr>
          <p:cNvSpPr txBox="1"/>
          <p:nvPr/>
        </p:nvSpPr>
        <p:spPr>
          <a:xfrm>
            <a:off x="810985" y="2956923"/>
            <a:ext cx="1050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Additionally, each user now gets two-keys. A </a:t>
            </a:r>
            <a:r>
              <a:rPr lang="en-US" sz="2400" b="1" dirty="0"/>
              <a:t>public key</a:t>
            </a:r>
            <a:r>
              <a:rPr lang="en-US" sz="2400" dirty="0"/>
              <a:t>, and a </a:t>
            </a:r>
            <a:r>
              <a:rPr lang="en-US" sz="2400" b="1" dirty="0"/>
              <a:t>private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F6C41-E709-7D91-D10E-F7E0B23C531B}"/>
              </a:ext>
            </a:extLst>
          </p:cNvPr>
          <p:cNvSpPr txBox="1"/>
          <p:nvPr/>
        </p:nvSpPr>
        <p:spPr>
          <a:xfrm>
            <a:off x="887185" y="397355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involves some complicated math, and I won’t go super deep into it. YouTube videos can explain it much better than I can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39506-4D48-F255-A0C2-1EA55C9C2CE0}"/>
              </a:ext>
            </a:extLst>
          </p:cNvPr>
          <p:cNvSpPr txBox="1"/>
          <p:nvPr/>
        </p:nvSpPr>
        <p:spPr>
          <a:xfrm>
            <a:off x="860271" y="5512095"/>
            <a:ext cx="10874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RSA (Rivest–Shamir–Adleman)</a:t>
            </a:r>
            <a:r>
              <a:rPr lang="en-US" sz="2400" dirty="0"/>
              <a:t> is the most popular public key cryptosystem. We rely on it whenever we do communicate securely on the internet </a:t>
            </a:r>
          </a:p>
        </p:txBody>
      </p:sp>
    </p:spTree>
    <p:extLst>
      <p:ext uri="{BB962C8B-B14F-4D97-AF65-F5344CB8AC3E}">
        <p14:creationId xmlns:p14="http://schemas.microsoft.com/office/powerpoint/2010/main" val="19406183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A9992D-8DD5-005C-174F-22F2792AAD26}"/>
              </a:ext>
            </a:extLst>
          </p:cNvPr>
          <p:cNvSpPr txBox="1"/>
          <p:nvPr/>
        </p:nvSpPr>
        <p:spPr>
          <a:xfrm>
            <a:off x="762000" y="533400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9F218B-439A-F019-3436-A9ADCDC3CC46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1246A9C-E3A1-D12D-38FD-D374481854AA}"/>
              </a:ext>
            </a:extLst>
          </p:cNvPr>
          <p:cNvSpPr txBox="1"/>
          <p:nvPr/>
        </p:nvSpPr>
        <p:spPr>
          <a:xfrm>
            <a:off x="860271" y="1115072"/>
            <a:ext cx="52357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AKA </a:t>
            </a:r>
            <a:r>
              <a:rPr lang="en-US" sz="2800" b="1" dirty="0"/>
              <a:t>Public key Cryptography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C494D6-4ED9-46F9-0457-654008E594B1}"/>
              </a:ext>
            </a:extLst>
          </p:cNvPr>
          <p:cNvSpPr txBox="1"/>
          <p:nvPr/>
        </p:nvSpPr>
        <p:spPr>
          <a:xfrm>
            <a:off x="833959" y="1929951"/>
            <a:ext cx="100832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The keys used for encrypting and decrypting data are </a:t>
            </a:r>
            <a:r>
              <a:rPr lang="en-US" sz="2800" i="1" dirty="0"/>
              <a:t>different</a:t>
            </a:r>
            <a:endParaRPr lang="en-US" sz="28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7136B2-9E9A-B241-AD95-1E1ED1224028}"/>
              </a:ext>
            </a:extLst>
          </p:cNvPr>
          <p:cNvSpPr txBox="1"/>
          <p:nvPr/>
        </p:nvSpPr>
        <p:spPr>
          <a:xfrm>
            <a:off x="810985" y="2956923"/>
            <a:ext cx="105015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Additionally, each user now gets two-keys. A </a:t>
            </a:r>
            <a:r>
              <a:rPr lang="en-US" sz="2400" b="1" dirty="0"/>
              <a:t>public key</a:t>
            </a:r>
            <a:r>
              <a:rPr lang="en-US" sz="2400" dirty="0"/>
              <a:t>, and a </a:t>
            </a:r>
            <a:r>
              <a:rPr lang="en-US" sz="2400" b="1" dirty="0"/>
              <a:t>private key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3F6C41-E709-7D91-D10E-F7E0B23C531B}"/>
              </a:ext>
            </a:extLst>
          </p:cNvPr>
          <p:cNvSpPr txBox="1"/>
          <p:nvPr/>
        </p:nvSpPr>
        <p:spPr>
          <a:xfrm>
            <a:off x="887185" y="3973555"/>
            <a:ext cx="868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involves some complicated math, and I won’t go super deep into it. YouTube videos can explain it much better than I can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039506-4D48-F255-A0C2-1EA55C9C2CE0}"/>
              </a:ext>
            </a:extLst>
          </p:cNvPr>
          <p:cNvSpPr txBox="1"/>
          <p:nvPr/>
        </p:nvSpPr>
        <p:spPr>
          <a:xfrm>
            <a:off x="860271" y="5512095"/>
            <a:ext cx="1087452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RSA (Rivest–Shamir–Adleman)</a:t>
            </a:r>
            <a:r>
              <a:rPr lang="en-US" sz="2400" dirty="0"/>
              <a:t> is the most popular public key cryptosystem. We rely on it whenever we do communicate securely on the internet </a:t>
            </a:r>
          </a:p>
        </p:txBody>
      </p:sp>
    </p:spTree>
    <p:extLst>
      <p:ext uri="{BB962C8B-B14F-4D97-AF65-F5344CB8AC3E}">
        <p14:creationId xmlns:p14="http://schemas.microsoft.com/office/powerpoint/2010/main" val="365489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14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684002" y="-33556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048000" y="3964553"/>
            <a:ext cx="4231821" cy="838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Alice has a plaintext that she wants to send to bob</a:t>
            </a:r>
          </a:p>
        </p:txBody>
      </p:sp>
    </p:spTree>
    <p:extLst>
      <p:ext uri="{BB962C8B-B14F-4D97-AF65-F5344CB8AC3E}">
        <p14:creationId xmlns:p14="http://schemas.microsoft.com/office/powerpoint/2010/main" val="3693905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15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762000" y="-7694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581400" y="4724400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She uses Bob’s </a:t>
            </a:r>
            <a:r>
              <a:rPr lang="en-US" sz="2400" b="1" dirty="0"/>
              <a:t>public key</a:t>
            </a:r>
            <a:r>
              <a:rPr lang="en-US" sz="2400" dirty="0"/>
              <a:t> to encrypt her message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719D64-5504-EBBC-8608-0B187B196957}"/>
              </a:ext>
            </a:extLst>
          </p:cNvPr>
          <p:cNvCxnSpPr/>
          <p:nvPr/>
        </p:nvCxnSpPr>
        <p:spPr>
          <a:xfrm flipH="1">
            <a:off x="3429000" y="1792342"/>
            <a:ext cx="3352800" cy="201765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2D554A-C1E4-CDA6-E63B-22D540004966}"/>
              </a:ext>
            </a:extLst>
          </p:cNvPr>
          <p:cNvSpPr txBox="1"/>
          <p:nvPr/>
        </p:nvSpPr>
        <p:spPr>
          <a:xfrm rot="19536828">
            <a:off x="4716437" y="2323853"/>
            <a:ext cx="10310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Encrypt!</a:t>
            </a:r>
          </a:p>
        </p:txBody>
      </p:sp>
    </p:spTree>
    <p:extLst>
      <p:ext uri="{BB962C8B-B14F-4D97-AF65-F5344CB8AC3E}">
        <p14:creationId xmlns:p14="http://schemas.microsoft.com/office/powerpoint/2010/main" val="1996983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16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699382" y="-3301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81000" y="5383131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 is sent over some medium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14:cNvPr>
              <p14:cNvContentPartPr/>
              <p14:nvPr/>
            </p14:nvContentPartPr>
            <p14:xfrm>
              <a:off x="1884954" y="4395164"/>
              <a:ext cx="7671960" cy="68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7314" y="4377164"/>
                <a:ext cx="7707600" cy="71892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Graphic 19" descr="Devil face outline with solid fill">
            <a:extLst>
              <a:ext uri="{FF2B5EF4-FFF2-40B4-BE49-F238E27FC236}">
                <a16:creationId xmlns:a16="http://schemas.microsoft.com/office/drawing/2014/main" id="{8528BEE0-40B1-6A75-7447-7AFEF02B17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7537" y="5198910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B7C240-0520-D2E5-D569-F69094F03C8E}"/>
              </a:ext>
            </a:extLst>
          </p:cNvPr>
          <p:cNvSpPr txBox="1"/>
          <p:nvPr/>
        </p:nvSpPr>
        <p:spPr>
          <a:xfrm>
            <a:off x="6097628" y="5288046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can intercept this message,</a:t>
            </a:r>
          </a:p>
          <a:p>
            <a:r>
              <a:rPr lang="en-US" dirty="0"/>
              <a:t>But </a:t>
            </a:r>
            <a:r>
              <a:rPr lang="en-US" b="1" dirty="0"/>
              <a:t>can’t</a:t>
            </a:r>
            <a:r>
              <a:rPr lang="en-US" dirty="0"/>
              <a:t> decrypt it </a:t>
            </a:r>
            <a:r>
              <a:rPr lang="en-US" sz="1400" dirty="0"/>
              <a:t>(public key is not used for decrypting!)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66451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17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DF9F4D-E483-3A08-1845-E25A44DD91BA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847139" y="-17112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2D7648F6-AF7D-EDC8-A644-8154292E7F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14" name="Graphic 13" descr="Office worker male with solid fill">
            <a:extLst>
              <a:ext uri="{FF2B5EF4-FFF2-40B4-BE49-F238E27FC236}">
                <a16:creationId xmlns:a16="http://schemas.microsoft.com/office/drawing/2014/main" id="{58108436-B9A6-FD6F-9840-B9FA1B18FA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4785B6-7A93-FBD2-99C6-BEF91C4F22BB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1E14C70-D5D8-B4E0-5BEE-690039CB2C01}"/>
              </a:ext>
            </a:extLst>
          </p:cNvPr>
          <p:cNvSpPr/>
          <p:nvPr/>
        </p:nvSpPr>
        <p:spPr>
          <a:xfrm>
            <a:off x="674914" y="2508520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C06128-5D4E-57A2-43E4-C5E236CFF88F}"/>
              </a:ext>
            </a:extLst>
          </p:cNvPr>
          <p:cNvSpPr txBox="1"/>
          <p:nvPr/>
        </p:nvSpPr>
        <p:spPr>
          <a:xfrm>
            <a:off x="381000" y="5383131"/>
            <a:ext cx="42318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Ciphertext is sent over some medium</a:t>
            </a:r>
          </a:p>
        </p:txBody>
      </p:sp>
      <p:pic>
        <p:nvPicPr>
          <p:cNvPr id="4" name="Graphic 3" descr="Key outline">
            <a:extLst>
              <a:ext uri="{FF2B5EF4-FFF2-40B4-BE49-F238E27FC236}">
                <a16:creationId xmlns:a16="http://schemas.microsoft.com/office/drawing/2014/main" id="{1E7B6502-FCAA-03B4-9C6F-7E9F522FEE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686765" y="702988"/>
            <a:ext cx="1458686" cy="14586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32EEB98-0C0A-59A3-37A0-807A99C2073A}"/>
              </a:ext>
            </a:extLst>
          </p:cNvPr>
          <p:cNvSpPr txBox="1"/>
          <p:nvPr/>
        </p:nvSpPr>
        <p:spPr>
          <a:xfrm>
            <a:off x="6858000" y="1792342"/>
            <a:ext cx="1274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Public Key</a:t>
            </a:r>
          </a:p>
        </p:txBody>
      </p:sp>
      <p:pic>
        <p:nvPicPr>
          <p:cNvPr id="4098" name="Picture 2" descr="Amazon.com: Master Lock Outdoor Combination Lock, Heavy Duty Weatherproof  Padlock, Resettable Combination Lock for Outdoor Use, M175XDLF : Everything  Else">
            <a:extLst>
              <a:ext uri="{FF2B5EF4-FFF2-40B4-BE49-F238E27FC236}">
                <a16:creationId xmlns:a16="http://schemas.microsoft.com/office/drawing/2014/main" id="{5B315108-DD3A-075D-59BA-B9963FB7A7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0131" y="248476"/>
            <a:ext cx="530465" cy="909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B256756-8680-227C-7E56-284911C2190B}"/>
              </a:ext>
            </a:extLst>
          </p:cNvPr>
          <p:cNvCxnSpPr/>
          <p:nvPr/>
        </p:nvCxnSpPr>
        <p:spPr>
          <a:xfrm>
            <a:off x="1905000" y="3031740"/>
            <a:ext cx="0" cy="53340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6883E0E2-DFAA-E427-B176-CA5ABC162BDE}"/>
              </a:ext>
            </a:extLst>
          </p:cNvPr>
          <p:cNvSpPr/>
          <p:nvPr/>
        </p:nvSpPr>
        <p:spPr>
          <a:xfrm>
            <a:off x="674914" y="3663180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14:cNvPr>
              <p14:cNvContentPartPr/>
              <p14:nvPr/>
            </p14:nvContentPartPr>
            <p14:xfrm>
              <a:off x="1884954" y="4395164"/>
              <a:ext cx="7671960" cy="6832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11E678C-0D35-864F-7CE8-8ECD73F3550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954" y="4377164"/>
                <a:ext cx="7707600" cy="718920"/>
              </a:xfrm>
              <a:prstGeom prst="rect">
                <a:avLst/>
              </a:prstGeom>
            </p:spPr>
          </p:pic>
        </mc:Fallback>
      </mc:AlternateContent>
      <p:pic>
        <p:nvPicPr>
          <p:cNvPr id="20" name="Graphic 19" descr="Devil face outline with solid fill">
            <a:extLst>
              <a:ext uri="{FF2B5EF4-FFF2-40B4-BE49-F238E27FC236}">
                <a16:creationId xmlns:a16="http://schemas.microsoft.com/office/drawing/2014/main" id="{8528BEE0-40B1-6A75-7447-7AFEF02B170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157537" y="5198910"/>
            <a:ext cx="914400" cy="9144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4B7C240-0520-D2E5-D569-F69094F03C8E}"/>
              </a:ext>
            </a:extLst>
          </p:cNvPr>
          <p:cNvSpPr txBox="1"/>
          <p:nvPr/>
        </p:nvSpPr>
        <p:spPr>
          <a:xfrm>
            <a:off x="6097628" y="5288046"/>
            <a:ext cx="52020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 can intercept this message,</a:t>
            </a:r>
          </a:p>
          <a:p>
            <a:r>
              <a:rPr lang="en-US" dirty="0"/>
              <a:t>But </a:t>
            </a:r>
            <a:r>
              <a:rPr lang="en-US" b="1" dirty="0"/>
              <a:t>can’t</a:t>
            </a:r>
            <a:r>
              <a:rPr lang="en-US" dirty="0"/>
              <a:t> decrypt it </a:t>
            </a:r>
            <a:r>
              <a:rPr lang="en-US" sz="1400" dirty="0"/>
              <a:t>(public key is not used for decrypting!)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12783A-BA83-C666-93A2-0BAD907AEB73}"/>
              </a:ext>
            </a:extLst>
          </p:cNvPr>
          <p:cNvSpPr/>
          <p:nvPr/>
        </p:nvSpPr>
        <p:spPr>
          <a:xfrm>
            <a:off x="7924800" y="3709364"/>
            <a:ext cx="2656114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Ciphertext</a:t>
            </a:r>
          </a:p>
        </p:txBody>
      </p:sp>
      <p:pic>
        <p:nvPicPr>
          <p:cNvPr id="12" name="Graphic 11" descr="Key outline">
            <a:extLst>
              <a:ext uri="{FF2B5EF4-FFF2-40B4-BE49-F238E27FC236}">
                <a16:creationId xmlns:a16="http://schemas.microsoft.com/office/drawing/2014/main" id="{6AF14C5A-C6AF-990C-FC29-C01F9902D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359395" y="577334"/>
            <a:ext cx="1458686" cy="145868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A66B1A2F-886B-F6A6-C984-07438B484DFA}"/>
              </a:ext>
            </a:extLst>
          </p:cNvPr>
          <p:cNvSpPr txBox="1"/>
          <p:nvPr/>
        </p:nvSpPr>
        <p:spPr>
          <a:xfrm>
            <a:off x="10439400" y="1714019"/>
            <a:ext cx="61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Private Key</a:t>
            </a:r>
          </a:p>
        </p:txBody>
      </p:sp>
      <p:sp>
        <p:nvSpPr>
          <p:cNvPr id="19" name="Arrow: Down 18">
            <a:extLst>
              <a:ext uri="{FF2B5EF4-FFF2-40B4-BE49-F238E27FC236}">
                <a16:creationId xmlns:a16="http://schemas.microsoft.com/office/drawing/2014/main" id="{96FB5F1B-CD11-5315-F81B-226FA50B861B}"/>
              </a:ext>
            </a:extLst>
          </p:cNvPr>
          <p:cNvSpPr/>
          <p:nvPr/>
        </p:nvSpPr>
        <p:spPr>
          <a:xfrm rot="10800000">
            <a:off x="9188034" y="3276599"/>
            <a:ext cx="222666" cy="43643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43097C-3511-5549-646F-3AC38E4C75B1}"/>
              </a:ext>
            </a:extLst>
          </p:cNvPr>
          <p:cNvSpPr/>
          <p:nvPr/>
        </p:nvSpPr>
        <p:spPr>
          <a:xfrm>
            <a:off x="7976989" y="2581634"/>
            <a:ext cx="2514600" cy="5232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Plaintext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2AE9110-2FE8-7ABD-4343-82726E2660AA}"/>
                  </a:ext>
                </a:extLst>
              </p14:cNvPr>
              <p14:cNvContentPartPr/>
              <p14:nvPr/>
            </p14:nvContentPartPr>
            <p14:xfrm>
              <a:off x="11176573" y="2122136"/>
              <a:ext cx="6840" cy="504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2AE9110-2FE8-7ABD-4343-82726E2660A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1158573" y="2104496"/>
                <a:ext cx="4248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BB1C03B-B02D-D095-EC30-BE780189574A}"/>
                  </a:ext>
                </a:extLst>
              </p14:cNvPr>
              <p14:cNvContentPartPr/>
              <p14:nvPr/>
            </p14:nvContentPartPr>
            <p14:xfrm>
              <a:off x="11217253" y="2212136"/>
              <a:ext cx="31680" cy="925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BB1C03B-B02D-D095-EC30-BE780189574A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11199613" y="2194136"/>
                <a:ext cx="67320" cy="128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4" name="Group 4103">
            <a:extLst>
              <a:ext uri="{FF2B5EF4-FFF2-40B4-BE49-F238E27FC236}">
                <a16:creationId xmlns:a16="http://schemas.microsoft.com/office/drawing/2014/main" id="{BC060AC5-89F8-689D-E0A1-6666B9D5C19D}"/>
              </a:ext>
            </a:extLst>
          </p:cNvPr>
          <p:cNvGrpSpPr/>
          <p:nvPr/>
        </p:nvGrpSpPr>
        <p:grpSpPr>
          <a:xfrm>
            <a:off x="11266213" y="2416256"/>
            <a:ext cx="16920" cy="210600"/>
            <a:chOff x="11266213" y="2416256"/>
            <a:chExt cx="16920" cy="210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E5C104-A54E-7A3C-9378-8C0BFF8FA000}"/>
                    </a:ext>
                  </a:extLst>
                </p14:cNvPr>
                <p14:cNvContentPartPr/>
                <p14:nvPr/>
              </p14:nvContentPartPr>
              <p14:xfrm>
                <a:off x="11266213" y="2416256"/>
                <a:ext cx="36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E5C104-A54E-7A3C-9378-8C0BFF8FA000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1248573" y="2398616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255794A-2458-A7F6-6627-FAAB397C708A}"/>
                    </a:ext>
                  </a:extLst>
                </p14:cNvPr>
                <p14:cNvContentPartPr/>
                <p14:nvPr/>
              </p14:nvContentPartPr>
              <p14:xfrm>
                <a:off x="11282773" y="2473496"/>
                <a:ext cx="360" cy="153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255794A-2458-A7F6-6627-FAAB397C708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1264773" y="2455496"/>
                  <a:ext cx="36000" cy="18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103" name="Group 4102">
            <a:extLst>
              <a:ext uri="{FF2B5EF4-FFF2-40B4-BE49-F238E27FC236}">
                <a16:creationId xmlns:a16="http://schemas.microsoft.com/office/drawing/2014/main" id="{7CB17EA0-F1B6-50EA-5874-0134386A58B5}"/>
              </a:ext>
            </a:extLst>
          </p:cNvPr>
          <p:cNvGrpSpPr/>
          <p:nvPr/>
        </p:nvGrpSpPr>
        <p:grpSpPr>
          <a:xfrm>
            <a:off x="11256493" y="2693816"/>
            <a:ext cx="26640" cy="381600"/>
            <a:chOff x="11256493" y="2693816"/>
            <a:chExt cx="26640" cy="381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B1DEF3-31AE-3F4A-13BD-E587BD1DC1C9}"/>
                    </a:ext>
                  </a:extLst>
                </p14:cNvPr>
                <p14:cNvContentPartPr/>
                <p14:nvPr/>
              </p14:nvContentPartPr>
              <p14:xfrm>
                <a:off x="11282773" y="2693816"/>
                <a:ext cx="360" cy="162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B1DEF3-31AE-3F4A-13BD-E587BD1DC1C9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11264773" y="2675816"/>
                  <a:ext cx="3600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D072DF6-AE1A-9ABB-0B1E-9B0F66BD991C}"/>
                    </a:ext>
                  </a:extLst>
                </p14:cNvPr>
                <p14:cNvContentPartPr/>
                <p14:nvPr/>
              </p14:nvContentPartPr>
              <p14:xfrm>
                <a:off x="11256493" y="2914496"/>
                <a:ext cx="26640" cy="160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D072DF6-AE1A-9ABB-0B1E-9B0F66BD991C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1238853" y="2896496"/>
                  <a:ext cx="62280" cy="19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327DD76-A785-910E-C577-C1073F075D1A}"/>
                  </a:ext>
                </a:extLst>
              </p14:cNvPr>
              <p14:cNvContentPartPr/>
              <p14:nvPr/>
            </p14:nvContentPartPr>
            <p14:xfrm>
              <a:off x="11101693" y="3143096"/>
              <a:ext cx="83520" cy="7812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327DD76-A785-910E-C577-C1073F075D1A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1084053" y="3125096"/>
                <a:ext cx="119160" cy="113760"/>
              </a:xfrm>
              <a:prstGeom prst="rect">
                <a:avLst/>
              </a:prstGeom>
            </p:spPr>
          </p:pic>
        </mc:Fallback>
      </mc:AlternateContent>
      <p:grpSp>
        <p:nvGrpSpPr>
          <p:cNvPr id="4102" name="Group 4101">
            <a:extLst>
              <a:ext uri="{FF2B5EF4-FFF2-40B4-BE49-F238E27FC236}">
                <a16:creationId xmlns:a16="http://schemas.microsoft.com/office/drawing/2014/main" id="{D5032679-7138-4099-C972-614B2232DEDF}"/>
              </a:ext>
            </a:extLst>
          </p:cNvPr>
          <p:cNvGrpSpPr/>
          <p:nvPr/>
        </p:nvGrpSpPr>
        <p:grpSpPr>
          <a:xfrm>
            <a:off x="9772213" y="3289976"/>
            <a:ext cx="1225080" cy="378720"/>
            <a:chOff x="9772213" y="3289976"/>
            <a:chExt cx="1225080" cy="378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79E06A6-EC3C-1270-CF98-552018A4755F}"/>
                    </a:ext>
                  </a:extLst>
                </p14:cNvPr>
                <p14:cNvContentPartPr/>
                <p14:nvPr/>
              </p14:nvContentPartPr>
              <p14:xfrm>
                <a:off x="10834933" y="3289976"/>
                <a:ext cx="162360" cy="680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79E06A6-EC3C-1270-CF98-552018A4755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0817293" y="3271976"/>
                  <a:ext cx="198000" cy="10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3F2A0D8-9C76-1CC4-F6AC-847097ECF1CE}"/>
                    </a:ext>
                  </a:extLst>
                </p14:cNvPr>
                <p14:cNvContentPartPr/>
                <p14:nvPr/>
              </p14:nvContentPartPr>
              <p14:xfrm>
                <a:off x="10468093" y="3387896"/>
                <a:ext cx="276480" cy="49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3F2A0D8-9C76-1CC4-F6AC-847097ECF1CE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0450093" y="3369896"/>
                  <a:ext cx="31212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096" name="Ink 4095">
                  <a:extLst>
                    <a:ext uri="{FF2B5EF4-FFF2-40B4-BE49-F238E27FC236}">
                      <a16:creationId xmlns:a16="http://schemas.microsoft.com/office/drawing/2014/main" id="{B96837AB-3A32-8413-F852-960F7D7B59D9}"/>
                    </a:ext>
                  </a:extLst>
                </p14:cNvPr>
                <p14:cNvContentPartPr/>
                <p14:nvPr/>
              </p14:nvContentPartPr>
              <p14:xfrm>
                <a:off x="10151653" y="3445136"/>
                <a:ext cx="225360" cy="35640"/>
              </p14:xfrm>
            </p:contentPart>
          </mc:Choice>
          <mc:Fallback xmlns="">
            <p:pic>
              <p:nvPicPr>
                <p:cNvPr id="4096" name="Ink 4095">
                  <a:extLst>
                    <a:ext uri="{FF2B5EF4-FFF2-40B4-BE49-F238E27FC236}">
                      <a16:creationId xmlns:a16="http://schemas.microsoft.com/office/drawing/2014/main" id="{B96837AB-3A32-8413-F852-960F7D7B59D9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10133653" y="3427136"/>
                  <a:ext cx="26100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4097" name="Ink 4096">
                  <a:extLst>
                    <a:ext uri="{FF2B5EF4-FFF2-40B4-BE49-F238E27FC236}">
                      <a16:creationId xmlns:a16="http://schemas.microsoft.com/office/drawing/2014/main" id="{25376689-D9FE-51BC-F0D2-5CE6102E3152}"/>
                    </a:ext>
                  </a:extLst>
                </p14:cNvPr>
                <p14:cNvContentPartPr/>
                <p14:nvPr/>
              </p14:nvContentPartPr>
              <p14:xfrm>
                <a:off x="9903973" y="3485816"/>
                <a:ext cx="162720" cy="15840"/>
              </p14:xfrm>
            </p:contentPart>
          </mc:Choice>
          <mc:Fallback xmlns="">
            <p:pic>
              <p:nvPicPr>
                <p:cNvPr id="4097" name="Ink 4096">
                  <a:extLst>
                    <a:ext uri="{FF2B5EF4-FFF2-40B4-BE49-F238E27FC236}">
                      <a16:creationId xmlns:a16="http://schemas.microsoft.com/office/drawing/2014/main" id="{25376689-D9FE-51BC-F0D2-5CE6102E3152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9886333" y="3468176"/>
                  <a:ext cx="1983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4099" name="Ink 4098">
                  <a:extLst>
                    <a:ext uri="{FF2B5EF4-FFF2-40B4-BE49-F238E27FC236}">
                      <a16:creationId xmlns:a16="http://schemas.microsoft.com/office/drawing/2014/main" id="{A61125D0-3D23-37E3-1BB0-87E54F0FAC7B}"/>
                    </a:ext>
                  </a:extLst>
                </p14:cNvPr>
                <p14:cNvContentPartPr/>
                <p14:nvPr/>
              </p14:nvContentPartPr>
              <p14:xfrm>
                <a:off x="9844213" y="3510296"/>
                <a:ext cx="1800" cy="360"/>
              </p14:xfrm>
            </p:contentPart>
          </mc:Choice>
          <mc:Fallback xmlns="">
            <p:pic>
              <p:nvPicPr>
                <p:cNvPr id="4099" name="Ink 4098">
                  <a:extLst>
                    <a:ext uri="{FF2B5EF4-FFF2-40B4-BE49-F238E27FC236}">
                      <a16:creationId xmlns:a16="http://schemas.microsoft.com/office/drawing/2014/main" id="{A61125D0-3D23-37E3-1BB0-87E54F0FAC7B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9826573" y="3492296"/>
                  <a:ext cx="3744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4100" name="Ink 4099">
                  <a:extLst>
                    <a:ext uri="{FF2B5EF4-FFF2-40B4-BE49-F238E27FC236}">
                      <a16:creationId xmlns:a16="http://schemas.microsoft.com/office/drawing/2014/main" id="{911B939E-803D-9633-2589-22C70157DE09}"/>
                    </a:ext>
                  </a:extLst>
                </p14:cNvPr>
                <p14:cNvContentPartPr/>
                <p14:nvPr/>
              </p14:nvContentPartPr>
              <p14:xfrm>
                <a:off x="9816853" y="3510296"/>
                <a:ext cx="5040" cy="1800"/>
              </p14:xfrm>
            </p:contentPart>
          </mc:Choice>
          <mc:Fallback xmlns="">
            <p:pic>
              <p:nvPicPr>
                <p:cNvPr id="4100" name="Ink 4099">
                  <a:extLst>
                    <a:ext uri="{FF2B5EF4-FFF2-40B4-BE49-F238E27FC236}">
                      <a16:creationId xmlns:a16="http://schemas.microsoft.com/office/drawing/2014/main" id="{911B939E-803D-9633-2589-22C70157DE0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9798853" y="3492296"/>
                  <a:ext cx="40680" cy="3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4101" name="Ink 4100">
                  <a:extLst>
                    <a:ext uri="{FF2B5EF4-FFF2-40B4-BE49-F238E27FC236}">
                      <a16:creationId xmlns:a16="http://schemas.microsoft.com/office/drawing/2014/main" id="{68E65C9B-B590-A1C7-A4ED-42FCE2BC5F79}"/>
                    </a:ext>
                  </a:extLst>
                </p14:cNvPr>
                <p14:cNvContentPartPr/>
                <p14:nvPr/>
              </p14:nvContentPartPr>
              <p14:xfrm>
                <a:off x="9772213" y="3389336"/>
                <a:ext cx="231840" cy="279360"/>
              </p14:xfrm>
            </p:contentPart>
          </mc:Choice>
          <mc:Fallback xmlns="">
            <p:pic>
              <p:nvPicPr>
                <p:cNvPr id="4101" name="Ink 4100">
                  <a:extLst>
                    <a:ext uri="{FF2B5EF4-FFF2-40B4-BE49-F238E27FC236}">
                      <a16:creationId xmlns:a16="http://schemas.microsoft.com/office/drawing/2014/main" id="{68E65C9B-B590-A1C7-A4ED-42FCE2BC5F79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754573" y="3371696"/>
                  <a:ext cx="267480" cy="315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105" name="TextBox 4104">
            <a:extLst>
              <a:ext uri="{FF2B5EF4-FFF2-40B4-BE49-F238E27FC236}">
                <a16:creationId xmlns:a16="http://schemas.microsoft.com/office/drawing/2014/main" id="{231F0C79-4B82-9C12-6975-A7F234BCBF64}"/>
              </a:ext>
            </a:extLst>
          </p:cNvPr>
          <p:cNvSpPr txBox="1"/>
          <p:nvPr/>
        </p:nvSpPr>
        <p:spPr>
          <a:xfrm>
            <a:off x="11115922" y="317839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Decrypt</a:t>
            </a:r>
          </a:p>
        </p:txBody>
      </p:sp>
      <p:sp>
        <p:nvSpPr>
          <p:cNvPr id="4106" name="TextBox 4105">
            <a:extLst>
              <a:ext uri="{FF2B5EF4-FFF2-40B4-BE49-F238E27FC236}">
                <a16:creationId xmlns:a16="http://schemas.microsoft.com/office/drawing/2014/main" id="{23EE610F-D996-446E-8FE7-BA9A48028682}"/>
              </a:ext>
            </a:extLst>
          </p:cNvPr>
          <p:cNvSpPr txBox="1"/>
          <p:nvPr/>
        </p:nvSpPr>
        <p:spPr>
          <a:xfrm>
            <a:off x="4116094" y="2944235"/>
            <a:ext cx="33163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uses his </a:t>
            </a:r>
            <a:r>
              <a:rPr lang="en-US" b="1" dirty="0"/>
              <a:t>private</a:t>
            </a:r>
            <a:r>
              <a:rPr lang="en-US" dirty="0"/>
              <a:t> </a:t>
            </a:r>
            <a:r>
              <a:rPr lang="en-US" b="1" dirty="0"/>
              <a:t>key</a:t>
            </a:r>
            <a:r>
              <a:rPr lang="en-US" dirty="0"/>
              <a:t> to decrypt the message. Nobody else knows Bob’s private key</a:t>
            </a:r>
          </a:p>
        </p:txBody>
      </p:sp>
    </p:spTree>
    <p:extLst>
      <p:ext uri="{BB962C8B-B14F-4D97-AF65-F5344CB8AC3E}">
        <p14:creationId xmlns:p14="http://schemas.microsoft.com/office/powerpoint/2010/main" val="6972069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18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9144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91A78-5B53-0273-FAD3-17FD7FFED5E5}"/>
              </a:ext>
            </a:extLst>
          </p:cNvPr>
          <p:cNvSpPr txBox="1"/>
          <p:nvPr/>
        </p:nvSpPr>
        <p:spPr>
          <a:xfrm>
            <a:off x="1447800" y="914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multiply two prime numbers (</a:t>
            </a:r>
            <a:r>
              <a:rPr lang="en-US" sz="2800" b="1" dirty="0"/>
              <a:t>p</a:t>
            </a:r>
            <a:r>
              <a:rPr lang="en-US" sz="2800" dirty="0"/>
              <a:t> and </a:t>
            </a:r>
            <a:r>
              <a:rPr lang="en-US" sz="2800" b="1" dirty="0"/>
              <a:t>q</a:t>
            </a:r>
            <a:r>
              <a:rPr lang="en-US" sz="2800" dirty="0"/>
              <a:t>) together, the product can only be divisible by those two number</a:t>
            </a:r>
          </a:p>
        </p:txBody>
      </p:sp>
      <p:sp>
        <p:nvSpPr>
          <p:cNvPr id="4107" name="TextBox 4106">
            <a:extLst>
              <a:ext uri="{FF2B5EF4-FFF2-40B4-BE49-F238E27FC236}">
                <a16:creationId xmlns:a16="http://schemas.microsoft.com/office/drawing/2014/main" id="{16B394F9-E427-EC0B-FCFC-65E03898C9FC}"/>
              </a:ext>
            </a:extLst>
          </p:cNvPr>
          <p:cNvSpPr txBox="1"/>
          <p:nvPr/>
        </p:nvSpPr>
        <p:spPr>
          <a:xfrm>
            <a:off x="4114800" y="2438400"/>
            <a:ext cx="132600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5183</a:t>
            </a:r>
            <a:endParaRPr lang="en-US" sz="3600" dirty="0"/>
          </a:p>
        </p:txBody>
      </p:sp>
      <p:sp>
        <p:nvSpPr>
          <p:cNvPr id="4108" name="TextBox 4107">
            <a:extLst>
              <a:ext uri="{FF2B5EF4-FFF2-40B4-BE49-F238E27FC236}">
                <a16:creationId xmlns:a16="http://schemas.microsoft.com/office/drawing/2014/main" id="{D448D792-2B0A-F877-8978-ABE17832F8B1}"/>
              </a:ext>
            </a:extLst>
          </p:cNvPr>
          <p:cNvSpPr txBox="1"/>
          <p:nvPr/>
        </p:nvSpPr>
        <p:spPr>
          <a:xfrm>
            <a:off x="2930979" y="3276600"/>
            <a:ext cx="4108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??? * ??? = 5183</a:t>
            </a:r>
          </a:p>
        </p:txBody>
      </p:sp>
      <p:sp>
        <p:nvSpPr>
          <p:cNvPr id="4109" name="TextBox 4108">
            <a:extLst>
              <a:ext uri="{FF2B5EF4-FFF2-40B4-BE49-F238E27FC236}">
                <a16:creationId xmlns:a16="http://schemas.microsoft.com/office/drawing/2014/main" id="{03D12A4D-2561-7EFE-F387-66D015F3F5B1}"/>
              </a:ext>
            </a:extLst>
          </p:cNvPr>
          <p:cNvSpPr txBox="1"/>
          <p:nvPr/>
        </p:nvSpPr>
        <p:spPr>
          <a:xfrm>
            <a:off x="1080728" y="4327773"/>
            <a:ext cx="949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This is very difficult to figure out for the people that don’t know p or q</a:t>
            </a:r>
          </a:p>
        </p:txBody>
      </p:sp>
      <p:sp>
        <p:nvSpPr>
          <p:cNvPr id="4110" name="TextBox 4109">
            <a:extLst>
              <a:ext uri="{FF2B5EF4-FFF2-40B4-BE49-F238E27FC236}">
                <a16:creationId xmlns:a16="http://schemas.microsoft.com/office/drawing/2014/main" id="{F57656AC-7BE1-F7DF-D850-3F327A765700}"/>
              </a:ext>
            </a:extLst>
          </p:cNvPr>
          <p:cNvSpPr txBox="1"/>
          <p:nvPr/>
        </p:nvSpPr>
        <p:spPr>
          <a:xfrm>
            <a:off x="431512" y="5115934"/>
            <a:ext cx="11046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fact, there is not an </a:t>
            </a:r>
            <a:r>
              <a:rPr lang="en-US" sz="2400" i="1" dirty="0"/>
              <a:t>efficient </a:t>
            </a:r>
            <a:r>
              <a:rPr lang="en-US" sz="2400" dirty="0"/>
              <a:t>program that can calculate the factors of integers</a:t>
            </a:r>
          </a:p>
        </p:txBody>
      </p:sp>
      <p:sp>
        <p:nvSpPr>
          <p:cNvPr id="4111" name="TextBox 4110">
            <a:extLst>
              <a:ext uri="{FF2B5EF4-FFF2-40B4-BE49-F238E27FC236}">
                <a16:creationId xmlns:a16="http://schemas.microsoft.com/office/drawing/2014/main" id="{1FACDCFD-D62D-B7E8-95E0-C3CF0DBA54FF}"/>
              </a:ext>
            </a:extLst>
          </p:cNvPr>
          <p:cNvSpPr txBox="1"/>
          <p:nvPr/>
        </p:nvSpPr>
        <p:spPr>
          <a:xfrm>
            <a:off x="8763000" y="5719429"/>
            <a:ext cx="2377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problem is in NP</a:t>
            </a:r>
          </a:p>
        </p:txBody>
      </p:sp>
    </p:spTree>
    <p:extLst>
      <p:ext uri="{BB962C8B-B14F-4D97-AF65-F5344CB8AC3E}">
        <p14:creationId xmlns:p14="http://schemas.microsoft.com/office/powerpoint/2010/main" val="2796658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19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8382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0191A78-5B53-0273-FAD3-17FD7FFED5E5}"/>
              </a:ext>
            </a:extLst>
          </p:cNvPr>
          <p:cNvSpPr txBox="1"/>
          <p:nvPr/>
        </p:nvSpPr>
        <p:spPr>
          <a:xfrm>
            <a:off x="1447800" y="914400"/>
            <a:ext cx="8305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If you multiply two prime numbers (</a:t>
            </a:r>
            <a:r>
              <a:rPr lang="en-US" sz="2800" b="1" dirty="0"/>
              <a:t>p</a:t>
            </a:r>
            <a:r>
              <a:rPr lang="en-US" sz="2800" dirty="0"/>
              <a:t> and </a:t>
            </a:r>
            <a:r>
              <a:rPr lang="en-US" sz="2800" b="1" dirty="0"/>
              <a:t>q</a:t>
            </a:r>
            <a:r>
              <a:rPr lang="en-US" sz="2800" dirty="0"/>
              <a:t>) together, the product can only be divisible by those two number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B6FB36-167C-8A21-4F42-408BDF6E1AB8}"/>
              </a:ext>
            </a:extLst>
          </p:cNvPr>
          <p:cNvSpPr txBox="1"/>
          <p:nvPr/>
        </p:nvSpPr>
        <p:spPr>
          <a:xfrm>
            <a:off x="1475985" y="2743200"/>
            <a:ext cx="92400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RSA is based on large numbers that are difficult to factorize</a:t>
            </a:r>
          </a:p>
          <a:p>
            <a:r>
              <a:rPr lang="en-US" sz="2400" dirty="0"/>
              <a:t>The public and private keys are derived from these prime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7BC138-F5BE-93BF-B561-055CBDC1CD80}"/>
              </a:ext>
            </a:extLst>
          </p:cNvPr>
          <p:cNvSpPr txBox="1"/>
          <p:nvPr/>
        </p:nvSpPr>
        <p:spPr>
          <a:xfrm>
            <a:off x="1500048" y="4054097"/>
            <a:ext cx="771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long should RSA keys be? 1024 or 2048 bits long!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E071B6-D13B-6F57-C914-3F25E0BAA7C7}"/>
              </a:ext>
            </a:extLst>
          </p:cNvPr>
          <p:cNvSpPr txBox="1"/>
          <p:nvPr/>
        </p:nvSpPr>
        <p:spPr>
          <a:xfrm>
            <a:off x="1600200" y="5007694"/>
            <a:ext cx="8595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The longer the key = the more difficult to crack (exponentially)</a:t>
            </a:r>
          </a:p>
        </p:txBody>
      </p:sp>
    </p:spTree>
    <p:extLst>
      <p:ext uri="{BB962C8B-B14F-4D97-AF65-F5344CB8AC3E}">
        <p14:creationId xmlns:p14="http://schemas.microsoft.com/office/powerpoint/2010/main" val="4222347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-2667000" y="76200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Announcement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B532C2A-CD34-476A-B297-2EA4EE68DA73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55115F7-B876-43C6-A878-5FB589D92C2D}"/>
              </a:ext>
            </a:extLst>
          </p:cNvPr>
          <p:cNvSpPr txBox="1"/>
          <p:nvPr/>
        </p:nvSpPr>
        <p:spPr>
          <a:xfrm>
            <a:off x="1059873" y="3292825"/>
            <a:ext cx="74583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04C223-68B4-2FFB-E98D-D9BF54F96674}"/>
              </a:ext>
            </a:extLst>
          </p:cNvPr>
          <p:cNvSpPr/>
          <p:nvPr/>
        </p:nvSpPr>
        <p:spPr>
          <a:xfrm>
            <a:off x="9677400" y="1590690"/>
            <a:ext cx="12192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6A5BDD-6347-B901-02A8-9ABAAE37C201}"/>
              </a:ext>
            </a:extLst>
          </p:cNvPr>
          <p:cNvSpPr txBox="1"/>
          <p:nvPr/>
        </p:nvSpPr>
        <p:spPr>
          <a:xfrm>
            <a:off x="762000" y="1089100"/>
            <a:ext cx="7620997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Lab 9 Due Sunday December 4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Lab 10 Due Sunday December 11</a:t>
            </a:r>
            <a:r>
              <a:rPr lang="en-US" sz="2800" baseline="30000" dirty="0"/>
              <a:t>th</a:t>
            </a:r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Will post a final exam study guide on Thursday</a:t>
            </a:r>
          </a:p>
          <a:p>
            <a:endParaRPr lang="en-US" sz="2800" dirty="0"/>
          </a:p>
          <a:p>
            <a:r>
              <a:rPr lang="en-US" sz="2800" dirty="0"/>
              <a:t>Grading ???</a:t>
            </a:r>
          </a:p>
          <a:p>
            <a:endParaRPr lang="en-US" sz="2800" dirty="0"/>
          </a:p>
          <a:p>
            <a:r>
              <a:rPr lang="en-US" sz="2800" dirty="0"/>
              <a:t>Next Tuesday will be a project workday</a:t>
            </a:r>
          </a:p>
          <a:p>
            <a:endParaRPr lang="en-US" sz="2800" dirty="0"/>
          </a:p>
          <a:p>
            <a:r>
              <a:rPr lang="en-US" sz="2800" dirty="0"/>
              <a:t>Thursday’s class ???</a:t>
            </a:r>
          </a:p>
        </p:txBody>
      </p:sp>
      <p:pic>
        <p:nvPicPr>
          <p:cNvPr id="1026" name="Picture 2" descr="Last call of 2020 was literal 'dumpster fire' for Florida firefighters –  WSOC TV">
            <a:extLst>
              <a:ext uri="{FF2B5EF4-FFF2-40B4-BE49-F238E27FC236}">
                <a16:creationId xmlns:a16="http://schemas.microsoft.com/office/drawing/2014/main" id="{6BAF96BC-C2D1-B62B-92B5-7B466FA039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741" y="118581"/>
            <a:ext cx="4191000" cy="2357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58307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838200" y="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Euler’s Totient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A974E-E749-4358-1B10-D3045491BBA2}"/>
              </a:ext>
            </a:extLst>
          </p:cNvPr>
          <p:cNvSpPr txBox="1"/>
          <p:nvPr/>
        </p:nvSpPr>
        <p:spPr>
          <a:xfrm>
            <a:off x="838200" y="990600"/>
            <a:ext cx="3886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sz="2400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sz="2400" dirty="0"/>
          </a:p>
        </p:txBody>
      </p:sp>
      <p:pic>
        <p:nvPicPr>
          <p:cNvPr id="8" name="Picture 2" descr="Relatively Prime - Definition, Properties, Examples">
            <a:extLst>
              <a:ext uri="{FF2B5EF4-FFF2-40B4-BE49-F238E27FC236}">
                <a16:creationId xmlns:a16="http://schemas.microsoft.com/office/drawing/2014/main" id="{CE4DC67D-7E8B-9DBC-12C4-AC8C3A72DA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" y="2190929"/>
            <a:ext cx="3962400" cy="4539264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7C6E1BD-7057-9A6D-987D-4770E499ACC2}"/>
              </a:ext>
            </a:extLst>
          </p:cNvPr>
          <p:cNvSpPr txBox="1"/>
          <p:nvPr/>
        </p:nvSpPr>
        <p:spPr>
          <a:xfrm>
            <a:off x="4267200" y="5544234"/>
            <a:ext cx="4343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number is relatively prime to n if they share no common factors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913213-B863-0223-BBA1-6FCC28F4ADB4}"/>
              </a:ext>
            </a:extLst>
          </p:cNvPr>
          <p:cNvSpPr txBox="1"/>
          <p:nvPr/>
        </p:nvSpPr>
        <p:spPr>
          <a:xfrm>
            <a:off x="5339496" y="1606154"/>
            <a:ext cx="16850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sz="32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(3127)</a:t>
            </a:r>
            <a:endParaRPr lang="en-US" sz="3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EF988A-31F6-9E11-F7EE-0CC633FCC539}"/>
              </a:ext>
            </a:extLst>
          </p:cNvPr>
          <p:cNvSpPr txBox="1"/>
          <p:nvPr/>
        </p:nvSpPr>
        <p:spPr>
          <a:xfrm>
            <a:off x="5464617" y="2322253"/>
            <a:ext cx="9861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1</a:t>
            </a:r>
          </a:p>
          <a:p>
            <a:r>
              <a:rPr lang="en-US" sz="2800" dirty="0"/>
              <a:t>2</a:t>
            </a:r>
          </a:p>
          <a:p>
            <a:r>
              <a:rPr lang="en-US" sz="2800" dirty="0"/>
              <a:t>3</a:t>
            </a:r>
          </a:p>
          <a:p>
            <a:r>
              <a:rPr lang="en-US" sz="2800" dirty="0"/>
              <a:t>…</a:t>
            </a:r>
          </a:p>
          <a:p>
            <a:r>
              <a:rPr lang="en-US" sz="2800" dirty="0"/>
              <a:t>3125</a:t>
            </a:r>
          </a:p>
          <a:p>
            <a:r>
              <a:rPr lang="en-US" sz="2800" dirty="0"/>
              <a:t>3126</a:t>
            </a:r>
          </a:p>
          <a:p>
            <a:endParaRPr 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3D6E4A-8E45-5CC7-22E6-4839627BE4F1}"/>
              </a:ext>
            </a:extLst>
          </p:cNvPr>
          <p:cNvSpPr txBox="1"/>
          <p:nvPr/>
        </p:nvSpPr>
        <p:spPr>
          <a:xfrm>
            <a:off x="7391400" y="23222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022264-3C4A-F376-6C7E-D8712B444CBC}"/>
              </a:ext>
            </a:extLst>
          </p:cNvPr>
          <p:cNvSpPr txBox="1"/>
          <p:nvPr/>
        </p:nvSpPr>
        <p:spPr>
          <a:xfrm>
            <a:off x="7391400" y="3244857"/>
            <a:ext cx="295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Difficult.. But very easy for the product of two prime #s!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45A116-ADC6-F715-AF99-3A1ACDF0E570}"/>
              </a:ext>
            </a:extLst>
          </p:cNvPr>
          <p:cNvSpPr txBox="1"/>
          <p:nvPr/>
        </p:nvSpPr>
        <p:spPr>
          <a:xfrm>
            <a:off x="7391400" y="4203203"/>
            <a:ext cx="39949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l-GR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sz="24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017539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21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8322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</p:txBody>
      </p:sp>
    </p:spTree>
    <p:extLst>
      <p:ext uri="{BB962C8B-B14F-4D97-AF65-F5344CB8AC3E}">
        <p14:creationId xmlns:p14="http://schemas.microsoft.com/office/powerpoint/2010/main" val="34478793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22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</p:spTree>
    <p:extLst>
      <p:ext uri="{BB962C8B-B14F-4D97-AF65-F5344CB8AC3E}">
        <p14:creationId xmlns:p14="http://schemas.microsoft.com/office/powerpoint/2010/main" val="347493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23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pic>
        <p:nvPicPr>
          <p:cNvPr id="5122" name="Picture 2" descr="Relatively Prime - Definition, Properties, Examples">
            <a:extLst>
              <a:ext uri="{FF2B5EF4-FFF2-40B4-BE49-F238E27FC236}">
                <a16:creationId xmlns:a16="http://schemas.microsoft.com/office/drawing/2014/main" id="{1E60649E-0B6F-2540-D90A-54AC2104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46" y="1943099"/>
            <a:ext cx="3886201" cy="44519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29505-5175-6CA0-942C-B71A0A7AA648}"/>
              </a:ext>
            </a:extLst>
          </p:cNvPr>
          <p:cNvSpPr txBox="1"/>
          <p:nvPr/>
        </p:nvSpPr>
        <p:spPr>
          <a:xfrm>
            <a:off x="8070679" y="4385101"/>
            <a:ext cx="697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3125</a:t>
            </a:r>
          </a:p>
          <a:p>
            <a:r>
              <a:rPr lang="en-US" dirty="0"/>
              <a:t>3126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AA252-0951-256B-263D-7367D8EE62F6}"/>
              </a:ext>
            </a:extLst>
          </p:cNvPr>
          <p:cNvSpPr txBox="1"/>
          <p:nvPr/>
        </p:nvSpPr>
        <p:spPr>
          <a:xfrm>
            <a:off x="8990993" y="46555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</p:spTree>
    <p:extLst>
      <p:ext uri="{BB962C8B-B14F-4D97-AF65-F5344CB8AC3E}">
        <p14:creationId xmlns:p14="http://schemas.microsoft.com/office/powerpoint/2010/main" val="30058522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24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pic>
        <p:nvPicPr>
          <p:cNvPr id="5122" name="Picture 2" descr="Relatively Prime - Definition, Properties, Examples">
            <a:extLst>
              <a:ext uri="{FF2B5EF4-FFF2-40B4-BE49-F238E27FC236}">
                <a16:creationId xmlns:a16="http://schemas.microsoft.com/office/drawing/2014/main" id="{1E60649E-0B6F-2540-D90A-54AC2104B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6346" y="1943099"/>
            <a:ext cx="3886201" cy="445197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829505-5175-6CA0-942C-B71A0A7AA648}"/>
              </a:ext>
            </a:extLst>
          </p:cNvPr>
          <p:cNvSpPr txBox="1"/>
          <p:nvPr/>
        </p:nvSpPr>
        <p:spPr>
          <a:xfrm>
            <a:off x="8070679" y="4385101"/>
            <a:ext cx="69762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…</a:t>
            </a:r>
          </a:p>
          <a:p>
            <a:r>
              <a:rPr lang="en-US" dirty="0"/>
              <a:t>3125</a:t>
            </a:r>
          </a:p>
          <a:p>
            <a:r>
              <a:rPr lang="en-US" dirty="0"/>
              <a:t>3126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E3AA252-0951-256B-263D-7367D8EE62F6}"/>
              </a:ext>
            </a:extLst>
          </p:cNvPr>
          <p:cNvSpPr txBox="1"/>
          <p:nvPr/>
        </p:nvSpPr>
        <p:spPr>
          <a:xfrm>
            <a:off x="8990993" y="4655553"/>
            <a:ext cx="3087013" cy="914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How many of these numbers are relatively prime w/ 3127?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6CABD1F-4FD8-F01E-7A3C-A20AC2D17B00}"/>
              </a:ext>
            </a:extLst>
          </p:cNvPr>
          <p:cNvSpPr txBox="1"/>
          <p:nvPr/>
        </p:nvSpPr>
        <p:spPr>
          <a:xfrm>
            <a:off x="8990993" y="5578157"/>
            <a:ext cx="29565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Difficult.. But very easy for the product of two prime #s!</a:t>
            </a:r>
          </a:p>
        </p:txBody>
      </p:sp>
    </p:spTree>
    <p:extLst>
      <p:ext uri="{BB962C8B-B14F-4D97-AF65-F5344CB8AC3E}">
        <p14:creationId xmlns:p14="http://schemas.microsoft.com/office/powerpoint/2010/main" val="2980024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25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0887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A9748-265A-BAC2-505B-D4ED1EAC0195}"/>
              </a:ext>
            </a:extLst>
          </p:cNvPr>
          <p:cNvSpPr txBox="1"/>
          <p:nvPr/>
        </p:nvSpPr>
        <p:spPr>
          <a:xfrm>
            <a:off x="7511258" y="4370339"/>
            <a:ext cx="399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060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26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225895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52*28 = 3016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7696200" y="3372535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0AA9748-265A-BAC2-505B-D4ED1EAC0195}"/>
              </a:ext>
            </a:extLst>
          </p:cNvPr>
          <p:cNvSpPr txBox="1"/>
          <p:nvPr/>
        </p:nvSpPr>
        <p:spPr>
          <a:xfrm>
            <a:off x="7511258" y="4370339"/>
            <a:ext cx="39949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 of a product of two prime numbers will always be (p-1)(q-1)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178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27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B364A-91EF-EEDE-2EE5-89179CCCBC7D}"/>
              </a:ext>
            </a:extLst>
          </p:cNvPr>
          <p:cNvSpPr txBox="1"/>
          <p:nvPr/>
        </p:nvSpPr>
        <p:spPr>
          <a:xfrm>
            <a:off x="4656715" y="316151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1 &lt; e &lt;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Not be a factor of n, but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6268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28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  <a:endParaRPr lang="en-US" b="1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4B364A-91EF-EEDE-2EE5-89179CCCBC7D}"/>
              </a:ext>
            </a:extLst>
          </p:cNvPr>
          <p:cNvSpPr txBox="1"/>
          <p:nvPr/>
        </p:nvSpPr>
        <p:spPr>
          <a:xfrm>
            <a:off x="4656715" y="3161515"/>
            <a:ext cx="37433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 = 1 &lt; e &lt;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Not be a factor of n, but an integer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96523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29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E0E51ED4-1FBB-3A80-5A6C-412D4C33735C}"/>
                  </a:ext>
                </a:extLst>
              </p14:cNvPr>
              <p14:cNvContentPartPr/>
              <p14:nvPr/>
            </p14:nvContentPartPr>
            <p14:xfrm>
              <a:off x="7875714" y="3239204"/>
              <a:ext cx="466920" cy="4204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E0E51ED4-1FBB-3A80-5A6C-412D4C33735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57714" y="3221564"/>
                <a:ext cx="502560" cy="456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853B26D-D6D9-FCD1-BDF2-C5A04DDAE285}"/>
                  </a:ext>
                </a:extLst>
              </p14:cNvPr>
              <p14:cNvContentPartPr/>
              <p14:nvPr/>
            </p14:nvContentPartPr>
            <p14:xfrm>
              <a:off x="8044194" y="3119684"/>
              <a:ext cx="50400" cy="577080"/>
            </p14:xfrm>
          </p:contentPart>
        </mc:Choice>
        <mc:Fallback xmlns=""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853B26D-D6D9-FCD1-BDF2-C5A04DDAE28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026554" y="3102044"/>
                <a:ext cx="86040" cy="61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ED6E9982-815E-45EB-D819-4A46F27BE887}"/>
                  </a:ext>
                </a:extLst>
              </p14:cNvPr>
              <p14:cNvContentPartPr/>
              <p14:nvPr/>
            </p14:nvContentPartPr>
            <p14:xfrm>
              <a:off x="8445594" y="3255764"/>
              <a:ext cx="112320" cy="457920"/>
            </p14:xfrm>
          </p:contentPart>
        </mc:Choice>
        <mc:Fallback xmlns=""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ED6E9982-815E-45EB-D819-4A46F27BE8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27594" y="3237764"/>
                <a:ext cx="147960" cy="49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1327E33-8910-A6DB-B7DC-BAAE8E1E4495}"/>
                  </a:ext>
                </a:extLst>
              </p14:cNvPr>
              <p14:cNvContentPartPr/>
              <p14:nvPr/>
            </p14:nvContentPartPr>
            <p14:xfrm>
              <a:off x="8622354" y="3326324"/>
              <a:ext cx="321840" cy="29052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1327E33-8910-A6DB-B7DC-BAAE8E1E449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604354" y="3308324"/>
                <a:ext cx="357480" cy="32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1705A609-1E55-331D-05A9-7D28DCB7EEB8}"/>
                  </a:ext>
                </a:extLst>
              </p14:cNvPr>
              <p14:cNvContentPartPr/>
              <p14:nvPr/>
            </p14:nvContentPartPr>
            <p14:xfrm>
              <a:off x="8959314" y="3184124"/>
              <a:ext cx="217440" cy="552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1705A609-1E55-331D-05A9-7D28DCB7EEB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941314" y="3166124"/>
                <a:ext cx="253080" cy="58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403554" y="3390764"/>
                <a:ext cx="3996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326514" y="3482204"/>
                <a:ext cx="200160" cy="4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9687234" y="322228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783474" y="3895484"/>
                <a:ext cx="3123000" cy="7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4020FBD5-DD44-7AD0-DB91-541FA3B0DCC9}"/>
                  </a:ext>
                </a:extLst>
              </p14:cNvPr>
              <p14:cNvContentPartPr/>
              <p14:nvPr/>
            </p14:nvContentPartPr>
            <p14:xfrm>
              <a:off x="7978314" y="4128404"/>
              <a:ext cx="292320" cy="299520"/>
            </p14:xfrm>
          </p:contentPart>
        </mc:Choice>
        <mc:Fallback xmlns=""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4020FBD5-DD44-7AD0-DB91-541FA3B0DCC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60314" y="4110404"/>
                <a:ext cx="327960" cy="33516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232364"/>
            <a:ext cx="1662840" cy="649080"/>
            <a:chOff x="5916234" y="3232364"/>
            <a:chExt cx="1662840" cy="649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89859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39071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406914" y="3791804"/>
                  <a:ext cx="19296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401594" y="340696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442634" y="336700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433274" y="336700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393314" y="3448004"/>
                  <a:ext cx="20376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0C0A7993-B093-2D04-E393-6DC50B8E3D0A}"/>
                    </a:ext>
                  </a:extLst>
                </p14:cNvPr>
                <p14:cNvContentPartPr/>
                <p14:nvPr/>
              </p14:nvContentPartPr>
              <p14:xfrm>
                <a:off x="6928554" y="3288164"/>
                <a:ext cx="41760" cy="397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0C0A7993-B093-2D04-E393-6DC50B8E3D0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910914" y="3270524"/>
                  <a:ext cx="774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2EE98AD9-A02E-3C4F-4162-C17E16BBBC4A}"/>
                    </a:ext>
                  </a:extLst>
                </p14:cNvPr>
                <p14:cNvContentPartPr/>
                <p14:nvPr/>
              </p14:nvContentPartPr>
              <p14:xfrm>
                <a:off x="6962034" y="3232364"/>
                <a:ext cx="191520" cy="2412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2EE98AD9-A02E-3C4F-4162-C17E16BBBC4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44394" y="3214364"/>
                  <a:ext cx="227160" cy="27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AFEA4B4-F09B-88EC-5D9E-785BEA84D2B0}"/>
                    </a:ext>
                  </a:extLst>
                </p14:cNvPr>
                <p14:cNvContentPartPr/>
                <p14:nvPr/>
              </p14:nvContentPartPr>
              <p14:xfrm>
                <a:off x="6962034" y="3462404"/>
                <a:ext cx="306360" cy="288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AFEA4B4-F09B-88EC-5D9E-785BEA84D2B0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944394" y="3444404"/>
                  <a:ext cx="342000" cy="3243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</p:spTree>
    <p:extLst>
      <p:ext uri="{BB962C8B-B14F-4D97-AF65-F5344CB8AC3E}">
        <p14:creationId xmlns:p14="http://schemas.microsoft.com/office/powerpoint/2010/main" val="2417220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81BB07-87D8-DDF6-BA1D-199FDDDFB7D7}"/>
              </a:ext>
            </a:extLst>
          </p:cNvPr>
          <p:cNvSpPr txBox="1"/>
          <p:nvPr/>
        </p:nvSpPr>
        <p:spPr>
          <a:xfrm>
            <a:off x="76200" y="36095"/>
            <a:ext cx="1165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l"/>
            <a:r>
              <a:rPr lang="en-US" sz="2400" b="1" dirty="0"/>
              <a:t>Hash Collisions (Generating Two executable files with the same MD5 hash but behave very differently)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E3F607B-5C81-2453-F005-E990716AC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782" y="1066800"/>
            <a:ext cx="6896100" cy="5715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2AE3217-7F3C-E575-80D4-BAF8C3FB94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782" y="1731877"/>
            <a:ext cx="5777218" cy="475732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E57ABC6-4633-95D7-F930-C5140C7A7C56}"/>
              </a:ext>
            </a:extLst>
          </p:cNvPr>
          <p:cNvSpPr txBox="1"/>
          <p:nvPr/>
        </p:nvSpPr>
        <p:spPr>
          <a:xfrm>
            <a:off x="6311948" y="1981200"/>
            <a:ext cx="57772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find where </a:t>
            </a:r>
            <a:r>
              <a:rPr lang="en-US" dirty="0" err="1"/>
              <a:t>xyz</a:t>
            </a:r>
            <a:r>
              <a:rPr lang="en-US" dirty="0"/>
              <a:t> begins in our program easily, because we filled it with A’s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89816512-1B69-E566-F0EA-602EADC3787D}"/>
              </a:ext>
            </a:extLst>
          </p:cNvPr>
          <p:cNvSpPr/>
          <p:nvPr/>
        </p:nvSpPr>
        <p:spPr>
          <a:xfrm rot="7971597">
            <a:off x="2525723" y="2874702"/>
            <a:ext cx="685800" cy="28791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7D467BF-718A-B9EF-0B8F-0BABA1629AA0}"/>
              </a:ext>
            </a:extLst>
          </p:cNvPr>
          <p:cNvSpPr txBox="1"/>
          <p:nvPr/>
        </p:nvSpPr>
        <p:spPr>
          <a:xfrm>
            <a:off x="3124200" y="2300084"/>
            <a:ext cx="2416046" cy="369332"/>
          </a:xfrm>
          <a:prstGeom prst="rect">
            <a:avLst/>
          </a:prstGeom>
          <a:solidFill>
            <a:schemeClr val="bg1"/>
          </a:solidFill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First Byte of </a:t>
            </a:r>
            <a:r>
              <a:rPr lang="en-US" dirty="0" err="1"/>
              <a:t>xyz</a:t>
            </a:r>
            <a:r>
              <a:rPr lang="en-US" dirty="0"/>
              <a:t> array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095F75AA-950A-8EA5-43F8-311B83B9E986}"/>
                  </a:ext>
                </a:extLst>
              </p14:cNvPr>
              <p14:cNvContentPartPr/>
              <p14:nvPr/>
            </p14:nvContentPartPr>
            <p14:xfrm>
              <a:off x="2134665" y="6254347"/>
              <a:ext cx="1259640" cy="3258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095F75AA-950A-8EA5-43F8-311B83B9E98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25665" y="6245347"/>
                <a:ext cx="127728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D48888E-3BED-7C19-D6D5-8290A1A4FF89}"/>
                  </a:ext>
                </a:extLst>
              </p14:cNvPr>
              <p14:cNvContentPartPr/>
              <p14:nvPr/>
            </p14:nvContentPartPr>
            <p14:xfrm>
              <a:off x="3366585" y="3284347"/>
              <a:ext cx="3769200" cy="343332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D48888E-3BED-7C19-D6D5-8290A1A4FF8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57585" y="3275347"/>
                <a:ext cx="3786840" cy="345096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E9944E4C-CE1C-372A-7EE5-410EDC23DF07}"/>
              </a:ext>
            </a:extLst>
          </p:cNvPr>
          <p:cNvSpPr txBox="1"/>
          <p:nvPr/>
        </p:nvSpPr>
        <p:spPr>
          <a:xfrm>
            <a:off x="7467600" y="3581400"/>
            <a:ext cx="40126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of XYZ = 0x3020 (Hexadecimal)</a:t>
            </a:r>
          </a:p>
          <a:p>
            <a:r>
              <a:rPr lang="en-US" dirty="0"/>
              <a:t>	         </a:t>
            </a:r>
            <a:r>
              <a:rPr lang="en-US" b="1" dirty="0"/>
              <a:t>12320</a:t>
            </a:r>
            <a:r>
              <a:rPr lang="en-US" dirty="0"/>
              <a:t> (decimal)</a:t>
            </a:r>
          </a:p>
        </p:txBody>
      </p:sp>
    </p:spTree>
    <p:extLst>
      <p:ext uri="{BB962C8B-B14F-4D97-AF65-F5344CB8AC3E}">
        <p14:creationId xmlns:p14="http://schemas.microsoft.com/office/powerpoint/2010/main" val="238433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558" y="3390764"/>
                <a:ext cx="432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6154" y="3480719"/>
                <a:ext cx="200160" cy="4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7234" y="322192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3474" y="3895668"/>
                <a:ext cx="3123000" cy="70196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378884"/>
            <a:ext cx="1662840" cy="502560"/>
            <a:chOff x="5916234" y="3378884"/>
            <a:chExt cx="16628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823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35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06513" y="3791804"/>
                  <a:ext cx="19304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01234" y="340660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2274" y="336664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32914" y="336664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2915" y="3448004"/>
                  <a:ext cx="203836" cy="7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A60E8-F925-1CA8-D590-FDEB64F51D75}"/>
              </a:ext>
            </a:extLst>
          </p:cNvPr>
          <p:cNvGrpSpPr/>
          <p:nvPr/>
        </p:nvGrpSpPr>
        <p:grpSpPr>
          <a:xfrm>
            <a:off x="7770954" y="3198941"/>
            <a:ext cx="1366560" cy="485280"/>
            <a:chOff x="7770954" y="3198941"/>
            <a:chExt cx="136656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14:cNvPr>
                <p14:cNvContentPartPr/>
                <p14:nvPr/>
              </p14:nvContentPartPr>
              <p14:xfrm>
                <a:off x="7770954" y="3198941"/>
                <a:ext cx="314640" cy="470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2954" y="3180941"/>
                  <a:ext cx="350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14:cNvPr>
                <p14:cNvContentPartPr/>
                <p14:nvPr/>
              </p14:nvContentPartPr>
              <p14:xfrm>
                <a:off x="8188194" y="3248261"/>
                <a:ext cx="292320" cy="40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0554" y="3230261"/>
                  <a:ext cx="327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14:cNvPr>
                <p14:cNvContentPartPr/>
                <p14:nvPr/>
              </p14:nvContentPartPr>
              <p14:xfrm>
                <a:off x="8686434" y="3248261"/>
                <a:ext cx="41760" cy="41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68794" y="3230261"/>
                  <a:ext cx="774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14:cNvPr>
                <p14:cNvContentPartPr/>
                <p14:nvPr/>
              </p14:nvContentPartPr>
              <p14:xfrm>
                <a:off x="8917194" y="3256181"/>
                <a:ext cx="220320" cy="42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99194" y="3238181"/>
                  <a:ext cx="255960" cy="46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14:cNvPr>
              <p14:cNvContentPartPr/>
              <p14:nvPr/>
            </p14:nvContentPartPr>
            <p14:xfrm>
              <a:off x="6849714" y="3142421"/>
              <a:ext cx="480600" cy="532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31714" y="3124781"/>
                <a:ext cx="516240" cy="567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14:cNvPr>
              <p14:cNvContentPartPr/>
              <p14:nvPr/>
            </p14:nvContentPartPr>
            <p14:xfrm>
              <a:off x="8261274" y="4032341"/>
              <a:ext cx="399600" cy="401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43634" y="4014701"/>
                <a:ext cx="435240" cy="4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04640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31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2B48E28-9371-F230-B3C9-F07F71A787A1}"/>
              </a:ext>
            </a:extLst>
          </p:cNvPr>
          <p:cNvSpPr txBox="1"/>
          <p:nvPr/>
        </p:nvSpPr>
        <p:spPr>
          <a:xfrm>
            <a:off x="1066800" y="4800600"/>
            <a:ext cx="5352747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 1: Choose two large primer numbers, p and q</a:t>
            </a:r>
          </a:p>
          <a:p>
            <a:r>
              <a:rPr lang="en-US" dirty="0"/>
              <a:t>Step 2: Calculate the product n</a:t>
            </a:r>
          </a:p>
          <a:p>
            <a:r>
              <a:rPr lang="en-US" dirty="0"/>
              <a:t>Step 3: Calculate </a:t>
            </a:r>
            <a:r>
              <a:rPr lang="el-GR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1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4: Choose public exponent </a:t>
            </a:r>
            <a:r>
              <a:rPr lang="en-US" b="1" dirty="0">
                <a:solidFill>
                  <a:srgbClr val="202124"/>
                </a:solidFill>
                <a:latin typeface="Roboto" panose="02000000000000000000" pitchFamily="2" charset="0"/>
              </a:rPr>
              <a:t>e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Step 5: Select private exponent d</a:t>
            </a:r>
            <a:endParaRPr lang="en-US" dirty="0"/>
          </a:p>
          <a:p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295400" y="2971800"/>
            <a:ext cx="1398140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n-US" dirty="0"/>
              <a:t>n = 3127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E635B7-61C6-26C5-32A5-D605F4420874}"/>
              </a:ext>
            </a:extLst>
          </p:cNvPr>
          <p:cNvSpPr txBox="1"/>
          <p:nvPr/>
        </p:nvSpPr>
        <p:spPr>
          <a:xfrm>
            <a:off x="5715000" y="3657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14:cNvPr>
              <p14:cNvContentPartPr/>
              <p14:nvPr/>
            </p14:nvContentPartPr>
            <p14:xfrm>
              <a:off x="9421194" y="3408764"/>
              <a:ext cx="4320" cy="2077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0112DA1A-5044-F04F-EDC6-1ADF497BEA2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401558" y="3390764"/>
                <a:ext cx="43200" cy="24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14:cNvPr>
              <p14:cNvContentPartPr/>
              <p14:nvPr/>
            </p14:nvContentPartPr>
            <p14:xfrm>
              <a:off x="9344154" y="3499844"/>
              <a:ext cx="164520" cy="612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0A860D1F-B0AB-C5DA-1BD9-404620ABFE3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326154" y="3480719"/>
                <a:ext cx="200160" cy="439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14:cNvPr>
              <p14:cNvContentPartPr/>
              <p14:nvPr/>
            </p14:nvContentPartPr>
            <p14:xfrm>
              <a:off x="9705234" y="3239924"/>
              <a:ext cx="360" cy="471240"/>
            </p14:xfrm>
          </p:contentPart>
        </mc:Choice>
        <mc:Fallback xmlns=""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E77D568F-423E-4255-8EA6-FE9EF8C448A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687234" y="3221924"/>
                <a:ext cx="36000" cy="50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14:cNvPr>
              <p14:cNvContentPartPr/>
              <p14:nvPr/>
            </p14:nvContentPartPr>
            <p14:xfrm>
              <a:off x="6801474" y="3913484"/>
              <a:ext cx="3087360" cy="34920"/>
            </p14:xfrm>
          </p:contentPart>
        </mc:Choice>
        <mc:Fallback xmlns=""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2582033E-96A4-85DC-CD4F-20F1483C8E5A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783474" y="3895668"/>
                <a:ext cx="3123000" cy="70196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75312785-A4FC-05FE-82D9-014538E62A44}"/>
              </a:ext>
            </a:extLst>
          </p:cNvPr>
          <p:cNvGrpSpPr/>
          <p:nvPr/>
        </p:nvGrpSpPr>
        <p:grpSpPr>
          <a:xfrm>
            <a:off x="5916234" y="3378884"/>
            <a:ext cx="1662840" cy="502560"/>
            <a:chOff x="5916234" y="3378884"/>
            <a:chExt cx="1662840" cy="502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14:cNvPr>
                <p14:cNvContentPartPr/>
                <p14:nvPr/>
              </p14:nvContentPartPr>
              <p14:xfrm>
                <a:off x="5916234" y="3378884"/>
                <a:ext cx="276840" cy="50256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729CB7D-EE73-DCDB-DDB4-982EDD8FF51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898234" y="3360884"/>
                  <a:ext cx="3124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14:cNvPr>
                <p14:cNvContentPartPr/>
                <p14:nvPr/>
              </p14:nvContentPartPr>
              <p14:xfrm>
                <a:off x="6408354" y="3729524"/>
                <a:ext cx="1407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B62FD90-2243-F92D-B323-69CFABE7A43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390354" y="3711524"/>
                  <a:ext cx="1764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14:cNvPr>
                <p14:cNvContentPartPr/>
                <p14:nvPr/>
              </p14:nvContentPartPr>
              <p14:xfrm>
                <a:off x="6424554" y="3809804"/>
                <a:ext cx="15732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8C4C31-46A4-A9E6-81D6-E5B27B47193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406513" y="3791804"/>
                  <a:ext cx="193042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14:cNvPr>
                <p14:cNvContentPartPr/>
                <p14:nvPr/>
              </p14:nvContentPartPr>
              <p14:xfrm>
                <a:off x="7419234" y="3424604"/>
                <a:ext cx="88920" cy="900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B1BC2C6-E589-15DE-F01D-1FEBD4C69EF2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401234" y="3406604"/>
                  <a:ext cx="12456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14:cNvPr>
                <p14:cNvContentPartPr/>
                <p14:nvPr/>
              </p14:nvContentPartPr>
              <p14:xfrm>
                <a:off x="7460274" y="3384644"/>
                <a:ext cx="55440" cy="1670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0DA8A30-488E-D7B2-AB99-7B35F10CBED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442274" y="3366644"/>
                  <a:ext cx="9108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14:cNvPr>
                <p14:cNvContentPartPr/>
                <p14:nvPr/>
              </p14:nvContentPartPr>
              <p14:xfrm>
                <a:off x="7450914" y="3384644"/>
                <a:ext cx="52560" cy="1724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437EB7E-BE5A-DE1A-4842-F83BFAADD49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32914" y="3366644"/>
                  <a:ext cx="8820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14:cNvPr>
                <p14:cNvContentPartPr/>
                <p14:nvPr/>
              </p14:nvContentPartPr>
              <p14:xfrm>
                <a:off x="7410954" y="3466004"/>
                <a:ext cx="168120" cy="39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5594B72-C767-D2B8-E3E6-D9CF910A295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392915" y="3448004"/>
                  <a:ext cx="203836" cy="748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74B49BB-847D-011F-8819-7044D5C8761F}"/>
              </a:ext>
            </a:extLst>
          </p:cNvPr>
          <p:cNvSpPr txBox="1"/>
          <p:nvPr/>
        </p:nvSpPr>
        <p:spPr>
          <a:xfrm>
            <a:off x="7375191" y="4933266"/>
            <a:ext cx="36031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 = some integer that will make the quotient an integer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1CA60E8-F925-1CA8-D590-FDEB64F51D75}"/>
              </a:ext>
            </a:extLst>
          </p:cNvPr>
          <p:cNvGrpSpPr/>
          <p:nvPr/>
        </p:nvGrpSpPr>
        <p:grpSpPr>
          <a:xfrm>
            <a:off x="7770954" y="3198941"/>
            <a:ext cx="1366560" cy="485280"/>
            <a:chOff x="7770954" y="3198941"/>
            <a:chExt cx="1366560" cy="485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14:cNvPr>
                <p14:cNvContentPartPr/>
                <p14:nvPr/>
              </p14:nvContentPartPr>
              <p14:xfrm>
                <a:off x="7770954" y="3198941"/>
                <a:ext cx="314640" cy="4701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7A235D8-1EA7-6AA3-3964-C616C1CB272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7752954" y="3180941"/>
                  <a:ext cx="3502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14:cNvPr>
                <p14:cNvContentPartPr/>
                <p14:nvPr/>
              </p14:nvContentPartPr>
              <p14:xfrm>
                <a:off x="8188194" y="3248261"/>
                <a:ext cx="292320" cy="404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BA9DE9-2BDF-A76F-469B-54ECC6509AB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170194" y="3230261"/>
                  <a:ext cx="32796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14:cNvPr>
                <p14:cNvContentPartPr/>
                <p14:nvPr/>
              </p14:nvContentPartPr>
              <p14:xfrm>
                <a:off x="8686434" y="3248261"/>
                <a:ext cx="41760" cy="411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6C79331-6B9B-A7FA-61C7-2E04CE69530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668434" y="3230261"/>
                  <a:ext cx="77400" cy="44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14:cNvPr>
                <p14:cNvContentPartPr/>
                <p14:nvPr/>
              </p14:nvContentPartPr>
              <p14:xfrm>
                <a:off x="8917194" y="3256181"/>
                <a:ext cx="220320" cy="42804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DBF5C51-9E6E-4368-E6E4-41E6800BC51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8899194" y="3238181"/>
                  <a:ext cx="255960" cy="46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14:cNvPr>
              <p14:cNvContentPartPr/>
              <p14:nvPr/>
            </p14:nvContentPartPr>
            <p14:xfrm>
              <a:off x="6849714" y="3142421"/>
              <a:ext cx="480600" cy="5320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F6BFFB68-B360-9DB5-3E8B-8AC5089BAC1D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6831714" y="3124409"/>
                <a:ext cx="516240" cy="56774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14:cNvPr>
              <p14:cNvContentPartPr/>
              <p14:nvPr/>
            </p14:nvContentPartPr>
            <p14:xfrm>
              <a:off x="8261274" y="4032341"/>
              <a:ext cx="399600" cy="4014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95BD2691-DFC9-F94B-73F8-5EC8A1AEDC16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243258" y="4014341"/>
                <a:ext cx="435272" cy="437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4101868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32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</p:spTree>
    <p:extLst>
      <p:ext uri="{BB962C8B-B14F-4D97-AF65-F5344CB8AC3E}">
        <p14:creationId xmlns:p14="http://schemas.microsoft.com/office/powerpoint/2010/main" val="845632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33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143711" y="3696326"/>
            <a:ext cx="21996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HI  </a:t>
            </a:r>
            <a:r>
              <a:rPr lang="en-US" sz="4000" b="1" dirty="0">
                <a:sym typeface="Wingdings" panose="05000000000000000000" pitchFamily="2" charset="2"/>
              </a:rPr>
              <a:t> 89</a:t>
            </a:r>
            <a:endParaRPr lang="en-US" sz="40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418955A-4E23-0CBC-BF3A-2AB5C7917D89}"/>
              </a:ext>
            </a:extLst>
          </p:cNvPr>
          <p:cNvSpPr txBox="1"/>
          <p:nvPr/>
        </p:nvSpPr>
        <p:spPr>
          <a:xfrm>
            <a:off x="7324726" y="4502419"/>
            <a:ext cx="4557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Message must be converted into a number</a:t>
            </a:r>
          </a:p>
        </p:txBody>
      </p:sp>
    </p:spTree>
    <p:extLst>
      <p:ext uri="{BB962C8B-B14F-4D97-AF65-F5344CB8AC3E}">
        <p14:creationId xmlns:p14="http://schemas.microsoft.com/office/powerpoint/2010/main" val="136918426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34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5BDC52B9-B69F-40C0-40F6-F63D658FE470}"/>
                  </a:ext>
                </a:extLst>
              </p14:cNvPr>
              <p14:cNvContentPartPr/>
              <p14:nvPr/>
            </p14:nvContentPartPr>
            <p14:xfrm>
              <a:off x="7289533" y="5420760"/>
              <a:ext cx="527760" cy="3819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5BDC52B9-B69F-40C0-40F6-F63D658FE47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1893" y="5403120"/>
                <a:ext cx="563400" cy="41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DEB20CFD-30AC-86E5-E6F1-B7D5E9351EC7}"/>
                  </a:ext>
                </a:extLst>
              </p14:cNvPr>
              <p14:cNvContentPartPr/>
              <p14:nvPr/>
            </p14:nvContentPartPr>
            <p14:xfrm>
              <a:off x="7851493" y="5075880"/>
              <a:ext cx="203760" cy="29952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DEB20CFD-30AC-86E5-E6F1-B7D5E9351EC7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833853" y="5058240"/>
                <a:ext cx="239400" cy="33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516413" y="5466840"/>
                <a:ext cx="485640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9077293" y="5474760"/>
                <a:ext cx="343080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49381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0A335762-67B1-FA7A-65B1-AFCF54927E2D}"/>
              </a:ext>
            </a:extLst>
          </p:cNvPr>
          <p:cNvGrpSpPr/>
          <p:nvPr/>
        </p:nvGrpSpPr>
        <p:grpSpPr>
          <a:xfrm>
            <a:off x="9985933" y="5261640"/>
            <a:ext cx="1434960" cy="452160"/>
            <a:chOff x="9985933" y="5261640"/>
            <a:chExt cx="1434960" cy="45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D5F13AE3-E677-94A0-A26E-954CB629E294}"/>
                    </a:ext>
                  </a:extLst>
                </p14:cNvPr>
                <p14:cNvContentPartPr/>
                <p14:nvPr/>
              </p14:nvContentPartPr>
              <p14:xfrm>
                <a:off x="9985933" y="5276040"/>
                <a:ext cx="285120" cy="340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D5F13AE3-E677-94A0-A26E-954CB629E29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968293" y="5258040"/>
                  <a:ext cx="320760" cy="37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0156870-08A4-2662-9F4B-F2C8E482CB5C}"/>
                    </a:ext>
                  </a:extLst>
                </p14:cNvPr>
                <p14:cNvContentPartPr/>
                <p14:nvPr/>
              </p14:nvContentPartPr>
              <p14:xfrm>
                <a:off x="10475173" y="5277480"/>
                <a:ext cx="16560" cy="33480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0156870-08A4-2662-9F4B-F2C8E482CB5C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457533" y="5259840"/>
                  <a:ext cx="52200" cy="37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605F594-2A4C-85FE-1E18-C64A6031CAA9}"/>
                    </a:ext>
                  </a:extLst>
                </p14:cNvPr>
                <p14:cNvContentPartPr/>
                <p14:nvPr/>
              </p14:nvContentPartPr>
              <p14:xfrm>
                <a:off x="10659493" y="5334000"/>
                <a:ext cx="348480" cy="3384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605F594-2A4C-85FE-1E18-C64A6031CA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641853" y="5316360"/>
                  <a:ext cx="3841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C9CFD5B-DBFF-0288-81FA-29C60FC2C566}"/>
                    </a:ext>
                  </a:extLst>
                </p14:cNvPr>
                <p14:cNvContentPartPr/>
                <p14:nvPr/>
              </p14:nvContentPartPr>
              <p14:xfrm>
                <a:off x="11116333" y="5261640"/>
                <a:ext cx="226080" cy="4521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C9CFD5B-DBFF-0288-81FA-29C60FC2C56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98333" y="5244000"/>
                  <a:ext cx="26172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6B8CEEC-6127-EB45-245F-DB7E702490AB}"/>
                    </a:ext>
                  </a:extLst>
                </p14:cNvPr>
                <p14:cNvContentPartPr/>
                <p14:nvPr/>
              </p14:nvContentPartPr>
              <p14:xfrm>
                <a:off x="11253133" y="5534160"/>
                <a:ext cx="1677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6B8CEEC-6127-EB45-245F-DB7E702490AB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235493" y="5516160"/>
                  <a:ext cx="203400" cy="3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3708494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35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90600" y="762000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125860" y="4800600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90F99A1-0FD0-522E-E991-CB2350B6D42E}"/>
              </a:ext>
            </a:extLst>
          </p:cNvPr>
          <p:cNvSpPr txBox="1"/>
          <p:nvPr/>
        </p:nvSpPr>
        <p:spPr>
          <a:xfrm>
            <a:off x="-44299" y="443126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Secret Information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6093" y="5244000"/>
                  <a:ext cx="327240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8213" y="5266680"/>
                  <a:ext cx="245520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853" y="498624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53" y="5130240"/>
                <a:ext cx="415440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893" y="513852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20"/>
                  <a:ext cx="303480" cy="62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829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613" y="5988120"/>
                  <a:ext cx="42084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533" y="613428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40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1053" y="5949600"/>
                  <a:ext cx="36000" cy="38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816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88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60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36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975210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36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88D948-D543-1394-92C7-2A177DDB371C}"/>
              </a:ext>
            </a:extLst>
          </p:cNvPr>
          <p:cNvCxnSpPr>
            <a:cxnSpLocks/>
          </p:cNvCxnSpPr>
          <p:nvPr/>
        </p:nvCxnSpPr>
        <p:spPr>
          <a:xfrm flipH="1">
            <a:off x="4598268" y="5116920"/>
            <a:ext cx="2869332" cy="177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C3DDA-2222-A2CC-30F2-DEE52A069D6A}"/>
              </a:ext>
            </a:extLst>
          </p:cNvPr>
          <p:cNvGrpSpPr/>
          <p:nvPr/>
        </p:nvGrpSpPr>
        <p:grpSpPr>
          <a:xfrm>
            <a:off x="1122474" y="5037000"/>
            <a:ext cx="1036080" cy="673560"/>
            <a:chOff x="1122474" y="5037000"/>
            <a:chExt cx="103608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14:cNvPr>
                <p14:cNvContentPartPr/>
                <p14:nvPr/>
              </p14:nvContentPartPr>
              <p14:xfrm>
                <a:off x="1122474" y="5037000"/>
                <a:ext cx="9360" cy="56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4834" y="5019000"/>
                  <a:ext cx="45000" cy="59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14:cNvPr>
                <p14:cNvContentPartPr/>
                <p14:nvPr/>
              </p14:nvContentPartPr>
              <p14:xfrm>
                <a:off x="1275114" y="5066880"/>
                <a:ext cx="395640" cy="46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57474" y="5048880"/>
                  <a:ext cx="431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14:cNvPr>
                <p14:cNvContentPartPr/>
                <p14:nvPr/>
              </p14:nvContentPartPr>
              <p14:xfrm>
                <a:off x="1680114" y="5069760"/>
                <a:ext cx="221040" cy="47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62114" y="5051760"/>
                  <a:ext cx="256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14:cNvPr>
                <p14:cNvContentPartPr/>
                <p14:nvPr/>
              </p14:nvContentPartPr>
              <p14:xfrm>
                <a:off x="1977474" y="5101080"/>
                <a:ext cx="13932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9474" y="5083440"/>
                  <a:ext cx="174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14:cNvPr>
                <p14:cNvContentPartPr/>
                <p14:nvPr/>
              </p14:nvContentPartPr>
              <p14:xfrm>
                <a:off x="2140554" y="5060760"/>
                <a:ext cx="18000" cy="64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2914" y="5043120"/>
                  <a:ext cx="53640" cy="68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6DC989-AA87-E6F4-F606-030D3DFF0C23}"/>
              </a:ext>
            </a:extLst>
          </p:cNvPr>
          <p:cNvGrpSpPr/>
          <p:nvPr/>
        </p:nvGrpSpPr>
        <p:grpSpPr>
          <a:xfrm>
            <a:off x="2245674" y="4747920"/>
            <a:ext cx="771840" cy="340560"/>
            <a:chOff x="2245674" y="4747920"/>
            <a:chExt cx="77184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14:cNvPr>
                <p14:cNvContentPartPr/>
                <p14:nvPr/>
              </p14:nvContentPartPr>
              <p14:xfrm>
                <a:off x="2245674" y="4771680"/>
                <a:ext cx="280440" cy="31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27674" y="4754040"/>
                  <a:ext cx="316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14:cNvPr>
                <p14:cNvContentPartPr/>
                <p14:nvPr/>
              </p14:nvContentPartPr>
              <p14:xfrm>
                <a:off x="2606394" y="4786080"/>
                <a:ext cx="153720" cy="252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88754" y="4768440"/>
                  <a:ext cx="189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14:cNvPr>
                <p14:cNvContentPartPr/>
                <p14:nvPr/>
              </p14:nvContentPartPr>
              <p14:xfrm>
                <a:off x="2846874" y="4788240"/>
                <a:ext cx="25200" cy="23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9234" y="4770600"/>
                  <a:ext cx="6084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14:cNvPr>
                <p14:cNvContentPartPr/>
                <p14:nvPr/>
              </p14:nvContentPartPr>
              <p14:xfrm>
                <a:off x="2991594" y="4747920"/>
                <a:ext cx="25920" cy="279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73954" y="4730280"/>
                  <a:ext cx="61560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B327DE-2158-486C-335C-D474B21F99A2}"/>
              </a:ext>
            </a:extLst>
          </p:cNvPr>
          <p:cNvGrpSpPr/>
          <p:nvPr/>
        </p:nvGrpSpPr>
        <p:grpSpPr>
          <a:xfrm>
            <a:off x="3688194" y="5181000"/>
            <a:ext cx="1205280" cy="684720"/>
            <a:chOff x="3688194" y="5181000"/>
            <a:chExt cx="1205280" cy="6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14:cNvPr>
                <p14:cNvContentPartPr/>
                <p14:nvPr/>
              </p14:nvContentPartPr>
              <p14:xfrm>
                <a:off x="3688194" y="5181000"/>
                <a:ext cx="344880" cy="46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0554" y="5163000"/>
                  <a:ext cx="380520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14:cNvPr>
                <p14:cNvContentPartPr/>
                <p14:nvPr/>
              </p14:nvContentPartPr>
              <p14:xfrm>
                <a:off x="4138554" y="5229600"/>
                <a:ext cx="33480" cy="42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0554" y="5211600"/>
                  <a:ext cx="69120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14:cNvPr>
                <p14:cNvContentPartPr/>
                <p14:nvPr/>
              </p14:nvContentPartPr>
              <p14:xfrm>
                <a:off x="4250874" y="5275680"/>
                <a:ext cx="309600" cy="41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32874" y="5257680"/>
                  <a:ext cx="345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14:cNvPr>
                <p14:cNvContentPartPr/>
                <p14:nvPr/>
              </p14:nvContentPartPr>
              <p14:xfrm>
                <a:off x="4578474" y="5363160"/>
                <a:ext cx="235080" cy="50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0834" y="5345160"/>
                  <a:ext cx="270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14:cNvPr>
                <p14:cNvContentPartPr/>
                <p14:nvPr/>
              </p14:nvContentPartPr>
              <p14:xfrm>
                <a:off x="4740114" y="5662680"/>
                <a:ext cx="153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2474" y="5644680"/>
                  <a:ext cx="189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362637-8E90-D8FC-1E7B-FFA09E2BC09F}"/>
              </a:ext>
            </a:extLst>
          </p:cNvPr>
          <p:cNvGrpSpPr/>
          <p:nvPr/>
        </p:nvGrpSpPr>
        <p:grpSpPr>
          <a:xfrm>
            <a:off x="2741394" y="5213040"/>
            <a:ext cx="733680" cy="387000"/>
            <a:chOff x="2741394" y="5213040"/>
            <a:chExt cx="7336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14:cNvPr>
                <p14:cNvContentPartPr/>
                <p14:nvPr/>
              </p14:nvContentPartPr>
              <p14:xfrm>
                <a:off x="2741394" y="5390520"/>
                <a:ext cx="356760" cy="20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23394" y="5372880"/>
                  <a:ext cx="392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14:cNvPr>
                <p14:cNvContentPartPr/>
                <p14:nvPr/>
              </p14:nvContentPartPr>
              <p14:xfrm>
                <a:off x="3167994" y="5413560"/>
                <a:ext cx="113040" cy="17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50354" y="5395560"/>
                  <a:ext cx="148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14:cNvPr>
                <p14:cNvContentPartPr/>
                <p14:nvPr/>
              </p14:nvContentPartPr>
              <p14:xfrm>
                <a:off x="3341874" y="5213040"/>
                <a:ext cx="133200" cy="38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23874" y="5195040"/>
                  <a:ext cx="168840" cy="4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14:cNvPr>
              <p14:cNvContentPartPr/>
              <p14:nvPr/>
            </p14:nvContentPartPr>
            <p14:xfrm>
              <a:off x="2148114" y="4700040"/>
              <a:ext cx="180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0114" y="4682400"/>
                <a:ext cx="3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14:cNvPr>
              <p14:cNvContentPartPr/>
              <p14:nvPr/>
            </p14:nvContentPartPr>
            <p14:xfrm>
              <a:off x="2055234" y="4626240"/>
              <a:ext cx="6120" cy="1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37234" y="4608600"/>
                <a:ext cx="41760" cy="3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14:cNvPr>
              <p14:cNvContentPartPr/>
              <p14:nvPr/>
            </p14:nvContentPartPr>
            <p14:xfrm>
              <a:off x="1810794" y="4470360"/>
              <a:ext cx="170280" cy="109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93154" y="4452720"/>
                <a:ext cx="205920" cy="145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14:cNvPr>
              <p14:cNvContentPartPr/>
              <p14:nvPr/>
            </p14:nvContentPartPr>
            <p14:xfrm>
              <a:off x="1442874" y="4135200"/>
              <a:ext cx="233280" cy="228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25234" y="4117560"/>
                <a:ext cx="268920" cy="26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14:cNvPr>
              <p14:cNvContentPartPr/>
              <p14:nvPr/>
            </p14:nvContentPartPr>
            <p14:xfrm>
              <a:off x="1333794" y="3992280"/>
              <a:ext cx="30240" cy="4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15794" y="3974280"/>
                <a:ext cx="65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14:cNvPr>
              <p14:cNvContentPartPr/>
              <p14:nvPr/>
            </p14:nvContentPartPr>
            <p14:xfrm>
              <a:off x="1120314" y="3737040"/>
              <a:ext cx="155160" cy="169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2674" y="3719040"/>
                <a:ext cx="190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14:cNvPr>
              <p14:cNvContentPartPr/>
              <p14:nvPr/>
            </p14:nvContentPartPr>
            <p14:xfrm>
              <a:off x="738354" y="3077520"/>
              <a:ext cx="264600" cy="523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0354" y="3059880"/>
                <a:ext cx="3002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14:cNvPr>
              <p14:cNvContentPartPr/>
              <p14:nvPr/>
            </p14:nvContentPartPr>
            <p14:xfrm>
              <a:off x="626754" y="2616000"/>
              <a:ext cx="63360" cy="311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8754" y="2598000"/>
                <a:ext cx="99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14:cNvPr>
              <p14:cNvContentPartPr/>
              <p14:nvPr/>
            </p14:nvContentPartPr>
            <p14:xfrm>
              <a:off x="609474" y="2534640"/>
              <a:ext cx="360" cy="1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1474" y="2516640"/>
                <a:ext cx="36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14:cNvPr>
              <p14:cNvContentPartPr/>
              <p14:nvPr/>
            </p14:nvContentPartPr>
            <p14:xfrm>
              <a:off x="609474" y="2481720"/>
              <a:ext cx="360" cy="5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1474" y="2463720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14:cNvPr>
              <p14:cNvContentPartPr/>
              <p14:nvPr/>
            </p14:nvContentPartPr>
            <p14:xfrm>
              <a:off x="2032194" y="4556400"/>
              <a:ext cx="149400" cy="203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14194" y="4538400"/>
                <a:ext cx="185040" cy="239400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94959E9-3490-F0A3-148F-14E86EF82E54}"/>
              </a:ext>
            </a:extLst>
          </p:cNvPr>
          <p:cNvSpPr txBox="1"/>
          <p:nvPr/>
        </p:nvSpPr>
        <p:spPr>
          <a:xfrm>
            <a:off x="861143" y="594446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decrypts message using her private key</a:t>
            </a:r>
          </a:p>
        </p:txBody>
      </p:sp>
    </p:spTree>
    <p:extLst>
      <p:ext uri="{BB962C8B-B14F-4D97-AF65-F5344CB8AC3E}">
        <p14:creationId xmlns:p14="http://schemas.microsoft.com/office/powerpoint/2010/main" val="16847385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37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Alice’s Public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A88D948-D543-1394-92C7-2A177DDB371C}"/>
              </a:ext>
            </a:extLst>
          </p:cNvPr>
          <p:cNvCxnSpPr>
            <a:cxnSpLocks/>
          </p:cNvCxnSpPr>
          <p:nvPr/>
        </p:nvCxnSpPr>
        <p:spPr>
          <a:xfrm flipH="1">
            <a:off x="4598268" y="5116920"/>
            <a:ext cx="2869332" cy="17748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EA7C3DDA-2222-A2CC-30F2-DEE52A069D6A}"/>
              </a:ext>
            </a:extLst>
          </p:cNvPr>
          <p:cNvGrpSpPr/>
          <p:nvPr/>
        </p:nvGrpSpPr>
        <p:grpSpPr>
          <a:xfrm>
            <a:off x="1122474" y="5037000"/>
            <a:ext cx="1036080" cy="673560"/>
            <a:chOff x="1122474" y="5037000"/>
            <a:chExt cx="1036080" cy="67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14:cNvPr>
                <p14:cNvContentPartPr/>
                <p14:nvPr/>
              </p14:nvContentPartPr>
              <p14:xfrm>
                <a:off x="1122474" y="5037000"/>
                <a:ext cx="9360" cy="5623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AA436C6-79E4-0A51-05EB-80828B2F152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104474" y="5019012"/>
                  <a:ext cx="45000" cy="5979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14:cNvPr>
                <p14:cNvContentPartPr/>
                <p14:nvPr/>
              </p14:nvContentPartPr>
              <p14:xfrm>
                <a:off x="1275114" y="5066880"/>
                <a:ext cx="395640" cy="4633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D6C58921-E577-17E5-D696-4467F507B063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1257114" y="5048880"/>
                  <a:ext cx="431280" cy="49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14:cNvPr>
                <p14:cNvContentPartPr/>
                <p14:nvPr/>
              </p14:nvContentPartPr>
              <p14:xfrm>
                <a:off x="1680114" y="5069760"/>
                <a:ext cx="221040" cy="4784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C31F5298-42FC-40D5-93EA-7A068E71F3E9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662114" y="5051760"/>
                  <a:ext cx="256680" cy="51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14:cNvPr>
                <p14:cNvContentPartPr/>
                <p14:nvPr/>
              </p14:nvContentPartPr>
              <p14:xfrm>
                <a:off x="1977474" y="5101080"/>
                <a:ext cx="139320" cy="1954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074DE4F-3F25-F86D-9F45-AE09713D3C4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9474" y="5083080"/>
                  <a:ext cx="1749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14:cNvPr>
                <p14:cNvContentPartPr/>
                <p14:nvPr/>
              </p14:nvContentPartPr>
              <p14:xfrm>
                <a:off x="2140554" y="5060760"/>
                <a:ext cx="18000" cy="64980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1E7787C-B7C5-6CEB-612E-0F3E72C1CB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2122187" y="5042760"/>
                  <a:ext cx="54367" cy="68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36DC989-AA87-E6F4-F606-030D3DFF0C23}"/>
              </a:ext>
            </a:extLst>
          </p:cNvPr>
          <p:cNvGrpSpPr/>
          <p:nvPr/>
        </p:nvGrpSpPr>
        <p:grpSpPr>
          <a:xfrm>
            <a:off x="2245674" y="4747920"/>
            <a:ext cx="771840" cy="340560"/>
            <a:chOff x="2245674" y="4747920"/>
            <a:chExt cx="771840" cy="34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14:cNvPr>
                <p14:cNvContentPartPr/>
                <p14:nvPr/>
              </p14:nvContentPartPr>
              <p14:xfrm>
                <a:off x="2245674" y="4771680"/>
                <a:ext cx="280440" cy="3168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2B6A32FB-F0E8-B578-9569-4D4BC7DE26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27674" y="4753680"/>
                  <a:ext cx="31608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14:cNvPr>
                <p14:cNvContentPartPr/>
                <p14:nvPr/>
              </p14:nvContentPartPr>
              <p14:xfrm>
                <a:off x="2606394" y="4786080"/>
                <a:ext cx="153720" cy="2520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54FF969-E97D-C3CE-8945-24BE84E94B20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588394" y="4768080"/>
                  <a:ext cx="189360" cy="28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14:cNvPr>
                <p14:cNvContentPartPr/>
                <p14:nvPr/>
              </p14:nvContentPartPr>
              <p14:xfrm>
                <a:off x="2846874" y="4788240"/>
                <a:ext cx="25200" cy="2397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EE92E2D8-EF39-8653-7140-C54001DCDE7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828613" y="4770240"/>
                  <a:ext cx="61357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14:cNvPr>
                <p14:cNvContentPartPr/>
                <p14:nvPr/>
              </p14:nvContentPartPr>
              <p14:xfrm>
                <a:off x="2991594" y="4747920"/>
                <a:ext cx="25920" cy="279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2F5B23A3-F910-217F-0647-D545CFB2125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973340" y="4729920"/>
                  <a:ext cx="62062" cy="315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9FB327DE-2158-486C-335C-D474B21F99A2}"/>
              </a:ext>
            </a:extLst>
          </p:cNvPr>
          <p:cNvGrpSpPr/>
          <p:nvPr/>
        </p:nvGrpSpPr>
        <p:grpSpPr>
          <a:xfrm>
            <a:off x="3688194" y="5181000"/>
            <a:ext cx="1205280" cy="684720"/>
            <a:chOff x="3688194" y="5181000"/>
            <a:chExt cx="1205280" cy="684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14:cNvPr>
                <p14:cNvContentPartPr/>
                <p14:nvPr/>
              </p14:nvContentPartPr>
              <p14:xfrm>
                <a:off x="3688194" y="5181000"/>
                <a:ext cx="344880" cy="4662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8D5F661C-0A39-74F2-098F-81D0C4F7A5A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70175" y="5163000"/>
                  <a:ext cx="380557" cy="50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14:cNvPr>
                <p14:cNvContentPartPr/>
                <p14:nvPr/>
              </p14:nvContentPartPr>
              <p14:xfrm>
                <a:off x="4138554" y="5229600"/>
                <a:ext cx="33480" cy="425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D7ABDF2-6DA7-AAA7-73DC-BBAB16885C64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120745" y="5211600"/>
                  <a:ext cx="68741" cy="46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14:cNvPr>
                <p14:cNvContentPartPr/>
                <p14:nvPr/>
              </p14:nvContentPartPr>
              <p14:xfrm>
                <a:off x="4250874" y="5275680"/>
                <a:ext cx="309600" cy="4168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4B37E55-9BC3-64CF-DD5B-2D94798167D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32874" y="5257680"/>
                  <a:ext cx="345240" cy="45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14:cNvPr>
                <p14:cNvContentPartPr/>
                <p14:nvPr/>
              </p14:nvContentPartPr>
              <p14:xfrm>
                <a:off x="4578474" y="5363160"/>
                <a:ext cx="235080" cy="5025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F5B9E769-4D8A-2BF4-7962-8C9CBEDA3C6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560474" y="5345160"/>
                  <a:ext cx="27072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14:cNvPr>
                <p14:cNvContentPartPr/>
                <p14:nvPr/>
              </p14:nvContentPartPr>
              <p14:xfrm>
                <a:off x="4740114" y="5662680"/>
                <a:ext cx="153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F54641D4-990B-D460-3A3B-E960F91317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722114" y="5644680"/>
                  <a:ext cx="189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9362637-8E90-D8FC-1E7B-FFA09E2BC09F}"/>
              </a:ext>
            </a:extLst>
          </p:cNvPr>
          <p:cNvGrpSpPr/>
          <p:nvPr/>
        </p:nvGrpSpPr>
        <p:grpSpPr>
          <a:xfrm>
            <a:off x="2741394" y="5213040"/>
            <a:ext cx="733680" cy="387000"/>
            <a:chOff x="2741394" y="5213040"/>
            <a:chExt cx="733680" cy="387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14:cNvPr>
                <p14:cNvContentPartPr/>
                <p14:nvPr/>
              </p14:nvContentPartPr>
              <p14:xfrm>
                <a:off x="2741394" y="5390520"/>
                <a:ext cx="356760" cy="2034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D383F912-7D8C-7BB8-1004-A260D8484A5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23394" y="5372520"/>
                  <a:ext cx="39240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14:cNvPr>
                <p14:cNvContentPartPr/>
                <p14:nvPr/>
              </p14:nvContentPartPr>
              <p14:xfrm>
                <a:off x="3167994" y="5413560"/>
                <a:ext cx="113040" cy="17100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C5720CA-5376-98ED-54FF-00185ED6FDA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149994" y="5395560"/>
                  <a:ext cx="14868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14:cNvPr>
                <p14:cNvContentPartPr/>
                <p14:nvPr/>
              </p14:nvContentPartPr>
              <p14:xfrm>
                <a:off x="3341874" y="5213040"/>
                <a:ext cx="133200" cy="3870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4956226-C49F-D505-1E75-2DCD96B58557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323874" y="5195040"/>
                  <a:ext cx="168840" cy="422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14:cNvPr>
              <p14:cNvContentPartPr/>
              <p14:nvPr/>
            </p14:nvContentPartPr>
            <p14:xfrm>
              <a:off x="2148114" y="4700040"/>
              <a:ext cx="1800" cy="36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00F3FE30-8D07-3311-6689-5B7BC39B56D0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130114" y="4682040"/>
                <a:ext cx="3744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2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14:cNvPr>
              <p14:cNvContentPartPr/>
              <p14:nvPr/>
            </p14:nvContentPartPr>
            <p14:xfrm>
              <a:off x="2055234" y="4626240"/>
              <a:ext cx="6120" cy="180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5D736D1A-FAC8-8973-1B22-74A4568188FE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2037234" y="4603740"/>
                <a:ext cx="41760" cy="4635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4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14:cNvPr>
              <p14:cNvContentPartPr/>
              <p14:nvPr/>
            </p14:nvContentPartPr>
            <p14:xfrm>
              <a:off x="1810794" y="4470360"/>
              <a:ext cx="170280" cy="109800"/>
            </p14:xfrm>
          </p:contentPart>
        </mc:Choice>
        <mc:Fallback xmlns=""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AD0322E1-C1D0-7017-8288-52D8F705D9C3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1792794" y="4452301"/>
                <a:ext cx="205920" cy="14555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6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14:cNvPr>
              <p14:cNvContentPartPr/>
              <p14:nvPr/>
            </p14:nvContentPartPr>
            <p14:xfrm>
              <a:off x="1442874" y="4135200"/>
              <a:ext cx="233280" cy="22824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C368D0FA-64A4-7426-2C80-CA1E386550EF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1424874" y="4117172"/>
                <a:ext cx="268920" cy="26393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14:cNvPr>
              <p14:cNvContentPartPr/>
              <p14:nvPr/>
            </p14:nvContentPartPr>
            <p14:xfrm>
              <a:off x="1333794" y="3992280"/>
              <a:ext cx="30240" cy="4248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83FD28C-5344-D3DE-BFA5-8F716903727B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1315794" y="3974280"/>
                <a:ext cx="65880" cy="7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0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14:cNvPr>
              <p14:cNvContentPartPr/>
              <p14:nvPr/>
            </p14:nvContentPartPr>
            <p14:xfrm>
              <a:off x="1120314" y="3737040"/>
              <a:ext cx="155160" cy="16920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43A15BEF-C1B0-88CC-2DB3-DE518DA0431C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1102314" y="3719040"/>
                <a:ext cx="1908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2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14:cNvPr>
              <p14:cNvContentPartPr/>
              <p14:nvPr/>
            </p14:nvContentPartPr>
            <p14:xfrm>
              <a:off x="738354" y="3077520"/>
              <a:ext cx="264600" cy="523800"/>
            </p14:xfrm>
          </p:contentPart>
        </mc:Choice>
        <mc:Fallback xmlns=""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60D3133C-1433-ADF7-673E-5273FB5CE0A4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20354" y="3059520"/>
                <a:ext cx="300240" cy="55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4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14:cNvPr>
              <p14:cNvContentPartPr/>
              <p14:nvPr/>
            </p14:nvContentPartPr>
            <p14:xfrm>
              <a:off x="626754" y="2616000"/>
              <a:ext cx="63360" cy="311760"/>
            </p14:xfrm>
          </p:contentPart>
        </mc:Choice>
        <mc:Fallback xmlns=""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99B2F90-3A8E-8F30-F408-EB15BB044D0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608754" y="2598000"/>
                <a:ext cx="99000" cy="347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6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14:cNvPr>
              <p14:cNvContentPartPr/>
              <p14:nvPr/>
            </p14:nvContentPartPr>
            <p14:xfrm>
              <a:off x="609474" y="2534640"/>
              <a:ext cx="360" cy="1620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559AC3DF-1491-C58F-8772-F515D42E1577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591474" y="2516640"/>
                <a:ext cx="36000" cy="5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8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14:cNvPr>
              <p14:cNvContentPartPr/>
              <p14:nvPr/>
            </p14:nvContentPartPr>
            <p14:xfrm>
              <a:off x="609474" y="2481720"/>
              <a:ext cx="360" cy="5040"/>
            </p14:xfrm>
          </p:contentPart>
        </mc:Choice>
        <mc:Fallback xmlns=""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DB079286-8E39-77A9-B59D-293AC954CB4A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591474" y="2463720"/>
                <a:ext cx="36000" cy="4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0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14:cNvPr>
              <p14:cNvContentPartPr/>
              <p14:nvPr/>
            </p14:nvContentPartPr>
            <p14:xfrm>
              <a:off x="2032194" y="4556400"/>
              <a:ext cx="149400" cy="2037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24ACE59-AA6E-F212-22AA-17FBF7A2A08C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2014237" y="4538432"/>
                <a:ext cx="184954" cy="239337"/>
              </a:xfrm>
              <a:prstGeom prst="rect">
                <a:avLst/>
              </a:prstGeom>
            </p:spPr>
          </p:pic>
        </mc:Fallback>
      </mc:AlternateContent>
      <p:sp>
        <p:nvSpPr>
          <p:cNvPr id="79" name="TextBox 78">
            <a:extLst>
              <a:ext uri="{FF2B5EF4-FFF2-40B4-BE49-F238E27FC236}">
                <a16:creationId xmlns:a16="http://schemas.microsoft.com/office/drawing/2014/main" id="{794959E9-3490-F0A3-148F-14E86EF82E54}"/>
              </a:ext>
            </a:extLst>
          </p:cNvPr>
          <p:cNvSpPr txBox="1"/>
          <p:nvPr/>
        </p:nvSpPr>
        <p:spPr>
          <a:xfrm>
            <a:off x="861143" y="5944468"/>
            <a:ext cx="48141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Alice decrypts message using her private key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4EA886C-133A-40BF-97C8-758ADD770C5E}"/>
                  </a:ext>
                </a:extLst>
              </p14:cNvPr>
              <p14:cNvContentPartPr/>
              <p14:nvPr/>
            </p14:nvContentPartPr>
            <p14:xfrm>
              <a:off x="5037114" y="5662320"/>
              <a:ext cx="216000" cy="4068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4EA886C-133A-40BF-97C8-758ADD770C5E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5028114" y="5653680"/>
                <a:ext cx="233640" cy="5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3B4E041C-C2F8-FD97-9DEA-38F64DB82157}"/>
                  </a:ext>
                </a:extLst>
              </p14:cNvPr>
              <p14:cNvContentPartPr/>
              <p14:nvPr/>
            </p14:nvContentPartPr>
            <p14:xfrm>
              <a:off x="5077074" y="5767080"/>
              <a:ext cx="28908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3B4E041C-C2F8-FD97-9DEA-38F64DB82157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5068074" y="5758080"/>
                <a:ext cx="306720" cy="1800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69413A48-581C-7BFB-CB7D-0802F9B350D7}"/>
              </a:ext>
            </a:extLst>
          </p:cNvPr>
          <p:cNvSpPr txBox="1"/>
          <p:nvPr/>
        </p:nvSpPr>
        <p:spPr>
          <a:xfrm>
            <a:off x="5387403" y="5405572"/>
            <a:ext cx="6399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89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6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5F5DFEAA-B147-7B90-C78B-9BE2DC8B82E8}"/>
                  </a:ext>
                </a:extLst>
              </p14:cNvPr>
              <p14:cNvContentPartPr/>
              <p14:nvPr/>
            </p14:nvContentPartPr>
            <p14:xfrm>
              <a:off x="6015234" y="5265240"/>
              <a:ext cx="1029960" cy="524520"/>
            </p14:xfrm>
          </p:contentPart>
        </mc:Choice>
        <mc:Fallback xmlns=""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5F5DFEAA-B147-7B90-C78B-9BE2DC8B82E8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6006594" y="5256600"/>
                <a:ext cx="1047600" cy="54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54167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38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95B64B-456B-7A72-5871-3A35EA4AB738}"/>
              </a:ext>
            </a:extLst>
          </p:cNvPr>
          <p:cNvSpPr txBox="1"/>
          <p:nvPr/>
        </p:nvSpPr>
        <p:spPr>
          <a:xfrm>
            <a:off x="1524000" y="566341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Alice</a:t>
            </a:r>
          </a:p>
        </p:txBody>
      </p:sp>
      <p:pic>
        <p:nvPicPr>
          <p:cNvPr id="8" name="Graphic 7" descr="Office worker female outline">
            <a:extLst>
              <a:ext uri="{FF2B5EF4-FFF2-40B4-BE49-F238E27FC236}">
                <a16:creationId xmlns:a16="http://schemas.microsoft.com/office/drawing/2014/main" id="{F698F9B8-3F80-19B6-18FF-7DAE54D753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37104" y="783857"/>
            <a:ext cx="1828800" cy="1828800"/>
          </a:xfrm>
          <a:prstGeom prst="rect">
            <a:avLst/>
          </a:prstGeom>
        </p:spPr>
      </p:pic>
      <p:pic>
        <p:nvPicPr>
          <p:cNvPr id="9" name="Graphic 8" descr="Office worker male with solid fill">
            <a:extLst>
              <a:ext uri="{FF2B5EF4-FFF2-40B4-BE49-F238E27FC236}">
                <a16:creationId xmlns:a16="http://schemas.microsoft.com/office/drawing/2014/main" id="{A69E6193-35EC-0310-4C3E-C53B3C2BE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534400" y="800100"/>
            <a:ext cx="1676400" cy="16764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0404C18-9930-9D51-67C4-FB7BB7D136D5}"/>
              </a:ext>
            </a:extLst>
          </p:cNvPr>
          <p:cNvSpPr txBox="1"/>
          <p:nvPr/>
        </p:nvSpPr>
        <p:spPr>
          <a:xfrm>
            <a:off x="9029700" y="577334"/>
            <a:ext cx="3276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C46296-4DB8-2EDE-276E-837AFA6D9E75}"/>
              </a:ext>
            </a:extLst>
          </p:cNvPr>
          <p:cNvCxnSpPr/>
          <p:nvPr/>
        </p:nvCxnSpPr>
        <p:spPr>
          <a:xfrm>
            <a:off x="2133600" y="2590800"/>
            <a:ext cx="7239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evil face outline with solid fill">
            <a:extLst>
              <a:ext uri="{FF2B5EF4-FFF2-40B4-BE49-F238E27FC236}">
                <a16:creationId xmlns:a16="http://schemas.microsoft.com/office/drawing/2014/main" id="{0648095B-7293-4BE7-2071-9065A4258D0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537911" y="914400"/>
            <a:ext cx="762000" cy="762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0B41E94F-66DE-660A-DC9B-5D35E77B4F19}"/>
              </a:ext>
            </a:extLst>
          </p:cNvPr>
          <p:cNvSpPr/>
          <p:nvPr/>
        </p:nvSpPr>
        <p:spPr>
          <a:xfrm>
            <a:off x="5259805" y="647701"/>
            <a:ext cx="1405691" cy="1295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</a:rPr>
              <a:t>n = 3127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e = 3</a:t>
            </a:r>
          </a:p>
          <a:p>
            <a:r>
              <a:rPr lang="en-US" dirty="0">
                <a:solidFill>
                  <a:schemeClr val="bg1"/>
                </a:solidFill>
                <a:latin typeface="Roboto" panose="02000000000000000000" pitchFamily="2" charset="0"/>
              </a:rPr>
              <a:t>c=1394</a:t>
            </a:r>
          </a:p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781608D-F25B-BF8B-AF29-8A0AB1DCB03D}"/>
              </a:ext>
            </a:extLst>
          </p:cNvPr>
          <p:cNvSpPr txBox="1"/>
          <p:nvPr/>
        </p:nvSpPr>
        <p:spPr>
          <a:xfrm>
            <a:off x="5989961" y="309850"/>
            <a:ext cx="212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Eve’s stolen goods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6F624A9-7F94-4D89-3CA2-469421ABE6F1}"/>
              </a:ext>
            </a:extLst>
          </p:cNvPr>
          <p:cNvSpPr txBox="1"/>
          <p:nvPr/>
        </p:nvSpPr>
        <p:spPr>
          <a:xfrm>
            <a:off x="1589220" y="3105834"/>
            <a:ext cx="1088760" cy="646331"/>
          </a:xfrm>
          <a:prstGeom prst="rect">
            <a:avLst/>
          </a:prstGeom>
          <a:noFill/>
          <a:ln w="57150"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e = 3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143D04-8D24-193E-7369-2D6B5D6E7547}"/>
              </a:ext>
            </a:extLst>
          </p:cNvPr>
          <p:cNvSpPr txBox="1"/>
          <p:nvPr/>
        </p:nvSpPr>
        <p:spPr>
          <a:xfrm>
            <a:off x="8400047" y="-13316"/>
            <a:ext cx="3886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number of values less than n which are </a:t>
            </a:r>
            <a:r>
              <a:rPr lang="en-US" b="0" i="1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relatively prime 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to n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1EAF855-56EC-C580-425A-7BE6F9834D24}"/>
              </a:ext>
            </a:extLst>
          </p:cNvPr>
          <p:cNvSpPr txBox="1"/>
          <p:nvPr/>
        </p:nvSpPr>
        <p:spPr>
          <a:xfrm>
            <a:off x="40628" y="1200952"/>
            <a:ext cx="1398140" cy="1200329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 = 53</a:t>
            </a:r>
          </a:p>
          <a:p>
            <a:r>
              <a:rPr lang="en-US" dirty="0"/>
              <a:t>q = 59</a:t>
            </a:r>
          </a:p>
          <a:p>
            <a:r>
              <a:rPr lang="el-GR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Φ</a:t>
            </a:r>
            <a:r>
              <a:rPr lang="en-US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(n) = 3016</a:t>
            </a:r>
          </a:p>
          <a:p>
            <a:r>
              <a:rPr lang="en-US" dirty="0">
                <a:solidFill>
                  <a:srgbClr val="202124"/>
                </a:solidFill>
                <a:latin typeface="Roboto" panose="02000000000000000000" pitchFamily="2" charset="0"/>
              </a:rPr>
              <a:t>d = 2011</a:t>
            </a:r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004A6B5-901C-5466-B9C3-C091A4A79BDB}"/>
              </a:ext>
            </a:extLst>
          </p:cNvPr>
          <p:cNvSpPr txBox="1"/>
          <p:nvPr/>
        </p:nvSpPr>
        <p:spPr>
          <a:xfrm>
            <a:off x="1524000" y="2667000"/>
            <a:ext cx="20056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Alice’s Public Key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2F5DC0-6DE4-EB52-331C-185C9B5DC6F8}"/>
              </a:ext>
            </a:extLst>
          </p:cNvPr>
          <p:cNvSpPr txBox="1"/>
          <p:nvPr/>
        </p:nvSpPr>
        <p:spPr>
          <a:xfrm>
            <a:off x="7670975" y="3135869"/>
            <a:ext cx="38651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Bob has a message to send to Alice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07E0C-3701-4383-2EE3-02537B25AFF3}"/>
              </a:ext>
            </a:extLst>
          </p:cNvPr>
          <p:cNvSpPr txBox="1"/>
          <p:nvPr/>
        </p:nvSpPr>
        <p:spPr>
          <a:xfrm>
            <a:off x="8848220" y="3640365"/>
            <a:ext cx="755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>
                <a:sym typeface="Wingdings" panose="05000000000000000000" pitchFamily="2" charset="2"/>
              </a:rPr>
              <a:t>89</a:t>
            </a:r>
            <a:endParaRPr lang="en-US" sz="4000" b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72222C2-8F2E-6450-0E9A-D1E474F8300B}"/>
              </a:ext>
            </a:extLst>
          </p:cNvPr>
          <p:cNvCxnSpPr/>
          <p:nvPr/>
        </p:nvCxnSpPr>
        <p:spPr>
          <a:xfrm>
            <a:off x="2743200" y="3640365"/>
            <a:ext cx="5791200" cy="47443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2B477AE-EF41-8B7B-86A1-27C6C33FA07F}"/>
              </a:ext>
            </a:extLst>
          </p:cNvPr>
          <p:cNvSpPr txBox="1"/>
          <p:nvPr/>
        </p:nvSpPr>
        <p:spPr>
          <a:xfrm>
            <a:off x="7824863" y="4395596"/>
            <a:ext cx="3557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Alice’s Public Key to encrypt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14:cNvPr>
              <p14:cNvContentPartPr/>
              <p14:nvPr/>
            </p14:nvContentPartPr>
            <p14:xfrm>
              <a:off x="8534053" y="5484840"/>
              <a:ext cx="450000" cy="33372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E1B1AA8-DBA8-F3B8-C115-6112576A76E8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516039" y="5466840"/>
                <a:ext cx="485669" cy="36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14:cNvPr>
              <p14:cNvContentPartPr/>
              <p14:nvPr/>
            </p14:nvContentPartPr>
            <p14:xfrm>
              <a:off x="9095293" y="5492760"/>
              <a:ext cx="307440" cy="20520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52593F0-CA5A-C077-6E43-5490338033D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077314" y="5474760"/>
                <a:ext cx="343038" cy="24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14:cNvPr>
              <p14:cNvContentPartPr/>
              <p14:nvPr/>
            </p14:nvContentPartPr>
            <p14:xfrm>
              <a:off x="9511453" y="5236800"/>
              <a:ext cx="178200" cy="44352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119A4E23-CC61-855A-3358-5D18C841C9E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9493453" y="5218800"/>
                <a:ext cx="213840" cy="479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3" name="Group 32">
            <a:extLst>
              <a:ext uri="{FF2B5EF4-FFF2-40B4-BE49-F238E27FC236}">
                <a16:creationId xmlns:a16="http://schemas.microsoft.com/office/drawing/2014/main" id="{7710202D-7772-ADC8-4F4E-EDB6610701E9}"/>
              </a:ext>
            </a:extLst>
          </p:cNvPr>
          <p:cNvGrpSpPr/>
          <p:nvPr/>
        </p:nvGrpSpPr>
        <p:grpSpPr>
          <a:xfrm>
            <a:off x="7593733" y="5003880"/>
            <a:ext cx="885960" cy="807480"/>
            <a:chOff x="7593733" y="5003880"/>
            <a:chExt cx="885960" cy="807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14:cNvPr>
                <p14:cNvContentPartPr/>
                <p14:nvPr/>
              </p14:nvContentPartPr>
              <p14:xfrm>
                <a:off x="7593733" y="5262000"/>
                <a:ext cx="291600" cy="53064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488C7800-EBFA-4739-F852-8A4AD338652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575711" y="5244000"/>
                  <a:ext cx="327284" cy="56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14:cNvPr>
                <p14:cNvContentPartPr/>
                <p14:nvPr/>
              </p14:nvContentPartPr>
              <p14:xfrm>
                <a:off x="7995853" y="5284320"/>
                <a:ext cx="209880" cy="5270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0FC1BBF-99D6-F295-FFB3-FE3C1631B2B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77822" y="5266320"/>
                  <a:ext cx="245581" cy="56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14:cNvPr>
                <p14:cNvContentPartPr/>
                <p14:nvPr/>
              </p14:nvContentPartPr>
              <p14:xfrm>
                <a:off x="8301493" y="5003880"/>
                <a:ext cx="178200" cy="29052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13E0F53-86C9-A350-416E-DAB086E0F5E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8283493" y="4985880"/>
                  <a:ext cx="213840" cy="326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14:cNvPr>
              <p14:cNvContentPartPr/>
              <p14:nvPr/>
            </p14:nvContentPartPr>
            <p14:xfrm>
              <a:off x="9905653" y="5147880"/>
              <a:ext cx="379800" cy="4676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E9BDA195-27D5-50F8-BCDE-24937FEAA75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9887670" y="5129880"/>
                <a:ext cx="415406" cy="503280"/>
              </a:xfrm>
              <a:prstGeom prst="rect">
                <a:avLst/>
              </a:prstGeom>
            </p:spPr>
          </p:pic>
        </mc:Fallback>
      </mc:AlternateContent>
      <p:grpSp>
        <p:nvGrpSpPr>
          <p:cNvPr id="42" name="Group 41">
            <a:extLst>
              <a:ext uri="{FF2B5EF4-FFF2-40B4-BE49-F238E27FC236}">
                <a16:creationId xmlns:a16="http://schemas.microsoft.com/office/drawing/2014/main" id="{87DA723A-BC03-57A5-5BBB-93736F272DB4}"/>
              </a:ext>
            </a:extLst>
          </p:cNvPr>
          <p:cNvGrpSpPr/>
          <p:nvPr/>
        </p:nvGrpSpPr>
        <p:grpSpPr>
          <a:xfrm>
            <a:off x="10459333" y="5116920"/>
            <a:ext cx="1378800" cy="585000"/>
            <a:chOff x="10459333" y="5116920"/>
            <a:chExt cx="1378800" cy="5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14:cNvPr>
                <p14:cNvContentPartPr/>
                <p14:nvPr/>
              </p14:nvContentPartPr>
              <p14:xfrm>
                <a:off x="10459333" y="5133120"/>
                <a:ext cx="60840" cy="51624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93442C7F-4285-868A-1DB4-F39C841217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441333" y="5115120"/>
                  <a:ext cx="96480" cy="55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14:cNvPr>
                <p14:cNvContentPartPr/>
                <p14:nvPr/>
              </p14:nvContentPartPr>
              <p14:xfrm>
                <a:off x="10691533" y="5156160"/>
                <a:ext cx="648720" cy="483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74EE73F5-EEE1-0F4C-9A2E-4CE4454B56B3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0673533" y="5138160"/>
                  <a:ext cx="684360" cy="51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14:cNvPr>
                <p14:cNvContentPartPr/>
                <p14:nvPr/>
              </p14:nvContentPartPr>
              <p14:xfrm>
                <a:off x="11469133" y="5116920"/>
                <a:ext cx="267840" cy="5850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9F5FF4E-C3F9-53D7-F2D3-93A8D447559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451133" y="5098931"/>
                  <a:ext cx="303480" cy="62061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14:cNvPr>
                <p14:cNvContentPartPr/>
                <p14:nvPr/>
              </p14:nvContentPartPr>
              <p14:xfrm>
                <a:off x="11605933" y="5413920"/>
                <a:ext cx="23220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E6A251CB-6B77-873C-F0E2-0876DBE16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587933" y="5395920"/>
                  <a:ext cx="26784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22FC877-005A-BC6B-0DB8-987A800541F3}"/>
              </a:ext>
            </a:extLst>
          </p:cNvPr>
          <p:cNvGrpSpPr/>
          <p:nvPr/>
        </p:nvGrpSpPr>
        <p:grpSpPr>
          <a:xfrm>
            <a:off x="8397253" y="6005760"/>
            <a:ext cx="736560" cy="339120"/>
            <a:chOff x="8397253" y="6005760"/>
            <a:chExt cx="736560" cy="339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14:cNvPr>
                <p14:cNvContentPartPr/>
                <p14:nvPr/>
              </p14:nvContentPartPr>
              <p14:xfrm>
                <a:off x="8397253" y="6005760"/>
                <a:ext cx="385200" cy="3391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58A32EAB-007B-1C2C-387B-D7D3B1D2AD30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379236" y="5987760"/>
                  <a:ext cx="420873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14:cNvPr>
                <p14:cNvContentPartPr/>
                <p14:nvPr/>
              </p14:nvContentPartPr>
              <p14:xfrm>
                <a:off x="8999173" y="6151920"/>
                <a:ext cx="128160" cy="75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4E89265-B97E-732A-57F1-4AFE11E8A9B6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981173" y="6133920"/>
                  <a:ext cx="163800" cy="4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14:cNvPr>
                <p14:cNvContentPartPr/>
                <p14:nvPr/>
              </p14:nvContentPartPr>
              <p14:xfrm>
                <a:off x="9007453" y="6248040"/>
                <a:ext cx="126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37C4C0C-1A0B-5FE2-6CCC-D4C70B3164D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8989453" y="6230040"/>
                  <a:ext cx="162000" cy="3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6409D181-2E00-A539-F3EE-1F64C44F9376}"/>
              </a:ext>
            </a:extLst>
          </p:cNvPr>
          <p:cNvGrpSpPr/>
          <p:nvPr/>
        </p:nvGrpSpPr>
        <p:grpSpPr>
          <a:xfrm>
            <a:off x="9568693" y="5919000"/>
            <a:ext cx="1051200" cy="441000"/>
            <a:chOff x="9568693" y="5919000"/>
            <a:chExt cx="1051200" cy="44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14:cNvPr>
                <p14:cNvContentPartPr/>
                <p14:nvPr/>
              </p14:nvContentPartPr>
              <p14:xfrm>
                <a:off x="9568693" y="5967240"/>
                <a:ext cx="360" cy="3495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5FDE3099-286D-09BE-4CA3-6B0AF5D434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550693" y="5949221"/>
                  <a:ext cx="36000" cy="3852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14:cNvPr>
                <p14:cNvContentPartPr/>
                <p14:nvPr/>
              </p14:nvContentPartPr>
              <p14:xfrm>
                <a:off x="9737533" y="5965800"/>
                <a:ext cx="225360" cy="37080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BBAE4E0-F8AE-34D4-7C11-47071A19757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9719533" y="5947800"/>
                  <a:ext cx="261000" cy="40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14:cNvPr>
                <p14:cNvContentPartPr/>
                <p14:nvPr/>
              </p14:nvContentPartPr>
              <p14:xfrm>
                <a:off x="10032733" y="5957520"/>
                <a:ext cx="186480" cy="378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D27B270-495D-6D22-0F74-6084BF0FC43E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14733" y="5939520"/>
                  <a:ext cx="22212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14:cNvPr>
                <p14:cNvContentPartPr/>
                <p14:nvPr/>
              </p14:nvContentPartPr>
              <p14:xfrm>
                <a:off x="10378693" y="5967240"/>
                <a:ext cx="241200" cy="1785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DFE14AFB-5683-0F01-9718-5F0FEB1E994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360693" y="5949240"/>
                  <a:ext cx="27684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14:cNvPr>
                <p14:cNvContentPartPr/>
                <p14:nvPr/>
              </p14:nvContentPartPr>
              <p14:xfrm>
                <a:off x="10538533" y="5919000"/>
                <a:ext cx="41760" cy="44100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0CCC1CF-27F8-10A9-783E-C33285129D6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0520533" y="5901000"/>
                  <a:ext cx="77400" cy="4766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5" name="TextBox 84">
            <a:extLst>
              <a:ext uri="{FF2B5EF4-FFF2-40B4-BE49-F238E27FC236}">
                <a16:creationId xmlns:a16="http://schemas.microsoft.com/office/drawing/2014/main" id="{640D0741-BD5E-76A7-E18C-DA03D9C22871}"/>
              </a:ext>
            </a:extLst>
          </p:cNvPr>
          <p:cNvSpPr txBox="1"/>
          <p:nvPr/>
        </p:nvSpPr>
        <p:spPr>
          <a:xfrm>
            <a:off x="311536" y="4395596"/>
            <a:ext cx="1127232" cy="646331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 = 3127</a:t>
            </a:r>
          </a:p>
          <a:p>
            <a:r>
              <a:rPr lang="en-US" dirty="0"/>
              <a:t>d = 2011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A3420879-D5FC-7392-E486-1498C32E03A0}"/>
              </a:ext>
            </a:extLst>
          </p:cNvPr>
          <p:cNvSpPr txBox="1"/>
          <p:nvPr/>
        </p:nvSpPr>
        <p:spPr>
          <a:xfrm>
            <a:off x="35379" y="3993377"/>
            <a:ext cx="61962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Alice’s Private Key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5E4BF4EA-760A-175B-DFEA-72E65F676C58}"/>
              </a:ext>
            </a:extLst>
          </p:cNvPr>
          <p:cNvSpPr txBox="1"/>
          <p:nvPr/>
        </p:nvSpPr>
        <p:spPr>
          <a:xfrm>
            <a:off x="3271895" y="4395596"/>
            <a:ext cx="2582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does eve know??</a:t>
            </a:r>
          </a:p>
        </p:txBody>
      </p:sp>
      <p:grpSp>
        <p:nvGrpSpPr>
          <p:cNvPr id="97" name="Group 96">
            <a:extLst>
              <a:ext uri="{FF2B5EF4-FFF2-40B4-BE49-F238E27FC236}">
                <a16:creationId xmlns:a16="http://schemas.microsoft.com/office/drawing/2014/main" id="{B6752F5A-BB35-3DED-A5FE-75E5A315A9DB}"/>
              </a:ext>
            </a:extLst>
          </p:cNvPr>
          <p:cNvGrpSpPr/>
          <p:nvPr/>
        </p:nvGrpSpPr>
        <p:grpSpPr>
          <a:xfrm>
            <a:off x="2718714" y="5042760"/>
            <a:ext cx="733320" cy="475560"/>
            <a:chOff x="2718714" y="5042760"/>
            <a:chExt cx="733320" cy="475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044EF89-B2EE-3737-F1E6-CF85CF46FCB8}"/>
                    </a:ext>
                  </a:extLst>
                </p14:cNvPr>
                <p14:cNvContentPartPr/>
                <p14:nvPr/>
              </p14:nvContentPartPr>
              <p14:xfrm>
                <a:off x="2718714" y="5086680"/>
                <a:ext cx="225720" cy="28692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044EF89-B2EE-3737-F1E6-CF85CF46FCB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701074" y="5068680"/>
                  <a:ext cx="26136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6EC903B-B8C1-307A-332C-1EDA463FF429}"/>
                    </a:ext>
                  </a:extLst>
                </p14:cNvPr>
                <p14:cNvContentPartPr/>
                <p14:nvPr/>
              </p14:nvContentPartPr>
              <p14:xfrm>
                <a:off x="2791074" y="5470080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6EC903B-B8C1-307A-332C-1EDA463FF429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73074" y="545244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E7211A23-F6BB-9F7C-2DEF-66A6A2A892E7}"/>
                    </a:ext>
                  </a:extLst>
                </p14:cNvPr>
                <p14:cNvContentPartPr/>
                <p14:nvPr/>
              </p14:nvContentPartPr>
              <p14:xfrm>
                <a:off x="3003114" y="5060400"/>
                <a:ext cx="205560" cy="21600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E7211A23-F6BB-9F7C-2DEF-66A6A2A892E7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85114" y="5042400"/>
                  <a:ext cx="241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27A2795-5D16-41D1-7AD8-B48FD3728F50}"/>
                    </a:ext>
                  </a:extLst>
                </p14:cNvPr>
                <p14:cNvContentPartPr/>
                <p14:nvPr/>
              </p14:nvContentPartPr>
              <p14:xfrm>
                <a:off x="2999514" y="5454240"/>
                <a:ext cx="360" cy="504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27A2795-5D16-41D1-7AD8-B48FD3728F5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981874" y="5436240"/>
                  <a:ext cx="360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FE42A7E1-140A-A097-5F3D-3F4131B7BA2F}"/>
                    </a:ext>
                  </a:extLst>
                </p14:cNvPr>
                <p14:cNvContentPartPr/>
                <p14:nvPr/>
              </p14:nvContentPartPr>
              <p14:xfrm>
                <a:off x="3288594" y="5042760"/>
                <a:ext cx="163440" cy="33012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FE42A7E1-140A-A097-5F3D-3F4131B7BA2F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270594" y="5025120"/>
                  <a:ext cx="199080" cy="3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7315D101-9809-FDC5-DF90-6BFC20FB6A3D}"/>
                    </a:ext>
                  </a:extLst>
                </p14:cNvPr>
                <p14:cNvContentPartPr/>
                <p14:nvPr/>
              </p14:nvContentPartPr>
              <p14:xfrm>
                <a:off x="3336474" y="5517960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7315D101-9809-FDC5-DF90-6BFC20FB6A3D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318474" y="5500320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1FAF54E5-9118-D181-B1A5-92EF933E3B46}"/>
                  </a:ext>
                </a:extLst>
              </p14:cNvPr>
              <p14:cNvContentPartPr/>
              <p14:nvPr/>
            </p14:nvContentPartPr>
            <p14:xfrm>
              <a:off x="3576954" y="4914600"/>
              <a:ext cx="257040" cy="26748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1FAF54E5-9118-D181-B1A5-92EF933E3B46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568314" y="4905960"/>
                <a:ext cx="274680" cy="285120"/>
              </a:xfrm>
              <a:prstGeom prst="rect">
                <a:avLst/>
              </a:prstGeom>
            </p:spPr>
          </p:pic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D24B1150-574B-7C9C-D8A3-BA57EED9CE81}"/>
              </a:ext>
            </a:extLst>
          </p:cNvPr>
          <p:cNvGrpSpPr/>
          <p:nvPr/>
        </p:nvGrpSpPr>
        <p:grpSpPr>
          <a:xfrm>
            <a:off x="3952794" y="5052840"/>
            <a:ext cx="749520" cy="406440"/>
            <a:chOff x="3952794" y="5052840"/>
            <a:chExt cx="749520" cy="406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7E45CC9-0BAB-F550-E4F3-1BB1AC29B57E}"/>
                    </a:ext>
                  </a:extLst>
                </p14:cNvPr>
                <p14:cNvContentPartPr/>
                <p14:nvPr/>
              </p14:nvContentPartPr>
              <p14:xfrm>
                <a:off x="3952794" y="5294760"/>
                <a:ext cx="323280" cy="164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7E45CC9-0BAB-F550-E4F3-1BB1AC29B57E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3934794" y="5277120"/>
                  <a:ext cx="35892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4A4D10D0-BB27-D449-9FDE-EB82FFF5E0B6}"/>
                    </a:ext>
                  </a:extLst>
                </p14:cNvPr>
                <p14:cNvContentPartPr/>
                <p14:nvPr/>
              </p14:nvContentPartPr>
              <p14:xfrm>
                <a:off x="4346274" y="5280000"/>
                <a:ext cx="153360" cy="15192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4A4D10D0-BB27-D449-9FDE-EB82FFF5E0B6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4328274" y="5262000"/>
                  <a:ext cx="18900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A3D6BC99-1859-5C64-C7C5-016B7ACB483E}"/>
                    </a:ext>
                  </a:extLst>
                </p14:cNvPr>
                <p14:cNvContentPartPr/>
                <p14:nvPr/>
              </p14:nvContentPartPr>
              <p14:xfrm>
                <a:off x="4577394" y="5052840"/>
                <a:ext cx="124920" cy="39528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A3D6BC99-1859-5C64-C7C5-016B7ACB483E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4559394" y="5035200"/>
                  <a:ext cx="160560" cy="430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055A4A30-4FBF-F264-3262-CEF42A247431}"/>
              </a:ext>
            </a:extLst>
          </p:cNvPr>
          <p:cNvGrpSpPr/>
          <p:nvPr/>
        </p:nvGrpSpPr>
        <p:grpSpPr>
          <a:xfrm>
            <a:off x="4772154" y="4892280"/>
            <a:ext cx="1430280" cy="524160"/>
            <a:chOff x="4772154" y="4892280"/>
            <a:chExt cx="1430280" cy="524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BF1677E0-8F3F-7CD0-2994-F044A0E26A90}"/>
                    </a:ext>
                  </a:extLst>
                </p14:cNvPr>
                <p14:cNvContentPartPr/>
                <p14:nvPr/>
              </p14:nvContentPartPr>
              <p14:xfrm>
                <a:off x="4772154" y="4892280"/>
                <a:ext cx="234000" cy="413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BF1677E0-8F3F-7CD0-2994-F044A0E26A9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4763154" y="4883640"/>
                  <a:ext cx="251640" cy="43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43456B1D-0FFD-F24E-D12B-3503FC1D92FD}"/>
                    </a:ext>
                  </a:extLst>
                </p14:cNvPr>
                <p14:cNvContentPartPr/>
                <p14:nvPr/>
              </p14:nvContentPartPr>
              <p14:xfrm>
                <a:off x="5093274" y="4932600"/>
                <a:ext cx="43560" cy="405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43456B1D-0FFD-F24E-D12B-3503FC1D92FD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5084274" y="4923960"/>
                  <a:ext cx="6120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97A6428C-787B-617E-4000-D6EF8BE1123F}"/>
                    </a:ext>
                  </a:extLst>
                </p14:cNvPr>
                <p14:cNvContentPartPr/>
                <p14:nvPr/>
              </p14:nvContentPartPr>
              <p14:xfrm>
                <a:off x="5229714" y="5043840"/>
                <a:ext cx="334440" cy="37260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97A6428C-787B-617E-4000-D6EF8BE1123F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5220714" y="5034840"/>
                  <a:ext cx="352080" cy="39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558B080-89C0-6F5D-E385-6EA38196BE0D}"/>
                    </a:ext>
                  </a:extLst>
                </p14:cNvPr>
                <p14:cNvContentPartPr/>
                <p14:nvPr/>
              </p14:nvContentPartPr>
              <p14:xfrm>
                <a:off x="5617434" y="5021880"/>
                <a:ext cx="257400" cy="375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558B080-89C0-6F5D-E385-6EA38196BE0D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5608434" y="5013240"/>
                  <a:ext cx="27504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60DA2BD2-43CA-4CCC-D08C-493DFC937806}"/>
                    </a:ext>
                  </a:extLst>
                </p14:cNvPr>
                <p14:cNvContentPartPr/>
                <p14:nvPr/>
              </p14:nvContentPartPr>
              <p14:xfrm>
                <a:off x="5790954" y="5253000"/>
                <a:ext cx="135720" cy="1692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60DA2BD2-43CA-4CCC-D08C-493DFC937806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5782314" y="5244360"/>
                  <a:ext cx="15336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7C8394F-F372-839E-233E-8204073DEC2E}"/>
                    </a:ext>
                  </a:extLst>
                </p14:cNvPr>
                <p14:cNvContentPartPr/>
                <p14:nvPr/>
              </p14:nvContentPartPr>
              <p14:xfrm>
                <a:off x="6015234" y="5253360"/>
                <a:ext cx="117000" cy="360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7C8394F-F372-839E-233E-8204073DEC2E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6006594" y="5244720"/>
                  <a:ext cx="13464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C835E4D-D1D4-E0B3-8761-C62DDD146F88}"/>
                    </a:ext>
                  </a:extLst>
                </p14:cNvPr>
                <p14:cNvContentPartPr/>
                <p14:nvPr/>
              </p14:nvContentPartPr>
              <p14:xfrm>
                <a:off x="6055554" y="5301600"/>
                <a:ext cx="146880" cy="36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C835E4D-D1D4-E0B3-8761-C62DDD146F88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6046914" y="5292600"/>
                  <a:ext cx="1645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305A13FC-65BF-A136-A109-8D7A86747C03}"/>
              </a:ext>
            </a:extLst>
          </p:cNvPr>
          <p:cNvGrpSpPr/>
          <p:nvPr/>
        </p:nvGrpSpPr>
        <p:grpSpPr>
          <a:xfrm>
            <a:off x="6279834" y="5028720"/>
            <a:ext cx="753480" cy="400680"/>
            <a:chOff x="6279834" y="5028720"/>
            <a:chExt cx="753480" cy="400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F082883-5AC7-4088-5F1B-BC95D6011423}"/>
                    </a:ext>
                  </a:extLst>
                </p14:cNvPr>
                <p14:cNvContentPartPr/>
                <p14:nvPr/>
              </p14:nvContentPartPr>
              <p14:xfrm>
                <a:off x="6279834" y="5052840"/>
                <a:ext cx="42840" cy="369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F082883-5AC7-4088-5F1B-BC95D6011423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6270834" y="5044200"/>
                  <a:ext cx="6048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3648909F-6864-8488-E637-B464EFF658A5}"/>
                    </a:ext>
                  </a:extLst>
                </p14:cNvPr>
                <p14:cNvContentPartPr/>
                <p14:nvPr/>
              </p14:nvContentPartPr>
              <p14:xfrm>
                <a:off x="6344274" y="5076960"/>
                <a:ext cx="227880" cy="27072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3648909F-6864-8488-E637-B464EFF658A5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6335274" y="5067960"/>
                  <a:ext cx="245520" cy="28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E5DAC3C6-784C-BD95-20BD-D28BE3EE2FA1}"/>
                    </a:ext>
                  </a:extLst>
                </p14:cNvPr>
                <p14:cNvContentPartPr/>
                <p14:nvPr/>
              </p14:nvContentPartPr>
              <p14:xfrm>
                <a:off x="6601314" y="5055000"/>
                <a:ext cx="182520" cy="33480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E5DAC3C6-784C-BD95-20BD-D28BE3EE2FA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6592674" y="5046000"/>
                  <a:ext cx="20016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928C35EE-B321-BD3D-BA16-A39A538C01A8}"/>
                    </a:ext>
                  </a:extLst>
                </p14:cNvPr>
                <p14:cNvContentPartPr/>
                <p14:nvPr/>
              </p14:nvContentPartPr>
              <p14:xfrm>
                <a:off x="6856914" y="5028720"/>
                <a:ext cx="176400" cy="17100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928C35EE-B321-BD3D-BA16-A39A538C01A8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6848274" y="5020080"/>
                  <a:ext cx="19404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7DA2604-0043-59E0-8E83-21834BAB7901}"/>
                    </a:ext>
                  </a:extLst>
                </p14:cNvPr>
                <p14:cNvContentPartPr/>
                <p14:nvPr/>
              </p14:nvContentPartPr>
              <p14:xfrm>
                <a:off x="7017834" y="5044920"/>
                <a:ext cx="9360" cy="38448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7DA2604-0043-59E0-8E83-21834BAB7901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7009194" y="5035920"/>
                  <a:ext cx="27000" cy="4021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117" name="TextBox 116">
            <a:extLst>
              <a:ext uri="{FF2B5EF4-FFF2-40B4-BE49-F238E27FC236}">
                <a16:creationId xmlns:a16="http://schemas.microsoft.com/office/drawing/2014/main" id="{8F0D9406-34A7-C3BA-463C-F8A06DA584A5}"/>
              </a:ext>
            </a:extLst>
          </p:cNvPr>
          <p:cNvSpPr txBox="1"/>
          <p:nvPr/>
        </p:nvSpPr>
        <p:spPr>
          <a:xfrm>
            <a:off x="2636814" y="5597918"/>
            <a:ext cx="416069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is very difficult to figure out, since she does not know the factorization of n</a:t>
            </a:r>
          </a:p>
        </p:txBody>
      </p:sp>
    </p:spTree>
    <p:extLst>
      <p:ext uri="{BB962C8B-B14F-4D97-AF65-F5344CB8AC3E}">
        <p14:creationId xmlns:p14="http://schemas.microsoft.com/office/powerpoint/2010/main" val="7717500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39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</p:spTree>
    <p:extLst>
      <p:ext uri="{BB962C8B-B14F-4D97-AF65-F5344CB8AC3E}">
        <p14:creationId xmlns:p14="http://schemas.microsoft.com/office/powerpoint/2010/main" val="946007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36647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40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936D0-F01B-594D-EB48-A8F867C5BD8B}"/>
              </a:ext>
            </a:extLst>
          </p:cNvPr>
          <p:cNvSpPr txBox="1"/>
          <p:nvPr/>
        </p:nvSpPr>
        <p:spPr>
          <a:xfrm>
            <a:off x="1427305" y="2955667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could we encrypt instead??</a:t>
            </a:r>
          </a:p>
        </p:txBody>
      </p:sp>
    </p:spTree>
    <p:extLst>
      <p:ext uri="{BB962C8B-B14F-4D97-AF65-F5344CB8AC3E}">
        <p14:creationId xmlns:p14="http://schemas.microsoft.com/office/powerpoint/2010/main" val="324140488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41</a:t>
            </a:fld>
            <a:endParaRPr spc="-5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781DA4-CA51-D85B-2BE6-F5942F256053}"/>
              </a:ext>
            </a:extLst>
          </p:cNvPr>
          <p:cNvSpPr txBox="1"/>
          <p:nvPr/>
        </p:nvSpPr>
        <p:spPr>
          <a:xfrm>
            <a:off x="35379" y="59450"/>
            <a:ext cx="5791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Asymmetric Cryptography (RSA)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F92FD6B-E036-E2F9-D0F3-AF91B88EC84B}"/>
              </a:ext>
            </a:extLst>
          </p:cNvPr>
          <p:cNvSpPr txBox="1"/>
          <p:nvPr/>
        </p:nvSpPr>
        <p:spPr>
          <a:xfrm>
            <a:off x="152400" y="1066800"/>
            <a:ext cx="9238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now have a method for sending secure messages over a possibly unsecure channel!</a:t>
            </a:r>
          </a:p>
        </p:txBody>
      </p:sp>
      <p:pic>
        <p:nvPicPr>
          <p:cNvPr id="6146" name="Picture 2" descr="Diffie-Hellman key exchange - Simple English Wikipedia, the free  encyclopedia">
            <a:extLst>
              <a:ext uri="{FF2B5EF4-FFF2-40B4-BE49-F238E27FC236}">
                <a16:creationId xmlns:a16="http://schemas.microsoft.com/office/drawing/2014/main" id="{465E54A2-1A7F-F612-97E3-11B8B0D60A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67600" y="1676400"/>
            <a:ext cx="3014275" cy="45245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2DA8A1F6-F3F6-0BA3-21E8-892F6AE22C70}"/>
              </a:ext>
            </a:extLst>
          </p:cNvPr>
          <p:cNvSpPr txBox="1"/>
          <p:nvPr/>
        </p:nvSpPr>
        <p:spPr>
          <a:xfrm>
            <a:off x="685800" y="2057400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Limitation of RSA: Can only encrypted data that is smaller or equal to key length ( &lt; 2048 bits 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2936D0-F01B-594D-EB48-A8F867C5BD8B}"/>
              </a:ext>
            </a:extLst>
          </p:cNvPr>
          <p:cNvSpPr txBox="1"/>
          <p:nvPr/>
        </p:nvSpPr>
        <p:spPr>
          <a:xfrm>
            <a:off x="1427305" y="2955667"/>
            <a:ext cx="35830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could we encrypt instead??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84A02C-04CA-7F79-990D-397A73D18FAA}"/>
              </a:ext>
            </a:extLst>
          </p:cNvPr>
          <p:cNvSpPr txBox="1"/>
          <p:nvPr/>
        </p:nvSpPr>
        <p:spPr>
          <a:xfrm>
            <a:off x="381000" y="3569345"/>
            <a:ext cx="6538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key for a symmetric cryptography algorithm! ( &lt; 2048 bits)</a:t>
            </a:r>
          </a:p>
        </p:txBody>
      </p:sp>
    </p:spTree>
    <p:extLst>
      <p:ext uri="{BB962C8B-B14F-4D97-AF65-F5344CB8AC3E}">
        <p14:creationId xmlns:p14="http://schemas.microsoft.com/office/powerpoint/2010/main" val="2938379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42</a:t>
            </a:fld>
            <a:endParaRPr spc="-5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EC7A28-C380-E9BE-B46A-60A441EDA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762000"/>
            <a:ext cx="3838492" cy="21096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471B6D-418F-C078-A837-3E70AE11779D}"/>
              </a:ext>
            </a:extLst>
          </p:cNvPr>
          <p:cNvSpPr txBox="1"/>
          <p:nvPr/>
        </p:nvSpPr>
        <p:spPr>
          <a:xfrm>
            <a:off x="4495800" y="1447800"/>
            <a:ext cx="73084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Same key used for encrypting and decrypting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block ciphers (AES), we can encrypt an arbitrary size of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How to securely share secret keys with each other?</a:t>
            </a: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E8DEA0B-8CF2-3AF2-1F6B-4AC94ECED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" y="3200400"/>
            <a:ext cx="5115072" cy="204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D47B4C-B4D2-9058-697C-E0F7D5499D66}"/>
              </a:ext>
            </a:extLst>
          </p:cNvPr>
          <p:cNvSpPr txBox="1"/>
          <p:nvPr/>
        </p:nvSpPr>
        <p:spPr>
          <a:xfrm>
            <a:off x="5105400" y="3521150"/>
            <a:ext cx="70866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Two keys: Public Key (a lock), and a price key  (the key)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Public key is used to encrypt. Private key used to decrypt message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Using math, we can securely send messages over an unsecure channel without sharing any sensitive information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Issue: We can not encrypt stuff bigger than our key (2048 bits)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4A23A2-2253-BEDB-A744-A2287D7CC5BA}"/>
              </a:ext>
            </a:extLst>
          </p:cNvPr>
          <p:cNvSpPr txBox="1"/>
          <p:nvPr/>
        </p:nvSpPr>
        <p:spPr>
          <a:xfrm>
            <a:off x="609600" y="5638800"/>
            <a:ext cx="78726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Often times, symmetric and asymmetric cryptography are used </a:t>
            </a:r>
            <a:r>
              <a:rPr lang="en-US" b="1" dirty="0"/>
              <a:t>together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7532D5-BF08-9FA3-E277-5EFCF36A7DCC}"/>
              </a:ext>
            </a:extLst>
          </p:cNvPr>
          <p:cNvSpPr txBox="1"/>
          <p:nvPr/>
        </p:nvSpPr>
        <p:spPr>
          <a:xfrm>
            <a:off x="4419600" y="6034501"/>
            <a:ext cx="50834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(use RSA to send the key for symmetric crypto!)</a:t>
            </a:r>
          </a:p>
        </p:txBody>
      </p:sp>
    </p:spTree>
    <p:extLst>
      <p:ext uri="{BB962C8B-B14F-4D97-AF65-F5344CB8AC3E}">
        <p14:creationId xmlns:p14="http://schemas.microsoft.com/office/powerpoint/2010/main" val="143041642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27F780-333B-B23D-0C0F-80CD9DDF32B7}"/>
              </a:ext>
            </a:extLst>
          </p:cNvPr>
          <p:cNvSpPr txBox="1"/>
          <p:nvPr/>
        </p:nvSpPr>
        <p:spPr>
          <a:xfrm>
            <a:off x="304800" y="685800"/>
            <a:ext cx="102996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 know that Public and Private keys are derived from big prime numbers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CBD06D-C7A4-CE0B-8E58-80290D31DA4D}"/>
              </a:ext>
            </a:extLst>
          </p:cNvPr>
          <p:cNvSpPr txBox="1"/>
          <p:nvPr/>
        </p:nvSpPr>
        <p:spPr>
          <a:xfrm>
            <a:off x="762000" y="1154836"/>
            <a:ext cx="44935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(We are talking hundreds of digits long…)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1AE3B7-F306-A844-6307-F6650994475B}"/>
              </a:ext>
            </a:extLst>
          </p:cNvPr>
          <p:cNvSpPr txBox="1"/>
          <p:nvPr/>
        </p:nvSpPr>
        <p:spPr>
          <a:xfrm>
            <a:off x="304800" y="1752600"/>
            <a:ext cx="80377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computer can't compute products and exponents for such large numbers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FE0A9A-BC05-577B-4B1C-F32722793DCE}"/>
              </a:ext>
            </a:extLst>
          </p:cNvPr>
          <p:cNvSpPr txBox="1"/>
          <p:nvPr/>
        </p:nvSpPr>
        <p:spPr>
          <a:xfrm>
            <a:off x="381000" y="3125747"/>
            <a:ext cx="9820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OpenSSL on our VMs has tools for generating public/private RSA keys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5153BC7-C241-C6CF-A795-2AF537680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400" y="3898803"/>
            <a:ext cx="10261600" cy="692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8826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84D9EE2-C5BE-3AC0-9C62-95C06A66AC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762000"/>
            <a:ext cx="10905850" cy="516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404323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503385-38E4-44B4-B1D4-37CE8B3FE7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533400"/>
            <a:ext cx="10479974" cy="5464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39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61F700-8E16-ECF0-B4D2-065EACE96E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304800"/>
            <a:ext cx="11553825" cy="44386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7FFA8C1-29FA-D3E2-9F1F-72CD508438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5600" y="4705350"/>
            <a:ext cx="7620000" cy="1624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87411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CB76-F0E7-3921-1C0F-F96E5B50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" y="228600"/>
            <a:ext cx="10021268" cy="291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00675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CB76-F0E7-3921-1C0F-F96E5B50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" y="228600"/>
            <a:ext cx="10021268" cy="2918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D29DF-47A3-943E-6865-D3CF4C9F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" y="3581400"/>
            <a:ext cx="10744200" cy="17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7641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2DCB76-F0E7-3921-1C0F-F96E5B506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32" y="228600"/>
            <a:ext cx="10021268" cy="2918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5D29DF-47A3-943E-6865-D3CF4C9F3C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32" y="3581400"/>
            <a:ext cx="10744200" cy="1766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497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9BC77-BC16-6D86-1CE2-9DD60A2A149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DE26B-607D-EA46-E239-562083D1E880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8715104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17E2E-317F-5186-0830-87488E3D4262}"/>
              </a:ext>
            </a:extLst>
          </p:cNvPr>
          <p:cNvSpPr txBox="1"/>
          <p:nvPr/>
        </p:nvSpPr>
        <p:spPr>
          <a:xfrm>
            <a:off x="228600" y="152400"/>
            <a:ext cx="239681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BIG NUM API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A9C8D21-622F-27FC-2686-099AC1FE76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914400"/>
            <a:ext cx="5838825" cy="5095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379670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51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AD75F-0ADF-0CFF-76F8-78AAB7CF8420}"/>
              </a:ext>
            </a:extLst>
          </p:cNvPr>
          <p:cNvSpPr txBox="1"/>
          <p:nvPr/>
        </p:nvSpPr>
        <p:spPr>
          <a:xfrm>
            <a:off x="609600" y="838200"/>
            <a:ext cx="1005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unique identifier for bob? What is something that only bob knows and nobody else?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His </a:t>
            </a:r>
            <a:r>
              <a:rPr lang="en-US" b="1" dirty="0"/>
              <a:t>private key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B6926-4E7C-6C02-79A9-A3886C9C0BFB}"/>
              </a:ext>
            </a:extLst>
          </p:cNvPr>
          <p:cNvSpPr txBox="1"/>
          <p:nvPr/>
        </p:nvSpPr>
        <p:spPr>
          <a:xfrm>
            <a:off x="609600" y="1810061"/>
            <a:ext cx="974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encrypts his hashed message using his </a:t>
            </a:r>
            <a:r>
              <a:rPr lang="en-US" b="1" dirty="0"/>
              <a:t>private key</a:t>
            </a:r>
            <a:r>
              <a:rPr lang="en-US" dirty="0"/>
              <a:t>, and sends the signed hash, along with message to Alice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97DA3-3391-F3BC-C162-0651958F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5651091" cy="362449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50E1F4E-2DD0-15F0-8131-2B8790F8FA44}"/>
              </a:ext>
            </a:extLst>
          </p:cNvPr>
          <p:cNvSpPr txBox="1"/>
          <p:nvPr/>
        </p:nvSpPr>
        <p:spPr>
          <a:xfrm>
            <a:off x="6400800" y="3105834"/>
            <a:ext cx="4800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When Alice receives this message, she must find a way to decrypt the signed hash</a:t>
            </a:r>
          </a:p>
          <a:p>
            <a:endParaRPr lang="en-US" dirty="0"/>
          </a:p>
          <a:p>
            <a:r>
              <a:rPr lang="en-US" dirty="0"/>
              <a:t>She will use Bob’s </a:t>
            </a:r>
            <a:r>
              <a:rPr lang="en-US" b="1" dirty="0"/>
              <a:t>public 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31522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52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DAD75F-0ADF-0CFF-76F8-78AAB7CF8420}"/>
              </a:ext>
            </a:extLst>
          </p:cNvPr>
          <p:cNvSpPr txBox="1"/>
          <p:nvPr/>
        </p:nvSpPr>
        <p:spPr>
          <a:xfrm>
            <a:off x="609600" y="838200"/>
            <a:ext cx="1005275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a unique identifier for bob? What is something that only bob knows and nobody else?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His </a:t>
            </a:r>
            <a:r>
              <a:rPr lang="en-US" b="1" dirty="0"/>
              <a:t>private key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6B6926-4E7C-6C02-79A9-A3886C9C0BFB}"/>
              </a:ext>
            </a:extLst>
          </p:cNvPr>
          <p:cNvSpPr txBox="1"/>
          <p:nvPr/>
        </p:nvSpPr>
        <p:spPr>
          <a:xfrm>
            <a:off x="609600" y="1810061"/>
            <a:ext cx="97479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Bob encrypts his hashed message using his </a:t>
            </a:r>
            <a:r>
              <a:rPr lang="en-US" b="1" dirty="0"/>
              <a:t>private key</a:t>
            </a:r>
            <a:r>
              <a:rPr lang="en-US" dirty="0"/>
              <a:t>, and sends the signed hash, along with message to Alice. Alice decrypts using his </a:t>
            </a:r>
            <a:r>
              <a:rPr lang="en-US" b="1" dirty="0"/>
              <a:t>public key</a:t>
            </a:r>
            <a:r>
              <a:rPr lang="en-US" dirty="0"/>
              <a:t> and verifies that the hashes match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9997DA3-3391-F3BC-C162-0651958F1C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2667000"/>
            <a:ext cx="5651091" cy="362449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B4FEDE-1DDB-598C-FE00-DED31348C1A1}"/>
              </a:ext>
            </a:extLst>
          </p:cNvPr>
          <p:cNvSpPr txBox="1"/>
          <p:nvPr/>
        </p:nvSpPr>
        <p:spPr>
          <a:xfrm>
            <a:off x="1371600" y="2597256"/>
            <a:ext cx="2941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Sending a digital Signature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EBD39-1F39-F337-7503-59F188C8C3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8311" y="2656044"/>
            <a:ext cx="4834089" cy="3656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A122875-7AEC-94B1-0BDF-0D88E305DBB9}"/>
                  </a:ext>
                </a:extLst>
              </p14:cNvPr>
              <p14:cNvContentPartPr/>
              <p14:nvPr/>
            </p14:nvContentPartPr>
            <p14:xfrm>
              <a:off x="1022803" y="3173674"/>
              <a:ext cx="6060240" cy="32706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A122875-7AEC-94B1-0BDF-0D88E305DBB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13803" y="3165034"/>
                <a:ext cx="6077880" cy="328824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56C696B-63F7-7CC3-2791-912D1C9508AE}"/>
              </a:ext>
            </a:extLst>
          </p:cNvPr>
          <p:cNvSpPr txBox="1"/>
          <p:nvPr/>
        </p:nvSpPr>
        <p:spPr>
          <a:xfrm>
            <a:off x="9311012" y="2524129"/>
            <a:ext cx="3018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Verifying a digital signature</a:t>
            </a:r>
          </a:p>
        </p:txBody>
      </p:sp>
    </p:spTree>
    <p:extLst>
      <p:ext uri="{BB962C8B-B14F-4D97-AF65-F5344CB8AC3E}">
        <p14:creationId xmlns:p14="http://schemas.microsoft.com/office/powerpoint/2010/main" val="17885246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53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Signatures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0EBD39-1F39-F337-7503-59F188C8C3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295400"/>
            <a:ext cx="4834089" cy="3656315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BB2D59B3-EE71-DB43-BDBB-CF40E6471B20}"/>
                  </a:ext>
                </a:extLst>
              </p14:cNvPr>
              <p14:cNvContentPartPr/>
              <p14:nvPr/>
            </p14:nvContentPartPr>
            <p14:xfrm>
              <a:off x="4613443" y="1794154"/>
              <a:ext cx="932400" cy="5119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BB2D59B3-EE71-DB43-BDBB-CF40E6471B2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04443" y="1785154"/>
                <a:ext cx="950040" cy="5295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A56F64CA-C6E3-7932-E1EC-6AAC62D0031D}"/>
              </a:ext>
            </a:extLst>
          </p:cNvPr>
          <p:cNvSpPr txBox="1"/>
          <p:nvPr/>
        </p:nvSpPr>
        <p:spPr>
          <a:xfrm>
            <a:off x="5943600" y="1295400"/>
            <a:ext cx="5019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do we know that this is </a:t>
            </a:r>
            <a:r>
              <a:rPr lang="en-US" b="1" dirty="0"/>
              <a:t>Bob’s</a:t>
            </a:r>
            <a:r>
              <a:rPr lang="en-US" dirty="0"/>
              <a:t> public key ?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DF6A939-7EAC-20C1-D7AD-0CD260DFC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91200" y="2270509"/>
            <a:ext cx="6188346" cy="41352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6A6FB57-6E6C-7670-DE1F-98A471E2DC09}"/>
              </a:ext>
            </a:extLst>
          </p:cNvPr>
          <p:cNvSpPr txBox="1"/>
          <p:nvPr/>
        </p:nvSpPr>
        <p:spPr>
          <a:xfrm>
            <a:off x="6066997" y="1873214"/>
            <a:ext cx="57631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don’t have a way to link entities to their public keys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E39CE425-8E38-F2D3-4165-41E8BB7E97BD}"/>
                  </a:ext>
                </a:extLst>
              </p14:cNvPr>
              <p14:cNvContentPartPr/>
              <p14:nvPr/>
            </p14:nvContentPartPr>
            <p14:xfrm>
              <a:off x="5627923" y="1366834"/>
              <a:ext cx="222120" cy="4917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E39CE425-8E38-F2D3-4165-41E8BB7E97B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618923" y="1357834"/>
                <a:ext cx="239760" cy="493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086896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54</a:t>
            </a:fld>
            <a:endParaRPr spc="-5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BF0F22-C9AC-7B91-8816-32E0DC8EDFBC}"/>
              </a:ext>
            </a:extLst>
          </p:cNvPr>
          <p:cNvSpPr txBox="1"/>
          <p:nvPr/>
        </p:nvSpPr>
        <p:spPr>
          <a:xfrm>
            <a:off x="76200" y="51005"/>
            <a:ext cx="8077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1" dirty="0"/>
              <a:t>Digital Certificates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0242A9-03E6-8626-E655-9D399A1CBD16}"/>
              </a:ext>
            </a:extLst>
          </p:cNvPr>
          <p:cNvSpPr txBox="1"/>
          <p:nvPr/>
        </p:nvSpPr>
        <p:spPr>
          <a:xfrm>
            <a:off x="534221" y="1143000"/>
            <a:ext cx="11123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Certificates</a:t>
            </a:r>
            <a:r>
              <a:rPr lang="en-US" dirty="0"/>
              <a:t> are an authoritative document that links entities (person, router, organization) to their public key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2366E8-CDDF-78FD-9615-09B7E9DF18F8}"/>
              </a:ext>
            </a:extLst>
          </p:cNvPr>
          <p:cNvSpPr txBox="1"/>
          <p:nvPr/>
        </p:nvSpPr>
        <p:spPr>
          <a:xfrm>
            <a:off x="914400" y="1752600"/>
            <a:ext cx="94179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Creating certificates are done by a </a:t>
            </a:r>
            <a:r>
              <a:rPr lang="en-US" b="1" dirty="0"/>
              <a:t>Certification Authority </a:t>
            </a:r>
            <a:r>
              <a:rPr lang="en-US" dirty="0"/>
              <a:t>(</a:t>
            </a:r>
            <a:r>
              <a:rPr lang="en-US" dirty="0" err="1"/>
              <a:t>digicert</a:t>
            </a:r>
            <a:r>
              <a:rPr lang="en-US" dirty="0"/>
              <a:t>, lets encrypt, comodo)</a:t>
            </a:r>
          </a:p>
          <a:p>
            <a:endParaRPr lang="en-US" b="1" dirty="0"/>
          </a:p>
          <a:p>
            <a:r>
              <a:rPr lang="en-US" dirty="0"/>
              <a:t>Some are more trustworthy than others…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708B4FE-9254-9DB8-FA17-11AB99DAED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930879"/>
            <a:ext cx="5105400" cy="327886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E63A6C5-33B4-CCEB-E448-E2D408A4AFF0}"/>
              </a:ext>
            </a:extLst>
          </p:cNvPr>
          <p:cNvSpPr txBox="1"/>
          <p:nvPr/>
        </p:nvSpPr>
        <p:spPr>
          <a:xfrm>
            <a:off x="6858000" y="4038600"/>
            <a:ext cx="3352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 your web browser, you exchange certificate information with the websites you are visiting</a:t>
            </a:r>
          </a:p>
        </p:txBody>
      </p:sp>
    </p:spTree>
    <p:extLst>
      <p:ext uri="{BB962C8B-B14F-4D97-AF65-F5344CB8AC3E}">
        <p14:creationId xmlns:p14="http://schemas.microsoft.com/office/powerpoint/2010/main" val="13889412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55</a:t>
            </a:fld>
            <a:endParaRPr spc="-5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F2356AE-020A-4983-B2A1-EFE198DCEBFD}"/>
              </a:ext>
            </a:extLst>
          </p:cNvPr>
          <p:cNvSpPr txBox="1"/>
          <p:nvPr/>
        </p:nvSpPr>
        <p:spPr>
          <a:xfrm>
            <a:off x="1447800" y="838200"/>
            <a:ext cx="8991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Symmetric Crypto, Asymmetric Crypto, and Hashing all work together to send secure, authentic messages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F90CFD-7F09-9FD4-0BFC-3F78D65C5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2362200"/>
            <a:ext cx="7575855" cy="3259951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629BE2E-DC6D-CDAF-EF9C-6EA2C9812CCD}"/>
                  </a:ext>
                </a:extLst>
              </p14:cNvPr>
              <p14:cNvContentPartPr/>
              <p14:nvPr/>
            </p14:nvContentPartPr>
            <p14:xfrm>
              <a:off x="640843" y="2121754"/>
              <a:ext cx="3615120" cy="865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629BE2E-DC6D-CDAF-EF9C-6EA2C9812C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1843" y="2112754"/>
                <a:ext cx="3632760" cy="88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A467B91-213E-4F37-F6A2-35E765B89DAC}"/>
                  </a:ext>
                </a:extLst>
              </p14:cNvPr>
              <p14:cNvContentPartPr/>
              <p14:nvPr/>
            </p14:nvContentPartPr>
            <p14:xfrm>
              <a:off x="4549723" y="3170434"/>
              <a:ext cx="1482120" cy="7236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A467B91-213E-4F37-F6A2-35E765B89DA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540723" y="3161434"/>
                <a:ext cx="1499760" cy="741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96E1088-D77B-3231-6EB5-89826ED0DF67}"/>
                  </a:ext>
                </a:extLst>
              </p14:cNvPr>
              <p14:cNvContentPartPr/>
              <p14:nvPr/>
            </p14:nvContentPartPr>
            <p14:xfrm>
              <a:off x="4024843" y="4905994"/>
              <a:ext cx="2043000" cy="8002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96E1088-D77B-3231-6EB5-89826ED0DF6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15843" y="4897354"/>
                <a:ext cx="2060640" cy="81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361C312-8CA7-6CA6-9768-0D07320CB175}"/>
                  </a:ext>
                </a:extLst>
              </p14:cNvPr>
              <p14:cNvContentPartPr/>
              <p14:nvPr/>
            </p14:nvContentPartPr>
            <p14:xfrm>
              <a:off x="4109803" y="863554"/>
              <a:ext cx="17640" cy="2851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361C312-8CA7-6CA6-9768-0D07320CB17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100803" y="854914"/>
                <a:ext cx="352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DEDBBFC-76C9-59B4-28FB-B301860CF82F}"/>
                  </a:ext>
                </a:extLst>
              </p14:cNvPr>
              <p14:cNvContentPartPr/>
              <p14:nvPr/>
            </p14:nvContentPartPr>
            <p14:xfrm>
              <a:off x="4082803" y="796594"/>
              <a:ext cx="2679480" cy="4964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DEDBBFC-76C9-59B4-28FB-B301860CF82F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74163" y="787594"/>
                <a:ext cx="2697120" cy="51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B647BD1D-4E0B-23CA-4E8B-45E9E3D5865B}"/>
                  </a:ext>
                </a:extLst>
              </p14:cNvPr>
              <p14:cNvContentPartPr/>
              <p14:nvPr/>
            </p14:nvContentPartPr>
            <p14:xfrm>
              <a:off x="1447243" y="868954"/>
              <a:ext cx="2557080" cy="4093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B647BD1D-4E0B-23CA-4E8B-45E9E3D5865B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1438243" y="859954"/>
                <a:ext cx="2574720" cy="426960"/>
              </a:xfrm>
              <a:prstGeom prst="rect">
                <a:avLst/>
              </a:prstGeom>
            </p:spPr>
          </p:pic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0EF989CB-50A6-CF95-2458-46F271F916B3}"/>
              </a:ext>
            </a:extLst>
          </p:cNvPr>
          <p:cNvGrpSpPr/>
          <p:nvPr/>
        </p:nvGrpSpPr>
        <p:grpSpPr>
          <a:xfrm>
            <a:off x="7431163" y="880114"/>
            <a:ext cx="1218600" cy="396360"/>
            <a:chOff x="7431163" y="880114"/>
            <a:chExt cx="1218600" cy="396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1467AD9-79EC-901F-1273-350207D94B56}"/>
                    </a:ext>
                  </a:extLst>
                </p14:cNvPr>
                <p14:cNvContentPartPr/>
                <p14:nvPr/>
              </p14:nvContentPartPr>
              <p14:xfrm>
                <a:off x="7465723" y="930874"/>
                <a:ext cx="360" cy="2685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1467AD9-79EC-901F-1273-350207D94B56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56723" y="921874"/>
                  <a:ext cx="1800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C24DFC3-06E4-5E0E-B8FB-C14890DEDA28}"/>
                    </a:ext>
                  </a:extLst>
                </p14:cNvPr>
                <p14:cNvContentPartPr/>
                <p14:nvPr/>
              </p14:nvContentPartPr>
              <p14:xfrm>
                <a:off x="7431163" y="880114"/>
                <a:ext cx="1218600" cy="396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C24DFC3-06E4-5E0E-B8FB-C14890DEDA28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422163" y="871474"/>
                  <a:ext cx="1236240" cy="414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9112841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64465">
              <a:lnSpc>
                <a:spcPts val="2090"/>
              </a:lnSpc>
            </a:pPr>
            <a:fld id="{81D60167-4931-47E6-BA6A-407CBD079E47}" type="slidenum">
              <a:rPr spc="-5" dirty="0"/>
              <a:t>56</a:t>
            </a:fld>
            <a:endParaRPr spc="-5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1E4C73-48C7-C93D-F534-60BED2856186}"/>
              </a:ext>
            </a:extLst>
          </p:cNvPr>
          <p:cNvSpPr txBox="1"/>
          <p:nvPr/>
        </p:nvSpPr>
        <p:spPr>
          <a:xfrm>
            <a:off x="3352800" y="3581400"/>
            <a:ext cx="2505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you should know</a:t>
            </a:r>
          </a:p>
        </p:txBody>
      </p:sp>
    </p:spTree>
    <p:extLst>
      <p:ext uri="{BB962C8B-B14F-4D97-AF65-F5344CB8AC3E}">
        <p14:creationId xmlns:p14="http://schemas.microsoft.com/office/powerpoint/2010/main" val="2217501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9BC77-BC16-6D86-1CE2-9DD60A2A149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DE26B-607D-EA46-E239-562083D1E880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</p:spTree>
    <p:extLst>
      <p:ext uri="{BB962C8B-B14F-4D97-AF65-F5344CB8AC3E}">
        <p14:creationId xmlns:p14="http://schemas.microsoft.com/office/powerpoint/2010/main" val="667630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7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D9BC77-BC16-6D86-1CE2-9DD60A2A1499}"/>
              </a:ext>
            </a:extLst>
          </p:cNvPr>
          <p:cNvSpPr txBox="1"/>
          <p:nvPr/>
        </p:nvSpPr>
        <p:spPr>
          <a:xfrm>
            <a:off x="6797275" y="759707"/>
            <a:ext cx="396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Our prefix will be bytes 0-12320 of the program!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5DE26B-607D-EA46-E239-562083D1E880}"/>
              </a:ext>
            </a:extLst>
          </p:cNvPr>
          <p:cNvSpPr txBox="1"/>
          <p:nvPr/>
        </p:nvSpPr>
        <p:spPr>
          <a:xfrm>
            <a:off x="6814053" y="1815574"/>
            <a:ext cx="408958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want our </a:t>
            </a:r>
            <a:r>
              <a:rPr lang="en-US" b="1" dirty="0"/>
              <a:t>P</a:t>
            </a:r>
            <a:r>
              <a:rPr lang="en-US" dirty="0"/>
              <a:t> and </a:t>
            </a:r>
            <a:r>
              <a:rPr lang="en-US" b="1" dirty="0"/>
              <a:t>Q</a:t>
            </a:r>
            <a:r>
              <a:rPr lang="en-US" dirty="0"/>
              <a:t> to be 128 bytes</a:t>
            </a:r>
          </a:p>
          <a:p>
            <a:endParaRPr lang="en-US" dirty="0"/>
          </a:p>
          <a:p>
            <a:r>
              <a:rPr lang="en-US" dirty="0"/>
              <a:t>Why 128?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Multiple of 64</a:t>
            </a:r>
          </a:p>
          <a:p>
            <a:pPr marL="285750" indent="-285750">
              <a:buFont typeface="Wingdings" panose="05000000000000000000" pitchFamily="2" charset="2"/>
              <a:buChar char="à"/>
            </a:pPr>
            <a:r>
              <a:rPr lang="en-US" dirty="0">
                <a:sym typeface="Wingdings" panose="05000000000000000000" pitchFamily="2" charset="2"/>
              </a:rPr>
              <a:t>Wont overflow an array of size 200</a:t>
            </a:r>
            <a:r>
              <a:rPr lang="en-US" dirty="0"/>
              <a:t>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DADEA-848D-A394-DFFE-6B3477B81C13}"/>
              </a:ext>
            </a:extLst>
          </p:cNvPr>
          <p:cNvSpPr txBox="1"/>
          <p:nvPr/>
        </p:nvSpPr>
        <p:spPr>
          <a:xfrm>
            <a:off x="5432691" y="3846900"/>
            <a:ext cx="6468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Therefore, our suffix will begin at byte # 12320 + 128 = </a:t>
            </a:r>
            <a:r>
              <a:rPr lang="en-US" b="1" dirty="0"/>
              <a:t>12448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226E-0FB4-2DCF-DB62-59A7711E3487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12448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62C9E-840C-85EF-83D0-73382F8C0194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AF0DA-6B64-607B-586F-BE1708245E64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9136-6399-A29C-01D0-D0C91B3E2A91}"/>
              </a:ext>
            </a:extLst>
          </p:cNvPr>
          <p:cNvSpPr txBox="1"/>
          <p:nvPr/>
        </p:nvSpPr>
        <p:spPr>
          <a:xfrm>
            <a:off x="5154738" y="59669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16992 (size of executable)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B6852-72C8-BED0-1BED-33E032CDAA38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</p:spTree>
    <p:extLst>
      <p:ext uri="{BB962C8B-B14F-4D97-AF65-F5344CB8AC3E}">
        <p14:creationId xmlns:p14="http://schemas.microsoft.com/office/powerpoint/2010/main" val="145722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226E-0FB4-2DCF-DB62-59A7711E3487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12448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62C9E-840C-85EF-83D0-73382F8C0194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AF0DA-6B64-607B-586F-BE1708245E64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9136-6399-A29C-01D0-D0C91B3E2A91}"/>
              </a:ext>
            </a:extLst>
          </p:cNvPr>
          <p:cNvSpPr txBox="1"/>
          <p:nvPr/>
        </p:nvSpPr>
        <p:spPr>
          <a:xfrm>
            <a:off x="5154738" y="5966998"/>
            <a:ext cx="2890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16992 (size of executable)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B6852-72C8-BED0-1BED-33E032CDAA38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DA38A2-3CDA-2227-D550-673CFC5EA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87" y="759707"/>
            <a:ext cx="5108277" cy="3981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C49B83-B7F3-CAB1-0FCD-AF851B12E665}"/>
              </a:ext>
            </a:extLst>
          </p:cNvPr>
          <p:cNvSpPr txBox="1"/>
          <p:nvPr/>
        </p:nvSpPr>
        <p:spPr>
          <a:xfrm>
            <a:off x="6330701" y="399068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Get contents of prefix and suffix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0E5538-0610-191B-696B-2E84DE168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17" y="2029644"/>
            <a:ext cx="6110308" cy="17106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2F7808-C13F-7E98-D271-722366D3442B}"/>
              </a:ext>
            </a:extLst>
          </p:cNvPr>
          <p:cNvSpPr txBox="1"/>
          <p:nvPr/>
        </p:nvSpPr>
        <p:spPr>
          <a:xfrm>
            <a:off x="5899622" y="1672888"/>
            <a:ext cx="54296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collision tool to get (prefix + P) and (prefix + Q)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AC068D6-C31E-F0EC-10EC-286317EE4E1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93937"/>
            <a:ext cx="5102413" cy="95496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4DE693E-507A-7AA4-5610-F2C525793DF0}"/>
                  </a:ext>
                </a:extLst>
              </p14:cNvPr>
              <p14:cNvContentPartPr/>
              <p14:nvPr/>
            </p14:nvContentPartPr>
            <p14:xfrm>
              <a:off x="8807483" y="4134874"/>
              <a:ext cx="2241360" cy="437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4DE693E-507A-7AA4-5610-F2C525793D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98483" y="4126234"/>
                <a:ext cx="2259000" cy="45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A5EC32EC-F3F1-E038-1F0A-A3318445EFB6}"/>
                  </a:ext>
                </a:extLst>
              </p14:cNvPr>
              <p14:cNvContentPartPr/>
              <p14:nvPr/>
            </p14:nvContentPartPr>
            <p14:xfrm>
              <a:off x="8832683" y="4537714"/>
              <a:ext cx="2344320" cy="55548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A5EC32EC-F3F1-E038-1F0A-A3318445EFB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8823683" y="4529074"/>
                <a:ext cx="2361960" cy="573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5" name="Group 34">
            <a:extLst>
              <a:ext uri="{FF2B5EF4-FFF2-40B4-BE49-F238E27FC236}">
                <a16:creationId xmlns:a16="http://schemas.microsoft.com/office/drawing/2014/main" id="{3EF7C0AA-7F6E-9FAB-2F40-9B615EE29D8E}"/>
              </a:ext>
            </a:extLst>
          </p:cNvPr>
          <p:cNvGrpSpPr/>
          <p:nvPr/>
        </p:nvGrpSpPr>
        <p:grpSpPr>
          <a:xfrm>
            <a:off x="10158563" y="2222914"/>
            <a:ext cx="1923840" cy="50400"/>
            <a:chOff x="10158563" y="2222914"/>
            <a:chExt cx="1923840" cy="50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77E5812-5E5F-8101-93A2-FC2DCD372674}"/>
                    </a:ext>
                  </a:extLst>
                </p14:cNvPr>
                <p14:cNvContentPartPr/>
                <p14:nvPr/>
              </p14:nvContentPartPr>
              <p14:xfrm>
                <a:off x="10158563" y="2222914"/>
                <a:ext cx="863640" cy="266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77E5812-5E5F-8101-93A2-FC2DCD37267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0149923" y="2213914"/>
                  <a:ext cx="881280" cy="4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2BD30147-1833-2BB6-DB69-B5E1901D328A}"/>
                    </a:ext>
                  </a:extLst>
                </p14:cNvPr>
                <p14:cNvContentPartPr/>
                <p14:nvPr/>
              </p14:nvContentPartPr>
              <p14:xfrm>
                <a:off x="11182043" y="2230114"/>
                <a:ext cx="900360" cy="4320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2BD30147-1833-2BB6-DB69-B5E1901D328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1173403" y="2221474"/>
                  <a:ext cx="918000" cy="6084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D1B8189-0F2C-12FD-F5AB-8457A8BC997D}"/>
              </a:ext>
            </a:extLst>
          </p:cNvPr>
          <p:cNvSpPr txBox="1"/>
          <p:nvPr/>
        </p:nvSpPr>
        <p:spPr>
          <a:xfrm>
            <a:off x="6340483" y="5124778"/>
            <a:ext cx="541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(We don’t have to worry about padding because our values are (nicely) divisible by 64)</a:t>
            </a:r>
          </a:p>
        </p:txBody>
      </p:sp>
    </p:spTree>
    <p:extLst>
      <p:ext uri="{BB962C8B-B14F-4D97-AF65-F5344CB8AC3E}">
        <p14:creationId xmlns:p14="http://schemas.microsoft.com/office/powerpoint/2010/main" val="3112990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chemeClr val="accent3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accent3">
                  <a:lumMod val="75000"/>
                </a:schemeClr>
              </a:solidFill>
            </a:ln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BF54EC1-23E4-799C-A244-72B2AB4B13DF}"/>
              </a:ext>
            </a:extLst>
          </p:cNvPr>
          <p:cNvSpPr txBox="1"/>
          <p:nvPr/>
        </p:nvSpPr>
        <p:spPr>
          <a:xfrm>
            <a:off x="0" y="54440"/>
            <a:ext cx="2678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Task 4 on the lab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7971452A-60CF-5B52-D661-AC26E23903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609600"/>
            <a:ext cx="5768783" cy="56388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A7BAE61E-8D73-9BC4-9C51-12A4E28F81F7}"/>
              </a:ext>
            </a:extLst>
          </p:cNvPr>
          <p:cNvSpPr/>
          <p:nvPr/>
        </p:nvSpPr>
        <p:spPr>
          <a:xfrm>
            <a:off x="202438" y="759707"/>
            <a:ext cx="4953000" cy="535693"/>
          </a:xfrm>
          <a:prstGeom prst="rect">
            <a:avLst/>
          </a:prstGeom>
          <a:solidFill>
            <a:srgbClr val="F2F2F2">
              <a:alpha val="76863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7F84FA5-B234-E74D-846C-82F7DBE0F0B6}"/>
              </a:ext>
            </a:extLst>
          </p:cNvPr>
          <p:cNvSpPr txBox="1"/>
          <p:nvPr/>
        </p:nvSpPr>
        <p:spPr>
          <a:xfrm>
            <a:off x="5155438" y="58373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6D90C0-2142-A2ED-E0A6-C14B7B2B217F}"/>
              </a:ext>
            </a:extLst>
          </p:cNvPr>
          <p:cNvSpPr txBox="1"/>
          <p:nvPr/>
        </p:nvSpPr>
        <p:spPr>
          <a:xfrm>
            <a:off x="5137961" y="104891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12320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B06D3B4-5270-44F1-6FD6-D3B40345DB3A}"/>
              </a:ext>
            </a:extLst>
          </p:cNvPr>
          <p:cNvSpPr txBox="1"/>
          <p:nvPr/>
        </p:nvSpPr>
        <p:spPr>
          <a:xfrm>
            <a:off x="2133600" y="842887"/>
            <a:ext cx="774571" cy="369332"/>
          </a:xfrm>
          <a:prstGeom prst="rect">
            <a:avLst/>
          </a:prstGeom>
          <a:noFill/>
          <a:ln w="57150">
            <a:solidFill>
              <a:schemeClr val="tx2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Prefix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9223DD7-0881-E83D-FBCA-24871764697D}"/>
              </a:ext>
            </a:extLst>
          </p:cNvPr>
          <p:cNvSpPr/>
          <p:nvPr/>
        </p:nvSpPr>
        <p:spPr>
          <a:xfrm>
            <a:off x="184961" y="1321266"/>
            <a:ext cx="4953000" cy="2107734"/>
          </a:xfrm>
          <a:prstGeom prst="rect">
            <a:avLst/>
          </a:prstGeom>
          <a:solidFill>
            <a:srgbClr val="F2F2F2">
              <a:alpha val="76863"/>
            </a:srgbClr>
          </a:solidFill>
          <a:ln w="57150">
            <a:solidFill>
              <a:srgbClr val="92D05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6BC3F7-4EE9-4D13-CA04-E93DEA08408A}"/>
              </a:ext>
            </a:extLst>
          </p:cNvPr>
          <p:cNvSpPr txBox="1"/>
          <p:nvPr/>
        </p:nvSpPr>
        <p:spPr>
          <a:xfrm flipH="1">
            <a:off x="2527178" y="1736586"/>
            <a:ext cx="504074" cy="523220"/>
          </a:xfrm>
          <a:prstGeom prst="rect">
            <a:avLst/>
          </a:prstGeom>
          <a:noFill/>
          <a:ln w="57150">
            <a:solidFill>
              <a:schemeClr val="accent4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4"/>
                </a:solidFill>
              </a:rPr>
              <a:t>Q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40E8D-10CD-9E81-F746-C25D4B5E26C8}"/>
              </a:ext>
            </a:extLst>
          </p:cNvPr>
          <p:cNvSpPr txBox="1"/>
          <p:nvPr/>
        </p:nvSpPr>
        <p:spPr>
          <a:xfrm>
            <a:off x="1828800" y="1721038"/>
            <a:ext cx="423514" cy="523220"/>
          </a:xfrm>
          <a:prstGeom prst="rect">
            <a:avLst/>
          </a:prstGeom>
          <a:noFill/>
          <a:ln w="57150">
            <a:solidFill>
              <a:schemeClr val="accent6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accent6"/>
                </a:solidFill>
              </a:rPr>
              <a:t>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64226E-0FB4-2DCF-DB62-59A7711E3487}"/>
              </a:ext>
            </a:extLst>
          </p:cNvPr>
          <p:cNvSpPr txBox="1"/>
          <p:nvPr/>
        </p:nvSpPr>
        <p:spPr>
          <a:xfrm>
            <a:off x="5154738" y="323792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12448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3762C9E-840C-85EF-83D0-73382F8C0194}"/>
              </a:ext>
            </a:extLst>
          </p:cNvPr>
          <p:cNvSpPr/>
          <p:nvPr/>
        </p:nvSpPr>
        <p:spPr>
          <a:xfrm>
            <a:off x="202438" y="3468415"/>
            <a:ext cx="4953000" cy="2767165"/>
          </a:xfrm>
          <a:prstGeom prst="rect">
            <a:avLst/>
          </a:prstGeom>
          <a:solidFill>
            <a:srgbClr val="F2F2F2">
              <a:alpha val="76863"/>
            </a:srgb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2CAF0DA-6B64-607B-586F-BE1708245E64}"/>
              </a:ext>
            </a:extLst>
          </p:cNvPr>
          <p:cNvSpPr txBox="1"/>
          <p:nvPr/>
        </p:nvSpPr>
        <p:spPr>
          <a:xfrm>
            <a:off x="2255518" y="4414194"/>
            <a:ext cx="1082348" cy="52322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Suffix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AF59136-6399-A29C-01D0-D0C91B3E2A91}"/>
              </a:ext>
            </a:extLst>
          </p:cNvPr>
          <p:cNvSpPr txBox="1"/>
          <p:nvPr/>
        </p:nvSpPr>
        <p:spPr>
          <a:xfrm>
            <a:off x="5130271" y="6075606"/>
            <a:ext cx="18373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16992 (size of executable)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FB6852-72C8-BED0-1BED-33E032CDAA38}"/>
              </a:ext>
            </a:extLst>
          </p:cNvPr>
          <p:cNvSpPr txBox="1"/>
          <p:nvPr/>
        </p:nvSpPr>
        <p:spPr>
          <a:xfrm rot="5400000">
            <a:off x="4665560" y="208218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128 bytes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3DA38A2-3CDA-2227-D550-673CFC5EAA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8387" y="759707"/>
            <a:ext cx="5108277" cy="39813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7C49B83-B7F3-CAB1-0FCD-AF851B12E665}"/>
              </a:ext>
            </a:extLst>
          </p:cNvPr>
          <p:cNvSpPr txBox="1"/>
          <p:nvPr/>
        </p:nvSpPr>
        <p:spPr>
          <a:xfrm>
            <a:off x="6330701" y="399068"/>
            <a:ext cx="372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Get contents of prefix and suffix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80E5538-0610-191B-696B-2E84DE1686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44517" y="2029644"/>
            <a:ext cx="6110308" cy="171065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32F7808-C13F-7E98-D271-722366D3442B}"/>
              </a:ext>
            </a:extLst>
          </p:cNvPr>
          <p:cNvSpPr txBox="1"/>
          <p:nvPr/>
        </p:nvSpPr>
        <p:spPr>
          <a:xfrm>
            <a:off x="5899622" y="1672888"/>
            <a:ext cx="5814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Use collision tool to get (prefix + P) and (prefix + Q)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FD4D01F-9E4B-AA41-5A5D-C8CA265FF9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41022" y="4180872"/>
            <a:ext cx="6019800" cy="3963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E3F6C00D-DD68-EA37-28E0-9A8ED6ADF885}"/>
              </a:ext>
            </a:extLst>
          </p:cNvPr>
          <p:cNvSpPr txBox="1"/>
          <p:nvPr/>
        </p:nvSpPr>
        <p:spPr>
          <a:xfrm>
            <a:off x="5947859" y="3876394"/>
            <a:ext cx="2723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Add suffix to programs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88766D13-099C-E7F9-AB5A-5BD4AB98A04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4946657"/>
            <a:ext cx="5308291" cy="104071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29A635B-E76B-2872-EE46-095CB1287402}"/>
              </a:ext>
            </a:extLst>
          </p:cNvPr>
          <p:cNvSpPr txBox="1"/>
          <p:nvPr/>
        </p:nvSpPr>
        <p:spPr>
          <a:xfrm>
            <a:off x="5855638" y="4641457"/>
            <a:ext cx="6107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/>
              <a:t>Verify that executables are different, but have the same hash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7DA5F80-A695-B626-8B47-859D6DA45439}"/>
              </a:ext>
            </a:extLst>
          </p:cNvPr>
          <p:cNvGrpSpPr/>
          <p:nvPr/>
        </p:nvGrpSpPr>
        <p:grpSpPr>
          <a:xfrm>
            <a:off x="6215123" y="178114"/>
            <a:ext cx="295200" cy="250560"/>
            <a:chOff x="6215123" y="178114"/>
            <a:chExt cx="295200" cy="250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474686C-F3B3-F64D-2353-64590A7C58F8}"/>
                    </a:ext>
                  </a:extLst>
                </p14:cNvPr>
                <p14:cNvContentPartPr/>
                <p14:nvPr/>
              </p14:nvContentPartPr>
              <p14:xfrm>
                <a:off x="6341483" y="268114"/>
                <a:ext cx="360" cy="9180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474686C-F3B3-F64D-2353-64590A7C58F8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6332483" y="259474"/>
                  <a:ext cx="1800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866880D4-FDF3-3BD1-05FC-CD95AFEED02A}"/>
                    </a:ext>
                  </a:extLst>
                </p14:cNvPr>
                <p14:cNvContentPartPr/>
                <p14:nvPr/>
              </p14:nvContentPartPr>
              <p14:xfrm>
                <a:off x="6215123" y="178114"/>
                <a:ext cx="295200" cy="2505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866880D4-FDF3-3BD1-05FC-CD95AFEED02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206483" y="169474"/>
                  <a:ext cx="312840" cy="268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A7E201F-7AA3-3A53-EE0F-1AE326AE643C}"/>
              </a:ext>
            </a:extLst>
          </p:cNvPr>
          <p:cNvGrpSpPr/>
          <p:nvPr/>
        </p:nvGrpSpPr>
        <p:grpSpPr>
          <a:xfrm>
            <a:off x="5971043" y="1408234"/>
            <a:ext cx="380880" cy="305640"/>
            <a:chOff x="5971043" y="1408234"/>
            <a:chExt cx="380880" cy="305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D84B5F62-25C1-076C-BD19-4B49753358DE}"/>
                    </a:ext>
                  </a:extLst>
                </p14:cNvPr>
                <p14:cNvContentPartPr/>
                <p14:nvPr/>
              </p14:nvContentPartPr>
              <p14:xfrm>
                <a:off x="6048083" y="1496434"/>
                <a:ext cx="216720" cy="1602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D84B5F62-25C1-076C-BD19-4B49753358D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039083" y="1487434"/>
                  <a:ext cx="23436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4129292-8B84-DA75-4B24-14C118507651}"/>
                    </a:ext>
                  </a:extLst>
                </p14:cNvPr>
                <p14:cNvContentPartPr/>
                <p14:nvPr/>
              </p14:nvContentPartPr>
              <p14:xfrm>
                <a:off x="5971043" y="1408234"/>
                <a:ext cx="380880" cy="3056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4129292-8B84-DA75-4B24-14C11850765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962403" y="1399594"/>
                  <a:ext cx="398520" cy="323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BEE4BF7-43B5-59C6-1242-33F8BB9D07D3}"/>
              </a:ext>
            </a:extLst>
          </p:cNvPr>
          <p:cNvGrpSpPr/>
          <p:nvPr/>
        </p:nvGrpSpPr>
        <p:grpSpPr>
          <a:xfrm>
            <a:off x="5787443" y="3773074"/>
            <a:ext cx="304920" cy="238680"/>
            <a:chOff x="5787443" y="3773074"/>
            <a:chExt cx="304920" cy="238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98524D6-3B2A-D321-2291-B1722661CEC3}"/>
                    </a:ext>
                  </a:extLst>
                </p14:cNvPr>
                <p14:cNvContentPartPr/>
                <p14:nvPr/>
              </p14:nvContentPartPr>
              <p14:xfrm>
                <a:off x="5922083" y="3833194"/>
                <a:ext cx="70560" cy="13572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98524D6-3B2A-D321-2291-B1722661CEC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913083" y="3824194"/>
                  <a:ext cx="88200" cy="15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808B21A-3FBE-C8F4-5AE8-15CD668484AA}"/>
                    </a:ext>
                  </a:extLst>
                </p14:cNvPr>
                <p14:cNvContentPartPr/>
                <p14:nvPr/>
              </p14:nvContentPartPr>
              <p14:xfrm>
                <a:off x="5787443" y="3773074"/>
                <a:ext cx="304920" cy="23868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808B21A-3FBE-C8F4-5AE8-15CD668484AA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778803" y="3764434"/>
                  <a:ext cx="322560" cy="25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291FD96D-5225-17A0-A097-0F5ED1D5B021}"/>
              </a:ext>
            </a:extLst>
          </p:cNvPr>
          <p:cNvGrpSpPr/>
          <p:nvPr/>
        </p:nvGrpSpPr>
        <p:grpSpPr>
          <a:xfrm>
            <a:off x="5726963" y="4520434"/>
            <a:ext cx="255240" cy="229680"/>
            <a:chOff x="5726963" y="4520434"/>
            <a:chExt cx="25524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3F319207-1D0D-3B74-2038-749326F1CB58}"/>
                    </a:ext>
                  </a:extLst>
                </p14:cNvPr>
                <p14:cNvContentPartPr/>
                <p14:nvPr/>
              </p14:nvContentPartPr>
              <p14:xfrm>
                <a:off x="5791403" y="4579834"/>
                <a:ext cx="101880" cy="6120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3F319207-1D0D-3B74-2038-749326F1CB5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782763" y="4571194"/>
                  <a:ext cx="119520" cy="7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A59D2BF6-EE0C-CD38-0675-5FEED36ABEBB}"/>
                    </a:ext>
                  </a:extLst>
                </p14:cNvPr>
                <p14:cNvContentPartPr/>
                <p14:nvPr/>
              </p14:nvContentPartPr>
              <p14:xfrm>
                <a:off x="5847923" y="4563274"/>
                <a:ext cx="49680" cy="15660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A59D2BF6-EE0C-CD38-0675-5FEED36ABEBB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39283" y="4554634"/>
                  <a:ext cx="6732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F93AD94-BC8A-D62A-4EDA-5C66FB1B5AE5}"/>
                    </a:ext>
                  </a:extLst>
                </p14:cNvPr>
                <p14:cNvContentPartPr/>
                <p14:nvPr/>
              </p14:nvContentPartPr>
              <p14:xfrm>
                <a:off x="5726963" y="4520434"/>
                <a:ext cx="255240" cy="2296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F93AD94-BC8A-D62A-4EDA-5C66FB1B5AE5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718323" y="4511794"/>
                  <a:ext cx="272880" cy="247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DA513FF-47EE-C9B0-0FEC-1EA29A007F0D}"/>
                  </a:ext>
                </a:extLst>
              </p14:cNvPr>
              <p14:cNvContentPartPr/>
              <p14:nvPr/>
            </p14:nvContentPartPr>
            <p14:xfrm>
              <a:off x="10645283" y="5205874"/>
              <a:ext cx="1196640" cy="77220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DA513FF-47EE-C9B0-0FEC-1EA29A007F0D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582283" y="5143234"/>
                <a:ext cx="1322280" cy="8978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659291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7166</TotalTime>
  <Words>3068</Words>
  <Application>Microsoft Office PowerPoint</Application>
  <PresentationFormat>Widescreen</PresentationFormat>
  <Paragraphs>569</Paragraphs>
  <Slides>56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1" baseType="lpstr">
      <vt:lpstr>Arial</vt:lpstr>
      <vt:lpstr>Calibri</vt:lpstr>
      <vt:lpstr>Roboto</vt:lpstr>
      <vt:lpstr>Wingdings</vt:lpstr>
      <vt:lpstr>Office Theme</vt:lpstr>
      <vt:lpstr>CSCI 476: Computer Security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466-  01 Course Introduction</dc:title>
  <dc:creator>Reese Pearsall</dc:creator>
  <cp:lastModifiedBy>Pearsall, Reese</cp:lastModifiedBy>
  <cp:revision>63</cp:revision>
  <dcterms:created xsi:type="dcterms:W3CDTF">2022-08-21T16:55:59Z</dcterms:created>
  <dcterms:modified xsi:type="dcterms:W3CDTF">2022-11-29T23:53:05Z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