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293" r:id="rId3"/>
    <p:sldId id="296" r:id="rId4"/>
    <p:sldId id="297" r:id="rId5"/>
    <p:sldId id="298" r:id="rId6"/>
    <p:sldId id="299" r:id="rId7"/>
    <p:sldId id="300" r:id="rId8"/>
    <p:sldId id="318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95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6" r:id="rId26"/>
    <p:sldId id="317" r:id="rId27"/>
    <p:sldId id="319" r:id="rId28"/>
    <p:sldId id="320" r:id="rId29"/>
    <p:sldId id="321" r:id="rId30"/>
    <p:sldId id="333" r:id="rId31"/>
    <p:sldId id="324" r:id="rId32"/>
    <p:sldId id="322" r:id="rId33"/>
    <p:sldId id="325" r:id="rId34"/>
    <p:sldId id="332" r:id="rId35"/>
    <p:sldId id="335" r:id="rId36"/>
    <p:sldId id="323" r:id="rId37"/>
    <p:sldId id="326" r:id="rId38"/>
    <p:sldId id="327" r:id="rId39"/>
    <p:sldId id="328" r:id="rId40"/>
    <p:sldId id="329" r:id="rId41"/>
    <p:sldId id="330" r:id="rId42"/>
    <p:sldId id="331" r:id="rId43"/>
    <p:sldId id="334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>
        <p:scale>
          <a:sx n="125" d="100"/>
          <a:sy n="125" d="100"/>
        </p:scale>
        <p:origin x="1512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20:59:24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440 9713 24575,'2'-4'0,"-1"1"0,1-1 0,0 0 0,0 1 0,0 0 0,0-1 0,0 1 0,1 0 0,-1 0 0,1 0 0,6-4 0,-4 1 0,15-11 0,0 1 0,0 1 0,24-13 0,-20 12 0,12-8 0,1 2 0,1 2 0,51-20 0,-75 37 0,0 0 0,1 0 0,-1 2 0,1 0 0,-1 1 0,1 0 0,15 2 0,22 1 0,457 17 0,-351-3 0,226 26 0,-379-42 0,0-1 0,-1 0 0,1 1 0,0 0 0,-1 0 0,1 0 0,-1 1 0,1 0 0,-1 0 0,0 0 0,0 0 0,0 1 0,0-1 0,0 1 0,0 0 0,3 4 0,-1-1 0,1-1 0,0 1 0,0-1 0,0 0 0,15 7 0,8 5 0,163 133 0,-134-101 0,-53-44 0,0-1 0,1 0 0,-1 0 0,1-1 0,0 1 0,0-1 0,13 3 0,2-1 0,28 2 0,-3 0 0,137 15 0,-21-3 0,-110-10 0,0-2 0,1-3 0,0-2 0,0-2 0,63-9 0,-106 6 0,-1 1 0,1-2 0,-1 0 0,0 0 0,0-1 0,0 0 0,9-7 0,26-13 0,110-54 0,59-26 0,-175 92 0,71-15 0,-11 4 0,75-22 0,-139 39 0,0 2 0,1 1 0,40 1 0,143 4 0,89 2 0,-121 11 0,-55-2 0,-100-7 0,0 1 0,-1 1 0,0 2 0,0 1 0,37 18 0,-6-3 0,37 8 0,38 15 0,-12 5 0,192 76 0,-268-113 0,92 17 0,50-5 0,32 6 0,-134-16 0,40 9 0,193 17 0,-315-44 0,1 0 0,0 0 0,-1-1 0,1 1 0,0-2 0,-1 1 0,1-1 0,-1 0 0,0-1 0,0 0 0,0 0 0,0 0 0,0-1 0,-1 0 0,10-7 0,-1 2 0,-1 1 0,21-7 0,-21 9 0,0 0 0,-1-1 0,22-14 0,123-103 0,-137 108 0,1 1 0,0 0 0,46-20 0,77-24 0,-98 42 0,22-6 0,79-15 0,-110 29 0,18 0 0,1 1 0,-1 4 0,81 2 0,-20 2 0,108-13 0,-65 2 0,-118 10 0,1 2 0,69 11 0,79 26 0,-114-21 0,267 48 0,-110-3 0,-107-24 0,430 94 0,-115-72 0,-275-41 0,-62-11 0,141-7 0,-118-3 0,227 4 0,305-4 0,-608 0 0,70-10 0,-106 9 0,0-1 0,0 0 0,-1-1 0,1 0 0,-1-1 0,0-1 0,0-1 0,21-14 0,-21 10 0,1 1 0,1 1 0,-1 1 0,2 0 0,-1 1 0,24-7 0,419-113-409,36-11-34,-466 129 526,-1-2 0,47-25 0,-67 31-45,0 0 1,0 0-1,-1-1 1,1 0-1,-2-1 1,1 0-1,-1 0 0,0 0 1,-1-1-1,0 0 1,6-11-1,-7 8-13,0 0-1,-1-1 1,0 1 0,-1-1-1,0 0 1,1-25-1,-4-80-40,-2 55 2,2 24 14,-1-1 0,-2 1 0,-2-1 0,-2 1 0,-19-66 0,19 87 0,2 1 0,-1 2 0,0-1 0,-2 1 0,-12-22 0,-152-261 0,160 273 0,1-1 0,1-1 0,-10-43 0,-8-85 0,27 148 0,-5-57 0,2 0 0,8-93 0,-3 142 0,0-8 0,2 1 0,1 0 0,0-1 0,2 2 0,0-1 0,2 1 0,18-38 0,6 1 0,53-70 0,-50 78 0,-1-2 0,27-59 0,-36 50 0,-3-1 0,-3 0 0,-3-1 0,9-74 0,-17 57 0,-4-160 0,-6 151 0,2 80 0,0 0 0,-1 0 0,0-1 0,-1 1 0,0 0 0,-1 0 0,-4-12 0,-2 3 0,-1 1 0,-15-22 0,-38-64 0,-29-41 0,80 129 0,0 0 0,-2 0 0,1 1 0,-2 1 0,0 1 0,-28-19 0,-4 4 0,0 1 0,-2 3 0,-1 2 0,0 2 0,-92-21 0,-43 1 0,-130-30 0,313 69 0,-19-5 0,0-1 0,-27-12 0,42 16 0,1-1 0,0 1 0,0-1 0,0-1 0,0 1 0,1-1 0,0 0 0,-1 0 0,1 0 0,0 0 0,1-1 0,-1 1 0,-4-11 0,0 3 0,1 1 0,-2-1 0,1 1 0,-2 0 0,1 1 0,-19-15 0,11 9 0,-84-70 0,-143-94 0,166 125 0,-86-49 0,83 56 0,32 22 0,-1 1 0,-1 4 0,-96-28 0,71 25 0,33 12 0,0 2 0,-68-6 0,-41-9 0,62 2 0,-86-19 0,-227-36 0,372 73 0,-1-2 0,2-1 0,-56-22 0,-71-25 0,132 47 0,-624-218 0,588 203 0,-54-15 0,-61-26 0,160 55 0,-1 0 0,2-2 0,-1 0 0,-15-15 0,-3-1 0,-62-43 0,-85-70 0,174 132 0,1 1 0,-1-1 0,2 0 0,-1-1 0,1 0 0,1 1 0,-1-1 0,1-1 0,1 1 0,-3-11 0,-1-10 0,-8-60 0,10 10 0,5-82 0,1 65 0,1 70 0,2 1 0,1-1 0,1 1 0,1 0 0,14-34 0,-9 24 0,-3 17 0,0 1 0,1 0 0,0 0 0,2 1 0,0 1 0,19-21 0,22-30 0,-35 37 0,-2-1 0,-1 0 0,-1-1 0,13-49 0,27-60 0,-49 131 0,1 0 0,1 1 0,-1 0 0,1 1 0,12-12 0,19-24 0,-32 32 0,0 0 0,-1 0 0,0-1 0,-1 1 0,0-1 0,2-17 0,6-20 0,0 6 0,-2-1 0,-2 0 0,-3-1 0,-1 1 0,-3-66 0,-1 76 0,1 19 0,-1 1 0,0-1 0,-1 1 0,-1-1 0,-1 1 0,0 0 0,-9-26 0,-2 9 0,-1 1 0,-36-52 0,38 66 0,0 0 0,-1 2 0,0-1 0,-2 2 0,-32-25 0,9 15 0,-2 2 0,0 2 0,-2 2 0,-58-18 0,73 26 0,-94-41 0,42 15 0,-173-66 0,209 87 0,-68-12 0,29 8 0,-220-38 0,95 21 0,64 19 0,46 8 0,-195-13 0,93 11 0,148 8 0,22 1 0,-58-9 0,-204-65 0,-434-172 0,695 235 0,1-1 0,0-1 0,1-2 0,1-1 0,1-1 0,0-2 0,2 0 0,0-2 0,-37-44 0,18 16 0,-2 1 0,-2 3 0,-104-78 0,49 54 0,91 65 0,1 0 0,-1 1 0,0 0 0,0 0 0,-1 2 0,1-1 0,-1 2 0,0-1 0,-17 1 0,-16-5 0,11 3 0,1 1 0,-1 2 0,-50 5 0,68-2 0,0 2 0,1 0 0,-1 2 0,1-1 0,-1 2 0,2 0 0,-19 11 0,-10 5 0,13-9 0,-100 42 0,-3 2 0,63-25 0,-14 8 0,52-23 0,0-3 0,-1 0 0,0-2 0,-53 12 0,31-12 0,-80 30 0,77-23 0,-68 15 0,108-30 0,0-1 0,0-1 0,-1-1 0,1 0 0,-1-2 0,1 0 0,-1-1 0,-30-7 0,-76-20 0,-121-36 0,-229-69 0,33 50 0,282 68 0,-217 9 0,253 7 0,-415-1 0,531 1 0,1-1 0,-1 1 0,1 0 0,-1 1 0,1 0 0,0 1 0,-1-1 0,1 2 0,0-1 0,1 1 0,-1 0 0,1 1 0,0-1 0,0 2 0,-11 9 0,-62 49 0,-78 68 0,139-113 0,1 2 0,-26 37 0,-10 11 0,33-42 0,2 1 0,1 0 0,-26 54 0,40-73 0,-5 12 0,1 0 0,2 0 0,0 0 0,-5 33 0,0 2 0,5-26 0,-2-1 0,-1-1 0,-1 0 0,-1 0 0,-1-1 0,-17 27 0,8-26 0,-2-1 0,-51 48 0,64-67 0,0-1 0,0-1 0,0 0 0,-1 0 0,-21 7 0,-3 2 0,-36 14 0,52-23 0,0 1 0,1 1 0,0 1 0,-22 14 0,36-20 0,0 0 0,1 0 0,0 1 0,-1-1 0,1 1 0,1 0 0,-1 0 0,0 0 0,1 0 0,0 1 0,0-1 0,0 1 0,1-1 0,-1 1 0,1-1 0,-1 10 0,0 5 0,2-1 0,0 1 0,3 20 0,-1-3 0,6 53 0,0 21 0,-8-73 0,3-1 0,10 62 0,4 42 0,-4-19 0,-6-64 0,-1 79 0,0-3 0,-1-77 0,-5 108 0,-2-152 0,-1 0 0,-1 0 0,0 0 0,0-1 0,-1 1 0,-1-1 0,-11 19 0,-15 31 0,9 6 0,3 0 0,4 2 0,-9 73 0,21-120 0,1 0 0,1 1 0,1-1 0,2 1 0,0-1 0,1 1 0,1-1 0,1 0 0,1 0 0,1 0 0,12 28 0,2-8 0,-12-28 0,-2 0 0,1 1 0,-2 0 0,5 18 0,8 37 0,2-1 0,31 65 0,-34-91 0,-11-25 0,-1 1 0,0-1 0,-1 1 0,2 35 0,-5 78 0,-3-65 0,1-38 0,-1 0 0,-2-1 0,-1 1 0,-14 45 0,-48 109 0,47-135 0,-2 12 0,1 1 0,4 1 0,-13 85 0,25-116 0,0 4 0,-3 67 0,7-20 0,0-21 0,7 61 0,5-58 0,2 0 0,32 89 0,-7-26 0,80 339 0,-110-429 0,-3 0 0,3 63 0,-3-13 0,2-48 0,0 14 0,-9 155 0,-2-165 0,-1 0 0,-19 76 0,17-100 0,-1 0 0,0-1 0,-1 0 0,-2-1 0,1 1 0,-15 15 0,-7 3 0,24-29 0,1 0 0,0 1 0,-8 12 0,7-7 0,1 0 0,0 0 0,1 1 0,1 0 0,0 0 0,1 0 0,0 1 0,-1 20 0,3-14 0,1 1 0,2 0 0,0 0 0,1-1 0,6 25 0,-5-28 0,20 101 0,40 117 0,14 48 0,-65-238 0,4 18 0,-2 41 0,2 176 0,-18-258 0,-1 0 0,-1 0 0,-1-1 0,-1 1 0,-16 36 0,-2 11 0,9-10 0,3 0 0,-4 68 0,15-118 0,-2 20 0,1 0 0,2 0 0,1 0 0,1 0 0,11 49 0,-12-75 0,0 1 0,0-1 0,0 0 0,1 0 0,-1 0 0,1 0 0,0 0 0,0 0 0,1 0 0,-1-1 0,1 1 0,0-1 0,0 1 0,0-1 0,0 0 0,0 0 0,1-1 0,0 1 0,-1-1 0,1 0 0,0 0 0,0 0 0,0 0 0,0 0 0,0-1 0,1 0 0,-1 0 0,5 0 0,31 5 0,-19-3 0,-1-1 0,37 0 0,-54-3 22,0 1 0,0-1-1,0 0 1,0 0 0,0 0-1,0 0 1,0 0-1,-1-1 1,1 0 0,-1 1-1,1-1 1,-1 0 0,1 0-1,1-3 1,29-35-826,-25 29-82,4-5-5940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26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26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26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5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34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5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34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5.jpeg"/><Relationship Id="rId30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5.jpeg"/><Relationship Id="rId26" Type="http://schemas.openxmlformats.org/officeDocument/2006/relationships/image" Target="../media/image30.png"/><Relationship Id="rId3" Type="http://schemas.openxmlformats.org/officeDocument/2006/relationships/image" Target="../media/image2.jpe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5.jpe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7.jpeg"/><Relationship Id="rId29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24" Type="http://schemas.openxmlformats.org/officeDocument/2006/relationships/image" Target="../media/image28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32.png"/><Relationship Id="rId10" Type="http://schemas.openxmlformats.org/officeDocument/2006/relationships/image" Target="../media/image11.jpeg"/><Relationship Id="rId19" Type="http://schemas.openxmlformats.org/officeDocument/2006/relationships/image" Target="../media/image34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3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4.jpeg"/><Relationship Id="rId10" Type="http://schemas.openxmlformats.org/officeDocument/2006/relationships/image" Target="../media/image40.png"/><Relationship Id="rId4" Type="http://schemas.openxmlformats.org/officeDocument/2006/relationships/image" Target="../media/image3.jpe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3.png"/><Relationship Id="rId5" Type="http://schemas.openxmlformats.org/officeDocument/2006/relationships/image" Target="../media/image4.jpeg"/><Relationship Id="rId10" Type="http://schemas.openxmlformats.org/officeDocument/2006/relationships/image" Target="../media/image42.jpeg"/><Relationship Id="rId4" Type="http://schemas.openxmlformats.org/officeDocument/2006/relationships/image" Target="../media/image3.jpeg"/><Relationship Id="rId9" Type="http://schemas.openxmlformats.org/officeDocument/2006/relationships/image" Target="../media/image4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5.jpeg"/><Relationship Id="rId2" Type="http://schemas.openxmlformats.org/officeDocument/2006/relationships/image" Target="../media/image1.png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6.png"/><Relationship Id="rId10" Type="http://schemas.openxmlformats.org/officeDocument/2006/relationships/image" Target="../media/image11.jpe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jpeg"/><Relationship Id="rId18" Type="http://schemas.openxmlformats.org/officeDocument/2006/relationships/image" Target="../media/image22.png"/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4.jpeg"/><Relationship Id="rId15" Type="http://schemas.openxmlformats.org/officeDocument/2006/relationships/image" Target="../media/image19.png"/><Relationship Id="rId10" Type="http://schemas.openxmlformats.org/officeDocument/2006/relationships/image" Target="../media/image11.jpeg"/><Relationship Id="rId19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10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11500" y="3276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Introduction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Syllabus,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Logistics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87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6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116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29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49845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C797098-0776-4304-B70B-49113EA6A71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294545" y="857460"/>
            <a:ext cx="50006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38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227F5A-B42C-4287-9337-A4913CB2FD89}"/>
              </a:ext>
            </a:extLst>
          </p:cNvPr>
          <p:cNvCxnSpPr>
            <a:stCxn id="46" idx="3"/>
          </p:cNvCxnSpPr>
          <p:nvPr/>
        </p:nvCxnSpPr>
        <p:spPr>
          <a:xfrm flipV="1">
            <a:off x="862711" y="3768702"/>
            <a:ext cx="10110089" cy="917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F58CFD3-521D-46DE-B8B8-E0D1DECA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05800" y="557193"/>
            <a:ext cx="907559" cy="75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1C8569A-FC0B-4FF3-9A58-5ED2F15500F4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537569"/>
            <a:ext cx="252972" cy="17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B29F007-F4E2-4557-9808-BBA1155A21DF}"/>
              </a:ext>
            </a:extLst>
          </p:cNvPr>
          <p:cNvCxnSpPr>
            <a:cxnSpLocks/>
          </p:cNvCxnSpPr>
          <p:nvPr/>
        </p:nvCxnSpPr>
        <p:spPr>
          <a:xfrm>
            <a:off x="12739950" y="-2413347"/>
            <a:ext cx="175620" cy="189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Waded Cruzado - PCOSUW | Montana State University">
            <a:extLst>
              <a:ext uri="{FF2B5EF4-FFF2-40B4-BE49-F238E27FC236}">
                <a16:creationId xmlns:a16="http://schemas.microsoft.com/office/drawing/2014/main" id="{56D37C7F-2061-4FCF-A4B5-AA0241873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400" y="781463"/>
            <a:ext cx="492959" cy="6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4828AC1-06E1-46AD-9F12-B152650C8659}"/>
              </a:ext>
            </a:extLst>
          </p:cNvPr>
          <p:cNvCxnSpPr>
            <a:cxnSpLocks/>
          </p:cNvCxnSpPr>
          <p:nvPr/>
        </p:nvCxnSpPr>
        <p:spPr>
          <a:xfrm>
            <a:off x="8587380" y="1411739"/>
            <a:ext cx="328020" cy="2000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Netflix isn't changing its logo, but has a new icon - The Verge">
            <a:extLst>
              <a:ext uri="{FF2B5EF4-FFF2-40B4-BE49-F238E27FC236}">
                <a16:creationId xmlns:a16="http://schemas.microsoft.com/office/drawing/2014/main" id="{DC037D75-A43E-4E14-83FE-7080949E9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9741"/>
            <a:ext cx="1042271" cy="6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" descr="Desktop, pc, server icon - Free download on Iconfinder">
            <a:extLst>
              <a:ext uri="{FF2B5EF4-FFF2-40B4-BE49-F238E27FC236}">
                <a16:creationId xmlns:a16="http://schemas.microsoft.com/office/drawing/2014/main" id="{7FDC7867-B046-4942-9C0B-247A4813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E44CF1B5-11E3-4DE0-B45A-123B6615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949734C9-E211-446D-8146-7E35E149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412CC9-4E75-4C69-9599-EE6A3E7F1E58}"/>
              </a:ext>
            </a:extLst>
          </p:cNvPr>
          <p:cNvCxnSpPr>
            <a:cxnSpLocks/>
          </p:cNvCxnSpPr>
          <p:nvPr/>
        </p:nvCxnSpPr>
        <p:spPr>
          <a:xfrm>
            <a:off x="918553" y="4848625"/>
            <a:ext cx="10282847" cy="371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1B5DC4-33B6-49C1-8572-7E8861818AD5}"/>
              </a:ext>
            </a:extLst>
          </p:cNvPr>
          <p:cNvCxnSpPr>
            <a:cxnSpLocks/>
          </p:cNvCxnSpPr>
          <p:nvPr/>
        </p:nvCxnSpPr>
        <p:spPr>
          <a:xfrm flipH="1" flipV="1">
            <a:off x="985324" y="4772077"/>
            <a:ext cx="10139876" cy="315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3CCC429-A4C4-420E-8C0E-601D8D397425}"/>
              </a:ext>
            </a:extLst>
          </p:cNvPr>
          <p:cNvCxnSpPr>
            <a:cxnSpLocks/>
          </p:cNvCxnSpPr>
          <p:nvPr/>
        </p:nvCxnSpPr>
        <p:spPr>
          <a:xfrm flipH="1">
            <a:off x="1117127" y="3916928"/>
            <a:ext cx="9855673" cy="80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2" descr="Desktop, pc, server icon - Free download on Iconfinder">
            <a:extLst>
              <a:ext uri="{FF2B5EF4-FFF2-40B4-BE49-F238E27FC236}">
                <a16:creationId xmlns:a16="http://schemas.microsoft.com/office/drawing/2014/main" id="{A5338C15-9039-46F1-93D9-7E76475F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68" y="8632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4C8D0BA-CF33-4812-BD08-C681E22C3748}"/>
              </a:ext>
            </a:extLst>
          </p:cNvPr>
          <p:cNvCxnSpPr>
            <a:cxnSpLocks/>
          </p:cNvCxnSpPr>
          <p:nvPr/>
        </p:nvCxnSpPr>
        <p:spPr>
          <a:xfrm>
            <a:off x="7254666" y="600974"/>
            <a:ext cx="898734" cy="6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F445EC4-F253-4BBF-A031-2E2E880717FC}"/>
              </a:ext>
            </a:extLst>
          </p:cNvPr>
          <p:cNvCxnSpPr>
            <a:cxnSpLocks/>
          </p:cNvCxnSpPr>
          <p:nvPr/>
        </p:nvCxnSpPr>
        <p:spPr>
          <a:xfrm flipH="1" flipV="1">
            <a:off x="7323074" y="901555"/>
            <a:ext cx="774863" cy="2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 descr="Amazon.com: JBL Charge 3 Waterproof Portable Bluetooth Speaker (Black), 1 :  Electronics">
            <a:extLst>
              <a:ext uri="{FF2B5EF4-FFF2-40B4-BE49-F238E27FC236}">
                <a16:creationId xmlns:a16="http://schemas.microsoft.com/office/drawing/2014/main" id="{785A26F5-9EEE-4B5E-A7A1-3C6F1DB15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092" y="225358"/>
            <a:ext cx="899037" cy="556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Picture 7168">
            <a:extLst>
              <a:ext uri="{FF2B5EF4-FFF2-40B4-BE49-F238E27FC236}">
                <a16:creationId xmlns:a16="http://schemas.microsoft.com/office/drawing/2014/main" id="{62AEFE07-A811-442E-B0B3-79F81F947D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73016" y="1037126"/>
            <a:ext cx="766226" cy="805048"/>
          </a:xfrm>
          <a:prstGeom prst="rect">
            <a:avLst/>
          </a:prstGeom>
        </p:spPr>
      </p:pic>
      <p:pic>
        <p:nvPicPr>
          <p:cNvPr id="96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3A7373-2DEC-4C13-B094-D782AED6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589" y="881785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895CB0FB-558D-4F90-BF3D-D8146F97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15071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WS Architecture Icons | Cloud Astronaut">
            <a:extLst>
              <a:ext uri="{FF2B5EF4-FFF2-40B4-BE49-F238E27FC236}">
                <a16:creationId xmlns:a16="http://schemas.microsoft.com/office/drawing/2014/main" id="{0A9B15E8-A9AC-458F-B385-39B39FE7E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47460"/>
            <a:ext cx="15240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A9ECB63-EE8B-4F34-B46D-F135CBE9CE1C}"/>
              </a:ext>
            </a:extLst>
          </p:cNvPr>
          <p:cNvCxnSpPr>
            <a:cxnSpLocks/>
          </p:cNvCxnSpPr>
          <p:nvPr/>
        </p:nvCxnSpPr>
        <p:spPr>
          <a:xfrm>
            <a:off x="6704744" y="1267791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6BA5AF3-55CB-4FC1-ACC6-D58E877BEEE1}"/>
              </a:ext>
            </a:extLst>
          </p:cNvPr>
          <p:cNvCxnSpPr>
            <a:cxnSpLocks/>
          </p:cNvCxnSpPr>
          <p:nvPr/>
        </p:nvCxnSpPr>
        <p:spPr>
          <a:xfrm flipH="1" flipV="1">
            <a:off x="7027732" y="1271476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A8327B4-416C-4EAD-9D71-E4300C7B8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0236" y="2698607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88D344E-31A5-40AA-B9B2-D9C41577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3533" y="5453345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D6A81E-611D-4329-B108-D49E9FA42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94032" y="5456133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5EA1091-9308-4BD6-A565-FDC6AC3A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12456" y="5392526"/>
            <a:ext cx="891737" cy="74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0" name="Straight Arrow Connector 7179">
            <a:extLst>
              <a:ext uri="{FF2B5EF4-FFF2-40B4-BE49-F238E27FC236}">
                <a16:creationId xmlns:a16="http://schemas.microsoft.com/office/drawing/2014/main" id="{B1200BE8-731C-4564-AD47-5603D1B4F8BC}"/>
              </a:ext>
            </a:extLst>
          </p:cNvPr>
          <p:cNvCxnSpPr/>
          <p:nvPr/>
        </p:nvCxnSpPr>
        <p:spPr>
          <a:xfrm flipH="1" flipV="1">
            <a:off x="2360032" y="2740001"/>
            <a:ext cx="3623501" cy="255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C76F969-D6FA-4B23-A9CC-27B8B3A8B65B}"/>
              </a:ext>
            </a:extLst>
          </p:cNvPr>
          <p:cNvCxnSpPr>
            <a:cxnSpLocks/>
          </p:cNvCxnSpPr>
          <p:nvPr/>
        </p:nvCxnSpPr>
        <p:spPr>
          <a:xfrm>
            <a:off x="2672063" y="2740001"/>
            <a:ext cx="3669869" cy="261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8381EE2-A223-409A-8FFA-E8DAF52DF229}"/>
              </a:ext>
            </a:extLst>
          </p:cNvPr>
          <p:cNvCxnSpPr>
            <a:cxnSpLocks/>
          </p:cNvCxnSpPr>
          <p:nvPr/>
        </p:nvCxnSpPr>
        <p:spPr>
          <a:xfrm flipH="1" flipV="1">
            <a:off x="3876933" y="2283255"/>
            <a:ext cx="3916211" cy="3109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222A5D0-0471-494B-89FA-98D2DF4D5D9B}"/>
              </a:ext>
            </a:extLst>
          </p:cNvPr>
          <p:cNvCxnSpPr>
            <a:cxnSpLocks/>
          </p:cNvCxnSpPr>
          <p:nvPr/>
        </p:nvCxnSpPr>
        <p:spPr>
          <a:xfrm>
            <a:off x="4188964" y="2283255"/>
            <a:ext cx="3361050" cy="311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E6FEE1D-FC51-4408-B35E-C87CB59898A6}"/>
              </a:ext>
            </a:extLst>
          </p:cNvPr>
          <p:cNvCxnSpPr>
            <a:cxnSpLocks/>
          </p:cNvCxnSpPr>
          <p:nvPr/>
        </p:nvCxnSpPr>
        <p:spPr>
          <a:xfrm flipH="1" flipV="1">
            <a:off x="6652004" y="1296566"/>
            <a:ext cx="1331990" cy="4059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8997ED7B-287C-4097-B695-57B516B0FFC8}"/>
              </a:ext>
            </a:extLst>
          </p:cNvPr>
          <p:cNvCxnSpPr>
            <a:cxnSpLocks/>
          </p:cNvCxnSpPr>
          <p:nvPr/>
        </p:nvCxnSpPr>
        <p:spPr>
          <a:xfrm>
            <a:off x="6524209" y="1419023"/>
            <a:ext cx="1248425" cy="3876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Arrow Connector 7191">
            <a:extLst>
              <a:ext uri="{FF2B5EF4-FFF2-40B4-BE49-F238E27FC236}">
                <a16:creationId xmlns:a16="http://schemas.microsoft.com/office/drawing/2014/main" id="{B7C8A1F2-2331-4A9C-9864-6F43E4E85FE2}"/>
              </a:ext>
            </a:extLst>
          </p:cNvPr>
          <p:cNvCxnSpPr/>
          <p:nvPr/>
        </p:nvCxnSpPr>
        <p:spPr>
          <a:xfrm>
            <a:off x="5943600" y="2676113"/>
            <a:ext cx="304800" cy="219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4" name="Straight Arrow Connector 7193">
            <a:extLst>
              <a:ext uri="{FF2B5EF4-FFF2-40B4-BE49-F238E27FC236}">
                <a16:creationId xmlns:a16="http://schemas.microsoft.com/office/drawing/2014/main" id="{76D5A025-87B6-4F3F-8591-2CCCEBE80C3E}"/>
              </a:ext>
            </a:extLst>
          </p:cNvPr>
          <p:cNvCxnSpPr/>
          <p:nvPr/>
        </p:nvCxnSpPr>
        <p:spPr>
          <a:xfrm flipH="1" flipV="1">
            <a:off x="5791200" y="2819400"/>
            <a:ext cx="381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30" name="Picture 10" descr="Log into Facebook | Facebook">
            <a:extLst>
              <a:ext uri="{FF2B5EF4-FFF2-40B4-BE49-F238E27FC236}">
                <a16:creationId xmlns:a16="http://schemas.microsoft.com/office/drawing/2014/main" id="{11E312C8-4C5D-484F-B9DA-8E36315DC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646" y="2072958"/>
            <a:ext cx="666739" cy="66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DEDEC44-1A68-4860-A5A9-5CF996331642}"/>
              </a:ext>
            </a:extLst>
          </p:cNvPr>
          <p:cNvCxnSpPr>
            <a:cxnSpLocks/>
          </p:cNvCxnSpPr>
          <p:nvPr/>
        </p:nvCxnSpPr>
        <p:spPr>
          <a:xfrm>
            <a:off x="9374944" y="1517970"/>
            <a:ext cx="759656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8F6113-517E-4991-BB65-821824267570}"/>
              </a:ext>
            </a:extLst>
          </p:cNvPr>
          <p:cNvCxnSpPr>
            <a:cxnSpLocks/>
          </p:cNvCxnSpPr>
          <p:nvPr/>
        </p:nvCxnSpPr>
        <p:spPr>
          <a:xfrm flipH="1" flipV="1">
            <a:off x="11079951" y="2877091"/>
            <a:ext cx="242897" cy="27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0CBFCA3-AD42-4181-B6AD-4C7A7967A7D0}"/>
              </a:ext>
            </a:extLst>
          </p:cNvPr>
          <p:cNvCxnSpPr>
            <a:cxnSpLocks/>
          </p:cNvCxnSpPr>
          <p:nvPr/>
        </p:nvCxnSpPr>
        <p:spPr>
          <a:xfrm>
            <a:off x="11022971" y="2994347"/>
            <a:ext cx="305656" cy="338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9880FF0-E493-4EB3-86DF-DB95524DA445}"/>
              </a:ext>
            </a:extLst>
          </p:cNvPr>
          <p:cNvCxnSpPr>
            <a:cxnSpLocks/>
          </p:cNvCxnSpPr>
          <p:nvPr/>
        </p:nvCxnSpPr>
        <p:spPr>
          <a:xfrm flipH="1" flipV="1">
            <a:off x="9419931" y="1261585"/>
            <a:ext cx="855126" cy="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2" descr="Desktop, pc, server icon - Free download on Iconfinder">
            <a:extLst>
              <a:ext uri="{FF2B5EF4-FFF2-40B4-BE49-F238E27FC236}">
                <a16:creationId xmlns:a16="http://schemas.microsoft.com/office/drawing/2014/main" id="{38E538BF-2431-4D83-97EA-8EE145E8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968" y="2450507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F494184-2D65-416B-A59C-4926FC3C0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1594" y="2261823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D0B7EB3-E270-4C4E-8817-F37BE236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723283" y="242044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3C2D0D9-A155-4946-913D-6F0D7417F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69025" y="2116714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0B58C-D2CD-4760-85A0-EE69C89CB9DC}"/>
              </a:ext>
            </a:extLst>
          </p:cNvPr>
          <p:cNvCxnSpPr/>
          <p:nvPr/>
        </p:nvCxnSpPr>
        <p:spPr>
          <a:xfrm flipV="1">
            <a:off x="1094609" y="2525883"/>
            <a:ext cx="581791" cy="6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9B793-0286-4F45-929A-A7B11C94A4DD}"/>
              </a:ext>
            </a:extLst>
          </p:cNvPr>
          <p:cNvCxnSpPr/>
          <p:nvPr/>
        </p:nvCxnSpPr>
        <p:spPr>
          <a:xfrm flipH="1">
            <a:off x="1216262" y="2665554"/>
            <a:ext cx="460138" cy="9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0DBBC-ACD3-40B2-9B35-0A27DA644E86}"/>
              </a:ext>
            </a:extLst>
          </p:cNvPr>
          <p:cNvCxnSpPr/>
          <p:nvPr/>
        </p:nvCxnSpPr>
        <p:spPr>
          <a:xfrm flipV="1">
            <a:off x="972956" y="1089689"/>
            <a:ext cx="4589644" cy="1172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E42066C-5603-4B13-A431-3225686C7E27}"/>
              </a:ext>
            </a:extLst>
          </p:cNvPr>
          <p:cNvCxnSpPr>
            <a:cxnSpLocks/>
          </p:cNvCxnSpPr>
          <p:nvPr/>
        </p:nvCxnSpPr>
        <p:spPr>
          <a:xfrm flipH="1">
            <a:off x="1048893" y="1280446"/>
            <a:ext cx="4531837" cy="116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B1861D-7E33-49FF-9F72-0F33DDD0E44C}"/>
              </a:ext>
            </a:extLst>
          </p:cNvPr>
          <p:cNvCxnSpPr/>
          <p:nvPr/>
        </p:nvCxnSpPr>
        <p:spPr>
          <a:xfrm flipH="1" flipV="1">
            <a:off x="4343400" y="2008339"/>
            <a:ext cx="2209800" cy="65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AAF90D-5783-4EEC-AF92-99CE43D52D7B}"/>
              </a:ext>
            </a:extLst>
          </p:cNvPr>
          <p:cNvCxnSpPr>
            <a:cxnSpLocks/>
          </p:cNvCxnSpPr>
          <p:nvPr/>
        </p:nvCxnSpPr>
        <p:spPr>
          <a:xfrm>
            <a:off x="4334133" y="2098698"/>
            <a:ext cx="2042295" cy="6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F9741B-9EF1-49C1-8A13-532A196BE618}"/>
              </a:ext>
            </a:extLst>
          </p:cNvPr>
          <p:cNvCxnSpPr/>
          <p:nvPr/>
        </p:nvCxnSpPr>
        <p:spPr>
          <a:xfrm flipH="1" flipV="1">
            <a:off x="7270629" y="1125091"/>
            <a:ext cx="4142554" cy="108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C6909D3-BFB8-4454-92EF-FCE1EF2C9600}"/>
              </a:ext>
            </a:extLst>
          </p:cNvPr>
          <p:cNvCxnSpPr/>
          <p:nvPr/>
        </p:nvCxnSpPr>
        <p:spPr>
          <a:xfrm>
            <a:off x="7391400" y="1035422"/>
            <a:ext cx="4069495" cy="97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D87C6B-2391-4411-8AED-8C8233460C4E}"/>
              </a:ext>
            </a:extLst>
          </p:cNvPr>
          <p:cNvCxnSpPr/>
          <p:nvPr/>
        </p:nvCxnSpPr>
        <p:spPr>
          <a:xfrm>
            <a:off x="685800" y="2933700"/>
            <a:ext cx="5656132" cy="3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2321613-DB54-47B1-81F3-FD28F524CF59}"/>
              </a:ext>
            </a:extLst>
          </p:cNvPr>
          <p:cNvCxnSpPr/>
          <p:nvPr/>
        </p:nvCxnSpPr>
        <p:spPr>
          <a:xfrm flipH="1" flipV="1">
            <a:off x="609600" y="2994347"/>
            <a:ext cx="5819801" cy="4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8" name="Straight Arrow Connector 7167">
            <a:extLst>
              <a:ext uri="{FF2B5EF4-FFF2-40B4-BE49-F238E27FC236}">
                <a16:creationId xmlns:a16="http://schemas.microsoft.com/office/drawing/2014/main" id="{E6309CB8-C887-46D1-9660-5121251D35D3}"/>
              </a:ext>
            </a:extLst>
          </p:cNvPr>
          <p:cNvCxnSpPr/>
          <p:nvPr/>
        </p:nvCxnSpPr>
        <p:spPr>
          <a:xfrm flipH="1" flipV="1">
            <a:off x="3139893" y="762000"/>
            <a:ext cx="7832907" cy="2705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2" name="Straight Arrow Connector 7171">
            <a:extLst>
              <a:ext uri="{FF2B5EF4-FFF2-40B4-BE49-F238E27FC236}">
                <a16:creationId xmlns:a16="http://schemas.microsoft.com/office/drawing/2014/main" id="{011E75EC-2C80-4B53-AF84-B717742C556F}"/>
              </a:ext>
            </a:extLst>
          </p:cNvPr>
          <p:cNvCxnSpPr/>
          <p:nvPr/>
        </p:nvCxnSpPr>
        <p:spPr>
          <a:xfrm>
            <a:off x="3276600" y="1035422"/>
            <a:ext cx="7629785" cy="2698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B37A9C5C-C2BB-4834-87D6-65C9080F60ED}"/>
              </a:ext>
            </a:extLst>
          </p:cNvPr>
          <p:cNvCxnSpPr/>
          <p:nvPr/>
        </p:nvCxnSpPr>
        <p:spPr>
          <a:xfrm flipV="1">
            <a:off x="8966879" y="4848625"/>
            <a:ext cx="75007" cy="44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6" name="Straight Arrow Connector 7175">
            <a:extLst>
              <a:ext uri="{FF2B5EF4-FFF2-40B4-BE49-F238E27FC236}">
                <a16:creationId xmlns:a16="http://schemas.microsoft.com/office/drawing/2014/main" id="{B51A3B6C-CE53-4FA9-8B55-FE6602D3F613}"/>
              </a:ext>
            </a:extLst>
          </p:cNvPr>
          <p:cNvCxnSpPr/>
          <p:nvPr/>
        </p:nvCxnSpPr>
        <p:spPr>
          <a:xfrm>
            <a:off x="9213359" y="4876800"/>
            <a:ext cx="0" cy="485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8" name="Straight Arrow Connector 7177">
            <a:extLst>
              <a:ext uri="{FF2B5EF4-FFF2-40B4-BE49-F238E27FC236}">
                <a16:creationId xmlns:a16="http://schemas.microsoft.com/office/drawing/2014/main" id="{96D0BF50-B9AC-486F-B43F-F6FD9989A499}"/>
              </a:ext>
            </a:extLst>
          </p:cNvPr>
          <p:cNvCxnSpPr/>
          <p:nvPr/>
        </p:nvCxnSpPr>
        <p:spPr>
          <a:xfrm flipH="1" flipV="1">
            <a:off x="5562600" y="2933700"/>
            <a:ext cx="3352800" cy="251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1" name="Straight Arrow Connector 7180">
            <a:extLst>
              <a:ext uri="{FF2B5EF4-FFF2-40B4-BE49-F238E27FC236}">
                <a16:creationId xmlns:a16="http://schemas.microsoft.com/office/drawing/2014/main" id="{6CBCD5D4-BB25-4A7D-A527-35609B94891F}"/>
              </a:ext>
            </a:extLst>
          </p:cNvPr>
          <p:cNvCxnSpPr/>
          <p:nvPr/>
        </p:nvCxnSpPr>
        <p:spPr>
          <a:xfrm>
            <a:off x="5448300" y="2983083"/>
            <a:ext cx="3467100" cy="2725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3" name="Straight Arrow Connector 7182">
            <a:extLst>
              <a:ext uri="{FF2B5EF4-FFF2-40B4-BE49-F238E27FC236}">
                <a16:creationId xmlns:a16="http://schemas.microsoft.com/office/drawing/2014/main" id="{97F8CDD4-CBC7-4632-A5E7-A5D918885F42}"/>
              </a:ext>
            </a:extLst>
          </p:cNvPr>
          <p:cNvCxnSpPr/>
          <p:nvPr/>
        </p:nvCxnSpPr>
        <p:spPr>
          <a:xfrm>
            <a:off x="6934200" y="5562600"/>
            <a:ext cx="457200" cy="94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5" name="Straight Arrow Connector 7184">
            <a:extLst>
              <a:ext uri="{FF2B5EF4-FFF2-40B4-BE49-F238E27FC236}">
                <a16:creationId xmlns:a16="http://schemas.microsoft.com/office/drawing/2014/main" id="{A5440476-66A3-4E35-89E5-654F02813804}"/>
              </a:ext>
            </a:extLst>
          </p:cNvPr>
          <p:cNvCxnSpPr>
            <a:endCxn id="105" idx="1"/>
          </p:cNvCxnSpPr>
          <p:nvPr/>
        </p:nvCxnSpPr>
        <p:spPr>
          <a:xfrm flipH="1">
            <a:off x="6934200" y="5826197"/>
            <a:ext cx="383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7" name="Straight Arrow Connector 7186">
            <a:extLst>
              <a:ext uri="{FF2B5EF4-FFF2-40B4-BE49-F238E27FC236}">
                <a16:creationId xmlns:a16="http://schemas.microsoft.com/office/drawing/2014/main" id="{5012A2F4-0B27-44A9-B083-8CAAE720D088}"/>
              </a:ext>
            </a:extLst>
          </p:cNvPr>
          <p:cNvCxnSpPr/>
          <p:nvPr/>
        </p:nvCxnSpPr>
        <p:spPr>
          <a:xfrm>
            <a:off x="1446331" y="1905000"/>
            <a:ext cx="9526469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Arrow Connector 7188">
            <a:extLst>
              <a:ext uri="{FF2B5EF4-FFF2-40B4-BE49-F238E27FC236}">
                <a16:creationId xmlns:a16="http://schemas.microsoft.com/office/drawing/2014/main" id="{D6AAC837-B424-4682-87D8-0317C1CDA6DB}"/>
              </a:ext>
            </a:extLst>
          </p:cNvPr>
          <p:cNvCxnSpPr/>
          <p:nvPr/>
        </p:nvCxnSpPr>
        <p:spPr>
          <a:xfrm flipH="1" flipV="1">
            <a:off x="1524001" y="1828800"/>
            <a:ext cx="9382384" cy="258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1" name="Straight Arrow Connector 7190">
            <a:extLst>
              <a:ext uri="{FF2B5EF4-FFF2-40B4-BE49-F238E27FC236}">
                <a16:creationId xmlns:a16="http://schemas.microsoft.com/office/drawing/2014/main" id="{24D1B558-DDC7-4928-877F-F473F5DA7FB8}"/>
              </a:ext>
            </a:extLst>
          </p:cNvPr>
          <p:cNvCxnSpPr/>
          <p:nvPr/>
        </p:nvCxnSpPr>
        <p:spPr>
          <a:xfrm flipH="1">
            <a:off x="762000" y="1371600"/>
            <a:ext cx="1341696" cy="291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Arrow Connector 7194">
            <a:extLst>
              <a:ext uri="{FF2B5EF4-FFF2-40B4-BE49-F238E27FC236}">
                <a16:creationId xmlns:a16="http://schemas.microsoft.com/office/drawing/2014/main" id="{B619DBC6-53B8-4407-99F8-CBBD5E1C0763}"/>
              </a:ext>
            </a:extLst>
          </p:cNvPr>
          <p:cNvCxnSpPr/>
          <p:nvPr/>
        </p:nvCxnSpPr>
        <p:spPr>
          <a:xfrm flipV="1">
            <a:off x="985324" y="1316128"/>
            <a:ext cx="1300676" cy="2911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Arrow Connector 7196">
            <a:extLst>
              <a:ext uri="{FF2B5EF4-FFF2-40B4-BE49-F238E27FC236}">
                <a16:creationId xmlns:a16="http://schemas.microsoft.com/office/drawing/2014/main" id="{9421C578-A550-4F88-A6AC-2B9D0C05B016}"/>
              </a:ext>
            </a:extLst>
          </p:cNvPr>
          <p:cNvCxnSpPr/>
          <p:nvPr/>
        </p:nvCxnSpPr>
        <p:spPr>
          <a:xfrm flipH="1" flipV="1">
            <a:off x="2667000" y="4760978"/>
            <a:ext cx="3314700" cy="1258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Arrow Connector 7199">
            <a:extLst>
              <a:ext uri="{FF2B5EF4-FFF2-40B4-BE49-F238E27FC236}">
                <a16:creationId xmlns:a16="http://schemas.microsoft.com/office/drawing/2014/main" id="{FF2122F4-177C-405F-A3BF-39787857FB93}"/>
              </a:ext>
            </a:extLst>
          </p:cNvPr>
          <p:cNvCxnSpPr/>
          <p:nvPr/>
        </p:nvCxnSpPr>
        <p:spPr>
          <a:xfrm>
            <a:off x="3048000" y="4686537"/>
            <a:ext cx="2819400" cy="110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6C14278C-DC32-4539-B344-5413E595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19253" y="475478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927E704-1424-45C9-A0F5-1993377C1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52876" y="3362439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79E4EFE-46D6-4A38-B487-2AF631E8B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67642" y="1622017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9D93E0E8-C1CC-404A-A48A-C586730C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15667" y="-69950"/>
            <a:ext cx="691112" cy="5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851380-ACE4-40F1-AD0D-C25ADD9C6213}"/>
              </a:ext>
            </a:extLst>
          </p:cNvPr>
          <p:cNvCxnSpPr/>
          <p:nvPr/>
        </p:nvCxnSpPr>
        <p:spPr>
          <a:xfrm>
            <a:off x="4953000" y="3982672"/>
            <a:ext cx="876300" cy="1503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92C531-B02F-4253-BF0D-FE123A8ADCB2}"/>
              </a:ext>
            </a:extLst>
          </p:cNvPr>
          <p:cNvCxnSpPr/>
          <p:nvPr/>
        </p:nvCxnSpPr>
        <p:spPr>
          <a:xfrm flipH="1" flipV="1">
            <a:off x="5105400" y="3982672"/>
            <a:ext cx="812355" cy="140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2C8ED7-823A-41E4-9F6B-7842EEC89004}"/>
              </a:ext>
            </a:extLst>
          </p:cNvPr>
          <p:cNvCxnSpPr/>
          <p:nvPr/>
        </p:nvCxnSpPr>
        <p:spPr>
          <a:xfrm flipH="1" flipV="1">
            <a:off x="4953000" y="1905000"/>
            <a:ext cx="2662667" cy="834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4A47011-38F7-4C01-BC46-3535EFFE417C}"/>
              </a:ext>
            </a:extLst>
          </p:cNvPr>
          <p:cNvCxnSpPr>
            <a:cxnSpLocks/>
          </p:cNvCxnSpPr>
          <p:nvPr/>
        </p:nvCxnSpPr>
        <p:spPr>
          <a:xfrm>
            <a:off x="4944122" y="1068598"/>
            <a:ext cx="2705004" cy="1369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8EAC1E2-CD64-4282-A41E-4B5F0A5066A4}"/>
              </a:ext>
            </a:extLst>
          </p:cNvPr>
          <p:cNvCxnSpPr>
            <a:cxnSpLocks/>
          </p:cNvCxnSpPr>
          <p:nvPr/>
        </p:nvCxnSpPr>
        <p:spPr>
          <a:xfrm>
            <a:off x="4892616" y="558373"/>
            <a:ext cx="3342028" cy="25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6476105-D9F7-4D7C-BBA3-E1D478ACC1F9}"/>
              </a:ext>
            </a:extLst>
          </p:cNvPr>
          <p:cNvCxnSpPr>
            <a:cxnSpLocks/>
          </p:cNvCxnSpPr>
          <p:nvPr/>
        </p:nvCxnSpPr>
        <p:spPr>
          <a:xfrm flipH="1" flipV="1">
            <a:off x="4984522" y="809507"/>
            <a:ext cx="3159094" cy="2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933E4FC-59A7-47E9-B814-A23FCEFE09CF}"/>
              </a:ext>
            </a:extLst>
          </p:cNvPr>
          <p:cNvCxnSpPr/>
          <p:nvPr/>
        </p:nvCxnSpPr>
        <p:spPr>
          <a:xfrm flipV="1">
            <a:off x="5143988" y="2590800"/>
            <a:ext cx="4609612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Arrow Connector 7170">
            <a:extLst>
              <a:ext uri="{FF2B5EF4-FFF2-40B4-BE49-F238E27FC236}">
                <a16:creationId xmlns:a16="http://schemas.microsoft.com/office/drawing/2014/main" id="{16BCD359-703B-48D1-A117-A92186B349FE}"/>
              </a:ext>
            </a:extLst>
          </p:cNvPr>
          <p:cNvCxnSpPr/>
          <p:nvPr/>
        </p:nvCxnSpPr>
        <p:spPr>
          <a:xfrm flipH="1">
            <a:off x="5257800" y="2753925"/>
            <a:ext cx="4467225" cy="89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5" name="Straight Arrow Connector 7174">
            <a:extLst>
              <a:ext uri="{FF2B5EF4-FFF2-40B4-BE49-F238E27FC236}">
                <a16:creationId xmlns:a16="http://schemas.microsoft.com/office/drawing/2014/main" id="{3F82FF27-8360-4940-B71E-14C3AA2370DD}"/>
              </a:ext>
            </a:extLst>
          </p:cNvPr>
          <p:cNvCxnSpPr/>
          <p:nvPr/>
        </p:nvCxnSpPr>
        <p:spPr>
          <a:xfrm flipH="1">
            <a:off x="9753600" y="2514600"/>
            <a:ext cx="1569248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9" name="Straight Arrow Connector 7178">
            <a:extLst>
              <a:ext uri="{FF2B5EF4-FFF2-40B4-BE49-F238E27FC236}">
                <a16:creationId xmlns:a16="http://schemas.microsoft.com/office/drawing/2014/main" id="{680B3FCF-1EF6-4921-961E-5EC66EEF6BFE}"/>
              </a:ext>
            </a:extLst>
          </p:cNvPr>
          <p:cNvCxnSpPr/>
          <p:nvPr/>
        </p:nvCxnSpPr>
        <p:spPr>
          <a:xfrm flipV="1">
            <a:off x="9867116" y="2709416"/>
            <a:ext cx="1490338" cy="94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2" descr="Smartphone iphone - Free technology icons">
            <a:extLst>
              <a:ext uri="{FF2B5EF4-FFF2-40B4-BE49-F238E27FC236}">
                <a16:creationId xmlns:a16="http://schemas.microsoft.com/office/drawing/2014/main" id="{C8979909-4996-4E4D-8460-0208C944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427" y="4236278"/>
            <a:ext cx="691113" cy="69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4" name="Straight Arrow Connector 7183">
            <a:extLst>
              <a:ext uri="{FF2B5EF4-FFF2-40B4-BE49-F238E27FC236}">
                <a16:creationId xmlns:a16="http://schemas.microsoft.com/office/drawing/2014/main" id="{453A5ABF-F821-44E2-A3FE-27F4713E5B61}"/>
              </a:ext>
            </a:extLst>
          </p:cNvPr>
          <p:cNvCxnSpPr>
            <a:stCxn id="141" idx="1"/>
          </p:cNvCxnSpPr>
          <p:nvPr/>
        </p:nvCxnSpPr>
        <p:spPr>
          <a:xfrm flipH="1" flipV="1">
            <a:off x="2631454" y="1292665"/>
            <a:ext cx="3050973" cy="3289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8" name="Straight Arrow Connector 7187">
            <a:extLst>
              <a:ext uri="{FF2B5EF4-FFF2-40B4-BE49-F238E27FC236}">
                <a16:creationId xmlns:a16="http://schemas.microsoft.com/office/drawing/2014/main" id="{4F6AA749-11AE-4233-897C-A66AE8CF012D}"/>
              </a:ext>
            </a:extLst>
          </p:cNvPr>
          <p:cNvCxnSpPr/>
          <p:nvPr/>
        </p:nvCxnSpPr>
        <p:spPr>
          <a:xfrm>
            <a:off x="2751735" y="1269034"/>
            <a:ext cx="3059933" cy="3239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3" name="Straight Arrow Connector 7192">
            <a:extLst>
              <a:ext uri="{FF2B5EF4-FFF2-40B4-BE49-F238E27FC236}">
                <a16:creationId xmlns:a16="http://schemas.microsoft.com/office/drawing/2014/main" id="{E601B871-EB0F-4507-809B-FECED797A0D9}"/>
              </a:ext>
            </a:extLst>
          </p:cNvPr>
          <p:cNvCxnSpPr>
            <a:endCxn id="140" idx="3"/>
          </p:cNvCxnSpPr>
          <p:nvPr/>
        </p:nvCxnSpPr>
        <p:spPr>
          <a:xfrm flipV="1">
            <a:off x="6524209" y="2839757"/>
            <a:ext cx="3865419" cy="1799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8" name="Straight Arrow Connector 7197">
            <a:extLst>
              <a:ext uri="{FF2B5EF4-FFF2-40B4-BE49-F238E27FC236}">
                <a16:creationId xmlns:a16="http://schemas.microsoft.com/office/drawing/2014/main" id="{AAD26416-ABE3-4F62-847F-851D1ECC1DAE}"/>
              </a:ext>
            </a:extLst>
          </p:cNvPr>
          <p:cNvCxnSpPr>
            <a:endCxn id="141" idx="3"/>
          </p:cNvCxnSpPr>
          <p:nvPr/>
        </p:nvCxnSpPr>
        <p:spPr>
          <a:xfrm flipH="1">
            <a:off x="6373540" y="2351790"/>
            <a:ext cx="3766085" cy="2230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1" name="Straight Arrow Connector 7200">
            <a:extLst>
              <a:ext uri="{FF2B5EF4-FFF2-40B4-BE49-F238E27FC236}">
                <a16:creationId xmlns:a16="http://schemas.microsoft.com/office/drawing/2014/main" id="{787CA026-93FD-4D93-B824-8B2BB649EAEE}"/>
              </a:ext>
            </a:extLst>
          </p:cNvPr>
          <p:cNvCxnSpPr/>
          <p:nvPr/>
        </p:nvCxnSpPr>
        <p:spPr>
          <a:xfrm flipV="1">
            <a:off x="6781800" y="1089689"/>
            <a:ext cx="1474782" cy="452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Arrow Connector 7202">
            <a:extLst>
              <a:ext uri="{FF2B5EF4-FFF2-40B4-BE49-F238E27FC236}">
                <a16:creationId xmlns:a16="http://schemas.microsoft.com/office/drawing/2014/main" id="{54ECC01B-7264-48CF-A9B0-561EA0B3228D}"/>
              </a:ext>
            </a:extLst>
          </p:cNvPr>
          <p:cNvCxnSpPr>
            <a:endCxn id="105" idx="1"/>
          </p:cNvCxnSpPr>
          <p:nvPr/>
        </p:nvCxnSpPr>
        <p:spPr>
          <a:xfrm flipH="1">
            <a:off x="6875270" y="1205146"/>
            <a:ext cx="1437928" cy="4621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5" name="Straight Arrow Connector 7204">
            <a:extLst>
              <a:ext uri="{FF2B5EF4-FFF2-40B4-BE49-F238E27FC236}">
                <a16:creationId xmlns:a16="http://schemas.microsoft.com/office/drawing/2014/main" id="{144D01E2-10DC-4BCF-A6D0-CBF7C5D3DF10}"/>
              </a:ext>
            </a:extLst>
          </p:cNvPr>
          <p:cNvCxnSpPr/>
          <p:nvPr/>
        </p:nvCxnSpPr>
        <p:spPr>
          <a:xfrm flipH="1">
            <a:off x="1714500" y="4779625"/>
            <a:ext cx="4076700" cy="53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7" name="Straight Arrow Connector 7206">
            <a:extLst>
              <a:ext uri="{FF2B5EF4-FFF2-40B4-BE49-F238E27FC236}">
                <a16:creationId xmlns:a16="http://schemas.microsoft.com/office/drawing/2014/main" id="{21DE2E3B-3E26-4629-8427-BE02449295BF}"/>
              </a:ext>
            </a:extLst>
          </p:cNvPr>
          <p:cNvCxnSpPr/>
          <p:nvPr/>
        </p:nvCxnSpPr>
        <p:spPr>
          <a:xfrm flipV="1">
            <a:off x="1828800" y="4819007"/>
            <a:ext cx="3962400" cy="63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9" name="Straight Arrow Connector 7208">
            <a:extLst>
              <a:ext uri="{FF2B5EF4-FFF2-40B4-BE49-F238E27FC236}">
                <a16:creationId xmlns:a16="http://schemas.microsoft.com/office/drawing/2014/main" id="{78F16408-DF34-4631-841B-B9ACF937C4B6}"/>
              </a:ext>
            </a:extLst>
          </p:cNvPr>
          <p:cNvCxnSpPr/>
          <p:nvPr/>
        </p:nvCxnSpPr>
        <p:spPr>
          <a:xfrm flipH="1">
            <a:off x="6524209" y="150712"/>
            <a:ext cx="867191" cy="525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1" name="Straight Arrow Connector 7210">
            <a:extLst>
              <a:ext uri="{FF2B5EF4-FFF2-40B4-BE49-F238E27FC236}">
                <a16:creationId xmlns:a16="http://schemas.microsoft.com/office/drawing/2014/main" id="{7359973D-554F-4CC9-95D2-C47A86E0CCDB}"/>
              </a:ext>
            </a:extLst>
          </p:cNvPr>
          <p:cNvCxnSpPr/>
          <p:nvPr/>
        </p:nvCxnSpPr>
        <p:spPr>
          <a:xfrm flipV="1">
            <a:off x="3013179" y="557193"/>
            <a:ext cx="4581055" cy="203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3" name="Straight Arrow Connector 7212">
            <a:extLst>
              <a:ext uri="{FF2B5EF4-FFF2-40B4-BE49-F238E27FC236}">
                <a16:creationId xmlns:a16="http://schemas.microsoft.com/office/drawing/2014/main" id="{99CE1B28-760E-4C7C-B879-31E913C4C19F}"/>
              </a:ext>
            </a:extLst>
          </p:cNvPr>
          <p:cNvCxnSpPr/>
          <p:nvPr/>
        </p:nvCxnSpPr>
        <p:spPr>
          <a:xfrm flipV="1">
            <a:off x="5410200" y="1022076"/>
            <a:ext cx="2846382" cy="925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5" name="Straight Arrow Connector 7214">
            <a:extLst>
              <a:ext uri="{FF2B5EF4-FFF2-40B4-BE49-F238E27FC236}">
                <a16:creationId xmlns:a16="http://schemas.microsoft.com/office/drawing/2014/main" id="{86EF5354-EA66-4888-B37C-43F2546F57C1}"/>
              </a:ext>
            </a:extLst>
          </p:cNvPr>
          <p:cNvCxnSpPr/>
          <p:nvPr/>
        </p:nvCxnSpPr>
        <p:spPr>
          <a:xfrm flipH="1">
            <a:off x="6113645" y="1116530"/>
            <a:ext cx="2123687" cy="782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7" name="Straight Arrow Connector 7216">
            <a:extLst>
              <a:ext uri="{FF2B5EF4-FFF2-40B4-BE49-F238E27FC236}">
                <a16:creationId xmlns:a16="http://schemas.microsoft.com/office/drawing/2014/main" id="{593ECFF1-CC1C-4D51-9A24-1467FE9B95C1}"/>
              </a:ext>
            </a:extLst>
          </p:cNvPr>
          <p:cNvCxnSpPr>
            <a:endCxn id="107" idx="0"/>
          </p:cNvCxnSpPr>
          <p:nvPr/>
        </p:nvCxnSpPr>
        <p:spPr>
          <a:xfrm>
            <a:off x="7961223" y="557193"/>
            <a:ext cx="1597101" cy="4835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9" name="Straight Arrow Connector 7218">
            <a:extLst>
              <a:ext uri="{FF2B5EF4-FFF2-40B4-BE49-F238E27FC236}">
                <a16:creationId xmlns:a16="http://schemas.microsoft.com/office/drawing/2014/main" id="{E6572544-277A-4B28-A687-D02F8C91F1A7}"/>
              </a:ext>
            </a:extLst>
          </p:cNvPr>
          <p:cNvCxnSpPr/>
          <p:nvPr/>
        </p:nvCxnSpPr>
        <p:spPr>
          <a:xfrm flipH="1" flipV="1">
            <a:off x="7793144" y="519911"/>
            <a:ext cx="1548762" cy="4830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1" name="Straight Arrow Connector 7220">
            <a:extLst>
              <a:ext uri="{FF2B5EF4-FFF2-40B4-BE49-F238E27FC236}">
                <a16:creationId xmlns:a16="http://schemas.microsoft.com/office/drawing/2014/main" id="{16625197-92CC-4108-A7C0-EA58C1FD6372}"/>
              </a:ext>
            </a:extLst>
          </p:cNvPr>
          <p:cNvCxnSpPr>
            <a:endCxn id="113" idx="1"/>
          </p:cNvCxnSpPr>
          <p:nvPr/>
        </p:nvCxnSpPr>
        <p:spPr>
          <a:xfrm flipH="1">
            <a:off x="4910365" y="76200"/>
            <a:ext cx="2406742" cy="68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" name="Straight Arrow Connector 7222">
            <a:extLst>
              <a:ext uri="{FF2B5EF4-FFF2-40B4-BE49-F238E27FC236}">
                <a16:creationId xmlns:a16="http://schemas.microsoft.com/office/drawing/2014/main" id="{EA1CD077-1E5F-4EC9-B43F-E19C13D5778F}"/>
              </a:ext>
            </a:extLst>
          </p:cNvPr>
          <p:cNvCxnSpPr/>
          <p:nvPr/>
        </p:nvCxnSpPr>
        <p:spPr>
          <a:xfrm flipV="1">
            <a:off x="4847366" y="272365"/>
            <a:ext cx="2644046" cy="39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5" name="Straight Arrow Connector 7224">
            <a:extLst>
              <a:ext uri="{FF2B5EF4-FFF2-40B4-BE49-F238E27FC236}">
                <a16:creationId xmlns:a16="http://schemas.microsoft.com/office/drawing/2014/main" id="{578A0222-79F1-409B-9504-5F0650579845}"/>
              </a:ext>
            </a:extLst>
          </p:cNvPr>
          <p:cNvCxnSpPr/>
          <p:nvPr/>
        </p:nvCxnSpPr>
        <p:spPr>
          <a:xfrm>
            <a:off x="1432848" y="1484793"/>
            <a:ext cx="8677574" cy="77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7" name="Straight Arrow Connector 7226">
            <a:extLst>
              <a:ext uri="{FF2B5EF4-FFF2-40B4-BE49-F238E27FC236}">
                <a16:creationId xmlns:a16="http://schemas.microsoft.com/office/drawing/2014/main" id="{6B5C11D5-E22A-4023-A940-17A8EEA843ED}"/>
              </a:ext>
            </a:extLst>
          </p:cNvPr>
          <p:cNvCxnSpPr/>
          <p:nvPr/>
        </p:nvCxnSpPr>
        <p:spPr>
          <a:xfrm flipH="1" flipV="1">
            <a:off x="1524001" y="1753447"/>
            <a:ext cx="8586421" cy="59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Arrow Connector 7228">
            <a:extLst>
              <a:ext uri="{FF2B5EF4-FFF2-40B4-BE49-F238E27FC236}">
                <a16:creationId xmlns:a16="http://schemas.microsoft.com/office/drawing/2014/main" id="{FB7082EE-7F90-40E2-8EE0-5944F1D2FCA8}"/>
              </a:ext>
            </a:extLst>
          </p:cNvPr>
          <p:cNvCxnSpPr/>
          <p:nvPr/>
        </p:nvCxnSpPr>
        <p:spPr>
          <a:xfrm flipH="1" flipV="1">
            <a:off x="972956" y="2116714"/>
            <a:ext cx="932044" cy="1769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1" name="Straight Arrow Connector 7230">
            <a:extLst>
              <a:ext uri="{FF2B5EF4-FFF2-40B4-BE49-F238E27FC236}">
                <a16:creationId xmlns:a16="http://schemas.microsoft.com/office/drawing/2014/main" id="{CC03AD74-79DE-4DBA-A564-35A9E87843AD}"/>
              </a:ext>
            </a:extLst>
          </p:cNvPr>
          <p:cNvCxnSpPr/>
          <p:nvPr/>
        </p:nvCxnSpPr>
        <p:spPr>
          <a:xfrm>
            <a:off x="1143000" y="2156974"/>
            <a:ext cx="960696" cy="1729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4096">
            <a:extLst>
              <a:ext uri="{FF2B5EF4-FFF2-40B4-BE49-F238E27FC236}">
                <a16:creationId xmlns:a16="http://schemas.microsoft.com/office/drawing/2014/main" id="{03C85D24-B84A-4AB0-9A22-071FF7B32DFA}"/>
              </a:ext>
            </a:extLst>
          </p:cNvPr>
          <p:cNvCxnSpPr/>
          <p:nvPr/>
        </p:nvCxnSpPr>
        <p:spPr>
          <a:xfrm flipV="1">
            <a:off x="3429000" y="2362200"/>
            <a:ext cx="7848600" cy="170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100">
            <a:extLst>
              <a:ext uri="{FF2B5EF4-FFF2-40B4-BE49-F238E27FC236}">
                <a16:creationId xmlns:a16="http://schemas.microsoft.com/office/drawing/2014/main" id="{D7A6D8E5-FBFD-42A9-AD6D-2D4B2E366E7E}"/>
              </a:ext>
            </a:extLst>
          </p:cNvPr>
          <p:cNvCxnSpPr/>
          <p:nvPr/>
        </p:nvCxnSpPr>
        <p:spPr>
          <a:xfrm flipH="1">
            <a:off x="3429000" y="2450507"/>
            <a:ext cx="7910242" cy="148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5" name="Straight Arrow Connector 4104">
            <a:extLst>
              <a:ext uri="{FF2B5EF4-FFF2-40B4-BE49-F238E27FC236}">
                <a16:creationId xmlns:a16="http://schemas.microsoft.com/office/drawing/2014/main" id="{63B862AC-8D60-4F17-833F-239E4830106F}"/>
              </a:ext>
            </a:extLst>
          </p:cNvPr>
          <p:cNvCxnSpPr/>
          <p:nvPr/>
        </p:nvCxnSpPr>
        <p:spPr>
          <a:xfrm flipH="1" flipV="1">
            <a:off x="8458200" y="457200"/>
            <a:ext cx="2667000" cy="4470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Arrow Connector 4106">
            <a:extLst>
              <a:ext uri="{FF2B5EF4-FFF2-40B4-BE49-F238E27FC236}">
                <a16:creationId xmlns:a16="http://schemas.microsoft.com/office/drawing/2014/main" id="{6EA18A87-F81D-4024-9D4D-44BAEFC92C4B}"/>
              </a:ext>
            </a:extLst>
          </p:cNvPr>
          <p:cNvCxnSpPr/>
          <p:nvPr/>
        </p:nvCxnSpPr>
        <p:spPr>
          <a:xfrm>
            <a:off x="8458200" y="304800"/>
            <a:ext cx="3276600" cy="4716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Arrow Connector 4108">
            <a:extLst>
              <a:ext uri="{FF2B5EF4-FFF2-40B4-BE49-F238E27FC236}">
                <a16:creationId xmlns:a16="http://schemas.microsoft.com/office/drawing/2014/main" id="{7158255F-1973-408D-9879-AE874276A4C0}"/>
              </a:ext>
            </a:extLst>
          </p:cNvPr>
          <p:cNvCxnSpPr/>
          <p:nvPr/>
        </p:nvCxnSpPr>
        <p:spPr>
          <a:xfrm flipH="1" flipV="1">
            <a:off x="3276600" y="4415696"/>
            <a:ext cx="5765286" cy="1451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Arrow Connector 4110">
            <a:extLst>
              <a:ext uri="{FF2B5EF4-FFF2-40B4-BE49-F238E27FC236}">
                <a16:creationId xmlns:a16="http://schemas.microsoft.com/office/drawing/2014/main" id="{80EB64F9-1138-403D-85D4-541C7F529D9C}"/>
              </a:ext>
            </a:extLst>
          </p:cNvPr>
          <p:cNvCxnSpPr/>
          <p:nvPr/>
        </p:nvCxnSpPr>
        <p:spPr>
          <a:xfrm>
            <a:off x="3276600" y="4191000"/>
            <a:ext cx="5765286" cy="141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D1DF13-A85C-4ACB-BE39-4BDEA860D539}"/>
              </a:ext>
            </a:extLst>
          </p:cNvPr>
          <p:cNvCxnSpPr/>
          <p:nvPr/>
        </p:nvCxnSpPr>
        <p:spPr>
          <a:xfrm>
            <a:off x="1994771" y="1411739"/>
            <a:ext cx="7837197" cy="8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8F709-E762-4259-BB47-6DBD26781B19}"/>
              </a:ext>
            </a:extLst>
          </p:cNvPr>
          <p:cNvCxnSpPr/>
          <p:nvPr/>
        </p:nvCxnSpPr>
        <p:spPr>
          <a:xfrm flipH="1">
            <a:off x="1714500" y="685800"/>
            <a:ext cx="8039100" cy="3124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79D55C-D480-4CD4-AA10-D780B801DAA1}"/>
              </a:ext>
            </a:extLst>
          </p:cNvPr>
          <p:cNvCxnSpPr/>
          <p:nvPr/>
        </p:nvCxnSpPr>
        <p:spPr>
          <a:xfrm flipV="1">
            <a:off x="2360032" y="3362439"/>
            <a:ext cx="8546353" cy="237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537F5-F1D1-4E4B-AA90-65FB5E3F52B3}"/>
              </a:ext>
            </a:extLst>
          </p:cNvPr>
          <p:cNvCxnSpPr/>
          <p:nvPr/>
        </p:nvCxnSpPr>
        <p:spPr>
          <a:xfrm flipH="1">
            <a:off x="5761766" y="1089689"/>
            <a:ext cx="4239484" cy="372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542BDCA-FAB4-4DB8-879D-FB98073F6406}"/>
              </a:ext>
            </a:extLst>
          </p:cNvPr>
          <p:cNvCxnSpPr/>
          <p:nvPr/>
        </p:nvCxnSpPr>
        <p:spPr>
          <a:xfrm flipV="1">
            <a:off x="3452384" y="457200"/>
            <a:ext cx="1653016" cy="42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3" name="Straight Arrow Connector 7172">
            <a:extLst>
              <a:ext uri="{FF2B5EF4-FFF2-40B4-BE49-F238E27FC236}">
                <a16:creationId xmlns:a16="http://schemas.microsoft.com/office/drawing/2014/main" id="{0332DA6C-801B-4B18-97DA-EE7D05EBCC44}"/>
              </a:ext>
            </a:extLst>
          </p:cNvPr>
          <p:cNvCxnSpPr/>
          <p:nvPr/>
        </p:nvCxnSpPr>
        <p:spPr>
          <a:xfrm>
            <a:off x="3124200" y="1242566"/>
            <a:ext cx="7391400" cy="4243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2" name="Straight Arrow Connector 7181">
            <a:extLst>
              <a:ext uri="{FF2B5EF4-FFF2-40B4-BE49-F238E27FC236}">
                <a16:creationId xmlns:a16="http://schemas.microsoft.com/office/drawing/2014/main" id="{FCEFCEC7-63E5-4C38-BF4C-931C3032F671}"/>
              </a:ext>
            </a:extLst>
          </p:cNvPr>
          <p:cNvCxnSpPr/>
          <p:nvPr/>
        </p:nvCxnSpPr>
        <p:spPr>
          <a:xfrm flipV="1">
            <a:off x="1446331" y="3362439"/>
            <a:ext cx="9755069" cy="82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0" name="Straight Connector 7189">
            <a:extLst>
              <a:ext uri="{FF2B5EF4-FFF2-40B4-BE49-F238E27FC236}">
                <a16:creationId xmlns:a16="http://schemas.microsoft.com/office/drawing/2014/main" id="{A296D299-1F7B-4892-89BF-9A9E56C6530A}"/>
              </a:ext>
            </a:extLst>
          </p:cNvPr>
          <p:cNvCxnSpPr/>
          <p:nvPr/>
        </p:nvCxnSpPr>
        <p:spPr>
          <a:xfrm flipH="1" flipV="1">
            <a:off x="2590800" y="2450507"/>
            <a:ext cx="7772400" cy="223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9" name="Straight Arrow Connector 7198">
            <a:extLst>
              <a:ext uri="{FF2B5EF4-FFF2-40B4-BE49-F238E27FC236}">
                <a16:creationId xmlns:a16="http://schemas.microsoft.com/office/drawing/2014/main" id="{6E3CCF40-3EE1-448E-B104-8F154739EA99}"/>
              </a:ext>
            </a:extLst>
          </p:cNvPr>
          <p:cNvCxnSpPr/>
          <p:nvPr/>
        </p:nvCxnSpPr>
        <p:spPr>
          <a:xfrm flipV="1">
            <a:off x="5257800" y="2983083"/>
            <a:ext cx="6326502" cy="295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4" name="Straight Arrow Connector 7203">
            <a:extLst>
              <a:ext uri="{FF2B5EF4-FFF2-40B4-BE49-F238E27FC236}">
                <a16:creationId xmlns:a16="http://schemas.microsoft.com/office/drawing/2014/main" id="{3BE6C72C-CA06-42FC-9FEF-745802F3E692}"/>
              </a:ext>
            </a:extLst>
          </p:cNvPr>
          <p:cNvCxnSpPr/>
          <p:nvPr/>
        </p:nvCxnSpPr>
        <p:spPr>
          <a:xfrm flipH="1">
            <a:off x="1432848" y="304800"/>
            <a:ext cx="8015952" cy="363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8" name="Straight Arrow Connector 7207">
            <a:extLst>
              <a:ext uri="{FF2B5EF4-FFF2-40B4-BE49-F238E27FC236}">
                <a16:creationId xmlns:a16="http://schemas.microsoft.com/office/drawing/2014/main" id="{8C69006E-2380-47B1-8E88-ED5E6B114BD4}"/>
              </a:ext>
            </a:extLst>
          </p:cNvPr>
          <p:cNvCxnSpPr/>
          <p:nvPr/>
        </p:nvCxnSpPr>
        <p:spPr>
          <a:xfrm>
            <a:off x="762000" y="2098698"/>
            <a:ext cx="100711" cy="30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2" name="Straight Arrow Connector 7211">
            <a:extLst>
              <a:ext uri="{FF2B5EF4-FFF2-40B4-BE49-F238E27FC236}">
                <a16:creationId xmlns:a16="http://schemas.microsoft.com/office/drawing/2014/main" id="{B49911E7-ABFE-45DA-8D28-51233354ADF3}"/>
              </a:ext>
            </a:extLst>
          </p:cNvPr>
          <p:cNvCxnSpPr>
            <a:stCxn id="4100" idx="1"/>
          </p:cNvCxnSpPr>
          <p:nvPr/>
        </p:nvCxnSpPr>
        <p:spPr>
          <a:xfrm>
            <a:off x="1994771" y="839885"/>
            <a:ext cx="1053229" cy="2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6" name="Straight Arrow Connector 7215">
            <a:extLst>
              <a:ext uri="{FF2B5EF4-FFF2-40B4-BE49-F238E27FC236}">
                <a16:creationId xmlns:a16="http://schemas.microsoft.com/office/drawing/2014/main" id="{5666D753-7D81-41E8-9F04-9A93FD461A55}"/>
              </a:ext>
            </a:extLst>
          </p:cNvPr>
          <p:cNvCxnSpPr/>
          <p:nvPr/>
        </p:nvCxnSpPr>
        <p:spPr>
          <a:xfrm>
            <a:off x="4984522" y="1606018"/>
            <a:ext cx="1890748" cy="23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0" name="Straight Arrow Connector 7219">
            <a:extLst>
              <a:ext uri="{FF2B5EF4-FFF2-40B4-BE49-F238E27FC236}">
                <a16:creationId xmlns:a16="http://schemas.microsoft.com/office/drawing/2014/main" id="{1B59455D-4BC6-4870-9D7C-0859E6178E72}"/>
              </a:ext>
            </a:extLst>
          </p:cNvPr>
          <p:cNvCxnSpPr/>
          <p:nvPr/>
        </p:nvCxnSpPr>
        <p:spPr>
          <a:xfrm>
            <a:off x="8385769" y="150712"/>
            <a:ext cx="2129831" cy="90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4" name="Straight Arrow Connector 7223">
            <a:extLst>
              <a:ext uri="{FF2B5EF4-FFF2-40B4-BE49-F238E27FC236}">
                <a16:creationId xmlns:a16="http://schemas.microsoft.com/office/drawing/2014/main" id="{5C34CF95-B4CE-4819-9720-D7326B3268D8}"/>
              </a:ext>
            </a:extLst>
          </p:cNvPr>
          <p:cNvCxnSpPr/>
          <p:nvPr/>
        </p:nvCxnSpPr>
        <p:spPr>
          <a:xfrm flipV="1">
            <a:off x="5029200" y="3237569"/>
            <a:ext cx="2971800" cy="262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Arrow Connector 7227">
            <a:extLst>
              <a:ext uri="{FF2B5EF4-FFF2-40B4-BE49-F238E27FC236}">
                <a16:creationId xmlns:a16="http://schemas.microsoft.com/office/drawing/2014/main" id="{1A2B9C79-1B66-42C2-9F92-6DDEDC489ABD}"/>
              </a:ext>
            </a:extLst>
          </p:cNvPr>
          <p:cNvCxnSpPr/>
          <p:nvPr/>
        </p:nvCxnSpPr>
        <p:spPr>
          <a:xfrm flipV="1">
            <a:off x="1432848" y="2199951"/>
            <a:ext cx="6058564" cy="219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8651157D-D3AD-4420-987D-88DE9490CA0B}"/>
              </a:ext>
            </a:extLst>
          </p:cNvPr>
          <p:cNvCxnSpPr/>
          <p:nvPr/>
        </p:nvCxnSpPr>
        <p:spPr>
          <a:xfrm flipV="1">
            <a:off x="5181600" y="2778426"/>
            <a:ext cx="1247801" cy="315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Arrow Connector 4102">
            <a:extLst>
              <a:ext uri="{FF2B5EF4-FFF2-40B4-BE49-F238E27FC236}">
                <a16:creationId xmlns:a16="http://schemas.microsoft.com/office/drawing/2014/main" id="{0BD83F04-743F-4403-BD54-44729C934E21}"/>
              </a:ext>
            </a:extLst>
          </p:cNvPr>
          <p:cNvCxnSpPr/>
          <p:nvPr/>
        </p:nvCxnSpPr>
        <p:spPr>
          <a:xfrm flipH="1">
            <a:off x="1048893" y="881785"/>
            <a:ext cx="4399407" cy="253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8" name="Straight Arrow Connector 4107">
            <a:extLst>
              <a:ext uri="{FF2B5EF4-FFF2-40B4-BE49-F238E27FC236}">
                <a16:creationId xmlns:a16="http://schemas.microsoft.com/office/drawing/2014/main" id="{B383B933-271C-403F-960D-EF012E02733C}"/>
              </a:ext>
            </a:extLst>
          </p:cNvPr>
          <p:cNvCxnSpPr/>
          <p:nvPr/>
        </p:nvCxnSpPr>
        <p:spPr>
          <a:xfrm flipH="1" flipV="1">
            <a:off x="4114800" y="2895600"/>
            <a:ext cx="6553200" cy="207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4111">
            <a:extLst>
              <a:ext uri="{FF2B5EF4-FFF2-40B4-BE49-F238E27FC236}">
                <a16:creationId xmlns:a16="http://schemas.microsoft.com/office/drawing/2014/main" id="{767AF812-37CC-4CA8-9C58-C31132A46D25}"/>
              </a:ext>
            </a:extLst>
          </p:cNvPr>
          <p:cNvCxnSpPr/>
          <p:nvPr/>
        </p:nvCxnSpPr>
        <p:spPr>
          <a:xfrm flipV="1">
            <a:off x="1994771" y="4038600"/>
            <a:ext cx="2577229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4" name="Straight Arrow Connector 4113">
            <a:extLst>
              <a:ext uri="{FF2B5EF4-FFF2-40B4-BE49-F238E27FC236}">
                <a16:creationId xmlns:a16="http://schemas.microsoft.com/office/drawing/2014/main" id="{E2F462B7-91C9-42E1-B0BA-E3ABB81CBF48}"/>
              </a:ext>
            </a:extLst>
          </p:cNvPr>
          <p:cNvCxnSpPr/>
          <p:nvPr/>
        </p:nvCxnSpPr>
        <p:spPr>
          <a:xfrm>
            <a:off x="3048000" y="1269034"/>
            <a:ext cx="404384" cy="4340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69C04947-608C-4283-87E7-747A3D285F37}"/>
              </a:ext>
            </a:extLst>
          </p:cNvPr>
          <p:cNvCxnSpPr>
            <a:cxnSpLocks/>
          </p:cNvCxnSpPr>
          <p:nvPr/>
        </p:nvCxnSpPr>
        <p:spPr>
          <a:xfrm flipH="1">
            <a:off x="9601200" y="863251"/>
            <a:ext cx="1066800" cy="25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9" name="Straight Arrow Connector 4118">
            <a:extLst>
              <a:ext uri="{FF2B5EF4-FFF2-40B4-BE49-F238E27FC236}">
                <a16:creationId xmlns:a16="http://schemas.microsoft.com/office/drawing/2014/main" id="{85DD4645-95B4-4640-82B2-480442AC8571}"/>
              </a:ext>
            </a:extLst>
          </p:cNvPr>
          <p:cNvCxnSpPr>
            <a:stCxn id="52" idx="1"/>
          </p:cNvCxnSpPr>
          <p:nvPr/>
        </p:nvCxnSpPr>
        <p:spPr>
          <a:xfrm flipH="1" flipV="1">
            <a:off x="1446331" y="1547460"/>
            <a:ext cx="9395630" cy="2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4344DEA-6A89-4BBA-8097-689D504D38D4}"/>
              </a:ext>
            </a:extLst>
          </p:cNvPr>
          <p:cNvCxnSpPr/>
          <p:nvPr/>
        </p:nvCxnSpPr>
        <p:spPr>
          <a:xfrm>
            <a:off x="1446331" y="1411739"/>
            <a:ext cx="8993069" cy="7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3" name="Straight Arrow Connector 4122">
            <a:extLst>
              <a:ext uri="{FF2B5EF4-FFF2-40B4-BE49-F238E27FC236}">
                <a16:creationId xmlns:a16="http://schemas.microsoft.com/office/drawing/2014/main" id="{35221FC8-0EEC-4485-990E-C9949D94F27E}"/>
              </a:ext>
            </a:extLst>
          </p:cNvPr>
          <p:cNvCxnSpPr/>
          <p:nvPr/>
        </p:nvCxnSpPr>
        <p:spPr>
          <a:xfrm flipV="1">
            <a:off x="1828800" y="990600"/>
            <a:ext cx="8003168" cy="41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9025FD85-2FE8-4D9E-817F-2B32A95DDDCB}"/>
              </a:ext>
            </a:extLst>
          </p:cNvPr>
          <p:cNvCxnSpPr/>
          <p:nvPr/>
        </p:nvCxnSpPr>
        <p:spPr>
          <a:xfrm flipH="1" flipV="1">
            <a:off x="5105400" y="953342"/>
            <a:ext cx="5638741" cy="436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7" name="Straight Arrow Connector 4126">
            <a:extLst>
              <a:ext uri="{FF2B5EF4-FFF2-40B4-BE49-F238E27FC236}">
                <a16:creationId xmlns:a16="http://schemas.microsoft.com/office/drawing/2014/main" id="{0107468C-6A15-4799-AB56-3F9330F73259}"/>
              </a:ext>
            </a:extLst>
          </p:cNvPr>
          <p:cNvCxnSpPr/>
          <p:nvPr/>
        </p:nvCxnSpPr>
        <p:spPr>
          <a:xfrm flipH="1" flipV="1">
            <a:off x="6323865" y="1316128"/>
            <a:ext cx="1469279" cy="404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9" name="Straight Arrow Connector 4128">
            <a:extLst>
              <a:ext uri="{FF2B5EF4-FFF2-40B4-BE49-F238E27FC236}">
                <a16:creationId xmlns:a16="http://schemas.microsoft.com/office/drawing/2014/main" id="{A119DF6D-61D9-4C7C-A907-781CFF600EB9}"/>
              </a:ext>
            </a:extLst>
          </p:cNvPr>
          <p:cNvCxnSpPr>
            <a:endCxn id="5126" idx="1"/>
          </p:cNvCxnSpPr>
          <p:nvPr/>
        </p:nvCxnSpPr>
        <p:spPr>
          <a:xfrm flipV="1">
            <a:off x="3314811" y="503411"/>
            <a:ext cx="6742281" cy="4846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1" name="Straight Arrow Connector 4130">
            <a:extLst>
              <a:ext uri="{FF2B5EF4-FFF2-40B4-BE49-F238E27FC236}">
                <a16:creationId xmlns:a16="http://schemas.microsoft.com/office/drawing/2014/main" id="{15652730-47DC-4C7C-9BCB-0052C7064D27}"/>
              </a:ext>
            </a:extLst>
          </p:cNvPr>
          <p:cNvCxnSpPr>
            <a:endCxn id="2058" idx="0"/>
          </p:cNvCxnSpPr>
          <p:nvPr/>
        </p:nvCxnSpPr>
        <p:spPr>
          <a:xfrm flipH="1">
            <a:off x="1098196" y="762000"/>
            <a:ext cx="3016604" cy="4358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3" name="Straight Arrow Connector 4132">
            <a:extLst>
              <a:ext uri="{FF2B5EF4-FFF2-40B4-BE49-F238E27FC236}">
                <a16:creationId xmlns:a16="http://schemas.microsoft.com/office/drawing/2014/main" id="{EEBD2146-4D08-43DA-A16A-2E4FA5D2948D}"/>
              </a:ext>
            </a:extLst>
          </p:cNvPr>
          <p:cNvCxnSpPr/>
          <p:nvPr/>
        </p:nvCxnSpPr>
        <p:spPr>
          <a:xfrm flipV="1">
            <a:off x="1048893" y="863251"/>
            <a:ext cx="10031058" cy="2353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Straight Arrow Connector 4134">
            <a:extLst>
              <a:ext uri="{FF2B5EF4-FFF2-40B4-BE49-F238E27FC236}">
                <a16:creationId xmlns:a16="http://schemas.microsoft.com/office/drawing/2014/main" id="{A9648954-61A1-4D1B-9CD1-8066072661F3}"/>
              </a:ext>
            </a:extLst>
          </p:cNvPr>
          <p:cNvCxnSpPr/>
          <p:nvPr/>
        </p:nvCxnSpPr>
        <p:spPr>
          <a:xfrm flipH="1" flipV="1">
            <a:off x="7126099" y="1280446"/>
            <a:ext cx="3715862" cy="4015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7" name="Straight Arrow Connector 4136">
            <a:extLst>
              <a:ext uri="{FF2B5EF4-FFF2-40B4-BE49-F238E27FC236}">
                <a16:creationId xmlns:a16="http://schemas.microsoft.com/office/drawing/2014/main" id="{2C94C7C3-923D-45C7-9CBE-857670CEA487}"/>
              </a:ext>
            </a:extLst>
          </p:cNvPr>
          <p:cNvCxnSpPr/>
          <p:nvPr/>
        </p:nvCxnSpPr>
        <p:spPr>
          <a:xfrm flipV="1">
            <a:off x="5035322" y="1689970"/>
            <a:ext cx="5454878" cy="360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4138">
            <a:extLst>
              <a:ext uri="{FF2B5EF4-FFF2-40B4-BE49-F238E27FC236}">
                <a16:creationId xmlns:a16="http://schemas.microsoft.com/office/drawing/2014/main" id="{235E6765-0165-4B86-BFA1-ED342E49D9B4}"/>
              </a:ext>
            </a:extLst>
          </p:cNvPr>
          <p:cNvCxnSpPr/>
          <p:nvPr/>
        </p:nvCxnSpPr>
        <p:spPr>
          <a:xfrm flipH="1">
            <a:off x="228600" y="2941053"/>
            <a:ext cx="76200" cy="124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1" name="Straight Arrow Connector 4140">
            <a:extLst>
              <a:ext uri="{FF2B5EF4-FFF2-40B4-BE49-F238E27FC236}">
                <a16:creationId xmlns:a16="http://schemas.microsoft.com/office/drawing/2014/main" id="{B83F876E-9F78-4C19-8DB5-0318F879287D}"/>
              </a:ext>
            </a:extLst>
          </p:cNvPr>
          <p:cNvCxnSpPr>
            <a:endCxn id="10" idx="0"/>
          </p:cNvCxnSpPr>
          <p:nvPr/>
        </p:nvCxnSpPr>
        <p:spPr>
          <a:xfrm flipH="1">
            <a:off x="9295092" y="921334"/>
            <a:ext cx="1068108" cy="258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Straight Arrow Connector 4142">
            <a:extLst>
              <a:ext uri="{FF2B5EF4-FFF2-40B4-BE49-F238E27FC236}">
                <a16:creationId xmlns:a16="http://schemas.microsoft.com/office/drawing/2014/main" id="{35FDE39B-1E39-47A4-9B14-5EFF6E671EC9}"/>
              </a:ext>
            </a:extLst>
          </p:cNvPr>
          <p:cNvCxnSpPr/>
          <p:nvPr/>
        </p:nvCxnSpPr>
        <p:spPr>
          <a:xfrm>
            <a:off x="4114800" y="921334"/>
            <a:ext cx="533400" cy="4291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10AFD756-C5AB-4324-A534-F1176764D7FE}"/>
              </a:ext>
            </a:extLst>
          </p:cNvPr>
          <p:cNvCxnSpPr/>
          <p:nvPr/>
        </p:nvCxnSpPr>
        <p:spPr>
          <a:xfrm flipH="1">
            <a:off x="6781800" y="5295562"/>
            <a:ext cx="4174329" cy="19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Straight Arrow Connector 4146">
            <a:extLst>
              <a:ext uri="{FF2B5EF4-FFF2-40B4-BE49-F238E27FC236}">
                <a16:creationId xmlns:a16="http://schemas.microsoft.com/office/drawing/2014/main" id="{4F124D0F-A18C-4C12-A321-5A7AFFAB7914}"/>
              </a:ext>
            </a:extLst>
          </p:cNvPr>
          <p:cNvCxnSpPr/>
          <p:nvPr/>
        </p:nvCxnSpPr>
        <p:spPr>
          <a:xfrm flipH="1">
            <a:off x="9829146" y="839885"/>
            <a:ext cx="709078" cy="4455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Straight Arrow Connector 4148">
            <a:extLst>
              <a:ext uri="{FF2B5EF4-FFF2-40B4-BE49-F238E27FC236}">
                <a16:creationId xmlns:a16="http://schemas.microsoft.com/office/drawing/2014/main" id="{66A0E3E0-5A37-4188-A340-733E497C8DDE}"/>
              </a:ext>
            </a:extLst>
          </p:cNvPr>
          <p:cNvCxnSpPr/>
          <p:nvPr/>
        </p:nvCxnSpPr>
        <p:spPr>
          <a:xfrm flipH="1">
            <a:off x="2819400" y="600974"/>
            <a:ext cx="1219200" cy="3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1" name="Straight Arrow Connector 4150">
            <a:extLst>
              <a:ext uri="{FF2B5EF4-FFF2-40B4-BE49-F238E27FC236}">
                <a16:creationId xmlns:a16="http://schemas.microsoft.com/office/drawing/2014/main" id="{B44191C2-3411-449E-A18D-34F7261FCBA9}"/>
              </a:ext>
            </a:extLst>
          </p:cNvPr>
          <p:cNvCxnSpPr/>
          <p:nvPr/>
        </p:nvCxnSpPr>
        <p:spPr>
          <a:xfrm>
            <a:off x="7091492" y="6019800"/>
            <a:ext cx="1950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3" name="Straight Arrow Connector 4152">
            <a:extLst>
              <a:ext uri="{FF2B5EF4-FFF2-40B4-BE49-F238E27FC236}">
                <a16:creationId xmlns:a16="http://schemas.microsoft.com/office/drawing/2014/main" id="{BB12886D-011D-4613-8E73-DB6247B7422C}"/>
              </a:ext>
            </a:extLst>
          </p:cNvPr>
          <p:cNvCxnSpPr/>
          <p:nvPr/>
        </p:nvCxnSpPr>
        <p:spPr>
          <a:xfrm flipV="1">
            <a:off x="2164996" y="1371600"/>
            <a:ext cx="7969604" cy="371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5" name="Straight Arrow Connector 4154">
            <a:extLst>
              <a:ext uri="{FF2B5EF4-FFF2-40B4-BE49-F238E27FC236}">
                <a16:creationId xmlns:a16="http://schemas.microsoft.com/office/drawing/2014/main" id="{E4467385-39CD-41BF-9D07-784013C20EE8}"/>
              </a:ext>
            </a:extLst>
          </p:cNvPr>
          <p:cNvCxnSpPr/>
          <p:nvPr/>
        </p:nvCxnSpPr>
        <p:spPr>
          <a:xfrm flipH="1" flipV="1">
            <a:off x="4798432" y="1022076"/>
            <a:ext cx="5945709" cy="3796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Straight Arrow Connector 4156">
            <a:extLst>
              <a:ext uri="{FF2B5EF4-FFF2-40B4-BE49-F238E27FC236}">
                <a16:creationId xmlns:a16="http://schemas.microsoft.com/office/drawing/2014/main" id="{77E0704C-EB4E-4B45-BE2F-2691AC5B71F9}"/>
              </a:ext>
            </a:extLst>
          </p:cNvPr>
          <p:cNvCxnSpPr/>
          <p:nvPr/>
        </p:nvCxnSpPr>
        <p:spPr>
          <a:xfrm flipH="1">
            <a:off x="4724400" y="1316128"/>
            <a:ext cx="1444989" cy="3922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9" name="Straight Arrow Connector 4158">
            <a:extLst>
              <a:ext uri="{FF2B5EF4-FFF2-40B4-BE49-F238E27FC236}">
                <a16:creationId xmlns:a16="http://schemas.microsoft.com/office/drawing/2014/main" id="{84E0A503-8D1B-4386-B887-DA1E54302B70}"/>
              </a:ext>
            </a:extLst>
          </p:cNvPr>
          <p:cNvCxnSpPr/>
          <p:nvPr/>
        </p:nvCxnSpPr>
        <p:spPr>
          <a:xfrm flipV="1">
            <a:off x="1446331" y="152400"/>
            <a:ext cx="7722041" cy="373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74E590-65F4-4D2A-B6EE-D39D5A55AFEC}"/>
              </a:ext>
            </a:extLst>
          </p:cNvPr>
          <p:cNvCxnSpPr/>
          <p:nvPr/>
        </p:nvCxnSpPr>
        <p:spPr>
          <a:xfrm flipH="1" flipV="1">
            <a:off x="4724400" y="3021587"/>
            <a:ext cx="3843125" cy="179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1EB838-F73C-4FA3-86D1-D3059F795585}"/>
              </a:ext>
            </a:extLst>
          </p:cNvPr>
          <p:cNvCxnSpPr/>
          <p:nvPr/>
        </p:nvCxnSpPr>
        <p:spPr>
          <a:xfrm flipV="1">
            <a:off x="5105400" y="5562600"/>
            <a:ext cx="55626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1F3387-27F9-4D85-8A2D-D40063E78ACC}"/>
              </a:ext>
            </a:extLst>
          </p:cNvPr>
          <p:cNvCxnSpPr/>
          <p:nvPr/>
        </p:nvCxnSpPr>
        <p:spPr>
          <a:xfrm flipH="1">
            <a:off x="4892616" y="5867400"/>
            <a:ext cx="5645608" cy="15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83834BE-D707-4DC9-9399-C7F85BCFE6B6}"/>
              </a:ext>
            </a:extLst>
          </p:cNvPr>
          <p:cNvCxnSpPr/>
          <p:nvPr/>
        </p:nvCxnSpPr>
        <p:spPr>
          <a:xfrm flipH="1" flipV="1">
            <a:off x="9448800" y="953342"/>
            <a:ext cx="2057400" cy="183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FA2D00-2183-4FA5-B388-1AC5A8DFD6DF}"/>
              </a:ext>
            </a:extLst>
          </p:cNvPr>
          <p:cNvCxnSpPr/>
          <p:nvPr/>
        </p:nvCxnSpPr>
        <p:spPr>
          <a:xfrm>
            <a:off x="11526663" y="1622017"/>
            <a:ext cx="208137" cy="288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3EB3CF8-7B6A-465E-9CE3-5561A3036A9E}"/>
              </a:ext>
            </a:extLst>
          </p:cNvPr>
          <p:cNvCxnSpPr/>
          <p:nvPr/>
        </p:nvCxnSpPr>
        <p:spPr>
          <a:xfrm flipH="1" flipV="1">
            <a:off x="7148421" y="557193"/>
            <a:ext cx="4795928" cy="4370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45A23E-E525-46DB-96C9-ED81C20DD3C0}"/>
              </a:ext>
            </a:extLst>
          </p:cNvPr>
          <p:cNvCxnSpPr/>
          <p:nvPr/>
        </p:nvCxnSpPr>
        <p:spPr>
          <a:xfrm flipH="1" flipV="1">
            <a:off x="3013179" y="2514600"/>
            <a:ext cx="5707221" cy="2265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ED22D51-96E4-4DA5-8437-DFE7861504A2}"/>
              </a:ext>
            </a:extLst>
          </p:cNvPr>
          <p:cNvCxnSpPr/>
          <p:nvPr/>
        </p:nvCxnSpPr>
        <p:spPr>
          <a:xfrm flipH="1" flipV="1">
            <a:off x="5143988" y="1183828"/>
            <a:ext cx="3840042" cy="4222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7DD35B2-D519-45C8-A7E5-01A907373305}"/>
              </a:ext>
            </a:extLst>
          </p:cNvPr>
          <p:cNvCxnSpPr/>
          <p:nvPr/>
        </p:nvCxnSpPr>
        <p:spPr>
          <a:xfrm flipV="1">
            <a:off x="8720400" y="1766500"/>
            <a:ext cx="0" cy="437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E412DAD-E41B-4457-A679-759DB6B75FBA}"/>
              </a:ext>
            </a:extLst>
          </p:cNvPr>
          <p:cNvCxnSpPr/>
          <p:nvPr/>
        </p:nvCxnSpPr>
        <p:spPr>
          <a:xfrm flipV="1">
            <a:off x="3551885" y="4580265"/>
            <a:ext cx="7573315" cy="1557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4D7ECC7-3111-4219-9CA3-629A5E5F87E2}"/>
              </a:ext>
            </a:extLst>
          </p:cNvPr>
          <p:cNvCxnSpPr>
            <a:stCxn id="7169" idx="2"/>
          </p:cNvCxnSpPr>
          <p:nvPr/>
        </p:nvCxnSpPr>
        <p:spPr>
          <a:xfrm flipH="1">
            <a:off x="10777800" y="1842174"/>
            <a:ext cx="178329" cy="3596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B36EA7C-E99E-45EC-B022-569F79DFD673}"/>
              </a:ext>
            </a:extLst>
          </p:cNvPr>
          <p:cNvCxnSpPr/>
          <p:nvPr/>
        </p:nvCxnSpPr>
        <p:spPr>
          <a:xfrm flipV="1">
            <a:off x="10075274" y="2839757"/>
            <a:ext cx="462950" cy="286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3D67E8-7899-4A6B-A873-E6AB8C9BDDAB}"/>
              </a:ext>
            </a:extLst>
          </p:cNvPr>
          <p:cNvCxnSpPr/>
          <p:nvPr/>
        </p:nvCxnSpPr>
        <p:spPr>
          <a:xfrm flipV="1">
            <a:off x="3429000" y="2839757"/>
            <a:ext cx="1524000" cy="1302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2D9117B-38F6-490A-BD01-6905A02DF70C}"/>
              </a:ext>
            </a:extLst>
          </p:cNvPr>
          <p:cNvCxnSpPr/>
          <p:nvPr/>
        </p:nvCxnSpPr>
        <p:spPr>
          <a:xfrm>
            <a:off x="1295400" y="2068683"/>
            <a:ext cx="715316" cy="134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8B147E-1A41-4C1B-BB1C-1B82BEB3A39B}"/>
              </a:ext>
            </a:extLst>
          </p:cNvPr>
          <p:cNvCxnSpPr/>
          <p:nvPr/>
        </p:nvCxnSpPr>
        <p:spPr>
          <a:xfrm flipH="1">
            <a:off x="8066689" y="809507"/>
            <a:ext cx="2008585" cy="4507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E0C2B62-DC67-4F90-B99C-E01F3B167CB7}"/>
              </a:ext>
            </a:extLst>
          </p:cNvPr>
          <p:cNvSpPr/>
          <p:nvPr/>
        </p:nvSpPr>
        <p:spPr>
          <a:xfrm>
            <a:off x="1815719" y="1319892"/>
            <a:ext cx="8121024" cy="308983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B31A9-C608-4AA1-A657-0ABE38F4B168}"/>
              </a:ext>
            </a:extLst>
          </p:cNvPr>
          <p:cNvSpPr txBox="1"/>
          <p:nvPr/>
        </p:nvSpPr>
        <p:spPr>
          <a:xfrm>
            <a:off x="3664442" y="2531656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306.4 billion emails are sent every day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4DEA5D-2846-42F4-9D4D-51DA10AEC9C3}"/>
              </a:ext>
            </a:extLst>
          </p:cNvPr>
          <p:cNvSpPr txBox="1"/>
          <p:nvPr/>
        </p:nvSpPr>
        <p:spPr>
          <a:xfrm>
            <a:off x="3064480" y="1639755"/>
            <a:ext cx="5438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 have </a:t>
            </a:r>
            <a:r>
              <a:rPr lang="en-US" b="1" dirty="0">
                <a:solidFill>
                  <a:schemeClr val="tx1"/>
                </a:solidFill>
              </a:rPr>
              <a:t>billions</a:t>
            </a:r>
            <a:r>
              <a:rPr lang="en-US" dirty="0">
                <a:solidFill>
                  <a:schemeClr val="tx1"/>
                </a:solidFill>
              </a:rPr>
              <a:t> of devices that are constantly communicating with one another</a:t>
            </a:r>
          </a:p>
          <a:p>
            <a:endParaRPr 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002650BA-606B-4417-A895-A46B585FFFB2}"/>
              </a:ext>
            </a:extLst>
          </p:cNvPr>
          <p:cNvSpPr txBox="1"/>
          <p:nvPr/>
        </p:nvSpPr>
        <p:spPr>
          <a:xfrm>
            <a:off x="2109083" y="3204551"/>
            <a:ext cx="785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Inter"/>
              </a:rPr>
              <a:t>There were 4.66 billion active internet users around the world in January 2021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18119124-F814-44E4-A243-3AE5EAED09E0}"/>
              </a:ext>
            </a:extLst>
          </p:cNvPr>
          <p:cNvSpPr txBox="1"/>
          <p:nvPr/>
        </p:nvSpPr>
        <p:spPr>
          <a:xfrm>
            <a:off x="40910" y="6444589"/>
            <a:ext cx="879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https://techjury.net/blog/how-much-data-is-created-every-day/#gref</a:t>
            </a:r>
          </a:p>
        </p:txBody>
      </p:sp>
      <p:sp>
        <p:nvSpPr>
          <p:cNvPr id="7218" name="TextBox 7217">
            <a:extLst>
              <a:ext uri="{FF2B5EF4-FFF2-40B4-BE49-F238E27FC236}">
                <a16:creationId xmlns:a16="http://schemas.microsoft.com/office/drawing/2014/main" id="{3B7B31DD-CAAB-4F09-A5B0-71A56AAE27B7}"/>
              </a:ext>
            </a:extLst>
          </p:cNvPr>
          <p:cNvSpPr txBox="1"/>
          <p:nvPr/>
        </p:nvSpPr>
        <p:spPr>
          <a:xfrm>
            <a:off x="2596716" y="3779231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Facebook generated four petabytes of data every day in 2020.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2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6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590800" y="780658"/>
            <a:ext cx="5791200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89451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4971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996837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708" y="3562052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828800" y="3505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8534400" y="3539553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5815CE-8174-4148-B4C7-69A8AF56530B}"/>
              </a:ext>
            </a:extLst>
          </p:cNvPr>
          <p:cNvSpPr txBox="1"/>
          <p:nvPr/>
        </p:nvSpPr>
        <p:spPr>
          <a:xfrm>
            <a:off x="4724400" y="2894516"/>
            <a:ext cx="12186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895203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55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381000" y="1081080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83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11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does computer A send a message to computer B?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Chevron 5">
            <a:extLst>
              <a:ext uri="{FF2B5EF4-FFF2-40B4-BE49-F238E27FC236}">
                <a16:creationId xmlns:a16="http://schemas.microsoft.com/office/drawing/2014/main" id="{D1440074-5855-473D-9E00-32F254A4C40A}"/>
              </a:ext>
            </a:extLst>
          </p:cNvPr>
          <p:cNvSpPr/>
          <p:nvPr/>
        </p:nvSpPr>
        <p:spPr>
          <a:xfrm>
            <a:off x="4650919" y="4058115"/>
            <a:ext cx="609600" cy="67598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83B2E3A3-AAD7-406E-B5E4-8CFB2113AF09}"/>
              </a:ext>
            </a:extLst>
          </p:cNvPr>
          <p:cNvSpPr/>
          <p:nvPr/>
        </p:nvSpPr>
        <p:spPr>
          <a:xfrm>
            <a:off x="4971242" y="4058115"/>
            <a:ext cx="609600" cy="675985"/>
          </a:xfrm>
          <a:prstGeom prst="chevr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FCB13C71-C615-4DE8-9D97-D0D046DCBD21}"/>
              </a:ext>
            </a:extLst>
          </p:cNvPr>
          <p:cNvSpPr/>
          <p:nvPr/>
        </p:nvSpPr>
        <p:spPr>
          <a:xfrm>
            <a:off x="5283574" y="4048166"/>
            <a:ext cx="609600" cy="675985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Chevron 59">
            <a:extLst>
              <a:ext uri="{FF2B5EF4-FFF2-40B4-BE49-F238E27FC236}">
                <a16:creationId xmlns:a16="http://schemas.microsoft.com/office/drawing/2014/main" id="{6E056EA9-1B69-4474-9066-6DA872AD08D2}"/>
              </a:ext>
            </a:extLst>
          </p:cNvPr>
          <p:cNvSpPr/>
          <p:nvPr/>
        </p:nvSpPr>
        <p:spPr>
          <a:xfrm>
            <a:off x="5603897" y="4048166"/>
            <a:ext cx="609600" cy="675985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E08E44B0-4054-4AAC-998E-B58F3D25BF47}"/>
              </a:ext>
            </a:extLst>
          </p:cNvPr>
          <p:cNvSpPr/>
          <p:nvPr/>
        </p:nvSpPr>
        <p:spPr>
          <a:xfrm>
            <a:off x="5932323" y="4042136"/>
            <a:ext cx="609600" cy="675985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9AA6E17F-63B8-4767-8BF6-BD6F89CA7385}"/>
              </a:ext>
            </a:extLst>
          </p:cNvPr>
          <p:cNvSpPr/>
          <p:nvPr/>
        </p:nvSpPr>
        <p:spPr>
          <a:xfrm>
            <a:off x="6252646" y="4042136"/>
            <a:ext cx="609600" cy="675985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EEEB4058-76F8-4DC9-BAC0-2CEB72FC44FA}"/>
              </a:ext>
            </a:extLst>
          </p:cNvPr>
          <p:cNvSpPr/>
          <p:nvPr/>
        </p:nvSpPr>
        <p:spPr>
          <a:xfrm>
            <a:off x="6581257" y="4042136"/>
            <a:ext cx="609600" cy="675985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172EF-6FFA-4ED7-AA5C-16E4F487A7B3}"/>
              </a:ext>
            </a:extLst>
          </p:cNvPr>
          <p:cNvSpPr txBox="1"/>
          <p:nvPr/>
        </p:nvSpPr>
        <p:spPr>
          <a:xfrm>
            <a:off x="3288496" y="2065434"/>
            <a:ext cx="60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are layers or steps that describe the process for communicating over a computer network</a:t>
            </a:r>
          </a:p>
        </p:txBody>
      </p:sp>
    </p:spTree>
    <p:extLst>
      <p:ext uri="{BB962C8B-B14F-4D97-AF65-F5344CB8AC3E}">
        <p14:creationId xmlns:p14="http://schemas.microsoft.com/office/powerpoint/2010/main" val="70310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233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different ways to design a computer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ow the Internet Works, Part I - The Internet Infrastructure | Vahid Dejwakh">
            <a:extLst>
              <a:ext uri="{FF2B5EF4-FFF2-40B4-BE49-F238E27FC236}">
                <a16:creationId xmlns:a16="http://schemas.microsoft.com/office/drawing/2014/main" id="{7CBB02D3-BD90-4252-8871-BBE4D7796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403" y="3861259"/>
            <a:ext cx="3157047" cy="221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71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682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What are the rules and protocols for communicating over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56530B-1E37-496D-98C4-635DB92D4E3A}"/>
              </a:ext>
            </a:extLst>
          </p:cNvPr>
          <p:cNvSpPr txBox="1"/>
          <p:nvPr/>
        </p:nvSpPr>
        <p:spPr>
          <a:xfrm>
            <a:off x="4012814" y="436106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HTTP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C6AFEF-A380-439D-9D7A-4782A8357936}"/>
              </a:ext>
            </a:extLst>
          </p:cNvPr>
          <p:cNvSpPr txBox="1"/>
          <p:nvPr/>
        </p:nvSpPr>
        <p:spPr>
          <a:xfrm>
            <a:off x="4435344" y="500358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90EC53-B080-4404-BB6B-2743D2805A24}"/>
              </a:ext>
            </a:extLst>
          </p:cNvPr>
          <p:cNvSpPr txBox="1"/>
          <p:nvPr/>
        </p:nvSpPr>
        <p:spPr>
          <a:xfrm>
            <a:off x="5181889" y="44084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5B419-C6F7-47FF-8D1D-3E1CCA206AF8}"/>
              </a:ext>
            </a:extLst>
          </p:cNvPr>
          <p:cNvSpPr txBox="1"/>
          <p:nvPr/>
        </p:nvSpPr>
        <p:spPr>
          <a:xfrm>
            <a:off x="7521541" y="45476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TCP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7A0B1-CCE4-4FC3-9246-35C0DA6B4AF5}"/>
              </a:ext>
            </a:extLst>
          </p:cNvPr>
          <p:cNvSpPr txBox="1"/>
          <p:nvPr/>
        </p:nvSpPr>
        <p:spPr>
          <a:xfrm>
            <a:off x="5602465" y="515216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FTP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42FB19-7C8A-40C8-8F4C-33201D2E30EF}"/>
              </a:ext>
            </a:extLst>
          </p:cNvPr>
          <p:cNvSpPr txBox="1"/>
          <p:nvPr/>
        </p:nvSpPr>
        <p:spPr>
          <a:xfrm>
            <a:off x="6274771" y="469664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SMTP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EA9634-9B17-4B1C-ADF9-28E4C17934A4}"/>
              </a:ext>
            </a:extLst>
          </p:cNvPr>
          <p:cNvSpPr txBox="1"/>
          <p:nvPr/>
        </p:nvSpPr>
        <p:spPr>
          <a:xfrm>
            <a:off x="7396997" y="508999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489397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4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measure the performance or efficiency of a network?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ow to Calculate TCP throughput for long distance WAN links : BRAD HEDLUND">
            <a:extLst>
              <a:ext uri="{FF2B5EF4-FFF2-40B4-BE49-F238E27FC236}">
                <a16:creationId xmlns:a16="http://schemas.microsoft.com/office/drawing/2014/main" id="{A06692AE-6A32-4B6D-9277-23B3FB7E3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046" y="4115717"/>
            <a:ext cx="1323983" cy="133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35BE4EF-303A-4DD4-BD6D-4F76470E02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9586" y="4292253"/>
            <a:ext cx="2583878" cy="10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6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BE9BF07-FB50-4EC7-90DB-3F0F9EA82C42}"/>
              </a:ext>
            </a:extLst>
          </p:cNvPr>
          <p:cNvSpPr/>
          <p:nvPr/>
        </p:nvSpPr>
        <p:spPr>
          <a:xfrm>
            <a:off x="2341842" y="780658"/>
            <a:ext cx="7411758" cy="5288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How can we make our communications safe and trustworthy?</a:t>
            </a:r>
          </a:p>
        </p:txBody>
      </p:sp>
      <p:pic>
        <p:nvPicPr>
          <p:cNvPr id="1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594EE2C-48AE-4F4D-8126-7DF13647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2" y="2874196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ese">
            <a:extLst>
              <a:ext uri="{FF2B5EF4-FFF2-40B4-BE49-F238E27FC236}">
                <a16:creationId xmlns:a16="http://schemas.microsoft.com/office/drawing/2014/main" id="{8F1CAD49-D88E-4098-9FF9-9FEC8CAF6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42" y="3529393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052B4C4-7CED-4343-867E-8948132D1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9400" y="29718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Dr. John Paxton">
            <a:extLst>
              <a:ext uri="{FF2B5EF4-FFF2-40B4-BE49-F238E27FC236}">
                <a16:creationId xmlns:a16="http://schemas.microsoft.com/office/drawing/2014/main" id="{76CE6787-931C-4B77-9458-5DDF8D4F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5108" y="35370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D7491-85E2-4889-AF21-D1DA217BA160}"/>
              </a:ext>
            </a:extLst>
          </p:cNvPr>
          <p:cNvCxnSpPr/>
          <p:nvPr/>
        </p:nvCxnSpPr>
        <p:spPr>
          <a:xfrm>
            <a:off x="1656042" y="348488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3AD4C1-6A60-418B-A375-5EF67375C19B}"/>
              </a:ext>
            </a:extLst>
          </p:cNvPr>
          <p:cNvCxnSpPr/>
          <p:nvPr/>
        </p:nvCxnSpPr>
        <p:spPr>
          <a:xfrm>
            <a:off x="9829800" y="3514516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8465898-C1F2-441D-848B-758DDC7311DA}"/>
              </a:ext>
            </a:extLst>
          </p:cNvPr>
          <p:cNvSpPr/>
          <p:nvPr/>
        </p:nvSpPr>
        <p:spPr>
          <a:xfrm>
            <a:off x="4114800" y="1295400"/>
            <a:ext cx="4147289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50800" h="38100" prst="riblet"/>
            </a:sp3d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The Internet</a:t>
            </a:r>
          </a:p>
        </p:txBody>
      </p:sp>
      <p:pic>
        <p:nvPicPr>
          <p:cNvPr id="1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ADADBD7-DA35-426D-9458-41416F11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45" y="243840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752042C-9433-4528-9102-F62025DF6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037" y="550433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A193CDE-F5D8-4D47-AAB6-7C16F3E1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110" y="524925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DD2618F0-376B-4718-8A64-3075DB67E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58610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C9C559CE-1A3F-4180-9368-AD7BE7DD0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849" y="37903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F6372401-3737-45C5-89A5-D68225D7B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09917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3243DCC6-2B26-4C2B-A7B4-9DE82A2A5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839" y="578913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03A557A-76DC-41D2-9E87-86983624D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83" y="43418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A49FC551-1613-46DD-88B1-0CB5B785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975" y="3787448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Desktop, pc, server icon - Free download on Iconfinder">
            <a:extLst>
              <a:ext uri="{FF2B5EF4-FFF2-40B4-BE49-F238E27FC236}">
                <a16:creationId xmlns:a16="http://schemas.microsoft.com/office/drawing/2014/main" id="{7F137F47-8327-4A98-954F-9C3E1D25E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484" y="282183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Desktop, pc, server icon - Free download on Iconfinder">
            <a:extLst>
              <a:ext uri="{FF2B5EF4-FFF2-40B4-BE49-F238E27FC236}">
                <a16:creationId xmlns:a16="http://schemas.microsoft.com/office/drawing/2014/main" id="{C7713552-808E-4800-A50D-9FD8141F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98" y="3587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esktop, pc, server icon - Free download on Iconfinder">
            <a:extLst>
              <a:ext uri="{FF2B5EF4-FFF2-40B4-BE49-F238E27FC236}">
                <a16:creationId xmlns:a16="http://schemas.microsoft.com/office/drawing/2014/main" id="{108C621C-5C9D-47B1-827E-0FE8417CA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745" y="5567350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94DB4744-7350-4449-A9FD-76D0917E0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175706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esktop, pc, server icon - Free download on Iconfinder">
            <a:extLst>
              <a:ext uri="{FF2B5EF4-FFF2-40B4-BE49-F238E27FC236}">
                <a16:creationId xmlns:a16="http://schemas.microsoft.com/office/drawing/2014/main" id="{7D3C470D-F062-4DBD-B98F-9F32ADF0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589" y="62820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Desktop, pc, server icon - Free download on Iconfinder">
            <a:extLst>
              <a:ext uri="{FF2B5EF4-FFF2-40B4-BE49-F238E27FC236}">
                <a16:creationId xmlns:a16="http://schemas.microsoft.com/office/drawing/2014/main" id="{6AE998EA-8318-4598-98EA-29C6F7533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945" y="415623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Desktop, pc, server icon - Free download on Iconfinder">
            <a:extLst>
              <a:ext uri="{FF2B5EF4-FFF2-40B4-BE49-F238E27FC236}">
                <a16:creationId xmlns:a16="http://schemas.microsoft.com/office/drawing/2014/main" id="{89026F25-6CF4-4F79-BF6B-FE7D6561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901" y="415751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esktop, pc, server icon - Free download on Iconfinder">
            <a:extLst>
              <a:ext uri="{FF2B5EF4-FFF2-40B4-BE49-F238E27FC236}">
                <a16:creationId xmlns:a16="http://schemas.microsoft.com/office/drawing/2014/main" id="{19019B9F-56F4-4B2A-85A4-4699AD2CE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335" y="1203335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Desktop, pc, server icon - Free download on Iconfinder">
            <a:extLst>
              <a:ext uri="{FF2B5EF4-FFF2-40B4-BE49-F238E27FC236}">
                <a16:creationId xmlns:a16="http://schemas.microsoft.com/office/drawing/2014/main" id="{0FBA56ED-AB51-4095-A4B2-CDF66339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279" y="584249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ktop, pc, server icon - Free download on Iconfinder">
            <a:extLst>
              <a:ext uri="{FF2B5EF4-FFF2-40B4-BE49-F238E27FC236}">
                <a16:creationId xmlns:a16="http://schemas.microsoft.com/office/drawing/2014/main" id="{5EE259F5-CE69-420F-9DB8-1707F122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62" y="4595348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ktop, pc, server icon - Free download on Iconfinder">
            <a:extLst>
              <a:ext uri="{FF2B5EF4-FFF2-40B4-BE49-F238E27FC236}">
                <a16:creationId xmlns:a16="http://schemas.microsoft.com/office/drawing/2014/main" id="{ED692D04-30AC-40CF-94E8-E29B9DD73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06" y="49853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B1EFE99A-5A4F-4F85-884C-4BE82E9EE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22" y="5800651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BA62AF8-57AE-45D1-8EC5-C9DC1726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452" y="455084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3748F046-34B6-4FA7-83D3-75EAD72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410" y="117221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A439557B-6035-42F2-AE80-CFB29918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05" y="847436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880BDEC5-D99D-46FA-8221-159564FAC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361" y="5538705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743C5DA8-9BBF-4FC4-B694-FF9BA0C73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656" y="585117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4CC1D2C5-0401-4825-BE62-262743DAD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43" y="147915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FD6F93FC-D8DB-4763-A4E6-D80F78B79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77" y="4696647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Desktop, pc, server icon - Free download on Iconfinder">
            <a:extLst>
              <a:ext uri="{FF2B5EF4-FFF2-40B4-BE49-F238E27FC236}">
                <a16:creationId xmlns:a16="http://schemas.microsoft.com/office/drawing/2014/main" id="{C25BDE71-849D-4515-9D1E-6A03DC958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804" y="2174977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56260B67-A6BB-48FA-A9E2-DF7D0017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490" y="6094452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0A274BE5-D5CE-4711-8A0C-1F846468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586" y="607552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esktop, pc, server icon - Free download on Iconfinder">
            <a:extLst>
              <a:ext uri="{FF2B5EF4-FFF2-40B4-BE49-F238E27FC236}">
                <a16:creationId xmlns:a16="http://schemas.microsoft.com/office/drawing/2014/main" id="{BED438CD-32E7-441C-904B-F8114CA5D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043" y="6098013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3A76A6F-9DAE-4560-A03A-6F50780D9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62" y="6106541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Desktop, pc, server icon - Free download on Iconfinder">
            <a:extLst>
              <a:ext uri="{FF2B5EF4-FFF2-40B4-BE49-F238E27FC236}">
                <a16:creationId xmlns:a16="http://schemas.microsoft.com/office/drawing/2014/main" id="{E9762C48-2D7C-48D0-A969-EB59A855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703" y="5899519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0EFA07A7-0D66-4129-BF83-FA5A59DE3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607" y="4344819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4DE8092C-063E-4CCC-8394-D50293E7D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872" y="3813674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2EBDBEB3-E39F-4B6E-A327-29F4F1D2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823" y="2903546"/>
            <a:ext cx="346135" cy="2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Swiper | Dora the Explorer Wiki | Fandom">
            <a:extLst>
              <a:ext uri="{FF2B5EF4-FFF2-40B4-BE49-F238E27FC236}">
                <a16:creationId xmlns:a16="http://schemas.microsoft.com/office/drawing/2014/main" id="{8475D3D5-E8EB-4AD5-927D-7D63C0134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978" y="5218368"/>
            <a:ext cx="1210052" cy="1177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940E48-59DC-4D8C-A6FE-9DBA3D1529F5}"/>
              </a:ext>
            </a:extLst>
          </p:cNvPr>
          <p:cNvCxnSpPr>
            <a:cxnSpLocks/>
          </p:cNvCxnSpPr>
          <p:nvPr/>
        </p:nvCxnSpPr>
        <p:spPr>
          <a:xfrm flipV="1">
            <a:off x="10095709" y="3578709"/>
            <a:ext cx="0" cy="207035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ow to Draw Plankton - Easy Drawing Art">
            <a:extLst>
              <a:ext uri="{FF2B5EF4-FFF2-40B4-BE49-F238E27FC236}">
                <a16:creationId xmlns:a16="http://schemas.microsoft.com/office/drawing/2014/main" id="{12176183-61EC-4665-AF7B-DA3BFE16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740" y="4793642"/>
            <a:ext cx="1073983" cy="1073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9A6E75-6590-4E82-B95F-A55B15995F63}"/>
              </a:ext>
            </a:extLst>
          </p:cNvPr>
          <p:cNvCxnSpPr>
            <a:cxnSpLocks/>
            <a:stCxn id="10244" idx="0"/>
          </p:cNvCxnSpPr>
          <p:nvPr/>
        </p:nvCxnSpPr>
        <p:spPr>
          <a:xfrm flipV="1">
            <a:off x="1857732" y="3657600"/>
            <a:ext cx="0" cy="113604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8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54BE4D9-9027-4B05-8E9F-A261E0D5F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8633" y="1066815"/>
            <a:ext cx="530141" cy="61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9B27A73D-2E17-4BC7-AFEB-4AED847E0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65" y="5814120"/>
            <a:ext cx="525459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B28E64B9-8860-4E65-9D64-1A60B56C0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145" y="2091878"/>
            <a:ext cx="575926" cy="67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Security hacker Anonymous Clip art - hacker clipart png download -  2057*2400 - Free Transparent Hacker png Download. - Clip Art Library">
            <a:extLst>
              <a:ext uri="{FF2B5EF4-FFF2-40B4-BE49-F238E27FC236}">
                <a16:creationId xmlns:a16="http://schemas.microsoft.com/office/drawing/2014/main" id="{3C2F2432-A8D7-489D-8D22-132E79E22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75" y="1665540"/>
            <a:ext cx="491102" cy="57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32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CSCI 466- Course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FE60AD-8C71-49F4-B409-923715E27D13}"/>
              </a:ext>
            </a:extLst>
          </p:cNvPr>
          <p:cNvSpPr txBox="1"/>
          <p:nvPr/>
        </p:nvSpPr>
        <p:spPr>
          <a:xfrm>
            <a:off x="609600" y="1371600"/>
            <a:ext cx="879279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List the network layers and explain their function in end-to-end communications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different network architectures and tradeoffs in the design decisions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Explain the functions of various Network protocols (HTTP, DNS, TCP/IP, FTP,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 Neue"/>
              </a:rPr>
              <a:t>etc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Design and implement network application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Analyze network traffic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Measure network performance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Explore security issues in networks and understand important defense mechanisms</a:t>
            </a:r>
          </a:p>
          <a:p>
            <a:endParaRPr lang="en-US" dirty="0"/>
          </a:p>
        </p:txBody>
      </p:sp>
      <p:pic>
        <p:nvPicPr>
          <p:cNvPr id="11266" name="Picture 2" descr="Scientist Patrick | Know Your Meme">
            <a:extLst>
              <a:ext uri="{FF2B5EF4-FFF2-40B4-BE49-F238E27FC236}">
                <a16:creationId xmlns:a16="http://schemas.microsoft.com/office/drawing/2014/main" id="{2A5AC6DE-D25A-4870-AD48-8AC116C91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3124200"/>
            <a:ext cx="2819400" cy="15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63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5066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9281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My Experience</a:t>
            </a:r>
          </a:p>
        </p:txBody>
      </p:sp>
    </p:spTree>
    <p:extLst>
      <p:ext uri="{BB962C8B-B14F-4D97-AF65-F5344CB8AC3E}">
        <p14:creationId xmlns:p14="http://schemas.microsoft.com/office/powerpoint/2010/main" val="2504281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3042013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704240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Prerequisites</a:t>
            </a:r>
          </a:p>
        </p:txBody>
      </p:sp>
    </p:spTree>
    <p:extLst>
      <p:ext uri="{BB962C8B-B14F-4D97-AF65-F5344CB8AC3E}">
        <p14:creationId xmlns:p14="http://schemas.microsoft.com/office/powerpoint/2010/main" val="7415390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Schedule</a:t>
            </a:r>
          </a:p>
        </p:txBody>
      </p:sp>
      <p:pic>
        <p:nvPicPr>
          <p:cNvPr id="12290" name="Picture 2" descr="Hot Takes and The New Portable Intellectualism">
            <a:extLst>
              <a:ext uri="{FF2B5EF4-FFF2-40B4-BE49-F238E27FC236}">
                <a16:creationId xmlns:a16="http://schemas.microsoft.com/office/drawing/2014/main" id="{82DE601C-C8F9-4802-AE98-5F6DFFDC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990600"/>
            <a:ext cx="6877050" cy="503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825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Course Questionnaire </a:t>
            </a:r>
          </a:p>
        </p:txBody>
      </p:sp>
    </p:spTree>
    <p:extLst>
      <p:ext uri="{BB962C8B-B14F-4D97-AF65-F5344CB8AC3E}">
        <p14:creationId xmlns:p14="http://schemas.microsoft.com/office/powerpoint/2010/main" val="3787414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Textbook</a:t>
            </a:r>
          </a:p>
        </p:txBody>
      </p:sp>
    </p:spTree>
    <p:extLst>
      <p:ext uri="{BB962C8B-B14F-4D97-AF65-F5344CB8AC3E}">
        <p14:creationId xmlns:p14="http://schemas.microsoft.com/office/powerpoint/2010/main" val="3875212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414624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Breakdown</a:t>
            </a:r>
          </a:p>
        </p:txBody>
      </p:sp>
    </p:spTree>
    <p:extLst>
      <p:ext uri="{BB962C8B-B14F-4D97-AF65-F5344CB8AC3E}">
        <p14:creationId xmlns:p14="http://schemas.microsoft.com/office/powerpoint/2010/main" val="1127336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314421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/>
          <p:nvPr/>
        </p:nvCxnSpPr>
        <p:spPr>
          <a:xfrm>
            <a:off x="3581400" y="38862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/>
          <p:nvPr/>
        </p:nvCxnSpPr>
        <p:spPr>
          <a:xfrm>
            <a:off x="6705600" y="3921847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0DD2CD-308A-470A-892E-FBFD302F5118}"/>
              </a:ext>
            </a:extLst>
          </p:cNvPr>
          <p:cNvSpPr txBox="1"/>
          <p:nvPr/>
        </p:nvSpPr>
        <p:spPr>
          <a:xfrm>
            <a:off x="4847505" y="313717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John!”</a:t>
            </a:r>
          </a:p>
        </p:txBody>
      </p:sp>
      <p:pic>
        <p:nvPicPr>
          <p:cNvPr id="5122" name="Picture 2" descr="Windows JPG icon - Microsoft Community">
            <a:extLst>
              <a:ext uri="{FF2B5EF4-FFF2-40B4-BE49-F238E27FC236}">
                <a16:creationId xmlns:a16="http://schemas.microsoft.com/office/drawing/2014/main" id="{75635BCD-C725-42B1-882E-4622CBC8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727" y="3577497"/>
            <a:ext cx="838199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Basic Phone Call Comments - Phone Call Icon Png Transparent PNG - 938x981 -  Free Download on NicePNG">
            <a:extLst>
              <a:ext uri="{FF2B5EF4-FFF2-40B4-BE49-F238E27FC236}">
                <a16:creationId xmlns:a16="http://schemas.microsoft.com/office/drawing/2014/main" id="{78C8C7F8-8E8F-44D6-9B22-D4213819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208" y="4549995"/>
            <a:ext cx="575274" cy="6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176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Grading Scale</a:t>
            </a:r>
          </a:p>
        </p:txBody>
      </p:sp>
    </p:spTree>
    <p:extLst>
      <p:ext uri="{BB962C8B-B14F-4D97-AF65-F5344CB8AC3E}">
        <p14:creationId xmlns:p14="http://schemas.microsoft.com/office/powerpoint/2010/main" val="35241058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Plagiarism and Academic Misconduct</a:t>
            </a:r>
          </a:p>
        </p:txBody>
      </p:sp>
    </p:spTree>
    <p:extLst>
      <p:ext uri="{BB962C8B-B14F-4D97-AF65-F5344CB8AC3E}">
        <p14:creationId xmlns:p14="http://schemas.microsoft.com/office/powerpoint/2010/main" val="3837419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MSU Resources</a:t>
            </a:r>
          </a:p>
        </p:txBody>
      </p:sp>
    </p:spTree>
    <p:extLst>
      <p:ext uri="{BB962C8B-B14F-4D97-AF65-F5344CB8AC3E}">
        <p14:creationId xmlns:p14="http://schemas.microsoft.com/office/powerpoint/2010/main" val="22844437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381000" y="3048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b="1" spc="-50" dirty="0"/>
              <a:t>How to do well in this class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F33A991F-FD9F-4C54-BC73-6F87C2F848B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1905000"/>
            <a:ext cx="5952744" cy="252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53C73-0854-4361-8B6C-DE0DC541F01A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8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ABB0C9-2A5F-479C-82A6-41DA2197CF8B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DC1CFC4-048A-44A9-903B-36FFBEEECB72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1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14:cNvPr>
              <p14:cNvContentPartPr/>
              <p14:nvPr/>
            </p14:nvContentPartPr>
            <p14:xfrm>
              <a:off x="-36720" y="2944720"/>
              <a:ext cx="5340960" cy="3649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3254EA6-EE7A-4E9B-A13A-EB8939E3C7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45720" y="2936080"/>
                <a:ext cx="5358600" cy="3667320"/>
              </a:xfrm>
              <a:prstGeom prst="rect">
                <a:avLst/>
              </a:prstGeom>
            </p:spPr>
          </p:pic>
        </mc:Fallback>
      </mc:AlternateContent>
      <p:pic>
        <p:nvPicPr>
          <p:cNvPr id="32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611CB7D6-CF45-4F5A-96C1-706F6455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17" y="3306218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Pc Icon PNG Images, Free Transparent Pc Icon Download - KindPNG">
            <a:extLst>
              <a:ext uri="{FF2B5EF4-FFF2-40B4-BE49-F238E27FC236}">
                <a16:creationId xmlns:a16="http://schemas.microsoft.com/office/drawing/2014/main" id="{E0579B40-9CC3-4044-83AB-06805EA3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1542" y="4895995"/>
            <a:ext cx="491102" cy="6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5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Communication in the Digital Era</a:t>
            </a:r>
          </a:p>
        </p:txBody>
      </p:sp>
      <p:pic>
        <p:nvPicPr>
          <p:cNvPr id="1026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28B3FFE-0ECB-4B49-832D-6C022DA87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33202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ese">
            <a:extLst>
              <a:ext uri="{FF2B5EF4-FFF2-40B4-BE49-F238E27FC236}">
                <a16:creationId xmlns:a16="http://schemas.microsoft.com/office/drawing/2014/main" id="{EFEAFEB5-B373-45EF-90A2-2AA51C68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088399"/>
            <a:ext cx="455887" cy="49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Laptop clipart images and notebook clip art photo share submit - Clipartix">
            <a:extLst>
              <a:ext uri="{FF2B5EF4-FFF2-40B4-BE49-F238E27FC236}">
                <a16:creationId xmlns:a16="http://schemas.microsoft.com/office/drawing/2014/main" id="{ED3F0C2D-38CC-43C7-8072-3B8432F53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533092" y="3505200"/>
            <a:ext cx="1524000" cy="1274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r. John Paxton">
            <a:extLst>
              <a:ext uri="{FF2B5EF4-FFF2-40B4-BE49-F238E27FC236}">
                <a16:creationId xmlns:a16="http://schemas.microsoft.com/office/drawing/2014/main" id="{03800B10-2344-4D56-97DB-0B8A9DB5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4070415"/>
            <a:ext cx="552450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D7794C-81F1-450E-8A97-EDEE3D2F4097}"/>
              </a:ext>
            </a:extLst>
          </p:cNvPr>
          <p:cNvCxnSpPr>
            <a:cxnSpLocks/>
          </p:cNvCxnSpPr>
          <p:nvPr/>
        </p:nvCxnSpPr>
        <p:spPr>
          <a:xfrm>
            <a:off x="3581400" y="3886200"/>
            <a:ext cx="45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8FA3CF-6BC1-4BE1-AF5B-E9985F7B5F94}"/>
              </a:ext>
            </a:extLst>
          </p:cNvPr>
          <p:cNvCxnSpPr>
            <a:cxnSpLocks/>
          </p:cNvCxnSpPr>
          <p:nvPr/>
        </p:nvCxnSpPr>
        <p:spPr>
          <a:xfrm flipH="1">
            <a:off x="3581400" y="4267200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2" descr="Youtube Icon Vector Art, Icons, and Graphics for Free Download">
            <a:extLst>
              <a:ext uri="{FF2B5EF4-FFF2-40B4-BE49-F238E27FC236}">
                <a16:creationId xmlns:a16="http://schemas.microsoft.com/office/drawing/2014/main" id="{4C73A3F2-7F64-434F-BBFE-A83BF8100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92797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Desktop, pc, server icon - Free download on Iconfinder">
            <a:extLst>
              <a:ext uri="{FF2B5EF4-FFF2-40B4-BE49-F238E27FC236}">
                <a16:creationId xmlns:a16="http://schemas.microsoft.com/office/drawing/2014/main" id="{1D923713-43BB-4382-B4A1-B1715E84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4119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A37A0F-2DDC-4CED-B15D-99FB16AB55AA}"/>
              </a:ext>
            </a:extLst>
          </p:cNvPr>
          <p:cNvCxnSpPr/>
          <p:nvPr/>
        </p:nvCxnSpPr>
        <p:spPr>
          <a:xfrm flipV="1">
            <a:off x="3124200" y="2438400"/>
            <a:ext cx="7620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 descr="Smartphone iphone - Free technology icons">
            <a:extLst>
              <a:ext uri="{FF2B5EF4-FFF2-40B4-BE49-F238E27FC236}">
                <a16:creationId xmlns:a16="http://schemas.microsoft.com/office/drawing/2014/main" id="{D0F5A10D-BD9F-4CD9-9FEF-484D58F3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22076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B6139-BF10-4FB4-9BDE-3187C183D748}"/>
              </a:ext>
            </a:extLst>
          </p:cNvPr>
          <p:cNvCxnSpPr>
            <a:stCxn id="7170" idx="3"/>
          </p:cNvCxnSpPr>
          <p:nvPr/>
        </p:nvCxnSpPr>
        <p:spPr>
          <a:xfrm flipV="1">
            <a:off x="1564387" y="1537569"/>
            <a:ext cx="17122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Get Free Icons: Printer Icon. Dragon Soft Icons. Application Icons.  Professional Stock Icons and Free Sets - awicons.com">
            <a:extLst>
              <a:ext uri="{FF2B5EF4-FFF2-40B4-BE49-F238E27FC236}">
                <a16:creationId xmlns:a16="http://schemas.microsoft.com/office/drawing/2014/main" id="{588505A8-2EB5-4378-9205-3949254CC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320356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646858-C569-4A80-BD18-760A911AE587}"/>
              </a:ext>
            </a:extLst>
          </p:cNvPr>
          <p:cNvCxnSpPr/>
          <p:nvPr/>
        </p:nvCxnSpPr>
        <p:spPr>
          <a:xfrm flipH="1">
            <a:off x="2895600" y="2438400"/>
            <a:ext cx="685800" cy="765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68E3AF-FC4B-4EA3-9F14-51AF6C0D6016}"/>
              </a:ext>
            </a:extLst>
          </p:cNvPr>
          <p:cNvCxnSpPr>
            <a:cxnSpLocks/>
          </p:cNvCxnSpPr>
          <p:nvPr/>
        </p:nvCxnSpPr>
        <p:spPr>
          <a:xfrm flipH="1">
            <a:off x="1524001" y="1689970"/>
            <a:ext cx="17525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Toaster-Feature">
            <a:extLst>
              <a:ext uri="{FF2B5EF4-FFF2-40B4-BE49-F238E27FC236}">
                <a16:creationId xmlns:a16="http://schemas.microsoft.com/office/drawing/2014/main" id="{93DCC2BD-F212-4161-9F55-FFC2EA5AA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6" y="5120106"/>
            <a:ext cx="2133600" cy="117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oogle Nest Learning Thermostat - Smart Wi-Fi Thermostat - White T3017US -  The Home Depot">
            <a:extLst>
              <a:ext uri="{FF2B5EF4-FFF2-40B4-BE49-F238E27FC236}">
                <a16:creationId xmlns:a16="http://schemas.microsoft.com/office/drawing/2014/main" id="{52759177-6DAD-4A30-A06F-43FADE86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198" y="5195089"/>
            <a:ext cx="1223963" cy="122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A67768EA-458A-4526-9995-A4CCB0D08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695" y="507343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D2A260AB-F93A-4E47-AD3B-48E5D7CE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747" y="511872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This very expensive juicer can connect to Wi-Fi but can't actually juice  your produce - The Verge">
            <a:extLst>
              <a:ext uri="{FF2B5EF4-FFF2-40B4-BE49-F238E27FC236}">
                <a16:creationId xmlns:a16="http://schemas.microsoft.com/office/drawing/2014/main" id="{FA7C33D6-36CD-48E0-9B9C-14BCB710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80" y="5296627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4CAA4DB6-6342-48EB-9AC4-FCD6D212E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969402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Smartphone iphone - Free technology icons">
            <a:extLst>
              <a:ext uri="{FF2B5EF4-FFF2-40B4-BE49-F238E27FC236}">
                <a16:creationId xmlns:a16="http://schemas.microsoft.com/office/drawing/2014/main" id="{6EF5DC7A-91DF-4EB1-9188-13F67E5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5" y="4282019"/>
            <a:ext cx="809036" cy="80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3D05C675-6701-4AD0-9D11-2F85AF261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94" y="4395984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6" descr="Wifi Icons Vector Art, Icons, and Graphics for Free Download">
            <a:extLst>
              <a:ext uri="{FF2B5EF4-FFF2-40B4-BE49-F238E27FC236}">
                <a16:creationId xmlns:a16="http://schemas.microsoft.com/office/drawing/2014/main" id="{12EC8024-A5D4-495A-A4CA-3013C7AC3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956" y="3525396"/>
            <a:ext cx="243306" cy="24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What happened to the new LoL Desktop Icon? : r/leagueoflegends">
            <a:extLst>
              <a:ext uri="{FF2B5EF4-FFF2-40B4-BE49-F238E27FC236}">
                <a16:creationId xmlns:a16="http://schemas.microsoft.com/office/drawing/2014/main" id="{7D42A053-9E95-4D7E-A9F9-AC3CD25F2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826629"/>
            <a:ext cx="470688" cy="47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esktop, pc, server icon - Free download on Iconfinder">
            <a:extLst>
              <a:ext uri="{FF2B5EF4-FFF2-40B4-BE49-F238E27FC236}">
                <a16:creationId xmlns:a16="http://schemas.microsoft.com/office/drawing/2014/main" id="{D2B654ED-E6E1-4E7D-BA09-F17579C0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66" y="20686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74684-B4BD-435B-87DE-D849143AD4F9}"/>
              </a:ext>
            </a:extLst>
          </p:cNvPr>
          <p:cNvCxnSpPr>
            <a:cxnSpLocks/>
          </p:cNvCxnSpPr>
          <p:nvPr/>
        </p:nvCxnSpPr>
        <p:spPr>
          <a:xfrm flipV="1">
            <a:off x="3551885" y="2935801"/>
            <a:ext cx="1225495" cy="69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2FA407-346A-4CAD-A995-FAE1F5E2A4F6}"/>
              </a:ext>
            </a:extLst>
          </p:cNvPr>
          <p:cNvCxnSpPr>
            <a:cxnSpLocks/>
          </p:cNvCxnSpPr>
          <p:nvPr/>
        </p:nvCxnSpPr>
        <p:spPr>
          <a:xfrm flipH="1">
            <a:off x="3452384" y="2756770"/>
            <a:ext cx="1272016" cy="77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43376C6F-4A7B-447B-AA26-728094A2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771" y="474624"/>
            <a:ext cx="730522" cy="73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F045A-A764-4166-A81E-2D3DF1FE2776}"/>
              </a:ext>
            </a:extLst>
          </p:cNvPr>
          <p:cNvCxnSpPr/>
          <p:nvPr/>
        </p:nvCxnSpPr>
        <p:spPr>
          <a:xfrm flipV="1">
            <a:off x="1447800" y="839885"/>
            <a:ext cx="457200" cy="22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B47D61-1DB3-4B00-AD98-2AFAEBD4EE4E}"/>
              </a:ext>
            </a:extLst>
          </p:cNvPr>
          <p:cNvCxnSpPr/>
          <p:nvPr/>
        </p:nvCxnSpPr>
        <p:spPr>
          <a:xfrm flipH="1">
            <a:off x="1524001" y="1125091"/>
            <a:ext cx="380999" cy="117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05729761-F93E-43AA-9C38-A83F84F37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424" y="2008339"/>
            <a:ext cx="667774" cy="6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6974B45-65E3-43FD-8DD4-72EB41C2E718}"/>
              </a:ext>
            </a:extLst>
          </p:cNvPr>
          <p:cNvCxnSpPr>
            <a:cxnSpLocks/>
          </p:cNvCxnSpPr>
          <p:nvPr/>
        </p:nvCxnSpPr>
        <p:spPr>
          <a:xfrm flipH="1" flipV="1">
            <a:off x="2211762" y="2740001"/>
            <a:ext cx="176771" cy="572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34AD7F9-1F9B-4A52-883F-C6A98D9F3B5C}"/>
              </a:ext>
            </a:extLst>
          </p:cNvPr>
          <p:cNvCxnSpPr>
            <a:cxnSpLocks/>
          </p:cNvCxnSpPr>
          <p:nvPr/>
        </p:nvCxnSpPr>
        <p:spPr>
          <a:xfrm>
            <a:off x="2010716" y="2778426"/>
            <a:ext cx="185960" cy="637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martphone iphone - Free technology icons">
            <a:extLst>
              <a:ext uri="{FF2B5EF4-FFF2-40B4-BE49-F238E27FC236}">
                <a16:creationId xmlns:a16="http://schemas.microsoft.com/office/drawing/2014/main" id="{A43085D8-AC11-4FBE-AD7B-B5876C643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961" y="3467179"/>
            <a:ext cx="1030987" cy="103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What is Pokemon Go? Explainer Guide">
            <a:extLst>
              <a:ext uri="{FF2B5EF4-FFF2-40B4-BE49-F238E27FC236}">
                <a16:creationId xmlns:a16="http://schemas.microsoft.com/office/drawing/2014/main" id="{3FB8C700-4B1E-4C8C-AA3C-C943946AF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7600" y="5073436"/>
            <a:ext cx="666749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6DFF0E4-014D-497F-AB4B-180740E2180A}"/>
              </a:ext>
            </a:extLst>
          </p:cNvPr>
          <p:cNvCxnSpPr>
            <a:cxnSpLocks/>
          </p:cNvCxnSpPr>
          <p:nvPr/>
        </p:nvCxnSpPr>
        <p:spPr>
          <a:xfrm flipH="1" flipV="1">
            <a:off x="11469025" y="4566213"/>
            <a:ext cx="115277" cy="4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F2499-19D3-4760-9B29-4E0DE15EC31E}"/>
              </a:ext>
            </a:extLst>
          </p:cNvPr>
          <p:cNvCxnSpPr>
            <a:cxnSpLocks/>
          </p:cNvCxnSpPr>
          <p:nvPr/>
        </p:nvCxnSpPr>
        <p:spPr>
          <a:xfrm>
            <a:off x="11277600" y="4616712"/>
            <a:ext cx="135583" cy="404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" descr="Desktop, pc, server icon - Free download on Iconfinder">
            <a:extLst>
              <a:ext uri="{FF2B5EF4-FFF2-40B4-BE49-F238E27FC236}">
                <a16:creationId xmlns:a16="http://schemas.microsoft.com/office/drawing/2014/main" id="{7A61B126-9108-4E98-92EB-D57BF342E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510" y="2156974"/>
            <a:ext cx="508580" cy="50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Desktop, pc, server icon - Free download on Iconfinder">
            <a:extLst>
              <a:ext uri="{FF2B5EF4-FFF2-40B4-BE49-F238E27FC236}">
                <a16:creationId xmlns:a16="http://schemas.microsoft.com/office/drawing/2014/main" id="{E162F2A6-2BFF-45D4-937C-BC1635FBD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16" y="814914"/>
            <a:ext cx="452877" cy="45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Desktop, pc, server icon - Free download on Iconfinder">
            <a:extLst>
              <a:ext uri="{FF2B5EF4-FFF2-40B4-BE49-F238E27FC236}">
                <a16:creationId xmlns:a16="http://schemas.microsoft.com/office/drawing/2014/main" id="{B5749E17-9A0D-435D-B1D8-2E957438E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141" y="5378011"/>
            <a:ext cx="557660" cy="5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65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511</Words>
  <Application>Microsoft Office PowerPoint</Application>
  <PresentationFormat>Widescreen</PresentationFormat>
  <Paragraphs>131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Courier New</vt:lpstr>
      <vt:lpstr>Helvetica Neue</vt:lpstr>
      <vt:lpstr>Inter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127 - Welcome and Syllabus</dc:title>
  <dc:creator>Reese Pearsall</dc:creator>
  <cp:lastModifiedBy>Pearsall, Reese</cp:lastModifiedBy>
  <cp:revision>8</cp:revision>
  <dcterms:created xsi:type="dcterms:W3CDTF">2022-08-21T16:55:59Z</dcterms:created>
  <dcterms:modified xsi:type="dcterms:W3CDTF">2022-08-21T21:15:26Z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