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46" r:id="rId34"/>
    <p:sldId id="347" r:id="rId35"/>
    <p:sldId id="348" r:id="rId36"/>
    <p:sldId id="349" r:id="rId37"/>
    <p:sldId id="350" r:id="rId38"/>
    <p:sldId id="351" r:id="rId39"/>
    <p:sldId id="352" r:id="rId4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6" autoAdjust="0"/>
    <p:restoredTop sz="94660"/>
  </p:normalViewPr>
  <p:slideViewPr>
    <p:cSldViewPr>
      <p:cViewPr varScale="1">
        <p:scale>
          <a:sx n="162" d="100"/>
          <a:sy n="162" d="100"/>
        </p:scale>
        <p:origin x="76" y="1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6:55:3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2958 24575,'1'-1'0,"1"0"0,-1 0 0,1 0 0,-1 0 0,1 0 0,-1-1 0,0 1 0,1 0 0,-1-1 0,0 1 0,0 0 0,0-1 0,1-2 0,3-3 0,22-23 0,59-51 0,-43 42 0,-32 28 0,-1-1 0,0 0 0,10-16 0,-15 20 0,0 0 0,1 0 0,0 1 0,0 0 0,0 0 0,1 0 0,0 1 0,0 0 0,1 0 0,0 1 0,10-6 0,-13 8 0,0 0 0,0-1 0,-1 1 0,1-1 0,-1 0 0,0 0 0,0-1 0,0 1 0,4-7 0,-4 4 0,1 1 0,0 0 0,1 0 0,9-8 0,1 4 0,1 0 0,23-10 0,-24 13 0,0-1 0,30-21 0,66-62 0,61-44 0,-127 104 0,-2-1 0,-1-2 0,47-49 0,-15 10 0,4 3 0,96-65 0,-44 36 0,-73 49 0,56-63 0,-64 61 0,84-67 0,231-149 0,-97 78 0,120-96 0,-286 205 0,149-134 0,-126 109 0,18-19 0,-137 119 0,1 0 0,0 1 0,1-1 0,-1 2 0,10-5 0,-8 4 0,-1 1 0,0-1 0,0-1 0,10-8 0,-12 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8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24575,'2'0'0,"3"0"0,1 0 0,3 0 0,1 0 0,1 0 0,0 0 0,-1 0-8191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3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53 251 24575,'-1'0'0,"0"0"0,0-1 0,0 1 0,0 0 0,0-1 0,0 1 0,0-1 0,0 0 0,0 1 0,0-1 0,0 0 0,1 0 0,-1 1 0,0-1 0,0 0 0,1 0 0,-1 0 0,0 0 0,1 0 0,-1 0 0,1 0 0,0 0 0,-1 0 0,1 0 0,0 0 0,-1-1 0,1 1 0,0 0 0,0 0 0,0-1 0,-2-39 0,2 38 0,0-4 0,0 1 0,0 0 0,1 0 0,-1-1 0,2 1 0,-1 0 0,1 0 0,0 0 0,0 0 0,0 0 0,1 1 0,0-1 0,0 1 0,0 0 0,1-1 0,0 2 0,0-1 0,0 0 0,1 1 0,-1 0 0,1 0 0,0 0 0,0 0 0,1 1 0,-1 0 0,1 0 0,-1 0 0,1 1 0,0 0 0,0 0 0,0 1 0,0-1 0,0 1 0,1 0 0,8 1 0,22-1 0,0 2 0,37 5 0,-61-4 0,0 0 0,1 1 0,-1 1 0,0 0 0,-1 0 0,1 2 0,-1-1 0,21 14 0,-29-16 0,1 1 0,-1 0 0,0 0 0,0 0 0,-1 0 0,1 0 0,-1 1 0,0 0 0,0 0 0,0-1 0,-1 2 0,1-1 0,-1 0 0,-1 0 0,1 1 0,-1-1 0,0 1 0,0-1 0,0 1 0,-1 0 0,0-1 0,0 1 0,-1 0 0,1-1 0,-3 9 0,2-8 0,-1 0 0,0 0 0,0 0 0,-1-1 0,1 1 0,-1-1 0,-1 0 0,1 0 0,-1 0 0,1 0 0,-1 0 0,-1-1 0,1 0 0,-1 0 0,1 0 0,-1 0 0,0-1 0,-1 0 0,1 0 0,0 0 0,-1 0 0,0-1 0,-6 2 0,4-2 0,0-1 0,0 0 0,0 0 0,0-1 0,0 0 0,1 0 0,-15-3 0,2-1 0,-32-13 0,29 10 0,-6-2 0,15 6 0,0-1 0,-15-7 0,26 9 0,-1 1 0,1-1 0,0 0 0,0 0 0,0 0 0,0-1 0,0 1 0,0-1 0,0 0 0,1 0 0,-1 1 0,-3-8 0,-51-92 0,56 101 0,0-1 0,0 1 0,0-1 0,0 1 0,0-1 0,1 0 0,-1 1 0,0-1 0,1 0 0,-1 0 0,1 0 0,0 1 0,-1-1 0,1 0 0,0 0 0,0 0 0,0 1 0,1-1 0,-1 0 0,0 0 0,1 0 0,-1 1 0,1-1 0,-1 0 0,1 0 0,0 1 0,0-1 0,1-2 0,0 2 0,1 1 0,-1-1 0,1 0 0,-1 0 0,1 1 0,0-1 0,-1 1 0,1 0 0,0 0 0,0 0 0,0 0 0,0 1 0,0-1 0,0 1 0,0-1 0,4 1 0,1 0 0,214 2 0,-220-1 0,0 0 0,0-1 0,-1 1 0,1 0 0,0 0 0,0 0 0,-1 0 0,1 0 0,-1 1 0,1-1 0,-1 0 0,1 1 0,-1-1 0,0 1 0,0 0 0,1-1 0,-1 1 0,0 0 0,-1-1 0,1 1 0,0 0 0,0 0 0,-1 0 0,1 0 0,-1 0 0,1 3 0,1 7 0,0 0 0,0 23 0,-1-5 0,0-8 0,-1 1 0,-3 31 0,2-53 0,1 0 0,0 0 0,-1 0 0,1 0 0,0 0 0,-1 0 0,1 0 0,-1 0 0,1 0 0,-1 0 0,0 0 0,0-1 0,1 1 0,-1 0 0,0 0 0,0-1 0,0 1 0,1 0 0,-1-1 0,-2 2 0,0-1 0,0 0 0,0 0 0,0 0 0,-1 0 0,1-1 0,0 1 0,-4-1 0,-6 0 0,1-1 0,-21-3 0,33 4 0,-19-3 0,0 0 0,0-2 0,0 0 0,1-2 0,-22-10 0,37 16 0,1-2 0,-1 1 0,1 0 0,0 0 0,-1-1 0,1 1 0,0-1 0,1 0 0,-1 1 0,0-1 0,1 0 0,0 0 0,0 0 0,0 0 0,0 0 0,0-1 0,0 1 0,1 0 0,-1 0 0,1 0 0,0-1 0,0 1 0,1-5 0,-1 4 0,1-1 0,-1 1 0,1 0 0,0 0 0,0-1 0,0 1 0,0 0 0,1 0 0,0 0 0,0 0 0,0 1 0,0-1 0,0 0 0,1 1 0,0 0 0,0-1 0,3-2 0,0 2 0,0 1 0,0 0 0,1 0 0,-1 1 0,1 0 0,-1 0 0,1 0 0,0 1 0,13-1 0,7 1 0,32 2 0,-25 1 0,-20-2 0,-6-1 0,-1 2 0,1-1 0,-1 1 0,1 0 0,7 2 0,-12-2 0,-1 0 0,1 1 0,0-1 0,-1 1 0,1-1 0,-1 1 0,1 0 0,-1 0 0,0 0 0,0 0 0,0 0 0,0 0 0,0 1 0,0-1 0,-1 1 0,2 3 0,-1-3 0,0 1 0,0-1 0,0 1 0,-1-1 0,0 1 0,0 0 0,0-1 0,0 1 0,0 0 0,-1 0 0,0 7 0,0-9 0,-1 1 0,0-1 0,1 0 0,-1 1 0,0-1 0,-1 0 0,1 0 0,0 1 0,-1-1 0,1 0 0,-1 0 0,1-1 0,-1 1 0,0 0 0,0 0 0,0-1 0,0 1 0,0-1 0,-2 2 0,-7 4 0,-1 0 0,1-1 0,-1 0 0,0 0 0,0-1 0,-1-1 0,0 0 0,0-1 0,-18 3 0,28-6 0,0-1 0,0 1 0,0-1 0,-1 0 0,1 0 0,0 0 0,0 0 0,0-1 0,1 1 0,-1-1 0,0 1 0,0-1 0,1 0 0,-1 0 0,1-1 0,0 1 0,-1 0 0,1-1 0,0 1 0,1-1 0,-1 0 0,0 1 0,1-1 0,-2-4 0,-2-2 0,1 0 0,1-1 0,-1 0 0,1 1 0,1-1 0,-2-15 0,4 23 0,-1-3 0,1 0 0,-1-1 0,1 1 0,0 0 0,1-1 0,1-6 0,-2 11 0,1-1 0,-1 1 0,1 0 0,0 0 0,-1-1 0,1 1 0,0 0 0,0 0 0,0 0 0,0 0 0,0 0 0,0 0 0,0 0 0,0 0 0,0 0 0,1 0 0,-1 1 0,0-1 0,0 0 0,1 1 0,-1-1 0,1 1 0,-1 0 0,0-1 0,1 1 0,-1 0 0,3 0 0,5-1 0,1 0 0,-1 1 0,0 1 0,0-1 0,0 1 0,0 1 0,15 3 0,-21-3 0,1-1 0,0 0 0,-1 1 0,1 0 0,-1 0 0,0 0 0,1 0 0,-1 0 0,0 1 0,0 0 0,0-1 0,-1 1 0,1 0 0,-1 0 0,1 1 0,-1-1 0,0 0 0,-1 1 0,1-1 0,1 5 0,-2-7 0,-1 1 0,0-1 0,1 0 0,-1 0 0,0 0 0,0 0 0,0 0 0,0 0 0,0 0 0,0 1 0,0-1 0,0 0 0,0 0 0,-1 0 0,1 0 0,0 0 0,-1 0 0,1 0 0,-1 0 0,1 0 0,-1 0 0,-1 2 0,1-1 0,-1-1 0,0 1 0,0-1 0,0 0 0,0 0 0,0 1 0,0-1 0,0 0 0,0-1 0,-4 2 0,-5 1 0,0-2 0,0 1 0,-18-1 0,26-1 0,-1 0 0,1 0 0,-1 0 0,1-1 0,-1 0 0,0 0 0,1 0 0,-1 0 0,1 0 0,0-1 0,-1 1 0,1-1 0,0 0 0,0 0 0,0 0 0,0 0 0,0-1 0,-4-4 0,6 5 0,-1 0 0,0-1 0,0 1 0,1-1 0,-1 1 0,1-1 0,0 1 0,0-1 0,0 0 0,0 0 0,0 1 0,1-1 0,-1 0 0,1 0 0,0 0 0,0 0 0,0 0 0,0 0 0,0 0 0,1 1 0,-1-1 0,1 0 0,1-3 0,-1 4 0,-1 1 0,1 0 0,0 0 0,0 0 0,0 0 0,0 0 0,0 0 0,0 0 0,0 0 0,0 0 0,0 0 0,1 0 0,-1 1 0,0-1 0,0 1 0,1-1 0,-1 1 0,0-1 0,1 1 0,-1-1 0,1 1 0,-1 0 0,3 0 0,38 1 0,-28 0 0,-7-1 0,-1 1 0,1 0 0,-1 0 0,1 1 0,-1 0 0,0 0 0,10 4 0,-15-5 0,0 0 0,0-1 0,1 1 0,-1-1 0,0 1 0,0 0 0,0 0 0,0 0 0,0 0 0,0 0 0,0 0 0,0 0 0,0 0 0,0 0 0,0 0 0,-1 1 0,1-1 0,0 0 0,-1 0 0,1 1 0,-1-1 0,0 0 0,1 1 0,-1-1 0,0 0 0,0 1 0,0-1 0,0 1 0,0-1 0,0 0 0,0 1 0,0-1 0,-1 1 0,1-1 0,0 0 0,-1 1 0,1-1 0,-1 0 0,0 0 0,1 1 0,-1-1 0,-1 2 0,-1 0 0,-1 0 0,1 0 0,-1 0 0,1 0 0,-1 0 0,0-1 0,0 0 0,0 1 0,0-2 0,-1 1 0,1 0 0,0-1 0,-1 0 0,1 0 0,-1 0 0,-9 0 0,10-1 0,0 0 0,-1 0 0,1 0 0,-1 0 0,1-1 0,-1 0 0,1 0 0,-6-2 0,8 2 0,0 0 0,1 0 0,-1 0 0,0 0 0,0 0 0,0 0 0,1 0 0,-1-1 0,1 1 0,-1-1 0,1 1 0,-1-1 0,1 0 0,0 0 0,0 1 0,0-1 0,-1-3 0,2 5 0,-1-1 0,1 0 0,0 1 0,0-1 0,0 0 0,0 1 0,0-1 0,0 0 0,0 1 0,0-1 0,0 0 0,0 1 0,1-1 0,-1 0 0,0 1 0,0-1 0,1 0 0,-1 1 0,0-1 0,1 1 0,-1-1 0,0 0 0,1 1 0,-1-1 0,1 1 0,-1-1 0,1 1 0,-1 0 0,1-1 0,0 1 0,-1-1 0,1 1 0,-1 0 0,1 0 0,0-1 0,-1 1 0,1 0 0,0 0 0,-1 0 0,1 0 0,0 0 0,1 0 0,32-3 0,-32 3 0,6 0 0,0 0 0,0 1 0,0 0 0,-1 0 0,1 1 0,0 0 0,0 0 0,-1 1 0,10 5 0,-14-7 0,-1 1 0,0-1 0,0 1 0,0-1 0,0 1 0,0 0 0,0 0 0,0 0 0,0 0 0,-1 0 0,1 0 0,-1 0 0,0 0 0,1 1 0,-1-1 0,0 1 0,-1-1 0,1 1 0,0-1 0,-1 1 0,1-1 0,-1 1 0,0 0 0,0-1 0,0 1 0,0 0 0,0-1 0,0 1 0,-1-1 0,1 1 0,-1-1 0,-1 5 0,0-5 0,1 1 0,0-1 0,-1 0 0,0 0 0,1 1 0,-1-1 0,0 0 0,0 0 0,0-1 0,0 1 0,0 0 0,-1-1 0,1 1 0,0-1 0,-1 0 0,1 0 0,-1 0 0,1 0 0,-1 0 0,0 0 0,1-1 0,-5 1 0,1 0 0,0 0 0,0-1 0,0 1 0,0-1 0,0-1 0,0 1 0,0-1 0,0 0 0,-9-3 0,10 1 0,-1-1 0,1 0 0,0 0 0,0-1 0,0 0 0,0 1 0,1-2 0,0 1 0,0 0 0,0-1 0,-3-6 0,0 2 0,-2-4 0,-17-26 0,24 37 0,0 0 0,1 0 0,-1-1 0,1 1 0,0 0 0,0-1 0,0 0 0,1 1 0,-1-7 0,1 9 0,0 0 0,0 0 0,1 0 0,-1 0 0,0 0 0,1 0 0,-1 0 0,1 0 0,-1 0 0,1 0 0,0 0 0,-1 1 0,1-1 0,0 0 0,-1 0 0,1 1 0,0-1 0,0 0 0,0 1 0,0-1 0,0 1 0,0-1 0,0 1 0,0-1 0,0 1 0,0 0 0,0 0 0,0-1 0,0 1 0,0 0 0,1 0 0,38-1 0,-35 1 0,-1 0 0,1 1 0,-1-1 0,0 1 0,1-1 0,-1 1 0,0 0 0,0 1 0,1-1 0,-1 1 0,0 0 0,-1 0 0,1 0 0,0 0 0,0 1 0,4 4 0,-5-3 0,0-1 0,0 1 0,-1 1 0,1-1 0,-1 0 0,0 1 0,0-1 0,0 1 0,-1-1 0,0 1 0,0 0 0,0 0 0,0 8 0,0-10 0,-1-1 0,0 1 0,0 0 0,0-1 0,0 1 0,0 0 0,0 0 0,-1-1 0,0 1 0,1-1 0,-1 1 0,0 0 0,0-1 0,0 1 0,-3 3 0,2-4 0,0-1 0,1 1 0,-1-1 0,0 1 0,0-1 0,0 0 0,-1 0 0,1 1 0,0-2 0,0 1 0,-1 0 0,1 0 0,0-1 0,-1 1 0,1-1 0,0 0 0,-1 0 0,-2 0 0,-4 1 0,1-1 0,1 1 0,0-1 0,-1-1 0,1 1 0,0-1 0,-8-2 0,13 2 0,0 0 0,0 0 0,0 0 0,1 0 0,-1 0 0,0 0 0,1 0 0,-1-1 0,1 1 0,-1-1 0,1 1 0,-1-1 0,1 1 0,0-1 0,0 0 0,0 1 0,0-1 0,0 0 0,0 0 0,1 0 0,-1 0 0,1 0 0,-1 0 0,1 0 0,0 0 0,-1-3 0,1 1 0,-1-1 0,1 0 0,0 1 0,0-1 0,0 0 0,1 1 0,1-8 0,-2 10 0,1 1 0,-1 0 0,1 0 0,0-1 0,0 1 0,-1 0 0,1 0 0,0 0 0,0 0 0,0 0 0,0 0 0,0 0 0,0 0 0,1 0 0,-1 0 0,0 1 0,0-1 0,1 1 0,-1-1 0,0 1 0,1-1 0,-1 1 0,0-1 0,1 1 0,-1 0 0,1 0 0,-1 0 0,3 0 0,8 0 0,4-2 0,1 2 0,0 0 0,-1 0 0,1 2 0,-1 0 0,0 1 0,19 6 0,-32-7 0,0-1 0,-1 1 0,1 0 0,-1 0 0,0 0 0,1 1 0,-1-1 0,0 1 0,0-1 0,-1 1 0,1-1 0,0 1 0,-1 0 0,0 0 0,1 0 0,0 6 0,0-3 0,0 1 0,0 0 0,-1 0 0,0 0 0,-1 0 0,0 11 0,0-16 0,0-1 0,-1 0 0,1 1 0,0-1 0,-1 0 0,0 1 0,1-1 0,-1 0 0,0 0 0,0 0 0,1 1 0,-1-1 0,0 0 0,0 0 0,0 0 0,0-1 0,0 1 0,-1 0 0,1 0 0,0 0 0,0-1 0,-1 1 0,1-1 0,0 1 0,-1-1 0,1 1 0,0-1 0,-1 0 0,1 0 0,-3 0 0,-6 1 0,-1 0 0,1-1 0,-13-2 0,7 1 0,9 0 0,-1 0 0,1 0 0,-1 0 0,1-1 0,0 0 0,0-1 0,0 0 0,-13-7 0,15 8 0,0-1 0,1 0 0,0 0 0,-1-1 0,1 0 0,0 1 0,1-1 0,-1-1 0,1 1 0,0 0 0,0-1 0,0 0 0,-3-5 0,6 9 0,0 0 0,-1 1 0,1-1 0,0 0 0,-1 1 0,1-1 0,0 0 0,0 0 0,0 1 0,-1-1 0,1 0 0,0 0 0,0 1 0,0-1 0,0 0 0,0 0 0,0 1 0,1-1 0,-1 0 0,0 0 0,0 1 0,1-1 0,-1 0 0,0 1 0,1-1 0,-1 0 0,0 1 0,1-1 0,-1 0 0,1 1 0,0-2 0,0 2 0,0 0 0,0-1 0,0 1 0,0 0 0,0-1 0,1 1 0,-1 0 0,0 0 0,0 0 0,0 0 0,0 0 0,0 0 0,0 0 0,1 0 0,-1 1 0,0-1 0,1 1 0,-1-1 0,0 0 0,0 1 0,0-1 0,0 1 0,0-1 0,0 1 0,0-1 0,0 1 0,-1-1 0,1 1 0,0 0 0,0-1 0,-1 1 0,1 0 0,0 0 0,-1 0 0,1-1 0,-1 1 0,1 1 0,-1-1 0,0 0 0,0-1 0,0 1 0,0 0 0,0 0 0,-1 0 0,1-1 0,0 1 0,0 0 0,-1-1 0,1 1 0,0 0 0,-1-1 0,1 1 0,-1 0 0,1-1 0,-1 1 0,1 0 0,-1-1 0,1 1 0,-1-1 0,0 1 0,1-1 0,-1 0 0,0 1 0,1-1 0,-1 0 0,0 1 0,0-1 0,-1 0 0,-2 3 0,-1-2 0,0 1 0,0 0 0,0-1 0,0 0 0,0 0 0,-1-1 0,1 1 0,0-1 0,0-1 0,-6 0 0,9 1 0,0 0 0,0 0 0,0-1 0,0 1 0,1-1 0,-1 1 0,0-1 0,0 0 0,1 0 0,-1 0 0,0 0 0,1 0 0,-1 0 0,1-1 0,-1 1 0,1 0 0,0-1 0,0 1 0,-1-1 0,1 1 0,0-1 0,0 0 0,0 1 0,1-1 0,-1 0 0,0 0 0,1 1 0,-1-1 0,1 0 0,0 0 0,-1 0 0,1-2 0,0-25 0,3-31 0,-2 58 0,-1 1 0,0 0 0,1-1 0,-1 1 0,1 0 0,0 0 0,-1 0 0,1-1 0,0 1 0,0 0 0,0 0 0,0 0 0,-1 0 0,1 0 0,1 0 0,-1 1 0,0-1 0,0 0 0,0 0 0,0 1 0,1-1 0,-1 1 0,0-1 0,0 1 0,1-1 0,-1 1 0,0 0 0,1 0 0,-1-1 0,0 1 0,1 0 0,-1 0 0,3 1 0,1-1 0,-1 0 0,1 1 0,0-1 0,0 1 0,-1 0 0,1 1 0,0-1 0,7 4 0,20 13 0,-7-5 0,-1 1 0,25 19 0,-47-31 0,0 0 0,-1 0 0,1 0 0,-1 1 0,1-1 0,-1 0 0,0 1 0,0-1 0,0 0 0,0 1 0,0-1 0,-1 1 0,1 0 0,-1-1 0,0 1 0,1-1 0,-1 1 0,-1 0 0,1-1 0,0 1 0,-1 3 0,1-4 0,-1 0 0,1 1 0,-1-1 0,1 0 0,-1 0 0,0 0 0,0 0 0,0 0 0,0 0 0,0 0 0,0-1 0,0 1 0,-1 0 0,1 0 0,0-1 0,-1 1 0,0-1 0,1 1 0,-1-1 0,0 0 0,0 0 0,0 0 0,0 0 0,0 0 0,-3 1 0,-1-1 0,0 0 0,-1 0 0,1 0 0,-1-1 0,1 0 0,-1-1 0,1 1 0,-1-1 0,1 0 0,0-1 0,0 0 0,-1 0 0,-10-5 0,13 5 0,0 0 0,0 0 0,1 0 0,-1 1 0,0 0 0,-1 0 0,1 0 0,0 0 0,0 0 0,-9 1 0,-42 3 0,54-3 0,0 0 0,-1 0 0,1 1 0,0-1 0,0 0 0,-1 1 0,1 0 0,0-1 0,0 1 0,0-1 0,0 1 0,0 0 0,0 0 0,0 0 0,0 0 0,0-1 0,0 1 0,1 0 0,-1 1 0,0-1 0,0 0 0,1 0 0,-1 0 0,1 0 0,-1 0 0,1 1 0,0-1 0,-1 0 0,1 0 0,0 1 0,0-1 0,0 0 0,0 0 0,0 1 0,0-1 0,0 0 0,0 1 0,1-1 0,0 2 0,-1 1 0,1-1 0,0 1 0,0-1 0,0 0 0,0 1 0,1-1 0,-1 0 0,1 0 0,0 0 0,0 0 0,0-1 0,0 1 0,1 0 0,2 2 0,5 2 0,1-1 0,-1 0 0,1-1 0,1 0 0,-1-1 0,1 0 0,-1 0 0,20 2 0,4-2 0,59-1 0,-93-3 0,41 1 0,-27 1 0,0-2 0,0 0 0,0 0 0,23-5 0,-31 2 0,0 0 0,0-1 0,-1 0 0,0 0 0,0 0 0,0-1 0,0 0 0,-1 0 0,1-1 0,6-8 0,-8 5 0,0 0 0,0 0 0,0 0 0,-1 0 0,0-1 0,-1 1 0,0-1 0,-1 0 0,0 0 0,0 1 0,-1-1 0,-1 0 0,-2-16 0,3 24 0,0 0 0,-1-1 0,0 1 0,0 0 0,1 0 0,-1-1 0,-1 1 0,1 0 0,0 0 0,0 0 0,-1 1 0,1-1 0,-1 0 0,0 0 0,1 1 0,-1-1 0,0 1 0,0-1 0,0 1 0,0 0 0,-3-1 0,-6-3 0,0 0 0,0 1 0,-14-3 0,-9-3 0,-52-26 0,70 28 0,-1 1 0,0 1 0,0 0 0,-1 1 0,1 1 0,-1 1 0,0 1 0,0 0 0,-30 1 0,37 1 0,1 0 0,-1 1 0,1 0 0,-19 5 0,26-5 0,0 0 0,-1 1 0,1-1 0,0 1 0,0 0 0,0-1 0,0 2 0,0-1 0,0 0 0,1 0 0,-1 1 0,1 0 0,-1-1 0,1 1 0,0 0 0,0 0 0,-2 6 0,-2 2 0,1 1 0,1-1 0,0 1 0,-3 13 0,6-20 0,1 0 0,-1-1 0,1 1 0,0-1 0,0 1 0,0 0 0,1-1 0,0 1 0,0 0 0,0-1 0,0 1 0,1-1 0,-1 0 0,4 6 0,11 25 0,-15-30 0,0-1 0,1 0 0,-1 0 0,1 0 0,0 0 0,0-1 0,1 1 0,-1 0 0,1-1 0,0 0 0,0 0 0,0 1 0,0-2 0,0 1 0,1 0 0,4 2 0,5 1 0,-1 0 0,1-2 0,0 0 0,1 0 0,-1-1 0,0-1 0,26 2 0,33 6 0,-43-5 0,51 1 0,-46-1 0,-29-4 0,-1 0 0,1 0 0,-1-1 0,1 0 0,0 1 0,-1-1 0,8-1 0,-11 0 0,1 1 0,-1-1 0,1 0 0,-1 0 0,0 1 0,1-1 0,-1 0 0,0 0 0,0 0 0,0 0 0,0 0 0,0 0 0,0-1 0,0 1 0,0 0 0,0-1 0,0 1 0,-1 0 0,1-1 0,-1 1 0,1-1 0,-1 1 0,1-1 0,-1 1 0,0-1 0,0 1 0,1-3 0,-1 1 13,0 1 0,0 0-1,0-1 1,0 1 0,0 0 0,0 0-1,-1-1 1,1 1 0,-1 0-1,0-1 1,1 1 0,-1 0-1,0 0 1,0 0 0,-1 0 0,1 0-1,0 0 1,-1 0 0,1 0-1,-1 1 1,1-1 0,-1 1 0,0-1-1,0 1 1,-2-2 0,-5-3-204,-1 2 0,1-1 1,0 1-1,-16-3 0,11 2-551,0 0-6084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102 158 24575,'-2'-1'0,"1"1"0,-1-1 0,0 0 0,0 1 0,1-1 0,-1 0 0,1 0 0,-1 0 0,1 0 0,-1 0 0,1 0 0,-1-1 0,1 1 0,0 0 0,0-1 0,0 1 0,0-1 0,0 1 0,0-1 0,0 1 0,0-1 0,1 0 0,-1 1 0,0-1 0,1 0 0,-1-3 0,-2-5 0,1 0 0,0-1 0,0-12 0,2 22 0,0-1 0,0 0 0,0 1 0,0-1 0,0 1 0,0-1 0,1 1 0,-1-1 0,0 1 0,1-1 0,-1 1 0,1-1 0,0 1 0,0 0 0,-1-1 0,1 1 0,0 0 0,0-1 0,0 1 0,0 0 0,2-1 0,-1 0 0,0 1 0,1 0 0,-1-1 0,1 1 0,0 0 0,-1 0 0,1 1 0,-1-1 0,1 1 0,0-1 0,3 1 0,8 0 0,-1 0 0,1 1 0,25 6 0,-35-6 0,14 2 0,0 1 0,0 0 0,-1 2 0,1 0 0,-1 1 0,29 16 0,-43-20 0,0 0 0,0 0 0,0 0 0,0 1 0,-1-1 0,1 1 0,-1-1 0,0 1 0,0 0 0,0 0 0,0 0 0,-1 0 0,0 0 0,0 0 0,0 0 0,0 0 0,0 8 0,-1-5 0,0-1 0,0 1 0,0-1 0,-1 1 0,0-1 0,0 1 0,-1-1 0,0 0 0,0 1 0,0-1 0,-4 7 0,2-9 0,1 0 0,0 0 0,-1 0 0,0-1 0,0 1 0,0-1 0,0 0 0,-1 0 0,1 0 0,-1-1 0,1 0 0,-1 0 0,0 0 0,0 0 0,0-1 0,0 1 0,-6-1 0,-11 3 0,1-2 0,-38 0 0,28-1 0,-25 0 0,52-2 0,0 1 0,0-1 0,-1 1 0,1-1 0,0-1 0,0 1 0,0 0 0,0-1 0,-7-4 0,9 5 0,1-1 0,-1 1 0,1-1 0,-1 0 0,1 1 0,0-1 0,0 0 0,0 0 0,0 0 0,0 0 0,0 0 0,0 0 0,0 0 0,1 0 0,-1-1 0,1 1 0,0-4 0,0-43 0,2 27 0,-1-121 0,-1 142 0,0-1 0,1 0 0,-1 1 0,1-1 0,-1 1 0,1-1 0,0 1 0,-1-1 0,1 1 0,0-1 0,0 1 0,0-1 0,0 1 0,0 0 0,1 0 0,-1 0 0,0-1 0,0 1 0,1 0 0,-1 1 0,1-1 0,-1 0 0,1 0 0,-1 1 0,1-1 0,-1 0 0,1 1 0,0 0 0,-1-1 0,1 1 0,3 0 0,7-1 0,0 0 0,0 1 0,19 3 0,-8-1 0,-19-2 0,16 0 0,-1 1 0,28 6 0,-42-7 0,-1 1 0,0 0 0,0 1 0,1-1 0,-1 1 0,0 0 0,0 0 0,-1 0 0,1 0 0,0 0 0,-1 1 0,1 0 0,-1 0 0,0 0 0,0 0 0,0 0 0,3 5 0,-4-2 0,0 1 0,0 0 0,0-1 0,-1 1 0,0 0 0,0 0 0,-1 12 0,2 3 0,-1-12 0,1 4 0,-1-1 0,-1 0 0,-1 28 0,0-40 0,1 0 0,-1 0 0,1 1 0,-1-1 0,0 0 0,0 0 0,1 0 0,-1 0 0,0 0 0,0 0 0,0 0 0,0 0 0,0 0 0,0-1 0,0 1 0,0 0 0,0 0 0,-1-1 0,1 1 0,0-1 0,0 1 0,-1-1 0,1 0 0,0 1 0,-1-1 0,-1 0 0,-39 2 0,33-2 0,-11 1 0,1-2 0,-27-3 0,38 2 0,0 0 0,0 0 0,0-1 0,0 0 0,0 0 0,1-1 0,-1 0 0,-8-6 0,6 3 0,-3-2 0,0-1 0,-11-10 0,21 18 0,1-1 0,0 1 0,-1 0 0,1-1 0,1 0 0,-1 1 0,0-1 0,0 0 0,1 0 0,0 0 0,-1 0 0,1 0 0,0 0 0,1 0 0,-1 0 0,0-4 0,1 5 0,1 1 0,-1-1 0,1 0 0,0 1 0,-1 0 0,1-1 0,0 1 0,0-1 0,0 1 0,0 0 0,0 0 0,0 0 0,0-1 0,0 1 0,1 0 0,-1 0 0,0 1 0,1-1 0,-1 0 0,1 0 0,-1 1 0,0-1 0,1 0 0,1 1 0,39-12 0,-9 9 0,-1 0 0,1 2 0,51 6 0,-81-5 0,-1 0 0,1 0 0,0 0 0,-1 1 0,1-1 0,-1 1 0,1 0 0,-1 0 0,1 0 0,-1 0 0,0 0 0,1 0 0,-1 1 0,0-1 0,0 1 0,0-1 0,4 5 0,-4-3 0,-1 0 0,1 0 0,-1 0 0,0 0 0,0 0 0,0 1 0,0-1 0,0 0 0,-1 1 0,1-1 0,-1 1 0,-1 6 0,1-2 0,0 0 0,-1 0 0,0-1 0,0 1 0,-1 0 0,0 0 0,-6 14 0,7-20 0,0 0 0,0 0 0,0-1 0,0 1 0,-1 0 0,1 0 0,0-1 0,-1 1 0,1-1 0,-1 1 0,0-1 0,1 0 0,-1 1 0,0-1 0,0 0 0,0 0 0,0 0 0,0-1 0,0 1 0,0 0 0,0-1 0,0 1 0,0-1 0,0 0 0,0 0 0,-1 0 0,1 0 0,0 0 0,0 0 0,0 0 0,0-1 0,0 1 0,0-1 0,0 1 0,-2-2 0,-14-6 0,1 0 0,0-1 0,1-1 0,0 0 0,-24-22 0,37 30 0,0-1 0,1 0 0,-1 0 0,1 0 0,-1 0 0,1 0 0,0-1 0,0 1 0,0-1 0,1 1 0,-2-7 0,2 9 0,1 0 0,0-1 0,0 1 0,0 0 0,0-1 0,0 1 0,0 0 0,0 0 0,0-1 0,0 1 0,0 0 0,1 0 0,-1-1 0,1 1 0,-1 0 0,1 0 0,-1 0 0,1 0 0,0-1 0,-1 1 0,1 0 0,0 0 0,0 0 0,0 1 0,0-1 0,0 0 0,0 0 0,0 0 0,0 1 0,0-1 0,0 0 0,0 1 0,1-1 0,-1 1 0,0 0 0,0-1 0,2 1 0,16-3 0,0 0 0,1 1 0,-1 2 0,1 0 0,33 4 0,-40-3 0,-12-1 0,0 0 0,-1 0 0,1 0 0,0 0 0,0 0 0,-1 0 0,1 0 0,0 0 0,0 1 0,-1-1 0,1 0 0,0 0 0,0 1 0,-1-1 0,1 0 0,0 1 0,-1-1 0,1 1 0,-1-1 0,1 1 0,-1-1 0,1 1 0,-1-1 0,1 1 0,-1 0 0,1-1 0,-1 1 0,1 0 0,-1-1 0,0 1 0,0 0 0,1-1 0,-1 1 0,0 0 0,0 0 0,0-1 0,0 1 0,0 0 0,0 0 0,0-1 0,0 1 0,0 0 0,0 0 0,0-1 0,0 1 0,-1 0 0,1 0 0,-1 0 0,0 2 0,0 0 0,0-1 0,-1 1 0,1-1 0,-1 1 0,0-1 0,1 0 0,-1 1 0,0-1 0,-1 0 0,-3 3 0,3-3 0,0-1 0,0 1 0,0-1 0,0 0 0,0 0 0,0 0 0,0 0 0,0-1 0,0 1 0,0-1 0,-6 1 0,9-2 0,-1 1 0,0 0 0,0 0 0,0 0 0,0 0 0,1-1 0,-1 1 0,0 0 0,0-1 0,1 1 0,-1 0 0,0-1 0,1 1 0,-1-1 0,0 1 0,1-1 0,-1 0 0,0 1 0,0-2 0,1 1 0,-1 0 0,1 0 0,-1-1 0,1 1 0,0 0 0,-1-1 0,1 1 0,0 0 0,0-1 0,0 1 0,0 0 0,0-1 0,0 1 0,1 0 0,0-3 0,-1 1 0,1 1 0,0-1 0,0 1 0,1-1 0,-1 1 0,0 0 0,1 0 0,-1-1 0,1 1 0,0 0 0,0 0 0,0 1 0,0-1 0,3-2 0,-4 4 0,-1-1 0,1 0 0,0 1 0,0-1 0,0 1 0,0 0 0,0-1 0,0 1 0,0 0 0,0-1 0,0 1 0,0 0 0,0 0 0,0 0 0,0 0 0,0 0 0,0 0 0,0 0 0,0 0 0,0 1 0,0-1 0,0 0 0,0 1 0,0-1 0,0 0 0,0 1 0,0-1 0,0 1 0,0-1 0,-1 1 0,1 0 0,0-1 0,0 1 0,-1 0 0,1 0 0,0 0 0,-1-1 0,1 1 0,-1 0 0,1 1 0,0 0 0,0-1 0,0 1 0,0 0 0,0-1 0,0 1 0,-1 0 0,1 0 0,-1 0 0,1 0 0,-1-1 0,0 1 0,1 0 0,-1 0 0,0 0 0,0 0 0,-1 0 0,1 0 0,0 0 0,-1 0 0,1-1 0,-1 1 0,1 0 0,-1 0 0,0 0 0,0-1 0,-1 3 0,0-1 0,0-1 0,-1 0 0,1 0 0,0 0 0,-1-1 0,1 1 0,-1 0 0,1-1 0,-1 0 0,0 1 0,0-1 0,1 0 0,-1-1 0,0 1 0,-6 1 0,7-2 0,0 0 0,1 1 0,-1-1 0,0 0 0,0 0 0,0 0 0,1 0 0,-1 0 0,0 0 0,0 0 0,1-1 0,-1 1 0,0-1 0,0 1 0,1-1 0,-1 0 0,0 0 0,1 0 0,-1 0 0,1 0 0,-1 0 0,1 0 0,0 0 0,-1 0 0,1-1 0,0 1 0,0 0 0,0-1 0,0 1 0,0-1 0,0 0 0,0 1 0,1-1 0,-1 0 0,0 1 0,1-1 0,-1 0 0,1 0 0,0 1 0,0-1 0,0 0 0,0 0 0,0 0 0,0 1 0,0-1 0,0 0 0,1 0 0,-1 1 0,1-1 0,-1 0 0,1 0 0,0 1 0,1-4 0,-1 4 0,-1 0 0,1 0 0,-1 0 0,1 0 0,0 0 0,0 0 0,-1 0 0,1 0 0,0 0 0,0 1 0,0-1 0,0 0 0,0 0 0,0 1 0,0-1 0,0 1 0,0-1 0,0 1 0,0-1 0,0 1 0,1 0 0,-1-1 0,0 1 0,0 0 0,0 0 0,1 0 0,-1 0 0,0 0 0,0 0 0,0 0 0,1 1 0,-1-1 0,2 1 0,-2-1 0,1 1 0,0-1 0,-1 1 0,1 0 0,-1 0 0,1 0 0,-1 0 0,1 0 0,-1 0 0,1 0 0,-1 0 0,0 0 0,0 1 0,1-1 0,-1 1 0,0-1 0,0 1 0,-1-1 0,1 1 0,0-1 0,0 1 0,0 1 0,0 1 0,-1 0 0,1-1 0,-1 1 0,1-1 0,-1 1 0,0 0 0,0-1 0,-1 1 0,1 0 0,-1-1 0,0 1 0,0-1 0,0 1 0,0-1 0,-3 6 0,2-6 0,0-1 0,0 0 0,-1 1 0,1-1 0,0 0 0,-1 0 0,0 0 0,1-1 0,-1 1 0,0-1 0,0 1 0,0-1 0,0 0 0,0 0 0,0 0 0,0-1 0,0 1 0,-4 0 0,4-1 0,0 0 0,1 0 0,-1 0 0,0 0 0,0 0 0,0 0 0,1-1 0,-1 1 0,0-1 0,0 0 0,1 0 0,-1 0 0,1 0 0,-6-3 0,7 3 0,0 0 0,-1 0 0,1 0 0,0-1 0,0 1 0,0 0 0,0-1 0,0 1 0,1 0 0,-1-1 0,0 1 0,0-1 0,1 1 0,-1-1 0,1 1 0,0-1 0,-1 0 0,1 1 0,0-1 0,0 0 0,0 1 0,0-1 0,0 1 0,0-1 0,1 0 0,-1 1 0,1-3 0,0 2 0,0 1 0,0-1 0,-1 1 0,1 0 0,0 0 0,0 0 0,1-1 0,-1 1 0,0 0 0,0 0 0,0 0 0,1 1 0,-1-1 0,0 0 0,1 0 0,-1 1 0,1-1 0,-1 1 0,1-1 0,-1 1 0,1 0 0,-1-1 0,1 1 0,-1 0 0,1 0 0,0 0 0,-1 0 0,3 1 0,4-1 0,1 1 0,-1 0 0,16 5 0,-22-6 0,1 1 0,-1 0 0,0 0 0,0 0 0,1 0 0,-1 0 0,0 0 0,0 0 0,0 1 0,0-1 0,0 1 0,0 0 0,-1-1 0,1 1 0,0 0 0,-1 0 0,1 0 0,-1 0 0,0 0 0,0 0 0,0 1 0,1 2 0,-1-2 0,-1 1 0,0-1 0,0 0 0,0 0 0,0 1 0,0-1 0,-1 0 0,1 0 0,-1 0 0,0 1 0,0-1 0,0 0 0,-1 0 0,1 0 0,-1-1 0,-2 6 0,2-5 0,0-1 0,0 1 0,-1 0 0,1 0 0,-1-1 0,1 1 0,-1-1 0,0 0 0,0 0 0,0 0 0,0 0 0,0-1 0,-5 3 0,6-3 0,0-1 0,0 0 0,1 1 0,-1-1 0,0 0 0,1 0 0,-1 0 0,0 0 0,0 0 0,1-1 0,-1 1 0,0 0 0,1-1 0,-1 1 0,0-1 0,1 0 0,-1 1 0,1-1 0,-1 0 0,1 0 0,-1 0 0,1 0 0,0 0 0,-1 0 0,1-1 0,0 1 0,0 0 0,0-1 0,-1-1 0,-6-8 0,1 0 0,-9-20 0,15 28 0,-1 0 0,1 0 0,0-1 0,0 1 0,0 0 0,0-1 0,0 1 0,1-1 0,0 1 0,0-1 0,0 1 0,0-1 0,0 1 0,1-1 0,0-3 0,0 6 0,0 0 0,0 0 0,0 0 0,0 0 0,0 0 0,0 0 0,0 0 0,0 0 0,0 0 0,1 1 0,-1-1 0,0 0 0,0 1 0,1-1 0,-1 1 0,0 0 0,1-1 0,-1 1 0,1 0 0,-1 0 0,0 0 0,4 0 0,32 2 0,-36-2 0,4 0 0,0 1 0,0-1 0,1 1 0,-1 1 0,0-1 0,0 1 0,0 0 0,8 4 0,-11-5 0,-1 1 0,1 0 0,0-1 0,-1 1 0,1 0 0,-1 0 0,0 0 0,0 0 0,1 0 0,-1 0 0,-1 0 0,1 0 0,0 0 0,0 1 0,-1-1 0,1 0 0,-1 0 0,0 1 0,0-1 0,0 0 0,0 5 0,0-5 0,0 1 0,0-1 0,0 0 0,0 1 0,-1-1 0,1 0 0,-1 1 0,0-1 0,0 0 0,1 1 0,-1-1 0,-1 0 0,1 0 0,0 0 0,0 0 0,-1 0 0,1 0 0,-1-1 0,-2 3 0,0-1 0,1-1 0,-1 0 0,0 0 0,0 0 0,0 0 0,-1-1 0,1 0 0,0 0 0,-8 1 0,2 0-273,0-1 0,0 0 0,-1-1 0,-10-1 0,5-1-6553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24 201 24575,'-1'-52'0,"2"-54"0,-1 104 0,0 1 0,0 0 0,0-1 0,0 1 0,1 0 0,-1-1 0,0 1 0,1 0 0,-1-1 0,1 1 0,0 0 0,-1 0 0,1 0 0,0 0 0,0-1 0,-1 1 0,1 0 0,0 0 0,0 0 0,0 1 0,0-1 0,2-1 0,-1 1 0,0 0 0,0 1 0,0-1 0,0 1 0,0-1 0,0 1 0,1 0 0,-1-1 0,0 1 0,0 0 0,0 1 0,4-1 0,1 2 0,0-1 0,-1 1 0,1 0 0,0 1 0,-1 0 0,0 0 0,12 7 0,-10-4 0,8 5 0,-1 1 0,21 20 0,-32-27 0,0-1 0,0 1 0,0 0 0,-1 1 0,0-1 0,0 0 0,0 1 0,0 0 0,-1 0 0,0 0 0,2 12 0,-1 2 0,0 1 0,-2 0 0,0-1 0,-1 1 0,-5 31 0,5-50 0,-1 0 0,0 0 0,0 0 0,1 0 0,-1 0 0,-1 0 0,1 0 0,0-1 0,0 1 0,-1 0 0,1-1 0,0 1 0,-1-1 0,0 1 0,1-1 0,-1 0 0,0 0 0,0 0 0,0 0 0,0 0 0,0 0 0,0 0 0,0-1 0,0 1 0,0-1 0,0 1 0,0-1 0,-4 0 0,-6 1 0,0-1 0,1 0 0,-24-4 0,31 3 0,-7 0 0,1-1 0,0 0 0,0-1 0,0 0 0,-15-6 0,21 7 0,1 0 0,0 0 0,0 0 0,0 0 0,1-1 0,-1 1 0,0-1 0,1 1 0,0-1 0,-1 0 0,1 0 0,0 0 0,1 0 0,-1-1 0,0 1 0,1 0 0,0-1 0,0 1 0,-1-6 0,-1-9 0,0 0 0,2 0 0,0-1 0,1 1 0,1 0 0,1 0 0,0-1 0,2 1 0,0 0 0,1 1 0,13-32 0,-18 47 0,1 0 0,0 0 0,0 0 0,1 0 0,-1 0 0,0 0 0,1 1 0,-1-1 0,1 0 0,-1 1 0,1-1 0,0 1 0,0 0 0,-1 0 0,1 0 0,0 0 0,4-2 0,-3 2 0,1 0 0,0 1 0,0-1 0,0 1 0,-1-1 0,1 1 0,0 0 0,0 1 0,5 0 0,7 2 0,0 2 0,-1 0 0,27 12 0,-35-14 0,8 4 0,0 1 0,0 0 0,0 0 0,-1 2 0,0 0 0,-1 0 0,14 16 0,-25-24 0,0 1 0,-1-1 0,0 1 0,1-1 0,-1 1 0,0 0 0,-1 0 0,1-1 0,0 1 0,-1 0 0,1 0 0,-1 0 0,0 0 0,-1 5 0,-6 42 0,5-41 0,-1 4 0,1-1 0,0 0 0,-1 0 0,-1 0 0,-8 20 0,10-29 0,0 0 0,0 0 0,0 0 0,0 0 0,0 0 0,-1-1 0,1 1 0,-1-1 0,1 0 0,-1 1 0,0-1 0,0-1 0,0 1 0,0 0 0,-1-1 0,1 1 0,0-1 0,-1 0 0,1 0 0,-1 0 0,-4 0 0,-6 1 0,0-1 0,0 0 0,-23-3 0,33 2 0,0-1 0,0 1 0,0-1 0,0 0 0,0 0 0,0-1 0,0 1 0,0-1 0,0 0 0,1 0 0,-1 0 0,1-1 0,0 1 0,-1-1 0,1 1 0,-4-6 0,0-2 0,1 0 0,0 1 0,1-2 0,0 1 0,0-1 0,1 0 0,1 0 0,0 0 0,-2-14 0,2 2 0,1-1 0,1 1 0,3-36 0,-2 57 0,1 1 0,-1 0 0,0-1 0,0 1 0,1 0 0,-1 0 0,0-1 0,1 1 0,0 0 0,-1 0 0,1 0 0,0-1 0,-1 1 0,1 0 0,0 0 0,0 0 0,0 0 0,0 0 0,0 1 0,0-1 0,0 0 0,2-1 0,0 1 0,-1 0 0,1 0 0,0 1 0,-1-1 0,1 0 0,0 1 0,0 0 0,-1 0 0,1-1 0,5 2 0,-4-1 0,1 1 0,-1 0 0,0-1 0,1 2 0,-1-1 0,0 0 0,1 1 0,-1 0 0,0 0 0,0 0 0,0 1 0,-1-1 0,8 6 0,-8-2 0,1-1 0,-1 1 0,0-1 0,0 1 0,-1 0 0,0 0 0,0 0 0,0 1 0,-1-1 0,1 0 0,-2 1 0,1 10 0,-1-9 0,0 0 0,0 0 0,-1 0 0,0 0 0,-1 0 0,0 0 0,0 0 0,-1-1 0,-6 14 0,8-19 0,0 0 0,0 0 0,0 0 0,0 0 0,0-1 0,-1 1 0,1 0 0,-1-1 0,1 1 0,-1-1 0,0 0 0,1 1 0,-1-1 0,0 0 0,0 0 0,0 0 0,0 0 0,0 0 0,0-1 0,0 1 0,0-1 0,0 1 0,-1-1 0,1 0 0,0 0 0,0 0 0,0 0 0,-1 0 0,1 0 0,0 0 0,0-1 0,0 1 0,0-1 0,0 0 0,0 0 0,0 0 0,0 1 0,-2-3 0,0 1 0,0-1 0,0 0 0,0 1 0,1-1 0,0-1 0,-1 1 0,1 0 0,0-1 0,1 0 0,-1 1 0,1-1 0,-1 0 0,1 0 0,0-1 0,1 1 0,-1 0 0,-1-7 0,2 4 0,0 0 0,1 1 0,-1-1 0,1 0 0,1-8 0,0 13 0,-1 1 0,0 0 0,0-1 0,1 1 0,-1-1 0,1 1 0,-1 0 0,1 0 0,0-1 0,-1 1 0,1 0 0,0 0 0,0 0 0,0 0 0,0 0 0,0 0 0,0 0 0,0 0 0,0 0 0,0 0 0,1 0 0,-1 1 0,0-1 0,0 0 0,1 1 0,-1-1 0,0 1 0,1 0 0,-1-1 0,2 1 0,4-1 0,-1 0 0,0 1 0,0 0 0,0 0 0,0 0 0,0 1 0,11 2 0,-15-2 0,0 0 0,0 0 0,0 0 0,0 0 0,0 0 0,0 0 0,-1 1 0,1-1 0,-1 1 0,1-1 0,-1 1 0,1-1 0,-1 1 0,0 0 0,0 0 0,0 0 0,0-1 0,0 1 0,0 0 0,-1 0 0,1 0 0,0 0 0,-1 1 0,0-1 0,1 3 0,0 1 0,-1 1 0,1-1 0,-1 0 0,0 0 0,-1 1 0,0-1 0,0 0 0,-2 7 0,3-11 0,-1 0 0,0 0 0,0 0 0,0 0 0,0-1 0,0 1 0,0 0 0,0 0 0,-1-1 0,1 1 0,-1-1 0,1 1 0,-1-1 0,0 0 0,1 0 0,-1 1 0,0-1 0,0 0 0,0-1 0,0 1 0,0 0 0,0 0 0,0-1 0,0 0 0,0 1 0,-4-1 0,2 1 0,-2-1 0,0 1 0,0-1 0,0 0 0,0-1 0,-9-1 0,13 2 0,1 0 0,0-1 0,-1 1 0,1-1 0,0 0 0,0 1 0,-1-1 0,1 0 0,0 0 0,0 1 0,0-1 0,0 0 0,0 0 0,0 0 0,0 0 0,1-1 0,-1 1 0,0 0 0,0 0 0,1 0 0,-1-1 0,1 1 0,-1 0 0,1-1 0,0 1 0,-1 0 0,1-1 0,0 1 0,0 0 0,0-2 0,-1-4 0,1 0 0,0 0 0,1 1 0,0-1 0,0 0 0,0 1 0,0-1 0,5-9 0,-5 14 0,0-1 0,0 1 0,1 0 0,-1 0 0,1 0 0,-1 1 0,1-1 0,0 0 0,0 0 0,0 1 0,0-1 0,0 1 0,0 0 0,0 0 0,0 0 0,0 0 0,1 0 0,-1 0 0,0 0 0,1 1 0,-1-1 0,1 1 0,-1-1 0,0 1 0,1 0 0,3 1 0,12-2 0,1 2 0,-1 0 0,0 2 0,31 7 0,-47-9 0,0-1 0,-1 2 0,1-1 0,0 0 0,-1 0 0,1 0 0,-1 1 0,1-1 0,-1 1 0,1-1 0,-1 1 0,0 0 0,0 0 0,0-1 0,0 1 0,0 0 0,0 0 0,-1 0 0,1 0 0,-1 0 0,1 0 0,-1 0 0,0 0 0,1 0 0,-1 0 0,0 0 0,0 0 0,-1 0 0,1 3 0,-1-2 0,1 0 0,0-1 0,-1 1 0,0 0 0,1 0 0,-1 0 0,0-1 0,0 1 0,-1-1 0,1 1 0,-1-1 0,1 1 0,-1-1 0,0 0 0,0 1 0,1-1 0,-2 0 0,1 0 0,0-1 0,-3 3 0,0-2 0,1 0 0,0 0 0,-1 0 0,1-1 0,-1 0 0,1 0 0,-9 1 0,11-3 0,1 1 0,0 0 0,0 0 0,-1 0 0,1-1 0,0 1 0,0-1 0,0 1 0,-1-1 0,1 1 0,0-1 0,0 0 0,0 0 0,0 1 0,0-1 0,0 0 0,1 0 0,-1 0 0,0 0 0,0 0 0,1 0 0,-1 0 0,0 0 0,1 0 0,-1-1 0,1 1 0,-1 0 0,1 0 0,0 0 0,0-1 0,-1 1 0,1-2 0,-1-5 0,-1 0 0,1-1 0,1 1 0,-1 0 0,2-1 0,-1 1 0,1 0 0,3-13 0,-4 18 0,1 1 0,0-1 0,0 1 0,1-1 0,-1 1 0,0-1 0,1 1 0,-1 0 0,1-1 0,0 1 0,0 0 0,0 0 0,0 0 0,0 1 0,0-1 0,1 0 0,-1 1 0,0-1 0,1 1 0,-1 0 0,1 0 0,0 0 0,-1 0 0,1 0 0,0 1 0,0-1 0,-1 1 0,5 0 0,-1-1 0,-1 1 0,1 0 0,0 0 0,-1 0 0,1 1 0,10 2 0,-15-2 0,0-1 0,0 0 0,0 1 0,-1-1 0,1 1 0,0 0 0,0-1 0,0 1 0,0-1 0,-1 1 0,1 0 0,0 0 0,-1-1 0,1 1 0,-1 0 0,1 0 0,-1 0 0,1 1 0,0-1 0,-1 1 0,0 0 0,0-1 0,0 1 0,0-1 0,0 1 0,0 0 0,0-1 0,0 1 0,-1 0 0,1-1 0,-1 1 0,1-1 0,-2 4 0,-1 0 0,0-1 0,0 1 0,0 0 0,-1-1 0,0 0 0,1 0 0,-2 0 0,1 0 0,0 0 0,-1-1 0,0 0 0,1 0 0,-1 0 0,0-1 0,-1 0 0,1 0 0,0 0 0,-1 0 0,-8 1 0,9-2 0,0 0 0,0 0 0,-1-1 0,1 1 0,0-1 0,0 0 0,0-1 0,0 1 0,-1-1 0,1 0 0,0-1 0,0 1 0,0-1 0,1 0 0,-1 0 0,0 0 0,1-1 0,-1 1 0,1-1 0,0 0 0,-7-7 0,9 8 0,0-1 0,0 1 0,1-1 0,-1 0 0,1 1 0,0-1 0,0 0 0,0 0 0,0 0 0,0 0 0,0 0 0,1 0 0,-1 0 0,1 0 0,0-5 0,0 6 0,0 1 0,1-1 0,-1 1 0,0 0 0,1-1 0,-1 1 0,1-1 0,-1 1 0,1 0 0,0 0 0,0-1 0,-1 1 0,1 0 0,0 0 0,0 0 0,0 0 0,0 0 0,0 0 0,0 0 0,1 0 0,-1 0 0,0 0 0,0 1 0,1-1 0,-1 1 0,0-1 0,1 1 0,-1-1 0,1 1 0,-1 0 0,0-1 0,1 1 0,2 0 0,10-1 0,0 1 0,0 0 0,0 1 0,1 1 0,-1 0 0,21 7 0,-31-8 0,0 0 0,0 1 0,-1-1 0,1 1 0,-1 0 0,1 0 0,-1 0 0,0 1 0,0-1 0,0 1 0,0 0 0,0 0 0,0 0 0,-1 0 0,1 0 0,-1 0 0,0 1 0,0-1 0,0 1 0,-1 0 0,1-1 0,-1 1 0,0 0 0,0 0 0,0 0 0,-1 0 0,1 6 0,-1-5 0,0 0 0,0-1 0,0 1 0,0 0 0,-1-1 0,0 1 0,0-1 0,0 1 0,0-1 0,-1 0 0,0 1 0,-4 7 0,4-10 0,0 0 0,0 0 0,0 0 0,0 0 0,0-1 0,-1 1 0,1-1 0,0 1 0,-1-1 0,1 0 0,-1 0 0,1 0 0,-1 0 0,0 0 0,0-1 0,1 1 0,-1-1 0,0 0 0,0 0 0,1 0 0,-1 0 0,-5-1 0,6 1 0,1-1 0,-1 0 0,1 1 0,-1-1 0,1 0 0,0 0 0,-1 1 0,1-1 0,0 0 0,0 0 0,0-1 0,-1 1 0,1 0 0,0 0 0,1 0 0,-1-1 0,0 1 0,0 0 0,0-1 0,1 1 0,-1-1 0,1 1 0,-1-1 0,1 1 0,0-1 0,-1 0 0,1 1 0,0-1 0,0 1 0,0-1 0,1-2 0,-2 2 0,1 0 0,0 0 0,0 0 0,0 0 0,1 0 0,-1 0 0,0 0 0,1 0 0,0 0 0,-1 0 0,1 0 0,0 0 0,0 0 0,0 0 0,0 0 0,0 1 0,0-1 0,1 0 0,-1 1 0,1-1 0,-1 1 0,1 0 0,-1-1 0,3 0 0,-2 1 0,-1 0 0,0 1 0,0-1 0,1 1 0,-1 0 0,0-1 0,1 1 0,-1 0 0,0 0 0,1 0 0,-1 0 0,0 0 0,1 0 0,-1 0 0,0 1 0,1-1 0,-1 0 0,0 1 0,1-1 0,-1 1 0,0-1 0,0 1 0,0-1 0,1 1 0,-1 0 0,0 0 0,1 1 0,-1-1 0,-1 0 0,0 0 0,1 0 0,-1 0 0,0 1 0,0-1 0,0 0 0,0 0 0,0 0 0,0 0 0,0 0 0,0 0 0,0 0 0,-1 0 0,1 0 0,0 0 0,-1 0 0,1 0 0,-1 0 0,1 0 0,-1 0 0,0 0 0,1 0 0,-1 0 0,0 0 0,1-1 0,-1 1 0,0 0 0,0 0 0,0-1 0,0 1 0,0-1 0,0 1 0,-1 0 0,-2 1-124,0 0 0,0 0 0,0 0 0,0 0 0,0-1 0,0 1-1,-1-1 1,1 0 0,0-1 0,-6 1 0,0 0-6702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207 354 24575,'-3'-3'0,"0"-1"0,1 1 0,-1-1 0,1 0 0,0 0 0,0-1 0,0 1 0,-1-9 0,-9-39 0,9 37 0,0-5 0,-1 0 0,2-1 0,1-36 0,2 50 0,-1 1 0,1-1 0,1 1 0,-1-1 0,1 1 0,5-12 0,-5 15 0,-1 0 0,1 0 0,0 0 0,0 1 0,0-1 0,0 1 0,1-1 0,-1 1 0,0 0 0,1 0 0,0 0 0,-1 0 0,1 0 0,5-2 0,-2 3 0,-1-1 0,1 1 0,0-1 0,-1 2 0,1-1 0,0 1 0,-1 0 0,1 0 0,0 0 0,-1 1 0,1 0 0,0 0 0,-1 0 0,1 1 0,-1-1 0,0 2 0,1-1 0,-1 0 0,0 1 0,0 0 0,-1 0 0,1 1 0,-1-1 0,1 1 0,-1 0 0,5 6 0,6 10 0,0-3 0,-2 1 0,0 0 0,-2 0 0,0 1 0,0 1 0,8 23 0,-18-37 0,0 0 0,0 0 0,-1 0 0,0 0 0,0 0 0,0 0 0,0 0 0,-1 0 0,0 0 0,0-1 0,-1 1 0,0 0 0,0-1 0,0 1 0,-1-1 0,1 1 0,-1-1 0,-1 0 0,1 0 0,-1 0 0,0-1 0,0 1 0,-7 6 0,0-2 0,-1 1 0,0-2 0,0 1 0,0-2 0,-1 1 0,0-2 0,-1 0 0,-21 7 0,28-11 0,0 0 0,0-1 0,0 1 0,0-2 0,0 1 0,0-1 0,0 0 0,0 0 0,0-1 0,0 0 0,-10-2 0,14 1 0,-1 1 0,1-1 0,-1 1 0,1-1 0,-1 0 0,1 0 0,0-1 0,0 1 0,0 0 0,1-1 0,-1 0 0,0 0 0,1 0 0,0 0 0,0 0 0,0 0 0,0-1 0,0 1 0,1-1 0,-1 1 0,1-1 0,-1-4 0,-10-39 0,3 0 0,1-1 0,-1-95 0,9 141 0,0 0 0,0 0 0,0 0 0,1 0 0,-1 0 0,1 0 0,-1 0 0,1 1 0,0-1 0,0 0 0,0 0 0,0 1 0,0-1 0,0 0 0,0 1 0,1-1 0,-1 1 0,3-2 0,-1 0 0,1 0 0,0 1 0,0 0 0,0 0 0,0 0 0,0 1 0,8-3 0,4 1 0,1 0 0,-1 1 0,23 1 0,-25 0 0,1 1 0,-1 1 0,0 1 0,0 0 0,14 4 0,-24-5 0,0 0 0,-1 0 0,1 1 0,-1-1 0,1 1 0,-1 0 0,0 0 0,1 0 0,-1 1 0,0-1 0,-1 1 0,1-1 0,0 1 0,-1 0 0,0 0 0,1 0 0,-1 1 0,0-1 0,-1 0 0,1 1 0,-1-1 0,1 1 0,1 6 0,-2-1 0,1 0 0,-1-1 0,-1 1 0,1 0 0,-2 0 0,1-1 0,-1 1 0,0 0 0,-1-1 0,0 1 0,-6 15 0,6-20 0,0 0 0,0 1 0,0-1 0,-1 0 0,0-1 0,0 1 0,0 0 0,0-1 0,0 1 0,-1-1 0,1 0 0,-1 0 0,0-1 0,0 1 0,0-1 0,-1 0 0,1 0 0,0 0 0,-1 0 0,1-1 0,-1 0 0,0 0 0,-6 1 0,3-1 0,0-1 0,0 1 0,0-1 0,0-1 0,0 0 0,1 0 0,-9-2 0,13 2 0,0 0 0,0 0 0,0-1 0,0 1 0,0-1 0,0 0 0,0 0 0,1 0 0,-1 0 0,1 0 0,-1 0 0,1-1 0,0 1 0,0-1 0,0 1 0,0-1 0,0 0 0,1 0 0,-2-4 0,-6-15 0,1 0 0,2 0 0,0-1 0,1 0 0,1 0 0,2 0 0,-1-26 0,3 47 0,1-1 0,-1 1 0,0 0 0,1-1 0,-1 1 0,1 0 0,0 0 0,0-1 0,0 1 0,0 0 0,0 0 0,0 0 0,1 0 0,-1 0 0,1 0 0,-1 1 0,1-1 0,0 0 0,0 1 0,-1-1 0,1 1 0,0 0 0,0 0 0,1 0 0,-1 0 0,0 0 0,0 0 0,0 0 0,1 1 0,-1-1 0,3 0 0,3 0 0,0 0 0,0 1 0,1-1 0,-1 2 0,0-1 0,0 1 0,0 0 0,8 3 0,-14-4 0,1 1 0,-1 0 0,0 0 0,0 0 0,-1 0 0,1 0 0,0 1 0,0-1 0,-1 0 0,1 1 0,0-1 0,-1 1 0,0 0 0,1 0 0,-1-1 0,0 1 0,0 0 0,0 0 0,0 0 0,0 0 0,0 0 0,-1 0 0,1 0 0,-1 1 0,1 2 0,1 7 0,-1 0 0,-1 0 0,-1 19 0,0-10 0,0-12 0,1 0 0,-1 0 0,0 0 0,-1-1 0,1 1 0,-2 0 0,0-1 0,-4 10 0,6-14 0,-1-1 0,0 0 0,-1 1 0,1-1 0,-1 0 0,1 0 0,-1 0 0,0-1 0,0 1 0,0-1 0,0 1 0,0-1 0,-1 0 0,1 0 0,-1-1 0,1 1 0,-1-1 0,0 0 0,0 0 0,-6 1 0,6-1 0,-5 1 0,0-1 0,0 0 0,-13-1 0,20 0 0,1 0 0,-1 0 0,1 0 0,-1-1 0,1 1 0,-1 0 0,1-1 0,-1 1 0,1-1 0,-1 1 0,1-1 0,-1 0 0,1 0 0,0 1 0,-1-1 0,1 0 0,0 0 0,0 0 0,0-1 0,0 1 0,0 0 0,0 0 0,0 0 0,0-1 0,0 1 0,-1-3 0,-3-21 0,1 0 0,2 0 0,0 0 0,1 0 0,4-35 0,-2 47 0,-1 10 0,0-1 0,0 0 0,0 1 0,1-1 0,0 0 0,0 1 0,0-1 0,0 1 0,0-1 0,3-4 0,-2 7 0,-1-1 0,0 1 0,1 0 0,-1-1 0,1 1 0,-1 0 0,1 0 0,0 0 0,-1 0 0,1 0 0,0 0 0,0 1 0,0-1 0,-1 0 0,1 1 0,0 0 0,0-1 0,0 1 0,0 0 0,0 0 0,3 0 0,14 1 0,1 0 0,0 1 0,-1 1 0,36 9 0,-47-9 0,1 0 0,-1 0 0,0 0 0,0 1 0,-1 0 0,1 0 0,-1 1 0,0 0 0,0 1 0,-1-1 0,1 1 0,-1 1 0,7 9 0,-10-12 0,-1 1 0,0-1 0,0 1 0,-1-1 0,1 1 0,-1 0 0,0 0 0,0 0 0,0 9 0,-4 45 0,2-56 0,1 0 0,-1 0 0,0 0 0,0 0 0,0 0 0,-1-1 0,1 1 0,-1 0 0,1-1 0,-1 1 0,0-1 0,0 0 0,0 0 0,0 1 0,-1-1 0,1-1 0,0 1 0,-1 0 0,0-1 0,1 1 0,-1-1 0,0 1 0,0-1 0,1 0 0,-1-1 0,-3 2 0,-10 2 0,0-1 0,-1-1 0,-23 1 0,31-2 0,-23 0 0,-1-1 0,1-2 0,-1-1 0,1-2 0,-37-9 0,67 13 0,0 1 0,0-1 0,0 0 0,0 0 0,0 0 0,0 0 0,0 0 0,0 0 0,0-1 0,0 1 0,1-1 0,-1 1 0,0-1 0,1 0 0,-1 1 0,1-1 0,0 0 0,0 0 0,0 0 0,0 0 0,0 0 0,0 0 0,0 0 0,1-1 0,-1-1 0,0-1 0,1 1 0,-1-1 0,1 0 0,1 1 0,-1-1 0,1 1 0,-1-1 0,1 1 0,1-1 0,-1 1 0,3-7 0,-3 9 0,0 1 0,1-1 0,-1 1 0,0-1 0,1 1 0,-1 0 0,1-1 0,0 1 0,-1 0 0,1 0 0,0 0 0,-1 0 0,1 1 0,0-1 0,0 0 0,0 1 0,0-1 0,0 1 0,0 0 0,0-1 0,0 1 0,0 0 0,3 0 0,7 1 0,1-1 0,17 5 0,-24-4 0,-3-1 0,0 0 0,-1 0 0,1 0 0,0 1 0,-1 0 0,1-1 0,-1 1 0,1 0 0,-1 0 0,1 0 0,-1 1 0,1-1 0,-1 1 0,0-1 0,0 1 0,0 0 0,0-1 0,0 1 0,0 0 0,0 0 0,-1 1 0,1-1 0,-1 0 0,0 1 0,1-1 0,-1 0 0,0 1 0,0-1 0,-1 1 0,1 0 0,0-1 0,-1 1 0,0 0 0,1-1 0,-1 1 0,0 0 0,-1 3 0,1 3 0,0 1 0,0-1 0,-1 0 0,0 0 0,-1 0 0,0 0 0,0 0 0,-7 16 0,9-25 0,0 0 0,0 0 0,0 0 0,0 1 0,0-1 0,0 0 0,0 0 0,0 0 0,-1 0 0,1 1 0,0-1 0,0 0 0,0 0 0,0 0 0,0 0 0,0 1 0,0-1 0,-1 0 0,1 0 0,0 0 0,0 0 0,0 0 0,0 0 0,-1 0 0,1 0 0,0 1 0,0-1 0,0 0 0,0 0 0,-1 0 0,1 0 0,0 0 0,0 0 0,0 0 0,-1 0 0,1 0 0,0 0 0,0 0 0,0 0 0,-1 0 0,1 0 0,0 0 0,0-1 0,0 1 0,-1 0 0,-3-11 0,0-19 0,3 24 0,-3-84 0,4 80 0,1-1 0,0 0 0,0 1 0,1 0 0,1-1 0,5-14 0,-8 23 0,0 1 0,1 0 0,0 0 0,-1 0 0,1-1 0,0 1 0,-1 0 0,1 0 0,0 0 0,0 0 0,0 0 0,0 0 0,0 0 0,0 1 0,0-1 0,0 0 0,0 1 0,0-1 0,1 0 0,-1 1 0,0-1 0,0 1 0,1 0 0,-1-1 0,0 1 0,1 0 0,-1 0 0,0 0 0,0 0 0,1 0 0,-1 0 0,0 0 0,1 0 0,-1 1 0,0-1 0,1 0 0,-1 1 0,0-1 0,0 1 0,0-1 0,2 2 0,5 3 0,1 0 0,-1 1 0,0 0 0,10 10 0,-7-6 0,23 18 0,-10-10 0,-2 1 0,0 1 0,28 33 0,-49-51 0,1 0 0,-1 0 0,0 0 0,1 0 0,-1 0 0,0 0 0,0 0 0,0 0 0,0 0 0,-1 1 0,1-1 0,-1 0 0,1 1 0,-1-1 0,0 0 0,0 1 0,0-1 0,0 0 0,-1 4 0,0-3 0,0-1 0,0 0 0,0 0 0,0-1 0,0 1 0,-1 0 0,1 0 0,-1-1 0,1 1 0,-1 0 0,0-1 0,0 0 0,1 1 0,-1-1 0,0 0 0,0 0 0,0 0 0,0 0 0,0 0 0,-3 0 0,-4 2 0,1 0 0,-1-1 0,0 0 0,0-1 0,0 1 0,0-2 0,0 1 0,0-1 0,0-1 0,-13-2 0,21 3 0,-1-1 0,0 0 0,1 0 0,-1-1 0,1 1 0,-1 0 0,1 0 0,0-1 0,-1 1 0,1-1 0,0 1 0,0-1 0,0 1 0,0-1 0,0 0 0,0 0 0,1 1 0,-1-1 0,1 0 0,-1 0 0,1 0 0,-1 0 0,1-3 0,-1-7 0,1 1 0,1-21 0,0 19 0,-1 8 0,0 0 0,1 0 0,-1 0 0,1 1 0,0-1 0,1 0 0,-1 0 0,1 0 0,0 1 0,0-1 0,5-6 0,-5 8 0,0 1 0,0 0 0,0 0 0,1 0 0,-1 0 0,1 0 0,-1 0 0,1 1 0,0 0 0,-1-1 0,1 1 0,0 0 0,0 0 0,0 0 0,0 1 0,0-1 0,0 1 0,0-1 0,0 1 0,4 1 0,-3-2 0,0 1 0,0 0 0,0 0 0,1 0 0,-1 1 0,0 0 0,0-1 0,0 2 0,0-1 0,0 0 0,0 1 0,0-1 0,-1 1 0,1 0 0,0 1 0,-1-1 0,0 1 0,1-1 0,-1 1 0,0 0 0,0 0 0,-1 0 0,1 1 0,-1-1 0,1 1 0,-1-1 0,0 1 0,0 0 0,-1 0 0,1 0 0,-1 0 0,0 0 0,1 4 0,-1-3 0,1 0 0,-1 0 0,-1 0 0,1 0 0,-1 0 0,1 1 0,-1-1 0,-1 0 0,1 0 0,-3 7 0,3-10 0,-1 0 0,0 0 0,0 0 0,0 0 0,0 0 0,0 0 0,-1 0 0,1-1 0,0 1 0,-1 0 0,0-1 0,1 1 0,-1-1 0,0 0 0,1 0 0,-1 1 0,0-1 0,0 0 0,0-1 0,0 1 0,0 0 0,0 0 0,-1-1 0,1 1 0,0-1 0,-3 0 0,-25 2 0,0-1 0,0-1 0,0-2 0,-51-9 0,80 10 0,-1 1 0,0-1 0,1 0 0,-1 0 0,0 0 0,1 0 0,-1 0 0,1 0 0,0 0 0,-1 0 0,1 0 0,0-1 0,0 1 0,-1 0 0,1-1 0,0 1 0,0-1 0,1 0 0,-1 1 0,0-1 0,0 0 0,1 1 0,-1-1 0,1 0 0,-1-2 0,-1-7 0,1 1 0,0-1 0,1-12 0,-1 8 0,0-1 0,-1-29 0,2 42 0,0 1 0,1 0 0,-1-1 0,0 1 0,1-1 0,-1 1 0,1 0 0,0-1 0,0 1 0,0 0 0,0 0 0,0 0 0,0 0 0,2-2 0,-1 2 0,0 1 0,0 0 0,1 0 0,-1 0 0,0 0 0,0 0 0,1 0 0,-1 1 0,0-1 0,1 1 0,-1 0 0,1 0 0,-1 0 0,5 0 0,34 5 0,-37-5 0,0 1 0,-1 0 0,1-1 0,-1 1 0,1 1 0,-1-1 0,1 0 0,-1 1 0,0 0 0,1 0 0,-1 0 0,0 0 0,0 0 0,-1 1 0,1-1 0,0 1 0,-1 0 0,1 0 0,-1-1 0,0 2 0,0-1 0,0 0 0,-1 0 0,1 1 0,-1-1 0,0 1 0,0-1 0,0 1 0,0-1 0,0 1 0,-1 0 0,0 7 0,5 42 0,-3-30 0,0 0 0,-1 0 0,-1 0 0,-1 1 0,-1-1 0,-5 24 0,5-43 0,1 0 0,0 0 0,-1 0 0,0-1 0,0 1 0,0 0 0,0-1 0,0 0 0,-1 0 0,1 1 0,-1-1 0,0-1 0,0 1 0,0 0 0,0-1 0,-1 0 0,1 1 0,-7 2 0,7-4 0,0 0 0,0 0 0,0-1 0,0 1 0,0-1 0,-1 0 0,1 1 0,0-1 0,0-1 0,0 1 0,0 0 0,0-1 0,-1 0 0,1 1 0,0-1 0,0 0 0,1-1 0,-1 1 0,0 0 0,0-1 0,1 0 0,-1 0 0,0 1 0,-3-5 0,-4-5 0,0 0 0,0 0 0,1-1 0,0 0 0,-8-18 0,2 3 0,-15-44 0,26 59 0,0 0 0,1 0 0,0 0 0,1 0 0,1 0 0,0-1 0,1 1 0,0 0 0,0 0 0,2-1 0,3-18 0,-4 27 0,0 1 0,0 0 0,1 0 0,-1 0 0,1 0 0,-1 0 0,1 0 0,0 0 0,0 1 0,0-1 0,1 1 0,-1-1 0,1 1 0,-1 0 0,1 0 0,0 0 0,-1 0 0,1 0 0,0 1 0,1 0 0,-1-1 0,0 1 0,0 0 0,0 0 0,1 1 0,-1-1 0,0 1 0,1-1 0,-1 1 0,0 0 0,1 0 0,-1 1 0,0-1 0,1 1 0,-1 0 0,0-1 0,1 1 0,-1 1 0,0-1 0,0 0 0,0 1 0,5 3 0,8 10 0,0 0 0,-1 1 0,0 0 0,-1 1 0,-1 1 0,-1 1 0,19 35 0,-30-49 0,1-1 0,-1 0 0,0 1 0,0-1 0,0 1 0,-1-1 0,1 1 0,-1-1 0,0 1 0,-1-1 0,1 1 0,-1-1 0,0 1 0,0-1 0,0 0 0,0 1 0,-1-1 0,0 0 0,0 0 0,0 0 0,-5 7 0,3-5 0,-1-1 0,1 1 0,-1-1 0,0 0 0,0-1 0,-1 1 0,1-1 0,-1 0 0,0-1 0,0 1 0,-1-1 0,1 0 0,-12 3 0,17-6 0,-1 1 0,0-1 0,1 0 0,-1 0 0,1 0 0,-1 0 0,0 0 0,1-1 0,-1 1 0,1 0 0,-1-1 0,1 1 0,-1-1 0,1 1 0,-1-1 0,1 0 0,-1 0 0,1 0 0,0 1 0,-1-1 0,1-1 0,0 1 0,0 0 0,0 0 0,0 0 0,0-1 0,0 1 0,0 0 0,0-1 0,1 1 0,-1-1 0,-1-2 0,-2-7 0,0 1 0,1-1 0,-3-19 0,3 18 0,-2-9 0,1-1 0,1 0 0,1 0 0,1-35 0,1 55 0,1 1 0,-1 0 0,0-1 0,0 1 0,0 0 0,1-1 0,-1 1 0,1 0 0,-1 0 0,1-1 0,0 1 0,-1 0 0,1 0 0,0 0 0,0 0 0,0 0 0,0 0 0,0 0 0,0 0 0,0 0 0,0 0 0,0 0 0,0 1 0,0-1 0,1 0 0,-1 1 0,0-1 0,1 1 0,-1 0 0,0-1 0,1 1 0,-1 0 0,0 0 0,1 0 0,-1 0 0,0 0 0,3 0 0,-2 0 0,0 0 0,1 1 0,-1-1 0,0 1 0,0 0 0,0 0 0,0-1 0,1 1 0,-1 0 0,0 1 0,0-1 0,-1 0 0,1 1 0,0-1 0,0 1 0,-1-1 0,1 1 0,-1 0 0,1 0 0,-1 0 0,0 0 0,1 2 0,4 11 0,-2 0 0,0 0 0,-1 1 0,-1 0 0,0-1 0,-1 1 0,-1 0 0,-2 25 0,2-40 0,0 0 0,0 0 0,0 0 0,0 0 0,-1 0 0,1 0 0,0 0 0,0 0 0,-1 0 0,1 0 0,0 0 0,-1 0 0,1 0 0,-1 0 0,1 0 0,-1 0 0,0-1 0,1 1 0,-1 0 0,0 0 0,0-1 0,1 1 0,-1-1 0,0 1 0,0-1 0,0 1 0,0-1 0,0 1 0,0-1 0,0 1 0,1-1 0,-1 0 0,0 0 0,0 0 0,0 0 0,-1 1 0,1-1 0,0 0 0,0-1 0,0 1 0,0 0 0,0 0 0,0 0 0,0-1 0,1 1 0,-1 0 0,0-1 0,0 1 0,0-1 0,0 1 0,0-1 0,-1 0 0,-3-2 0,-1-1 0,1 1 0,0-1 0,0 0 0,0 0 0,1-1 0,-5-5 0,2 1 0,2 0 0,-1 0 0,1-1 0,0 0 0,1 0 0,0 0 0,1 0 0,0-1 0,0 1 0,1-1 0,1 0 0,0 0 0,0 0 0,1-14 0,1 24 0,-1-1 0,0 1 0,1-1 0,-1 0 0,1 1 0,-1-1 0,1 1 0,0-1 0,0 1 0,0-1 0,0 1 0,0 0 0,0 0 0,0-1 0,0 1 0,0 0 0,0 0 0,1 0 0,-1 0 0,1 0 0,-1 0 0,0 1 0,1-1 0,-1 0 0,1 1 0,0-1 0,-1 1 0,1-1 0,-1 1 0,1 0 0,0 0 0,-1 0 0,4 0 0,-2 0 0,-1 0 0,0 0 0,0 1 0,1-1 0,-1 0 0,0 1 0,0 0 0,1-1 0,-1 1 0,0 0 0,0 0 0,0 0 0,0 1 0,0-1 0,0 0 0,-1 1 0,1-1 0,0 1 0,-1-1 0,1 1 0,-1 0 0,1 0 0,-1 0 0,2 3 0,5 21 0,-2 0 0,0 1 0,-2 0 0,0 0 0,-2 1 0,-2 27 0,0-52 0,0 0 0,0 1 0,-1-1 0,1 0 0,-1 0 0,0 0 0,0 0 0,0 0 0,0 0 0,-3 5 0,3-8 0,1 1 0,-1 0 0,0-1 0,1 1 0,-1 0 0,1-1 0,-1 1 0,0-1 0,0 1 0,1-1 0,-1 1 0,0-1 0,0 0 0,0 1 0,0-1 0,1 0 0,-1 0 0,0 0 0,0 1 0,0-1 0,0 0 0,0 0 0,0 0 0,1 0 0,-1-1 0,0 1 0,0 0 0,0 0 0,0 0 0,0-1 0,1 1 0,-1 0 0,0-1 0,0 1 0,1-1 0,-1 1 0,0-1 0,0 1 0,1-1 0,-1 0 0,1 1 0,-2-2 0,-3-3 0,0 0 0,1-1 0,0 1 0,0-1 0,0 0 0,0 0 0,-4-11 0,-16-48 0,22 56 0,-4-7 0,1 0 0,1 0 0,0 0 0,1-1 0,1 0 0,0 1 0,2-24 0,0 38 0,1 1 0,-1-1 0,1 1 0,-1 0 0,1 0 0,0-1 0,-1 1 0,1 0 0,0 0 0,0 0 0,0 0 0,0-1 0,0 1 0,0 1 0,0-1 0,0 0 0,0 0 0,0 0 0,1 1 0,-1-1 0,0 0 0,0 1 0,1-1 0,-1 1 0,1 0 0,-1-1 0,0 1 0,1 0 0,-1 0 0,1 0 0,-1 0 0,0 0 0,3 0 0,-1 0 0,0 0 0,0 1 0,0-1 0,0 0 0,0 1 0,0 0 0,0 0 0,-1 0 0,1 0 0,0 0 0,0 1 0,-1-1 0,1 1 0,-1-1 0,3 3 0,-1 2 0,0-1 0,-1 0 0,0 1 0,-1 0 0,1-1 0,-1 1 0,0 0 0,0 0 0,-1 1 0,0-1 0,1 12 0,-1 3 0,0 0 0,-4 27 0,3-47 0,0 0 0,0 0 0,0 0 0,0 0 0,0 0 0,0 0 0,0 0 0,0 0 0,-1 0 0,1 0 0,0 0 0,-1 0 0,1 0 0,-1 0 0,1 0 0,-1 0 0,1 0 0,-1-1 0,0 1 0,1 0 0,-1 0 0,0-1 0,0 1 0,-1 1 0,1-2 0,0 0 0,0-1 0,0 1 0,0 0 0,0 0 0,0 0 0,0-1 0,0 1 0,0-1 0,0 1 0,0 0 0,0-1 0,0 0 0,1 1 0,-1-1 0,0 0 0,0 1 0,1-1 0,-2-1 0,-3-4 0,-1 0 0,2-1 0,-1 0 0,-7-14 0,6 5-1365,1 1-5461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0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144 126 24575,'0'-3'0,"1"1"0,0 0 0,-1 0 0,1 0 0,0 0 0,0 0 0,0 0 0,0 0 0,0 0 0,1 0 0,-1 1 0,1-1 0,-1 0 0,1 1 0,-1-1 0,1 1 0,0-1 0,0 1 0,0 0 0,0 0 0,0 0 0,0 0 0,0 0 0,3 0 0,8-4 0,0 0 0,21-3 0,-30 7 0,2-1 0,0 1 0,1 0 0,-1 0 0,0 0 0,1 1 0,-1 0 0,0 0 0,8 2 0,-11-1 0,1 0 0,-1 0 0,0 1 0,1-1 0,-1 1 0,0 0 0,0 0 0,0 0 0,0 0 0,-1 1 0,1-1 0,0 1 0,-1 0 0,0-1 0,3 6 0,2 1 0,-2 0 0,1 1 0,-1 0 0,-1 0 0,0 0 0,0 0 0,-1 1 0,3 14 0,-4-5 0,0-1 0,-1 1 0,-3 35 0,2-52 0,0-1 0,-1 0 0,1 0 0,-1 0 0,0 0 0,1 0 0,-1 0 0,0 0 0,0 0 0,0 0 0,-1 0 0,1 0 0,0 0 0,-1-1 0,1 1 0,-1-1 0,0 1 0,1-1 0,-1 1 0,0-1 0,0 0 0,0 0 0,0 0 0,0 0 0,0 0 0,0 0 0,0-1 0,0 1 0,-3 0 0,-7 1 0,0-1 0,0 0 0,0 0 0,-14-2 0,10 1 0,-24 0 0,18 1 0,0-1 0,-43-6 0,59 4 0,0 0 0,1 0 0,-1 0 0,1-1 0,-1 0 0,1 0 0,0 0 0,0-1 0,0 1 0,1-1 0,-1-1 0,1 1 0,0 0 0,0-1 0,-6-10 0,5 7 0,1 0 0,-1 0 0,1-1 0,1 1 0,0-1 0,0 0 0,0 0 0,1-1 0,-1-13 0,3 22 0,-1-16 0,0 1 0,1-1 0,1 1 0,3-21 0,-3 33 0,0 0 0,0 1 0,0-1 0,0 0 0,1 0 0,0 1 0,-1-1 0,1 1 0,1-1 0,-1 1 0,0 0 0,1 0 0,-1 0 0,1 0 0,0 0 0,0 1 0,0-1 0,1 1 0,-1 0 0,1 0 0,-1 0 0,1 0 0,4-1 0,9-2 0,1 0 0,0 2 0,0 0 0,20 0 0,-26 2 0,0 1 0,-1 0 0,1 1 0,0 1 0,-1 0 0,1 0 0,16 6 0,-22-5 0,0 1 0,0-1 0,0 1 0,0 0 0,0 1 0,-1-1 0,0 1 0,0 0 0,0 0 0,-1 1 0,1-1 0,-1 1 0,-1 0 0,5 10 0,-2-5 0,-2 0 0,0 0 0,0 1 0,-1 0 0,0 0 0,-1 0 0,1 18 0,-2-11 0,1-4 0,-2-1 0,0 1 0,0 0 0,-1 0 0,-1-1 0,-6 24 0,7-35 0,0-1 0,0 1 0,-1-1 0,1 1 0,-1-1 0,1 0 0,-1 1 0,0-1 0,0 0 0,0 0 0,0 0 0,-1-1 0,1 1 0,-5 2 0,1-1 0,1-1 0,0 0 0,-1 0 0,1-1 0,-1 1 0,1-1 0,-7 0 0,-9-1 0,1 0 0,0-1 0,-24-5 0,39 5 0,-6 0 0,1-1 0,-1 0 0,0-1 0,-13-6 0,20 8 0,1-1 0,0 0 0,0 0 0,0 0 0,0 0 0,0 0 0,0-1 0,0 1 0,1-1 0,-1 0 0,1 0 0,0 1 0,0-2 0,0 1 0,0 0 0,-2-5 0,-1-5 0,1 0 0,0 0 0,0 0 0,2 0 0,0 0 0,-1-20 0,3 26 0,0 1 0,1-1 0,0 1 0,1 0 0,-1-1 0,1 1 0,0 0 0,1 0 0,-1 0 0,1 0 0,0 1 0,1-1 0,-1 1 0,1 0 0,7-8 0,-3 5 0,0 0 0,1 1 0,0 0 0,0 0 0,1 1 0,17-9 0,-22 12 0,0 1 0,0 0 0,0 0 0,0 1 0,0 0 0,0-1 0,1 2 0,-1-1 0,0 1 0,1 0 0,-1 0 0,0 0 0,1 0 0,-1 1 0,0 0 0,9 3 0,-10-2 0,-1 0 0,1 0 0,-1 1 0,0-1 0,0 1 0,1 0 0,-2-1 0,1 2 0,0-1 0,-1 0 0,1 0 0,1 5 0,24 47 0,-23-44 0,0 2 0,-1 0 0,0 0 0,0 0 0,-1 0 0,-1 1 0,-1-1 0,1 1 0,-2-1 0,0 1 0,-1-1 0,-3 18 0,4-29 0,-1 0 0,0 0 0,1 0 0,-1 0 0,0 0 0,0-1 0,0 1 0,-1 0 0,1-1 0,0 1 0,-1 0 0,1-1 0,-1 0 0,1 1 0,-1-1 0,1 0 0,-1 0 0,0 0 0,0 0 0,0 0 0,0 0 0,0 0 0,0-1 0,0 1 0,0-1 0,-4 1 0,-5 0 0,-1 0 0,0-1 0,-19-1 0,13 0 0,-4 0 0,11 1 0,-1 0 0,-19-4 0,27 3 0,0 0 0,0 0 0,1 0 0,-1 0 0,1-1 0,-1 0 0,1 0 0,-1 0 0,1 0 0,0 0 0,-6-6 0,1-1 0,0 0 0,0-1 0,1 0 0,-11-20 0,15 24 0,0 1 0,1-1 0,0 0 0,0 0 0,0 0 0,1 0 0,0-1 0,0 1 0,1 0 0,0 0 0,0-9 0,1 13 0,0 0 0,-1 0 0,1 0 0,0 0 0,0 0 0,0 1 0,0-1 0,1 0 0,-1 1 0,0-1 0,1 1 0,-1-1 0,1 1 0,0 0 0,-1-1 0,1 1 0,0 0 0,0 0 0,-1 0 0,1 1 0,4-2 0,48-13 0,-45 13 0,-5 1 0,1 0 0,0 0 0,-1 0 0,1 1 0,0 0 0,0 0 0,0 0 0,0 0 0,7 2 0,-11-1 0,1-1 0,-1 1 0,1 0 0,-1 0 0,1 0 0,-1 0 0,1 0 0,-1 1 0,0-1 0,0 0 0,0 0 0,1 1 0,-1-1 0,-1 1 0,1-1 0,0 1 0,0 0 0,0-1 0,-1 1 0,1 0 0,-1-1 0,0 1 0,1 0 0,-1 0 0,0-1 0,0 1 0,0 0 0,0 2 0,0 7 0,-1 0 0,0 0 0,-1-1 0,0 1 0,-1 0 0,0-1 0,0 0 0,-8 15 0,9-19 0,-1-1 0,-1 0 0,1 0 0,-1 0 0,0 0 0,0 0 0,-6 5 0,7-8 0,1 0 0,-1 0 0,0 0 0,1-1 0,-1 1 0,0-1 0,0 0 0,0 0 0,0 0 0,0 0 0,0 0 0,-1-1 0,1 1 0,-6-1 0,7 0 0,0 0 0,0-1 0,-1 1 0,1-1 0,0 0 0,0 0 0,0 1 0,0-1 0,0-1 0,0 1 0,0 0 0,1 0 0,-1-1 0,0 1 0,1-1 0,-1 1 0,1-1 0,-1 0 0,1 0 0,0 0 0,-1 1 0,1-1 0,0 0 0,1 0 0,-1-1 0,0 1 0,0 0 0,1 0 0,-1-5 0,-1-5 0,0-1 0,1 1 0,1-24 0,0 29 0,0-4 0,0-1 0,1 0 0,5-21 0,-6 31 0,1 0 0,-1 0 0,1 0 0,-1 0 0,1 0 0,0 0 0,0 1 0,0-1 0,0 0 0,0 1 0,0-1 0,0 0 0,1 1 0,-1 0 0,1-1 0,-1 1 0,1 0 0,-1-1 0,1 1 0,0 0 0,-1 0 0,1 1 0,0-1 0,0 0 0,0 0 0,0 1 0,0-1 0,0 1 0,0 0 0,2-1 0,161 7 0,-164-6 0,0 0 0,0 0 0,0 1 0,0-1 0,0 0 0,-1 1 0,1-1 0,0 0 0,0 1 0,0-1 0,0 1 0,0-1 0,0 1 0,-1 0 0,1-1 0,0 1 0,-1 0 0,1 0 0,0-1 0,-1 1 0,1 0 0,0 1 0,0 1 0,0 0 0,0-1 0,0 1 0,0 0 0,-1 0 0,1-1 0,-1 1 0,0 3 0,0 1 0,0 0 0,-1 0 0,0 0 0,0-1 0,-1 1 0,-3 8 0,4-11 0,-1-1 0,0 0 0,0 1 0,0-1 0,-1 0 0,1 0 0,-1-1 0,1 1 0,-1 0 0,0-1 0,0 0 0,0 1 0,-7 2 0,8-4 0,0 0 0,-1 0 0,1 0 0,0 0 0,0-1 0,-1 1 0,1-1 0,0 0 0,-1 0 0,1 1 0,0-2 0,-1 1 0,1 0 0,0 0 0,-1-1 0,1 1 0,0-1 0,0 0 0,-1 1 0,1-1 0,0 0 0,0 0 0,0-1 0,-2-1 0,1 1 0,0-1 0,1 0 0,0 0 0,-1 0 0,1-1 0,0 1 0,1-1 0,-1 1 0,1-1 0,-1 1 0,1-1 0,0 0 0,0 0 0,1 1 0,-1-7 0,0 7 0,1 0 0,0 0 0,0 0 0,0 0 0,0 0 0,0 0 0,1 0 0,-1 0 0,1 0 0,0 0 0,0 1 0,0-1 0,0 0 0,0 1 0,1-1 0,-1 0 0,1 1 0,-1 0 0,1-1 0,4-3 0,0 2 0,0 1 0,1-1 0,-1 1 0,1 0 0,8-2 0,-12 4 0,1 0 0,-1 0 0,1 1 0,-1-1 0,1 1 0,-1-1 0,1 1 0,0 0 0,-1 1 0,1-1 0,-1 1 0,6 1 0,-8-2 0,0 1 0,1 0 0,-1 0 0,0 0 0,0 0 0,0 0 0,0 0 0,-1 0 0,1 0 0,0 0 0,0 0 0,-1 1 0,1-1 0,0 0 0,-1 1 0,1-1 0,-1 0 0,0 1 0,0-1 0,1 0 0,-1 3 0,1 32 0,-1-28 0,0 4 0,-1 0 0,0-1 0,-1 1 0,0 0 0,0-1 0,-1 0 0,-5 13 0,6-20 0,0 0 0,0 0 0,-1 0 0,1 0 0,-1 0 0,0-1 0,0 1 0,0-1 0,0 0 0,-1 0 0,1 0 0,-1 0 0,0-1 0,1 1 0,-1-1 0,-1 0 0,1 0 0,0 0 0,0-1 0,-1 0 0,-5 2 0,8-3 0,0 0 0,0 1 0,1-1 0,-1 0 0,0 0 0,0 0 0,0-1 0,1 1 0,-1 0 0,0-1 0,0 1 0,1-1 0,-1 1 0,0-1 0,1 0 0,-1 0 0,0 1 0,1-1 0,0-1 0,-3-1 0,2 1 0,-1-1 0,1 0 0,0 0 0,0 0 0,0 0 0,1 0 0,-1-1 0,1 1 0,-2-6 0,-1-6 0,2 0 0,-1 0 0,1-28 0,2 40 0,0-2 0,-1-1 0,2 0 0,-1 0 0,0 0 0,1 0 0,0 1 0,3-8 0,-4 12 0,1-1 0,0 1 0,0 0 0,0-1 0,0 1 0,0 0 0,0-1 0,1 1 0,-1 0 0,0 0 0,1 0 0,-1 0 0,0 1 0,1-1 0,-1 0 0,1 0 0,0 1 0,-1-1 0,1 1 0,-1 0 0,1-1 0,0 1 0,-1 0 0,1 0 0,0 0 0,-1 0 0,1 0 0,0 0 0,-1 1 0,3 0 0,-1-1 0,0 1 0,1 1 0,-1-1 0,0 0 0,0 1 0,0 0 0,0 0 0,-1 0 0,1 0 0,0 0 0,-1 0 0,1 1 0,-1-1 0,0 1 0,2 3 0,1-1 0,-1 1 0,0 1 0,-1-1 0,1 1 0,4 12 0,-8-18 0,0 0 0,1 0 0,-1-1 0,0 1 0,0 0 0,0-1 0,0 1 0,0 0 0,0 0 0,0-1 0,0 1 0,0 0 0,0 0 0,0-1 0,-1 1 0,1 0 0,0-1 0,0 1 0,-1 0 0,1-1 0,0 1 0,-1 0 0,1-1 0,-1 1 0,1-1 0,-1 1 0,1-1 0,-2 1 0,1 1 0,-1-1 0,0 0 0,0 0 0,0-1 0,0 1 0,-1 0 0,1-1 0,0 1 0,-4-1 0,-2 1 0,-1-1 0,1 0 0,0-1 0,-11-2 0,17 3 0,-1-1 0,1 1 0,-1-1 0,1 0 0,-1 0 0,1-1 0,-1 1 0,1 0 0,0-1 0,0 1 0,0-1 0,0 0 0,0 0 0,0 0 0,0 0 0,0 0 0,1 0 0,-1 0 0,1 0 0,0-1 0,0 1 0,-1 0 0,0-6 0,0 0 0,0-1 0,1 1 0,0 0 0,1-1 0,0 1 0,1-12 0,-1 19 0,0 0 0,0 0 0,0 0 0,0-1 0,0 1 0,1 0 0,-1 0 0,0 0 0,1 0 0,-1 0 0,1-1 0,-1 1 0,1 0 0,-1 0 0,1 0 0,0 0 0,-1 1 0,1-1 0,0 0 0,0 0 0,0 0 0,0 1 0,0-1 0,0 0 0,0 1 0,0-1 0,0 1 0,0-1 0,0 1 0,0-1 0,0 1 0,1 0 0,-1 0 0,0-1 0,0 1 0,0 0 0,1 0 0,-1 0 0,2 1 0,0-1 0,1 1 0,-1 0 0,0-1 0,0 1 0,0 1 0,0-1 0,0 0 0,0 1 0,0 0 0,0-1 0,-1 1 0,1 0 0,4 4 0,0 3 0,0 0 0,0 0 0,0 1 0,-1 0 0,-1 0 0,0 0 0,0 1 0,-1-1 0,6 23 0,-10-32 0,0 0 0,0 0 0,0 1 0,0-1 0,0 0 0,0 0 0,0 1 0,0-1 0,0 0 0,0 0 0,-1 0 0,1 1 0,-1-1 0,1 0 0,-1 0 0,1 0 0,-1 0 0,1 0 0,-1 0 0,0 0 0,0 0 0,1 0 0,-1 0 0,-2 1 0,1-1 0,-1 1 0,1-1 0,-1 0 0,0 0 0,1 0 0,-1 0 0,0-1 0,0 1 0,1-1 0,-6 1 0,-1-1 0,0 0 0,0-1 0,0 0 0,0 0 0,0-1 0,-9-3 0,15 4 17,1 0 0,-1-1 0,1 1 0,0-1 0,0 1-1,0-1 1,0 0 0,0 0 0,0 0 0,0 0 0,0 0 0,1 0-1,-1 0 1,1 0 0,0-1 0,0 1 0,-1-1 0,1 1 0,-1-6 0,0-3-324,-1-1 0,2 1 0,-1-16 0,1 20-168,1-5-6351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0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59 247 24575,'0'-1'0,"-1"1"0,0 0 0,1-1 0,-1 1 0,1 0 0,-1-1 0,1 1 0,-1-1 0,1 1 0,-1-1 0,1 1 0,0-1 0,-1 1 0,1-1 0,0 0 0,-1 1 0,1-1 0,0 0 0,0 1 0,0-1 0,-1 0 0,1 1 0,0-1 0,0 0 0,0 1 0,0-2 0,-2-22 0,2 21 0,-1-23 0,-1 10 0,2 0 0,0 0 0,0 0 0,5-23 0,-4 38 0,-1-1 0,1 0 0,0 1 0,0-1 0,-1 1 0,1-1 0,0 1 0,0 0 0,1-1 0,-1 1 0,0 0 0,0 0 0,1 0 0,-1 0 0,0 0 0,1 0 0,-1 0 0,1 0 0,-1 0 0,1 1 0,0-1 0,-1 1 0,1-1 0,0 1 0,-1 0 0,4-1 0,5 0 0,0 1 0,0 0 0,16 2 0,-11-1 0,4 0 0,-1 1 0,1 1 0,0 0 0,28 10 0,-40-10 0,1 0 0,-1 0 0,0 1 0,0 0 0,0 0 0,0 1 0,-1 0 0,1 0 0,-1 0 0,-1 1 0,1 0 0,-1 0 0,6 9 0,0 2 0,-1 2 0,-1-1 0,0 1 0,6 22 0,-12-31 0,-1-1 0,1 1 0,-1 0 0,-1 0 0,0 0 0,0 0 0,-1 0 0,-1 0 0,1 0 0,-4 15 0,3-22 0,-1 1 0,0-1 0,1 0 0,-1 1 0,0-1 0,-1 0 0,1 0 0,0-1 0,-1 1 0,0 0 0,0-1 0,1 1 0,-1-1 0,-1 0 0,1 0 0,0 0 0,0-1 0,-1 1 0,1-1 0,-1 0 0,0 1 0,1-2 0,-6 2 0,-9 1 0,1-1 0,-1 0 0,-27-2 0,-84-13 0,122 12 0,3 0 0,0 0 0,0-1 0,0 1 0,0-1 0,0 0 0,0 0 0,0-1 0,1 1 0,-1-1 0,1 0 0,-6-6 0,-33-40 0,37 43 0,1 0 0,0 1 0,1 0 0,0-1 0,0 0 0,0 1 0,1-1 0,0-1 0,0 1 0,-2-11 0,2 0 0,1-1 0,1-21 0,1 22 0,-2-31 0,0 28 0,1-1 0,1 1 0,4-29 0,-4 47 0,0 0 0,-1 1 0,1-1 0,0 1 0,0-1 0,1 1 0,-1-1 0,0 1 0,0-1 0,1 1 0,-1 0 0,1 0 0,-1 0 0,1 0 0,-1 0 0,1 0 0,0 0 0,-1 0 0,1 1 0,0-1 0,0 1 0,-1-1 0,1 1 0,0 0 0,0 0 0,0-1 0,0 1 0,0 1 0,2-1 0,5 0 0,0 1 0,0 0 0,-1 0 0,1 1 0,9 3 0,3 5 0,-1 0 0,0 1 0,-1 1 0,-1 1 0,0 1 0,17 16 0,90 87 0,-122-114 0,1 1 0,-1-1 0,0 1 0,0 0 0,0 0 0,0 0 0,0 0 0,-1 0 0,0 1 0,0-1 0,0 1 0,2 8 0,-3-3 0,1-1 0,-1 1 0,-1-1 0,0 1 0,-2 15 0,2-23 0,0-1 0,-1 1 0,1-1 0,-1 1 0,0-1 0,0 1 0,1-1 0,-1 1 0,0-1 0,0 0 0,0 0 0,0 1 0,-1-1 0,1 0 0,0 0 0,0 0 0,-1 0 0,1 0 0,0 0 0,-1-1 0,1 1 0,-1 0 0,1-1 0,-1 1 0,0-1 0,1 1 0,-1-1 0,1 0 0,-1 0 0,-2 0 0,-7 1 0,0 0 0,-1-1 0,-14-2 0,16 1 0,1 1 0,0-1 0,1 0 0,-1-1 0,0 0 0,0 0 0,1-1 0,0 0 0,-1-1 0,1 1 0,0-2 0,1 1 0,-14-11 0,-2-2 0,1 0 0,0-2 0,-25-29 0,44 44 0,1 0 0,-1 0 0,1 0 0,0-1 0,0 1 0,1 0 0,-1-1 0,1 1 0,0-1 0,0 0 0,0 1 0,1-1 0,-1 0 0,2-6 0,-1 8 0,0 1 0,0 0 0,0-1 0,1 1 0,-1-1 0,1 1 0,0 0 0,0-1 0,-1 1 0,2 0 0,-1 0 0,0 0 0,0 0 0,1 0 0,-1 0 0,1 0 0,-1 0 0,1 0 0,0 1 0,0-1 0,0 1 0,0-1 0,0 1 0,0 0 0,0 0 0,0 0 0,0 0 0,1 0 0,2 0 0,1-1 0,0 1 0,0 0 0,0 1 0,1-1 0,-1 1 0,0 1 0,1-1 0,-1 1 0,0 0 0,0 0 0,0 1 0,11 3 0,-13-2 0,0-1 0,0 0 0,0 1 0,0 0 0,0 0 0,-1 0 0,1 0 0,-1 1 0,0 0 0,0-1 0,0 1 0,0 0 0,-1 0 0,0 0 0,0 1 0,0-1 0,2 6 0,-2-4 0,0 0 0,0 1 0,-1-1 0,0 0 0,0 11 0,0-15 0,-1-1 0,-1 1 0,1-1 0,0 1 0,0 0 0,-1-1 0,1 1 0,0-1 0,-1 1 0,0-1 0,1 1 0,-1-1 0,0 0 0,0 1 0,0-1 0,0 0 0,0 1 0,0-1 0,0 0 0,0 0 0,0 0 0,-1 0 0,1 0 0,0 0 0,-1 0 0,1-1 0,-2 2 0,-9 2 0,0-1 0,0 0 0,0-1 0,0 0 0,0-1 0,-21 0 0,31-1 0,0 0 0,0-1 0,0 1 0,1 0 0,-1-1 0,0 0 0,1 1 0,-1-1 0,0 0 0,1 0 0,-1 0 0,1 0 0,-1 0 0,1 0 0,-1 0 0,1 0 0,-2-3 0,1 1 0,-1-1 0,1 1 0,0-1 0,0 0 0,0 1 0,1-1 0,-2-5 0,-1-5 0,2 1 0,0-1 0,-1-22 0,3 25 0,-1 4 0,0-1 0,1 1 0,1-1 0,-1 0 0,1 1 0,3-10 0,-4 15 0,1 1 0,-1-1 0,1 1 0,0 0 0,0-1 0,0 1 0,0 0 0,0 0 0,0-1 0,0 1 0,0 0 0,0 0 0,0 0 0,1 0 0,-1 1 0,0-1 0,1 0 0,-1 0 0,1 1 0,-1-1 0,1 1 0,-1-1 0,1 1 0,-1 0 0,1 0 0,-1-1 0,1 1 0,-1 0 0,1 0 0,0 1 0,-1-1 0,1 0 0,-1 0 0,1 1 0,-1-1 0,3 2 0,7 1 0,0 0 0,-1 1 0,1 0 0,-1 1 0,0 0 0,0 1 0,-1 0 0,1 1 0,-1 0 0,-1 0 0,15 16 0,-19-18 0,0 1 0,-1-1 0,1 1 0,-1 0 0,-1 0 0,1 0 0,-1 1 0,0-1 0,-1 0 0,1 1 0,-1-1 0,0 8 0,-1-10 0,0-1 0,-1 1 0,1-1 0,-1 1 0,0-1 0,0 1 0,0-1 0,0 0 0,-1 0 0,1 1 0,-1-1 0,0 0 0,0 0 0,0 0 0,0-1 0,0 1 0,-1 0 0,1-1 0,-1 0 0,0 1 0,0-1 0,1 0 0,-2 0 0,-2 1 0,5-2 0,-48 22 0,45-21 0,1-1 0,-1 0 0,0 1 0,0-1 0,0-1 0,0 1 0,0-1 0,0 1 0,0-1 0,0 0 0,-4-1 0,7 1 0,0-1 0,0 1 0,0-1 0,0 1 0,0-1 0,1 1 0,-1-1 0,0 0 0,0 1 0,1-1 0,-1 0 0,1 1 0,-1-1 0,0 0 0,1 0 0,-1 0 0,1 1 0,0-1 0,-1 0 0,1-1 0,-6-22 0,5 16 0,-7-27 0,4 18 0,0 0 0,1 0 0,0 0 0,2-1 0,0-33 0,2 50 0,-1-1 0,1 1 0,-1-1 0,1 1 0,-1 0 0,1-1 0,0 1 0,0 0 0,0 0 0,0 0 0,0-1 0,0 1 0,0 0 0,0 0 0,0 0 0,1 1 0,-1-1 0,0 0 0,1 0 0,-1 1 0,0-1 0,1 1 0,-1-1 0,1 1 0,-1 0 0,1-1 0,-1 1 0,1 0 0,-1 0 0,1 0 0,2 0 0,7 0 0,0 1 0,0 0 0,13 3 0,-18-3 0,10 3 0,0 1 0,-1 0 0,0 2 0,0-1 0,0 2 0,-1 0 0,0 1 0,0 0 0,-1 1 0,-1 0 0,18 18 0,-28-25 0,0 0 0,1-1 0,-1 1 0,0 0 0,0 0 0,-1 0 0,1 0 0,-1 1 0,1-1 0,-1 0 0,0 1 0,0-1 0,-1 1 0,1-1 0,-1 1 0,1-1 0,-1 1 0,0-1 0,-1 1 0,0 3 0,1-4 0,-1-1 0,0 1 0,-1 0 0,1-1 0,0 0 0,-1 1 0,1-1 0,-1 0 0,0 0 0,0 0 0,0 0 0,0 0 0,0 0 0,0 0 0,0-1 0,-1 1 0,1-1 0,-1 1 0,1-1 0,-1 0 0,1 0 0,-1 0 0,0-1 0,1 1 0,-6 0 0,-2 1 0,0-1 0,0 0 0,0 0 0,-19-2 0,26 0 0,0 1 0,0 0 0,1-1 0,-1 0 0,0 0 0,1 0 0,-1 0 0,0 0 0,1 0 0,0-1 0,-1 1 0,1-1 0,0 1 0,0-1 0,0 0 0,0 0 0,0 0 0,0 0 0,0-1 0,1 1 0,-1 0 0,-1-3 0,0-2 0,0-1 0,0 1 0,1-1 0,-3-13 0,5 20 0,-1 0 0,1 0 0,0 0 0,0 0 0,0-1 0,-1 1 0,1 0 0,1 0 0,-1-1 0,0 1 0,0 0 0,0 0 0,1 0 0,-1-1 0,0 1 0,1 0 0,-1 0 0,1 0 0,0 0 0,-1 0 0,1 0 0,0 0 0,0 0 0,-1 0 0,1 0 0,0 0 0,0 1 0,0-1 0,0 0 0,0 1 0,0-1 0,0 0 0,0 1 0,0-1 0,1 1 0,-1 0 0,0-1 0,2 1 0,4-1 0,-1 0 0,0 1 0,0-1 0,1 1 0,-1 1 0,0-1 0,0 1 0,1 0 0,8 4 0,-11-4 0,-1 1 0,0 0 0,1 0 0,-1 0 0,0 0 0,0 0 0,0 1 0,-1-1 0,1 1 0,0 0 0,-1 0 0,0 0 0,0 0 0,0 1 0,0-1 0,3 7 0,12 39 0,-15-44 0,-1-1 0,0 1 0,-1 0 0,1-1 0,-1 1 0,0 0 0,0 0 0,-1 8 0,0-11 0,1-1 0,-1 0 0,0 1 0,0-1 0,0 0 0,0 0 0,0 1 0,0-1 0,0 0 0,0 0 0,0 0 0,0 0 0,-1-1 0,1 1 0,0 0 0,-1 0 0,1-1 0,0 1 0,-1-1 0,1 1 0,-1-1 0,1 0 0,-1 1 0,-2-1 0,-41 2 0,39-3 0,-7 1 0,-1 0 0,0-1 0,0-1 0,0 0 0,1-1 0,-17-6 0,25 7 0,0-1 0,0 1 0,1-1 0,-1 1 0,1-1 0,0-1 0,0 1 0,0-1 0,0 1 0,1-1 0,-1 0 0,1 0 0,0-1 0,0 1 0,1-1 0,-1 1 0,1-1 0,0 0 0,-2-8 0,2 8 0,1 0 0,0 0 0,0 0 0,0 0 0,0 0 0,1 0 0,0-8 0,0 11 0,1 1 0,-1 0 0,0-1 0,1 1 0,-1-1 0,1 1 0,0 0 0,-1 0 0,1-1 0,0 1 0,0 0 0,0 0 0,-1 0 0,1 0 0,1 0 0,-1 0 0,0 0 0,0 0 0,0 0 0,0 0 0,1 0 0,-1 1 0,0-1 0,1 1 0,-1-1 0,0 1 0,1-1 0,-1 1 0,3 0 0,5-2 0,-1 1 0,1 0 0,0 1 0,-1 0 0,1 1 0,0-1 0,-1 2 0,1-1 0,-1 1 0,1 0 0,11 6 0,-15-6 0,0 0 0,-1 1 0,1 0 0,0 0 0,-1 0 0,0 0 0,0 1 0,0 0 0,0 0 0,0 0 0,-1 0 0,1 0 0,-1 1 0,-1 0 0,1-1 0,-1 1 0,1 0 0,-1 0 0,2 8 0,-4-11 0,1 0 0,-1 0 0,0 0 0,1 0 0,-1 0 0,0 0 0,0 0 0,0 1 0,-1-1 0,1 0 0,0 0 0,-1 0 0,1 0 0,-1 0 0,0 0 0,0-1 0,0 1 0,0 0 0,-2 3 0,1-2 0,-1-1 0,0 1 0,1-1 0,-1 0 0,0 0 0,0 0 0,0 0 0,0-1 0,-1 1 0,-5 1 0,-2 0 0,0 0 0,0-1 0,0 0 0,0-1 0,-1-1 0,-17-1 0,26 1 0,0-1 0,0 1 0,0-1 0,0 0 0,1 0 0,-1-1 0,0 1 0,0-1 0,1 1 0,-1-1 0,1 0 0,-1 0 0,1 0 0,0 0 0,0 0 0,-4-5 0,-2-5 0,1 1 0,-10-20 0,7 12 0,3 6 0,-7-11 0,-12-31 0,23 48 0,1 1 0,0-1 0,0 0 0,0 0 0,1 0 0,0 0 0,0-1 0,1 1 0,1-14 0,-1 20 0,0 0 0,0 0 0,0 0 0,0 0 0,0 0 0,0 0 0,1 0 0,-1 1 0,0-1 0,1 0 0,-1 0 0,0 0 0,1 0 0,-1 1 0,1-1 0,-1 0 0,1 0 0,0 1 0,-1-1 0,1 0 0,0 1 0,0-1 0,-1 1 0,1-1 0,0 1 0,0-1 0,0 1 0,-1 0 0,1-1 0,0 1 0,0 0 0,0 0 0,0-1 0,0 1 0,0 0 0,0 0 0,0 0 0,0 0 0,0 0 0,-1 0 0,1 1 0,0-1 0,1 0 0,0 1 0,0 0 0,0 0 0,0 0 0,0 0 0,-1 0 0,1 0 0,0 0 0,-1 1 0,1-1 0,-1 1 0,1-1 0,-1 1 0,0-1 0,1 1 0,-1 0 0,0 0 0,0-1 0,1 5 0,2 9 0,0 0 0,-1 1 0,0-1 0,-2 1 0,1-1 0,-2 1 0,-1 16 0,-1-25 0,0-7 0,-1-12 0,-2-23 0,5 33 0,0 0 0,1 1 0,-1-1 0,0 0 0,1 1 0,-1-1 0,1 1 0,-1-1 0,1 0 0,0 1 0,0-1 0,-1 1 0,1 0 0,0-1 0,1 1 0,-1 0 0,0-1 0,0 1 0,0 0 0,1 0 0,-1 0 0,1 0 0,-1 0 0,1 0 0,-1 1 0,1-1 0,-1 0 0,1 1 0,-1 0 0,1-1 0,0 1 0,-1 0 0,1-1 0,0 1 0,0 0 0,-1 0 0,1 0 0,0 1 0,-1-1 0,1 0 0,0 1 0,-1-1 0,1 1 0,-1-1 0,1 1 0,0 0 0,-1 0 0,0 0 0,1 0 0,-1 0 0,1 0 0,-1 0 0,0 0 0,0 0 0,0 1 0,0-1 0,0 0 0,2 3 0,0 4 0,0 0 0,0 0 0,0 1 0,-1-1 0,0 0 0,-1 1 0,0 0 0,0-1 0,-1 1 0,0-1 0,-1 1 0,0 0 0,0-1 0,-4 16 0,4-22 0,0-1 0,1 1 0,-1-1 0,0 1 0,0 0 0,0-1 0,0 0 0,0 1 0,0-1 0,-1 0 0,1 0 0,0 1 0,-1-1 0,1 0 0,-1 0 0,1 0 0,-1-1 0,1 1 0,-1 0 0,-2 0 0,1 0 0,0-1 0,0 0 0,0 0 0,0 0 0,0 0 0,0 0 0,0 0 0,0-1 0,0 0 0,1 1 0,-4-2 0,-4-2 0,1-1 0,0 0 0,0 0 0,0 0 0,-14-13 0,-12-16-1365,27 25-5461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22.3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24575,'11'11'0,"8"8"0,28 22 0,34 24 0,-40-30 0,2-3 0,87 52 0,-116-76 0,-2 0 0,1 1 0,-1 1 0,14 13 0,-14-12 0,0 0 0,1-1 0,19 12 0,11 5 0,-2 2 0,53 47 0,14 10 0,-15-10 0,-7-6 0,-58-48 0,-12-10 0,1 1 0,0-2 0,0 0 0,21 9 0,-29-15 0,0 0 0,-1 1 0,0 0 0,0 0 0,-1 1 0,1 0 0,7 10 0,4 3 0,2-1 0,31 22 0,16 13 0,28 31 0,-80-73 0,0-1 0,29 16 0,-28-18 0,0 1 0,25 20 0,-16-2 0,-21-22 0,0 0 0,0 0 0,11 9 0,107 77 0,-120-90 0,3 3 0,0-1 0,0 1 0,0-1 0,1-1 0,0 1 0,-1-1 0,1 0 0,11 2 0,-17-5 7,-1 0 0,0 0 0,0 0 1,0 0-1,0 0 0,1 0 0,-1 0 0,0 0 0,0 0 0,0 0 0,0 0 0,0 0 0,1-1 0,-1 1 0,0 0 0,0 0 0,0 0 1,0 0-1,0 0 0,0 0 0,0-1 0,0 1 0,1 0 0,-1 0 0,0 0 0,0 0 0,0-1 0,0 1 0,0 0 0,0 0 0,0 0 0,0 0 1,0-1-1,0 1 0,0 0 0,0 0 0,0 0 0,0 0 0,0-1 0,0 1 0,0 0 0,0 0 0,-1 0 0,1 0 0,0 0 0,0-1 1,0 1-1,-4-10-1375,4 10 1031,-9-18-6489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25.1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1 850 24575,'0'1'0,"1"-1"0,-1 1 0,0 0 0,1-1 0,-1 1 0,1-1 0,-1 1 0,1-1 0,-1 1 0,1-1 0,-1 1 0,1-1 0,0 1 0,-1-1 0,1 0 0,-1 1 0,1-1 0,0 0 0,0 0 0,-1 1 0,1-1 0,0 0 0,-1 0 0,1 0 0,0 0 0,0 0 0,0 0 0,27 1 0,-25-1 0,31 1 0,0-2 0,1-1 0,-2-2 0,1-1 0,0-2 0,-1-1 0,-1-2 0,1-1 0,41-20 0,-11 2 0,1 3 0,71-18 0,-100 32 0,34-17 0,-50 19 0,1 1 0,0 1 0,0 1 0,1 1 0,-1 1 0,1 0 0,25-1 0,-2 2 0,0-1 0,57-15 0,22-4 0,-6 3 0,134-41 0,-125 28 0,123-38 0,-23-14 0,-184 69 0,250-105 0,-244 100 0,-31 13 0,1 1 0,0 0 0,1 2 0,28-7 0,16-4 0,-18 3 0,33-7-1365,-70 19-5461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27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665 1 24575,'-1'0'0,"0"0"0,0 1 0,0-1 0,0 1 0,0 0 0,1-1 0,-1 1 0,0 0 0,0-1 0,1 1 0,-1 0 0,0 0 0,1-1 0,-1 1 0,1 0 0,-1 0 0,1 0 0,0 0 0,-1 0 0,1 1 0,-9 23 0,9-23 0,-29 114 0,-91 334 0,119-445 0,-23 80 0,-3-1 0,-4-1 0,-43 80 0,25-59 0,-24 49 0,57-123 0,1 0 0,2 1 0,-10 36 0,18-53 0,-1 0 0,0 0 0,-9 13 0,-7 19 0,-12 22 0,22-44 0,0 0 0,-9 28 0,19-35 247,2-15-342,0 0 0,0 0 1,0 0-1,-1 0 0,1 0 0,0 0 0,-1-1 0,1 1 1,-1 0-1,0 0 0,0 0 0,1 0 0,-1 0 0,-1-1 1,1 1-1,-1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8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24575,'2'0'0,"2"0"0,5 0 0</inkml:trace>
  <inkml:trace contextRef="#ctx0" brushRef="#br0" timeOffset="1">99 1 24575,'2'0'0,"2"0"0,3 0 0,2 0 0,1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30.1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24575,'16'0'0,"1"0"0,-1 1 0,0 1 0,0 1 0,0 1 0,26 8 0,215 75 0,154 59 0,-155-67 0,-139-47 0,131 57 0,-42-19 0,-128-46 0,-48-14 0,82 29 0,-103-35 0,1-1 0,20 4 0,-22-6 0,0 1 0,0 0 0,0 1 0,0-1 0,12 8 0,-2-1 171,28 10 0,-28-12-1025,26 15 1,-37-18-5973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32.3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516 0 24575,'-2'0'0,"-1"0"0,1 1 0,-1-1 0,1 1 0,0-1 0,-1 1 0,1 0 0,0 0 0,-1 0 0,1 0 0,0 1 0,0-1 0,0 0 0,0 1 0,0 0 0,0-1 0,1 1 0,-1 0 0,1 0 0,-1 0 0,1 0 0,-1 0 0,0 3 0,-4 7 0,1-1 0,0 1 0,-4 19 0,1-3 0,-70 256 0,30-40 0,9-40 0,-35 90 0,67-275 0,0 0 0,-15 25 0,7-14 0,-60 107 0,16-50 0,59-87 1,0 0-63,-1 1 0,1-1-1,0 1 1,0-1 0,-1 1 0,1-1 0,0 0 0,-1 1 0,1-1 0,0 1 0,-1-1 0,1 0 0,-1 1 0,1-1 0,-1 0-1,1 0 1,-1 1 0,1-1 0,-1 0 0,1 0 0,-2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34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24575,'10'1'0,"-1"0"0,1 1 0,-1 1 0,0 0 0,0 0 0,0 1 0,13 6 0,9 5 0,387 159 0,-322-134 0,69 25 0,109 30 0,-94-32 0,-115-42 0,-40-15 0,0 2 0,-1 1 0,0 1 0,0 1 0,34 21 0,-54-29 12,11 8-471,-1-1 0,29 13 0,-29-17-6367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1.4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24575,'0'350'0,"7"-307"-1365,-5-34-5461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3.1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91 1 24575,'-10'0'0,"5"0"0,1 0 0,-1 0 0,0 0 0,0 1 0,-9 2 0,12-3 0,1 1 0,-1 0 0,0 0 0,1 0 0,-1 0 0,1 0 0,-1 1 0,1-1 0,-1 0 0,1 1 0,0-1 0,0 1 0,-1-1 0,1 1 0,0 0 0,1-1 0,-1 1 0,-1 3 0,-2 10 0,0 1 0,1 0 0,0 0 0,2 0 0,0 0 0,0 1 0,2-1 0,2 21 0,-3-34 0,1 0 0,-1 0 0,0-1 0,1 1 0,-1 0 0,1 0 0,0 0 0,0-1 0,0 1 0,0 0 0,0-1 0,1 1 0,-1-1 0,1 0 0,0 1 0,0-1 0,0 0 0,0 0 0,0 0 0,3 2 0,0-2 0,0 0 0,-1 0 0,1 0 0,0-1 0,0 0 0,0 0 0,0-1 0,0 1 0,0-1 0,9-1 0,24 2 0,-25 0 0,0 0 0,1-1 0,-1-1 0,23-4 0,-34 4 0,-1 0 0,1 0 0,0 1 0,-1-1 0,1-1 0,-1 1 0,1 0 0,-1 0 0,1 0 0,-1-1 0,0 1 0,0-1 0,0 1 0,0-1 0,0 1 0,0-1 0,0 0 0,0 0 0,0-2 0,10-40 0,-8 27 0,-2 11 0,0 0 0,-1-1 0,0 1 0,0-1 0,0 1 0,-1 0 0,0-1 0,0 1 0,0 0 0,-1 0 0,0 0 0,0 0 0,-1 0 0,-5-11 0,5 15 0,1 1 0,0-1 0,0 0 0,0 1 0,-1-1 0,1 1 0,-1 0 0,1 0 0,-1 0 0,1 0 0,-1 0 0,0 0 0,1 1 0,-5-1 0,-22-8 0,23 6 39,0 0 0,0 0 0,-1 1 0,-12-3 0,-4-1-1599,16 4-5266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4.96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24575,'61'-1'0,"64"2"0,-122 0 0,0 0 0,-1 0 0,1 0 0,-1 0 0,1 0 0,-1 0 0,1 1 0,-1-1 0,0 1 0,0-1 0,1 1 0,-1 0 0,-1 0 0,1 0 0,0 0 0,0 0 0,-1 1 0,1-1 0,-1 0 0,0 1 0,1-1 0,-1 1 0,-1 0 0,1-1 0,0 1 0,0 4 0,0-2 0,1 0 0,-2 0 0,1 0 0,-1 0 0,1 0 0,-1 0 0,-1 0 0,1 0 0,-1 0 0,0 0 0,0 0 0,0 0 0,-4 8 0,4-12 0,0 1 0,-1 0 0,1-1 0,0 1 0,-1-1 0,1 1 0,-1-1 0,0 1 0,0-1 0,1 0 0,-1 0 0,0 0 0,0 0 0,0 0 0,0-1 0,0 1 0,0-1 0,0 1 0,0-1 0,-2 1 0,-7-1 0,0 1 0,0-1 0,-10-2 0,14 1 0,-1 0 0,0 1 0,1 0 0,-13 2 0,20-2 0,0 0 0,1 0 0,-1 0 0,0 0 0,0 0 0,0 0 0,0 0 0,0 0 0,0 0 0,0 0 0,0 0 0,0 0 0,0 0 0,0 1 0,0-1 0,0 0 0,0 0 0,0 0 0,0 0 0,0 0 0,0 0 0,0 0 0,0 0 0,0 0 0,0 0 0,0 0 0,0 0 0,0 1 0,0-1 0,0 0 0,0 0 0,0 0 0,0 0 0,0 0 0,0 0 0,0 0 0,0 0 0,0 0 0,0 0 0,0 0 0,0 0 0,0 0 0,0 1 0,0-1 0,0 0 0,0 0 0,-1 0 0,1 0 0,0 0 0,0 0 0,0 0 0,0 0 0,0 0 0,0 0 0,0 0 0,13 4 0,18 2 0,-2-2 0,-18-4 0,0 1 0,0 1 0,0 0 0,0 0 0,0 1 0,-1 1 0,1 0 0,11 6 0,-20-8 0,-1-1 0,1 1 0,-1-1 0,0 1 0,0 0 0,0-1 0,0 1 0,0 0 0,0 0 0,0 0 0,-1 0 0,1 0 0,-1 0 0,1 0 0,-1 0 0,0 0 0,0 0 0,0 3 0,-2 38 0,2-41 0,-1-1 0,1 0 0,-1 0 0,1 1 0,-1-1 0,1 0 0,-1 0 0,0 0 0,1 0 0,-1 0 0,0 0 0,0 0 0,0-1 0,0 1 0,1 0 0,-1 0 0,0-1 0,-1 1 0,1 0 0,0-1 0,0 1 0,0-1 0,0 0 0,0 1 0,-1-1 0,1 0 0,0 1 0,-2-1 0,-38 3 0,33-3 0,-134-2-1365,129 2-5461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6.20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62 0 24575,'-1'2'0,"0"-1"0,0 0 0,0 1 0,0-1 0,0 1 0,0-1 0,0 1 0,1-1 0,-1 1 0,1 0 0,-1-1 0,1 1 0,0 0 0,-1-1 0,1 4 0,-1 2 0,-15 46 0,2 0 0,-6 58 0,20-109 0,0-1 0,0 0 0,1 1 0,-1-1 0,0 1 0,1-1 0,-1 0 0,1 1 0,-1-1 0,1 0 0,0 0 0,0 1 0,-1-1 0,1 0 0,0 0 0,0 0 0,0 0 0,0 0 0,0 0 0,0 0 0,1 0 0,-1-1 0,0 1 0,0 0 0,1-1 0,-1 1 0,0-1 0,1 1 0,1 0 0,8 2 0,0 0 0,20 3 0,-15-3 0,47 13-1365,-35-8-5461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6.84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 24575,'-2'5'0,"-3"8"0,-1 9 0,-6 12 0,-1 7 0,-1 5 0,4-1 0,0-2 0,1-1 0,-1-2 0,2-4 0,1-2 0,0-3 0,1 3 0,1-4 0,1-5 0,0-5 0,0-5-8191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8.9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289 67 24575,'-2'-1'0,"0"-1"0,0 1 0,0-1 0,-1 1 0,1 0 0,0 0 0,-1 0 0,-2 0 0,-6-3 0,-10-6 0,-1 1 0,0 2 0,0 0 0,-1 1 0,0 1 0,-26-2 0,48 7 0,0 0 0,0 0 0,0-1 0,0 1 0,0 0 0,0 0 0,0 1 0,0-1 0,0 0 0,0 0 0,0 0 0,0 1 0,0-1 0,0 0 0,0 1 0,0-1 0,0 1 0,1-1 0,-1 1 0,0-1 0,0 1 0,1 0 0,-1-1 0,0 1 0,0 0 0,1 0 0,-1-1 0,1 1 0,-1 0 0,1 0 0,-1 0 0,1 0 0,0 0 0,-1 2 0,1-2 0,0 0 0,0 1 0,0-1 0,1 1 0,-1-1 0,0 1 0,1-1 0,-1 0 0,1 1 0,-1-1 0,1 0 0,0 1 0,0-1 0,0 0 0,-1 0 0,1 0 0,0 1 0,0-1 0,1 0 0,-1 0 0,0-1 0,2 2 0,6 3 0,0 0 0,1-1 0,-1 0 0,20 4 0,-19-6 0,-1 1 0,1 1 0,-1-1 0,0 1 0,13 8 0,-4-1 0,-8-5 0,-1 0 0,0 1 0,17 15 0,-24-20 0,0 0 0,0 1 0,0-1 0,-1 0 0,1 1 0,-1-1 0,0 0 0,1 1 0,-1 0 0,0-1 0,0 1 0,-1 0 0,1-1 0,-1 1 0,1 0 0,-1 0 0,0 0 0,0-1 0,0 1 0,0 0 0,-1 4 0,0-5 0,0-1 0,0 1 0,0 0 0,0-1 0,0 1 0,0-1 0,0 1 0,0-1 0,-1 0 0,1 1 0,-1-1 0,1 0 0,-1 0 0,1 0 0,-1 0 0,-3 1 0,-33 14 0,25-11 0,-1-1-105,0 0 0,0-1 0,0-1 0,0 0 0,-1 0 0,1-2 0,0 0 0,-1 0 0,1-1 0,0-1 0,0-1 0,-16-4 0,18 3-6721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10.1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97 0 24575,'-1'1'0,"0"0"0,0 0 0,0 1 0,1-1 0,-1 0 0,0 0 0,0 0 0,1 1 0,-1-1 0,0 1 0,1-1 0,0 0 0,-1 1 0,1-1 0,0 1 0,-1-1 0,1 1 0,0 1 0,-1 3 0,-35 170 0,31-152 0,-17 42 0,5-14 0,14-41-1365,1-2-5461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9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24575,'2'0'0,"2"0"0,5 0 0,2 0 0,-1 0-8191</inkml:trace>
  <inkml:trace contextRef="#ctx0" brushRef="#br0" timeOffset="1">144 1 24575,'2'0'0,"3"0"0,1 0 0,5 0 0,0 0-8191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12.8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138 2 24575,'19'-1'0,"-10"1"0,-1 0 0,1 0 0,-1 0 0,1 1 0,13 4 0,-20-5 0,1 1 0,-1 0 0,0 0 0,0 0 0,0 0 0,0 1 0,-1-1 0,1 0 0,0 1 0,0 0 0,-1-1 0,1 1 0,-1 0 0,1 0 0,-1-1 0,0 1 0,0 0 0,0 0 0,0 1 0,0-1 0,0 0 0,0 0 0,-1 0 0,1 1 0,-1-1 0,0 3 0,2 9 0,-1 0 0,-1 0 0,0 1 0,-1-1 0,-4 26 0,3-35 0,1-1 0,-1 1 0,0-1 0,0 1 0,0-1 0,-1 0 0,0 0 0,1 0 0,-1 0 0,-1 0 0,1-1 0,-1 1 0,1-1 0,-1 0 0,0 0 0,-6 3 0,-3 1 0,-1-1 0,0 0 0,-29 6 0,25-7 0,1 0 0,-17 8 0,29-9 0,0 0 0,0 0 0,1 0 0,0 1 0,0 0 0,0 0 0,0 0 0,1 0 0,0 0 0,-5 11 0,8-16 0,0 1 0,0 0 0,0 0 0,0 0 0,0 0 0,1 0 0,-1-1 0,0 1 0,0 0 0,0 0 0,1 0 0,-1-1 0,1 1 0,-1 0 0,0 0 0,1-1 0,-1 1 0,1 0 0,0-1 0,-1 1 0,1-1 0,-1 1 0,1 0 0,0-1 0,0 1 0,-1-1 0,1 0 0,0 1 0,0-1 0,-1 0 0,1 1 0,0-1 0,0 0 0,1 0 0,31 10 0,10-2 194,-11-2-973,55 3-1,-77-9-6046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3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53 251 24575,'-1'0'0,"0"0"0,0-1 0,0 1 0,0 0 0,0-1 0,0 1 0,0-1 0,0 0 0,0 1 0,0-1 0,0 0 0,1 0 0,-1 1 0,0-1 0,0 0 0,1 0 0,-1 0 0,0 0 0,1 0 0,-1 0 0,1 0 0,0 0 0,-1 0 0,1 0 0,0 0 0,-1-1 0,1 1 0,0 0 0,0 0 0,0-1 0,-2-39 0,2 38 0,0-4 0,0 1 0,0 0 0,1 0 0,-1-1 0,2 1 0,-1 0 0,1 0 0,0 0 0,0 0 0,0 0 0,1 1 0,0-1 0,0 1 0,0 0 0,1-1 0,0 2 0,0-1 0,0 0 0,1 1 0,-1 0 0,1 0 0,0 0 0,0 0 0,1 1 0,-1 0 0,1 0 0,-1 0 0,1 1 0,0 0 0,0 0 0,0 1 0,0-1 0,0 1 0,1 0 0,8 1 0,22-1 0,0 2 0,37 5 0,-61-4 0,0 0 0,1 1 0,-1 1 0,0 0 0,-1 0 0,1 2 0,-1-1 0,21 14 0,-29-16 0,1 1 0,-1 0 0,0 0 0,0 0 0,-1 0 0,1 0 0,-1 1 0,0 0 0,0 0 0,0-1 0,-1 2 0,1-1 0,-1 0 0,-1 0 0,1 1 0,-1-1 0,0 1 0,0-1 0,0 1 0,-1 0 0,0-1 0,0 1 0,-1 0 0,1-1 0,-3 9 0,2-8 0,-1 0 0,0 0 0,0 0 0,-1-1 0,1 1 0,-1-1 0,-1 0 0,1 0 0,-1 0 0,1 0 0,-1 0 0,-1-1 0,1 0 0,-1 0 0,1 0 0,-1 0 0,0-1 0,-1 0 0,1 0 0,0 0 0,-1 0 0,0-1 0,-6 2 0,4-2 0,0-1 0,0 0 0,0 0 0,0-1 0,0 0 0,1 0 0,-15-3 0,2-1 0,-32-13 0,29 10 0,-6-2 0,15 6 0,0-1 0,-15-7 0,26 9 0,-1 1 0,1-1 0,0 0 0,0 0 0,0 0 0,0-1 0,0 1 0,0-1 0,0 0 0,1 0 0,-1 1 0,-3-8 0,-51-92 0,56 101 0,0-1 0,0 1 0,0-1 0,0 1 0,0-1 0,1 0 0,-1 1 0,0-1 0,1 0 0,-1 0 0,1 0 0,0 1 0,-1-1 0,1 0 0,0 0 0,0 0 0,0 1 0,1-1 0,-1 0 0,0 0 0,1 0 0,-1 1 0,1-1 0,-1 0 0,1 0 0,0 1 0,0-1 0,1-2 0,0 2 0,1 1 0,-1-1 0,1 0 0,-1 0 0,1 1 0,0-1 0,-1 1 0,1 0 0,0 0 0,0 0 0,0 0 0,0 1 0,0-1 0,0 1 0,0-1 0,4 1 0,1 0 0,214 2 0,-220-1 0,0 0 0,0-1 0,-1 1 0,1 0 0,0 0 0,0 0 0,-1 0 0,1 0 0,-1 1 0,1-1 0,-1 0 0,1 1 0,-1-1 0,0 1 0,0 0 0,1-1 0,-1 1 0,0 0 0,-1-1 0,1 1 0,0 0 0,0 0 0,-1 0 0,1 0 0,-1 0 0,1 3 0,1 7 0,0 0 0,0 23 0,-1-5 0,0-8 0,-1 1 0,-3 31 0,2-53 0,1 0 0,0 0 0,-1 0 0,1 0 0,0 0 0,-1 0 0,1 0 0,-1 0 0,1 0 0,-1 0 0,0 0 0,0-1 0,1 1 0,-1 0 0,0 0 0,0-1 0,0 1 0,1 0 0,-1-1 0,-2 2 0,0-1 0,0 0 0,0 0 0,0 0 0,-1 0 0,1-1 0,0 1 0,-4-1 0,-6 0 0,1-1 0,-21-3 0,33 4 0,-19-3 0,0 0 0,0-2 0,0 0 0,1-2 0,-22-10 0,37 16 0,1-2 0,-1 1 0,1 0 0,0 0 0,-1-1 0,1 1 0,0-1 0,1 0 0,-1 1 0,0-1 0,1 0 0,0 0 0,0 0 0,0 0 0,0 0 0,0-1 0,0 1 0,1 0 0,-1 0 0,1 0 0,0-1 0,0 1 0,1-5 0,-1 4 0,1-1 0,-1 1 0,1 0 0,0 0 0,0-1 0,0 1 0,0 0 0,1 0 0,0 0 0,0 0 0,0 1 0,0-1 0,0 0 0,1 1 0,0 0 0,0-1 0,3-2 0,0 2 0,0 1 0,0 0 0,1 0 0,-1 1 0,1 0 0,-1 0 0,1 0 0,0 1 0,13-1 0,7 1 0,32 2 0,-25 1 0,-20-2 0,-6-1 0,-1 2 0,1-1 0,-1 1 0,1 0 0,7 2 0,-12-2 0,-1 0 0,1 1 0,0-1 0,-1 1 0,1-1 0,-1 1 0,1 0 0,-1 0 0,0 0 0,0 0 0,0 0 0,0 0 0,0 1 0,0-1 0,-1 1 0,2 3 0,-1-3 0,0 1 0,0-1 0,0 1 0,-1-1 0,0 1 0,0 0 0,0-1 0,0 1 0,0 0 0,-1 0 0,0 7 0,0-9 0,-1 1 0,0-1 0,1 0 0,-1 1 0,0-1 0,-1 0 0,1 0 0,0 1 0,-1-1 0,1 0 0,-1 0 0,1-1 0,-1 1 0,0 0 0,0 0 0,0-1 0,0 1 0,0-1 0,-2 2 0,-7 4 0,-1 0 0,1-1 0,-1 0 0,0 0 0,0-1 0,-1-1 0,0 0 0,0-1 0,-18 3 0,28-6 0,0-1 0,0 1 0,0-1 0,-1 0 0,1 0 0,0 0 0,0 0 0,0-1 0,1 1 0,-1-1 0,0 1 0,0-1 0,1 0 0,-1 0 0,1-1 0,0 1 0,-1 0 0,1-1 0,0 1 0,1-1 0,-1 0 0,0 1 0,1-1 0,-2-4 0,-2-2 0,1 0 0,1-1 0,-1 0 0,1 1 0,1-1 0,-2-15 0,4 23 0,-1-3 0,1 0 0,-1-1 0,1 1 0,0 0 0,1-1 0,1-6 0,-2 11 0,1-1 0,-1 1 0,1 0 0,0 0 0,-1-1 0,1 1 0,0 0 0,0 0 0,0 0 0,0 0 0,0 0 0,0 0 0,0 0 0,0 0 0,0 0 0,1 0 0,-1 1 0,0-1 0,0 0 0,1 1 0,-1-1 0,1 1 0,-1 0 0,0-1 0,1 1 0,-1 0 0,3 0 0,5-1 0,1 0 0,-1 1 0,0 1 0,0-1 0,0 1 0,0 1 0,15 3 0,-21-3 0,1-1 0,0 0 0,-1 1 0,1 0 0,-1 0 0,0 0 0,1 0 0,-1 0 0,0 1 0,0 0 0,0-1 0,-1 1 0,1 0 0,-1 0 0,1 1 0,-1-1 0,0 0 0,-1 1 0,1-1 0,1 5 0,-2-7 0,-1 1 0,0-1 0,1 0 0,-1 0 0,0 0 0,0 0 0,0 0 0,0 0 0,0 0 0,0 1 0,0-1 0,0 0 0,0 0 0,-1 0 0,1 0 0,0 0 0,-1 0 0,1 0 0,-1 0 0,1 0 0,-1 0 0,-1 2 0,1-1 0,-1-1 0,0 1 0,0-1 0,0 0 0,0 0 0,0 1 0,0-1 0,0 0 0,0-1 0,-4 2 0,-5 1 0,0-2 0,0 1 0,-18-1 0,26-1 0,-1 0 0,1 0 0,-1 0 0,1-1 0,-1 0 0,0 0 0,1 0 0,-1 0 0,1 0 0,0-1 0,-1 1 0,1-1 0,0 0 0,0 0 0,0 0 0,0 0 0,0-1 0,-4-4 0,6 5 0,-1 0 0,0-1 0,0 1 0,1-1 0,-1 1 0,1-1 0,0 1 0,0-1 0,0 0 0,0 0 0,0 1 0,1-1 0,-1 0 0,1 0 0,0 0 0,0 0 0,0 0 0,0 0 0,0 0 0,1 1 0,-1-1 0,1 0 0,1-3 0,-1 4 0,-1 1 0,1 0 0,0 0 0,0 0 0,0 0 0,0 0 0,0 0 0,0 0 0,0 0 0,0 0 0,0 0 0,1 0 0,-1 1 0,0-1 0,0 1 0,1-1 0,-1 1 0,0-1 0,1 1 0,-1-1 0,1 1 0,-1 0 0,3 0 0,38 1 0,-28 0 0,-7-1 0,-1 1 0,1 0 0,-1 0 0,1 1 0,-1 0 0,0 0 0,10 4 0,-15-5 0,0 0 0,0-1 0,1 1 0,-1-1 0,0 1 0,0 0 0,0 0 0,0 0 0,0 0 0,0 0 0,0 0 0,0 0 0,0 0 0,0 0 0,0 0 0,-1 1 0,1-1 0,0 0 0,-1 0 0,1 1 0,-1-1 0,0 0 0,1 1 0,-1-1 0,0 0 0,0 1 0,0-1 0,0 1 0,0-1 0,0 0 0,0 1 0,0-1 0,-1 1 0,1-1 0,0 0 0,-1 1 0,1-1 0,-1 0 0,0 0 0,1 1 0,-1-1 0,-1 2 0,-1 0 0,-1 0 0,1 0 0,-1 0 0,1 0 0,-1 0 0,0-1 0,0 0 0,0 1 0,0-2 0,-1 1 0,1 0 0,0-1 0,-1 0 0,1 0 0,-1 0 0,-9 0 0,10-1 0,0 0 0,-1 0 0,1 0 0,-1 0 0,1-1 0,-1 0 0,1 0 0,-6-2 0,8 2 0,0 0 0,1 0 0,-1 0 0,0 0 0,0 0 0,0 0 0,1 0 0,-1-1 0,1 1 0,-1-1 0,1 1 0,-1-1 0,1 0 0,0 0 0,0 1 0,0-1 0,-1-3 0,2 5 0,-1-1 0,1 0 0,0 1 0,0-1 0,0 0 0,0 1 0,0-1 0,0 0 0,0 1 0,0-1 0,0 0 0,0 1 0,1-1 0,-1 0 0,0 1 0,0-1 0,1 0 0,-1 1 0,0-1 0,1 1 0,-1-1 0,0 0 0,1 1 0,-1-1 0,1 1 0,-1-1 0,1 1 0,-1 0 0,1-1 0,0 1 0,-1-1 0,1 1 0,-1 0 0,1 0 0,0-1 0,-1 1 0,1 0 0,0 0 0,-1 0 0,1 0 0,0 0 0,1 0 0,32-3 0,-32 3 0,6 0 0,0 0 0,0 1 0,0 0 0,-1 0 0,1 1 0,0 0 0,0 0 0,-1 1 0,10 5 0,-14-7 0,-1 1 0,0-1 0,0 1 0,0-1 0,0 1 0,0 0 0,0 0 0,0 0 0,0 0 0,-1 0 0,1 0 0,-1 0 0,0 0 0,1 1 0,-1-1 0,0 1 0,-1-1 0,1 1 0,0-1 0,-1 1 0,1-1 0,-1 1 0,0 0 0,0-1 0,0 1 0,0 0 0,0-1 0,0 1 0,-1-1 0,1 1 0,-1-1 0,-1 5 0,0-5 0,1 1 0,0-1 0,-1 0 0,0 0 0,1 1 0,-1-1 0,0 0 0,0 0 0,0-1 0,0 1 0,0 0 0,-1-1 0,1 1 0,0-1 0,-1 0 0,1 0 0,-1 0 0,1 0 0,-1 0 0,0 0 0,1-1 0,-5 1 0,1 0 0,0 0 0,0-1 0,0 1 0,0-1 0,0-1 0,0 1 0,0-1 0,0 0 0,-9-3 0,10 1 0,-1-1 0,1 0 0,0 0 0,0-1 0,0 0 0,0 1 0,1-2 0,0 1 0,0 0 0,0-1 0,-3-6 0,0 2 0,-2-4 0,-17-26 0,24 37 0,0 0 0,1 0 0,-1-1 0,1 1 0,0 0 0,0-1 0,0 0 0,1 1 0,-1-7 0,1 9 0,0 0 0,0 0 0,1 0 0,-1 0 0,0 0 0,1 0 0,-1 0 0,1 0 0,-1 0 0,1 0 0,0 0 0,-1 1 0,1-1 0,0 0 0,-1 0 0,1 1 0,0-1 0,0 0 0,0 1 0,0-1 0,0 1 0,0-1 0,0 1 0,0-1 0,0 1 0,0 0 0,0 0 0,0-1 0,0 1 0,0 0 0,1 0 0,38-1 0,-35 1 0,-1 0 0,1 1 0,-1-1 0,0 1 0,1-1 0,-1 1 0,0 0 0,0 1 0,1-1 0,-1 1 0,0 0 0,-1 0 0,1 0 0,0 0 0,0 1 0,4 4 0,-5-3 0,0-1 0,0 1 0,-1 1 0,1-1 0,-1 0 0,0 1 0,0-1 0,0 1 0,-1-1 0,0 1 0,0 0 0,0 0 0,0 8 0,0-10 0,-1-1 0,0 1 0,0 0 0,0-1 0,0 1 0,0 0 0,0 0 0,-1-1 0,0 1 0,1-1 0,-1 1 0,0 0 0,0-1 0,0 1 0,-3 3 0,2-4 0,0-1 0,1 1 0,-1-1 0,0 1 0,0-1 0,0 0 0,-1 0 0,1 1 0,0-2 0,0 1 0,-1 0 0,1 0 0,0-1 0,-1 1 0,1-1 0,0 0 0,-1 0 0,-2 0 0,-4 1 0,1-1 0,1 1 0,0-1 0,-1-1 0,1 1 0,0-1 0,-8-2 0,13 2 0,0 0 0,0 0 0,0 0 0,1 0 0,-1 0 0,0 0 0,1 0 0,-1-1 0,1 1 0,-1-1 0,1 1 0,-1-1 0,1 1 0,0-1 0,0 0 0,0 1 0,0-1 0,0 0 0,0 0 0,1 0 0,-1 0 0,1 0 0,-1 0 0,1 0 0,0 0 0,-1-3 0,1 1 0,-1-1 0,1 0 0,0 1 0,0-1 0,0 0 0,1 1 0,1-8 0,-2 10 0,1 1 0,-1 0 0,1 0 0,0-1 0,0 1 0,-1 0 0,1 0 0,0 0 0,0 0 0,0 0 0,0 0 0,0 0 0,0 0 0,1 0 0,-1 0 0,0 1 0,0-1 0,1 1 0,-1-1 0,0 1 0,1-1 0,-1 1 0,0-1 0,1 1 0,-1 0 0,1 0 0,-1 0 0,3 0 0,8 0 0,4-2 0,1 2 0,0 0 0,-1 0 0,1 2 0,-1 0 0,0 1 0,19 6 0,-32-7 0,0-1 0,-1 1 0,1 0 0,-1 0 0,0 0 0,1 1 0,-1-1 0,0 1 0,0-1 0,-1 1 0,1-1 0,0 1 0,-1 0 0,0 0 0,1 0 0,0 6 0,0-3 0,0 1 0,0 0 0,-1 0 0,0 0 0,-1 0 0,0 11 0,0-16 0,0-1 0,-1 0 0,1 1 0,0-1 0,-1 0 0,0 1 0,1-1 0,-1 0 0,0 0 0,0 0 0,1 1 0,-1-1 0,0 0 0,0 0 0,0 0 0,0-1 0,0 1 0,-1 0 0,1 0 0,0 0 0,0-1 0,-1 1 0,1-1 0,0 1 0,-1-1 0,1 1 0,0-1 0,-1 0 0,1 0 0,-3 0 0,-6 1 0,-1 0 0,1-1 0,-13-2 0,7 1 0,9 0 0,-1 0 0,1 0 0,-1 0 0,1-1 0,0 0 0,0-1 0,0 0 0,-13-7 0,15 8 0,0-1 0,1 0 0,0 0 0,-1-1 0,1 0 0,0 1 0,1-1 0,-1-1 0,1 1 0,0 0 0,0-1 0,0 0 0,-3-5 0,6 9 0,0 0 0,-1 1 0,1-1 0,0 0 0,-1 1 0,1-1 0,0 0 0,0 0 0,0 1 0,-1-1 0,1 0 0,0 0 0,0 1 0,0-1 0,0 0 0,0 0 0,0 1 0,1-1 0,-1 0 0,0 0 0,0 1 0,1-1 0,-1 0 0,0 1 0,1-1 0,-1 0 0,0 1 0,1-1 0,-1 0 0,1 1 0,0-2 0,0 2 0,0 0 0,0-1 0,0 1 0,0 0 0,0-1 0,1 1 0,-1 0 0,0 0 0,0 0 0,0 0 0,0 0 0,0 0 0,0 0 0,1 0 0,-1 1 0,0-1 0,1 1 0,-1-1 0,0 0 0,0 1 0,0-1 0,0 1 0,0-1 0,0 1 0,0-1 0,0 1 0,-1-1 0,1 1 0,0 0 0,0-1 0,-1 1 0,1 0 0,0 0 0,-1 0 0,1-1 0,-1 1 0,1 1 0,-1-1 0,0 0 0,0-1 0,0 1 0,0 0 0,0 0 0,-1 0 0,1-1 0,0 1 0,0 0 0,-1-1 0,1 1 0,0 0 0,-1-1 0,1 1 0,-1 0 0,1-1 0,-1 1 0,1 0 0,-1-1 0,1 1 0,-1-1 0,0 1 0,1-1 0,-1 0 0,0 1 0,1-1 0,-1 0 0,0 1 0,0-1 0,-1 0 0,-2 3 0,-1-2 0,0 1 0,0 0 0,0-1 0,0 0 0,0 0 0,-1-1 0,1 1 0,0-1 0,0-1 0,-6 0 0,9 1 0,0 0 0,0 0 0,0-1 0,0 1 0,1-1 0,-1 1 0,0-1 0,0 0 0,1 0 0,-1 0 0,0 0 0,1 0 0,-1 0 0,1-1 0,-1 1 0,1 0 0,0-1 0,0 1 0,-1-1 0,1 1 0,0-1 0,0 0 0,0 1 0,1-1 0,-1 0 0,0 0 0,1 1 0,-1-1 0,1 0 0,0 0 0,-1 0 0,1-2 0,0-25 0,3-31 0,-2 58 0,-1 1 0,0 0 0,1-1 0,-1 1 0,1 0 0,0 0 0,-1 0 0,1-1 0,0 1 0,0 0 0,0 0 0,0 0 0,-1 0 0,1 0 0,1 0 0,-1 1 0,0-1 0,0 0 0,0 0 0,0 1 0,1-1 0,-1 1 0,0-1 0,0 1 0,1-1 0,-1 1 0,0 0 0,1 0 0,-1-1 0,0 1 0,1 0 0,-1 0 0,3 1 0,1-1 0,-1 0 0,1 1 0,0-1 0,0 1 0,-1 0 0,1 1 0,0-1 0,7 4 0,20 13 0,-7-5 0,-1 1 0,25 19 0,-47-31 0,0 0 0,-1 0 0,1 0 0,-1 1 0,1-1 0,-1 0 0,0 1 0,0-1 0,0 0 0,0 1 0,0-1 0,-1 1 0,1 0 0,-1-1 0,0 1 0,1-1 0,-1 1 0,-1 0 0,1-1 0,0 1 0,-1 3 0,1-4 0,-1 0 0,1 1 0,-1-1 0,1 0 0,-1 0 0,0 0 0,0 0 0,0 0 0,0 0 0,0 0 0,0-1 0,0 1 0,-1 0 0,1 0 0,0-1 0,-1 1 0,0-1 0,1 1 0,-1-1 0,0 0 0,0 0 0,0 0 0,0 0 0,0 0 0,-3 1 0,-1-1 0,0 0 0,-1 0 0,1 0 0,-1-1 0,1 0 0,-1-1 0,1 1 0,-1-1 0,1 0 0,0-1 0,0 0 0,-1 0 0,-10-5 0,13 5 0,0 0 0,0 0 0,1 0 0,-1 1 0,0 0 0,-1 0 0,1 0 0,0 0 0,0 0 0,-9 1 0,-42 3 0,54-3 0,0 0 0,-1 0 0,1 1 0,0-1 0,0 0 0,-1 1 0,1 0 0,0-1 0,0 1 0,0-1 0,0 1 0,0 0 0,0 0 0,0 0 0,0 0 0,0-1 0,0 1 0,1 0 0,-1 1 0,0-1 0,0 0 0,1 0 0,-1 0 0,1 0 0,-1 0 0,1 1 0,0-1 0,-1 0 0,1 0 0,0 1 0,0-1 0,0 0 0,0 0 0,0 1 0,0-1 0,0 0 0,0 1 0,1-1 0,0 2 0,-1 1 0,1-1 0,0 1 0,0-1 0,0 0 0,0 1 0,1-1 0,-1 0 0,1 0 0,0 0 0,0 0 0,0-1 0,0 1 0,1 0 0,2 2 0,5 2 0,1-1 0,-1 0 0,1-1 0,1 0 0,-1-1 0,1 0 0,-1 0 0,20 2 0,4-2 0,59-1 0,-93-3 0,41 1 0,-27 1 0,0-2 0,0 0 0,0 0 0,23-5 0,-31 2 0,0 0 0,0-1 0,-1 0 0,0 0 0,0 0 0,0-1 0,0 0 0,-1 0 0,1-1 0,6-8 0,-8 5 0,0 0 0,0 0 0,0 0 0,-1 0 0,0-1 0,-1 1 0,0-1 0,-1 0 0,0 0 0,0 1 0,-1-1 0,-1 0 0,-2-16 0,3 24 0,0 0 0,-1-1 0,0 1 0,0 0 0,1 0 0,-1-1 0,-1 1 0,1 0 0,0 0 0,0 0 0,-1 1 0,1-1 0,-1 0 0,0 0 0,1 1 0,-1-1 0,0 1 0,0-1 0,0 1 0,0 0 0,-3-1 0,-6-3 0,0 0 0,0 1 0,-14-3 0,-9-3 0,-52-26 0,70 28 0,-1 1 0,0 1 0,0 0 0,-1 1 0,1 1 0,-1 1 0,0 1 0,0 0 0,-30 1 0,37 1 0,1 0 0,-1 1 0,1 0 0,-19 5 0,26-5 0,0 0 0,-1 1 0,1-1 0,0 1 0,0 0 0,0-1 0,0 2 0,0-1 0,0 0 0,1 0 0,-1 1 0,1 0 0,-1-1 0,1 1 0,0 0 0,0 0 0,-2 6 0,-2 2 0,1 1 0,1-1 0,0 1 0,-3 13 0,6-20 0,1 0 0,-1-1 0,1 1 0,0-1 0,0 1 0,0 0 0,1-1 0,0 1 0,0 0 0,0-1 0,0 1 0,1-1 0,-1 0 0,4 6 0,11 25 0,-15-30 0,0-1 0,1 0 0,-1 0 0,1 0 0,0 0 0,0-1 0,1 1 0,-1 0 0,1-1 0,0 0 0,0 0 0,0 1 0,0-2 0,0 1 0,1 0 0,4 2 0,5 1 0,-1 0 0,1-2 0,0 0 0,1 0 0,-1-1 0,0-1 0,26 2 0,33 6 0,-43-5 0,51 1 0,-46-1 0,-29-4 0,-1 0 0,1 0 0,-1-1 0,1 0 0,0 1 0,-1-1 0,8-1 0,-11 0 0,1 1 0,-1-1 0,1 0 0,-1 0 0,0 1 0,1-1 0,-1 0 0,0 0 0,0 0 0,0 0 0,0 0 0,0 0 0,0-1 0,0 1 0,0 0 0,0-1 0,0 1 0,-1 0 0,1-1 0,-1 1 0,1-1 0,-1 1 0,1-1 0,-1 1 0,0-1 0,0 1 0,1-3 0,-1 1 13,0 1 0,0 0-1,0-1 1,0 1 0,0 0 0,0 0-1,-1-1 1,1 1 0,-1 0-1,0-1 1,1 1 0,-1 0-1,0 0 1,0 0 0,-1 0 0,1 0-1,0 0 1,-1 0 0,1 0-1,-1 1 1,1-1 0,-1 1 0,0-1-1,0 1 1,-2-2 0,-5-3-204,-1 2 0,1-1 1,0 1-1,-16-3 0,11 2-551,0 0-6084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102 158 24575,'-2'-1'0,"1"1"0,-1-1 0,0 0 0,0 1 0,1-1 0,-1 0 0,1 0 0,-1 0 0,1 0 0,-1 0 0,1 0 0,-1-1 0,1 1 0,0 0 0,0-1 0,0 1 0,0-1 0,0 1 0,0-1 0,0 1 0,0-1 0,1 0 0,-1 1 0,0-1 0,1 0 0,-1-3 0,-2-5 0,1 0 0,0-1 0,0-12 0,2 22 0,0-1 0,0 0 0,0 1 0,0-1 0,0 1 0,0-1 0,1 1 0,-1-1 0,0 1 0,1-1 0,-1 1 0,1-1 0,0 1 0,0 0 0,-1-1 0,1 1 0,0 0 0,0-1 0,0 1 0,0 0 0,2-1 0,-1 0 0,0 1 0,1 0 0,-1-1 0,1 1 0,0 0 0,-1 0 0,1 1 0,-1-1 0,1 1 0,0-1 0,3 1 0,8 0 0,-1 0 0,1 1 0,25 6 0,-35-6 0,14 2 0,0 1 0,0 0 0,-1 2 0,1 0 0,-1 1 0,29 16 0,-43-20 0,0 0 0,0 0 0,0 0 0,0 1 0,-1-1 0,1 1 0,-1-1 0,0 1 0,0 0 0,0 0 0,0 0 0,-1 0 0,0 0 0,0 0 0,0 0 0,0 0 0,0 8 0,-1-5 0,0-1 0,0 1 0,0-1 0,-1 1 0,0-1 0,0 1 0,-1-1 0,0 0 0,0 1 0,0-1 0,-4 7 0,2-9 0,1 0 0,0 0 0,-1 0 0,0-1 0,0 1 0,0-1 0,0 0 0,-1 0 0,1 0 0,-1-1 0,1 0 0,-1 0 0,0 0 0,0 0 0,0-1 0,0 1 0,-6-1 0,-11 3 0,1-2 0,-38 0 0,28-1 0,-25 0 0,52-2 0,0 1 0,0-1 0,-1 1 0,1-1 0,0-1 0,0 1 0,0 0 0,0-1 0,-7-4 0,9 5 0,1-1 0,-1 1 0,1-1 0,-1 0 0,1 1 0,0-1 0,0 0 0,0 0 0,0 0 0,0 0 0,0 0 0,0 0 0,0 0 0,1 0 0,-1-1 0,1 1 0,0-4 0,0-43 0,2 27 0,-1-121 0,-1 142 0,0-1 0,1 0 0,-1 1 0,1-1 0,-1 1 0,1-1 0,0 1 0,-1-1 0,1 1 0,0-1 0,0 1 0,0-1 0,0 1 0,0 0 0,1 0 0,-1 0 0,0-1 0,0 1 0,1 0 0,-1 1 0,1-1 0,-1 0 0,1 0 0,-1 1 0,1-1 0,-1 0 0,1 1 0,0 0 0,-1-1 0,1 1 0,3 0 0,7-1 0,0 0 0,0 1 0,19 3 0,-8-1 0,-19-2 0,16 0 0,-1 1 0,28 6 0,-42-7 0,-1 1 0,0 0 0,0 1 0,1-1 0,-1 1 0,0 0 0,0 0 0,-1 0 0,1 0 0,0 0 0,-1 1 0,1 0 0,-1 0 0,0 0 0,0 0 0,0 0 0,3 5 0,-4-2 0,0 1 0,0 0 0,0-1 0,-1 1 0,0 0 0,0 0 0,-1 12 0,2 3 0,-1-12 0,1 4 0,-1-1 0,-1 0 0,-1 28 0,0-40 0,1 0 0,-1 0 0,1 1 0,-1-1 0,0 0 0,0 0 0,1 0 0,-1 0 0,0 0 0,0 0 0,0 0 0,0 0 0,0 0 0,0-1 0,0 1 0,0 0 0,0 0 0,-1-1 0,1 1 0,0-1 0,0 1 0,-1-1 0,1 0 0,0 1 0,-1-1 0,-1 0 0,-39 2 0,33-2 0,-11 1 0,1-2 0,-27-3 0,38 2 0,0 0 0,0 0 0,0-1 0,0 0 0,0 0 0,1-1 0,-1 0 0,-8-6 0,6 3 0,-3-2 0,0-1 0,-11-10 0,21 18 0,1-1 0,0 1 0,-1 0 0,1-1 0,1 0 0,-1 1 0,0-1 0,0 0 0,1 0 0,0 0 0,-1 0 0,1 0 0,0 0 0,1 0 0,-1 0 0,0-4 0,1 5 0,1 1 0,-1-1 0,1 0 0,0 1 0,-1 0 0,1-1 0,0 1 0,0-1 0,0 1 0,0 0 0,0 0 0,0 0 0,0-1 0,0 1 0,1 0 0,-1 0 0,0 1 0,1-1 0,-1 0 0,1 0 0,-1 1 0,0-1 0,1 0 0,1 1 0,39-12 0,-9 9 0,-1 0 0,1 2 0,51 6 0,-81-5 0,-1 0 0,1 0 0,0 0 0,-1 1 0,1-1 0,-1 1 0,1 0 0,-1 0 0,1 0 0,-1 0 0,0 0 0,1 0 0,-1 1 0,0-1 0,0 1 0,0-1 0,4 5 0,-4-3 0,-1 0 0,1 0 0,-1 0 0,0 0 0,0 0 0,0 1 0,0-1 0,0 0 0,-1 1 0,1-1 0,-1 1 0,-1 6 0,1-2 0,0 0 0,-1 0 0,0-1 0,0 1 0,-1 0 0,0 0 0,-6 14 0,7-20 0,0 0 0,0 0 0,0-1 0,0 1 0,-1 0 0,1 0 0,0-1 0,-1 1 0,1-1 0,-1 1 0,0-1 0,1 0 0,-1 1 0,0-1 0,0 0 0,0 0 0,0 0 0,0-1 0,0 1 0,0 0 0,0-1 0,0 1 0,0-1 0,0 0 0,0 0 0,-1 0 0,1 0 0,0 0 0,0 0 0,0 0 0,0-1 0,0 1 0,0-1 0,0 1 0,-2-2 0,-14-6 0,1 0 0,0-1 0,1-1 0,0 0 0,-24-22 0,37 30 0,0-1 0,1 0 0,-1 0 0,1 0 0,-1 0 0,1 0 0,0-1 0,0 1 0,0-1 0,1 1 0,-2-7 0,2 9 0,1 0 0,0-1 0,0 1 0,0 0 0,0-1 0,0 1 0,0 0 0,0 0 0,0-1 0,0 1 0,0 0 0,1 0 0,-1-1 0,1 1 0,-1 0 0,1 0 0,-1 0 0,1 0 0,0-1 0,-1 1 0,1 0 0,0 0 0,0 0 0,0 1 0,0-1 0,0 0 0,0 0 0,0 0 0,0 1 0,0-1 0,0 0 0,0 1 0,1-1 0,-1 1 0,0 0 0,0-1 0,2 1 0,16-3 0,0 0 0,1 1 0,-1 2 0,1 0 0,33 4 0,-40-3 0,-12-1 0,0 0 0,-1 0 0,1 0 0,0 0 0,0 0 0,-1 0 0,1 0 0,0 0 0,0 1 0,-1-1 0,1 0 0,0 0 0,0 1 0,-1-1 0,1 0 0,0 1 0,-1-1 0,1 1 0,-1-1 0,1 1 0,-1-1 0,1 1 0,-1-1 0,1 1 0,-1 0 0,1-1 0,-1 1 0,1 0 0,-1-1 0,0 1 0,0 0 0,1-1 0,-1 1 0,0 0 0,0 0 0,0-1 0,0 1 0,0 0 0,0 0 0,0-1 0,0 1 0,0 0 0,0 0 0,0-1 0,0 1 0,-1 0 0,1 0 0,-1 0 0,0 2 0,0 0 0,0-1 0,-1 1 0,1-1 0,-1 1 0,0-1 0,1 0 0,-1 1 0,0-1 0,-1 0 0,-3 3 0,3-3 0,0-1 0,0 1 0,0-1 0,0 0 0,0 0 0,0 0 0,0 0 0,0-1 0,0 1 0,0-1 0,-6 1 0,9-2 0,-1 1 0,0 0 0,0 0 0,0 0 0,0 0 0,1-1 0,-1 1 0,0 0 0,0-1 0,1 1 0,-1 0 0,0-1 0,1 1 0,-1-1 0,0 1 0,1-1 0,-1 0 0,0 1 0,0-2 0,1 1 0,-1 0 0,1 0 0,-1-1 0,1 1 0,0 0 0,-1-1 0,1 1 0,0 0 0,0-1 0,0 1 0,0 0 0,0-1 0,0 1 0,1 0 0,0-3 0,-1 1 0,1 1 0,0-1 0,0 1 0,1-1 0,-1 1 0,0 0 0,1 0 0,-1-1 0,1 1 0,0 0 0,0 0 0,0 1 0,0-1 0,3-2 0,-4 4 0,-1-1 0,1 0 0,0 1 0,0-1 0,0 1 0,0 0 0,0-1 0,0 1 0,0 0 0,0-1 0,0 1 0,0 0 0,0 0 0,0 0 0,0 0 0,0 0 0,0 0 0,0 0 0,0 0 0,0 1 0,0-1 0,0 0 0,0 1 0,0-1 0,0 0 0,0 1 0,0-1 0,0 1 0,0-1 0,-1 1 0,1 0 0,0-1 0,0 1 0,-1 0 0,1 0 0,0 0 0,-1-1 0,1 1 0,-1 0 0,1 1 0,0 0 0,0-1 0,0 1 0,0 0 0,0-1 0,0 1 0,-1 0 0,1 0 0,-1 0 0,1 0 0,-1-1 0,0 1 0,1 0 0,-1 0 0,0 0 0,0 0 0,-1 0 0,1 0 0,0 0 0,-1 0 0,1-1 0,-1 1 0,1 0 0,-1 0 0,0 0 0,0-1 0,-1 3 0,0-1 0,0-1 0,-1 0 0,1 0 0,0 0 0,-1-1 0,1 1 0,-1 0 0,1-1 0,-1 0 0,0 1 0,0-1 0,1 0 0,-1-1 0,0 1 0,-6 1 0,7-2 0,0 0 0,1 1 0,-1-1 0,0 0 0,0 0 0,0 0 0,1 0 0,-1 0 0,0 0 0,0 0 0,1-1 0,-1 1 0,0-1 0,0 1 0,1-1 0,-1 0 0,0 0 0,1 0 0,-1 0 0,1 0 0,-1 0 0,1 0 0,0 0 0,-1 0 0,1-1 0,0 1 0,0 0 0,0-1 0,0 1 0,0-1 0,0 0 0,0 1 0,1-1 0,-1 0 0,0 1 0,1-1 0,-1 0 0,1 0 0,0 1 0,0-1 0,0 0 0,0 0 0,0 0 0,0 1 0,0-1 0,0 0 0,1 0 0,-1 1 0,1-1 0,-1 0 0,1 0 0,0 1 0,1-4 0,-1 4 0,-1 0 0,1 0 0,-1 0 0,1 0 0,0 0 0,0 0 0,-1 0 0,1 0 0,0 0 0,0 1 0,0-1 0,0 0 0,0 0 0,0 1 0,0-1 0,0 1 0,0-1 0,0 1 0,0-1 0,0 1 0,1 0 0,-1-1 0,0 1 0,0 0 0,0 0 0,1 0 0,-1 0 0,0 0 0,0 0 0,0 0 0,1 1 0,-1-1 0,2 1 0,-2-1 0,1 1 0,0-1 0,-1 1 0,1 0 0,-1 0 0,1 0 0,-1 0 0,1 0 0,-1 0 0,1 0 0,-1 0 0,0 0 0,0 1 0,1-1 0,-1 1 0,0-1 0,0 1 0,-1-1 0,1 1 0,0-1 0,0 1 0,0 1 0,0 1 0,-1 0 0,1-1 0,-1 1 0,1-1 0,-1 1 0,0 0 0,0-1 0,-1 1 0,1 0 0,-1-1 0,0 1 0,0-1 0,0 1 0,0-1 0,-3 6 0,2-6 0,0-1 0,0 0 0,-1 1 0,1-1 0,0 0 0,-1 0 0,0 0 0,1-1 0,-1 1 0,0-1 0,0 1 0,0-1 0,0 0 0,0 0 0,0 0 0,0-1 0,0 1 0,-4 0 0,4-1 0,0 0 0,1 0 0,-1 0 0,0 0 0,0 0 0,0 0 0,1-1 0,-1 1 0,0-1 0,0 0 0,1 0 0,-1 0 0,1 0 0,-6-3 0,7 3 0,0 0 0,-1 0 0,1 0 0,0-1 0,0 1 0,0 0 0,0-1 0,0 1 0,1 0 0,-1-1 0,0 1 0,0-1 0,1 1 0,-1-1 0,1 1 0,0-1 0,-1 0 0,1 1 0,0-1 0,0 0 0,0 1 0,0-1 0,0 1 0,0-1 0,1 0 0,-1 1 0,1-3 0,0 2 0,0 1 0,0-1 0,-1 1 0,1 0 0,0 0 0,0 0 0,1-1 0,-1 1 0,0 0 0,0 0 0,0 0 0,1 1 0,-1-1 0,0 0 0,1 0 0,-1 1 0,1-1 0,-1 1 0,1-1 0,-1 1 0,1 0 0,-1-1 0,1 1 0,-1 0 0,1 0 0,0 0 0,-1 0 0,3 1 0,4-1 0,1 1 0,-1 0 0,16 5 0,-22-6 0,1 1 0,-1 0 0,0 0 0,0 0 0,1 0 0,-1 0 0,0 0 0,0 0 0,0 1 0,0-1 0,0 1 0,0 0 0,-1-1 0,1 1 0,0 0 0,-1 0 0,1 0 0,-1 0 0,0 0 0,0 0 0,0 1 0,1 2 0,-1-2 0,-1 1 0,0-1 0,0 0 0,0 0 0,0 1 0,0-1 0,-1 0 0,1 0 0,-1 0 0,0 1 0,0-1 0,0 0 0,-1 0 0,1 0 0,-1-1 0,-2 6 0,2-5 0,0-1 0,0 1 0,-1 0 0,1 0 0,-1-1 0,1 1 0,-1-1 0,0 0 0,0 0 0,0 0 0,0 0 0,0-1 0,-5 3 0,6-3 0,0-1 0,0 0 0,1 1 0,-1-1 0,0 0 0,1 0 0,-1 0 0,0 0 0,0 0 0,1-1 0,-1 1 0,0 0 0,1-1 0,-1 1 0,0-1 0,1 0 0,-1 1 0,1-1 0,-1 0 0,1 0 0,-1 0 0,1 0 0,0 0 0,-1 0 0,1-1 0,0 1 0,0 0 0,0-1 0,-1-1 0,-6-8 0,1 0 0,-9-20 0,15 28 0,-1 0 0,1 0 0,0-1 0,0 1 0,0 0 0,0-1 0,0 1 0,1-1 0,0 1 0,0-1 0,0 1 0,0-1 0,0 1 0,1-1 0,0-3 0,0 6 0,0 0 0,0 0 0,0 0 0,0 0 0,0 0 0,0 0 0,0 0 0,0 0 0,0 0 0,1 1 0,-1-1 0,0 0 0,0 1 0,1-1 0,-1 1 0,0 0 0,1-1 0,-1 1 0,1 0 0,-1 0 0,0 0 0,4 0 0,32 2 0,-36-2 0,4 0 0,0 1 0,0-1 0,1 1 0,-1 1 0,0-1 0,0 1 0,0 0 0,8 4 0,-11-5 0,-1 1 0,1 0 0,0-1 0,-1 1 0,1 0 0,-1 0 0,0 0 0,0 0 0,1 0 0,-1 0 0,-1 0 0,1 0 0,0 0 0,0 1 0,-1-1 0,1 0 0,-1 0 0,0 1 0,0-1 0,0 0 0,0 5 0,0-5 0,0 1 0,0-1 0,0 0 0,0 1 0,-1-1 0,1 0 0,-1 1 0,0-1 0,0 0 0,1 1 0,-1-1 0,-1 0 0,1 0 0,0 0 0,0 0 0,-1 0 0,1 0 0,-1-1 0,-2 3 0,0-1 0,1-1 0,-1 0 0,0 0 0,0 0 0,0 0 0,-1-1 0,1 0 0,0 0 0,-8 1 0,2 0-273,0-1 0,0 0 0,-1-1 0,-10-1 0,5-1-6553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24 201 24575,'-1'-52'0,"2"-54"0,-1 104 0,0 1 0,0 0 0,0-1 0,0 1 0,1 0 0,-1-1 0,0 1 0,1 0 0,-1-1 0,1 1 0,0 0 0,-1 0 0,1 0 0,0 0 0,0-1 0,-1 1 0,1 0 0,0 0 0,0 0 0,0 1 0,0-1 0,2-1 0,-1 1 0,0 0 0,0 1 0,0-1 0,0 1 0,0-1 0,0 1 0,1 0 0,-1-1 0,0 1 0,0 0 0,0 1 0,4-1 0,1 2 0,0-1 0,-1 1 0,1 0 0,0 1 0,-1 0 0,0 0 0,12 7 0,-10-4 0,8 5 0,-1 1 0,21 20 0,-32-27 0,0-1 0,0 1 0,0 0 0,-1 1 0,0-1 0,0 0 0,0 1 0,0 0 0,-1 0 0,0 0 0,2 12 0,-1 2 0,0 1 0,-2 0 0,0-1 0,-1 1 0,-5 31 0,5-50 0,-1 0 0,0 0 0,0 0 0,1 0 0,-1 0 0,-1 0 0,1 0 0,0-1 0,0 1 0,-1 0 0,1-1 0,0 1 0,-1-1 0,0 1 0,1-1 0,-1 0 0,0 0 0,0 0 0,0 0 0,0 0 0,0 0 0,0 0 0,0-1 0,0 1 0,0-1 0,0 1 0,0-1 0,-4 0 0,-6 1 0,0-1 0,1 0 0,-24-4 0,31 3 0,-7 0 0,1-1 0,0 0 0,0-1 0,0 0 0,-15-6 0,21 7 0,1 0 0,0 0 0,0 0 0,0 0 0,1-1 0,-1 1 0,0-1 0,1 1 0,0-1 0,-1 0 0,1 0 0,0 0 0,1 0 0,-1-1 0,0 1 0,1 0 0,0-1 0,0 1 0,-1-6 0,-1-9 0,0 0 0,2 0 0,0-1 0,1 1 0,1 0 0,1 0 0,0-1 0,2 1 0,0 0 0,1 1 0,13-32 0,-18 47 0,1 0 0,0 0 0,0 0 0,1 0 0,-1 0 0,0 0 0,1 1 0,-1-1 0,1 0 0,-1 1 0,1-1 0,0 1 0,0 0 0,-1 0 0,1 0 0,0 0 0,4-2 0,-3 2 0,1 0 0,0 1 0,0-1 0,0 1 0,-1-1 0,1 1 0,0 0 0,0 1 0,5 0 0,7 2 0,0 2 0,-1 0 0,27 12 0,-35-14 0,8 4 0,0 1 0,0 0 0,0 0 0,-1 2 0,0 0 0,-1 0 0,14 16 0,-25-24 0,0 1 0,-1-1 0,0 1 0,1-1 0,-1 1 0,0 0 0,-1 0 0,1-1 0,0 1 0,-1 0 0,1 0 0,-1 0 0,0 0 0,-1 5 0,-6 42 0,5-41 0,-1 4 0,1-1 0,0 0 0,-1 0 0,-1 0 0,-8 20 0,10-29 0,0 0 0,0 0 0,0 0 0,0 0 0,0 0 0,-1-1 0,1 1 0,-1-1 0,1 0 0,-1 1 0,0-1 0,0-1 0,0 1 0,0 0 0,-1-1 0,1 1 0,0-1 0,-1 0 0,1 0 0,-1 0 0,-4 0 0,-6 1 0,0-1 0,0 0 0,-23-3 0,33 2 0,0-1 0,0 1 0,0-1 0,0 0 0,0 0 0,0-1 0,0 1 0,0-1 0,0 0 0,1 0 0,-1 0 0,1-1 0,0 1 0,-1-1 0,1 1 0,-4-6 0,0-2 0,1 0 0,0 1 0,1-2 0,0 1 0,0-1 0,1 0 0,1 0 0,0 0 0,-2-14 0,2 2 0,1-1 0,1 1 0,3-36 0,-2 57 0,1 1 0,-1 0 0,0-1 0,0 1 0,1 0 0,-1 0 0,0-1 0,1 1 0,0 0 0,-1 0 0,1 0 0,0-1 0,-1 1 0,1 0 0,0 0 0,0 0 0,0 0 0,0 0 0,0 1 0,0-1 0,0 0 0,2-1 0,0 1 0,-1 0 0,1 0 0,0 1 0,-1-1 0,1 0 0,0 1 0,0 0 0,-1 0 0,1-1 0,5 2 0,-4-1 0,1 1 0,-1 0 0,0-1 0,1 2 0,-1-1 0,0 0 0,1 1 0,-1 0 0,0 0 0,0 0 0,0 1 0,-1-1 0,8 6 0,-8-2 0,1-1 0,-1 1 0,0-1 0,0 1 0,-1 0 0,0 0 0,0 0 0,0 1 0,-1-1 0,1 0 0,-2 1 0,1 10 0,-1-9 0,0 0 0,0 0 0,-1 0 0,0 0 0,-1 0 0,0 0 0,0 0 0,-1-1 0,-6 14 0,8-19 0,0 0 0,0 0 0,0 0 0,0 0 0,0-1 0,-1 1 0,1 0 0,-1-1 0,1 1 0,-1-1 0,0 0 0,1 1 0,-1-1 0,0 0 0,0 0 0,0 0 0,0 0 0,0 0 0,0-1 0,0 1 0,0-1 0,0 1 0,-1-1 0,1 0 0,0 0 0,0 0 0,0 0 0,-1 0 0,1 0 0,0 0 0,0-1 0,0 1 0,0-1 0,0 0 0,0 0 0,0 0 0,0 1 0,-2-3 0,0 1 0,0-1 0,0 0 0,0 1 0,1-1 0,0-1 0,-1 1 0,1 0 0,0-1 0,1 0 0,-1 1 0,1-1 0,-1 0 0,1 0 0,0-1 0,1 1 0,-1 0 0,-1-7 0,2 4 0,0 0 0,1 1 0,-1-1 0,1 0 0,1-8 0,0 13 0,-1 1 0,0 0 0,0-1 0,1 1 0,-1-1 0,1 1 0,-1 0 0,1 0 0,0-1 0,-1 1 0,1 0 0,0 0 0,0 0 0,0 0 0,0 0 0,0 0 0,0 0 0,0 0 0,0 0 0,0 0 0,1 0 0,-1 1 0,0-1 0,0 0 0,1 1 0,-1-1 0,0 1 0,1 0 0,-1-1 0,2 1 0,4-1 0,-1 0 0,0 1 0,0 0 0,0 0 0,0 0 0,0 1 0,11 2 0,-15-2 0,0 0 0,0 0 0,0 0 0,0 0 0,0 0 0,0 0 0,-1 1 0,1-1 0,-1 1 0,1-1 0,-1 1 0,1-1 0,-1 1 0,0 0 0,0 0 0,0 0 0,0-1 0,0 1 0,0 0 0,-1 0 0,1 0 0,0 0 0,-1 1 0,0-1 0,1 3 0,0 1 0,-1 1 0,1-1 0,-1 0 0,0 0 0,-1 1 0,0-1 0,0 0 0,-2 7 0,3-11 0,-1 0 0,0 0 0,0 0 0,0 0 0,0-1 0,0 1 0,0 0 0,0 0 0,-1-1 0,1 1 0,-1-1 0,1 1 0,-1-1 0,0 0 0,1 0 0,-1 1 0,0-1 0,0 0 0,0-1 0,0 1 0,0 0 0,0 0 0,0-1 0,0 0 0,0 1 0,-4-1 0,2 1 0,-2-1 0,0 1 0,0-1 0,0 0 0,0-1 0,-9-1 0,13 2 0,1 0 0,0-1 0,-1 1 0,1-1 0,0 0 0,0 1 0,-1-1 0,1 0 0,0 0 0,0 1 0,0-1 0,0 0 0,0 0 0,0 0 0,0 0 0,1-1 0,-1 1 0,0 0 0,0 0 0,1 0 0,-1-1 0,1 1 0,-1 0 0,1-1 0,0 1 0,-1 0 0,1-1 0,0 1 0,0 0 0,0-2 0,-1-4 0,1 0 0,0 0 0,1 1 0,0-1 0,0 0 0,0 1 0,0-1 0,5-9 0,-5 14 0,0-1 0,0 1 0,1 0 0,-1 0 0,1 0 0,-1 1 0,1-1 0,0 0 0,0 0 0,0 1 0,0-1 0,0 1 0,0 0 0,0 0 0,0 0 0,0 0 0,1 0 0,-1 0 0,0 0 0,1 1 0,-1-1 0,1 1 0,-1-1 0,0 1 0,1 0 0,3 1 0,12-2 0,1 2 0,-1 0 0,0 2 0,31 7 0,-47-9 0,0-1 0,-1 2 0,1-1 0,0 0 0,-1 0 0,1 0 0,-1 1 0,1-1 0,-1 1 0,1-1 0,-1 1 0,0 0 0,0 0 0,0-1 0,0 1 0,0 0 0,0 0 0,-1 0 0,1 0 0,-1 0 0,1 0 0,-1 0 0,0 0 0,1 0 0,-1 0 0,0 0 0,0 0 0,-1 0 0,1 3 0,-1-2 0,1 0 0,0-1 0,-1 1 0,0 0 0,1 0 0,-1 0 0,0-1 0,0 1 0,-1-1 0,1 1 0,-1-1 0,1 1 0,-1-1 0,0 0 0,0 1 0,1-1 0,-2 0 0,1 0 0,0-1 0,-3 3 0,0-2 0,1 0 0,0 0 0,-1 0 0,1-1 0,-1 0 0,1 0 0,-9 1 0,11-3 0,1 1 0,0 0 0,0 0 0,-1 0 0,1-1 0,0 1 0,0-1 0,0 1 0,-1-1 0,1 1 0,0-1 0,0 0 0,0 0 0,0 1 0,0-1 0,0 0 0,1 0 0,-1 0 0,0 0 0,0 0 0,1 0 0,-1 0 0,0 0 0,1 0 0,-1-1 0,1 1 0,-1 0 0,1 0 0,0 0 0,0-1 0,-1 1 0,1-2 0,-1-5 0,-1 0 0,1-1 0,1 1 0,-1 0 0,2-1 0,-1 1 0,1 0 0,3-13 0,-4 18 0,1 1 0,0-1 0,0 1 0,1-1 0,-1 1 0,0-1 0,1 1 0,-1 0 0,1-1 0,0 1 0,0 0 0,0 0 0,0 0 0,0 1 0,0-1 0,1 0 0,-1 1 0,0-1 0,1 1 0,-1 0 0,1 0 0,0 0 0,-1 0 0,1 0 0,0 1 0,0-1 0,-1 1 0,5 0 0,-1-1 0,-1 1 0,1 0 0,0 0 0,-1 0 0,1 1 0,10 2 0,-15-2 0,0-1 0,0 0 0,0 1 0,-1-1 0,1 1 0,0 0 0,0-1 0,0 1 0,0-1 0,-1 1 0,1 0 0,0 0 0,-1-1 0,1 1 0,-1 0 0,1 0 0,-1 0 0,1 1 0,0-1 0,-1 1 0,0 0 0,0-1 0,0 1 0,0-1 0,0 1 0,0 0 0,0-1 0,0 1 0,-1 0 0,1-1 0,-1 1 0,1-1 0,-2 4 0,-1 0 0,0-1 0,0 1 0,0 0 0,-1-1 0,0 0 0,1 0 0,-2 0 0,1 0 0,0 0 0,-1-1 0,0 0 0,1 0 0,-1 0 0,0-1 0,-1 0 0,1 0 0,0 0 0,-1 0 0,-8 1 0,9-2 0,0 0 0,0 0 0,-1-1 0,1 1 0,0-1 0,0 0 0,0-1 0,0 1 0,-1-1 0,1 0 0,0-1 0,0 1 0,0-1 0,1 0 0,-1 0 0,0 0 0,1-1 0,-1 1 0,1-1 0,0 0 0,-7-7 0,9 8 0,0-1 0,0 1 0,1-1 0,-1 0 0,1 1 0,0-1 0,0 0 0,0 0 0,0 0 0,0 0 0,0 0 0,1 0 0,-1 0 0,1 0 0,0-5 0,0 6 0,0 1 0,1-1 0,-1 1 0,0 0 0,1-1 0,-1 1 0,1-1 0,-1 1 0,1 0 0,0 0 0,0-1 0,-1 1 0,1 0 0,0 0 0,0 0 0,0 0 0,0 0 0,0 0 0,0 0 0,1 0 0,-1 0 0,0 0 0,0 1 0,1-1 0,-1 1 0,0-1 0,1 1 0,-1-1 0,1 1 0,-1 0 0,0-1 0,1 1 0,2 0 0,10-1 0,0 1 0,0 0 0,0 1 0,1 1 0,-1 0 0,21 7 0,-31-8 0,0 0 0,0 1 0,-1-1 0,1 1 0,-1 0 0,1 0 0,-1 0 0,0 1 0,0-1 0,0 1 0,0 0 0,0 0 0,0 0 0,-1 0 0,1 0 0,-1 0 0,0 1 0,0-1 0,0 1 0,-1 0 0,1-1 0,-1 1 0,0 0 0,0 0 0,0 0 0,-1 0 0,1 6 0,-1-5 0,0 0 0,0-1 0,0 1 0,0 0 0,-1-1 0,0 1 0,0-1 0,0 1 0,0-1 0,-1 0 0,0 1 0,-4 7 0,4-10 0,0 0 0,0 0 0,0 0 0,0 0 0,0-1 0,-1 1 0,1-1 0,0 1 0,-1-1 0,1 0 0,-1 0 0,1 0 0,-1 0 0,0 0 0,0-1 0,1 1 0,-1-1 0,0 0 0,0 0 0,1 0 0,-1 0 0,-5-1 0,6 1 0,1-1 0,-1 0 0,1 1 0,-1-1 0,1 0 0,0 0 0,-1 1 0,1-1 0,0 0 0,0 0 0,0-1 0,-1 1 0,1 0 0,0 0 0,1 0 0,-1-1 0,0 1 0,0 0 0,0-1 0,1 1 0,-1-1 0,1 1 0,-1-1 0,1 1 0,0-1 0,-1 0 0,1 1 0,0-1 0,0 1 0,0-1 0,1-2 0,-2 2 0,1 0 0,0 0 0,0 0 0,0 0 0,1 0 0,-1 0 0,0 0 0,1 0 0,0 0 0,-1 0 0,1 0 0,0 0 0,0 0 0,0 0 0,0 0 0,0 1 0,0-1 0,1 0 0,-1 1 0,1-1 0,-1 1 0,1 0 0,-1-1 0,3 0 0,-2 1 0,-1 0 0,0 1 0,0-1 0,1 1 0,-1 0 0,0-1 0,1 1 0,-1 0 0,0 0 0,1 0 0,-1 0 0,0 0 0,1 0 0,-1 0 0,0 1 0,1-1 0,-1 0 0,0 1 0,1-1 0,-1 1 0,0-1 0,0 1 0,0-1 0,1 1 0,-1 0 0,0 0 0,1 1 0,-1-1 0,-1 0 0,0 0 0,1 0 0,-1 0 0,0 1 0,0-1 0,0 0 0,0 0 0,0 0 0,0 0 0,0 0 0,0 0 0,0 0 0,-1 0 0,1 0 0,0 0 0,-1 0 0,1 0 0,-1 0 0,1 0 0,-1 0 0,0 0 0,1 0 0,-1 0 0,0 0 0,1-1 0,-1 1 0,0 0 0,0 0 0,0-1 0,0 1 0,0-1 0,0 1 0,-1 0 0,-2 1-124,0 0 0,0 0 0,0 0 0,0 0 0,0-1 0,0 1-1,-1-1 1,1 0 0,0-1 0,-6 1 0,0 0-6702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32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14 204 24575,'-1'0'0,"1"-1"0,-1 1 0,1 0 0,-1-1 0,1 1 0,-1 0 0,1-1 0,-1 1 0,1 0 0,0-1 0,-1 1 0,1-1 0,0 1 0,-1-1 0,1 1 0,0-1 0,0 1 0,-1-1 0,1 1 0,0-1 0,0 1 0,0-1 0,0 1 0,0-1 0,0 0 0,-3-19 0,3 17 0,-2-9 0,2-1 0,-1 1 0,2-1 0,0 1 0,0 0 0,5-17 0,-5 26 0,0-1 0,0 1 0,0 0 0,1 0 0,-1-1 0,1 1 0,0 0 0,0 1 0,0-1 0,0 0 0,1 1 0,2-3 0,-3 3 0,0 1 0,0 0 0,0 0 0,0 0 0,1 0 0,-1 0 0,0 0 0,1 0 0,-1 1 0,1 0 0,-1-1 0,0 1 0,1 0 0,-1 0 0,1 0 0,-1 0 0,1 1 0,-1-1 0,3 1 0,-3 0 0,0-1 0,-1 1 0,1 0 0,-1-1 0,1 1 0,-1 0 0,0 0 0,1 0 0,-1 0 0,0 0 0,1 0 0,-1 0 0,0 1 0,0-1 0,0 0 0,0 1 0,0-1 0,0 1 0,-1-1 0,1 1 0,0-1 0,0 4 0,1 3 0,0 1 0,-1-1 0,1 13 0,3 15 0,-1-22 0,1 0 0,1 0 0,9 16 0,-15-29 0,0-1 0,0 0 0,0 0 0,0 0 0,0 1 0,0-1 0,0 0 0,0 0 0,0 0 0,1 0 0,-1 1 0,0-1 0,0 0 0,0 0 0,0 0 0,1 0 0,-1 0 0,0 0 0,0 0 0,0 1 0,0-1 0,1 0 0,-1 0 0,0 0 0,0 0 0,0 0 0,1 0 0,-1 0 0,0 0 0,0 0 0,0 0 0,1 0 0,-1 0 0,0 0 0,0 0 0,0 0 0,1 0 0,-1 0 0,0-1 0,0 1 0,0 0 0,0 0 0,1 0 0,-1 0 0,0 0 0,0 0 0,0 0 0,0-1 0,1 1 0,-1 0 0,0 0 0,0 0 0,0 0 0,0-1 0,8-16 0,2-24 0,-6 17 0,-3 13 0,1 1 0,0-1 0,1 1 0,4-11 0,-7 21 0,0-1 0,0 0 0,1 1 0,-1-1 0,0 1 0,0-1 0,1 0 0,-1 1 0,1-1 0,-1 1 0,0-1 0,1 1 0,-1-1 0,1 1 0,-1 0 0,1-1 0,-1 1 0,1-1 0,-1 1 0,1 0 0,-1-1 0,1 1 0,0 0 0,-1 0 0,1 0 0,0-1 0,-1 1 0,2 0 0,-2 0 0,1 1 0,0-1 0,0 1 0,0-1 0,0 1 0,0-1 0,0 1 0,-1 0 0,1-1 0,0 1 0,-1 0 0,1-1 0,0 1 0,-1 0 0,2 2 0,1 3 0,0 0 0,0 0 0,4 14 0,-2 10 0,-5-25 0,0 0 0,1 0 0,0 0 0,0 0 0,0 0 0,0 0 0,1 0 0,0 0 0,0 0 0,5 7 0,-7-12 0,1 1 0,-1-1 0,1 0 0,-1 0 0,1 0 0,-1 0 0,1 0 0,-1 1 0,1-1 0,-1 0 0,1 0 0,0 0 0,-1-1 0,1 1 0,-1 0 0,1 0 0,-1 0 0,1 0 0,-1 0 0,1-1 0,-1 1 0,1 0 0,-1 0 0,1-1 0,-1 1 0,0 0 0,1-1 0,-1 1 0,1 0 0,-1-1 0,0 1 0,1-1 0,-1 1 0,0-1 0,0 1 0,1-1 0,-1 0 0,14-20 0,-13 19 0,43-96 0,-28 60 0,-16 37 0,0 0 0,1 0 0,-1 0 0,1 0 0,-1 0 0,1 0 0,-1 0 0,1 0 0,0 0 0,0 0 0,-1 0 0,1 0 0,0 0 0,0 1 0,0-1 0,0 0 0,0 0 0,0 1 0,0-1 0,2 0 0,-2 1 0,-1 0 0,1 0 0,0 0 0,0 1 0,0-1 0,0 0 0,-1 0 0,1 1 0,0-1 0,0 0 0,0 1 0,-1-1 0,1 1 0,0-1 0,-1 1 0,1-1 0,0 1 0,-1 0 0,1-1 0,0 2 0,4 5 0,-1 0 0,0 0 0,0 0 0,3 11 0,13 32 0,58 135 0,-77-182 0,1 3 0,1-1 0,0 1 0,0-1 0,5 6 0,-7-10 0,-1-1 0,0 1 0,1-1 0,-1 1 0,0-1 0,1 1 0,-1-1 0,1 0 0,-1 1 0,1-1 0,-1 0 0,1 1 0,-1-1 0,1 0 0,-1 0 0,1 1 0,0-1 0,-1 0 0,1 0 0,-1 0 0,1 0 0,0 0 0,-1 0 0,1 0 0,-1 0 0,1 0 0,0 0 0,-1 0 0,1 0 0,-1 0 0,1-1 0,-1 1 0,1 0 0,0 0 0,-1-1 0,1 1 0,-1 0 0,1-1 0,-1 1 0,0 0 0,1-1 0,-1 1 0,1-1 0,-1 1 0,0-1 0,1 1 0,-1-1 0,0 1 0,1-1 0,-1 1 0,0-1 0,0 1 0,1-2 0,5-13 0,0 0 0,-1-1 0,-1 0 0,0 1 0,-1-1 0,-1-1 0,1-17 0,7-37 0,-9 69 0,2 11 0,9 27 0,-11-35 0,-1 0 0,0 0 0,1 0 0,-1-1 0,1 1 0,-1 0 0,1-1 0,-1 1 0,1 0 0,0-1 0,-1 1 0,1-1 0,0 1 0,-1-1 0,1 1 0,0-1 0,-1 1 0,1-1 0,0 0 0,0 1 0,0-1 0,-1 0 0,1 0 0,0 0 0,0 1 0,0-1 0,0 0 0,0 0 0,-1 0 0,1 0 0,0-1 0,0 1 0,0 0 0,0 0 0,-1 0 0,1-1 0,0 1 0,1-1 0,13-12 0,-14 12 0,0 0 0,0-1 0,0 1 0,0 0 0,0 0 0,0 0 0,1 0 0,-1 0 0,0 0 0,1 0 0,-1 0 0,1 1 0,-1-1 0,0 0 0,1 1 0,0 0 0,-1-1 0,1 1 0,-1 0 0,3-1 0,-5 2 0,-1 1 0,1-1 0,-1-1 0,1 1 0,-1 0 0,0 0 0,0 0 0,1-1 0,-4 1 0,-6 0 0,1-1 0,0 0 0,-1 0 0,1-1 0,-20-5 0,-53-18 0,24 5 0,44 15 0,-129-29 0,121 29 0,1 2 0,0 0 0,-1 2 0,-36 3 0,58-4 0,1 1 0,-1 0 0,0 0 0,0 0 0,0 0 0,1 1 0,-1-1 0,0 0 0,0 0 0,1 0 0,-1 1 0,0-1 0,0 0 0,1 1 0,-1-1 0,0 0 0,1 1 0,-1-1 0,0 1 0,1-1 0,-1 1 0,1 0 0,-1-1 0,1 1 0,-1-1 0,1 1 0,-1 0 0,1 0 0,0-1 0,-1 1 0,1 0 0,0-1 0,0 1 0,0 0 0,-1 1 0,2 0 0,-1-1 0,1 1 0,-1-1 0,1 1 0,-1-1 0,1 0 0,0 1 0,0-1 0,0 0 0,0 1 0,0-1 0,0 0 0,0 0 0,0 0 0,1 0 0,-1 0 0,2 1 0,22 14 0,1-2 0,1-1 0,42 15 0,-44-18 0,-8-3 0,1 0 0,0-2 0,0 0 0,0-1 0,0-1 0,1-1 0,-1 0 0,1-2 0,20-1 0,1-6 0,14-1 0,-51 8 0,0-1 0,1 0 0,-1 1 0,0-1 0,0 0 0,0-1 0,0 1 0,0 0 0,0-1 0,-1 0 0,1 1 0,0-1 0,-1 0 0,1-1 0,-1 1 0,0 0 0,0-1 0,0 1 0,0-1 0,2-4 0,5-8 0,-1 0 0,11-29 0,-6 11 0,-12 30 0,1 0 0,-1 0 0,1 0 0,0 1 0,0-1 0,0 1 0,0-1 0,4-3 0,-5 5 0,-1 1 0,1 0 0,0-1 0,0 1 0,-1 0 0,1 0 0,0-1 0,0 1 0,-1 0 0,1 0 0,0 0 0,0 0 0,0 0 0,-1 0 0,1 0 0,0 0 0,0 0 0,-1 1 0,1-1 0,0 0 0,0 0 0,-1 1 0,1-1 0,0 0 0,-1 1 0,1-1 0,0 1 0,-1-1 0,1 1 0,-1-1 0,1 1 0,-1-1 0,1 1 0,-1 0 0,1-1 0,-1 1 0,1 0 0,-1-1 0,1 2 0,28 48 0,7 10 0,-33-55 0,1 0 0,0 0 0,0-1 0,1 1 0,-1-1 0,1 0 0,0 0 0,7 4 0,6-6 0,-17-2 0,0 0 0,0 0 0,0 0 0,0 0 0,0 0 0,-1 0 0,1 0 0,0 0 0,0 0 0,0 1 0,0-1 0,0 0 0,-1 1 0,1-1 0,0 0 0,0 1 0,-1-1 0,1 1 0,1 0 0,-2 0 0,1 0 0,-1 0 0,1 0 0,0 0 0,-1 0 0,1 0 0,0 0 0,-1 0 0,1 0 0,0-1 0,0 1 0,0 0 0,0-1 0,0 1 0,0 0 0,0-1 0,0 1 0,0-1 0,0 0 0,0 1 0,0-1 0,0 0 0,0 1 0,1-1 0,-1 0 0,0 0 0,0 0 0,0 0 0,0 0 0,0 0 0,1-1 0,-1 1 0,0 0 0,0 0 0,1-1 0,5-3 0,0 1 0,0-1 0,-1 0 0,11-9 0,-13 10 0,0 0 0,0 0 0,0 0 0,1 0 0,-1 1 0,6-2 0,-8 3 0,-1 1 0,1 0 0,-1 0 0,1 0 0,0 0 0,-1 0 0,1 1 0,-1-1 0,1 0 0,-1 1 0,1-1 0,-1 1 0,1-1 0,-1 1 0,1 0 0,-1 0 0,0 0 0,1 0 0,-1 0 0,0 0 0,0 0 0,1 1 0,23 33 0,-14-18 0,-11-16 0,1-1 0,-1 1 0,0-1 0,0 1 0,1-1 0,-1 1 0,1-1 0,-1 0 0,0 1 0,1-1 0,-1 0 0,1 1 0,-1-1 0,1 0 0,-1 1 0,1-1 0,-1 0 0,1 0 0,-1 0 0,1 1 0,-1-1 0,1 0 0,-1 0 0,1 0 0,0 0 0,-1 0 0,1 0 0,0 0 0,0-1 0,-1 1 0,1-1 0,-1 1 0,1-1 0,0 0 0,-1 1 0,1-1 0,-1 0 0,1 0 0,-1 1 0,0-1 0,1 0 0,-1 0 0,0 1 0,0-1 0,1-1 0,4-38 0,-5 38 0,0-24 0,-1 21 0,1 0 0,0 0 0,0 0 0,0 0 0,0 0 0,1 0 0,0 0 0,0 0 0,3-7 0,-3 11 0,-1 1 0,0 0 0,0-1 0,1 1 0,-1 0 0,0 0 0,1-1 0,-1 1 0,1 0 0,-1 0 0,0-1 0,1 1 0,-1 0 0,1 0 0,-1 0 0,0 0 0,1 0 0,-1 0 0,1 0 0,-1 0 0,0 0 0,1 0 0,-1 0 0,1 0 0,-1 0 0,1 0 0,-1 0 0,0 0 0,1 0 0,-1 1 0,1-1 0,-1 0 0,0 0 0,1 0 0,-1 1 0,0-1 0,1 0 0,-1 0 0,0 1 0,1-1 0,-1 1 0,16 15 0,-13-14 0,1 4 0,1-1 0,0 0 0,0 0 0,1 0 0,0-1 0,0 0 0,0 0 0,0 0 0,0-1 0,1 0 0,0 0 0,-1 0 0,1-1 0,0 0 0,0-1 0,14 2 0,43 9-1365,-42-7-5461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207 354 24575,'-3'-3'0,"0"-1"0,1 1 0,-1-1 0,1 0 0,0 0 0,0-1 0,0 1 0,-1-9 0,-9-39 0,9 37 0,0-5 0,-1 0 0,2-1 0,1-36 0,2 50 0,-1 1 0,1-1 0,1 1 0,-1-1 0,1 1 0,5-12 0,-5 15 0,-1 0 0,1 0 0,0 0 0,0 1 0,0-1 0,0 1 0,1-1 0,-1 1 0,0 0 0,1 0 0,0 0 0,-1 0 0,1 0 0,5-2 0,-2 3 0,-1-1 0,1 1 0,0-1 0,-1 2 0,1-1 0,0 1 0,-1 0 0,1 0 0,0 0 0,-1 1 0,1 0 0,0 0 0,-1 0 0,1 1 0,-1-1 0,0 2 0,1-1 0,-1 0 0,0 1 0,0 0 0,-1 0 0,1 1 0,-1-1 0,1 1 0,-1 0 0,5 6 0,6 10 0,0-3 0,-2 1 0,0 0 0,-2 0 0,0 1 0,0 1 0,8 23 0,-18-37 0,0 0 0,0 0 0,-1 0 0,0 0 0,0 0 0,0 0 0,0 0 0,-1 0 0,0 0 0,0-1 0,-1 1 0,0 0 0,0-1 0,0 1 0,-1-1 0,1 1 0,-1-1 0,-1 0 0,1 0 0,-1 0 0,0-1 0,0 1 0,-7 6 0,0-2 0,-1 1 0,0-2 0,0 1 0,0-2 0,-1 1 0,0-2 0,-1 0 0,-21 7 0,28-11 0,0 0 0,0-1 0,0 1 0,0-2 0,0 1 0,0-1 0,0 0 0,0 0 0,0-1 0,0 0 0,-10-2 0,14 1 0,-1 1 0,1-1 0,-1 1 0,1-1 0,-1 0 0,1 0 0,0-1 0,0 1 0,0 0 0,1-1 0,-1 0 0,0 0 0,1 0 0,0 0 0,0 0 0,0 0 0,0-1 0,0 1 0,1-1 0,-1 1 0,1-1 0,-1-4 0,-10-39 0,3 0 0,1-1 0,-1-95 0,9 141 0,0 0 0,0 0 0,0 0 0,1 0 0,-1 0 0,1 0 0,-1 0 0,1 1 0,0-1 0,0 0 0,0 0 0,0 1 0,0-1 0,0 0 0,0 1 0,1-1 0,-1 1 0,3-2 0,-1 0 0,1 0 0,0 1 0,0 0 0,0 0 0,0 0 0,0 1 0,8-3 0,4 1 0,1 0 0,-1 1 0,23 1 0,-25 0 0,1 1 0,-1 1 0,0 1 0,0 0 0,14 4 0,-24-5 0,0 0 0,-1 0 0,1 1 0,-1-1 0,1 1 0,-1 0 0,0 0 0,1 0 0,-1 1 0,0-1 0,-1 1 0,1-1 0,0 1 0,-1 0 0,0 0 0,1 0 0,-1 1 0,0-1 0,-1 0 0,1 1 0,-1-1 0,1 1 0,1 6 0,-2-1 0,1 0 0,-1-1 0,-1 1 0,1 0 0,-2 0 0,1-1 0,-1 1 0,0 0 0,-1-1 0,0 1 0,-6 15 0,6-20 0,0 0 0,0 1 0,0-1 0,-1 0 0,0-1 0,0 1 0,0 0 0,0-1 0,0 1 0,-1-1 0,1 0 0,-1 0 0,0-1 0,0 1 0,0-1 0,-1 0 0,1 0 0,0 0 0,-1 0 0,1-1 0,-1 0 0,0 0 0,-6 1 0,3-1 0,0-1 0,0 1 0,0-1 0,0-1 0,0 0 0,1 0 0,-9-2 0,13 2 0,0 0 0,0 0 0,0-1 0,0 1 0,0-1 0,0 0 0,0 0 0,1 0 0,-1 0 0,1 0 0,-1 0 0,1-1 0,0 1 0,0-1 0,0 1 0,0-1 0,0 0 0,1 0 0,-2-4 0,-6-15 0,1 0 0,2 0 0,0-1 0,1 0 0,1 0 0,2 0 0,-1-26 0,3 47 0,1-1 0,-1 1 0,0 0 0,1-1 0,-1 1 0,1 0 0,0 0 0,0-1 0,0 1 0,0 0 0,0 0 0,0 0 0,1 0 0,-1 0 0,1 0 0,-1 1 0,1-1 0,0 0 0,0 1 0,-1-1 0,1 1 0,0 0 0,0 0 0,1 0 0,-1 0 0,0 0 0,0 0 0,0 0 0,1 1 0,-1-1 0,3 0 0,3 0 0,0 0 0,0 1 0,1-1 0,-1 2 0,0-1 0,0 1 0,0 0 0,8 3 0,-14-4 0,1 1 0,-1 0 0,0 0 0,0 0 0,-1 0 0,1 0 0,0 1 0,0-1 0,-1 0 0,1 1 0,0-1 0,-1 1 0,0 0 0,1 0 0,-1-1 0,0 1 0,0 0 0,0 0 0,0 0 0,0 0 0,0 0 0,-1 0 0,1 0 0,-1 1 0,1 2 0,1 7 0,-1 0 0,-1 0 0,-1 19 0,0-10 0,0-12 0,1 0 0,-1 0 0,0 0 0,-1-1 0,1 1 0,-2 0 0,0-1 0,-4 10 0,6-14 0,-1-1 0,0 0 0,-1 1 0,1-1 0,-1 0 0,1 0 0,-1 0 0,0-1 0,0 1 0,0-1 0,0 1 0,0-1 0,-1 0 0,1 0 0,-1-1 0,1 1 0,-1-1 0,0 0 0,0 0 0,-6 1 0,6-1 0,-5 1 0,0-1 0,0 0 0,-13-1 0,20 0 0,1 0 0,-1 0 0,1 0 0,-1-1 0,1 1 0,-1 0 0,1-1 0,-1 1 0,1-1 0,-1 1 0,1-1 0,-1 0 0,1 0 0,0 1 0,-1-1 0,1 0 0,0 0 0,0 0 0,0-1 0,0 1 0,0 0 0,0 0 0,0 0 0,0-1 0,0 1 0,-1-3 0,-3-21 0,1 0 0,2 0 0,0 0 0,1 0 0,4-35 0,-2 47 0,-1 10 0,0-1 0,0 0 0,0 1 0,1-1 0,0 0 0,0 1 0,0-1 0,0 1 0,0-1 0,3-4 0,-2 7 0,-1-1 0,0 1 0,1 0 0,-1-1 0,1 1 0,-1 0 0,1 0 0,0 0 0,-1 0 0,1 0 0,0 0 0,0 1 0,0-1 0,-1 0 0,1 1 0,0 0 0,0-1 0,0 1 0,0 0 0,0 0 0,3 0 0,14 1 0,1 0 0,0 1 0,-1 1 0,36 9 0,-47-9 0,1 0 0,-1 0 0,0 0 0,0 1 0,-1 0 0,1 0 0,-1 1 0,0 0 0,0 1 0,-1-1 0,1 1 0,-1 1 0,7 9 0,-10-12 0,-1 1 0,0-1 0,0 1 0,-1-1 0,1 1 0,-1 0 0,0 0 0,0 0 0,0 9 0,-4 45 0,2-56 0,1 0 0,-1 0 0,0 0 0,0 0 0,0 0 0,-1-1 0,1 1 0,-1 0 0,1-1 0,-1 1 0,0-1 0,0 0 0,0 0 0,0 1 0,-1-1 0,1-1 0,0 1 0,-1 0 0,0-1 0,1 1 0,-1-1 0,0 1 0,0-1 0,1 0 0,-1-1 0,-3 2 0,-10 2 0,0-1 0,-1-1 0,-23 1 0,31-2 0,-23 0 0,-1-1 0,1-2 0,-1-1 0,1-2 0,-37-9 0,67 13 0,0 1 0,0-1 0,0 0 0,0 0 0,0 0 0,0 0 0,0 0 0,0 0 0,0-1 0,0 1 0,1-1 0,-1 1 0,0-1 0,1 0 0,-1 1 0,1-1 0,0 0 0,0 0 0,0 0 0,0 0 0,0 0 0,0 0 0,0 0 0,1-1 0,-1-1 0,0-1 0,1 1 0,-1-1 0,1 0 0,1 1 0,-1-1 0,1 1 0,-1-1 0,1 1 0,1-1 0,-1 1 0,3-7 0,-3 9 0,0 1 0,1-1 0,-1 1 0,0-1 0,1 1 0,-1 0 0,1-1 0,0 1 0,-1 0 0,1 0 0,0 0 0,-1 0 0,1 1 0,0-1 0,0 0 0,0 1 0,0-1 0,0 1 0,0 0 0,0-1 0,0 1 0,0 0 0,3 0 0,7 1 0,1-1 0,17 5 0,-24-4 0,-3-1 0,0 0 0,-1 0 0,1 0 0,0 1 0,-1 0 0,1-1 0,-1 1 0,1 0 0,-1 0 0,1 0 0,-1 1 0,1-1 0,-1 1 0,0-1 0,0 1 0,0 0 0,0-1 0,0 1 0,0 0 0,0 0 0,-1 1 0,1-1 0,-1 0 0,0 1 0,1-1 0,-1 0 0,0 1 0,0-1 0,-1 1 0,1 0 0,0-1 0,-1 1 0,0 0 0,1-1 0,-1 1 0,0 0 0,-1 3 0,1 3 0,0 1 0,0-1 0,-1 0 0,0 0 0,-1 0 0,0 0 0,0 0 0,-7 16 0,9-25 0,0 0 0,0 0 0,0 0 0,0 1 0,0-1 0,0 0 0,0 0 0,0 0 0,-1 0 0,1 1 0,0-1 0,0 0 0,0 0 0,0 0 0,0 0 0,0 1 0,0-1 0,-1 0 0,1 0 0,0 0 0,0 0 0,0 0 0,0 0 0,-1 0 0,1 0 0,0 1 0,0-1 0,0 0 0,0 0 0,-1 0 0,1 0 0,0 0 0,0 0 0,0 0 0,-1 0 0,1 0 0,0 0 0,0 0 0,0 0 0,-1 0 0,1 0 0,0 0 0,0-1 0,0 1 0,-1 0 0,-3-11 0,0-19 0,3 24 0,-3-84 0,4 80 0,1-1 0,0 0 0,0 1 0,1 0 0,1-1 0,5-14 0,-8 23 0,0 1 0,1 0 0,0 0 0,-1 0 0,1-1 0,0 1 0,-1 0 0,1 0 0,0 0 0,0 0 0,0 0 0,0 0 0,0 0 0,0 1 0,0-1 0,0 0 0,0 1 0,0-1 0,1 0 0,-1 1 0,0-1 0,0 1 0,1 0 0,-1-1 0,0 1 0,1 0 0,-1 0 0,0 0 0,0 0 0,1 0 0,-1 0 0,0 0 0,1 0 0,-1 1 0,0-1 0,1 0 0,-1 1 0,0-1 0,0 1 0,0-1 0,2 2 0,5 3 0,1 0 0,-1 1 0,0 0 0,10 10 0,-7-6 0,23 18 0,-10-10 0,-2 1 0,0 1 0,28 33 0,-49-51 0,1 0 0,-1 0 0,0 0 0,1 0 0,-1 0 0,0 0 0,0 0 0,0 0 0,0 0 0,-1 1 0,1-1 0,-1 0 0,1 1 0,-1-1 0,0 0 0,0 1 0,0-1 0,0 0 0,-1 4 0,0-3 0,0-1 0,0 0 0,0 0 0,0-1 0,0 1 0,-1 0 0,1 0 0,-1-1 0,1 1 0,-1 0 0,0-1 0,0 0 0,1 1 0,-1-1 0,0 0 0,0 0 0,0 0 0,0 0 0,0 0 0,-3 0 0,-4 2 0,1 0 0,-1-1 0,0 0 0,0-1 0,0 1 0,0-2 0,0 1 0,0-1 0,0-1 0,-13-2 0,21 3 0,-1-1 0,0 0 0,1 0 0,-1-1 0,1 1 0,-1 0 0,1 0 0,0-1 0,-1 1 0,1-1 0,0 1 0,0-1 0,0 1 0,0-1 0,0 0 0,0 0 0,1 1 0,-1-1 0,1 0 0,-1 0 0,1 0 0,-1 0 0,1-3 0,-1-7 0,1 1 0,1-21 0,0 19 0,-1 8 0,0 0 0,1 0 0,-1 0 0,1 1 0,0-1 0,1 0 0,-1 0 0,1 0 0,0 1 0,0-1 0,5-6 0,-5 8 0,0 1 0,0 0 0,0 0 0,1 0 0,-1 0 0,1 0 0,-1 0 0,1 1 0,0 0 0,-1-1 0,1 1 0,0 0 0,0 0 0,0 0 0,0 1 0,0-1 0,0 1 0,0-1 0,0 1 0,4 1 0,-3-2 0,0 1 0,0 0 0,0 0 0,1 0 0,-1 1 0,0 0 0,0-1 0,0 2 0,0-1 0,0 0 0,0 1 0,0-1 0,-1 1 0,1 0 0,0 1 0,-1-1 0,0 1 0,1-1 0,-1 1 0,0 0 0,0 0 0,-1 0 0,1 1 0,-1-1 0,1 1 0,-1-1 0,0 1 0,0 0 0,-1 0 0,1 0 0,-1 0 0,0 0 0,1 4 0,-1-3 0,1 0 0,-1 0 0,-1 0 0,1 0 0,-1 0 0,1 1 0,-1-1 0,-1 0 0,1 0 0,-3 7 0,3-10 0,-1 0 0,0 0 0,0 0 0,0 0 0,0 0 0,0 0 0,-1 0 0,1-1 0,0 1 0,-1 0 0,0-1 0,1 1 0,-1-1 0,0 0 0,1 0 0,-1 1 0,0-1 0,0 0 0,0-1 0,0 1 0,0 0 0,0 0 0,-1-1 0,1 1 0,0-1 0,-3 0 0,-25 2 0,0-1 0,0-1 0,0-2 0,-51-9 0,80 10 0,-1 1 0,0-1 0,1 0 0,-1 0 0,0 0 0,1 0 0,-1 0 0,1 0 0,0 0 0,-1 0 0,1 0 0,0-1 0,0 1 0,-1 0 0,1-1 0,0 1 0,0-1 0,1 0 0,-1 1 0,0-1 0,0 0 0,1 1 0,-1-1 0,1 0 0,-1-2 0,-1-7 0,1 1 0,0-1 0,1-12 0,-1 8 0,0-1 0,-1-29 0,2 42 0,0 1 0,1 0 0,-1-1 0,0 1 0,1-1 0,-1 1 0,1 0 0,0-1 0,0 1 0,0 0 0,0 0 0,0 0 0,0 0 0,2-2 0,-1 2 0,0 1 0,0 0 0,1 0 0,-1 0 0,0 0 0,0 0 0,1 0 0,-1 1 0,0-1 0,1 1 0,-1 0 0,1 0 0,-1 0 0,5 0 0,34 5 0,-37-5 0,0 1 0,-1 0 0,1-1 0,-1 1 0,1 1 0,-1-1 0,1 0 0,-1 1 0,0 0 0,1 0 0,-1 0 0,0 0 0,0 0 0,-1 1 0,1-1 0,0 1 0,-1 0 0,1 0 0,-1-1 0,0 2 0,0-1 0,0 0 0,-1 0 0,1 1 0,-1-1 0,0 1 0,0-1 0,0 1 0,0-1 0,0 1 0,-1 0 0,0 7 0,5 42 0,-3-30 0,0 0 0,-1 0 0,-1 0 0,-1 1 0,-1-1 0,-5 24 0,5-43 0,1 0 0,0 0 0,-1 0 0,0-1 0,0 1 0,0 0 0,0-1 0,0 0 0,-1 0 0,1 1 0,-1-1 0,0-1 0,0 1 0,0 0 0,0-1 0,-1 0 0,1 1 0,-7 2 0,7-4 0,0 0 0,0 0 0,0-1 0,0 1 0,0-1 0,-1 0 0,1 1 0,0-1 0,0-1 0,0 1 0,0 0 0,0-1 0,-1 0 0,1 1 0,0-1 0,0 0 0,1-1 0,-1 1 0,0 0 0,0-1 0,1 0 0,-1 0 0,0 1 0,-3-5 0,-4-5 0,0 0 0,0 0 0,1-1 0,0 0 0,-8-18 0,2 3 0,-15-44 0,26 59 0,0 0 0,1 0 0,0 0 0,1 0 0,1 0 0,0-1 0,1 1 0,0 0 0,0 0 0,2-1 0,3-18 0,-4 27 0,0 1 0,0 0 0,1 0 0,-1 0 0,1 0 0,-1 0 0,1 0 0,0 0 0,0 1 0,0-1 0,1 1 0,-1-1 0,1 1 0,-1 0 0,1 0 0,0 0 0,-1 0 0,1 0 0,0 1 0,1 0 0,-1-1 0,0 1 0,0 0 0,0 0 0,1 1 0,-1-1 0,0 1 0,1-1 0,-1 1 0,0 0 0,1 0 0,-1 1 0,0-1 0,1 1 0,-1 0 0,0-1 0,1 1 0,-1 1 0,0-1 0,0 0 0,0 1 0,5 3 0,8 10 0,0 0 0,-1 1 0,0 0 0,-1 1 0,-1 1 0,-1 1 0,19 35 0,-30-49 0,1-1 0,-1 0 0,0 1 0,0-1 0,0 1 0,-1-1 0,1 1 0,-1-1 0,0 1 0,-1-1 0,1 1 0,-1-1 0,0 1 0,0-1 0,0 0 0,0 1 0,-1-1 0,0 0 0,0 0 0,0 0 0,-5 7 0,3-5 0,-1-1 0,1 1 0,-1-1 0,0 0 0,0-1 0,-1 1 0,1-1 0,-1 0 0,0-1 0,0 1 0,-1-1 0,1 0 0,-12 3 0,17-6 0,-1 1 0,0-1 0,1 0 0,-1 0 0,1 0 0,-1 0 0,0 0 0,1-1 0,-1 1 0,1 0 0,-1-1 0,1 1 0,-1-1 0,1 1 0,-1-1 0,1 0 0,-1 0 0,1 0 0,0 1 0,-1-1 0,1-1 0,0 1 0,0 0 0,0 0 0,0 0 0,0-1 0,0 1 0,0 0 0,0-1 0,1 1 0,-1-1 0,-1-2 0,-2-7 0,0 1 0,1-1 0,-3-19 0,3 18 0,-2-9 0,1-1 0,1 0 0,1 0 0,1-35 0,1 55 0,1 1 0,-1 0 0,0-1 0,0 1 0,0 0 0,1-1 0,-1 1 0,1 0 0,-1 0 0,1-1 0,0 1 0,-1 0 0,1 0 0,0 0 0,0 0 0,0 0 0,0 0 0,0 0 0,0 0 0,0 0 0,0 0 0,0 0 0,0 1 0,0-1 0,1 0 0,-1 1 0,0-1 0,1 1 0,-1 0 0,0-1 0,1 1 0,-1 0 0,0 0 0,1 0 0,-1 0 0,0 0 0,3 0 0,-2 0 0,0 0 0,1 1 0,-1-1 0,0 1 0,0 0 0,0 0 0,0-1 0,1 1 0,-1 0 0,0 1 0,0-1 0,-1 0 0,1 1 0,0-1 0,0 1 0,-1-1 0,1 1 0,-1 0 0,1 0 0,-1 0 0,0 0 0,1 2 0,4 11 0,-2 0 0,0 0 0,-1 1 0,-1 0 0,0-1 0,-1 1 0,-1 0 0,-2 25 0,2-40 0,0 0 0,0 0 0,0 0 0,0 0 0,-1 0 0,1 0 0,0 0 0,0 0 0,-1 0 0,1 0 0,0 0 0,-1 0 0,1 0 0,-1 0 0,1 0 0,-1 0 0,0-1 0,1 1 0,-1 0 0,0 0 0,0-1 0,1 1 0,-1-1 0,0 1 0,0-1 0,0 1 0,0-1 0,0 1 0,0-1 0,0 1 0,1-1 0,-1 0 0,0 0 0,0 0 0,0 0 0,-1 1 0,1-1 0,0 0 0,0-1 0,0 1 0,0 0 0,0 0 0,0 0 0,0-1 0,1 1 0,-1 0 0,0-1 0,0 1 0,0-1 0,0 1 0,0-1 0,-1 0 0,-3-2 0,-1-1 0,1 1 0,0-1 0,0 0 0,0 0 0,1-1 0,-5-5 0,2 1 0,2 0 0,-1 0 0,1-1 0,0 0 0,1 0 0,0 0 0,1 0 0,0-1 0,0 1 0,1-1 0,1 0 0,0 0 0,0 0 0,1-14 0,1 24 0,-1-1 0,0 1 0,1-1 0,-1 0 0,1 1 0,-1-1 0,1 1 0,0-1 0,0 1 0,0-1 0,0 1 0,0 0 0,0 0 0,0-1 0,0 1 0,0 0 0,0 0 0,1 0 0,-1 0 0,1 0 0,-1 0 0,0 1 0,1-1 0,-1 0 0,1 1 0,0-1 0,-1 1 0,1-1 0,-1 1 0,1 0 0,0 0 0,-1 0 0,4 0 0,-2 0 0,-1 0 0,0 0 0,0 1 0,1-1 0,-1 0 0,0 1 0,0 0 0,1-1 0,-1 1 0,0 0 0,0 0 0,0 0 0,0 1 0,0-1 0,0 0 0,-1 1 0,1-1 0,0 1 0,-1-1 0,1 1 0,-1 0 0,1 0 0,-1 0 0,2 3 0,5 21 0,-2 0 0,0 1 0,-2 0 0,0 0 0,-2 1 0,-2 27 0,0-52 0,0 0 0,0 1 0,-1-1 0,1 0 0,-1 0 0,0 0 0,0 0 0,0 0 0,0 0 0,-3 5 0,3-8 0,1 1 0,-1 0 0,0-1 0,1 1 0,-1 0 0,1-1 0,-1 1 0,0-1 0,0 1 0,1-1 0,-1 1 0,0-1 0,0 0 0,0 1 0,0-1 0,1 0 0,-1 0 0,0 0 0,0 1 0,0-1 0,0 0 0,0 0 0,0 0 0,1 0 0,-1-1 0,0 1 0,0 0 0,0 0 0,0 0 0,0-1 0,1 1 0,-1 0 0,0-1 0,0 1 0,1-1 0,-1 1 0,0-1 0,0 1 0,1-1 0,-1 0 0,1 1 0,-2-2 0,-3-3 0,0 0 0,1-1 0,0 1 0,0-1 0,0 0 0,0 0 0,-4-11 0,-16-48 0,22 56 0,-4-7 0,1 0 0,1 0 0,0 0 0,1-1 0,1 0 0,0 1 0,2-24 0,0 38 0,1 1 0,-1-1 0,1 1 0,-1 0 0,1 0 0,0-1 0,-1 1 0,1 0 0,0 0 0,0 0 0,0 0 0,0-1 0,0 1 0,0 1 0,0-1 0,0 0 0,0 0 0,0 0 0,1 1 0,-1-1 0,0 0 0,0 1 0,1-1 0,-1 1 0,1 0 0,-1-1 0,0 1 0,1 0 0,-1 0 0,1 0 0,-1 0 0,0 0 0,3 0 0,-1 0 0,0 0 0,0 1 0,0-1 0,0 0 0,0 1 0,0 0 0,0 0 0,-1 0 0,1 0 0,0 0 0,0 1 0,-1-1 0,1 1 0,-1-1 0,3 3 0,-1 2 0,0-1 0,-1 0 0,0 1 0,-1 0 0,1-1 0,-1 1 0,0 0 0,0 0 0,-1 1 0,0-1 0,1 12 0,-1 3 0,0 0 0,-4 27 0,3-47 0,0 0 0,0 0 0,0 0 0,0 0 0,0 0 0,0 0 0,0 0 0,0 0 0,-1 0 0,1 0 0,0 0 0,-1 0 0,1 0 0,-1 0 0,1 0 0,-1 0 0,1 0 0,-1-1 0,0 1 0,1 0 0,-1 0 0,0-1 0,0 1 0,-1 1 0,1-2 0,0 0 0,0-1 0,0 1 0,0 0 0,0 0 0,0 0 0,0-1 0,0 1 0,0-1 0,0 1 0,0 0 0,0-1 0,0 0 0,1 1 0,-1-1 0,0 0 0,0 1 0,1-1 0,-2-1 0,-3-4 0,-1 0 0,2-1 0,-1 0 0,-7-14 0,6 5-1365,1 1-5461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0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144 126 24575,'0'-3'0,"1"1"0,0 0 0,-1 0 0,1 0 0,0 0 0,0 0 0,0 0 0,0 0 0,0 0 0,1 0 0,-1 1 0,1-1 0,-1 0 0,1 1 0,-1-1 0,1 1 0,0-1 0,0 1 0,0 0 0,0 0 0,0 0 0,0 0 0,0 0 0,3 0 0,8-4 0,0 0 0,21-3 0,-30 7 0,2-1 0,0 1 0,1 0 0,-1 0 0,0 0 0,1 1 0,-1 0 0,0 0 0,8 2 0,-11-1 0,1 0 0,-1 0 0,0 1 0,1-1 0,-1 1 0,0 0 0,0 0 0,0 0 0,0 0 0,-1 1 0,1-1 0,0 1 0,-1 0 0,0-1 0,3 6 0,2 1 0,-2 0 0,1 1 0,-1 0 0,-1 0 0,0 0 0,0 0 0,-1 1 0,3 14 0,-4-5 0,0-1 0,-1 1 0,-3 35 0,2-52 0,0-1 0,-1 0 0,1 0 0,-1 0 0,0 0 0,1 0 0,-1 0 0,0 0 0,0 0 0,0 0 0,-1 0 0,1 0 0,0 0 0,-1-1 0,1 1 0,-1-1 0,0 1 0,1-1 0,-1 1 0,0-1 0,0 0 0,0 0 0,0 0 0,0 0 0,0 0 0,0 0 0,0-1 0,0 1 0,-3 0 0,-7 1 0,0-1 0,0 0 0,0 0 0,-14-2 0,10 1 0,-24 0 0,18 1 0,0-1 0,-43-6 0,59 4 0,0 0 0,1 0 0,-1 0 0,1-1 0,-1 0 0,1 0 0,0 0 0,0-1 0,0 1 0,1-1 0,-1-1 0,1 1 0,0 0 0,0-1 0,-6-10 0,5 7 0,1 0 0,-1 0 0,1-1 0,1 1 0,0-1 0,0 0 0,0 0 0,1-1 0,-1-13 0,3 22 0,-1-16 0,0 1 0,1-1 0,1 1 0,3-21 0,-3 33 0,0 0 0,0 1 0,0-1 0,0 0 0,1 0 0,0 1 0,-1-1 0,1 1 0,1-1 0,-1 1 0,0 0 0,1 0 0,-1 0 0,1 0 0,0 0 0,0 1 0,0-1 0,1 1 0,-1 0 0,1 0 0,-1 0 0,1 0 0,4-1 0,9-2 0,1 0 0,0 2 0,0 0 0,20 0 0,-26 2 0,0 1 0,-1 0 0,1 1 0,0 1 0,-1 0 0,1 0 0,16 6 0,-22-5 0,0 1 0,0-1 0,0 1 0,0 0 0,0 1 0,-1-1 0,0 1 0,0 0 0,0 0 0,-1 1 0,1-1 0,-1 1 0,-1 0 0,5 10 0,-2-5 0,-2 0 0,0 0 0,0 1 0,-1 0 0,0 0 0,-1 0 0,1 18 0,-2-11 0,1-4 0,-2-1 0,0 1 0,0 0 0,-1 0 0,-1-1 0,-6 24 0,7-35 0,0-1 0,0 1 0,-1-1 0,1 1 0,-1-1 0,1 0 0,-1 1 0,0-1 0,0 0 0,0 0 0,0 0 0,-1-1 0,1 1 0,-5 2 0,1-1 0,1-1 0,0 0 0,-1 0 0,1-1 0,-1 1 0,1-1 0,-7 0 0,-9-1 0,1 0 0,0-1 0,-24-5 0,39 5 0,-6 0 0,1-1 0,-1 0 0,0-1 0,-13-6 0,20 8 0,1-1 0,0 0 0,0 0 0,0 0 0,0 0 0,0 0 0,0-1 0,0 1 0,1-1 0,-1 0 0,1 0 0,0 1 0,0-2 0,0 1 0,0 0 0,-2-5 0,-1-5 0,1 0 0,0 0 0,0 0 0,2 0 0,0 0 0,-1-20 0,3 26 0,0 1 0,1-1 0,0 1 0,1 0 0,-1-1 0,1 1 0,0 0 0,1 0 0,-1 0 0,1 0 0,0 1 0,1-1 0,-1 1 0,1 0 0,7-8 0,-3 5 0,0 0 0,1 1 0,0 0 0,0 0 0,1 1 0,17-9 0,-22 12 0,0 1 0,0 0 0,0 0 0,0 1 0,0 0 0,0-1 0,1 2 0,-1-1 0,0 1 0,1 0 0,-1 0 0,0 0 0,1 0 0,-1 1 0,0 0 0,9 3 0,-10-2 0,-1 0 0,1 0 0,-1 1 0,0-1 0,0 1 0,1 0 0,-2-1 0,1 2 0,0-1 0,-1 0 0,1 0 0,1 5 0,24 47 0,-23-44 0,0 2 0,-1 0 0,0 0 0,0 0 0,-1 0 0,-1 1 0,-1-1 0,1 1 0,-2-1 0,0 1 0,-1-1 0,-3 18 0,4-29 0,-1 0 0,0 0 0,1 0 0,-1 0 0,0 0 0,0-1 0,0 1 0,-1 0 0,1-1 0,0 1 0,-1 0 0,1-1 0,-1 0 0,1 1 0,-1-1 0,1 0 0,-1 0 0,0 0 0,0 0 0,0 0 0,0 0 0,0 0 0,0-1 0,0 1 0,0-1 0,-4 1 0,-5 0 0,-1 0 0,0-1 0,-19-1 0,13 0 0,-4 0 0,11 1 0,-1 0 0,-19-4 0,27 3 0,0 0 0,0 0 0,1 0 0,-1 0 0,1-1 0,-1 0 0,1 0 0,-1 0 0,1 0 0,0 0 0,-6-6 0,1-1 0,0 0 0,0-1 0,1 0 0,-11-20 0,15 24 0,0 1 0,1-1 0,0 0 0,0 0 0,0 0 0,1 0 0,0-1 0,0 1 0,1 0 0,0 0 0,0-9 0,1 13 0,0 0 0,-1 0 0,1 0 0,0 0 0,0 0 0,0 1 0,0-1 0,1 0 0,-1 1 0,0-1 0,1 1 0,-1-1 0,1 1 0,0 0 0,-1-1 0,1 1 0,0 0 0,0 0 0,-1 0 0,1 1 0,4-2 0,48-13 0,-45 13 0,-5 1 0,1 0 0,0 0 0,-1 0 0,1 1 0,0 0 0,0 0 0,0 0 0,0 0 0,7 2 0,-11-1 0,1-1 0,-1 1 0,1 0 0,-1 0 0,1 0 0,-1 0 0,1 0 0,-1 1 0,0-1 0,0 0 0,0 0 0,1 1 0,-1-1 0,-1 1 0,1-1 0,0 1 0,0 0 0,0-1 0,-1 1 0,1 0 0,-1-1 0,0 1 0,1 0 0,-1 0 0,0-1 0,0 1 0,0 0 0,0 2 0,0 7 0,-1 0 0,0 0 0,-1-1 0,0 1 0,-1 0 0,0-1 0,0 0 0,-8 15 0,9-19 0,-1-1 0,-1 0 0,1 0 0,-1 0 0,0 0 0,0 0 0,-6 5 0,7-8 0,1 0 0,-1 0 0,0 0 0,1-1 0,-1 1 0,0-1 0,0 0 0,0 0 0,0 0 0,0 0 0,0 0 0,-1-1 0,1 1 0,-6-1 0,7 0 0,0 0 0,0-1 0,-1 1 0,1-1 0,0 0 0,0 0 0,0 1 0,0-1 0,0-1 0,0 1 0,0 0 0,1 0 0,-1-1 0,0 1 0,1-1 0,-1 1 0,1-1 0,-1 0 0,1 0 0,0 0 0,-1 1 0,1-1 0,0 0 0,1 0 0,-1-1 0,0 1 0,0 0 0,1 0 0,-1-5 0,-1-5 0,0-1 0,1 1 0,1-24 0,0 29 0,0-4 0,0-1 0,1 0 0,5-21 0,-6 31 0,1 0 0,-1 0 0,1 0 0,-1 0 0,1 0 0,0 0 0,0 1 0,0-1 0,0 0 0,0 1 0,0-1 0,0 0 0,1 1 0,-1 0 0,1-1 0,-1 1 0,1 0 0,-1-1 0,1 1 0,0 0 0,-1 0 0,1 1 0,0-1 0,0 0 0,0 0 0,0 1 0,0-1 0,0 1 0,0 0 0,2-1 0,161 7 0,-164-6 0,0 0 0,0 0 0,0 1 0,0-1 0,0 0 0,-1 1 0,1-1 0,0 0 0,0 1 0,0-1 0,0 1 0,0-1 0,0 1 0,-1 0 0,1-1 0,0 1 0,-1 0 0,1 0 0,0-1 0,-1 1 0,1 0 0,0 1 0,0 1 0,0 0 0,0-1 0,0 1 0,0 0 0,-1 0 0,1-1 0,-1 1 0,0 3 0,0 1 0,0 0 0,-1 0 0,0 0 0,0-1 0,-1 1 0,-3 8 0,4-11 0,-1-1 0,0 0 0,0 1 0,0-1 0,-1 0 0,1 0 0,-1-1 0,1 1 0,-1 0 0,0-1 0,0 0 0,0 1 0,-7 2 0,8-4 0,0 0 0,-1 0 0,1 0 0,0 0 0,0-1 0,-1 1 0,1-1 0,0 0 0,-1 0 0,1 1 0,0-2 0,-1 1 0,1 0 0,0 0 0,-1-1 0,1 1 0,0-1 0,0 0 0,-1 1 0,1-1 0,0 0 0,0 0 0,0-1 0,-2-1 0,1 1 0,0-1 0,1 0 0,0 0 0,-1 0 0,1-1 0,0 1 0,1-1 0,-1 1 0,1-1 0,-1 1 0,1-1 0,0 0 0,0 0 0,1 1 0,-1-7 0,0 7 0,1 0 0,0 0 0,0 0 0,0 0 0,0 0 0,0 0 0,1 0 0,-1 0 0,1 0 0,0 0 0,0 1 0,0-1 0,0 0 0,0 1 0,1-1 0,-1 0 0,1 1 0,-1 0 0,1-1 0,4-3 0,0 2 0,0 1 0,1-1 0,-1 1 0,1 0 0,8-2 0,-12 4 0,1 0 0,-1 0 0,1 1 0,-1-1 0,1 1 0,-1-1 0,1 1 0,0 0 0,-1 1 0,1-1 0,-1 1 0,6 1 0,-8-2 0,0 1 0,1 0 0,-1 0 0,0 0 0,0 0 0,0 0 0,0 0 0,-1 0 0,1 0 0,0 0 0,0 0 0,-1 1 0,1-1 0,0 0 0,-1 1 0,1-1 0,-1 0 0,0 1 0,0-1 0,1 0 0,-1 3 0,1 32 0,-1-28 0,0 4 0,-1 0 0,0-1 0,-1 1 0,0 0 0,0-1 0,-1 0 0,-5 13 0,6-20 0,0 0 0,0 0 0,-1 0 0,1 0 0,-1 0 0,0-1 0,0 1 0,0-1 0,0 0 0,-1 0 0,1 0 0,-1 0 0,0-1 0,1 1 0,-1-1 0,-1 0 0,1 0 0,0 0 0,0-1 0,-1 0 0,-5 2 0,8-3 0,0 0 0,0 1 0,1-1 0,-1 0 0,0 0 0,0 0 0,0-1 0,1 1 0,-1 0 0,0-1 0,0 1 0,1-1 0,-1 1 0,0-1 0,1 0 0,-1 0 0,0 1 0,1-1 0,0-1 0,-3-1 0,2 1 0,-1-1 0,1 0 0,0 0 0,0 0 0,0 0 0,1 0 0,-1-1 0,1 1 0,-2-6 0,-1-6 0,2 0 0,-1 0 0,1-28 0,2 40 0,0-2 0,-1-1 0,2 0 0,-1 0 0,0 0 0,1 0 0,0 1 0,3-8 0,-4 12 0,1-1 0,0 1 0,0 0 0,0-1 0,0 1 0,0 0 0,0-1 0,1 1 0,-1 0 0,0 0 0,1 0 0,-1 0 0,0 1 0,1-1 0,-1 0 0,1 0 0,0 1 0,-1-1 0,1 1 0,-1 0 0,1-1 0,0 1 0,-1 0 0,1 0 0,0 0 0,-1 0 0,1 0 0,0 0 0,-1 1 0,3 0 0,-1-1 0,0 1 0,1 1 0,-1-1 0,0 0 0,0 1 0,0 0 0,0 0 0,-1 0 0,1 0 0,0 0 0,-1 0 0,1 1 0,-1-1 0,0 1 0,2 3 0,1-1 0,-1 1 0,0 1 0,-1-1 0,1 1 0,4 12 0,-8-18 0,0 0 0,1 0 0,-1-1 0,0 1 0,0 0 0,0-1 0,0 1 0,0 0 0,0 0 0,0-1 0,0 1 0,0 0 0,0 0 0,0-1 0,-1 1 0,1 0 0,0-1 0,0 1 0,-1 0 0,1-1 0,0 1 0,-1 0 0,1-1 0,-1 1 0,1-1 0,-1 1 0,1-1 0,-2 1 0,1 1 0,-1-1 0,0 0 0,0 0 0,0-1 0,0 1 0,-1 0 0,1-1 0,0 1 0,-4-1 0,-2 1 0,-1-1 0,1 0 0,0-1 0,-11-2 0,17 3 0,-1-1 0,1 1 0,-1-1 0,1 0 0,-1 0 0,1-1 0,-1 1 0,1 0 0,0-1 0,0 1 0,0-1 0,0 0 0,0 0 0,0 0 0,0 0 0,0 0 0,1 0 0,-1 0 0,1 0 0,0-1 0,0 1 0,-1 0 0,0-6 0,0 0 0,0-1 0,1 1 0,0 0 0,1-1 0,0 1 0,1-12 0,-1 19 0,0 0 0,0 0 0,0 0 0,0-1 0,0 1 0,1 0 0,-1 0 0,0 0 0,1 0 0,-1 0 0,1-1 0,-1 1 0,1 0 0,-1 0 0,1 0 0,0 0 0,-1 1 0,1-1 0,0 0 0,0 0 0,0 0 0,0 1 0,0-1 0,0 0 0,0 1 0,0-1 0,0 1 0,0-1 0,0 1 0,0-1 0,0 1 0,1 0 0,-1 0 0,0-1 0,0 1 0,0 0 0,1 0 0,-1 0 0,2 1 0,0-1 0,1 1 0,-1 0 0,0-1 0,0 1 0,0 1 0,0-1 0,0 0 0,0 1 0,0 0 0,0-1 0,-1 1 0,1 0 0,4 4 0,0 3 0,0 0 0,0 0 0,0 1 0,-1 0 0,-1 0 0,0 0 0,0 1 0,-1-1 0,6 23 0,-10-32 0,0 0 0,0 0 0,0 1 0,0-1 0,0 0 0,0 0 0,0 1 0,0-1 0,0 0 0,0 0 0,-1 0 0,1 1 0,-1-1 0,1 0 0,-1 0 0,1 0 0,-1 0 0,1 0 0,-1 0 0,0 0 0,0 0 0,1 0 0,-1 0 0,-2 1 0,1-1 0,-1 1 0,1-1 0,-1 0 0,0 0 0,1 0 0,-1 0 0,0-1 0,0 1 0,1-1 0,-6 1 0,-1-1 0,0 0 0,0-1 0,0 0 0,0 0 0,0-1 0,-9-3 0,15 4 17,1 0 0,-1-1 0,1 1 0,0-1 0,0 1-1,0-1 1,0 0 0,0 0 0,0 0 0,0 0 0,0 0 0,1 0-1,-1 0 1,1 0 0,0-1 0,0 1 0,-1-1 0,1 1 0,-1-6 0,0-3-324,-1-1 0,2 1 0,-1-16 0,1 20-168,1-5-6351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0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59 247 24575,'0'-1'0,"-1"1"0,0 0 0,1-1 0,-1 1 0,1 0 0,-1-1 0,1 1 0,-1-1 0,1 1 0,-1-1 0,1 1 0,0-1 0,-1 1 0,1-1 0,0 0 0,-1 1 0,1-1 0,0 0 0,0 1 0,0-1 0,-1 0 0,1 1 0,0-1 0,0 0 0,0 1 0,0-2 0,-2-22 0,2 21 0,-1-23 0,-1 10 0,2 0 0,0 0 0,0 0 0,5-23 0,-4 38 0,-1-1 0,1 0 0,0 1 0,0-1 0,-1 1 0,1-1 0,0 1 0,0 0 0,1-1 0,-1 1 0,0 0 0,0 0 0,1 0 0,-1 0 0,0 0 0,1 0 0,-1 0 0,1 0 0,-1 0 0,1 1 0,0-1 0,-1 1 0,1-1 0,0 1 0,-1 0 0,4-1 0,5 0 0,0 1 0,0 0 0,16 2 0,-11-1 0,4 0 0,-1 1 0,1 1 0,0 0 0,28 10 0,-40-10 0,1 0 0,-1 0 0,0 1 0,0 0 0,0 0 0,0 1 0,-1 0 0,1 0 0,-1 0 0,-1 1 0,1 0 0,-1 0 0,6 9 0,0 2 0,-1 2 0,-1-1 0,0 1 0,6 22 0,-12-31 0,-1-1 0,1 1 0,-1 0 0,-1 0 0,0 0 0,0 0 0,-1 0 0,-1 0 0,1 0 0,-4 15 0,3-22 0,-1 1 0,0-1 0,1 0 0,-1 1 0,0-1 0,-1 0 0,1 0 0,0-1 0,-1 1 0,0 0 0,0-1 0,1 1 0,-1-1 0,-1 0 0,1 0 0,0 0 0,0-1 0,-1 1 0,1-1 0,-1 0 0,0 1 0,1-2 0,-6 2 0,-9 1 0,1-1 0,-1 0 0,-27-2 0,-84-13 0,122 12 0,3 0 0,0 0 0,0-1 0,0 1 0,0-1 0,0 0 0,0 0 0,0-1 0,1 1 0,-1-1 0,1 0 0,-6-6 0,-33-40 0,37 43 0,1 0 0,0 1 0,1 0 0,0-1 0,0 0 0,0 1 0,1-1 0,0-1 0,0 1 0,-2-11 0,2 0 0,1-1 0,1-21 0,1 22 0,-2-31 0,0 28 0,1-1 0,1 1 0,4-29 0,-4 47 0,0 0 0,-1 1 0,1-1 0,0 1 0,0-1 0,1 1 0,-1-1 0,0 1 0,0-1 0,1 1 0,-1 0 0,1 0 0,-1 0 0,1 0 0,-1 0 0,1 0 0,0 0 0,-1 0 0,1 1 0,0-1 0,0 1 0,-1-1 0,1 1 0,0 0 0,0 0 0,0-1 0,0 1 0,0 1 0,2-1 0,5 0 0,0 1 0,0 0 0,-1 0 0,1 1 0,9 3 0,3 5 0,-1 0 0,0 1 0,-1 1 0,-1 1 0,0 1 0,17 16 0,90 87 0,-122-114 0,1 1 0,-1-1 0,0 1 0,0 0 0,0 0 0,0 0 0,0 0 0,-1 0 0,0 1 0,0-1 0,0 1 0,2 8 0,-3-3 0,1-1 0,-1 1 0,-1-1 0,0 1 0,-2 15 0,2-23 0,0-1 0,-1 1 0,1-1 0,-1 1 0,0-1 0,0 1 0,1-1 0,-1 1 0,0-1 0,0 0 0,0 0 0,0 1 0,-1-1 0,1 0 0,0 0 0,0 0 0,-1 0 0,1 0 0,0 0 0,-1-1 0,1 1 0,-1 0 0,1-1 0,-1 1 0,0-1 0,1 1 0,-1-1 0,1 0 0,-1 0 0,-2 0 0,-7 1 0,0 0 0,-1-1 0,-14-2 0,16 1 0,1 1 0,0-1 0,1 0 0,-1-1 0,0 0 0,0 0 0,1-1 0,0 0 0,-1-1 0,1 1 0,0-2 0,1 1 0,-14-11 0,-2-2 0,1 0 0,0-2 0,-25-29 0,44 44 0,1 0 0,-1 0 0,1 0 0,0-1 0,0 1 0,1 0 0,-1-1 0,1 1 0,0-1 0,0 0 0,0 1 0,1-1 0,-1 0 0,2-6 0,-1 8 0,0 1 0,0 0 0,0-1 0,1 1 0,-1-1 0,1 1 0,0 0 0,0-1 0,-1 1 0,2 0 0,-1 0 0,0 0 0,0 0 0,1 0 0,-1 0 0,1 0 0,-1 0 0,1 0 0,0 1 0,0-1 0,0 1 0,0-1 0,0 1 0,0 0 0,0 0 0,0 0 0,0 0 0,1 0 0,2 0 0,1-1 0,0 1 0,0 0 0,0 1 0,1-1 0,-1 1 0,0 1 0,1-1 0,-1 1 0,0 0 0,0 0 0,0 1 0,11 3 0,-13-2 0,0-1 0,0 0 0,0 1 0,0 0 0,0 0 0,-1 0 0,1 0 0,-1 1 0,0 0 0,0-1 0,0 1 0,0 0 0,-1 0 0,0 0 0,0 1 0,0-1 0,2 6 0,-2-4 0,0 0 0,0 1 0,-1-1 0,0 0 0,0 11 0,0-15 0,-1-1 0,-1 1 0,1-1 0,0 1 0,0 0 0,-1-1 0,1 1 0,0-1 0,-1 1 0,0-1 0,1 1 0,-1-1 0,0 0 0,0 1 0,0-1 0,0 0 0,0 1 0,0-1 0,0 0 0,0 0 0,0 0 0,-1 0 0,1 0 0,0 0 0,-1 0 0,1-1 0,-2 2 0,-9 2 0,0-1 0,0 0 0,0-1 0,0 0 0,0-1 0,-21 0 0,31-1 0,0 0 0,0-1 0,0 1 0,1 0 0,-1-1 0,0 0 0,1 1 0,-1-1 0,0 0 0,1 0 0,-1 0 0,1 0 0,-1 0 0,1 0 0,-1 0 0,1 0 0,-2-3 0,1 1 0,-1-1 0,1 1 0,0-1 0,0 0 0,0 1 0,1-1 0,-2-5 0,-1-5 0,2 1 0,0-1 0,-1-22 0,3 25 0,-1 4 0,0-1 0,1 1 0,1-1 0,-1 0 0,1 1 0,3-10 0,-4 15 0,1 1 0,-1-1 0,1 1 0,0 0 0,0-1 0,0 1 0,0 0 0,0 0 0,0-1 0,0 1 0,0 0 0,0 0 0,0 0 0,1 0 0,-1 1 0,0-1 0,1 0 0,-1 0 0,1 1 0,-1-1 0,1 1 0,-1-1 0,1 1 0,-1 0 0,1 0 0,-1-1 0,1 1 0,-1 0 0,1 0 0,0 1 0,-1-1 0,1 0 0,-1 0 0,1 1 0,-1-1 0,3 2 0,7 1 0,0 0 0,-1 1 0,1 0 0,-1 1 0,0 0 0,0 1 0,-1 0 0,1 1 0,-1 0 0,-1 0 0,15 16 0,-19-18 0,0 1 0,-1-1 0,1 1 0,-1 0 0,-1 0 0,1 0 0,-1 1 0,0-1 0,-1 0 0,1 1 0,-1-1 0,0 8 0,-1-10 0,0-1 0,-1 1 0,1-1 0,-1 1 0,0-1 0,0 1 0,0-1 0,0 0 0,-1 0 0,1 1 0,-1-1 0,0 0 0,0 0 0,0 0 0,0-1 0,0 1 0,-1 0 0,1-1 0,-1 0 0,0 1 0,0-1 0,1 0 0,-2 0 0,-2 1 0,5-2 0,-48 22 0,45-21 0,1-1 0,-1 0 0,0 1 0,0-1 0,0-1 0,0 1 0,0-1 0,0 1 0,0-1 0,0 0 0,-4-1 0,7 1 0,0-1 0,0 1 0,0-1 0,0 1 0,0-1 0,1 1 0,-1-1 0,0 0 0,0 1 0,1-1 0,-1 0 0,1 1 0,-1-1 0,0 0 0,1 0 0,-1 0 0,1 1 0,0-1 0,-1 0 0,1-1 0,-6-22 0,5 16 0,-7-27 0,4 18 0,0 0 0,1 0 0,0 0 0,2-1 0,0-33 0,2 50 0,-1-1 0,1 1 0,-1-1 0,1 1 0,-1 0 0,1-1 0,0 1 0,0 0 0,0 0 0,0 0 0,0-1 0,0 1 0,0 0 0,0 0 0,0 0 0,1 1 0,-1-1 0,0 0 0,1 0 0,-1 1 0,0-1 0,1 1 0,-1-1 0,1 1 0,-1 0 0,1-1 0,-1 1 0,1 0 0,-1 0 0,1 0 0,2 0 0,7 0 0,0 1 0,0 0 0,13 3 0,-18-3 0,10 3 0,0 1 0,-1 0 0,0 2 0,0-1 0,0 2 0,-1 0 0,0 1 0,0 0 0,-1 1 0,-1 0 0,18 18 0,-28-25 0,0 0 0,1-1 0,-1 1 0,0 0 0,0 0 0,-1 0 0,1 0 0,-1 1 0,1-1 0,-1 0 0,0 1 0,0-1 0,-1 1 0,1-1 0,-1 1 0,1-1 0,-1 1 0,0-1 0,-1 1 0,0 3 0,1-4 0,-1-1 0,0 1 0,-1 0 0,1-1 0,0 0 0,-1 1 0,1-1 0,-1 0 0,0 0 0,0 0 0,0 0 0,0 0 0,0 0 0,0 0 0,0-1 0,-1 1 0,1-1 0,-1 1 0,1-1 0,-1 0 0,1 0 0,-1 0 0,0-1 0,1 1 0,-6 0 0,-2 1 0,0-1 0,0 0 0,0 0 0,-19-2 0,26 0 0,0 1 0,0 0 0,1-1 0,-1 0 0,0 0 0,1 0 0,-1 0 0,0 0 0,1 0 0,0-1 0,-1 1 0,1-1 0,0 1 0,0-1 0,0 0 0,0 0 0,0 0 0,0 0 0,0-1 0,1 1 0,-1 0 0,-1-3 0,0-2 0,0-1 0,0 1 0,1-1 0,-3-13 0,5 20 0,-1 0 0,1 0 0,0 0 0,0 0 0,0-1 0,-1 1 0,1 0 0,1 0 0,-1-1 0,0 1 0,0 0 0,0 0 0,1 0 0,-1-1 0,0 1 0,1 0 0,-1 0 0,1 0 0,0 0 0,-1 0 0,1 0 0,0 0 0,0 0 0,-1 0 0,1 0 0,0 0 0,0 1 0,0-1 0,0 0 0,0 1 0,0-1 0,0 0 0,0 1 0,0-1 0,1 1 0,-1 0 0,0-1 0,2 1 0,4-1 0,-1 0 0,0 1 0,0-1 0,1 1 0,-1 1 0,0-1 0,0 1 0,1 0 0,8 4 0,-11-4 0,-1 1 0,0 0 0,1 0 0,-1 0 0,0 0 0,0 0 0,0 1 0,-1-1 0,1 1 0,0 0 0,-1 0 0,0 0 0,0 0 0,0 1 0,0-1 0,3 7 0,12 39 0,-15-44 0,-1-1 0,0 1 0,-1 0 0,1-1 0,-1 1 0,0 0 0,0 0 0,-1 8 0,0-11 0,1-1 0,-1 0 0,0 1 0,0-1 0,0 0 0,0 0 0,0 1 0,0-1 0,0 0 0,0 0 0,0 0 0,0 0 0,-1-1 0,1 1 0,0 0 0,-1 0 0,1-1 0,0 1 0,-1-1 0,1 1 0,-1-1 0,1 0 0,-1 1 0,-2-1 0,-41 2 0,39-3 0,-7 1 0,-1 0 0,0-1 0,0-1 0,0 0 0,1-1 0,-17-6 0,25 7 0,0-1 0,0 1 0,1-1 0,-1 1 0,1-1 0,0-1 0,0 1 0,0-1 0,0 1 0,1-1 0,-1 0 0,1 0 0,0-1 0,0 1 0,1-1 0,-1 1 0,1-1 0,0 0 0,-2-8 0,2 8 0,1 0 0,0 0 0,0 0 0,0 0 0,0 0 0,1 0 0,0-8 0,0 11 0,1 1 0,-1 0 0,0-1 0,1 1 0,-1-1 0,1 1 0,0 0 0,-1 0 0,1-1 0,0 1 0,0 0 0,0 0 0,-1 0 0,1 0 0,1 0 0,-1 0 0,0 0 0,0 0 0,0 0 0,0 0 0,1 0 0,-1 1 0,0-1 0,1 1 0,-1-1 0,0 1 0,1-1 0,-1 1 0,3 0 0,5-2 0,-1 1 0,1 0 0,0 1 0,-1 0 0,1 1 0,0-1 0,-1 2 0,1-1 0,-1 1 0,1 0 0,11 6 0,-15-6 0,0 0 0,-1 1 0,1 0 0,0 0 0,-1 0 0,0 0 0,0 1 0,0 0 0,0 0 0,0 0 0,-1 0 0,1 0 0,-1 1 0,-1 0 0,1-1 0,-1 1 0,1 0 0,-1 0 0,2 8 0,-4-11 0,1 0 0,-1 0 0,0 0 0,1 0 0,-1 0 0,0 0 0,0 0 0,0 1 0,-1-1 0,1 0 0,0 0 0,-1 0 0,1 0 0,-1 0 0,0 0 0,0-1 0,0 1 0,0 0 0,-2 3 0,1-2 0,-1-1 0,0 1 0,1-1 0,-1 0 0,0 0 0,0 0 0,0 0 0,0-1 0,-1 1 0,-5 1 0,-2 0 0,0 0 0,0-1 0,0 0 0,0-1 0,-1-1 0,-17-1 0,26 1 0,0-1 0,0 1 0,0-1 0,0 0 0,1 0 0,-1-1 0,0 1 0,0-1 0,1 1 0,-1-1 0,1 0 0,-1 0 0,1 0 0,0 0 0,0 0 0,-4-5 0,-2-5 0,1 1 0,-10-20 0,7 12 0,3 6 0,-7-11 0,-12-31 0,23 48 0,1 1 0,0-1 0,0 0 0,0 0 0,1 0 0,0 0 0,0-1 0,1 1 0,1-14 0,-1 20 0,0 0 0,0 0 0,0 0 0,0 0 0,0 0 0,0 0 0,1 0 0,-1 1 0,0-1 0,1 0 0,-1 0 0,0 0 0,1 0 0,-1 1 0,1-1 0,-1 0 0,1 0 0,0 1 0,-1-1 0,1 0 0,0 1 0,0-1 0,-1 1 0,1-1 0,0 1 0,0-1 0,0 1 0,-1 0 0,1-1 0,0 1 0,0 0 0,0 0 0,0-1 0,0 1 0,0 0 0,0 0 0,0 0 0,0 0 0,0 0 0,-1 0 0,1 1 0,0-1 0,1 0 0,0 1 0,0 0 0,0 0 0,0 0 0,0 0 0,-1 0 0,1 0 0,0 0 0,-1 1 0,1-1 0,-1 1 0,1-1 0,-1 1 0,0-1 0,1 1 0,-1 0 0,0 0 0,0-1 0,1 5 0,2 9 0,0 0 0,-1 1 0,0-1 0,-2 1 0,1-1 0,-2 1 0,-1 16 0,-1-25 0,0-7 0,-1-12 0,-2-23 0,5 33 0,0 0 0,1 1 0,-1-1 0,0 0 0,1 1 0,-1-1 0,1 1 0,-1-1 0,1 0 0,0 1 0,0-1 0,-1 1 0,1 0 0,0-1 0,1 1 0,-1 0 0,0-1 0,0 1 0,0 0 0,1 0 0,-1 0 0,1 0 0,-1 0 0,1 0 0,-1 1 0,1-1 0,-1 0 0,1 1 0,-1 0 0,1-1 0,0 1 0,-1 0 0,1-1 0,0 1 0,0 0 0,-1 0 0,1 0 0,0 1 0,-1-1 0,1 0 0,0 1 0,-1-1 0,1 1 0,-1-1 0,1 1 0,0 0 0,-1 0 0,0 0 0,1 0 0,-1 0 0,1 0 0,-1 0 0,0 0 0,0 0 0,0 1 0,0-1 0,0 0 0,2 3 0,0 4 0,0 0 0,0 0 0,0 1 0,-1-1 0,0 0 0,-1 1 0,0 0 0,0-1 0,-1 1 0,0-1 0,-1 1 0,0 0 0,0-1 0,-4 16 0,4-22 0,0-1 0,1 1 0,-1-1 0,0 1 0,0 0 0,0-1 0,0 0 0,0 1 0,0-1 0,-1 0 0,1 0 0,0 1 0,-1-1 0,1 0 0,-1 0 0,1 0 0,-1-1 0,1 1 0,-1 0 0,-2 0 0,1 0 0,0-1 0,0 0 0,0 0 0,0 0 0,0 0 0,0 0 0,0 0 0,0-1 0,0 0 0,1 1 0,-4-2 0,-4-2 0,1-1 0,0 0 0,0 0 0,0 0 0,-14-13 0,-12-16-1365,27 25-5461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22.3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24575,'11'11'0,"8"8"0,28 22 0,34 24 0,-40-30 0,2-3 0,87 52 0,-116-76 0,-2 0 0,1 1 0,-1 1 0,14 13 0,-14-12 0,0 0 0,1-1 0,19 12 0,11 5 0,-2 2 0,53 47 0,14 10 0,-15-10 0,-7-6 0,-58-48 0,-12-10 0,1 1 0,0-2 0,0 0 0,21 9 0,-29-15 0,0 0 0,-1 1 0,0 0 0,0 0 0,-1 1 0,1 0 0,7 10 0,4 3 0,2-1 0,31 22 0,16 13 0,28 31 0,-80-73 0,0-1 0,29 16 0,-28-18 0,0 1 0,25 20 0,-16-2 0,-21-22 0,0 0 0,0 0 0,11 9 0,107 77 0,-120-90 0,3 3 0,0-1 0,0 1 0,0-1 0,1-1 0,0 1 0,-1-1 0,1 0 0,11 2 0,-17-5 7,-1 0 0,0 0 0,0 0 1,0 0-1,0 0 0,1 0 0,-1 0 0,0 0 0,0 0 0,0 0 0,0 0 0,0 0 0,1-1 0,-1 1 0,0 0 0,0 0 0,0 0 1,0 0-1,0 0 0,0 0 0,0-1 0,0 1 0,1 0 0,-1 0 0,0 0 0,0 0 0,0-1 0,0 1 0,0 0 0,0 0 0,0 0 0,0 0 1,0-1-1,0 1 0,0 0 0,0 0 0,0 0 0,0 0 0,0-1 0,0 1 0,0 0 0,0 0 0,-1 0 0,1 0 0,0 0 0,0-1 1,0 1-1,-4-10-1375,4 10 1031,-9-18-6489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25.1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1 850 24575,'0'1'0,"1"-1"0,-1 1 0,0 0 0,1-1 0,-1 1 0,1-1 0,-1 1 0,1-1 0,-1 1 0,1-1 0,-1 1 0,1-1 0,0 1 0,-1-1 0,1 0 0,-1 1 0,1-1 0,0 0 0,0 0 0,-1 1 0,1-1 0,0 0 0,-1 0 0,1 0 0,0 0 0,0 0 0,0 0 0,27 1 0,-25-1 0,31 1 0,0-2 0,1-1 0,-2-2 0,1-1 0,0-2 0,-1-1 0,-1-2 0,1-1 0,41-20 0,-11 2 0,1 3 0,71-18 0,-100 32 0,34-17 0,-50 19 0,1 1 0,0 1 0,0 1 0,1 1 0,-1 1 0,1 0 0,25-1 0,-2 2 0,0-1 0,57-15 0,22-4 0,-6 3 0,134-41 0,-125 28 0,123-38 0,-23-14 0,-184 69 0,250-105 0,-244 100 0,-31 13 0,1 1 0,0 0 0,1 2 0,28-7 0,16-4 0,-18 3 0,33-7-1365,-70 19-5461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27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665 1 24575,'-1'0'0,"0"0"0,0 1 0,0-1 0,0 1 0,0 0 0,1-1 0,-1 1 0,0 0 0,0-1 0,1 1 0,-1 0 0,0 0 0,1-1 0,-1 1 0,1 0 0,-1 0 0,1 0 0,0 0 0,-1 0 0,1 1 0,-9 23 0,9-23 0,-29 114 0,-91 334 0,119-445 0,-23 80 0,-3-1 0,-4-1 0,-43 80 0,25-59 0,-24 49 0,57-123 0,1 0 0,2 1 0,-10 36 0,18-53 0,-1 0 0,0 0 0,-9 13 0,-7 19 0,-12 22 0,22-44 0,0 0 0,-9 28 0,19-35 247,2-15-342,0 0 0,0 0 1,0 0-1,-1 0 0,1 0 0,0 0 0,-1-1 0,1 1 1,-1 0-1,0 0 0,0 0 0,1 0 0,-1 0 0,-1-1 1,1 1-1,-1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30.1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24575,'16'0'0,"1"0"0,-1 1 0,0 1 0,0 1 0,0 1 0,26 8 0,215 75 0,154 59 0,-155-67 0,-139-47 0,131 57 0,-42-19 0,-128-46 0,-48-14 0,82 29 0,-103-35 0,1-1 0,20 4 0,-22-6 0,0 1 0,0 0 0,0 1 0,0-1 0,12 8 0,-2-1 171,28 10 0,-28-12-1025,26 15 1,-37-18-5973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32.3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516 0 24575,'-2'0'0,"-1"0"0,1 1 0,-1-1 0,1 1 0,0-1 0,-1 1 0,1 0 0,0 0 0,-1 0 0,1 0 0,0 1 0,0-1 0,0 0 0,0 1 0,0 0 0,0-1 0,1 1 0,-1 0 0,1 0 0,-1 0 0,1 0 0,-1 0 0,0 3 0,-4 7 0,1-1 0,0 1 0,-4 19 0,1-3 0,-70 256 0,30-40 0,9-40 0,-35 90 0,67-275 0,0 0 0,-15 25 0,7-14 0,-60 107 0,16-50 0,59-87 1,0 0-63,-1 1 0,1-1-1,0 1 1,0-1 0,-1 1 0,1-1 0,0 0 0,-1 1 0,1-1 0,0 1 0,-1-1 0,1 0 0,-1 1 0,1-1 0,-1 0-1,1 0 1,-1 1 0,1-1 0,-1 0 0,1 0 0,-2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34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24575,'10'1'0,"-1"0"0,1 1 0,-1 1 0,0 0 0,0 0 0,0 1 0,13 6 0,9 5 0,387 159 0,-322-134 0,69 25 0,109 30 0,-94-32 0,-115-42 0,-40-15 0,0 2 0,-1 1 0,0 1 0,0 1 0,34 21 0,-54-29 12,11 8-471,-1-1 0,29 13 0,-29-17-6367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1.42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0 1 24575,'0'350'0,"7"-307"-1365,-5-34-5461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36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1313 24575,'30'-12'0,"-21"8"0,13-6 0,-15 7 0,0 0 0,0 0 0,0 0 0,0 1 0,10-2 0,-3 1 0,0-1 0,-1-1 0,1 0 0,-1-1 0,21-13 0,11-5 0,18-12 0,-20 10 0,-24 16 0,189-97 0,-61 30 0,-30 13 0,-100 57 0,1 0 0,25-5 0,-25 7 0,-1 0 0,27-13 0,86-44 0,-81 33 0,-31 18 0,0 0 0,38-15 0,-15 12 0,-22 8 0,0 0 0,-1-1 0,-1-1 0,32-19 0,-6 0 0,-31 20 0,1 0 0,-1-2 0,0 1 0,19-20 0,76-73 0,-61 59 0,-25 24 0,41-25 0,9-8 0,-54 38 0,1 1 0,30-16 0,-28 18 0,0-2 0,19-15 0,2 1 0,-31 21 0,-1-1 0,0 0 0,13-11 0,-5 1 0,1 1 0,1 1 0,1 1 0,0 0 0,0 1 0,1 2 0,27-11 0,-36 16-1365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3.16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91 1 24575,'-10'0'0,"5"0"0,1 0 0,-1 0 0,0 0 0,0 1 0,-9 2 0,12-3 0,1 1 0,-1 0 0,0 0 0,1 0 0,-1 0 0,1 0 0,-1 1 0,1-1 0,-1 0 0,1 1 0,0-1 0,0 1 0,-1-1 0,1 1 0,0 0 0,1-1 0,-1 1 0,-1 3 0,-2 10 0,0 1 0,1 0 0,0 0 0,2 0 0,0 0 0,0 1 0,2-1 0,2 21 0,-3-34 0,1 0 0,-1 0 0,0-1 0,1 1 0,-1 0 0,1 0 0,0 0 0,0-1 0,0 1 0,0 0 0,0-1 0,1 1 0,-1-1 0,1 0 0,0 1 0,0-1 0,0 0 0,0 0 0,0 0 0,3 2 0,0-2 0,0 0 0,-1 0 0,1 0 0,0-1 0,0 0 0,0 0 0,0-1 0,0 1 0,0-1 0,9-1 0,24 2 0,-25 0 0,0 0 0,1-1 0,-1-1 0,23-4 0,-34 4 0,-1 0 0,1 0 0,0 1 0,-1-1 0,1-1 0,-1 1 0,1 0 0,-1 0 0,1 0 0,-1-1 0,0 1 0,0-1 0,0 1 0,0-1 0,0 1 0,0-1 0,0 0 0,0 0 0,0-2 0,10-40 0,-8 27 0,-2 11 0,0 0 0,-1-1 0,0 1 0,0-1 0,0 1 0,-1 0 0,0-1 0,0 1 0,0 0 0,-1 0 0,0 0 0,0 0 0,-1 0 0,-5-11 0,5 15 0,1 1 0,0-1 0,0 0 0,0 1 0,-1-1 0,1 1 0,-1 0 0,1 0 0,-1 0 0,1 0 0,-1 0 0,0 0 0,1 1 0,-5-1 0,-22-8 0,23 6 39,0 0 0,0 0 0,-1 1 0,-12-3 0,-4-1-1599,16 4-5266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4.968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2 24575,'61'-1'0,"64"2"0,-122 0 0,0 0 0,-1 0 0,1 0 0,-1 0 0,1 0 0,-1 0 0,1 1 0,-1-1 0,0 1 0,0-1 0,1 1 0,-1 0 0,-1 0 0,1 0 0,0 0 0,0 0 0,-1 1 0,1-1 0,-1 0 0,0 1 0,1-1 0,-1 1 0,-1 0 0,1-1 0,0 1 0,0 4 0,0-2 0,1 0 0,-2 0 0,1 0 0,-1 0 0,1 0 0,-1 0 0,-1 0 0,1 0 0,-1 0 0,0 0 0,0 0 0,0 0 0,-4 8 0,4-12 0,0 1 0,-1 0 0,1-1 0,0 1 0,-1-1 0,1 1 0,-1-1 0,0 1 0,0-1 0,1 0 0,-1 0 0,0 0 0,0 0 0,0 0 0,0-1 0,0 1 0,0-1 0,0 1 0,0-1 0,-2 1 0,-7-1 0,0 1 0,0-1 0,-10-2 0,14 1 0,-1 0 0,0 1 0,1 0 0,-13 2 0,20-2 0,0 0 0,1 0 0,-1 0 0,0 0 0,0 0 0,0 0 0,0 0 0,0 0 0,0 0 0,0 0 0,0 0 0,0 0 0,0 0 0,0 1 0,0-1 0,0 0 0,0 0 0,0 0 0,0 0 0,0 0 0,0 0 0,0 0 0,0 0 0,0 0 0,0 0 0,0 0 0,0 0 0,0 1 0,0-1 0,0 0 0,0 0 0,0 0 0,0 0 0,0 0 0,0 0 0,0 0 0,0 0 0,0 0 0,0 0 0,0 0 0,0 0 0,0 0 0,0 1 0,0-1 0,0 0 0,0 0 0,-1 0 0,1 0 0,0 0 0,0 0 0,0 0 0,0 0 0,0 0 0,0 0 0,0 0 0,13 4 0,18 2 0,-2-2 0,-18-4 0,0 1 0,0 1 0,0 0 0,0 0 0,0 1 0,-1 1 0,1 0 0,11 6 0,-20-8 0,-1-1 0,1 1 0,-1-1 0,0 1 0,0 0 0,0-1 0,0 1 0,0 0 0,0 0 0,0 0 0,-1 0 0,1 0 0,-1 0 0,1 0 0,-1 0 0,0 0 0,0 0 0,0 3 0,-2 38 0,2-41 0,-1-1 0,1 0 0,-1 0 0,1 1 0,-1-1 0,1 0 0,-1 0 0,0 0 0,1 0 0,-1 0 0,0 0 0,0 0 0,0-1 0,0 1 0,1 0 0,-1 0 0,0-1 0,-1 1 0,1 0 0,0-1 0,0 1 0,0-1 0,0 0 0,0 1 0,-1-1 0,1 0 0,0 1 0,-2-1 0,-38 3 0,33-3 0,-134-2-1365,129 2-5461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6.204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62 0 24575,'-1'2'0,"0"-1"0,0 0 0,0 1 0,0-1 0,0 1 0,0-1 0,0 1 0,1-1 0,-1 1 0,1 0 0,-1-1 0,1 1 0,0 0 0,-1-1 0,1 4 0,-1 2 0,-15 46 0,2 0 0,-6 58 0,20-109 0,0-1 0,0 0 0,1 1 0,-1-1 0,0 1 0,1-1 0,-1 0 0,1 1 0,-1-1 0,1 0 0,0 0 0,0 1 0,-1-1 0,1 0 0,0 0 0,0 0 0,0 0 0,0 0 0,0 0 0,0 0 0,1 0 0,-1-1 0,0 1 0,0 0 0,1-1 0,-1 1 0,0-1 0,1 1 0,1 0 0,8 2 0,0 0 0,20 3 0,-15-3 0,47 13-1365,-35-8-5461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6.845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137 1 24575,'-2'5'0,"-3"8"0,-1 9 0,-6 12 0,-1 7 0,-1 5 0,4-1 0,0-2 0,1-1 0,-1-2 0,2-4 0,1-2 0,0-3 0,1 3 0,1-4 0,1-5 0,0-5 0,0-5-8191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08.94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289 67 24575,'-2'-1'0,"0"-1"0,0 1 0,0-1 0,-1 1 0,1 0 0,0 0 0,-1 0 0,-2 0 0,-6-3 0,-10-6 0,-1 1 0,0 2 0,0 0 0,-1 1 0,0 1 0,-26-2 0,48 7 0,0 0 0,0 0 0,0-1 0,0 1 0,0 0 0,0 0 0,0 1 0,0-1 0,0 0 0,0 0 0,0 0 0,0 1 0,0-1 0,0 0 0,0 1 0,0-1 0,0 1 0,1-1 0,-1 1 0,0-1 0,0 1 0,1 0 0,-1-1 0,0 1 0,0 0 0,1 0 0,-1-1 0,1 1 0,-1 0 0,1 0 0,-1 0 0,1 0 0,0 0 0,-1 2 0,1-2 0,0 0 0,0 1 0,0-1 0,1 1 0,-1-1 0,0 1 0,1-1 0,-1 0 0,1 1 0,-1-1 0,1 0 0,0 1 0,0-1 0,0 0 0,-1 0 0,1 0 0,0 1 0,0-1 0,1 0 0,-1 0 0,0-1 0,2 2 0,6 3 0,0 0 0,1-1 0,-1 0 0,20 4 0,-19-6 0,-1 1 0,1 1 0,-1-1 0,0 1 0,13 8 0,-4-1 0,-8-5 0,-1 0 0,0 1 0,17 15 0,-24-20 0,0 0 0,0 1 0,0-1 0,-1 0 0,1 1 0,-1-1 0,0 0 0,1 1 0,-1 0 0,0-1 0,0 1 0,-1 0 0,1-1 0,-1 1 0,1 0 0,-1 0 0,0 0 0,0-1 0,0 1 0,0 0 0,-1 4 0,0-5 0,0-1 0,0 1 0,0 0 0,0-1 0,0 1 0,0-1 0,0 1 0,0-1 0,-1 0 0,1 1 0,-1-1 0,1 0 0,-1 0 0,1 0 0,-1 0 0,-3 1 0,-33 14 0,25-11 0,-1-1-105,0 0 0,0-1 0,0-1 0,0 0 0,-1 0 0,1-2 0,0 0 0,-1 0 0,1-1 0,0-1 0,0-1 0,-16-4 0,18 3-6721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10.1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97 0 24575,'-1'1'0,"0"0"0,0 0 0,0 1 0,1-1 0,-1 0 0,0 0 0,0 0 0,1 1 0,-1-1 0,0 1 0,1-1 0,0 0 0,-1 1 0,1-1 0,0 1 0,-1-1 0,1 1 0,0 1 0,-1 3 0,-35 170 0,31-152 0,-17 42 0,5-14 0,14-41-1365,1-2-5461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13:12.891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138 2 24575,'19'-1'0,"-10"1"0,-1 0 0,1 0 0,-1 0 0,1 1 0,13 4 0,-20-5 0,1 1 0,-1 0 0,0 0 0,0 0 0,0 0 0,0 1 0,-1-1 0,1 0 0,0 1 0,0 0 0,-1-1 0,1 1 0,-1 0 0,1 0 0,-1-1 0,0 1 0,0 0 0,0 0 0,0 1 0,0-1 0,0 0 0,0 0 0,-1 0 0,1 1 0,-1-1 0,0 3 0,2 9 0,-1 0 0,-1 0 0,0 1 0,-1-1 0,-4 26 0,3-35 0,1-1 0,-1 1 0,0-1 0,0 1 0,0-1 0,-1 0 0,0 0 0,1 0 0,-1 0 0,-1 0 0,1-1 0,-1 1 0,1-1 0,-1 0 0,0 0 0,-6 3 0,-3 1 0,-1-1 0,0 0 0,-29 6 0,25-7 0,1 0 0,-17 8 0,29-9 0,0 0 0,0 0 0,1 0 0,0 1 0,0 0 0,0 0 0,0 0 0,1 0 0,0 0 0,-5 11 0,8-16 0,0 1 0,0 0 0,0 0 0,0 0 0,0 0 0,1 0 0,-1-1 0,0 1 0,0 0 0,0 0 0,1 0 0,-1-1 0,1 1 0,-1 0 0,0 0 0,1-1 0,-1 1 0,1 0 0,0-1 0,-1 1 0,1-1 0,-1 1 0,1 0 0,0-1 0,0 1 0,-1-1 0,1 0 0,0 1 0,0-1 0,-1 0 0,1 1 0,0-1 0,0 0 0,1 0 0,31 10 0,10-2 194,-11-2-973,55 3-1,-77-9-6046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4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1 105 24575,'3'0'0,"1"0"0,0 0 0,0 0 0,-1 1 0,1-1 0,0 1 0,-1 0 0,1 0 0,-1 1 0,4 1 0,-2 0 0,0 0 0,-1 1 0,0 0 0,0 0 0,0 0 0,5 7 0,78 105 0,14 17 0,-100-132 0,5 6 0,0 0 0,1-1 0,-1 0 0,9 6 0,-14-11 0,-1-1 0,1 1 0,0 0 0,-1-1 0,1 1 0,0-1 0,0 0 0,0 1 0,0-1 0,-1 1 0,1-1 0,0 0 0,0 0 0,0 0 0,0 1 0,0-1 0,0 0 0,0 0 0,0 0 0,0 0 0,0-1 0,-1 1 0,1 0 0,0 0 0,0 0 0,0-1 0,0 1 0,0 0 0,0-1 0,-1 1 0,1-1 0,0 1 0,0-1 0,-1 0 0,1 1 0,0-1 0,-1 0 0,1 1 0,0-1 0,-1 0 0,1 0 0,-1 1 0,0-1 0,1 0 0,-1 0 0,1 0 0,-1 0 0,0 1 0,1-3 0,1-7 0,0-1 0,0 1 0,0 0 0,-2-1 0,1 0 0,-2-15 0,-11-68 0,8 70 0,-4-25 0,-8-73 0,16 119 0,0 1 0,0-1 0,0 0 0,1 0 0,-1 1 0,1-1 0,-1 0 0,1 1 0,0-1 0,0 1 0,0-1 0,2-3 0,-2 5 0,-1 1 0,0-1 0,1 1 0,-1-1 0,1 1 0,-1 0 0,1-1 0,-1 1 0,1-1 0,-1 1 0,1 0 0,0 0 0,-1-1 0,1 1 0,-1 0 0,1 0 0,0 0 0,-1-1 0,1 1 0,0 0 0,0 0 0,1 0 0,-1 1 0,0-1 0,1 1 0,-1-1 0,0 1 0,0-1 0,1 1 0,-1 0 0,0-1 0,0 1 0,0 0 0,0 0 0,0 0 0,1 2 0,25 28 0,43 69 0,-45-62 0,3 6 0,-15-23 0,1 1 0,1-2 0,0 0 0,30 29 0,-45-48 0,1 0 0,0-1 0,0 1 0,0 0 0,0 0 0,0-1 0,0 1 0,0-1 0,0 1 0,0-1 0,0 1 0,0-1 0,1 0 0,-1 1 0,0-1 0,0 0 0,0 0 0,0 0 0,1 0 0,-1 0 0,0 0 0,0 0 0,0 0 0,1 0 0,-1-1 0,0 1 0,0-1 0,0 1 0,0 0 0,0-1 0,0 0 0,0 1 0,0-1 0,0 0 0,0 1 0,0-1 0,0 0 0,0 0 0,-1 0 0,1 0 0,0 0 0,0-1 0,4-7 0,0 1 0,0-1 0,-1 0 0,4-14 0,1 1 0,-4 10 0,1 2 0,1-1 0,-1 1 0,2 0 0,15-18 0,-21 26 0,-1 1 0,1-1 0,-1 1 0,1 0 0,-1-1 0,1 1 0,0 0 0,0 0 0,0 0 0,0 0 0,0 0 0,-1 1 0,1-1 0,1 0 0,-1 1 0,0 0 0,0-1 0,0 1 0,0 0 0,0 0 0,0 0 0,0 0 0,0 0 0,0 1 0,0-1 0,1 1 0,-1-1 0,0 1 0,-1 0 0,1 0 0,0 0 0,0 0 0,0 0 0,0 0 0,-1 1 0,1-1 0,-1 0 0,1 1 0,-1-1 0,1 1 0,-1 0 0,2 2 0,-1-1 0,0 0 0,0-1 0,0 1 0,0-1 0,0 0 0,1 0 0,-1 1 0,1-2 0,4 4 0,-5-5 0,1 1 0,-1-1 0,0 1 0,1-1 0,-1 0 0,0 0 0,1 0 0,-1 0 0,0-1 0,0 1 0,1-1 0,-1 1 0,0-1 0,3-1 0,4-1 0,-1 0 0,1 1 0,-1 0 0,19-1 0,-23 3 0,1 0 0,-1 1 0,0-1 0,1 1 0,-1 0 0,0 1 0,0-1 0,0 0 0,0 1 0,0 0 0,0 0 0,4 3 0,30 25 0,-30-23 0,0 0 0,0-1 0,1 0 0,16 9 0,-22-14 0,1 0 0,-1 1 0,1-2 0,0 1 0,-1 0 0,1-1 0,0 1 0,-1-1 0,1 0 0,0 0 0,-1-1 0,1 1 0,0-1 0,-1 0 0,1 0 0,-1 0 0,7-3 0,-3 1 0,0-2 0,1 1 0,8-8 0,21-13 0,-35 25 0,-1 0 0,0-1 0,1 1 0,-1 0 0,1 0 0,-1 0 0,1 0 0,-1 0 0,0 0 0,1 0 0,-1 0 0,1 1 0,-1-1 0,0 1 0,1-1 0,-1 1 0,0-1 0,1 1 0,-1 0 0,2 1 0,26 21 0,-17-12 0,-10-9 0,1 0 0,-1-1 0,0 1 0,1 0 0,-1-1 0,1 0 0,0 0 0,-1 0 0,1 0 0,0 0 0,-1 0 0,7 0 0,-7-1 0,0 0 0,0-1 0,0 1 0,0-1 0,0 1 0,0-1 0,0 0 0,0 0 0,0 0 0,0 0 0,-1 0 0,1 0 0,0-1 0,-1 1 0,1 0 0,-1-1 0,1 1 0,1-4 0,9-11 0,16-28 0,-22 33 0,0 1 0,1-1 0,0 1 0,1 0 0,0 1 0,0-1 0,17-13 0,-22 21 0,0 0 0,0 0 0,1 0 0,-1 1 0,0-1 0,1 1 0,-1-1 0,0 1 0,1 0 0,0 1 0,-1-1 0,1 1 0,-1-1 0,1 1 0,0 0 0,-1 0 0,1 1 0,0-1 0,-1 1 0,1 0 0,-1 0 0,1 0 0,-1 0 0,1 0 0,-1 1 0,0 0 0,0 0 0,0 0 0,0 0 0,0 0 0,0 0 0,0 1 0,-1-1 0,1 1 0,-1 0 0,0 0 0,0 0 0,0 0 0,3 6 0,-5-8 0,1 0 0,-1-1 0,1 1 0,-1 0 0,0 0 0,1 0 0,-1 0 0,0-1 0,0 1 0,0 0 0,0 0 0,0 0 0,0 0 0,0 0 0,0 0 0,0 0 0,0-1 0,0 1 0,-1 0 0,1 0 0,0 1 0,-1-2 0,1 0 0,-1 1 0,0-1 0,1 0 0,-1 1 0,1-1 0,-1 0 0,1 0 0,-1 0 0,0 0 0,1 0 0,-1 1 0,1-1 0,-1 0 0,0 0 0,1 0 0,-1-1 0,1 1 0,-1 0 0,0 0 0,1 0 0,-1-1 0,-5-1 0,0 0 0,0 0 0,1-1 0,-8-4 0,6 3 0,-1 1 0,0 0 0,0 0 0,0 1 0,0 0 0,0 1 0,-1-1 0,1 2 0,0-1 0,-1 1 0,-12 1 0,10 0 0,1-1 0,0 0 0,-1 0 0,1-1 0,0-1 0,-1 0 0,-14-5 0,5 0 0,1 2 0,-1 0 0,0 1 0,0 1 0,0 1 0,-1 0 0,1 2 0,-1 1 0,1 0 0,-35 7 0,46-7 0,0-1 0,0 0 0,-1-1 0,1 0 0,-12-2 0,-21-3 0,-467-9 0,485 15 0,-32-7 0,20 2 0,27 4 0,0 0 0,1 1 0,-1 0 0,0 0 0,0 1 0,0 0 0,0 1 0,1 0 0,-1 0 0,-15 7 0,15-5 42,-1-2 0,1 1 1,-1-1-1,1 0 0,-1-1 0,-11 1 0,-63-4-395,39 1-954,-14 0-5519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8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0 607 24575,'1'-7'0,"0"0"0,0 0 0,0 0 0,1 0 0,0 1 0,0-1 0,0 0 0,1 1 0,4-8 0,7-9 0,18-23 0,-11 16 0,52-72 0,28-45 0,-84 119 79,3-8-560,2 2-1,37-46 1,-54 75-6345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7.3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24575,'58'0'0,"917"13"0,-677-4 0,198 11 0,-210-16 0,-159-6 0,122 2-1365,-240 0-5461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0.1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24575,'-1'106'0,"3"121"0,24-1 0,-3-39 0,-16 233 0,-9-239 0,2 22-1365,0-191-5461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1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24575,'36'2'0,"1"1"0,43 11 0,11 0 0,777 85-375,-314-39 190,-442-46 325,118 10 280,-99-6-420,-35-3 0,41 5-1365,-121-15-5461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3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2463 1 24575,'-9'-1'0,"0"1"0,1 0 0,-1 1 0,0 0 0,1 0 0,-1 1 0,0 0 0,1 1 0,0-1 0,-1 2 0,1-1 0,1 1 0,-1 0 0,0 1 0,-6 6 0,-29 26 0,2 2 0,2 1 0,-45 62 0,62-75 0,-325 366 0,113-135 0,-255 247 0,346-365 0,70-71 0,-23 22 0,71-67 0,-42 31 0,9-8 0,-180 191 0,156-158 0,73-70 0,-1-1 0,-14 22 0,-12 12 0,17-23 0,-19 28 0,24-30 0,4-8-227,0-1-1,0 1 1,-1-1-1,0-1 1,-20 11-1,23-14-6598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4.5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24575,'44'3'0,"0"2"0,74 17 0,-53-8 0,-9-3 0,372 54 0,-376-59 0,62 15 0,-42-7 0,546 121 0,-101-5 0,-405-104 317,45 8-1999,-144-32-5144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7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1910 1 24575,'22'2'0,"-1"0"0,1 2 0,-1 1 0,0 1 0,0 0 0,37 18 0,-35-14 0,574 242 0,-560-234 0,-2 1 0,0 1 0,-1 2 0,38 33 0,122 101 0,230 198 0,-349-281 0,-3 4 0,-4 3 0,75 114 0,145 283 0,-20 30-323,-194-346 162,67 211-1,-59-37 485,-30 7 0,-17 145-323,-41 2 0,-1-399 0,-4 0 0,-4-1 0,-45 147 0,-113 247 0,-149 251 0,46-261 0,251-440 0,0 0 0,-2-2 0,-34 31 0,-97 74 0,105-93 0,-60 49 0,-225 139 0,261-192 0,-1-3 0,-107 32 0,69-26 0,-567 194 0,638-224 0,0-3 0,-56 5 0,-36 6 0,-255 40 0,115-20 0,53-6 0,0 6 0,-39 4 0,159-36 0,-55 6 0,123-9-1365,8-1-5461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50.2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3995 24575,'-1'-118'0,"24"-178"0,-2 179 0,7-50 0,-25 151 0,0 0 0,2 0 0,0 1 0,13-29 0,9-22 0,-6-12 0,22-63 0,-28 96 0,31-78 0,-38 105 0,1 0 0,1 0 0,0 2 0,20-25 0,-4 7 0,23-39 0,4-6 0,-37 58 0,2 2 0,33-30 0,-43 40 0,0 0 0,-1 0 0,0-1 0,-1 0 0,0 0 0,0 0 0,4-12 0,-5 10 0,0 1 0,2-1 0,-1 1 0,1 1 0,16-19 0,-13 17 0,0-1 0,0 0 0,-1-1 0,12-25 0,13-20 0,147-177 0,-122 171 0,4 2 0,83-65 0,-90 80 0,-33 30 0,47-28 0,-28 20 0,-23 12 0,28-26 0,-9 7 0,122-95 0,81-71 0,-183 158 0,99-52 0,-98 66 0,2 1 0,75-19 0,-128 42 0,13-4 0,240-67 0,120-4 0,-142 15 0,-65 14 0,276-93 0,-266 79 0,-82 25 0,-61 21 0,1 3 0,85-20 0,-13 11 0,-68 12 0,76-8 0,125 1 0,-82 5 0,418-38 0,-88 32 0,-357 12 0,-16 0 0,503 7 0,-513 5 0,131 23 0,-166-14 0,134 41 0,-184-47 0,-1 2 0,-1 0 0,0 2 0,0 1 0,23 16 0,51 31 0,-66-42 0,-1 1 0,49 40 0,-19-9 0,-52-42 0,-1 0 0,14 14 0,17 15 0,29 23 0,-51-43 0,1 0 0,31 21 0,-29-23 0,0 1 0,-2 1 0,21 22 0,3 2 0,-25-24 0,0 1 0,-2 0 0,1 1 0,-2 1 0,-1 0 0,15 27 0,60 127 0,-84-163 0,-1 1 0,4 19 0,1 1 0,-6-20 0,0 0 0,-1 0 0,0 24 0,-2-28 0,0 1 0,1-1 0,0 0 0,0 0 0,1 0 0,0 0 0,0 0 0,1 0 0,0 0 0,7 12 0,-6-12 0,0-1 0,-1 1 0,1 1 0,-2-1 0,1 0 0,1 11 0,9 25 0,5 9 272,-7-22-1090,16 34-1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21.1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1 121 24575,'167'-12'0,"-60"3"0,196-4 0,14-9 0,-124 11 0,-105 1 0,-43 4 0,49 1 0,17-1 0,-52 2 0,-4 1 0,49-3 0,-20 1 0,11-1 0,-76 4-340,30 1 0,-42 1-345,2 1-6141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8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0 607 24575,'1'-7'0,"0"0"0,0 0 0,0 0 0,1 0 0,0 1 0,0-1 0,0 0 0,1 1 0,4-8 0,7-9 0,18-23 0,-11 16 0,52-72 0,28-45 0,-84 119 79,3-8-560,2 2-1,37-46 1,-54 75-6345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7.3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24575,'58'0'0,"917"13"0,-677-4 0,198 11 0,-210-16 0,-159-6 0,122 2-1365,-240 0-5461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0.1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24575,'-1'106'0,"3"121"0,24-1 0,-3-39 0,-16 233 0,-9-239 0,2 22-1365,0-191-5461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59.3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24575,'4'1'0,"-1"0"0,1 0 0,-1 0 0,0 0 0,0 1 0,1 0 0,-1-1 0,0 1 0,0 0 0,4 4 0,1 0 0,20 17 0,-2 0 0,0 1 0,-2 2 0,-1 1 0,23 34 0,-23-32 0,-23-28 0,0-1 0,0 0 0,0 1 0,1-1 0,-1 0 0,0 1 0,0-1 0,1 0 0,-1 1 0,0-1 0,1 0 0,-1 1 0,0-1 0,1 0 0,-1 0 0,0 1 0,1-1 0,-1 0 0,1 0 0,-1 0 0,1 0 0,-1 1 0,0-1 0,1 0 0,-1 0 0,1 0 0,-1 0 0,1 0 0,0 0 0,4-13 0,-2-31 0,-3 31 0,0-2 0,1 1 0,1 0 0,1 0 0,0 0 0,0 1 0,2-1 0,7-18 0,-11 31 0,0-1 0,-1 1 0,1 0 0,0 0 0,0-1 0,-1 1 0,1 0 0,0 0 0,0 0 0,0 0 0,1 0 0,-1 0 0,0 0 0,0 0 0,1 0 0,-1 0 0,0 1 0,1-1 0,-1 1 0,0-1 0,1 1 0,-1-1 0,1 1 0,-1 0 0,1 0 0,-1 0 0,1 0 0,-1 0 0,1 0 0,-1 0 0,1 0 0,-1 0 0,1 1 0,-1-1 0,0 1 0,1-1 0,-1 1 0,1-1 0,-1 1 0,2 1 0,1 1 0,0 0 0,0 1 0,0-1 0,0 1 0,-1 0 0,0 0 0,0 0 0,0 0 0,0 1 0,3 5 0,57 156 0,-17-40 0,-22-66 0,38 86 0,-59-140 0,0 0 0,0 0 0,0 0 0,1-1 0,0 0 0,7 9 0,-10-13 0,0 0 0,1 0 0,-1-1 0,0 1 0,0 0 0,0 0 0,1-1 0,-1 1 0,0-1 0,1 1 0,-1-1 0,1 1 0,-1-1 0,0 0 0,1 0 0,-1 1 0,1-1 0,-1 0 0,1-1 0,-1 1 0,1 0 0,-1 0 0,0-1 0,1 1 0,-1 0 0,1-1 0,-1 1 0,0-1 0,1 0 0,-1 0 0,0 1 0,0-1 0,0 0 0,0 0 0,0 0 0,2-2 0,8-10 0,0 0 0,-2 0 0,1-1 0,-2 0 0,8-16 0,-8 13 0,22-39 0,-3 4 0,2 0 0,72-95 0,-95 141 0,0-1 0,0 1 0,1 0 0,0 1 0,0 0 0,0 0 0,12-6 0,-17 10 0,-1 1 0,1-1 0,-1 0 0,1 1 0,-1-1 0,1 1 0,0-1 0,-1 1 0,1 0 0,-1 0 0,1-1 0,0 1 0,-1 1 0,1-1 0,0 0 0,-1 0 0,1 0 0,0 1 0,-1-1 0,1 1 0,-1 0 0,1-1 0,-1 1 0,1 0 0,-1 0 0,0 0 0,1 0 0,-1 0 0,0 0 0,0 0 0,0 0 0,1 0 0,-1 1 0,0-1 0,-1 0 0,1 1 0,0-1 0,0 1 0,-1-1 0,1 1 0,-1-1 0,1 1 0,-1 0 0,1-1 0,-1 4 0,5 14 0,0 0 0,1-1 0,1 1 0,1-1 0,1-1 0,0 1 0,1-2 0,1 1 0,1-1 0,0-1 0,25 25 0,-35-38 0,-1-1 0,1 1 0,-1-1 0,1 0 0,0 1 0,0-1 0,0 0 0,0 0 0,-1 0 0,1 0 0,1 0 0,-1-1 0,0 1 0,0-1 0,0 1 0,0-1 0,0 0 0,0 1 0,4-2 0,-4 1 0,0-1 0,1-1 0,-1 1 0,0 0 0,0 0 0,0-1 0,0 1 0,0-1 0,-1 0 0,1 0 0,0 1 0,-1-1 0,1 0 0,-1 0 0,0 0 0,0-1 0,2-1 0,0-2 0,0-1 0,1 2 0,0-1 0,0 0 0,1 1 0,-1 0 0,1 0 0,0 0 0,1 0 0,-1 1 0,1 0 0,0 0 0,0 1 0,0 0 0,0 0 0,1 0 0,-1 0 0,1 1 0,0 0 0,-1 1 0,1 0 0,0 0 0,0 0 0,0 1 0,0 0 0,0 0 0,10 2 0,-12-1 0,-1 0 0,0 1 0,-1 0 0,1 0 0,0 0 0,0 0 0,-1 0 0,0 1 0,1 0 0,-1 0 0,0 0 0,0 0 0,0 0 0,4 7 0,3 6 0,0 0 0,7 20 0,-6-14 0,23 52 0,-23-46 0,2 0 0,2 0 0,19 28 0,-33-55 0,-1 0 0,1 0 0,0 0 0,0 0 0,-1 0 0,1 0 0,0 0 0,0 0 0,0-1 0,0 1 0,0 0 0,0-1 0,0 1 0,0-1 0,1 1 0,-1-1 0,0 1 0,1-1 0,-1 0 0,0 0 0,0 0 0,-1 0 0,1 0 0,0-1 0,0 1 0,-1 0 0,1-1 0,0 1 0,0 0 0,-1-1 0,1 1 0,0-1 0,-1 1 0,1-1 0,-1 1 0,1-1 0,-1 1 0,1-1 0,0-1 0,2-4 0,0 0 0,0 0 0,0 0 0,-1-1 0,2-6 0,-3 7 0,6-18 0,-1-1 0,-2 0 0,0 0 0,-1-44 0,-29 97 0,20-23 0,-1 0 0,1 0 0,-1-1 0,0 1 0,0-2 0,-1 1 0,1-1 0,-1 0 0,0 0 0,0-1 0,0 0 0,0-1 0,-11 2 0,14-3 0,1 0 0,-1-1 0,1 1 0,-1-1 0,0 1 0,1-2 0,-1 1 0,1 0 0,0-1 0,0 0 0,-1 0 0,1 0 0,0 0 0,0-1 0,1 1 0,-1-1 0,1 0 0,-1 0 0,1-1 0,0 1 0,0-1 0,0 1 0,1-1 0,-5-8 0,2 1 0,1 0 0,-6-21 0,-5-12 0,14 42 0,1 1 0,-1 0 0,0-1 0,0 1 0,1 0 0,-1 0 0,0-1 0,0 1 0,0 0 0,0 0 0,-1 0 0,1 0 0,0 0 0,0 1 0,-1-1 0,1 0 0,0 0 0,-1 1 0,1-1 0,-1 1 0,1-1 0,0 1 0,-1 0 0,1-1 0,-1 1 0,1 0 0,-1 0 0,0 0 0,1 0 0,-1 1 0,1-1 0,-1 0 0,1 0 0,0 1 0,-1-1 0,1 1 0,-1 0 0,1-1 0,0 1 0,-1 0 0,-1 1 0,-6 3 0,1 1 0,-1 0 0,1 1 0,-11 11 0,7-6 0,5-4 0,1-1 0,-2-1 0,-14 12 0,21-17 0,0 0 0,0 0 0,-1-1 0,1 1 0,-1 0 0,1 0 0,0-1 0,-1 1 0,1-1 0,-1 0 0,1 1 0,-1-1 0,0 0 0,1 0 0,-1 0 0,1 0 0,-1 0 0,1 0 0,-1 0 0,1-1 0,-1 1 0,1-1 0,-1 1 0,1-1 0,-1 1 0,1-1 0,-1 0 0,1 0 0,0 1 0,-2-3 0,-6-6 0,2 0 0,-1-1 0,1 1 0,1-2 0,-8-13 0,9 14 0,0 0 0,-2 0 0,1 0 0,-1 1 0,-16-16 0,20 22 0,-1 1 0,0-1 0,0 1 0,0 0 0,0 0 0,0 1 0,0-1 0,0 1 0,-1 0 0,1 0 0,-1 0 0,1 1 0,0-1 0,-1 1 0,1 0 0,-1 1 0,-4 0 0,-9 2 0,1 0 0,-32 12 0,-11 8 0,-112 63 0,152-75 0,17-9 0,-1 0 0,1-1 0,0 1 0,0-1 0,-1 0 0,1 0 0,-1 0 0,-5 0 0,8-1 0,-1 0 0,1 0 0,-1 0 0,1 0 0,0-1 0,-1 1 0,1-1 0,0 1 0,-1-1 0,1 1 0,0-1 0,0 0 0,-1 0 0,1 1 0,0-1 0,0 0 0,0 0 0,0 0 0,0 0 0,0-1 0,0 1 0,1 0 0,-2-3 0,-13-33 0,15 32 0,-1 1 0,-1 0 0,1-1 0,0 1 0,-1 0 0,0 0 0,0 0 0,0 0 0,-1 0 0,1 0 0,-1 1 0,0-1 0,0 1 0,-5-4 0,7 6 0,-1 0 0,1 1 0,-1-1 0,1 1 0,0-1 0,-1 1 0,1-1 0,-1 1 0,1 0 0,-1 0 0,0 0 0,1 0 0,-1 0 0,1 0 0,-1 0 0,1 1 0,-3 0 0,-25 12 0,23-10 0,-75 51 0,56-36 0,-49 27 0,72-44 0,1-1 0,-1 1 0,1 0 0,0-1 0,-1 1 0,0-1 0,1 0 0,-1 1 0,1-1 0,-1 0 0,1 0 0,-1 0 0,1 0 0,-1 0 0,0-1 0,1 1 0,-1 0 0,1-1 0,-1 1 0,1-1 0,-1 1 0,1-1 0,0 0 0,-1 0 0,1 1 0,0-1 0,-1 0 0,1 0 0,0 0 0,0 0 0,0-1 0,0 1 0,0 0 0,-1-2 0,-2-5 0,0 1 0,0-1 0,1 1 0,0-1 0,-2-9 0,3 11 0,-10-39 0,10 30 0,-2 1 0,0 0 0,0 0 0,-1 1 0,-1-1 0,0 1 0,-13-18 0,17 29 0,-1-1 0,1 1 0,-1 0 0,1 1 0,-1-1 0,0 0 0,0 1 0,0 0 0,0-1 0,0 1 0,0 0 0,-1 1 0,1-1 0,0 1 0,0-1 0,-1 1 0,1 0 0,0 0 0,0 0 0,-1 1 0,1-1 0,0 1 0,0 0 0,-6 2 0,-1 0 0,0 0 0,1 1 0,0 0 0,0 0 0,0 1 0,-14 12 0,23-16 0,1 0 0,0 0 0,0 0 0,1 0 0,-1 0 0,0 0 0,0 0 0,0-1 0,1 1 0,-1 0 0,0-1 0,1 1 0,-1-1 0,2 1 0,26 11 0,-14-7 0,0 0 0,1-2 0,0 0 0,0-1 0,24 1 0,81-8 0,-103 4 0,20-3 0,-28 2 0,1 1 0,-1 0 0,1 0 0,-1 1 0,1 0 0,0 1 0,-1 0 0,1 1 0,18 6 0,-1 5 0,-1 3 0,32 22 0,39 22 0,-87-54 0,0-1 0,1-1 0,-1 1 0,1-2 0,0 0 0,0-1 0,16 2 0,-20-4 0,0 0 0,0 0 0,0-1 0,0 0 0,-1 0 0,1-1 0,0 0 0,12-6 0,-1-1 0,34-22 0,10-5 0,-57 33 0,1 0 0,1 1 0,-1-1 0,0 2 0,1-1 0,-1 1 0,1 0 0,-1 1 0,1 0 0,-1 0 0,14 2 0,4 3 0,-1 1 0,29 11 0,9 1 0,314 43-1365,-333-56-5461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1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24575,'36'2'0,"1"1"0,43 11 0,11 0 0,777 85-375,-314-39 190,-442-46 325,118 10 280,-99-6-420,-35-3 0,41 5-1365,-121-15-5461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3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2463 1 24575,'-9'-1'0,"0"1"0,1 0 0,-1 1 0,0 0 0,1 0 0,-1 1 0,0 0 0,1 1 0,0-1 0,-1 2 0,1-1 0,1 1 0,-1 0 0,0 1 0,-6 6 0,-29 26 0,2 2 0,2 1 0,-45 62 0,62-75 0,-325 366 0,113-135 0,-255 247 0,346-365 0,70-71 0,-23 22 0,71-67 0,-42 31 0,9-8 0,-180 191 0,156-158 0,73-70 0,-1-1 0,-14 22 0,-12 12 0,17-23 0,-19 28 0,24-30 0,4-8-227,0-1-1,0 1 1,-1-1-1,0-1 1,-20 11-1,23-14-6598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4.5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24575,'44'3'0,"0"2"0,74 17 0,-53-8 0,-9-3 0,372 54 0,-376-59 0,62 15 0,-42-7 0,546 121 0,-101-5 0,-405-104 317,45 8-1999,-144-32-5144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7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1910 1 24575,'22'2'0,"-1"0"0,1 2 0,-1 1 0,0 1 0,0 0 0,37 18 0,-35-14 0,574 242 0,-560-234 0,-2 1 0,0 1 0,-1 2 0,38 33 0,122 101 0,230 198 0,-349-281 0,-3 4 0,-4 3 0,75 114 0,145 283 0,-20 30-323,-194-346 162,67 211-1,-59-37 485,-30 7 0,-17 145-323,-41 2 0,-1-399 0,-4 0 0,-4-1 0,-45 147 0,-113 247 0,-149 251 0,46-261 0,251-440 0,0 0 0,-2-2 0,-34 31 0,-97 74 0,105-93 0,-60 49 0,-225 139 0,261-192 0,-1-3 0,-107 32 0,69-26 0,-567 194 0,638-224 0,0-3 0,-56 5 0,-36 6 0,-255 40 0,115-20 0,53-6 0,0 6 0,-39 4 0,159-36 0,-55 6 0,123-9-1365,8-1-5461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21.1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1 121 24575,'167'-12'0,"-60"3"0,196-4 0,14-9 0,-124 11 0,-105 1 0,-43 4 0,49 1 0,17-1 0,-52 2 0,-4 1 0,49-3 0,-20 1 0,11-1 0,-76 4-340,30 1 0,-42 1-345,2 1-6141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4:04.3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158 114 24575,'324'-7'0,"-36"-1"0,12-2 0,133 5 0,-255 7 0,188-15 0,-101 10 0,-144 5 0,-67-1 0,58-3 0,-64-4 0,-27 2 0,33 0 0,125 4 0,-602-14 0,142 7 0,54 1 0,4 7 0,-117-3 0,240-5 0,-48-1 0,-483 9 0,495-8 0,4 0 0,-126 7 0,257 2 0,7 1 0,9 4 0,29 6 0,1-3 0,0-1 0,47 3 0,138 1 0,603-9 0,-448-6 0,814 2-1365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8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0 607 24575,'1'-7'0,"0"0"0,0 0 0,0 0 0,1 0 0,0 1 0,0-1 0,0 0 0,1 1 0,4-8 0,7-9 0,18-23 0,-11 16 0,52-72 0,28-45 0,-84 119 79,3-8-560,2 2-1,37-46 1,-54 75-6345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7.3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24575,'58'0'0,"917"13"0,-677-4 0,198 11 0,-210-16 0,-159-6 0,122 2-1365,-240 0-5461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0.1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24575,'-1'106'0,"3"121"0,24-1 0,-3-39 0,-16 233 0,-9-239 0,2 22-1365,0-191-5461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1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24575,'36'2'0,"1"1"0,43 11 0,11 0 0,777 85-375,-314-39 190,-442-46 325,118 10 280,-99-6-420,-35-3 0,41 5-1365,-121-15-5461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3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2463 1 24575,'-9'-1'0,"0"1"0,1 0 0,-1 1 0,0 0 0,1 0 0,-1 1 0,0 0 0,1 1 0,0-1 0,-1 2 0,1-1 0,1 1 0,-1 0 0,0 1 0,-6 6 0,-29 26 0,2 2 0,2 1 0,-45 62 0,62-75 0,-325 366 0,113-135 0,-255 247 0,346-365 0,70-71 0,-23 22 0,71-67 0,-42 31 0,9-8 0,-180 191 0,156-158 0,73-70 0,-1-1 0,-14 22 0,-12 12 0,17-23 0,-19 28 0,24-30 0,4-8-227,0-1-1,0 1 1,-1-1-1,0-1 1,-20 11-1,23-14-6598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4.5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24575,'44'3'0,"0"2"0,74 17 0,-53-8 0,-9-3 0,372 54 0,-376-59 0,62 15 0,-42-7 0,546 121 0,-101-5 0,-405-104 317,45 8-1999,-144-32-5144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7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1910 1 24575,'22'2'0,"-1"0"0,1 2 0,-1 1 0,0 1 0,0 0 0,37 18 0,-35-14 0,574 242 0,-560-234 0,-2 1 0,0 1 0,-1 2 0,38 33 0,122 101 0,230 198 0,-349-281 0,-3 4 0,-4 3 0,75 114 0,145 283 0,-20 30-323,-194-346 162,67 211-1,-59-37 485,-30 7 0,-17 145-323,-41 2 0,-1-399 0,-4 0 0,-4-1 0,-45 147 0,-113 247 0,-149 251 0,46-261 0,251-440 0,0 0 0,-2-2 0,-34 31 0,-97 74 0,105-93 0,-60 49 0,-225 139 0,261-192 0,-1-3 0,-107 32 0,69-26 0,-567 194 0,638-224 0,0-3 0,-56 5 0,-36 6 0,-255 40 0,115-20 0,53-6 0,0 6 0,-39 4 0,159-36 0,-55 6 0,123-9-1365,8-1-5461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21.1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1 121 24575,'167'-12'0,"-60"3"0,196-4 0,14-9 0,-124 11 0,-105 1 0,-43 4 0,49 1 0,17-1 0,-52 2 0,-4 1 0,49-3 0,-20 1 0,11-1 0,-76 4-340,30 1 0,-42 1-345,2 1-6141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32.29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14 204 24575,'-1'0'0,"1"-1"0,-1 1 0,1 0 0,-1-1 0,1 1 0,-1 0 0,1-1 0,-1 1 0,1 0 0,0-1 0,-1 1 0,1-1 0,0 1 0,-1-1 0,1 1 0,0-1 0,0 1 0,-1-1 0,1 1 0,0-1 0,0 1 0,0-1 0,0 1 0,0-1 0,0 0 0,-3-19 0,3 17 0,-2-9 0,2-1 0,-1 1 0,2-1 0,0 1 0,0 0 0,5-17 0,-5 26 0,0-1 0,0 1 0,0 0 0,1 0 0,-1-1 0,1 1 0,0 0 0,0 1 0,0-1 0,0 0 0,1 1 0,2-3 0,-3 3 0,0 1 0,0 0 0,0 0 0,0 0 0,1 0 0,-1 0 0,0 0 0,1 0 0,-1 1 0,1 0 0,-1-1 0,0 1 0,1 0 0,-1 0 0,1 0 0,-1 0 0,1 1 0,-1-1 0,3 1 0,-3 0 0,0-1 0,-1 1 0,1 0 0,-1-1 0,1 1 0,-1 0 0,0 0 0,1 0 0,-1 0 0,0 0 0,1 0 0,-1 0 0,0 1 0,0-1 0,0 0 0,0 1 0,0-1 0,0 1 0,-1-1 0,1 1 0,0-1 0,0 4 0,1 3 0,0 1 0,-1-1 0,1 13 0,3 15 0,-1-22 0,1 0 0,1 0 0,9 16 0,-15-29 0,0-1 0,0 0 0,0 0 0,0 0 0,0 1 0,0-1 0,0 0 0,0 0 0,0 0 0,1 0 0,-1 1 0,0-1 0,0 0 0,0 0 0,0 0 0,1 0 0,-1 0 0,0 0 0,0 0 0,0 1 0,0-1 0,1 0 0,-1 0 0,0 0 0,0 0 0,0 0 0,1 0 0,-1 0 0,0 0 0,0 0 0,0 0 0,1 0 0,-1 0 0,0 0 0,0 0 0,0 0 0,1 0 0,-1 0 0,0-1 0,0 1 0,0 0 0,0 0 0,1 0 0,-1 0 0,0 0 0,0 0 0,0 0 0,0-1 0,1 1 0,-1 0 0,0 0 0,0 0 0,0 0 0,0-1 0,8-16 0,2-24 0,-6 17 0,-3 13 0,1 1 0,0-1 0,1 1 0,4-11 0,-7 21 0,0-1 0,0 0 0,1 1 0,-1-1 0,0 1 0,0-1 0,1 0 0,-1 1 0,1-1 0,-1 1 0,0-1 0,1 1 0,-1-1 0,1 1 0,-1 0 0,1-1 0,-1 1 0,1-1 0,-1 1 0,1 0 0,-1-1 0,1 1 0,0 0 0,-1 0 0,1 0 0,0-1 0,-1 1 0,2 0 0,-2 0 0,1 1 0,0-1 0,0 1 0,0-1 0,0 1 0,0-1 0,0 1 0,-1 0 0,1-1 0,0 1 0,-1 0 0,1-1 0,0 1 0,-1 0 0,2 2 0,1 3 0,0 0 0,0 0 0,4 14 0,-2 10 0,-5-25 0,0 0 0,1 0 0,0 0 0,0 0 0,0 0 0,0 0 0,1 0 0,0 0 0,0 0 0,5 7 0,-7-12 0,1 1 0,-1-1 0,1 0 0,-1 0 0,1 0 0,-1 0 0,1 0 0,-1 1 0,1-1 0,-1 0 0,1 0 0,0 0 0,-1-1 0,1 1 0,-1 0 0,1 0 0,-1 0 0,1 0 0,-1 0 0,1-1 0,-1 1 0,1 0 0,-1 0 0,1-1 0,-1 1 0,0 0 0,1-1 0,-1 1 0,1 0 0,-1-1 0,0 1 0,1-1 0,-1 1 0,0-1 0,0 1 0,1-1 0,-1 0 0,14-20 0,-13 19 0,43-96 0,-28 60 0,-16 37 0,0 0 0,1 0 0,-1 0 0,1 0 0,-1 0 0,1 0 0,-1 0 0,1 0 0,0 0 0,0 0 0,-1 0 0,1 0 0,0 0 0,0 1 0,0-1 0,0 0 0,0 0 0,0 1 0,0-1 0,2 0 0,-2 1 0,-1 0 0,1 0 0,0 0 0,0 1 0,0-1 0,0 0 0,-1 0 0,1 1 0,0-1 0,0 0 0,0 1 0,-1-1 0,1 1 0,0-1 0,-1 1 0,1-1 0,0 1 0,-1 0 0,1-1 0,0 2 0,4 5 0,-1 0 0,0 0 0,0 0 0,3 11 0,13 32 0,58 135 0,-77-182 0,1 3 0,1-1 0,0 1 0,0-1 0,5 6 0,-7-10 0,-1-1 0,0 1 0,1-1 0,-1 1 0,0-1 0,1 1 0,-1-1 0,1 0 0,-1 1 0,1-1 0,-1 0 0,1 1 0,-1-1 0,1 0 0,-1 0 0,1 1 0,0-1 0,-1 0 0,1 0 0,-1 0 0,1 0 0,0 0 0,-1 0 0,1 0 0,-1 0 0,1 0 0,0 0 0,-1 0 0,1 0 0,-1 0 0,1-1 0,-1 1 0,1 0 0,0 0 0,-1-1 0,1 1 0,-1 0 0,1-1 0,-1 1 0,0 0 0,1-1 0,-1 1 0,1-1 0,-1 1 0,0-1 0,1 1 0,-1-1 0,0 1 0,1-1 0,-1 1 0,0-1 0,0 1 0,1-2 0,5-13 0,0 0 0,-1-1 0,-1 0 0,0 1 0,-1-1 0,-1-1 0,1-17 0,7-37 0,-9 69 0,2 11 0,9 27 0,-11-35 0,-1 0 0,0 0 0,1 0 0,-1-1 0,1 1 0,-1 0 0,1-1 0,-1 1 0,1 0 0,0-1 0,-1 1 0,1-1 0,0 1 0,-1-1 0,1 1 0,0-1 0,-1 1 0,1-1 0,0 0 0,0 1 0,0-1 0,-1 0 0,1 0 0,0 0 0,0 1 0,0-1 0,0 0 0,0 0 0,-1 0 0,1 0 0,0-1 0,0 1 0,0 0 0,0 0 0,-1 0 0,1-1 0,0 1 0,1-1 0,13-12 0,-14 12 0,0 0 0,0-1 0,0 1 0,0 0 0,0 0 0,0 0 0,1 0 0,-1 0 0,0 0 0,1 0 0,-1 0 0,1 1 0,-1-1 0,0 0 0,1 1 0,0 0 0,-1-1 0,1 1 0,-1 0 0,3-1 0,-5 2 0,-1 1 0,1-1 0,-1-1 0,1 1 0,-1 0 0,0 0 0,0 0 0,1-1 0,-4 1 0,-6 0 0,1-1 0,0 0 0,-1 0 0,1-1 0,-20-5 0,-53-18 0,24 5 0,44 15 0,-129-29 0,121 29 0,1 2 0,0 0 0,-1 2 0,-36 3 0,58-4 0,1 1 0,-1 0 0,0 0 0,0 0 0,0 0 0,1 1 0,-1-1 0,0 0 0,0 0 0,1 0 0,-1 1 0,0-1 0,0 0 0,1 1 0,-1-1 0,0 0 0,1 1 0,-1-1 0,0 1 0,1-1 0,-1 1 0,1 0 0,-1-1 0,1 1 0,-1-1 0,1 1 0,-1 0 0,1 0 0,0-1 0,-1 1 0,1 0 0,0-1 0,0 1 0,0 0 0,-1 1 0,2 0 0,-1-1 0,1 1 0,-1-1 0,1 1 0,-1-1 0,1 0 0,0 1 0,0-1 0,0 0 0,0 1 0,0-1 0,0 0 0,0 0 0,0 0 0,1 0 0,-1 0 0,2 1 0,22 14 0,1-2 0,1-1 0,42 15 0,-44-18 0,-8-3 0,1 0 0,0-2 0,0 0 0,0-1 0,0-1 0,1-1 0,-1 0 0,1-2 0,20-1 0,1-6 0,14-1 0,-51 8 0,0-1 0,1 0 0,-1 1 0,0-1 0,0 0 0,0-1 0,0 1 0,0 0 0,0-1 0,-1 0 0,1 1 0,0-1 0,-1 0 0,1-1 0,-1 1 0,0 0 0,0-1 0,0 1 0,0-1 0,2-4 0,5-8 0,-1 0 0,11-29 0,-6 11 0,-12 30 0,1 0 0,-1 0 0,1 0 0,0 1 0,0-1 0,0 1 0,0-1 0,4-3 0,-5 5 0,-1 1 0,1 0 0,0-1 0,0 1 0,-1 0 0,1 0 0,0-1 0,0 1 0,-1 0 0,1 0 0,0 0 0,0 0 0,0 0 0,-1 0 0,1 0 0,0 0 0,0 0 0,-1 1 0,1-1 0,0 0 0,0 0 0,-1 1 0,1-1 0,0 0 0,-1 1 0,1-1 0,0 1 0,-1-1 0,1 1 0,-1-1 0,1 1 0,-1-1 0,1 1 0,-1 0 0,1-1 0,-1 1 0,1 0 0,-1-1 0,1 2 0,28 48 0,7 10 0,-33-55 0,1 0 0,0 0 0,0-1 0,1 1 0,-1-1 0,1 0 0,0 0 0,7 4 0,6-6 0,-17-2 0,0 0 0,0 0 0,0 0 0,0 0 0,0 0 0,-1 0 0,1 0 0,0 0 0,0 0 0,0 1 0,0-1 0,0 0 0,-1 1 0,1-1 0,0 0 0,0 1 0,-1-1 0,1 1 0,1 0 0,-2 0 0,1 0 0,-1 0 0,1 0 0,0 0 0,-1 0 0,1 0 0,0 0 0,-1 0 0,1 0 0,0-1 0,0 1 0,0 0 0,0-1 0,0 1 0,0 0 0,0-1 0,0 1 0,0-1 0,0 0 0,0 1 0,0-1 0,0 0 0,0 1 0,1-1 0,-1 0 0,0 0 0,0 0 0,0 0 0,0 0 0,0 0 0,1-1 0,-1 1 0,0 0 0,0 0 0,1-1 0,5-3 0,0 1 0,0-1 0,-1 0 0,11-9 0,-13 10 0,0 0 0,0 0 0,0 0 0,1 0 0,-1 1 0,6-2 0,-8 3 0,-1 1 0,1 0 0,-1 0 0,1 0 0,0 0 0,-1 0 0,1 1 0,-1-1 0,1 0 0,-1 1 0,1-1 0,-1 1 0,1-1 0,-1 1 0,1 0 0,-1 0 0,0 0 0,1 0 0,-1 0 0,0 0 0,0 0 0,1 1 0,23 33 0,-14-18 0,-11-16 0,1-1 0,-1 1 0,0-1 0,0 1 0,1-1 0,-1 1 0,1-1 0,-1 0 0,0 1 0,1-1 0,-1 0 0,1 1 0,-1-1 0,1 0 0,-1 1 0,1-1 0,-1 0 0,1 0 0,-1 0 0,1 1 0,-1-1 0,1 0 0,-1 0 0,1 0 0,0 0 0,-1 0 0,1 0 0,0 0 0,0-1 0,-1 1 0,1-1 0,-1 1 0,1-1 0,0 0 0,-1 1 0,1-1 0,-1 0 0,1 0 0,-1 1 0,0-1 0,1 0 0,-1 0 0,0 1 0,0-1 0,1-1 0,4-38 0,-5 38 0,0-24 0,-1 21 0,1 0 0,0 0 0,0 0 0,0 0 0,0 0 0,1 0 0,0 0 0,0 0 0,3-7 0,-3 11 0,-1 1 0,0 0 0,0-1 0,1 1 0,-1 0 0,0 0 0,1-1 0,-1 1 0,1 0 0,-1 0 0,0-1 0,1 1 0,-1 0 0,1 0 0,-1 0 0,0 0 0,1 0 0,-1 0 0,1 0 0,-1 0 0,0 0 0,1 0 0,-1 0 0,1 0 0,-1 0 0,1 0 0,-1 0 0,0 0 0,1 0 0,-1 1 0,1-1 0,-1 0 0,0 0 0,1 0 0,-1 1 0,0-1 0,1 0 0,-1 0 0,0 1 0,1-1 0,-1 1 0,16 15 0,-13-14 0,1 4 0,1-1 0,0 0 0,0 0 0,1 0 0,0-1 0,0 0 0,0 0 0,0 0 0,0-1 0,1 0 0,0 0 0,-1 0 0,1-1 0,0 0 0,0-1 0,14 2 0,43 9-1365,-42-7-5461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8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0 607 24575,'1'-7'0,"0"0"0,0 0 0,0 0 0,1 0 0,0 1 0,0-1 0,0 0 0,1 1 0,4-8 0,7-9 0,18-23 0,-11 16 0,52-72 0,28-45 0,-84 119 79,3-8-560,2 2-1,37-46 1,-54 75-6345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7.3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24575,'58'0'0,"917"13"0,-677-4 0,198 11 0,-210-16 0,-159-6 0,122 2-1365,-240 0-5461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0.1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24575,'-1'106'0,"3"121"0,24-1 0,-3-39 0,-16 233 0,-9-239 0,2 22-1365,0-191-5461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1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24575,'36'2'0,"1"1"0,43 11 0,11 0 0,777 85-375,-314-39 190,-442-46 325,118 10 280,-99-6-420,-35-3 0,41 5-1365,-121-15-5461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3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2463 1 24575,'-9'-1'0,"0"1"0,1 0 0,-1 1 0,0 0 0,1 0 0,-1 1 0,0 0 0,1 1 0,0-1 0,-1 2 0,1-1 0,1 1 0,-1 0 0,0 1 0,-6 6 0,-29 26 0,2 2 0,2 1 0,-45 62 0,62-75 0,-325 366 0,113-135 0,-255 247 0,346-365 0,70-71 0,-23 22 0,71-67 0,-42 31 0,9-8 0,-180 191 0,156-158 0,73-70 0,-1-1 0,-14 22 0,-12 12 0,17-23 0,-19 28 0,24-30 0,4-8-227,0-1-1,0 1 1,-1-1-1,0-1 1,-20 11-1,23-14-6598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6:55:38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24575,'49'3'0,"74"12"0,-43-3 0,112 11 0,637 70 0,-203-26 0,-428-43 0,37 9 0,24 3 0,8-12 0,-67 1 0,-120-13 0,132 4 0,-187-15 0,0 1 0,0 2 0,41 11 0,-42-9 0,1-1 0,-1 0 0,46 1 0,-44-7-341,-1 2 0,0 1-1,48 10 1,-63-10-6485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36.2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1313 24575,'30'-12'0,"-21"8"0,13-6 0,-15 7 0,0 0 0,0 0 0,0 0 0,0 1 0,10-2 0,-3 1 0,0-1 0,-1-1 0,1 0 0,-1-1 0,21-13 0,11-5 0,18-12 0,-20 10 0,-24 16 0,189-97 0,-61 30 0,-30 13 0,-100 57 0,1 0 0,25-5 0,-25 7 0,-1 0 0,27-13 0,86-44 0,-81 33 0,-31 18 0,0 0 0,38-15 0,-15 12 0,-22 8 0,0 0 0,-1-1 0,-1-1 0,32-19 0,-6 0 0,-31 20 0,1 0 0,-1-2 0,0 1 0,19-20 0,76-73 0,-61 59 0,-25 24 0,41-25 0,9-8 0,-54 38 0,1 1 0,30-16 0,-28 18 0,0-2 0,19-15 0,2 1 0,-31 21 0,-1-1 0,0 0 0,13-11 0,-5 1 0,1 1 0,1 1 0,1 1 0,0 0 0,0 1 0,1 2 0,27-11 0,-36 16-1365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4.5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24575,'44'3'0,"0"2"0,74 17 0,-53-8 0,-9-3 0,372 54 0,-376-59 0,62 15 0,-42-7 0,546 121 0,-101-5 0,-405-104 317,45 8-1999,-144-32-5144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7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1910 1 24575,'22'2'0,"-1"0"0,1 2 0,-1 1 0,0 1 0,0 0 0,37 18 0,-35-14 0,574 242 0,-560-234 0,-2 1 0,0 1 0,-1 2 0,38 33 0,122 101 0,230 198 0,-349-281 0,-3 4 0,-4 3 0,75 114 0,145 283 0,-20 30-323,-194-346 162,67 211-1,-59-37 485,-30 7 0,-17 145-323,-41 2 0,-1-399 0,-4 0 0,-4-1 0,-45 147 0,-113 247 0,-149 251 0,46-261 0,251-440 0,0 0 0,-2-2 0,-34 31 0,-97 74 0,105-93 0,-60 49 0,-225 139 0,261-192 0,-1-3 0,-107 32 0,69-26 0,-567 194 0,638-224 0,0-3 0,-56 5 0,-36 6 0,-255 40 0,115-20 0,53-6 0,0 6 0,-39 4 0,159-36 0,-55 6 0,123-9-1365,8-1-5461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21.1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1 121 24575,'167'-12'0,"-60"3"0,196-4 0,14-9 0,-124 11 0,-105 1 0,-43 4 0,49 1 0,17-1 0,-52 2 0,-4 1 0,49-3 0,-20 1 0,11-1 0,-76 4-340,30 1 0,-42 1-345,2 1-6141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8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0 607 24575,'1'-7'0,"0"0"0,0 0 0,0 0 0,1 0 0,0 1 0,0-1 0,0 0 0,1 1 0,4-8 0,7-9 0,18-23 0,-11 16 0,52-72 0,28-45 0,-84 119 79,3-8-560,2 2-1,37-46 1,-54 75-6345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44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1 105 24575,'3'0'0,"1"0"0,0 0 0,0 0 0,-1 1 0,1-1 0,0 1 0,-1 0 0,1 0 0,-1 1 0,4 1 0,-2 0 0,0 0 0,-1 1 0,0 0 0,0 0 0,0 0 0,5 7 0,78 105 0,14 17 0,-100-132 0,5 6 0,0 0 0,1-1 0,-1 0 0,9 6 0,-14-11 0,-1-1 0,1 1 0,0 0 0,-1-1 0,1 1 0,0-1 0,0 0 0,0 1 0,0-1 0,-1 1 0,1-1 0,0 0 0,0 0 0,0 0 0,0 1 0,0-1 0,0 0 0,0 0 0,0 0 0,0 0 0,0-1 0,-1 1 0,1 0 0,0 0 0,0 0 0,0-1 0,0 1 0,0 0 0,0-1 0,-1 1 0,1-1 0,0 1 0,0-1 0,-1 0 0,1 1 0,0-1 0,-1 0 0,1 1 0,0-1 0,-1 0 0,1 0 0,-1 1 0,0-1 0,1 0 0,-1 0 0,1 0 0,-1 0 0,0 1 0,1-3 0,1-7 0,0-1 0,0 1 0,0 0 0,-2-1 0,1 0 0,-2-15 0,-11-68 0,8 70 0,-4-25 0,-8-73 0,16 119 0,0 1 0,0-1 0,0 0 0,1 0 0,-1 1 0,1-1 0,-1 0 0,1 1 0,0-1 0,0 1 0,0-1 0,2-3 0,-2 5 0,-1 1 0,0-1 0,1 1 0,-1-1 0,1 1 0,-1 0 0,1-1 0,-1 1 0,1-1 0,-1 1 0,1 0 0,0 0 0,-1-1 0,1 1 0,-1 0 0,1 0 0,0 0 0,-1-1 0,1 1 0,0 0 0,0 0 0,1 0 0,-1 1 0,0-1 0,1 1 0,-1-1 0,0 1 0,0-1 0,1 1 0,-1 0 0,0-1 0,0 1 0,0 0 0,0 0 0,0 0 0,1 2 0,25 28 0,43 69 0,-45-62 0,3 6 0,-15-23 0,1 1 0,1-2 0,0 0 0,30 29 0,-45-48 0,1 0 0,0-1 0,0 1 0,0 0 0,0 0 0,0-1 0,0 1 0,0-1 0,0 1 0,0-1 0,0 1 0,0-1 0,1 0 0,-1 1 0,0-1 0,0 0 0,0 0 0,0 0 0,1 0 0,-1 0 0,0 0 0,0 0 0,0 0 0,1 0 0,-1-1 0,0 1 0,0-1 0,0 1 0,0 0 0,0-1 0,0 0 0,0 1 0,0-1 0,0 0 0,0 1 0,0-1 0,0 0 0,0 0 0,-1 0 0,1 0 0,0 0 0,0-1 0,4-7 0,0 1 0,0-1 0,-1 0 0,4-14 0,1 1 0,-4 10 0,1 2 0,1-1 0,-1 1 0,2 0 0,15-18 0,-21 26 0,-1 1 0,1-1 0,-1 1 0,1 0 0,-1-1 0,1 1 0,0 0 0,0 0 0,0 0 0,0 0 0,0 0 0,-1 1 0,1-1 0,1 0 0,-1 1 0,0 0 0,0-1 0,0 1 0,0 0 0,0 0 0,0 0 0,0 0 0,0 0 0,0 1 0,0-1 0,1 1 0,-1-1 0,0 1 0,-1 0 0,1 0 0,0 0 0,0 0 0,0 0 0,0 0 0,-1 1 0,1-1 0,-1 0 0,1 1 0,-1-1 0,1 1 0,-1 0 0,2 2 0,-1-1 0,0 0 0,0-1 0,0 1 0,0-1 0,0 0 0,1 0 0,-1 1 0,1-2 0,4 4 0,-5-5 0,1 1 0,-1-1 0,0 1 0,1-1 0,-1 0 0,0 0 0,1 0 0,-1 0 0,0-1 0,0 1 0,1-1 0,-1 1 0,0-1 0,3-1 0,4-1 0,-1 0 0,1 1 0,-1 0 0,19-1 0,-23 3 0,1 0 0,-1 1 0,0-1 0,1 1 0,-1 0 0,0 1 0,0-1 0,0 0 0,0 1 0,0 0 0,0 0 0,4 3 0,30 25 0,-30-23 0,0 0 0,0-1 0,1 0 0,16 9 0,-22-14 0,1 0 0,-1 1 0,1-2 0,0 1 0,-1 0 0,1-1 0,0 1 0,-1-1 0,1 0 0,0 0 0,-1-1 0,1 1 0,0-1 0,-1 0 0,1 0 0,-1 0 0,7-3 0,-3 1 0,0-2 0,1 1 0,8-8 0,21-13 0,-35 25 0,-1 0 0,0-1 0,1 1 0,-1 0 0,1 0 0,-1 0 0,1 0 0,-1 0 0,0 0 0,1 0 0,-1 0 0,1 1 0,-1-1 0,0 1 0,1-1 0,-1 1 0,0-1 0,1 1 0,-1 0 0,2 1 0,26 21 0,-17-12 0,-10-9 0,1 0 0,-1-1 0,0 1 0,1 0 0,-1-1 0,1 0 0,0 0 0,-1 0 0,1 0 0,0 0 0,-1 0 0,7 0 0,-7-1 0,0 0 0,0-1 0,0 1 0,0-1 0,0 1 0,0-1 0,0 0 0,0 0 0,0 0 0,0 0 0,-1 0 0,1 0 0,0-1 0,-1 1 0,1 0 0,-1-1 0,1 1 0,1-4 0,9-11 0,16-28 0,-22 33 0,0 1 0,1-1 0,0 1 0,1 0 0,0 1 0,0-1 0,17-13 0,-22 21 0,0 0 0,0 0 0,1 0 0,-1 1 0,0-1 0,1 1 0,-1-1 0,0 1 0,1 0 0,0 1 0,-1-1 0,1 1 0,-1-1 0,1 1 0,0 0 0,-1 0 0,1 1 0,0-1 0,-1 1 0,1 0 0,-1 0 0,1 0 0,-1 0 0,1 0 0,-1 1 0,0 0 0,0 0 0,0 0 0,0 0 0,0 0 0,0 0 0,0 1 0,-1-1 0,1 1 0,-1 0 0,0 0 0,0 0 0,0 0 0,3 6 0,-5-8 0,1 0 0,-1-1 0,1 1 0,-1 0 0,0 0 0,1 0 0,-1 0 0,0-1 0,0 1 0,0 0 0,0 0 0,0 0 0,0 0 0,0 0 0,0 0 0,0 0 0,0-1 0,0 1 0,-1 0 0,1 0 0,0 1 0,-1-2 0,1 0 0,-1 1 0,0-1 0,1 0 0,-1 1 0,1-1 0,-1 0 0,1 0 0,-1 0 0,0 0 0,1 0 0,-1 1 0,1-1 0,-1 0 0,0 0 0,1 0 0,-1-1 0,1 1 0,-1 0 0,0 0 0,1 0 0,-1-1 0,-5-1 0,0 0 0,0 0 0,1-1 0,-8-4 0,6 3 0,-1 1 0,0 0 0,0 0 0,0 1 0,0 0 0,0 1 0,-1-1 0,1 2 0,0-1 0,-1 1 0,-12 1 0,10 0 0,1-1 0,0 0 0,-1 0 0,1-1 0,0-1 0,-1 0 0,-14-5 0,5 0 0,1 2 0,-1 0 0,0 1 0,0 1 0,0 1 0,-1 0 0,1 2 0,-1 1 0,1 0 0,-35 7 0,46-7 0,0-1 0,0 0 0,-1-1 0,1 0 0,-12-2 0,-21-3 0,-467-9 0,485 15 0,-32-7 0,20 2 0,27 4 0,0 0 0,1 1 0,-1 0 0,0 0 0,0 1 0,0 0 0,0 1 0,1 0 0,-1 0 0,-15 7 0,15-5 42,-1-2 0,1 1 1,-1-1-1,1 0 0,-1-1 0,-11 1 0,-63-4-395,39 1-954,-14 0-5519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7.363"/>
    </inkml:context>
    <inkml:brush xml:id="br0">
      <inkml:brushProperty name="width" value="0.15875" units="cm"/>
      <inkml:brushProperty name="height" value="0.15875" units="cm"/>
      <inkml:brushProperty name="color" value="#FF0000"/>
    </inkml:brush>
  </inkml:definitions>
  <inkml:trace contextRef="#ctx0" brushRef="#br0">1 1 24575,'58'0'0,"917"13"0,-677-4 0,198 11 0,-210-16 0,-159-6 0,122 2-1365,-240 0-5461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0.1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24575,'-1'106'0,"3"121"0,24-1 0,-3-39 0,-16 233 0,-9-239 0,2 22-1365,0-191-5461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1.6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24575,'36'2'0,"1"1"0,43 11 0,11 0 0,777 85-375,-314-39 190,-442-46 325,118 10 280,-99-6-420,-35-3 0,41 5-1365,-121-15-5461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3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2463 1 24575,'-9'-1'0,"0"1"0,1 0 0,-1 1 0,0 0 0,1 0 0,-1 1 0,0 0 0,1 1 0,0-1 0,-1 2 0,1-1 0,1 1 0,-1 0 0,0 1 0,-6 6 0,-29 26 0,2 2 0,2 1 0,-45 62 0,62-75 0,-325 366 0,113-135 0,-255 247 0,346-365 0,70-71 0,-23 22 0,71-67 0,-42 31 0,9-8 0,-180 191 0,156-158 0,73-70 0,-1-1 0,-14 22 0,-12 12 0,17-23 0,-19 28 0,24-30 0,4-8-227,0-1-1,0 1 1,-1-1-1,0-1 1,-20 11-1,23-14-6598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4.5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24575,'44'3'0,"0"2"0,74 17 0,-53-8 0,-9-3 0,372 54 0,-376-59 0,62 15 0,-42-7 0,546 121 0,-101-5 0,-405-104 317,45 8-1999,-144-32-5144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7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1910 1 24575,'22'2'0,"-1"0"0,1 2 0,-1 1 0,0 1 0,0 0 0,37 18 0,-35-14 0,574 242 0,-560-234 0,-2 1 0,0 1 0,-1 2 0,38 33 0,122 101 0,230 198 0,-349-281 0,-3 4 0,-4 3 0,75 114 0,145 283 0,-20 30-323,-194-346 162,67 211-1,-59-37 485,-30 7 0,-17 145-323,-41 2 0,-1-399 0,-4 0 0,-4-1 0,-45 147 0,-113 247 0,-149 251 0,46-261 0,251-440 0,0 0 0,-2-2 0,-34 31 0,-97 74 0,105-93 0,-60 49 0,-225 139 0,261-192 0,-1-3 0,-107 32 0,69-26 0,-567 194 0,638-224 0,0-3 0,-56 5 0,-36 6 0,-255 40 0,115-20 0,53-6 0,0 6 0,-39 4 0,159-36 0,-55 6 0,123-9-1365,8-1-5461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21.1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1 121 24575,'167'-12'0,"-60"3"0,196-4 0,14-9 0,-124 11 0,-105 1 0,-43 4 0,49 1 0,17-1 0,-52 2 0,-4 1 0,49-3 0,-20 1 0,11-1 0,-76 4-340,30 1 0,-42 1-345,2 1-6141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50.2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3995 24575,'-1'-118'0,"24"-178"0,-2 179 0,7-50 0,-25 151 0,0 0 0,2 0 0,0 1 0,13-29 0,9-22 0,-6-12 0,22-63 0,-28 96 0,31-78 0,-38 105 0,1 0 0,1 0 0,0 2 0,20-25 0,-4 7 0,23-39 0,4-6 0,-37 58 0,2 2 0,33-30 0,-43 40 0,0 0 0,-1 0 0,0-1 0,-1 0 0,0 0 0,0 0 0,4-12 0,-5 10 0,0 1 0,2-1 0,-1 1 0,1 1 0,16-19 0,-13 17 0,0-1 0,0 0 0,-1-1 0,12-25 0,13-20 0,147-177 0,-122 171 0,4 2 0,83-65 0,-90 80 0,-33 30 0,47-28 0,-28 20 0,-23 12 0,28-26 0,-9 7 0,122-95 0,81-71 0,-183 158 0,99-52 0,-98 66 0,2 1 0,75-19 0,-128 42 0,13-4 0,240-67 0,120-4 0,-142 15 0,-65 14 0,276-93 0,-266 79 0,-82 25 0,-61 21 0,1 3 0,85-20 0,-13 11 0,-68 12 0,76-8 0,125 1 0,-82 5 0,418-38 0,-88 32 0,-357 12 0,-16 0 0,503 7 0,-513 5 0,131 23 0,-166-14 0,134 41 0,-184-47 0,-1 2 0,-1 0 0,0 2 0,0 1 0,23 16 0,51 31 0,-66-42 0,-1 1 0,49 40 0,-19-9 0,-52-42 0,-1 0 0,14 14 0,17 15 0,29 23 0,-51-43 0,1 0 0,31 21 0,-29-23 0,0 1 0,-2 1 0,21 22 0,3 2 0,-25-24 0,0 1 0,-2 0 0,1 1 0,-2 1 0,-1 0 0,15 27 0,60 127 0,-84-163 0,-1 1 0,4 19 0,1 1 0,-6-20 0,0 0 0,-1 0 0,0 24 0,-2-28 0,0 1 0,1-1 0,0 0 0,0 0 0,1 0 0,0 0 0,0 0 0,1 0 0,0 0 0,7 12 0,-6-12 0,0-1 0,-1 1 0,1 1 0,-2-1 0,1 0 0,1 11 0,9 25 0,5 9 272,-7-22-1090,16 34-1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8.473"/>
    </inkml:context>
    <inkml:brush xml:id="br0">
      <inkml:brushProperty name="width" value="0.21167" units="cm"/>
      <inkml:brushProperty name="height" value="0.21167" units="cm"/>
      <inkml:brushProperty name="color" value="#FF0000"/>
    </inkml:brush>
  </inkml:definitions>
  <inkml:trace contextRef="#ctx0" brushRef="#br0">0 607 24575,'1'-7'0,"0"0"0,0 0 0,0 0 0,1 0 0,0 1 0,0-1 0,0 0 0,1 1 0,4-8 0,7-9 0,18-23 0,-11 16 0,52-72 0,28-45 0,-84 119 79,3-8-560,2 2-1,37-46 1,-54 75-6345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07.363"/>
    </inkml:context>
    <inkml:brush xml:id="br0">
      <inkml:brushProperty name="width" value="0.15875" units="cm"/>
      <inkml:brushProperty name="height" value="0.15875" units="cm"/>
      <inkml:brushProperty name="color" value="#FF0000"/>
    </inkml:brush>
  </inkml:definitions>
  <inkml:trace contextRef="#ctx0" brushRef="#br0">1 1 24575,'58'0'0,"917"13"0,-677-4 0,198 11 0,-210-16 0,-159-6 0,122 2-1365,-240 0-5461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0.116"/>
    </inkml:context>
    <inkml:brush xml:id="br0">
      <inkml:brushProperty name="width" value="0.21167" units="cm"/>
      <inkml:brushProperty name="height" value="0.21167" units="cm"/>
      <inkml:brushProperty name="color" value="#FF0000"/>
    </inkml:brush>
  </inkml:definitions>
  <inkml:trace contextRef="#ctx0" brushRef="#br0">1 1 24575,'-1'106'0,"3"121"0,24-1 0,-3-39 0,-16 233 0,-9-239 0,2 22-1365,0-191-5461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1.658"/>
    </inkml:context>
    <inkml:brush xml:id="br0">
      <inkml:brushProperty name="width" value="0.21167" units="cm"/>
      <inkml:brushProperty name="height" value="0.21167" units="cm"/>
      <inkml:brushProperty name="color" value="#FF0000"/>
    </inkml:brush>
  </inkml:definitions>
  <inkml:trace contextRef="#ctx0" brushRef="#br0">1 0 24575,'36'2'0,"1"1"0,43 11 0,11 0 0,777 85-375,-314-39 190,-442-46 325,118 10 280,-99-6-420,-35-3 0,41 5-1365,-121-15-5461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3.0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2463 1 24575,'-9'-1'0,"0"1"0,1 0 0,-1 1 0,0 0 0,1 0 0,-1 1 0,0 0 0,1 1 0,0-1 0,-1 2 0,1-1 0,1 1 0,-1 0 0,0 1 0,-6 6 0,-29 26 0,2 2 0,2 1 0,-45 62 0,62-75 0,-325 366 0,113-135 0,-255 247 0,346-365 0,70-71 0,-23 22 0,71-67 0,-42 31 0,9-8 0,-180 191 0,156-158 0,73-70 0,-1-1 0,-14 22 0,-12 12 0,17-23 0,-19 28 0,24-30 0,4-8-227,0-1-1,0 1 1,-1-1-1,0-1 1,-20 11-1,23-14-6598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4.5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24575,'44'3'0,"0"2"0,74 17 0,-53-8 0,-9-3 0,372 54 0,-376-59 0,62 15 0,-42-7 0,546 121 0,-101-5 0,-405-104 317,45 8-1999,-144-32-5144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17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1910 1 24575,'22'2'0,"-1"0"0,1 2 0,-1 1 0,0 1 0,0 0 0,37 18 0,-35-14 0,574 242 0,-560-234 0,-2 1 0,0 1 0,-1 2 0,38 33 0,122 101 0,230 198 0,-349-281 0,-3 4 0,-4 3 0,75 114 0,145 283 0,-20 30-323,-194-346 162,67 211-1,-59-37 485,-30 7 0,-17 145-323,-41 2 0,-1-399 0,-4 0 0,-4-1 0,-45 147 0,-113 247 0,-149 251 0,46-261 0,251-440 0,0 0 0,-2-2 0,-34 31 0,-97 74 0,105-93 0,-60 49 0,-225 139 0,261-192 0,-1-3 0,-107 32 0,69-26 0,-567 194 0,638-224 0,0-3 0,-56 5 0,-36 6 0,-255 40 0,115-20 0,53-6 0,0 6 0,-39 4 0,159-36 0,-55 6 0,123-9-1365,8-1-5461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3:59.3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24575,'4'1'0,"-1"0"0,1 0 0,-1 0 0,0 0 0,0 1 0,1 0 0,-1-1 0,0 1 0,0 0 0,4 4 0,1 0 0,20 17 0,-2 0 0,0 1 0,-2 2 0,-1 1 0,23 34 0,-23-32 0,-23-28 0,0-1 0,0 0 0,0 1 0,1-1 0,-1 0 0,0 1 0,0-1 0,1 0 0,-1 1 0,0-1 0,1 0 0,-1 1 0,0-1 0,1 0 0,-1 0 0,0 1 0,1-1 0,-1 0 0,1 0 0,-1 0 0,1 0 0,-1 1 0,0-1 0,1 0 0,-1 0 0,1 0 0,-1 0 0,1 0 0,0 0 0,4-13 0,-2-31 0,-3 31 0,0-2 0,1 1 0,1 0 0,1 0 0,0 0 0,0 1 0,2-1 0,7-18 0,-11 31 0,0-1 0,-1 1 0,1 0 0,0 0 0,0-1 0,-1 1 0,1 0 0,0 0 0,0 0 0,0 0 0,1 0 0,-1 0 0,0 0 0,0 0 0,1 0 0,-1 0 0,0 1 0,1-1 0,-1 1 0,0-1 0,1 1 0,-1-1 0,1 1 0,-1 0 0,1 0 0,-1 0 0,1 0 0,-1 0 0,1 0 0,-1 0 0,1 0 0,-1 0 0,1 1 0,-1-1 0,0 1 0,1-1 0,-1 1 0,1-1 0,-1 1 0,2 1 0,1 1 0,0 0 0,0 1 0,0-1 0,0 1 0,-1 0 0,0 0 0,0 0 0,0 0 0,0 1 0,3 5 0,57 156 0,-17-40 0,-22-66 0,38 86 0,-59-140 0,0 0 0,0 0 0,0 0 0,1-1 0,0 0 0,7 9 0,-10-13 0,0 0 0,1 0 0,-1-1 0,0 1 0,0 0 0,0 0 0,1-1 0,-1 1 0,0-1 0,1 1 0,-1-1 0,1 1 0,-1-1 0,0 0 0,1 0 0,-1 1 0,1-1 0,-1 0 0,1-1 0,-1 1 0,1 0 0,-1 0 0,0-1 0,1 1 0,-1 0 0,1-1 0,-1 1 0,0-1 0,1 0 0,-1 0 0,0 1 0,0-1 0,0 0 0,0 0 0,0 0 0,2-2 0,8-10 0,0 0 0,-2 0 0,1-1 0,-2 0 0,8-16 0,-8 13 0,22-39 0,-3 4 0,2 0 0,72-95 0,-95 141 0,0-1 0,0 1 0,1 0 0,0 1 0,0 0 0,0 0 0,12-6 0,-17 10 0,-1 1 0,1-1 0,-1 0 0,1 1 0,-1-1 0,1 1 0,0-1 0,-1 1 0,1 0 0,-1 0 0,1-1 0,0 1 0,-1 1 0,1-1 0,0 0 0,-1 0 0,1 0 0,0 1 0,-1-1 0,1 1 0,-1 0 0,1-1 0,-1 1 0,1 0 0,-1 0 0,0 0 0,1 0 0,-1 0 0,0 0 0,0 0 0,0 0 0,1 0 0,-1 1 0,0-1 0,-1 0 0,1 1 0,0-1 0,0 1 0,-1-1 0,1 1 0,-1-1 0,1 1 0,-1 0 0,1-1 0,-1 4 0,5 14 0,0 0 0,1-1 0,1 1 0,1-1 0,1-1 0,0 1 0,1-2 0,1 1 0,1-1 0,0-1 0,25 25 0,-35-38 0,-1-1 0,1 1 0,-1-1 0,1 0 0,0 1 0,0-1 0,0 0 0,0 0 0,-1 0 0,1 0 0,1 0 0,-1-1 0,0 1 0,0-1 0,0 1 0,0-1 0,0 0 0,0 1 0,4-2 0,-4 1 0,0-1 0,1-1 0,-1 1 0,0 0 0,0 0 0,0-1 0,0 1 0,0-1 0,-1 0 0,1 0 0,0 1 0,-1-1 0,1 0 0,-1 0 0,0 0 0,0-1 0,2-1 0,0-2 0,0-1 0,1 2 0,0-1 0,0 0 0,1 1 0,-1 0 0,1 0 0,0 0 0,1 0 0,-1 1 0,1 0 0,0 0 0,0 1 0,0 0 0,0 0 0,1 0 0,-1 0 0,1 1 0,0 0 0,-1 1 0,1 0 0,0 0 0,0 0 0,0 1 0,0 0 0,0 0 0,10 2 0,-12-1 0,-1 0 0,0 1 0,-1 0 0,1 0 0,0 0 0,0 0 0,-1 0 0,0 1 0,1 0 0,-1 0 0,0 0 0,0 0 0,0 0 0,4 7 0,3 6 0,0 0 0,7 20 0,-6-14 0,23 52 0,-23-46 0,2 0 0,2 0 0,19 28 0,-33-55 0,-1 0 0,1 0 0,0 0 0,0 0 0,-1 0 0,1 0 0,0 0 0,0 0 0,0-1 0,0 1 0,0 0 0,0-1 0,0 1 0,0-1 0,1 1 0,-1-1 0,0 1 0,1-1 0,-1 0 0,0 0 0,0 0 0,-1 0 0,1 0 0,0-1 0,0 1 0,-1 0 0,1-1 0,0 1 0,0 0 0,-1-1 0,1 1 0,0-1 0,-1 1 0,1-1 0,-1 1 0,1-1 0,-1 1 0,1-1 0,0-1 0,2-4 0,0 0 0,0 0 0,0 0 0,-1-1 0,2-6 0,-3 7 0,6-18 0,-1-1 0,-2 0 0,0 0 0,-1-44 0,-29 97 0,20-23 0,-1 0 0,1 0 0,-1-1 0,0 1 0,0-2 0,-1 1 0,1-1 0,-1 0 0,0 0 0,0-1 0,0 0 0,0-1 0,-11 2 0,14-3 0,1 0 0,-1-1 0,1 1 0,-1-1 0,0 1 0,1-2 0,-1 1 0,1 0 0,0-1 0,0 0 0,-1 0 0,1 0 0,0 0 0,0-1 0,1 1 0,-1-1 0,1 0 0,-1 0 0,1-1 0,0 1 0,0-1 0,0 1 0,1-1 0,-5-8 0,2 1 0,1 0 0,-6-21 0,-5-12 0,14 42 0,1 1 0,-1 0 0,0-1 0,0 1 0,1 0 0,-1 0 0,0-1 0,0 1 0,0 0 0,0 0 0,-1 0 0,1 0 0,0 0 0,0 1 0,-1-1 0,1 0 0,0 0 0,-1 1 0,1-1 0,-1 1 0,1-1 0,0 1 0,-1 0 0,1-1 0,-1 1 0,1 0 0,-1 0 0,0 0 0,1 0 0,-1 1 0,1-1 0,-1 0 0,1 0 0,0 1 0,-1-1 0,1 1 0,-1 0 0,1-1 0,0 1 0,-1 0 0,-1 1 0,-6 3 0,1 1 0,-1 0 0,1 1 0,-11 11 0,7-6 0,5-4 0,1-1 0,-2-1 0,-14 12 0,21-17 0,0 0 0,0 0 0,-1-1 0,1 1 0,-1 0 0,1 0 0,0-1 0,-1 1 0,1-1 0,-1 0 0,1 1 0,-1-1 0,0 0 0,1 0 0,-1 0 0,1 0 0,-1 0 0,1 0 0,-1 0 0,1-1 0,-1 1 0,1-1 0,-1 1 0,1-1 0,-1 1 0,1-1 0,-1 0 0,1 0 0,0 1 0,-2-3 0,-6-6 0,2 0 0,-1-1 0,1 1 0,1-2 0,-8-13 0,9 14 0,0 0 0,-2 0 0,1 0 0,-1 1 0,-16-16 0,20 22 0,-1 1 0,0-1 0,0 1 0,0 0 0,0 0 0,0 1 0,0-1 0,0 1 0,-1 0 0,1 0 0,-1 0 0,1 1 0,0-1 0,-1 1 0,1 0 0,-1 1 0,-4 0 0,-9 2 0,1 0 0,-32 12 0,-11 8 0,-112 63 0,152-75 0,17-9 0,-1 0 0,1-1 0,0 1 0,0-1 0,-1 0 0,1 0 0,-1 0 0,-5 0 0,8-1 0,-1 0 0,1 0 0,-1 0 0,1 0 0,0-1 0,-1 1 0,1-1 0,0 1 0,-1-1 0,1 1 0,0-1 0,0 0 0,-1 0 0,1 1 0,0-1 0,0 0 0,0 0 0,0 0 0,0 0 0,0-1 0,0 1 0,1 0 0,-2-3 0,-13-33 0,15 32 0,-1 1 0,-1 0 0,1-1 0,0 1 0,-1 0 0,0 0 0,0 0 0,0 0 0,-1 0 0,1 0 0,-1 1 0,0-1 0,0 1 0,-5-4 0,7 6 0,-1 0 0,1 1 0,-1-1 0,1 1 0,0-1 0,-1 1 0,1-1 0,-1 1 0,1 0 0,-1 0 0,0 0 0,1 0 0,-1 0 0,1 0 0,-1 0 0,1 1 0,-3 0 0,-25 12 0,23-10 0,-75 51 0,56-36 0,-49 27 0,72-44 0,1-1 0,-1 1 0,1 0 0,0-1 0,-1 1 0,0-1 0,1 0 0,-1 1 0,1-1 0,-1 0 0,1 0 0,-1 0 0,1 0 0,-1 0 0,0-1 0,1 1 0,-1 0 0,1-1 0,-1 1 0,1-1 0,-1 1 0,1-1 0,0 0 0,-1 0 0,1 1 0,0-1 0,-1 0 0,1 0 0,0 0 0,0 0 0,0-1 0,0 1 0,0 0 0,-1-2 0,-2-5 0,0 1 0,0-1 0,1 1 0,0-1 0,-2-9 0,3 11 0,-10-39 0,10 30 0,-2 1 0,0 0 0,0 0 0,-1 1 0,-1-1 0,0 1 0,-13-18 0,17 29 0,-1-1 0,1 1 0,-1 0 0,1 1 0,-1-1 0,0 0 0,0 1 0,0 0 0,0-1 0,0 1 0,0 0 0,-1 1 0,1-1 0,0 1 0,0-1 0,-1 1 0,1 0 0,0 0 0,0 0 0,-1 1 0,1-1 0,0 1 0,0 0 0,-6 2 0,-1 0 0,0 0 0,1 1 0,0 0 0,0 0 0,0 1 0,-14 12 0,23-16 0,1 0 0,0 0 0,0 0 0,1 0 0,-1 0 0,0 0 0,0 0 0,0-1 0,1 1 0,-1 0 0,0-1 0,1 1 0,-1-1 0,2 1 0,26 11 0,-14-7 0,0 0 0,1-2 0,0 0 0,0-1 0,24 1 0,81-8 0,-103 4 0,20-3 0,-28 2 0,1 1 0,-1 0 0,1 0 0,-1 1 0,1 0 0,0 1 0,-1 0 0,1 1 0,18 6 0,-1 5 0,-1 3 0,32 22 0,39 22 0,-87-54 0,0-1 0,1-1 0,-1 1 0,1-2 0,0 0 0,0-1 0,16 2 0,-20-4 0,0 0 0,0 0 0,0-1 0,0 0 0,-1 0 0,1-1 0,0 0 0,12-6 0,-1-1 0,34-22 0,10-5 0,-57 33 0,1 0 0,1 1 0,-1-1 0,0 2 0,1-1 0,-1 1 0,1 0 0,-1 1 0,1 0 0,-1 0 0,14 2 0,4 3 0,-1 1 0,29 11 0,9 1 0,314 43-1365,-333-56-5461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41:21.1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1 121 24575,'167'-12'0,"-60"3"0,196-4 0,14-9 0,-124 11 0,-105 1 0,-43 4 0,49 1 0,17-1 0,-52 2 0,-4 1 0,49-3 0,-20 1 0,11-1 0,-76 4-340,30 1 0,-42 1-345,2 1-6141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4:04.36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158 114 24575,'324'-7'0,"-36"-1"0,12-2 0,133 5 0,-255 7 0,188-15 0,-101 10 0,-144 5 0,-67-1 0,58-3 0,-64-4 0,-27 2 0,33 0 0,125 4 0,-602-14 0,142 7 0,54 1 0,4 7 0,-117-3 0,240-5 0,-48-1 0,-483 9 0,495-8 0,4 0 0,-126 7 0,257 2 0,7 1 0,9 4 0,29 6 0,1-3 0,0-1 0,47 3 0,138 1 0,603-9 0,-448-6 0,814 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36.9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24575,'4'1'0,"-1"0"0,0 1 0,0 0 0,0-1 0,0 1 0,0 0 0,0 0 0,0 1 0,0-1 0,-1 1 0,0-1 0,5 7 0,3 2 0,16 11 0,0 0 0,1-1 0,55 30 0,-33-19 0,85 70 0,-109-82 0,19 15 0,-22-19 0,-1 1 0,-1 0 0,-1 2 0,31 36 0,195 241 0,-65-120 0,-78-79 0,-63-55 0,-3 2 0,48 71 0,1 4 0,-58-88 0,1-2 0,55 44 0,-44-41 0,34 39 0,85 85 0,-112-110 0,19 15 0,-9-16 0,60 52 0,-100-83 0,0-1 0,1-1 0,19 11 0,16 11 0,-25-15 0,-20-15 0,1 1 0,-1 0 0,0 1 0,0 0 0,-1 0 0,0 0 0,0 1 0,5 7 0,14 16-1365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38.8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29 24575,'485'12'0,"-40"-19"0,-427 6 0,369-2 0,-22 2 0,-245-4 0,236-4 0,229 10 0,-559-2 0,29-6 0,-30 4 0,33-1 0,23 4-1365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41.0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2292 24575,'190'-112'0,"-44"23"0,51-7 0,-76 39 0,6-3 0,-111 52 0,-1-1 0,0 0 0,0-1 0,-1-1 0,22-22 0,-17 16 0,37-27 0,14 3 0,28-20 0,-8-10 0,133-138 0,-209 194 0,-2 0 0,0-2 0,14-25 0,-15 23 0,1 1 0,22-26 0,76-81 0,-73 85 0,65-52 0,-51 48 0,200-166 0,-72 71 0,-158 123 0,-1 0 0,-1-2 0,33-38 0,-31 32 0,1 1 0,28-22 0,88-49 0,-88 63 0,60-49 0,-97 69 0,21-26 0,-26 26 0,1 1 0,1 0 0,0 1 0,11-9 0,17-7-1365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44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86 24575,'3'0'0,"-1"0"0,0 1 0,0-1 0,1 1 0,-1-1 0,0 1 0,0 0 0,0 0 0,0 0 0,1 0 0,-1 0 0,-1 0 0,1 1 0,0-1 0,0 1 0,0-1 0,-1 1 0,1 0 0,-1-1 0,1 1 0,1 3 0,2 5 0,1 0 0,-2 0 0,5 16 0,3 3 0,-7-18 0,-2-3 0,1 0 0,1 0 0,-1 0 0,8 9 0,-11-15 0,0-1 0,0 0 0,0 1 0,0-1 0,1 0 0,-1 0 0,0 0 0,1 0 0,-1 0 0,0-1 0,1 1 0,-1 0 0,1 0 0,-1-1 0,1 1 0,0-1 0,-1 0 0,1 1 0,0-1 0,-1 0 0,1 0 0,-1 0 0,1 0 0,0 0 0,-1 0 0,1-1 0,0 1 0,-1 0 0,1-1 0,1 0 0,4-3 0,0 0 0,0-1 0,0 1 0,-1-2 0,0 1 0,0 0 0,0-1 0,-1 0 0,8-10 0,5-12 0,16-29 0,-17 27 0,-7 12 0,-7 11 0,0 0 0,0 1 0,1 0 0,0-1 0,1 2 0,-1-1 0,1 0 0,0 1 0,0 0 0,1 0 0,7-6 0,-11 11 0,-1 0 0,0-1 0,0 1 0,0 0 0,1 0 0,-1 0 0,0 0 0,0 0 0,1 0 0,-1 0 0,0 0 0,0 0 0,0 1 0,1-1 0,-1 1 0,0-1 0,0 0 0,0 1 0,0 0 0,0-1 0,0 1 0,0 0 0,0-1 0,0 1 0,0 0 0,0 0 0,1 2 0,24 31 0,-23-29 0,49 94 0,-40-71 0,2-2 0,1 1 0,28 37 0,-41-62 0,0 1 0,0-1 0,1 1 0,-1-1 0,0 0 0,1 0 0,0 0 0,-1 0 0,1 0 0,0-1 0,0 1 0,0-1 0,0 0 0,0 0 0,0 0 0,1 0 0,-1 0 0,5 0 0,-4-2 0,0 1 0,0-1 0,0 0 0,0 0 0,0 0 0,0 0 0,0-1 0,-1 0 0,1 1 0,0-1 0,-1-1 0,0 1 0,7-5 0,39-36 0,-27 22 0,38-26 0,-52 42 0,0 0 0,1 0 0,0 1 0,0 0 0,0 0 0,1 1 0,-1 0 0,17-2 0,-22 5 0,0 0 0,0 0 0,0 0 0,0 1 0,0 0 0,0-1 0,-1 1 0,1 1 0,0-1 0,0 1 0,-1-1 0,1 1 0,-1 0 0,0 0 0,0 1 0,1-1 0,4 6 0,-4-4 0,0-1 0,0 0 0,1 0 0,-1 0 0,1 0 0,0-1 0,0 1 0,-1-1 0,12 2 0,-6-2 0,0-1 0,1-1 0,-1 0 0,1 0 0,-1-1 0,0 0 0,1-1 0,11-3 0,6-5 0,40-18 0,21-8 0,-85 35 0,0 0 0,0 1 0,0-1 0,0 1 0,0-1 0,0 1 0,0 1 0,0-1 0,0 0 0,0 1 0,0 0 0,0 0 0,0 0 0,0 0 0,0 1 0,0 0 0,-1-1 0,7 6 0,19 7 0,-23-12 0,1 0 0,0 0 0,0-1 0,-1 1 0,1-1 0,0-1 0,0 1 0,14-2 0,2-2 0,33-9 0,-44 9 0,355-83 0,-363 85 0,0 1 0,1 0 0,-1 0 0,0 0 0,1 0 0,-1 1 0,0 0 0,1 0 0,-1 0 0,0 0 0,0 1 0,0 0 0,0 0 0,0 0 0,0 0 0,-1 0 0,5 4 0,-2-2 0,-1-1 0,1 1 0,0-1 0,0-1 0,0 1 0,13 3 0,-4-5 0,0 0 0,0-1 0,0-1 0,1 0 0,-1-1 0,25-7 0,-22 5 0,0 1 0,0 0 0,33 1 0,-44 3 0,-8 1 0,-14 5 0,-27 5 0,2-6 0,-1-2 0,0-1 0,0-2 0,-53-7 0,-164-33 0,203 32 0,0 3 0,-97 4 0,69 1 0,-576 11 0,564-8 0,-103 18 0,32-6 0,79-10 0,84-5 0,13 2 0,19 3 0,154 20 0,309 6 0,-111-52 0,-98 1 0,193 14 0,-467 5 36,4 0-386,0 0 0,0-1-1,24-5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50.8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1384 24575,'21'-9'0,"1"2"0,0 0 0,0 1 0,36-5 0,-31 6 0,0-1 0,44-15 0,206-100 0,-227 101 0,-2-3 0,77-47 0,59-45 0,-157 97 0,44-41 0,-50 40 0,1 1 0,44-28 0,128-76 0,-154 97 0,1 2 0,68-28 0,-56 28 0,398-164 0,-398 165 0,-2-3 0,0-2 0,47-35 0,-3 4 0,32-33 0,-56 37 0,-26 22-1365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6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24575,'4'0'0,"6"0"0,4 0 0,0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52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24575,'3013'0'-1365,"-2994"0"-5461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7:55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24575,'8'8'0,"1"-1"0,1 1 0,14 8 0,11 7 0,226 171 0,22-20 0,-46-47 0,334 162 0,-529-268 0,-1 2 0,44 31 0,-28-16 0,170 97 0,-115-70 0,-65-35 0,62 53 0,17 12 0,22-9 0,-44-27 0,-88-48 0,-1 0 0,17 16 0,16 12 0,50 35 0,96 93 0,-165-142 0,58 38 0,-52-41 0,37 34 0,-7 0 0,-64-55 10,8 6 319,-8-7-355,-1 0 0,0 0 0,0 0 1,0 0-1,0 0 0,0 0 0,1 0 0,-1 0 0,0 0 1,0 0-1,0 0 0,0 0 0,0 0 0,1 0 1,-1 0-1,0 0 0,0 0 0,0 0 0,0 0 1,0-1-1,1 1 0,-1 0 0,0 0 0,0 0 0,0 0 1,0 0-1,0 0 0,0 0 0,0-1 0,0 1 1,1 0-1,-1 0 0,0 0 0,0 0 0,0 0 0,0 0 1,0-1-1,0 1 0,0 0 0,0 0 0,0 0 1,0 0-1,0-1 0,0 1 0,0 0 0,0 0 0,0 0 1,0 0-1,0 0 0,0-1 0,0 1 0,0 0 1,0 0-1,0 0 0,-1 0 0,1 0 0,0 0 1,0-1-1,0 1 0,0 0 0,0 0 0,0 0 0,0 0 1,0 0-1,-1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08:00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 24575,'2'1'0,"0"1"0,0-1 0,1 0 0,-1 1 0,0 0 0,-1-1 0,1 1 0,0 0 0,0 0 0,-1 0 0,1 0 0,-1 0 0,2 3 0,0-1 0,22 43 0,-20-36 0,0 0 0,1-1 0,7 11 0,-12-20 0,0 1 0,0-1 0,0 0 0,0 1 0,1-1 0,-1 0 0,0 0 0,1 0 0,-1 0 0,1 0 0,-1 0 0,1 0 0,-1-1 0,1 1 0,0 0 0,-1-1 0,1 0 0,0 1 0,-1-1 0,1 0 0,0 0 0,0 0 0,-1 0 0,1 0 0,0 0 0,-1 0 0,1 0 0,0-1 0,0 1 0,-1-1 0,1 1 0,-1-1 0,1 0 0,-1 0 0,1 0 0,-1 1 0,1-1 0,1-2 0,6-5 0,0 0 0,0-1 0,-1 1 0,11-17 0,-5 8 0,-12 14 0,0 1 0,0-1 0,0 1 0,1 0 0,-1-1 0,1 1 0,-1 1 0,1-1 0,0 0 0,0 1 0,0-1 0,5-1 0,-3 2 0,0 1 0,0-1 0,0 1 0,0 0 0,0 1 0,0-1 0,7 2 0,6 1 0,-15-4 0,-1 1 0,0 0 0,0 0 0,1 1 0,-1-1 0,0 0 0,0 1 0,1-1 0,-1 1 0,0 0 0,0 0 0,0 0 0,0 0 0,0 0 0,0 0 0,0 0 0,0 1 0,0-1 0,-1 1 0,1-1 0,0 1 0,-1 0 0,0 0 0,1 0 0,-1 0 0,2 4 0,-2-4 0,0 1 0,0 0 0,1-1 0,-1 1 0,1-1 0,-1 1 0,1-1 0,0 0 0,0 1 0,0-1 0,0 0 0,0 0 0,1-1 0,4 4 0,-3-3 0,0-1 0,1 0 0,-1 0 0,1 0 0,-1 0 0,1-1 0,-1 1 0,1-1 0,4-1 0,-3 2 0,0-1 0,-1 1 0,1 0 0,-1 0 0,1 0 0,-1 1 0,1 0 0,-1 0 0,0 0 0,7 5 0,2 0 0,-12-7 0,-1 1 0,1 0 0,-1-1 0,1 0 0,-1 1 0,1-1 0,-1 0 0,1 0 0,-1 0 0,1 0 0,0 0 0,-1 0 0,1-1 0,-1 1 0,1 0 0,-1-1 0,1 1 0,-1-1 0,1 1 0,1-2 0,29-23 0,-28 21 0,0 1 0,1-1 0,-1 1 0,1-1 0,5-1 0,-5 3 0,1 0 0,-1 0 0,1 1 0,-1 0 0,1 0 0,0 0 0,0 1 0,-1 0 0,1 0 0,0 0 0,-1 1 0,1 0 0,0 0 0,-1 0 0,1 1 0,-1-1 0,0 1 0,9 5 0,-11-5 0,0-1 0,0 0 0,0 0 0,0 0 0,0 0 0,0 0 0,1-1 0,-1 1 0,0-1 0,0 0 0,1 0 0,-1 0 0,0 0 0,0 0 0,6-2 0,3-2 0,0 0 0,21-10 0,-23 9 0,1 0 0,0 1 0,12-3 0,-15 5 0,-1 0 0,0 1 0,1 0 0,-1 0 0,1 1 0,-1 0 0,1 0 0,-1 1 0,1 0 0,-1 0 0,0 1 0,1 0 0,-1 0 0,0 0 0,0 1 0,11 7 0,26 20 0,-28-19 0,0 0 0,0-1 0,35 15 0,-47-23 0,1 0 0,0-1 0,0 1 0,0-1 0,0-1 0,0 1 0,0-1 0,0 1 0,1-2 0,-1 1 0,0 0 0,0-1 0,0 0 0,0 0 0,0-1 0,0 1 0,0-1 0,-1 0 0,8-4 0,-4 1 0,-1 0 0,1 1 0,0 0 0,1 1 0,-1 0 0,1 0 0,-1 1 0,1 0 0,0 0 0,11 0 0,-4 0 0,0-1 0,0-1 0,0 0 0,0-1 0,26-13 0,32-10 0,-69 28 0,-1-1 0,1 1 0,-1-1 0,1 1 0,0 1 0,-1-1 0,1 1 0,0-1 0,-1 1 0,1 1 0,-1-1 0,0 1 0,1-1 0,-1 1 0,0 0 0,7 5 0,-5-3 0,0-1 0,0 0 0,0-1 0,0 1 0,0-1 0,1-1 0,9 3 0,17-3 0,-26-2 0,-1 1 0,1 0 0,0 1 0,0 0 0,-1 0 0,1 0 0,-1 1 0,1 0 0,-1 0 0,7 4 0,-7-3 0,-1-1 0,1 1 0,-1-1 0,1 0 0,0 0 0,11 2 0,-15-4 0,1 0 0,-1 0 0,0 0 0,1 0 0,-1 0 0,0-1 0,1 1 0,-1-1 0,0 0 0,0 1 0,0-1 0,1 0 0,-1 0 0,0 0 0,0-1 0,0 1 0,-1 0 0,1-1 0,0 0 0,3-3 0,-5 5 0,20-19 0,-20 18 0,0 1 0,1 0 0,-1 0 0,0 0 0,0 0 0,0 0 0,1-1 0,-1 1 0,0 0 0,0 0 0,1 0 0,-1 0 0,0 0 0,0 0 0,1 0 0,-1 0 0,0 0 0,0 0 0,1 0 0,-1 0 0,0 0 0,0 0 0,1 0 0,-1 0 0,0 0 0,0 0 0,1 0 0,-1 0 0,0 0 0,0 0 0,0 1 0,1-1 0,-1 15 0,0-14 0,0 0 0,0 0 0,0 0 0,-1 0 0,1-1 0,0 1 0,0 0 0,-1 0 0,1 0 0,-1-1 0,1 1 0,-1 0 0,1-1 0,-1 1 0,1 0 0,-1-1 0,1 1 0,-1 0 0,0-1 0,1 1 0,-1-1 0,0 1 0,0-1 0,1 0 0,-3 1 0,2-1 0,-1 1 0,0-1 0,1 0 0,-1 0 0,1-1 0,-1 1 0,0 0 0,1-1 0,-1 1 0,1 0 0,-1-1 0,-2-1 0,-3-2 0,0 0 0,1 0 0,-1 0 0,-8-9 0,-84-93 0,97 104 0,0 1 0,1 0 0,-1-1 0,0 1 0,0 0 0,0 0 0,0 0 0,0 0 0,-1 0 0,1 0 0,0 1 0,0-1 0,0 1 0,-1-1 0,1 1 0,-5 0 0,3 0 0,0 1 0,0 0 0,0 0 0,-1 0 0,1 0 0,0 1 0,0-1 0,-5 4 0,-5 4 0,0 1 0,1 0 0,-19 19 0,28-25 0,-8 8 0,4-4 0,-1 0 0,0 0 0,0-1 0,-13 8 0,19-13 0,0-1 0,-1 1 0,1-1 0,0 0 0,0 0 0,-1 0 0,1-1 0,-1 1 0,1-1 0,0 1 0,-1-1 0,1 0 0,-1-1 0,1 1 0,-1-1 0,1 1 0,0-1 0,-1 0 0,-2-2 0,-51-25 0,47 22 0,0 1 0,-1 0 0,1 0 0,-1 1 0,0 0 0,0 1 0,0 0 0,0 1 0,-12-1 0,-32 1 0,0 3 0,0 2 0,0 2 0,-104 25 0,140-26 0,-1-2 0,0 0 0,0-1 0,-21-2 0,-32 3 0,29 4 0,1 3 0,0 1 0,-44 17 0,80-24 0,4-2 0,-1 0 0,1 0 0,-1 0 0,1-1 0,-1 1 0,1-1 0,-1 0 0,1 0 0,-1 0 0,0 0 0,1 0 0,-1-1 0,1 0 0,-4-1 0,0-1 0,0-1 0,0 0 0,1 0 0,0 0 0,-9-9 0,9 8 0,-1 1 0,1-1 0,-1 1 0,0 0 0,0 1 0,0 0 0,0 0 0,-1 0 0,-10-1 0,1 1 0,0 1 0,0 1 0,-21 0 0,28 2 0,0-2 0,0 1 0,-1-1 0,1-1 0,0 0 0,0 0 0,0-1 0,1 0 0,-1-1 0,-17-9 0,-4 6 0,29 7 0,-1 0 0,0 0 0,1-1 0,-1 1 0,1-1 0,-1 1 0,1-1 0,-1 0 0,1 0 0,-1 0 0,-3-3 0,6 4 0,0-1 0,0 1 0,1-1 0,-1 1 0,0-1 0,0 1 0,0 0 0,1-1 0,-1 1 0,0-1 0,0 1 0,1 0 0,-1-1 0,0 1 0,1 0 0,-1-1 0,0 1 0,1 0 0,-1-1 0,1 1 0,-1 0 0,0 0 0,1 0 0,-1-1 0,1 1 0,-1 0 0,1 0 0,-1 0 0,1 0 0,-1 0 0,1 0 0,-1 0 0,1 0 0,20-5 0,0 2 0,0 1 0,1 1 0,-1 1 0,31 5 0,85 19 0,-54-8 0,63 4 0,2-7 0,187-7 0,-145-13 0,44-1 0,156 31-1365,-353-20-5461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7:58.8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4245 24575,'9'-28'0,"-2"10"0,15-100 0,-5 16 0,-11 71 0,-5 20 0,1 1 0,1-1 0,0 1 0,6-16 0,2-2 0,-1-1 0,-1 0 0,-2-1 0,5-45 0,3-8 0,86-320 0,-86 352 0,-7 25 0,10-53 0,-15 57 0,2 0 0,0 0 0,1 0 0,1 1 0,2-1 0,0 2 0,0-1 0,2 1 0,1 1 0,1 0 0,0 1 0,16-17 0,26-27 0,-9 12 0,55-80 0,48-72 0,-94 130 0,-26 32 0,-14 18 0,27-29 0,17-22 0,-13 14 0,203-195 0,18 19 0,-194 172 0,-14 11 0,6-5 0,1 2 0,96-59 0,-125 91 0,-1-2 0,47-42 0,-76 62 0,-1 1 0,1 0 0,0 0 0,0 0 0,15-5 0,23-12 0,-26 9 0,4-5 0,0 2 0,2 0 0,0 1 0,0 2 0,2 1 0,34-11 0,0 8 0,-17 5 0,83-31 0,-48 12 0,100-23 0,9-2 0,12-22 0,46-14 0,-194 75 0,58-7 0,-66 14 0,-1-2 0,61-21 0,79-23 0,-43 15 0,-104 24 0,37-18 0,14-7 0,18 3 0,1 4 0,144-22 0,32 16 0,-64 12 0,407-18 0,-311 31 0,-197 6 0,411-15 0,-457 22 0,114 3 0,-142 0 0,-1 2 0,56 13 0,161 33 0,-3-2 0,-200-35 0,294 80 0,-200-39 0,-15-5 0,-102-39 0,9 2 0,54 25 0,7 11 0,140 73 0,-218-106 0,-1 2 0,-1 0 0,-1 1 0,0 1 0,30 37 0,81 123 0,-121-162 0,-1 1 0,0 1 0,-2-1 0,0 2 0,-1-1 0,-1 1 0,-1 1 0,-1-1 0,3 24 0,-3-12 0,2-1 0,0-1 0,2 1 0,2-2 0,18 38 0,-10-12-1365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02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257 76 24575,'-36'-4'0,"29"3"0,1-1 0,-1 2 0,0-1 0,1 1 0,-1 0 0,-11 2 0,17-2 0,-1 1 0,0 0 0,0 0 0,0-1 0,0 1 0,0 1 0,1-1 0,-1 0 0,0 0 0,1 0 0,-1 1 0,1-1 0,0 1 0,-1-1 0,1 1 0,0 0 0,0 0 0,0-1 0,0 1 0,0 0 0,0 0 0,1 0 0,-1 0 0,1 0 0,-1 0 0,1 3 0,-3 8 0,1-4 0,0 0 0,1 0 0,0 1 0,0-1 0,1 15 0,0-22 0,1 0 0,-1 0 0,1 1 0,-1-1 0,1 0 0,0 0 0,0 0 0,0 0 0,0-1 0,0 1 0,0 0 0,0 0 0,1-1 0,-1 1 0,1 0 0,-1-1 0,1 1 0,0-1 0,-1 0 0,1 0 0,0 0 0,0 0 0,0 0 0,0 0 0,0 0 0,0 0 0,0-1 0,0 1 0,4 0 0,15 3 0,-12-2 0,-1 0 0,1-1 0,17 1 0,-23-2 0,-1 0 0,1-1 0,-1 1 0,1-1 0,-1 1 0,1-1 0,-1 0 0,1 0 0,-1 0 0,1 0 0,-1-1 0,0 1 0,0 0 0,0-1 0,0 0 0,0 1 0,3-5 0,-2 3 0,-1 1 0,0-2 0,1 1 0,-1 0 0,0 0 0,-1-1 0,1 1 0,0-1 0,-1 1 0,0-1 0,0 0 0,0 1 0,-1-1 0,1 0 0,-1 0 0,0 0 0,0 1 0,0-1 0,0 0 0,-1 0 0,1 0 0,-1 1 0,0-1 0,0 0 0,-1 1 0,-2-8 0,0 6 0,1-1 0,-1 1 0,0 0 0,-1 0 0,1 0 0,-1 1 0,0-1 0,0 1 0,-1 0 0,1 1 0,-1-1 0,1 1 0,-1 0 0,0 1 0,-7-3 0,-10-3 0,-47-13 0,63 20 0,1 0 0,0 0 0,-1 1 0,1-1 0,-1 1 0,1 1 0,-1-1 0,-12 4 0,18-3 0,-1-1 0,0 1 0,0 0 0,1 0 0,-1 0 0,0 0 0,1 1 0,-1-1 0,1 0 0,0 1 0,-1-1 0,1 1 0,0-1 0,0 1 0,0 0 0,0-1 0,0 1 0,0 0 0,1 0 0,-1 0 0,1-1 0,-1 4 0,-2 6 0,2 0 0,-2 22 0,0 0 0,1-23 0,0-5 0,1 0 0,0 0 0,1 0 0,-1 0 0,1 1 0,0 7 0,1-11 0,-1 0 0,1 0 0,-1-1 0,1 1 0,0 0 0,0-1 0,0 1 0,0 0 0,0-1 0,0 1 0,0-1 0,1 1 0,-1-1 0,0 0 0,1 0 0,-1 1 0,1-1 0,0 0 0,-1 0 0,1-1 0,3 3 0,7 1 0,0 0 0,0 0 0,0-1 0,1 0 0,20 1 0,66-2 0,-75-2 0,-20 0 0,-1-1 0,1 1 0,-1-1 0,1 0 0,-1 0 0,1 0 0,-1 0 0,0 0 0,0-1 0,1 0 0,-1 1 0,0-1 0,-1 0 0,1 0 0,0-1 0,-1 1 0,1-1 0,-1 1 0,1-1 0,-1 0 0,0 0 0,0 0 0,-1 0 0,1 0 0,1-5 0,-2 6 0,-1 0 0,1 0 0,-1-1 0,0 1 0,1 0 0,-1 0 0,0-1 0,-1 1 0,1 0 0,0 0 0,-1-1 0,1 1 0,-1 0 0,-1-4 0,-16-33 0,11 25 0,-57-105-1365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07.9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1307 24575,'3'-2'0,"1"0"0,-1 0 0,1 0 0,0 0 0,-1 0 0,1 1 0,0-1 0,6 0 0,9-4 0,178-71 0,-187 72 0,0 1 0,-1-1 0,10-7 0,10-5 0,-3 6 0,0 0 0,0 2 0,32-6 0,27-9 0,49-10 0,-95 26 0,-1-2 0,44-17 0,-22-1 0,-40 18 0,0 0 0,35-10 0,-32 13 0,2 1 0,0-1 0,0-2 0,-1 0 0,34-19 0,223-154 0,-176 95 0,-80 64 0,0 1 0,2 1 0,47-28 0,-59 40 0,-1-1 0,0 0 0,21-21 0,-18 16 0,24-17 0,9 2 0,-33 20 0,0 0 0,23-18 0,-33 21 0,2-1 0,1-1 0,0 2 0,1-1 0,-1 1 0,1 1 0,1 0 0,12-5 0,-4 3 0,-1-1 0,-1-1 0,1 0 0,23-19 0,-21 14 0,1 0 0,29-13 0,64-23 0,-90 40-137,-1-1 0,33-22 0,-39 24-817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0.6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168 23 24575,'0'0'0,"0"-1"0,0 0 0,-1 1 0,1-1 0,0 1 0,-1-1 0,1 1 0,0-1 0,-1 1 0,1-1 0,-1 1 0,1 0 0,-1-1 0,1 1 0,-1-1 0,1 1 0,-1 0 0,1 0 0,-1-1 0,1 1 0,-1 0 0,0 0 0,1 0 0,-1-1 0,1 1 0,-1 0 0,-1 0 0,-22-2 0,17 1 0,-19-3 0,19 2 0,0 1 0,0 0 0,0 0 0,-1 0 0,-11 2 0,18-1 0,-1 0 0,0 1 0,0-1 0,1 1 0,-1-1 0,0 1 0,1 0 0,-1 0 0,0 0 0,1 0 0,-1 0 0,1 0 0,0 0 0,-1 0 0,1 0 0,0 1 0,0-1 0,0 1 0,0-1 0,0 1 0,0-1 0,0 1 0,0-1 0,0 1 0,1 0 0,-1 0 0,0 2 0,0 1 0,0-1 0,0 1 0,0-1 0,0 1 0,1-1 0,-1 1 0,1 0 0,1-1 0,-1 1 0,1 0 0,-1-1 0,1 1 0,1-1 0,-1 1 0,0-1 0,1 1 0,0-1 0,0 0 0,1 0 0,-1 0 0,1 0 0,0 0 0,0-1 0,0 1 0,0-1 0,0 0 0,1 0 0,0 0 0,-1 0 0,1-1 0,0 0 0,1 1 0,-1-1 0,0-1 0,0 1 0,1 0 0,-1-1 0,1 0 0,0 0 0,-1-1 0,1 1 0,4-1 0,-5 0 0,4 1 0,1-1 0,0 0 0,-1-1 0,1 0 0,0 0 0,8-3 0,-15 3 0,0 0 0,0 0 0,0 0 0,0 0 0,0 0 0,0-1 0,0 1 0,0 0 0,-1-1 0,1 0 0,-1 1 0,1-1 0,-1 0 0,1 0 0,-1 0 0,0 0 0,0 0 0,0 0 0,0 0 0,-1 0 0,1 0 0,0-1 0,-1 1 0,1 0 0,-1 0 0,0-1 0,0-3 0,0 4 0,1 0 0,-1-1 0,0 1 0,-1 0 0,1 0 0,0 0 0,0-1 0,-1 1 0,1 0 0,-1 0 0,0 0 0,0 0 0,0 0 0,0 0 0,0 0 0,0 0 0,0 0 0,-1 0 0,-1-1 0,0 1 0,0 0 0,0 0 0,0 0 0,0 1 0,0-1 0,0 1 0,-1 0 0,1 0 0,0 1 0,-1-1 0,1 0 0,-4 1 0,-18-3-455,2-1 0,-30-9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6.55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0 24575,'5'2'0,"0"-1"0,0 1 0,-1 0 0,1 0 0,0 1 0,-1-1 0,0 1 0,0 0 0,6 5 0,1 0 0,58 44 0,100 97 0,-44-34 0,-99-92 0,-1 0 0,31 39 0,-20-20 0,3-1 0,47 39 0,94 64 0,-141-113 0,119 87 0,72 58 0,-200-151 0,-1 1 0,32 37 0,58 110 0,-94-134 0,43 87 0,-56-110 0,0 0 0,1-1 0,27 25 0,3 3 0,129 152 0,-141-161 0,62 53 0,18 2 0,-93-74-341,0 1 0,-1 0-1,22 29 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9.51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133 13 24575,'-37'-6'0,"31"4"0,-1 1 0,0-1 0,0 2 0,-14-1 0,19 1 0,0 0 0,1 0 0,-1 1 0,0-1 0,0 1 0,0-1 0,0 1 0,1 0 0,-1 0 0,0 0 0,1 0 0,-1 0 0,0 0 0,1 0 0,0 1 0,-1-1 0,1 0 0,0 1 0,-1-1 0,1 1 0,0-1 0,-1 4 0,0-2 0,1-1 0,0 1 0,-1 0 0,1 0 0,0 0 0,1 0 0,-1 0 0,0 0 0,1 0 0,0 0 0,0 0 0,0 0 0,0 0 0,0 0 0,1 0 0,-1 0 0,2 5 0,-1-6 0,0 0 0,0 0 0,0 0 0,1 0 0,-1 0 0,1 0 0,-1 0 0,1-1 0,0 1 0,0-1 0,-1 1 0,1-1 0,0 1 0,0-1 0,0 0 0,1 0 0,-1 0 0,0 0 0,0 0 0,1-1 0,-1 1 0,4 0 0,9 2 109,21 3 83,-34-6-285,-1 0 1,1 0-1,0 0 1,-1 0-1,1 0 1,0-1-1,-1 1 1,1-1-1,0 1 0,-1-1 1,1 1-1,-1-1 1,1 0-1,-1 0 1,1 0-1,-1 0 0,3-2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7:58.83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4245 24575,'9'-28'0,"-2"10"0,15-100 0,-5 16 0,-11 71 0,-5 20 0,1 1 0,1-1 0,0 1 0,6-16 0,2-2 0,-1-1 0,-1 0 0,-2-1 0,5-45 0,3-8 0,86-320 0,-86 352 0,-7 25 0,10-53 0,-15 57 0,2 0 0,0 0 0,1 0 0,1 1 0,2-1 0,0 2 0,0-1 0,2 1 0,1 1 0,1 0 0,0 1 0,16-17 0,26-27 0,-9 12 0,55-80 0,48-72 0,-94 130 0,-26 32 0,-14 18 0,27-29 0,17-22 0,-13 14 0,203-195 0,18 19 0,-194 172 0,-14 11 0,6-5 0,1 2 0,96-59 0,-125 91 0,-1-2 0,47-42 0,-76 62 0,-1 1 0,1 0 0,0 0 0,0 0 0,15-5 0,23-12 0,-26 9 0,4-5 0,0 2 0,2 0 0,0 1 0,0 2 0,2 1 0,34-11 0,0 8 0,-17 5 0,83-31 0,-48 12 0,100-23 0,9-2 0,12-22 0,46-14 0,-194 75 0,58-7 0,-66 14 0,-1-2 0,61-21 0,79-23 0,-43 15 0,-104 24 0,37-18 0,14-7 0,18 3 0,1 4 0,144-22 0,32 16 0,-64 12 0,407-18 0,-311 31 0,-197 6 0,411-15 0,-457 22 0,114 3 0,-142 0 0,-1 2 0,56 13 0,161 33 0,-3-2 0,-200-35 0,294 80 0,-200-39 0,-15-5 0,-102-39 0,9 2 0,54 25 0,7 11 0,140 73 0,-218-106 0,-1 2 0,-1 0 0,-1 1 0,0 1 0,30 37 0,81 123 0,-121-162 0,-1 1 0,0 1 0,-2-1 0,0 2 0,-1-1 0,-1 1 0,-1 1 0,-1-1 0,3 24 0,-3-12 0,2-1 0,0-1 0,2 1 0,2-2 0,18 38 0,-10-12-1365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6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24575,'1'0'0,"4"0"0,1 0 0,3 0 0,1 0 0,1 0 0,-1 0-8191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02.9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257 76 24575,'-36'-4'0,"29"3"0,1-1 0,-1 2 0,0-1 0,1 1 0,-1 0 0,-11 2 0,17-2 0,-1 1 0,0 0 0,0 0 0,0-1 0,0 1 0,0 1 0,1-1 0,-1 0 0,0 0 0,1 0 0,-1 1 0,1-1 0,0 1 0,-1-1 0,1 1 0,0 0 0,0 0 0,0-1 0,0 1 0,0 0 0,0 0 0,1 0 0,-1 0 0,1 0 0,-1 0 0,1 3 0,-3 8 0,1-4 0,0 0 0,1 0 0,0 1 0,0-1 0,1 15 0,0-22 0,1 0 0,-1 0 0,1 1 0,-1-1 0,1 0 0,0 0 0,0 0 0,0 0 0,0-1 0,0 1 0,0 0 0,0 0 0,1-1 0,-1 1 0,1 0 0,-1-1 0,1 1 0,0-1 0,-1 0 0,1 0 0,0 0 0,0 0 0,0 0 0,0 0 0,0 0 0,0 0 0,0-1 0,0 1 0,4 0 0,15 3 0,-12-2 0,-1 0 0,1-1 0,17 1 0,-23-2 0,-1 0 0,1-1 0,-1 1 0,1-1 0,-1 1 0,1-1 0,-1 0 0,1 0 0,-1 0 0,1 0 0,-1-1 0,0 1 0,0 0 0,0-1 0,0 0 0,0 1 0,3-5 0,-2 3 0,-1 1 0,0-2 0,1 1 0,-1 0 0,0 0 0,-1-1 0,1 1 0,0-1 0,-1 1 0,0-1 0,0 0 0,0 1 0,-1-1 0,1 0 0,-1 0 0,0 0 0,0 1 0,0-1 0,0 0 0,-1 0 0,1 0 0,-1 1 0,0-1 0,0 0 0,-1 1 0,-2-8 0,0 6 0,1-1 0,-1 1 0,0 0 0,-1 0 0,1 0 0,-1 1 0,0-1 0,0 1 0,-1 0 0,1 1 0,-1-1 0,1 1 0,-1 0 0,0 1 0,-7-3 0,-10-3 0,-47-13 0,63 20 0,1 0 0,0 0 0,-1 1 0,1-1 0,-1 1 0,1 1 0,-1-1 0,-12 4 0,18-3 0,-1-1 0,0 1 0,0 0 0,1 0 0,-1 0 0,0 0 0,1 1 0,-1-1 0,1 0 0,0 1 0,-1-1 0,1 1 0,0-1 0,0 1 0,0 0 0,0-1 0,0 1 0,0 0 0,1 0 0,-1 0 0,1-1 0,-1 4 0,-2 6 0,2 0 0,-2 22 0,0 0 0,1-23 0,0-5 0,1 0 0,0 0 0,1 0 0,-1 0 0,1 1 0,0 7 0,1-11 0,-1 0 0,1 0 0,-1-1 0,1 1 0,0 0 0,0-1 0,0 1 0,0 0 0,0-1 0,0 1 0,0-1 0,1 1 0,-1-1 0,0 0 0,1 0 0,-1 1 0,1-1 0,0 0 0,-1 0 0,1-1 0,3 3 0,7 1 0,0 0 0,0 0 0,0-1 0,1 0 0,20 1 0,66-2 0,-75-2 0,-20 0 0,-1-1 0,1 1 0,-1-1 0,1 0 0,-1 0 0,1 0 0,-1 0 0,0 0 0,0-1 0,1 0 0,-1 1 0,0-1 0,-1 0 0,1 0 0,0-1 0,-1 1 0,1-1 0,-1 1 0,1-1 0,-1 0 0,0 0 0,0 0 0,-1 0 0,1 0 0,1-5 0,-2 6 0,-1 0 0,1 0 0,-1-1 0,0 1 0,1 0 0,-1 0 0,0-1 0,-1 1 0,1 0 0,0 0 0,-1-1 0,1 1 0,-1 0 0,-1-4 0,-16-33 0,11 25 0,-57-105-1365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07.9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1307 24575,'3'-2'0,"1"0"0,-1 0 0,1 0 0,0 0 0,-1 0 0,1 1 0,0-1 0,6 0 0,9-4 0,178-71 0,-187 72 0,0 1 0,-1-1 0,10-7 0,10-5 0,-3 6 0,0 0 0,0 2 0,32-6 0,27-9 0,49-10 0,-95 26 0,-1-2 0,44-17 0,-22-1 0,-40 18 0,0 0 0,35-10 0,-32 13 0,2 1 0,0-1 0,0-2 0,-1 0 0,34-19 0,223-154 0,-176 95 0,-80 64 0,0 1 0,2 1 0,47-28 0,-59 40 0,-1-1 0,0 0 0,21-21 0,-18 16 0,24-17 0,9 2 0,-33 20 0,0 0 0,23-18 0,-33 21 0,2-1 0,1-1 0,0 2 0,1-1 0,-1 1 0,1 1 0,1 0 0,12-5 0,-4 3 0,-1-1 0,-1-1 0,1 0 0,23-19 0,-21 14 0,1 0 0,29-13 0,64-23 0,-90 40-137,-1-1 0,33-22 0,-39 24-817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0.6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168 23 24575,'0'0'0,"0"-1"0,0 0 0,-1 1 0,1-1 0,0 1 0,-1-1 0,1 1 0,0-1 0,-1 1 0,1-1 0,-1 1 0,1 0 0,-1-1 0,1 1 0,-1-1 0,1 1 0,-1 0 0,1 0 0,-1-1 0,1 1 0,-1 0 0,0 0 0,1 0 0,-1-1 0,1 1 0,-1 0 0,-1 0 0,-22-2 0,17 1 0,-19-3 0,19 2 0,0 1 0,0 0 0,0 0 0,-1 0 0,-11 2 0,18-1 0,-1 0 0,0 1 0,0-1 0,1 1 0,-1-1 0,0 1 0,1 0 0,-1 0 0,0 0 0,1 0 0,-1 0 0,1 0 0,0 0 0,-1 0 0,1 0 0,0 1 0,0-1 0,0 1 0,0-1 0,0 1 0,0-1 0,0 1 0,0-1 0,0 1 0,1 0 0,-1 0 0,0 2 0,0 1 0,0-1 0,0 1 0,0-1 0,0 1 0,1-1 0,-1 1 0,1 0 0,1-1 0,-1 1 0,1 0 0,-1-1 0,1 1 0,1-1 0,-1 1 0,0-1 0,1 1 0,0-1 0,0 0 0,1 0 0,-1 0 0,1 0 0,0 0 0,0-1 0,0 1 0,0-1 0,0 0 0,1 0 0,0 0 0,-1 0 0,1-1 0,0 0 0,1 1 0,-1-1 0,0-1 0,0 1 0,1 0 0,-1-1 0,1 0 0,0 0 0,-1-1 0,1 1 0,4-1 0,-5 0 0,4 1 0,1-1 0,0 0 0,-1-1 0,1 0 0,0 0 0,8-3 0,-15 3 0,0 0 0,0 0 0,0 0 0,0 0 0,0 0 0,0-1 0,0 1 0,0 0 0,-1-1 0,1 0 0,-1 1 0,1-1 0,-1 0 0,1 0 0,-1 0 0,0 0 0,0 0 0,0 0 0,0 0 0,-1 0 0,1 0 0,0-1 0,-1 1 0,1 0 0,-1 0 0,0-1 0,0-3 0,0 4 0,1 0 0,-1-1 0,0 1 0,-1 0 0,1 0 0,0 0 0,0-1 0,-1 1 0,1 0 0,-1 0 0,0 0 0,0 0 0,0 0 0,0 0 0,0 0 0,0 0 0,0 0 0,-1 0 0,-1-1 0,0 1 0,0 0 0,0 0 0,0 0 0,0 1 0,0-1 0,0 1 0,-1 0 0,1 0 0,0 1 0,-1-1 0,1 0 0,-4 1 0,-18-3-455,2-1 0,-30-9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6.55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0 24575,'5'2'0,"0"-1"0,0 1 0,-1 0 0,1 0 0,0 1 0,-1-1 0,0 1 0,0 0 0,6 5 0,1 0 0,58 44 0,100 97 0,-44-34 0,-99-92 0,-1 0 0,31 39 0,-20-20 0,3-1 0,47 39 0,94 64 0,-141-113 0,119 87 0,72 58 0,-200-151 0,-1 1 0,32 37 0,58 110 0,-94-134 0,43 87 0,-56-110 0,0 0 0,1-1 0,27 25 0,3 3 0,129 152 0,-141-161 0,62 53 0,18 2 0,-93-74-341,0 1 0,-1 0-1,22 29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18:19.51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133 13 24575,'-37'-6'0,"31"4"0,-1 1 0,0-1 0,0 2 0,-14-1 0,19 1 0,0 0 0,1 0 0,-1 1 0,0-1 0,0 1 0,0-1 0,0 1 0,1 0 0,-1 0 0,0 0 0,1 0 0,-1 0 0,0 0 0,1 0 0,0 1 0,-1-1 0,1 0 0,0 1 0,-1-1 0,1 1 0,0-1 0,-1 4 0,0-2 0,1-1 0,0 1 0,-1 0 0,1 0 0,0 0 0,1 0 0,-1 0 0,0 0 0,1 0 0,0 0 0,0 0 0,0 0 0,0 0 0,0 0 0,1 0 0,-1 0 0,2 5 0,-1-6 0,0 0 0,0 0 0,0 0 0,1 0 0,-1 0 0,1 0 0,-1 0 0,1-1 0,0 1 0,0-1 0,-1 1 0,1-1 0,0 1 0,0-1 0,0 0 0,1 0 0,-1 0 0,0 0 0,0 0 0,1-1 0,-1 1 0,4 0 0,9 2 109,21 3 83,-34-6-285,-1 0 1,1 0-1,0 0 1,-1 0-1,1 0 1,0-1-1,-1 1 1,1-1-1,0 1 0,-1-1 1,1 1-1,-1-1 1,1 0-1,-1 0 1,1 0-1,-1 0 0,3-2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35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24575,'8'1'0,"0"0"0,0 1 0,0 0 0,-1 1 0,1-1 0,-1 2 0,0-1 0,0 1 0,9 6 0,7 2 0,-18-9 0,55 27 0,-1 3 0,58 42 0,-26-17 0,-64-42 0,47 34 0,6 6 0,0 0 0,-21-8 0,76 65 0,-103-87 0,-23-19 0,0 0 0,14 14 0,178 185 0,-172-175 0,-8-10 0,-1 2 0,0 0 0,-2 1 0,18 32 0,8 17 0,3-2 0,3-2 0,81 86 0,-40-47 0,38 40 0,-106-126 0,95 104 0,-58-60 0,-12-14 0,-34-38 0,0 0 0,31 22 0,-30-25 0,-1 0 0,0 1 0,22 26 0,-29-30-136,1 0-1,-1 0 1,2-1-1,-1 1 1,1-2-1,0 1 1,0-1-1,1-1 0,11 5 1,-5-3-6690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38.3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5043 24575,'393'-317'0,"-320"253"0,-17 16 0,82-90 0,-102 99 0,2 2 0,48-36 0,41-39 0,-115 98 0,-1 0 0,-1-1 0,16-28 0,5-8 0,14-8 0,57-59 0,-57 69 0,-29 29 0,-2 0 0,0-1 0,14-30 0,-15 28 0,0 1 0,30-40 0,-8 20 0,53-81 0,13-27 0,-51 79 0,48-92 0,44-92 0,-96 181 0,-1-1 0,59-71 0,-9 20 0,32-37 0,-15 20 0,-73 90 0,85-89 0,59-56 0,-135 142 0,66-103 0,-35 29 0,158-197 0,-155 222 0,-56 69 0,1 1 0,2 2 0,2 0 0,37-30 0,-43 45 0,0-2 0,-1-1 0,-1-1 0,-2 0 0,33-45 0,-45 54 0,1 0 0,0 1 0,1 0 0,0 0 0,1 1 0,0 1 0,1 0 0,20-12 0,-21 14 0,0 1 0,-1-2 0,-1 1 0,1-2 0,-1 1 0,-1-1 0,0-1 0,10-14 0,-3 5 0,1 0 0,1 2 0,1 0 0,0 1 0,30-20 0,-22 17 0,0-2 0,30-31 0,-36 29 0,-6 6 0,31-28 0,-31 33 255,-13 10-435,1 0 0,-1 0 0,1 1 0,0-1 0,0 1 0,0 0 0,0 0 0,5-2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41.4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1 481 24575,'5'4'0,"0"1"0,0-1 0,0 1 0,-1 0 0,0 1 0,0-1 0,0 1 0,0-1 0,-1 1 0,4 10 0,-1-4 0,4 6 0,1-1 0,17 21 0,-28-38 0,1 1 0,-1-1 0,1 0 0,0 1 0,-1-1 0,1 1 0,-1-1 0,1 0 0,0 0 0,-1 1 0,1-1 0,0 0 0,-1 0 0,1 0 0,0 0 0,0 0 0,-1 0 0,1 0 0,0 0 0,-1 0 0,1 0 0,0 0 0,0 0 0,-1 0 0,1-1 0,0 1 0,-1 0 0,1-1 0,-1 1 0,1 0 0,0-1 0,0 0 0,22-17 0,-19 14 0,106-104 0,5-4 0,217-183 0,-307 274-455,1 1 0,45-26 0,-55 38-6371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51.4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4579 24575,'3'-53'0,"2"0"0,3 1 0,17-65 0,-12 60 0,59-368 0,-50 297 0,-10 71 0,5-93 0,-3-28 0,-9 148 0,1-1 0,2 1 0,19-51 0,-3 26 0,2 0 0,50-79 0,63-44 0,-36 50 0,60-77 0,-37 48 0,-107 134 0,26-23 0,-26 27 0,32-39 0,-49 55 0,25-34 0,38-40 0,-54 66 0,1 0 0,0 0 0,1 1 0,0 1 0,0 0 0,1 1 0,18-8 0,142-75 0,-20 8 0,-45 37 0,152-44 0,-198 69 0,64-33 0,13-4 0,106-20 0,21-7 0,-212 62 0,67-40 0,-6 3 0,-87 43 0,0 0 0,-1-2 0,42-36 0,-40 30 0,2 1 0,41-24 0,-68 45 0,190-96 0,-152 83 0,84-19 0,-56 17 0,-53 13 0,100-28 0,138-19 0,-206 46 0,44-6 0,181-46 0,-239 49 0,-1 2 0,1 2 0,1 1 0,39 1 0,-27 1 0,2 0 0,170-13 0,-159 8 0,96-25 0,-26 4 0,220-19 0,-312 42 0,170-26 0,80-6 0,233 32 0,-289 7 0,-101 2 0,-1 6 0,0 5 0,-1 7 0,142 41 0,-32-4 0,-181-44 0,-1 3 0,67 30 0,-76-28 0,-14-4 0,-2 3 0,0 1 0,-1 1 0,36 30 0,-51-37 0,22 20 0,-1 2 0,-1 2 0,43 57 0,4 4 0,-34-46 0,-24-28 0,-2 2 0,-2 1 0,33 48 0,-20-14 0,65 101 0,-91-146 0,0 0 0,9 23 0,-11-23 0,0 0 0,16 24 0,18 6 0,-31-36 0,0 0 0,13 20 0,-21-26 0,15 21 0,-17-25 0,0 1 0,0-1 0,0 0 0,0 0 0,0 0 0,0 0 0,0 0 0,0 0 0,1 0 0,-1 0 0,0 0 0,1 0 0,-1-1 0,3 2 0,-4-3 0,1 1 0,-1 0 0,0-1 0,1 1 0,-1 0 0,0-1 0,0 1 0,1 0 0,-1-1 0,0 1 0,0-1 0,1 1 0,-1-1 0,0 1 0,0 0 0,0-1 0,0 1 0,0-1 0,0 1 0,0-1 0,0 1 0,0-1 0,0 1 0,0-1 0,0 1 0,0-1 0,0 1 0,0-1 0,0 1 0,0 0 0,-1-1 0,1 1 0,0-1 0,0 1 0,-1-1 0,-6-19 0,-6-8 0,-27-41 0,-6-10 0,8 1 0,-3 0 0,-102-140 0,88 144 0,29 37 0,-41-46 0,-34-7 0,80 76 0,0 1 0,0 1 0,-37-16 0,11 7 0,-42-22 0,-1 4 0,-3 4 0,-163-40 0,-3 5 0,-6-1 0,-398-124 0,539 154 0,-466-130 0,573 167 0,-348-80 0,348 81 0,0 1 0,1 1 0,-1 1 0,0 0 0,0 1 0,-21 4 0,-4 7 0,0 1 0,-74 35 0,-9 3 0,-86 12 0,23-8 0,94-28 0,-135 19 0,128-28 0,-356 44 0,230-26 0,173-26 0,-360 69 0,182-42 0,-97 20 0,188-10 0,57-17 0,-167 54 0,227-76 0,1 2 0,-1 0 0,1 2 0,1 0 0,0 2 0,-27 21 0,-110 111 0,111-98 0,-87 67 0,-107 52 0,129-90 0,-8 1 0,-87 64 0,41-19 0,-28 22 0,152-105 0,-62 71 0,11-10 0,-5-5 0,-76 77 0,159-154 0,1 1 0,0 0 0,2 1 0,0 0 0,1 2 0,2-1 0,-14 39 0,19-39 0,0 0 0,-3 41 0,-4 20 0,-10 39 0,-12 202 0,24-195 0,4-42 0,10 138 0,1-110 0,-13 152 0,-37 109 0,44-366 0,-7 29 0,7-38 0,1 0 0,0 0 0,-1 1 0,1-1 0,-1 0 0,0 0 0,1 0 0,-1 0 0,0 0 0,1 0 0,-1 0 0,0 0 0,0 0 0,0 0 0,0 0 0,0 0 0,0 0 0,0-1 0,0 1 0,-1-1 0,1 1 0,0-1 0,-3 2 0,4-2 0,0 0 0,-1 0 0,1 0 0,-1 0 0,1 0 0,-1 0 0,1 0 0,-1-1 0,1 1 0,-1 0 0,1 0 0,-1 0 0,1 0 0,0 0 0,-1-1 0,1 1 0,-1 0 0,1 0 0,0-1 0,-1 1 0,1 0 0,0-1 0,-1 1 0,1 0 0,0-1 0,0 1 0,-1-1 0,1 1 0,0 0 0,0-1 0,-1 1 0,1-1 0,0 1 0,0-1 0,0 1 0,0-1 0,0 1 0,0 0 0,0-2 0,1-19 0,8-16 0,1 1 0,17-41 0,-5 16 0,62-211 0,51-138 0,188-287 0,-136 286 0,-52 104 0,-117 264 0,-2 0 0,18-80 0,-2 4 0,-20 90 0,0 1 0,2 0 0,1 1 0,36-47 0,-41 61 0,0 0 0,1 1 0,0 1 0,0 0 0,2 0 0,-1 1 0,1 1 0,1 0 0,0 1 0,0 0 0,0 1 0,21-7 0,151-48 0,70-26 0,24-19 0,223-102 0,-123 4 0,89-33 0,-407 210 0,1 2 0,2 2 0,79-17 0,77-26 0,-139 38 0,1 4 0,138-23 0,504-33 0,-431 64 0,102-4 0,45 6 0,298 4 0,-497 13 0,-169-2 0,475 11 0,-421 5-170,-96-10-1025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54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24575,'7'3'0,"1"0"0,-1 0 0,0 1 0,0 0 0,0 1 0,-1-1 0,1 1 0,6 7 0,5 7 0,19 25 0,-11-14 0,-1 0 0,-9-10 0,29 27 0,-36-38-227,0-1-1,1-1 1,0 1-1,0-2 1,13 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6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6:55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268 1 24575,'0'5'0,"-1"0"0,0 0 0,0 0 0,-1 0 0,1 0 0,-1-1 0,-2 6 0,-7 17 0,8-17 0,-1-1 0,0 1 0,-1-1 0,0 0 0,-1-1 0,0 1 0,0-1 0,-14 13 0,-10 15 0,3 0 0,5-7 0,1 0 0,2 0 0,-17 35 0,24-22 327,11-36-569,-1 1 0,0-1 1,0 0-1,0 0 0,0 1 1,-5 7-1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8:51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74 0 24575,'24'0'0,"0"2"0,0 0 0,0 1 0,-1 2 0,0 0 0,0 2 0,0 0 0,0 1 0,-1 2 0,22 12 0,-38-18 0,-1 0 0,0 0 0,1 0 0,-1 0 0,-1 1 0,1 0 0,-1 0 0,0 0 0,0 0 0,0 1 0,-1 0 0,0 0 0,0 0 0,0 0 0,-1 0 0,0 0 0,0 1 0,0-1 0,-1 1 0,0-1 0,0 1 0,-1 0 0,0-1 0,0 1 0,-1-1 0,1 1 0,-2 0 0,1-1 0,-1 1 0,-4 11 0,3-11 0,0-1 0,0 1 0,0-1 0,-1 0 0,0-1 0,0 1 0,-1-1 0,0 1 0,0-1 0,0-1 0,0 1 0,-1-1 0,1 0 0,-1 0 0,0 0 0,0-1 0,-1 0 0,1 0 0,-11 2 0,14-4 0,-1 0 0,0 1 0,1-1 0,0 1 0,-1 0 0,1 0 0,0 0 0,0 1 0,0-1 0,0 0 0,0 1 0,1 0 0,-1 0 0,1 0 0,0 0 0,0 0 0,0 0 0,0 1 0,0-1 0,1 1 0,-2 6 0,1-4 0,2 0 0,-1 0 0,1 0 0,0 0 0,0 0 0,1 0 0,-1 1 0,1-1 0,1 0 0,-1 0 0,1-1 0,4 11 0,-4-12 0,1 1 0,-1 0 0,1-1 0,0 0 0,0 0 0,1 0 0,-1 0 0,1 0 0,0-1 0,0 1 0,0-1 0,9 5 0,1 0 0,1-1 0,27 8 0,-16-6 0,-26-9 0,-1 0 0,1 0 0,0 0 0,0 0 0,0 0 0,0 0 0,0 0 0,0 0 0,0 0 0,0 0 0,0 0 0,0 0 0,0 0 0,0 0 0,0 1 0,-1-1 0,1 0 0,0 0 0,0 0 0,0 0 0,0 0 0,0 0 0,0 0 0,0 0 0,0 0 0,0 0 0,0 0 0,0 0 0,0 0 0,0 1 0,0-1 0,0 0 0,0 0 0,0 0 0,0 0 0,0 0 0,0 0 0,0 0 0,0 0 0,0 0 0,0 0 0,0 0 0,0 0 0,0 1 0,0-1 0,0 0 0,0 0 0,0 0 0,0 0 0,0 0 0,0 0 0,1 0 0,-16 3 0,-19-1 0,21-3 0,0 2 0,0 0 0,1 0 0,-24 7 0,33-8 0,0 1 0,0 0 0,0 0 0,1 0 0,-1 0 0,0 1 0,1-1 0,-1 1 0,1 0 0,-1 0 0,1 0 0,0 0 0,0 0 0,0 0 0,0 0 0,0 1 0,0-1 0,1 1 0,-1-1 0,1 1 0,0 0 0,0-1 0,0 1 0,0 0 0,0 0 0,0 6 0,-2 8 0,0-1 0,-8 26 0,7-29 0,1-1 0,0 1 0,0-1 0,1 1 0,0 25 0,3-35 0,-1 0 0,1 1 0,0-1 0,0 0 0,0 1 0,0-1 0,1 0 0,-1 0 0,1 0 0,0 0 0,0 0 0,0-1 0,0 1 0,1 0 0,2 2 0,7 5 0,-1-1 0,19 11 0,13 12 0,-41-30 0,1 0 0,-1 0 0,0 0 0,0 0 0,-1 0 0,1 1 0,0-1 0,-1 1 0,0-1 0,1 1 0,-1 0 0,0 0 0,0-1 0,-1 1 0,1 0 0,-1 0 0,1 5 0,-1-6 0,-1 0 0,1 0 0,-1 0 0,0-1 0,0 1 0,1 0 0,-1-1 0,0 1 0,0-1 0,-1 1 0,1-1 0,0 1 0,0-1 0,-1 0 0,1 1 0,-1-1 0,1 0 0,-1 0 0,0 0 0,1 0 0,-1-1 0,0 1 0,0 0 0,1-1 0,-1 1 0,0-1 0,0 1 0,-3-1 0,-23 4 0,-1 0 0,-32-2 0,8 0 0,-63 11-1365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1T17:28:55.5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3066 0 24575,'-1'2'0,"-1"1"0,1-1 0,0 0 0,-1 0 0,1 0 0,-1 0 0,1 0 0,-1 0 0,0 0 0,-3 1 0,-1 4 0,-72 72 0,-154 121 0,116-106 0,70-50 0,-77 90 0,85-88 0,-3-1 0,-59 50 0,81-78 0,0 1 0,-22 29 0,23-25 0,-33 30 0,32-36 0,-177 143 0,-82 47 0,97-93 0,150-95 0,-66 28 0,70-35 0,0 1 0,0 2 0,1 0 0,-25 20 0,-153 113 0,174-121 0,-48 53 0,18-17 0,-346 284 0,380-325 0,16-14 0,0-1 0,-1-1 0,1 1 0,-1-1 0,0-1 0,0 0 0,0-1 0,-1 0 0,-12 1 0,-13 5 0,25-6 15,-28 6-475,2 2 0,-67 29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24575,'2'-2'0,"0"1"0,0 0 0,0 0 0,0 0 0,0 0 0,0 0 0,0 0 0,1 1 0,-1-1 0,0 1 0,4-1 0,-2 1 0,403-80 0,-225 41 0,28-3 0,-65 25 0,248-41 0,-271 26 0,91-16 0,28-5 0,-65 11 0,-165 40 0,0 0 0,20-1 0,7 0 0,96-21-1365,-126 22-5461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24575,'369'-2'0,"377"4"0,-137 44 0,-509-35 0,177 24 0,-18-1 0,545 71 0,-660-85 0,226 25 0,166 27 0,424 76 0,-752-114 0,-82-11 0,135 5 0,101 14 0,-175-16 0,404 58 0,-311-49 0,-246-32 0,1 3 0,40 11 0,-46-9 0,0-2 0,0 0 0,46 1 0,-61-6 0,0 1 0,0 0 0,0 2 0,15 4 0,13 3 0,15-1 0,-36-7 0,36 9 0,254 82 0,-242-78 0,-45-11 0,44 14 0,-35-6 0,2 1 0,0-1 0,51 10 0,-76-20 35,0 0 0,0 0-1,-1 1 1,1 1 0,10 6-1,13 6-1607,-12-8-5253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9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24575,'1'0'0,"0"0"0,0 1 0,-1-1 0,1 1 0,0-1 0,0 1 0,0-1 0,0 1 0,0-1 0,0 1 0,-1 0 0,1 0 0,0-1 0,0 2 0,4 3 0,69 58 0,66 75 0,181 152 0,-160-153 0,-81-70 0,-34-30 0,45 48 0,-61-53 0,-9-11 0,-2 1 0,21 28 0,-26-32 0,1 0 0,27 25 0,-24-25 0,33 40 0,53 76-1365,-87-113-5461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20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768 1 24575,'-5'0'0,"1"1"0,0 0 0,-1 0 0,1 0 0,0 0 0,0 1 0,-1 0 0,1 0 0,1 0 0,-1 0 0,0 1 0,0-1 0,1 1 0,-4 3 0,-8 8 0,-22 28 0,31-34 0,-33 39 0,9-9 0,-52 51 0,-38 35 0,52-51 0,9-21 0,42-39 0,1 1 0,-23 26 0,34-34 0,-11 14 0,-2 0 0,-1 0 0,-26 21 0,-22 8 0,61-42-1365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24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0 24575,'-10'402'0,"-35"163"0,6-158 0,0 307 0,19-105 0,9-423 0,0-49 0,-9 73 0,8-111 0,-30 320 0,30-305 0,-43 183 0,43-250 0,1-1 0,3 2 0,2 0 0,-1 65 0,-3 5-1365,10-108-5461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2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2228 477 24575,'-12'0'0,"0"-2"0,-1 0 0,1 0 0,-20-7 0,1 0 0,2 2 0,-278-64 0,-4 20 0,271 47 0,-75-10 0,-105-15 0,51 9 0,34 3 0,-67-12 0,150 18 0,0-2 0,-91-37 0,32 7 0,89 34 0,-27-7 0,29 10 0,1-1 0,-24-11 0,22 6 249,12 7-787,0 0 0,-18-7 0,17 9-6288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29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1 702 24575,'1'-1'0,"1"-1"0,-1 1 0,1 0 0,-1-1 0,1 1 0,0 0 0,0 0 0,0 0 0,0 0 0,0 0 0,0 1 0,0-1 0,0 1 0,0-1 0,2 1 0,0-2 0,114-35 0,-1-6 0,135-71 0,-194 87 0,99-31 0,14-6 0,-144 52 0,0 1 0,1 1 0,31-6 0,-17 6 0,-1-2 0,-1-2 0,0-1 0,42-23 0,-44 16 0,35-16 0,-9 11 0,99-26 0,-140 46-273,-1-1 0,1 0 0,-1-2 0,21-12 0,-28 13-6553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31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0 24575,'-17'443'0,"-9"3"0,25 2 0,2-243 0,-13-8 0,12-152 0,1-1 0,-8 65 0,4-76-682,1 43-1,2-61-6143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33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0 911 24575,'6'-1'0,"0"-1"0,0 1 0,0-1 0,0 0 0,0 0 0,-1 0 0,1-1 0,-1 0 0,7-4 0,7-4 0,268-153 0,-95 50 0,-89 62 0,25-14 0,-103 49 0,18-9 0,-16 12 0,48-35 0,-16 8 0,157-85 0,-190 109 0,-1-2 0,29-28 0,27-20 0,-15 17-1365,-58 45-5461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36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24575,'8'1'0,"1"0"0,-1 0 0,0 0 0,0 1 0,0 0 0,12 6 0,46 24 0,-35-17 0,68 30 0,68 36 0,-34 1 0,33 21 0,-136-83 0,36 29 0,4 3 0,69 46 0,147 91 0,-263-174 0,28 21 0,-30-21 0,-9-6 0,1-1 0,14 6 0,-14-8 0,0 1 0,17 12 0,71 48 0,-8 10 0,-91-74 0,27 21 0,-13-11 0,20 21 0,-23-22-1365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39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24575,'26'0'0,"202"-7"0,132 1 0,-214 8 0,145 9 0,-89 0 0,324 51 0,-433-47 0,442 98 0,-503-105 0,-1 1 0,0 2 0,0 1 0,-1 2 0,45 27 0,63 43 0,147 98 0,-61-5 0,-99-66 0,-55-46 0,89 90 0,-127-119 0,-1 2 0,40 65 0,196 311 0,-202-327 0,38 60 0,-57-76 0,-24-40 0,21 45 0,-13-23 0,-20-37 0,-1 0 0,-1 1 0,0 0 0,5 21 0,5 42 0,-5 0 0,5 103 0,-16-158 0,-1 26-1365,-1-42-5461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7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24575,'2'0'0,"2"0"0,3 0 0,1 0 0,2 0 0,5 0 0,1 0 0,1 0 0,2 0 0,-2 0-8191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4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1463 0 24575,'-1'11'0,"0"0"0,0 0 0,-1 0 0,-1-1 0,0 1 0,-6 16 0,-33 59 0,13-29 0,-5 20 0,-56 109 0,42-92 0,-46 125 0,60-131 0,-5-1 0,-51 85 0,62-126 0,-128 220 0,-146 263 0,289-507 0,-18 44 0,21-44 0,0-1 0,-18 28 0,18-33 0,-13 29 0,-10 17 0,-71 106 0,75-121 0,15-25 0,1 0 0,-10 25 0,-18 52 0,34-82-227,-2 0-1,0 0 1,-1-1-1,-1 0 1,-17 21-1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24575,'2'0'0,"2"0"0,3 0 0</inkml:trace>
  <inkml:trace contextRef="#ctx0" brushRef="#br0" timeOffset="1">78 1 24575,'2'0'0,"2"0"0,3 0 0,5 0 0,7 0 0,3 0 0,-1 0-8191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24575,'20'3'0,"0"0"0,0 2 0,-1 1 0,0 0 0,0 1 0,19 10 0,-9-1 0,-1 1 0,50 41 0,-72-54 0,1-1 0,-1 1 0,1-1 0,-1 0 0,1-1 0,0 1 0,10 1 0,23 9 0,-35-11 0,15 7 0,1 0 0,0-1 0,0-1 0,44 8 0,-45-11-1365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34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53 251 24575,'-1'0'0,"0"0"0,0-1 0,0 1 0,0 0 0,0-1 0,0 1 0,0-1 0,0 0 0,0 1 0,0-1 0,0 0 0,1 0 0,-1 1 0,0-1 0,0 0 0,1 0 0,-1 0 0,0 0 0,1 0 0,-1 0 0,1 0 0,0 0 0,-1 0 0,1 0 0,0 0 0,-1-1 0,1 1 0,0 0 0,0 0 0,0-1 0,-2-39 0,2 38 0,0-4 0,0 1 0,0 0 0,1 0 0,-1-1 0,2 1 0,-1 0 0,1 0 0,0 0 0,0 0 0,0 0 0,1 1 0,0-1 0,0 1 0,0 0 0,1-1 0,0 2 0,0-1 0,0 0 0,1 1 0,-1 0 0,1 0 0,0 0 0,0 0 0,1 1 0,-1 0 0,1 0 0,-1 0 0,1 1 0,0 0 0,0 0 0,0 1 0,0-1 0,0 1 0,1 0 0,8 1 0,22-1 0,0 2 0,37 5 0,-61-4 0,0 0 0,1 1 0,-1 1 0,0 0 0,-1 0 0,1 2 0,-1-1 0,21 14 0,-29-16 0,1 1 0,-1 0 0,0 0 0,0 0 0,-1 0 0,1 0 0,-1 1 0,0 0 0,0 0 0,0-1 0,-1 2 0,1-1 0,-1 0 0,-1 0 0,1 1 0,-1-1 0,0 1 0,0-1 0,0 1 0,-1 0 0,0-1 0,0 1 0,-1 0 0,1-1 0,-3 9 0,2-8 0,-1 0 0,0 0 0,0 0 0,-1-1 0,1 1 0,-1-1 0,-1 0 0,1 0 0,-1 0 0,1 0 0,-1 0 0,-1-1 0,1 0 0,-1 0 0,1 0 0,-1 0 0,0-1 0,-1 0 0,1 0 0,0 0 0,-1 0 0,0-1 0,-6 2 0,4-2 0,0-1 0,0 0 0,0 0 0,0-1 0,0 0 0,1 0 0,-15-3 0,2-1 0,-32-13 0,29 10 0,-6-2 0,15 6 0,0-1 0,-15-7 0,26 9 0,-1 1 0,1-1 0,0 0 0,0 0 0,0 0 0,0-1 0,0 1 0,0-1 0,0 0 0,1 0 0,-1 1 0,-3-8 0,-51-92 0,56 101 0,0-1 0,0 1 0,0-1 0,0 1 0,0-1 0,1 0 0,-1 1 0,0-1 0,1 0 0,-1 0 0,1 0 0,0 1 0,-1-1 0,1 0 0,0 0 0,0 0 0,0 1 0,1-1 0,-1 0 0,0 0 0,1 0 0,-1 1 0,1-1 0,-1 0 0,1 0 0,0 1 0,0-1 0,1-2 0,0 2 0,1 1 0,-1-1 0,1 0 0,-1 0 0,1 1 0,0-1 0,-1 1 0,1 0 0,0 0 0,0 0 0,0 0 0,0 1 0,0-1 0,0 1 0,0-1 0,4 1 0,1 0 0,214 2 0,-220-1 0,0 0 0,0-1 0,-1 1 0,1 0 0,0 0 0,0 0 0,-1 0 0,1 0 0,-1 1 0,1-1 0,-1 0 0,1 1 0,-1-1 0,0 1 0,0 0 0,1-1 0,-1 1 0,0 0 0,-1-1 0,1 1 0,0 0 0,0 0 0,-1 0 0,1 0 0,-1 0 0,1 3 0,1 7 0,0 0 0,0 23 0,-1-5 0,0-8 0,-1 1 0,-3 31 0,2-53 0,1 0 0,0 0 0,-1 0 0,1 0 0,0 0 0,-1 0 0,1 0 0,-1 0 0,1 0 0,-1 0 0,0 0 0,0-1 0,1 1 0,-1 0 0,0 0 0,0-1 0,0 1 0,1 0 0,-1-1 0,-2 2 0,0-1 0,0 0 0,0 0 0,0 0 0,-1 0 0,1-1 0,0 1 0,-4-1 0,-6 0 0,1-1 0,-21-3 0,33 4 0,-19-3 0,0 0 0,0-2 0,0 0 0,1-2 0,-22-10 0,37 16 0,1-2 0,-1 1 0,1 0 0,0 0 0,-1-1 0,1 1 0,0-1 0,1 0 0,-1 1 0,0-1 0,1 0 0,0 0 0,0 0 0,0 0 0,0 0 0,0-1 0,0 1 0,1 0 0,-1 0 0,1 0 0,0-1 0,0 1 0,1-5 0,-1 4 0,1-1 0,-1 1 0,1 0 0,0 0 0,0-1 0,0 1 0,0 0 0,1 0 0,0 0 0,0 0 0,0 1 0,0-1 0,0 0 0,1 1 0,0 0 0,0-1 0,3-2 0,0 2 0,0 1 0,0 0 0,1 0 0,-1 1 0,1 0 0,-1 0 0,1 0 0,0 1 0,13-1 0,7 1 0,32 2 0,-25 1 0,-20-2 0,-6-1 0,-1 2 0,1-1 0,-1 1 0,1 0 0,7 2 0,-12-2 0,-1 0 0,1 1 0,0-1 0,-1 1 0,1-1 0,-1 1 0,1 0 0,-1 0 0,0 0 0,0 0 0,0 0 0,0 0 0,0 1 0,0-1 0,-1 1 0,2 3 0,-1-3 0,0 1 0,0-1 0,0 1 0,-1-1 0,0 1 0,0 0 0,0-1 0,0 1 0,0 0 0,-1 0 0,0 7 0,0-9 0,-1 1 0,0-1 0,1 0 0,-1 1 0,0-1 0,-1 0 0,1 0 0,0 1 0,-1-1 0,1 0 0,-1 0 0,1-1 0,-1 1 0,0 0 0,0 0 0,0-1 0,0 1 0,0-1 0,-2 2 0,-7 4 0,-1 0 0,1-1 0,-1 0 0,0 0 0,0-1 0,-1-1 0,0 0 0,0-1 0,-18 3 0,28-6 0,0-1 0,0 1 0,0-1 0,-1 0 0,1 0 0,0 0 0,0 0 0,0-1 0,1 1 0,-1-1 0,0 1 0,0-1 0,1 0 0,-1 0 0,1-1 0,0 1 0,-1 0 0,1-1 0,0 1 0,1-1 0,-1 0 0,0 1 0,1-1 0,-2-4 0,-2-2 0,1 0 0,1-1 0,-1 0 0,1 1 0,1-1 0,-2-15 0,4 23 0,-1-3 0,1 0 0,-1-1 0,1 1 0,0 0 0,1-1 0,1-6 0,-2 11 0,1-1 0,-1 1 0,1 0 0,0 0 0,-1-1 0,1 1 0,0 0 0,0 0 0,0 0 0,0 0 0,0 0 0,0 0 0,0 0 0,0 0 0,0 0 0,1 0 0,-1 1 0,0-1 0,0 0 0,1 1 0,-1-1 0,1 1 0,-1 0 0,0-1 0,1 1 0,-1 0 0,3 0 0,5-1 0,1 0 0,-1 1 0,0 1 0,0-1 0,0 1 0,0 1 0,15 3 0,-21-3 0,1-1 0,0 0 0,-1 1 0,1 0 0,-1 0 0,0 0 0,1 0 0,-1 0 0,0 1 0,0 0 0,0-1 0,-1 1 0,1 0 0,-1 0 0,1 1 0,-1-1 0,0 0 0,-1 1 0,1-1 0,1 5 0,-2-7 0,-1 1 0,0-1 0,1 0 0,-1 0 0,0 0 0,0 0 0,0 0 0,0 0 0,0 0 0,0 1 0,0-1 0,0 0 0,0 0 0,-1 0 0,1 0 0,0 0 0,-1 0 0,1 0 0,-1 0 0,1 0 0,-1 0 0,-1 2 0,1-1 0,-1-1 0,0 1 0,0-1 0,0 0 0,0 0 0,0 1 0,0-1 0,0 0 0,0-1 0,-4 2 0,-5 1 0,0-2 0,0 1 0,-18-1 0,26-1 0,-1 0 0,1 0 0,-1 0 0,1-1 0,-1 0 0,0 0 0,1 0 0,-1 0 0,1 0 0,0-1 0,-1 1 0,1-1 0,0 0 0,0 0 0,0 0 0,0 0 0,0-1 0,-4-4 0,6 5 0,-1 0 0,0-1 0,0 1 0,1-1 0,-1 1 0,1-1 0,0 1 0,0-1 0,0 0 0,0 0 0,0 1 0,1-1 0,-1 0 0,1 0 0,0 0 0,0 0 0,0 0 0,0 0 0,0 0 0,1 1 0,-1-1 0,1 0 0,1-3 0,-1 4 0,-1 1 0,1 0 0,0 0 0,0 0 0,0 0 0,0 0 0,0 0 0,0 0 0,0 0 0,0 0 0,0 0 0,1 0 0,-1 1 0,0-1 0,0 1 0,1-1 0,-1 1 0,0-1 0,1 1 0,-1-1 0,1 1 0,-1 0 0,3 0 0,38 1 0,-28 0 0,-7-1 0,-1 1 0,1 0 0,-1 0 0,1 1 0,-1 0 0,0 0 0,10 4 0,-15-5 0,0 0 0,0-1 0,1 1 0,-1-1 0,0 1 0,0 0 0,0 0 0,0 0 0,0 0 0,0 0 0,0 0 0,0 0 0,0 0 0,0 0 0,0 0 0,-1 1 0,1-1 0,0 0 0,-1 0 0,1 1 0,-1-1 0,0 0 0,1 1 0,-1-1 0,0 0 0,0 1 0,0-1 0,0 1 0,0-1 0,0 0 0,0 1 0,0-1 0,-1 1 0,1-1 0,0 0 0,-1 1 0,1-1 0,-1 0 0,0 0 0,1 1 0,-1-1 0,-1 2 0,-1 0 0,-1 0 0,1 0 0,-1 0 0,1 0 0,-1 0 0,0-1 0,0 0 0,0 1 0,0-2 0,-1 1 0,1 0 0,0-1 0,-1 0 0,1 0 0,-1 0 0,-9 0 0,10-1 0,0 0 0,-1 0 0,1 0 0,-1 0 0,1-1 0,-1 0 0,1 0 0,-6-2 0,8 2 0,0 0 0,1 0 0,-1 0 0,0 0 0,0 0 0,0 0 0,1 0 0,-1-1 0,1 1 0,-1-1 0,1 1 0,-1-1 0,1 0 0,0 0 0,0 1 0,0-1 0,-1-3 0,2 5 0,-1-1 0,1 0 0,0 1 0,0-1 0,0 0 0,0 1 0,0-1 0,0 0 0,0 1 0,0-1 0,0 0 0,0 1 0,1-1 0,-1 0 0,0 1 0,0-1 0,1 0 0,-1 1 0,0-1 0,1 1 0,-1-1 0,0 0 0,1 1 0,-1-1 0,1 1 0,-1-1 0,1 1 0,-1 0 0,1-1 0,0 1 0,-1-1 0,1 1 0,-1 0 0,1 0 0,0-1 0,-1 1 0,1 0 0,0 0 0,-1 0 0,1 0 0,0 0 0,1 0 0,32-3 0,-32 3 0,6 0 0,0 0 0,0 1 0,0 0 0,-1 0 0,1 1 0,0 0 0,0 0 0,-1 1 0,10 5 0,-14-7 0,-1 1 0,0-1 0,0 1 0,0-1 0,0 1 0,0 0 0,0 0 0,0 0 0,0 0 0,-1 0 0,1 0 0,-1 0 0,0 0 0,1 1 0,-1-1 0,0 1 0,-1-1 0,1 1 0,0-1 0,-1 1 0,1-1 0,-1 1 0,0 0 0,0-1 0,0 1 0,0 0 0,0-1 0,0 1 0,-1-1 0,1 1 0,-1-1 0,-1 5 0,0-5 0,1 1 0,0-1 0,-1 0 0,0 0 0,1 1 0,-1-1 0,0 0 0,0 0 0,0-1 0,0 1 0,0 0 0,-1-1 0,1 1 0,0-1 0,-1 0 0,1 0 0,-1 0 0,1 0 0,-1 0 0,0 0 0,1-1 0,-5 1 0,1 0 0,0 0 0,0-1 0,0 1 0,0-1 0,0-1 0,0 1 0,0-1 0,0 0 0,-9-3 0,10 1 0,-1-1 0,1 0 0,0 0 0,0-1 0,0 0 0,0 1 0,1-2 0,0 1 0,0 0 0,0-1 0,-3-6 0,0 2 0,-2-4 0,-17-26 0,24 37 0,0 0 0,1 0 0,-1-1 0,1 1 0,0 0 0,0-1 0,0 0 0,1 1 0,-1-7 0,1 9 0,0 0 0,0 0 0,1 0 0,-1 0 0,0 0 0,1 0 0,-1 0 0,1 0 0,-1 0 0,1 0 0,0 0 0,-1 1 0,1-1 0,0 0 0,-1 0 0,1 1 0,0-1 0,0 0 0,0 1 0,0-1 0,0 1 0,0-1 0,0 1 0,0-1 0,0 1 0,0 0 0,0 0 0,0-1 0,0 1 0,0 0 0,1 0 0,38-1 0,-35 1 0,-1 0 0,1 1 0,-1-1 0,0 1 0,1-1 0,-1 1 0,0 0 0,0 1 0,1-1 0,-1 1 0,0 0 0,-1 0 0,1 0 0,0 0 0,0 1 0,4 4 0,-5-3 0,0-1 0,0 1 0,-1 1 0,1-1 0,-1 0 0,0 1 0,0-1 0,0 1 0,-1-1 0,0 1 0,0 0 0,0 0 0,0 8 0,0-10 0,-1-1 0,0 1 0,0 0 0,0-1 0,0 1 0,0 0 0,0 0 0,-1-1 0,0 1 0,1-1 0,-1 1 0,0 0 0,0-1 0,0 1 0,-3 3 0,2-4 0,0-1 0,1 1 0,-1-1 0,0 1 0,0-1 0,0 0 0,-1 0 0,1 1 0,0-2 0,0 1 0,-1 0 0,1 0 0,0-1 0,-1 1 0,1-1 0,0 0 0,-1 0 0,-2 0 0,-4 1 0,1-1 0,1 1 0,0-1 0,-1-1 0,1 1 0,0-1 0,-8-2 0,13 2 0,0 0 0,0 0 0,0 0 0,1 0 0,-1 0 0,0 0 0,1 0 0,-1-1 0,1 1 0,-1-1 0,1 1 0,-1-1 0,1 1 0,0-1 0,0 0 0,0 1 0,0-1 0,0 0 0,0 0 0,1 0 0,-1 0 0,1 0 0,-1 0 0,1 0 0,0 0 0,-1-3 0,1 1 0,-1-1 0,1 0 0,0 1 0,0-1 0,0 0 0,1 1 0,1-8 0,-2 10 0,1 1 0,-1 0 0,1 0 0,0-1 0,0 1 0,-1 0 0,1 0 0,0 0 0,0 0 0,0 0 0,0 0 0,0 0 0,0 0 0,1 0 0,-1 0 0,0 1 0,0-1 0,1 1 0,-1-1 0,0 1 0,1-1 0,-1 1 0,0-1 0,1 1 0,-1 0 0,1 0 0,-1 0 0,3 0 0,8 0 0,4-2 0,1 2 0,0 0 0,-1 0 0,1 2 0,-1 0 0,0 1 0,19 6 0,-32-7 0,0-1 0,-1 1 0,1 0 0,-1 0 0,0 0 0,1 1 0,-1-1 0,0 1 0,0-1 0,-1 1 0,1-1 0,0 1 0,-1 0 0,0 0 0,1 0 0,0 6 0,0-3 0,0 1 0,0 0 0,-1 0 0,0 0 0,-1 0 0,0 11 0,0-16 0,0-1 0,-1 0 0,1 1 0,0-1 0,-1 0 0,0 1 0,1-1 0,-1 0 0,0 0 0,0 0 0,1 1 0,-1-1 0,0 0 0,0 0 0,0 0 0,0-1 0,0 1 0,-1 0 0,1 0 0,0 0 0,0-1 0,-1 1 0,1-1 0,0 1 0,-1-1 0,1 1 0,0-1 0,-1 0 0,1 0 0,-3 0 0,-6 1 0,-1 0 0,1-1 0,-13-2 0,7 1 0,9 0 0,-1 0 0,1 0 0,-1 0 0,1-1 0,0 0 0,0-1 0,0 0 0,-13-7 0,15 8 0,0-1 0,1 0 0,0 0 0,-1-1 0,1 0 0,0 1 0,1-1 0,-1-1 0,1 1 0,0 0 0,0-1 0,0 0 0,-3-5 0,6 9 0,0 0 0,-1 1 0,1-1 0,0 0 0,-1 1 0,1-1 0,0 0 0,0 0 0,0 1 0,-1-1 0,1 0 0,0 0 0,0 1 0,0-1 0,0 0 0,0 0 0,0 1 0,1-1 0,-1 0 0,0 0 0,0 1 0,1-1 0,-1 0 0,0 1 0,1-1 0,-1 0 0,0 1 0,1-1 0,-1 0 0,1 1 0,0-2 0,0 2 0,0 0 0,0-1 0,0 1 0,0 0 0,0-1 0,1 1 0,-1 0 0,0 0 0,0 0 0,0 0 0,0 0 0,0 0 0,0 0 0,1 0 0,-1 1 0,0-1 0,1 1 0,-1-1 0,0 0 0,0 1 0,0-1 0,0 1 0,0-1 0,0 1 0,0-1 0,0 1 0,-1-1 0,1 1 0,0 0 0,0-1 0,-1 1 0,1 0 0,0 0 0,-1 0 0,1-1 0,-1 1 0,1 1 0,-1-1 0,0 0 0,0-1 0,0 1 0,0 0 0,0 0 0,-1 0 0,1-1 0,0 1 0,0 0 0,-1-1 0,1 1 0,0 0 0,-1-1 0,1 1 0,-1 0 0,1-1 0,-1 1 0,1 0 0,-1-1 0,1 1 0,-1-1 0,0 1 0,1-1 0,-1 0 0,0 1 0,1-1 0,-1 0 0,0 1 0,0-1 0,-1 0 0,-2 3 0,-1-2 0,0 1 0,0 0 0,0-1 0,0 0 0,0 0 0,-1-1 0,1 1 0,0-1 0,0-1 0,-6 0 0,9 1 0,0 0 0,0 0 0,0-1 0,0 1 0,1-1 0,-1 1 0,0-1 0,0 0 0,1 0 0,-1 0 0,0 0 0,1 0 0,-1 0 0,1-1 0,-1 1 0,1 0 0,0-1 0,0 1 0,-1-1 0,1 1 0,0-1 0,0 0 0,0 1 0,1-1 0,-1 0 0,0 0 0,1 1 0,-1-1 0,1 0 0,0 0 0,-1 0 0,1-2 0,0-25 0,3-31 0,-2 58 0,-1 1 0,0 0 0,1-1 0,-1 1 0,1 0 0,0 0 0,-1 0 0,1-1 0,0 1 0,0 0 0,0 0 0,0 0 0,-1 0 0,1 0 0,1 0 0,-1 1 0,0-1 0,0 0 0,0 0 0,0 1 0,1-1 0,-1 1 0,0-1 0,0 1 0,1-1 0,-1 1 0,0 0 0,1 0 0,-1-1 0,0 1 0,1 0 0,-1 0 0,3 1 0,1-1 0,-1 0 0,1 1 0,0-1 0,0 1 0,-1 0 0,1 1 0,0-1 0,7 4 0,20 13 0,-7-5 0,-1 1 0,25 19 0,-47-31 0,0 0 0,-1 0 0,1 0 0,-1 1 0,1-1 0,-1 0 0,0 1 0,0-1 0,0 0 0,0 1 0,0-1 0,-1 1 0,1 0 0,-1-1 0,0 1 0,1-1 0,-1 1 0,-1 0 0,1-1 0,0 1 0,-1 3 0,1-4 0,-1 0 0,1 1 0,-1-1 0,1 0 0,-1 0 0,0 0 0,0 0 0,0 0 0,0 0 0,0 0 0,0-1 0,0 1 0,-1 0 0,1 0 0,0-1 0,-1 1 0,0-1 0,1 1 0,-1-1 0,0 0 0,0 0 0,0 0 0,0 0 0,0 0 0,-3 1 0,-1-1 0,0 0 0,-1 0 0,1 0 0,-1-1 0,1 0 0,-1-1 0,1 1 0,-1-1 0,1 0 0,0-1 0,0 0 0,-1 0 0,-10-5 0,13 5 0,0 0 0,0 0 0,1 0 0,-1 1 0,0 0 0,-1 0 0,1 0 0,0 0 0,0 0 0,-9 1 0,-42 3 0,54-3 0,0 0 0,-1 0 0,1 1 0,0-1 0,0 0 0,-1 1 0,1 0 0,0-1 0,0 1 0,0-1 0,0 1 0,0 0 0,0 0 0,0 0 0,0 0 0,0-1 0,0 1 0,1 0 0,-1 1 0,0-1 0,0 0 0,1 0 0,-1 0 0,1 0 0,-1 0 0,1 1 0,0-1 0,-1 0 0,1 0 0,0 1 0,0-1 0,0 0 0,0 0 0,0 1 0,0-1 0,0 0 0,0 1 0,1-1 0,0 2 0,-1 1 0,1-1 0,0 1 0,0-1 0,0 0 0,0 1 0,1-1 0,-1 0 0,1 0 0,0 0 0,0 0 0,0-1 0,0 1 0,1 0 0,2 2 0,5 2 0,1-1 0,-1 0 0,1-1 0,1 0 0,-1-1 0,1 0 0,-1 0 0,20 2 0,4-2 0,59-1 0,-93-3 0,41 1 0,-27 1 0,0-2 0,0 0 0,0 0 0,23-5 0,-31 2 0,0 0 0,0-1 0,-1 0 0,0 0 0,0 0 0,0-1 0,0 0 0,-1 0 0,1-1 0,6-8 0,-8 5 0,0 0 0,0 0 0,0 0 0,-1 0 0,0-1 0,-1 1 0,0-1 0,-1 0 0,0 0 0,0 1 0,-1-1 0,-1 0 0,-2-16 0,3 24 0,0 0 0,-1-1 0,0 1 0,0 0 0,1 0 0,-1-1 0,-1 1 0,1 0 0,0 0 0,0 0 0,-1 1 0,1-1 0,-1 0 0,0 0 0,1 1 0,-1-1 0,0 1 0,0-1 0,0 1 0,0 0 0,-3-1 0,-6-3 0,0 0 0,0 1 0,-14-3 0,-9-3 0,-52-26 0,70 28 0,-1 1 0,0 1 0,0 0 0,-1 1 0,1 1 0,-1 1 0,0 1 0,0 0 0,-30 1 0,37 1 0,1 0 0,-1 1 0,1 0 0,-19 5 0,26-5 0,0 0 0,-1 1 0,1-1 0,0 1 0,0 0 0,0-1 0,0 2 0,0-1 0,0 0 0,1 0 0,-1 1 0,1 0 0,-1-1 0,1 1 0,0 0 0,0 0 0,-2 6 0,-2 2 0,1 1 0,1-1 0,0 1 0,-3 13 0,6-20 0,1 0 0,-1-1 0,1 1 0,0-1 0,0 1 0,0 0 0,1-1 0,0 1 0,0 0 0,0-1 0,0 1 0,1-1 0,-1 0 0,4 6 0,11 25 0,-15-30 0,0-1 0,1 0 0,-1 0 0,1 0 0,0 0 0,0-1 0,1 1 0,-1 0 0,1-1 0,0 0 0,0 0 0,0 1 0,0-2 0,0 1 0,1 0 0,4 2 0,5 1 0,-1 0 0,1-2 0,0 0 0,1 0 0,-1-1 0,0-1 0,26 2 0,33 6 0,-43-5 0,51 1 0,-46-1 0,-29-4 0,-1 0 0,1 0 0,-1-1 0,1 0 0,0 1 0,-1-1 0,8-1 0,-11 0 0,1 1 0,-1-1 0,1 0 0,-1 0 0,0 1 0,1-1 0,-1 0 0,0 0 0,0 0 0,0 0 0,0 0 0,0 0 0,0-1 0,0 1 0,0 0 0,0-1 0,0 1 0,-1 0 0,1-1 0,-1 1 0,1-1 0,-1 1 0,1-1 0,-1 1 0,0-1 0,0 1 0,1-3 0,-1 1 13,0 1 0,0 0-1,0-1 1,0 1 0,0 0 0,0 0-1,-1-1 1,1 1 0,-1 0-1,0-1 1,1 1 0,-1 0-1,0 0 1,0 0 0,-1 0 0,1 0-1,0 0 1,-1 0 0,1 0-1,-1 1 1,1-1 0,-1 1 0,0-1-1,0 1 1,-2-2 0,-5-3-204,-1 2 0,1-1 1,0 1-1,-16-3 0,11 2-551,0 0-6084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4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102 158 24575,'-2'-1'0,"1"1"0,-1-1 0,0 0 0,0 1 0,1-1 0,-1 0 0,1 0 0,-1 0 0,1 0 0,-1 0 0,1 0 0,-1-1 0,1 1 0,0 0 0,0-1 0,0 1 0,0-1 0,0 1 0,0-1 0,0 1 0,0-1 0,1 0 0,-1 1 0,0-1 0,1 0 0,-1-3 0,-2-5 0,1 0 0,0-1 0,0-12 0,2 22 0,0-1 0,0 0 0,0 1 0,0-1 0,0 1 0,0-1 0,1 1 0,-1-1 0,0 1 0,1-1 0,-1 1 0,1-1 0,0 1 0,0 0 0,-1-1 0,1 1 0,0 0 0,0-1 0,0 1 0,0 0 0,2-1 0,-1 0 0,0 1 0,1 0 0,-1-1 0,1 1 0,0 0 0,-1 0 0,1 1 0,-1-1 0,1 1 0,0-1 0,3 1 0,8 0 0,-1 0 0,1 1 0,25 6 0,-35-6 0,14 2 0,0 1 0,0 0 0,-1 2 0,1 0 0,-1 1 0,29 16 0,-43-20 0,0 0 0,0 0 0,0 0 0,0 1 0,-1-1 0,1 1 0,-1-1 0,0 1 0,0 0 0,0 0 0,0 0 0,-1 0 0,0 0 0,0 0 0,0 0 0,0 0 0,0 8 0,-1-5 0,0-1 0,0 1 0,0-1 0,-1 1 0,0-1 0,0 1 0,-1-1 0,0 0 0,0 1 0,0-1 0,-4 7 0,2-9 0,1 0 0,0 0 0,-1 0 0,0-1 0,0 1 0,0-1 0,0 0 0,-1 0 0,1 0 0,-1-1 0,1 0 0,-1 0 0,0 0 0,0 0 0,0-1 0,0 1 0,-6-1 0,-11 3 0,1-2 0,-38 0 0,28-1 0,-25 0 0,52-2 0,0 1 0,0-1 0,-1 1 0,1-1 0,0-1 0,0 1 0,0 0 0,0-1 0,-7-4 0,9 5 0,1-1 0,-1 1 0,1-1 0,-1 0 0,1 1 0,0-1 0,0 0 0,0 0 0,0 0 0,0 0 0,0 0 0,0 0 0,0 0 0,1 0 0,-1-1 0,1 1 0,0-4 0,0-43 0,2 27 0,-1-121 0,-1 142 0,0-1 0,1 0 0,-1 1 0,1-1 0,-1 1 0,1-1 0,0 1 0,-1-1 0,1 1 0,0-1 0,0 1 0,0-1 0,0 1 0,0 0 0,1 0 0,-1 0 0,0-1 0,0 1 0,1 0 0,-1 1 0,1-1 0,-1 0 0,1 0 0,-1 1 0,1-1 0,-1 0 0,1 1 0,0 0 0,-1-1 0,1 1 0,3 0 0,7-1 0,0 0 0,0 1 0,19 3 0,-8-1 0,-19-2 0,16 0 0,-1 1 0,28 6 0,-42-7 0,-1 1 0,0 0 0,0 1 0,1-1 0,-1 1 0,0 0 0,0 0 0,-1 0 0,1 0 0,0 0 0,-1 1 0,1 0 0,-1 0 0,0 0 0,0 0 0,0 0 0,3 5 0,-4-2 0,0 1 0,0 0 0,0-1 0,-1 1 0,0 0 0,0 0 0,-1 12 0,2 3 0,-1-12 0,1 4 0,-1-1 0,-1 0 0,-1 28 0,0-40 0,1 0 0,-1 0 0,1 1 0,-1-1 0,0 0 0,0 0 0,1 0 0,-1 0 0,0 0 0,0 0 0,0 0 0,0 0 0,0 0 0,0-1 0,0 1 0,0 0 0,0 0 0,-1-1 0,1 1 0,0-1 0,0 1 0,-1-1 0,1 0 0,0 1 0,-1-1 0,-1 0 0,-39 2 0,33-2 0,-11 1 0,1-2 0,-27-3 0,38 2 0,0 0 0,0 0 0,0-1 0,0 0 0,0 0 0,1-1 0,-1 0 0,-8-6 0,6 3 0,-3-2 0,0-1 0,-11-10 0,21 18 0,1-1 0,0 1 0,-1 0 0,1-1 0,1 0 0,-1 1 0,0-1 0,0 0 0,1 0 0,0 0 0,-1 0 0,1 0 0,0 0 0,1 0 0,-1 0 0,0-4 0,1 5 0,1 1 0,-1-1 0,1 0 0,0 1 0,-1 0 0,1-1 0,0 1 0,0-1 0,0 1 0,0 0 0,0 0 0,0 0 0,0-1 0,0 1 0,1 0 0,-1 0 0,0 1 0,1-1 0,-1 0 0,1 0 0,-1 1 0,0-1 0,1 0 0,1 1 0,39-12 0,-9 9 0,-1 0 0,1 2 0,51 6 0,-81-5 0,-1 0 0,1 0 0,0 0 0,-1 1 0,1-1 0,-1 1 0,1 0 0,-1 0 0,1 0 0,-1 0 0,0 0 0,1 0 0,-1 1 0,0-1 0,0 1 0,0-1 0,4 5 0,-4-3 0,-1 0 0,1 0 0,-1 0 0,0 0 0,0 0 0,0 1 0,0-1 0,0 0 0,-1 1 0,1-1 0,-1 1 0,-1 6 0,1-2 0,0 0 0,-1 0 0,0-1 0,0 1 0,-1 0 0,0 0 0,-6 14 0,7-20 0,0 0 0,0 0 0,0-1 0,0 1 0,-1 0 0,1 0 0,0-1 0,-1 1 0,1-1 0,-1 1 0,0-1 0,1 0 0,-1 1 0,0-1 0,0 0 0,0 0 0,0 0 0,0-1 0,0 1 0,0 0 0,0-1 0,0 1 0,0-1 0,0 0 0,0 0 0,-1 0 0,1 0 0,0 0 0,0 0 0,0 0 0,0-1 0,0 1 0,0-1 0,0 1 0,-2-2 0,-14-6 0,1 0 0,0-1 0,1-1 0,0 0 0,-24-22 0,37 30 0,0-1 0,1 0 0,-1 0 0,1 0 0,-1 0 0,1 0 0,0-1 0,0 1 0,0-1 0,1 1 0,-2-7 0,2 9 0,1 0 0,0-1 0,0 1 0,0 0 0,0-1 0,0 1 0,0 0 0,0 0 0,0-1 0,0 1 0,0 0 0,1 0 0,-1-1 0,1 1 0,-1 0 0,1 0 0,-1 0 0,1 0 0,0-1 0,-1 1 0,1 0 0,0 0 0,0 0 0,0 1 0,0-1 0,0 0 0,0 0 0,0 0 0,0 1 0,0-1 0,0 0 0,0 1 0,1-1 0,-1 1 0,0 0 0,0-1 0,2 1 0,16-3 0,0 0 0,1 1 0,-1 2 0,1 0 0,33 4 0,-40-3 0,-12-1 0,0 0 0,-1 0 0,1 0 0,0 0 0,0 0 0,-1 0 0,1 0 0,0 0 0,0 1 0,-1-1 0,1 0 0,0 0 0,0 1 0,-1-1 0,1 0 0,0 1 0,-1-1 0,1 1 0,-1-1 0,1 1 0,-1-1 0,1 1 0,-1-1 0,1 1 0,-1 0 0,1-1 0,-1 1 0,1 0 0,-1-1 0,0 1 0,0 0 0,1-1 0,-1 1 0,0 0 0,0 0 0,0-1 0,0 1 0,0 0 0,0 0 0,0-1 0,0 1 0,0 0 0,0 0 0,0-1 0,0 1 0,-1 0 0,1 0 0,-1 0 0,0 2 0,0 0 0,0-1 0,-1 1 0,1-1 0,-1 1 0,0-1 0,1 0 0,-1 1 0,0-1 0,-1 0 0,-3 3 0,3-3 0,0-1 0,0 1 0,0-1 0,0 0 0,0 0 0,0 0 0,0 0 0,0-1 0,0 1 0,0-1 0,-6 1 0,9-2 0,-1 1 0,0 0 0,0 0 0,0 0 0,0 0 0,1-1 0,-1 1 0,0 0 0,0-1 0,1 1 0,-1 0 0,0-1 0,1 1 0,-1-1 0,0 1 0,1-1 0,-1 0 0,0 1 0,0-2 0,1 1 0,-1 0 0,1 0 0,-1-1 0,1 1 0,0 0 0,-1-1 0,1 1 0,0 0 0,0-1 0,0 1 0,0 0 0,0-1 0,0 1 0,1 0 0,0-3 0,-1 1 0,1 1 0,0-1 0,0 1 0,1-1 0,-1 1 0,0 0 0,1 0 0,-1-1 0,1 1 0,0 0 0,0 0 0,0 1 0,0-1 0,3-2 0,-4 4 0,-1-1 0,1 0 0,0 1 0,0-1 0,0 1 0,0 0 0,0-1 0,0 1 0,0 0 0,0-1 0,0 1 0,0 0 0,0 0 0,0 0 0,0 0 0,0 0 0,0 0 0,0 0 0,0 0 0,0 1 0,0-1 0,0 0 0,0 1 0,0-1 0,0 0 0,0 1 0,0-1 0,0 1 0,0-1 0,-1 1 0,1 0 0,0-1 0,0 1 0,-1 0 0,1 0 0,0 0 0,-1-1 0,1 1 0,-1 0 0,1 1 0,0 0 0,0-1 0,0 1 0,0 0 0,0-1 0,0 1 0,-1 0 0,1 0 0,-1 0 0,1 0 0,-1-1 0,0 1 0,1 0 0,-1 0 0,0 0 0,0 0 0,-1 0 0,1 0 0,0 0 0,-1 0 0,1-1 0,-1 1 0,1 0 0,-1 0 0,0 0 0,0-1 0,-1 3 0,0-1 0,0-1 0,-1 0 0,1 0 0,0 0 0,-1-1 0,1 1 0,-1 0 0,1-1 0,-1 0 0,0 1 0,0-1 0,1 0 0,-1-1 0,0 1 0,-6 1 0,7-2 0,0 0 0,1 1 0,-1-1 0,0 0 0,0 0 0,0 0 0,1 0 0,-1 0 0,0 0 0,0 0 0,1-1 0,-1 1 0,0-1 0,0 1 0,1-1 0,-1 0 0,0 0 0,1 0 0,-1 0 0,1 0 0,-1 0 0,1 0 0,0 0 0,-1 0 0,1-1 0,0 1 0,0 0 0,0-1 0,0 1 0,0-1 0,0 0 0,0 1 0,1-1 0,-1 0 0,0 1 0,1-1 0,-1 0 0,1 0 0,0 1 0,0-1 0,0 0 0,0 0 0,0 0 0,0 1 0,0-1 0,0 0 0,1 0 0,-1 1 0,1-1 0,-1 0 0,1 0 0,0 1 0,1-4 0,-1 4 0,-1 0 0,1 0 0,-1 0 0,1 0 0,0 0 0,0 0 0,-1 0 0,1 0 0,0 0 0,0 1 0,0-1 0,0 0 0,0 0 0,0 1 0,0-1 0,0 1 0,0-1 0,0 1 0,0-1 0,0 1 0,1 0 0,-1-1 0,0 1 0,0 0 0,0 0 0,1 0 0,-1 0 0,0 0 0,0 0 0,0 0 0,1 1 0,-1-1 0,2 1 0,-2-1 0,1 1 0,0-1 0,-1 1 0,1 0 0,-1 0 0,1 0 0,-1 0 0,1 0 0,-1 0 0,1 0 0,-1 0 0,0 0 0,0 1 0,1-1 0,-1 1 0,0-1 0,0 1 0,-1-1 0,1 1 0,0-1 0,0 1 0,0 1 0,0 1 0,-1 0 0,1-1 0,-1 1 0,1-1 0,-1 1 0,0 0 0,0-1 0,-1 1 0,1 0 0,-1-1 0,0 1 0,0-1 0,0 1 0,0-1 0,-3 6 0,2-6 0,0-1 0,0 0 0,-1 1 0,1-1 0,0 0 0,-1 0 0,0 0 0,1-1 0,-1 1 0,0-1 0,0 1 0,0-1 0,0 0 0,0 0 0,0 0 0,0-1 0,0 1 0,-4 0 0,4-1 0,0 0 0,1 0 0,-1 0 0,0 0 0,0 0 0,0 0 0,1-1 0,-1 1 0,0-1 0,0 0 0,1 0 0,-1 0 0,1 0 0,-6-3 0,7 3 0,0 0 0,-1 0 0,1 0 0,0-1 0,0 1 0,0 0 0,0-1 0,0 1 0,1 0 0,-1-1 0,0 1 0,0-1 0,1 1 0,-1-1 0,1 1 0,0-1 0,-1 0 0,1 1 0,0-1 0,0 0 0,0 1 0,0-1 0,0 1 0,0-1 0,1 0 0,-1 1 0,1-3 0,0 2 0,0 1 0,0-1 0,-1 1 0,1 0 0,0 0 0,0 0 0,1-1 0,-1 1 0,0 0 0,0 0 0,0 0 0,1 1 0,-1-1 0,0 0 0,1 0 0,-1 1 0,1-1 0,-1 1 0,1-1 0,-1 1 0,1 0 0,-1-1 0,1 1 0,-1 0 0,1 0 0,0 0 0,-1 0 0,3 1 0,4-1 0,1 1 0,-1 0 0,16 5 0,-22-6 0,1 1 0,-1 0 0,0 0 0,0 0 0,1 0 0,-1 0 0,0 0 0,0 0 0,0 1 0,0-1 0,0 1 0,0 0 0,-1-1 0,1 1 0,0 0 0,-1 0 0,1 0 0,-1 0 0,0 0 0,0 0 0,0 1 0,1 2 0,-1-2 0,-1 1 0,0-1 0,0 0 0,0 0 0,0 1 0,0-1 0,-1 0 0,1 0 0,-1 0 0,0 1 0,0-1 0,0 0 0,-1 0 0,1 0 0,-1-1 0,-2 6 0,2-5 0,0-1 0,0 1 0,-1 0 0,1 0 0,-1-1 0,1 1 0,-1-1 0,0 0 0,0 0 0,0 0 0,0 0 0,0-1 0,-5 3 0,6-3 0,0-1 0,0 0 0,1 1 0,-1-1 0,0 0 0,1 0 0,-1 0 0,0 0 0,0 0 0,1-1 0,-1 1 0,0 0 0,1-1 0,-1 1 0,0-1 0,1 0 0,-1 1 0,1-1 0,-1 0 0,1 0 0,-1 0 0,1 0 0,0 0 0,-1 0 0,1-1 0,0 1 0,0 0 0,0-1 0,-1-1 0,-6-8 0,1 0 0,-9-20 0,15 28 0,-1 0 0,1 0 0,0-1 0,0 1 0,0 0 0,0-1 0,0 1 0,1-1 0,0 1 0,0-1 0,0 1 0,0-1 0,0 1 0,1-1 0,0-3 0,0 6 0,0 0 0,0 0 0,0 0 0,0 0 0,0 0 0,0 0 0,0 0 0,0 0 0,0 0 0,1 1 0,-1-1 0,0 0 0,0 1 0,1-1 0,-1 1 0,0 0 0,1-1 0,-1 1 0,1 0 0,-1 0 0,0 0 0,4 0 0,32 2 0,-36-2 0,4 0 0,0 1 0,0-1 0,1 1 0,-1 1 0,0-1 0,0 1 0,0 0 0,8 4 0,-11-5 0,-1 1 0,1 0 0,0-1 0,-1 1 0,1 0 0,-1 0 0,0 0 0,0 0 0,1 0 0,-1 0 0,-1 0 0,1 0 0,0 0 0,0 1 0,-1-1 0,1 0 0,-1 0 0,0 1 0,0-1 0,0 0 0,0 5 0,0-5 0,0 1 0,0-1 0,0 0 0,0 1 0,-1-1 0,1 0 0,-1 1 0,0-1 0,0 0 0,1 1 0,-1-1 0,-1 0 0,1 0 0,0 0 0,0 0 0,-1 0 0,1 0 0,-1-1 0,-2 3 0,0-1 0,1-1 0,-1 0 0,0 0 0,0 0 0,0 0 0,-1-1 0,1 0 0,0 0 0,-8 1 0,2 0-273,0-1 0,0 0 0,-1-1 0,-10-1 0,5-1-6553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49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24 201 24575,'-1'-52'0,"2"-54"0,-1 104 0,0 1 0,0 0 0,0-1 0,0 1 0,1 0 0,-1-1 0,0 1 0,1 0 0,-1-1 0,1 1 0,0 0 0,-1 0 0,1 0 0,0 0 0,0-1 0,-1 1 0,1 0 0,0 0 0,0 0 0,0 1 0,0-1 0,2-1 0,-1 1 0,0 0 0,0 1 0,0-1 0,0 1 0,0-1 0,0 1 0,1 0 0,-1-1 0,0 1 0,0 0 0,0 1 0,4-1 0,1 2 0,0-1 0,-1 1 0,1 0 0,0 1 0,-1 0 0,0 0 0,12 7 0,-10-4 0,8 5 0,-1 1 0,21 20 0,-32-27 0,0-1 0,0 1 0,0 0 0,-1 1 0,0-1 0,0 0 0,0 1 0,0 0 0,-1 0 0,0 0 0,2 12 0,-1 2 0,0 1 0,-2 0 0,0-1 0,-1 1 0,-5 31 0,5-50 0,-1 0 0,0 0 0,0 0 0,1 0 0,-1 0 0,-1 0 0,1 0 0,0-1 0,0 1 0,-1 0 0,1-1 0,0 1 0,-1-1 0,0 1 0,1-1 0,-1 0 0,0 0 0,0 0 0,0 0 0,0 0 0,0 0 0,0 0 0,0-1 0,0 1 0,0-1 0,0 1 0,0-1 0,-4 0 0,-6 1 0,0-1 0,1 0 0,-24-4 0,31 3 0,-7 0 0,1-1 0,0 0 0,0-1 0,0 0 0,-15-6 0,21 7 0,1 0 0,0 0 0,0 0 0,0 0 0,1-1 0,-1 1 0,0-1 0,1 1 0,0-1 0,-1 0 0,1 0 0,0 0 0,1 0 0,-1-1 0,0 1 0,1 0 0,0-1 0,0 1 0,-1-6 0,-1-9 0,0 0 0,2 0 0,0-1 0,1 1 0,1 0 0,1 0 0,0-1 0,2 1 0,0 0 0,1 1 0,13-32 0,-18 47 0,1 0 0,0 0 0,0 0 0,1 0 0,-1 0 0,0 0 0,1 1 0,-1-1 0,1 0 0,-1 1 0,1-1 0,0 1 0,0 0 0,-1 0 0,1 0 0,0 0 0,4-2 0,-3 2 0,1 0 0,0 1 0,0-1 0,0 1 0,-1-1 0,1 1 0,0 0 0,0 1 0,5 0 0,7 2 0,0 2 0,-1 0 0,27 12 0,-35-14 0,8 4 0,0 1 0,0 0 0,0 0 0,-1 2 0,0 0 0,-1 0 0,14 16 0,-25-24 0,0 1 0,-1-1 0,0 1 0,1-1 0,-1 1 0,0 0 0,-1 0 0,1-1 0,0 1 0,-1 0 0,1 0 0,-1 0 0,0 0 0,-1 5 0,-6 42 0,5-41 0,-1 4 0,1-1 0,0 0 0,-1 0 0,-1 0 0,-8 20 0,10-29 0,0 0 0,0 0 0,0 0 0,0 0 0,0 0 0,-1-1 0,1 1 0,-1-1 0,1 0 0,-1 1 0,0-1 0,0-1 0,0 1 0,0 0 0,-1-1 0,1 1 0,0-1 0,-1 0 0,1 0 0,-1 0 0,-4 0 0,-6 1 0,0-1 0,0 0 0,-23-3 0,33 2 0,0-1 0,0 1 0,0-1 0,0 0 0,0 0 0,0-1 0,0 1 0,0-1 0,0 0 0,1 0 0,-1 0 0,1-1 0,0 1 0,-1-1 0,1 1 0,-4-6 0,0-2 0,1 0 0,0 1 0,1-2 0,0 1 0,0-1 0,1 0 0,1 0 0,0 0 0,-2-14 0,2 2 0,1-1 0,1 1 0,3-36 0,-2 57 0,1 1 0,-1 0 0,0-1 0,0 1 0,1 0 0,-1 0 0,0-1 0,1 1 0,0 0 0,-1 0 0,1 0 0,0-1 0,-1 1 0,1 0 0,0 0 0,0 0 0,0 0 0,0 0 0,0 1 0,0-1 0,0 0 0,2-1 0,0 1 0,-1 0 0,1 0 0,0 1 0,-1-1 0,1 0 0,0 1 0,0 0 0,-1 0 0,1-1 0,5 2 0,-4-1 0,1 1 0,-1 0 0,0-1 0,1 2 0,-1-1 0,0 0 0,1 1 0,-1 0 0,0 0 0,0 0 0,0 1 0,-1-1 0,8 6 0,-8-2 0,1-1 0,-1 1 0,0-1 0,0 1 0,-1 0 0,0 0 0,0 0 0,0 1 0,-1-1 0,1 0 0,-2 1 0,1 10 0,-1-9 0,0 0 0,0 0 0,-1 0 0,0 0 0,-1 0 0,0 0 0,0 0 0,-1-1 0,-6 14 0,8-19 0,0 0 0,0 0 0,0 0 0,0 0 0,0-1 0,-1 1 0,1 0 0,-1-1 0,1 1 0,-1-1 0,0 0 0,1 1 0,-1-1 0,0 0 0,0 0 0,0 0 0,0 0 0,0 0 0,0-1 0,0 1 0,0-1 0,0 1 0,-1-1 0,1 0 0,0 0 0,0 0 0,0 0 0,-1 0 0,1 0 0,0 0 0,0-1 0,0 1 0,0-1 0,0 0 0,0 0 0,0 0 0,0 1 0,-2-3 0,0 1 0,0-1 0,0 0 0,0 1 0,1-1 0,0-1 0,-1 1 0,1 0 0,0-1 0,1 0 0,-1 1 0,1-1 0,-1 0 0,1 0 0,0-1 0,1 1 0,-1 0 0,-1-7 0,2 4 0,0 0 0,1 1 0,-1-1 0,1 0 0,1-8 0,0 13 0,-1 1 0,0 0 0,0-1 0,1 1 0,-1-1 0,1 1 0,-1 0 0,1 0 0,0-1 0,-1 1 0,1 0 0,0 0 0,0 0 0,0 0 0,0 0 0,0 0 0,0 0 0,0 0 0,0 0 0,0 0 0,1 0 0,-1 1 0,0-1 0,0 0 0,1 1 0,-1-1 0,0 1 0,1 0 0,-1-1 0,2 1 0,4-1 0,-1 0 0,0 1 0,0 0 0,0 0 0,0 0 0,0 1 0,11 2 0,-15-2 0,0 0 0,0 0 0,0 0 0,0 0 0,0 0 0,0 0 0,-1 1 0,1-1 0,-1 1 0,1-1 0,-1 1 0,1-1 0,-1 1 0,0 0 0,0 0 0,0 0 0,0-1 0,0 1 0,0 0 0,-1 0 0,1 0 0,0 0 0,-1 1 0,0-1 0,1 3 0,0 1 0,-1 1 0,1-1 0,-1 0 0,0 0 0,-1 1 0,0-1 0,0 0 0,-2 7 0,3-11 0,-1 0 0,0 0 0,0 0 0,0 0 0,0-1 0,0 1 0,0 0 0,0 0 0,-1-1 0,1 1 0,-1-1 0,1 1 0,-1-1 0,0 0 0,1 0 0,-1 1 0,0-1 0,0 0 0,0-1 0,0 1 0,0 0 0,0 0 0,0-1 0,0 0 0,0 1 0,-4-1 0,2 1 0,-2-1 0,0 1 0,0-1 0,0 0 0,0-1 0,-9-1 0,13 2 0,1 0 0,0-1 0,-1 1 0,1-1 0,0 0 0,0 1 0,-1-1 0,1 0 0,0 0 0,0 1 0,0-1 0,0 0 0,0 0 0,0 0 0,0 0 0,1-1 0,-1 1 0,0 0 0,0 0 0,1 0 0,-1-1 0,1 1 0,-1 0 0,1-1 0,0 1 0,-1 0 0,1-1 0,0 1 0,0 0 0,0-2 0,-1-4 0,1 0 0,0 0 0,1 1 0,0-1 0,0 0 0,0 1 0,0-1 0,5-9 0,-5 14 0,0-1 0,0 1 0,1 0 0,-1 0 0,1 0 0,-1 1 0,1-1 0,0 0 0,0 0 0,0 1 0,0-1 0,0 1 0,0 0 0,0 0 0,0 0 0,0 0 0,1 0 0,-1 0 0,0 0 0,1 1 0,-1-1 0,1 1 0,-1-1 0,0 1 0,1 0 0,3 1 0,12-2 0,1 2 0,-1 0 0,0 2 0,31 7 0,-47-9 0,0-1 0,-1 2 0,1-1 0,0 0 0,-1 0 0,1 0 0,-1 1 0,1-1 0,-1 1 0,1-1 0,-1 1 0,0 0 0,0 0 0,0-1 0,0 1 0,0 0 0,0 0 0,-1 0 0,1 0 0,-1 0 0,1 0 0,-1 0 0,0 0 0,1 0 0,-1 0 0,0 0 0,0 0 0,-1 0 0,1 3 0,-1-2 0,1 0 0,0-1 0,-1 1 0,0 0 0,1 0 0,-1 0 0,0-1 0,0 1 0,-1-1 0,1 1 0,-1-1 0,1 1 0,-1-1 0,0 0 0,0 1 0,1-1 0,-2 0 0,1 0 0,0-1 0,-3 3 0,0-2 0,1 0 0,0 0 0,-1 0 0,1-1 0,-1 0 0,1 0 0,-9 1 0,11-3 0,1 1 0,0 0 0,0 0 0,-1 0 0,1-1 0,0 1 0,0-1 0,0 1 0,-1-1 0,1 1 0,0-1 0,0 0 0,0 0 0,0 1 0,0-1 0,0 0 0,1 0 0,-1 0 0,0 0 0,0 0 0,1 0 0,-1 0 0,0 0 0,1 0 0,-1-1 0,1 1 0,-1 0 0,1 0 0,0 0 0,0-1 0,-1 1 0,1-2 0,-1-5 0,-1 0 0,1-1 0,1 1 0,-1 0 0,2-1 0,-1 1 0,1 0 0,3-13 0,-4 18 0,1 1 0,0-1 0,0 1 0,1-1 0,-1 1 0,0-1 0,1 1 0,-1 0 0,1-1 0,0 1 0,0 0 0,0 0 0,0 0 0,0 1 0,0-1 0,1 0 0,-1 1 0,0-1 0,1 1 0,-1 0 0,1 0 0,0 0 0,-1 0 0,1 0 0,0 1 0,0-1 0,-1 1 0,5 0 0,-1-1 0,-1 1 0,1 0 0,0 0 0,-1 0 0,1 1 0,10 2 0,-15-2 0,0-1 0,0 0 0,0 1 0,-1-1 0,1 1 0,0 0 0,0-1 0,0 1 0,0-1 0,-1 1 0,1 0 0,0 0 0,-1-1 0,1 1 0,-1 0 0,1 0 0,-1 0 0,1 1 0,0-1 0,-1 1 0,0 0 0,0-1 0,0 1 0,0-1 0,0 1 0,0 0 0,0-1 0,0 1 0,-1 0 0,1-1 0,-1 1 0,1-1 0,-2 4 0,-1 0 0,0-1 0,0 1 0,0 0 0,-1-1 0,0 0 0,1 0 0,-2 0 0,1 0 0,0 0 0,-1-1 0,0 0 0,1 0 0,-1 0 0,0-1 0,-1 0 0,1 0 0,0 0 0,-1 0 0,-8 1 0,9-2 0,0 0 0,0 0 0,-1-1 0,1 1 0,0-1 0,0 0 0,0-1 0,0 1 0,-1-1 0,1 0 0,0-1 0,0 1 0,0-1 0,1 0 0,-1 0 0,0 0 0,1-1 0,-1 1 0,1-1 0,0 0 0,-7-7 0,9 8 0,0-1 0,0 1 0,1-1 0,-1 0 0,1 1 0,0-1 0,0 0 0,0 0 0,0 0 0,0 0 0,0 0 0,1 0 0,-1 0 0,1 0 0,0-5 0,0 6 0,0 1 0,1-1 0,-1 1 0,0 0 0,1-1 0,-1 1 0,1-1 0,-1 1 0,1 0 0,0 0 0,0-1 0,-1 1 0,1 0 0,0 0 0,0 0 0,0 0 0,0 0 0,0 0 0,0 0 0,1 0 0,-1 0 0,0 0 0,0 1 0,1-1 0,-1 1 0,0-1 0,1 1 0,-1-1 0,1 1 0,-1 0 0,0-1 0,1 1 0,2 0 0,10-1 0,0 1 0,0 0 0,0 1 0,1 1 0,-1 0 0,21 7 0,-31-8 0,0 0 0,0 1 0,-1-1 0,1 1 0,-1 0 0,1 0 0,-1 0 0,0 1 0,0-1 0,0 1 0,0 0 0,0 0 0,0 0 0,-1 0 0,1 0 0,-1 0 0,0 1 0,0-1 0,0 1 0,-1 0 0,1-1 0,-1 1 0,0 0 0,0 0 0,0 0 0,-1 0 0,1 6 0,-1-5 0,0 0 0,0-1 0,0 1 0,0 0 0,-1-1 0,0 1 0,0-1 0,0 1 0,0-1 0,-1 0 0,0 1 0,-4 7 0,4-10 0,0 0 0,0 0 0,0 0 0,0 0 0,0-1 0,-1 1 0,1-1 0,0 1 0,-1-1 0,1 0 0,-1 0 0,1 0 0,-1 0 0,0 0 0,0-1 0,1 1 0,-1-1 0,0 0 0,0 0 0,1 0 0,-1 0 0,-5-1 0,6 1 0,1-1 0,-1 0 0,1 1 0,-1-1 0,1 0 0,0 0 0,-1 1 0,1-1 0,0 0 0,0 0 0,0-1 0,-1 1 0,1 0 0,0 0 0,1 0 0,-1-1 0,0 1 0,0 0 0,0-1 0,1 1 0,-1-1 0,1 1 0,-1-1 0,1 1 0,0-1 0,-1 0 0,1 1 0,0-1 0,0 1 0,0-1 0,1-2 0,-2 2 0,1 0 0,0 0 0,0 0 0,0 0 0,1 0 0,-1 0 0,0 0 0,1 0 0,0 0 0,-1 0 0,1 0 0,0 0 0,0 0 0,0 0 0,0 0 0,0 1 0,0-1 0,1 0 0,-1 1 0,1-1 0,-1 1 0,1 0 0,-1-1 0,3 0 0,-2 1 0,-1 0 0,0 1 0,0-1 0,1 1 0,-1 0 0,0-1 0,1 1 0,-1 0 0,0 0 0,1 0 0,-1 0 0,0 0 0,1 0 0,-1 0 0,0 1 0,1-1 0,-1 0 0,0 1 0,1-1 0,-1 1 0,0-1 0,0 1 0,0-1 0,1 1 0,-1 0 0,0 0 0,1 1 0,-1-1 0,-1 0 0,0 0 0,1 0 0,-1 0 0,0 1 0,0-1 0,0 0 0,0 0 0,0 0 0,0 0 0,0 0 0,0 0 0,0 0 0,-1 0 0,1 0 0,0 0 0,-1 0 0,1 0 0,-1 0 0,1 0 0,-1 0 0,0 0 0,1 0 0,-1 0 0,0 0 0,1-1 0,-1 1 0,0 0 0,0 0 0,0-1 0,0 1 0,0-1 0,0 1 0,-1 0 0,-2 1-124,0 0 0,0 0 0,0 0 0,0 0 0,0-1 0,0 1-1,-1-1 1,1 0 0,0-1 0,-6 1 0,0 0-6702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8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207 354 24575,'-3'-3'0,"0"-1"0,1 1 0,-1-1 0,1 0 0,0 0 0,0-1 0,0 1 0,-1-9 0,-9-39 0,9 37 0,0-5 0,-1 0 0,2-1 0,1-36 0,2 50 0,-1 1 0,1-1 0,1 1 0,-1-1 0,1 1 0,5-12 0,-5 15 0,-1 0 0,1 0 0,0 0 0,0 1 0,0-1 0,0 1 0,1-1 0,-1 1 0,0 0 0,1 0 0,0 0 0,-1 0 0,1 0 0,5-2 0,-2 3 0,-1-1 0,1 1 0,0-1 0,-1 2 0,1-1 0,0 1 0,-1 0 0,1 0 0,0 0 0,-1 1 0,1 0 0,0 0 0,-1 0 0,1 1 0,-1-1 0,0 2 0,1-1 0,-1 0 0,0 1 0,0 0 0,-1 0 0,1 1 0,-1-1 0,1 1 0,-1 0 0,5 6 0,6 10 0,0-3 0,-2 1 0,0 0 0,-2 0 0,0 1 0,0 1 0,8 23 0,-18-37 0,0 0 0,0 0 0,-1 0 0,0 0 0,0 0 0,0 0 0,0 0 0,-1 0 0,0 0 0,0-1 0,-1 1 0,0 0 0,0-1 0,0 1 0,-1-1 0,1 1 0,-1-1 0,-1 0 0,1 0 0,-1 0 0,0-1 0,0 1 0,-7 6 0,0-2 0,-1 1 0,0-2 0,0 1 0,0-2 0,-1 1 0,0-2 0,-1 0 0,-21 7 0,28-11 0,0 0 0,0-1 0,0 1 0,0-2 0,0 1 0,0-1 0,0 0 0,0 0 0,0-1 0,0 0 0,-10-2 0,14 1 0,-1 1 0,1-1 0,-1 1 0,1-1 0,-1 0 0,1 0 0,0-1 0,0 1 0,0 0 0,1-1 0,-1 0 0,0 0 0,1 0 0,0 0 0,0 0 0,0 0 0,0-1 0,0 1 0,1-1 0,-1 1 0,1-1 0,-1-4 0,-10-39 0,3 0 0,1-1 0,-1-95 0,9 141 0,0 0 0,0 0 0,0 0 0,1 0 0,-1 0 0,1 0 0,-1 0 0,1 1 0,0-1 0,0 0 0,0 0 0,0 1 0,0-1 0,0 0 0,0 1 0,1-1 0,-1 1 0,3-2 0,-1 0 0,1 0 0,0 1 0,0 0 0,0 0 0,0 0 0,0 1 0,8-3 0,4 1 0,1 0 0,-1 1 0,23 1 0,-25 0 0,1 1 0,-1 1 0,0 1 0,0 0 0,14 4 0,-24-5 0,0 0 0,-1 0 0,1 1 0,-1-1 0,1 1 0,-1 0 0,0 0 0,1 0 0,-1 1 0,0-1 0,-1 1 0,1-1 0,0 1 0,-1 0 0,0 0 0,1 0 0,-1 1 0,0-1 0,-1 0 0,1 1 0,-1-1 0,1 1 0,1 6 0,-2-1 0,1 0 0,-1-1 0,-1 1 0,1 0 0,-2 0 0,1-1 0,-1 1 0,0 0 0,-1-1 0,0 1 0,-6 15 0,6-20 0,0 0 0,0 1 0,0-1 0,-1 0 0,0-1 0,0 1 0,0 0 0,0-1 0,0 1 0,-1-1 0,1 0 0,-1 0 0,0-1 0,0 1 0,0-1 0,-1 0 0,1 0 0,0 0 0,-1 0 0,1-1 0,-1 0 0,0 0 0,-6 1 0,3-1 0,0-1 0,0 1 0,0-1 0,0-1 0,0 0 0,1 0 0,-9-2 0,13 2 0,0 0 0,0 0 0,0-1 0,0 1 0,0-1 0,0 0 0,0 0 0,1 0 0,-1 0 0,1 0 0,-1 0 0,1-1 0,0 1 0,0-1 0,0 1 0,0-1 0,0 0 0,1 0 0,-2-4 0,-6-15 0,1 0 0,2 0 0,0-1 0,1 0 0,1 0 0,2 0 0,-1-26 0,3 47 0,1-1 0,-1 1 0,0 0 0,1-1 0,-1 1 0,1 0 0,0 0 0,0-1 0,0 1 0,0 0 0,0 0 0,0 0 0,1 0 0,-1 0 0,1 0 0,-1 1 0,1-1 0,0 0 0,0 1 0,-1-1 0,1 1 0,0 0 0,0 0 0,1 0 0,-1 0 0,0 0 0,0 0 0,0 0 0,1 1 0,-1-1 0,3 0 0,3 0 0,0 0 0,0 1 0,1-1 0,-1 2 0,0-1 0,0 1 0,0 0 0,8 3 0,-14-4 0,1 1 0,-1 0 0,0 0 0,0 0 0,-1 0 0,1 0 0,0 1 0,0-1 0,-1 0 0,1 1 0,0-1 0,-1 1 0,0 0 0,1 0 0,-1-1 0,0 1 0,0 0 0,0 0 0,0 0 0,0 0 0,0 0 0,-1 0 0,1 0 0,-1 1 0,1 2 0,1 7 0,-1 0 0,-1 0 0,-1 19 0,0-10 0,0-12 0,1 0 0,-1 0 0,0 0 0,-1-1 0,1 1 0,-2 0 0,0-1 0,-4 10 0,6-14 0,-1-1 0,0 0 0,-1 1 0,1-1 0,-1 0 0,1 0 0,-1 0 0,0-1 0,0 1 0,0-1 0,0 1 0,0-1 0,-1 0 0,1 0 0,-1-1 0,1 1 0,-1-1 0,0 0 0,0 0 0,-6 1 0,6-1 0,-5 1 0,0-1 0,0 0 0,-13-1 0,20 0 0,1 0 0,-1 0 0,1 0 0,-1-1 0,1 1 0,-1 0 0,1-1 0,-1 1 0,1-1 0,-1 1 0,1-1 0,-1 0 0,1 0 0,0 1 0,-1-1 0,1 0 0,0 0 0,0 0 0,0-1 0,0 1 0,0 0 0,0 0 0,0 0 0,0-1 0,0 1 0,-1-3 0,-3-21 0,1 0 0,2 0 0,0 0 0,1 0 0,4-35 0,-2 47 0,-1 10 0,0-1 0,0 0 0,0 1 0,1-1 0,0 0 0,0 1 0,0-1 0,0 1 0,0-1 0,3-4 0,-2 7 0,-1-1 0,0 1 0,1 0 0,-1-1 0,1 1 0,-1 0 0,1 0 0,0 0 0,-1 0 0,1 0 0,0 0 0,0 1 0,0-1 0,-1 0 0,1 1 0,0 0 0,0-1 0,0 1 0,0 0 0,0 0 0,3 0 0,14 1 0,1 0 0,0 1 0,-1 1 0,36 9 0,-47-9 0,1 0 0,-1 0 0,0 0 0,0 1 0,-1 0 0,1 0 0,-1 1 0,0 0 0,0 1 0,-1-1 0,1 1 0,-1 1 0,7 9 0,-10-12 0,-1 1 0,0-1 0,0 1 0,-1-1 0,1 1 0,-1 0 0,0 0 0,0 0 0,0 9 0,-4 45 0,2-56 0,1 0 0,-1 0 0,0 0 0,0 0 0,0 0 0,-1-1 0,1 1 0,-1 0 0,1-1 0,-1 1 0,0-1 0,0 0 0,0 0 0,0 1 0,-1-1 0,1-1 0,0 1 0,-1 0 0,0-1 0,1 1 0,-1-1 0,0 1 0,0-1 0,1 0 0,-1-1 0,-3 2 0,-10 2 0,0-1 0,-1-1 0,-23 1 0,31-2 0,-23 0 0,-1-1 0,1-2 0,-1-1 0,1-2 0,-37-9 0,67 13 0,0 1 0,0-1 0,0 0 0,0 0 0,0 0 0,0 0 0,0 0 0,0 0 0,0-1 0,0 1 0,1-1 0,-1 1 0,0-1 0,1 0 0,-1 1 0,1-1 0,0 0 0,0 0 0,0 0 0,0 0 0,0 0 0,0 0 0,0 0 0,1-1 0,-1-1 0,0-1 0,1 1 0,-1-1 0,1 0 0,1 1 0,-1-1 0,1 1 0,-1-1 0,1 1 0,1-1 0,-1 1 0,3-7 0,-3 9 0,0 1 0,1-1 0,-1 1 0,0-1 0,1 1 0,-1 0 0,1-1 0,0 1 0,-1 0 0,1 0 0,0 0 0,-1 0 0,1 1 0,0-1 0,0 0 0,0 1 0,0-1 0,0 1 0,0 0 0,0-1 0,0 1 0,0 0 0,3 0 0,7 1 0,1-1 0,17 5 0,-24-4 0,-3-1 0,0 0 0,-1 0 0,1 0 0,0 1 0,-1 0 0,1-1 0,-1 1 0,1 0 0,-1 0 0,1 0 0,-1 1 0,1-1 0,-1 1 0,0-1 0,0 1 0,0 0 0,0-1 0,0 1 0,0 0 0,0 0 0,-1 1 0,1-1 0,-1 0 0,0 1 0,1-1 0,-1 0 0,0 1 0,0-1 0,-1 1 0,1 0 0,0-1 0,-1 1 0,0 0 0,1-1 0,-1 1 0,0 0 0,-1 3 0,1 3 0,0 1 0,0-1 0,-1 0 0,0 0 0,-1 0 0,0 0 0,0 0 0,-7 16 0,9-25 0,0 0 0,0 0 0,0 0 0,0 1 0,0-1 0,0 0 0,0 0 0,0 0 0,-1 0 0,1 1 0,0-1 0,0 0 0,0 0 0,0 0 0,0 0 0,0 1 0,0-1 0,-1 0 0,1 0 0,0 0 0,0 0 0,0 0 0,0 0 0,-1 0 0,1 0 0,0 1 0,0-1 0,0 0 0,0 0 0,-1 0 0,1 0 0,0 0 0,0 0 0,0 0 0,-1 0 0,1 0 0,0 0 0,0 0 0,0 0 0,-1 0 0,1 0 0,0 0 0,0-1 0,0 1 0,-1 0 0,-3-11 0,0-19 0,3 24 0,-3-84 0,4 80 0,1-1 0,0 0 0,0 1 0,1 0 0,1-1 0,5-14 0,-8 23 0,0 1 0,1 0 0,0 0 0,-1 0 0,1-1 0,0 1 0,-1 0 0,1 0 0,0 0 0,0 0 0,0 0 0,0 0 0,0 0 0,0 1 0,0-1 0,0 0 0,0 1 0,0-1 0,1 0 0,-1 1 0,0-1 0,0 1 0,1 0 0,-1-1 0,0 1 0,1 0 0,-1 0 0,0 0 0,0 0 0,1 0 0,-1 0 0,0 0 0,1 0 0,-1 1 0,0-1 0,1 0 0,-1 1 0,0-1 0,0 1 0,0-1 0,2 2 0,5 3 0,1 0 0,-1 1 0,0 0 0,10 10 0,-7-6 0,23 18 0,-10-10 0,-2 1 0,0 1 0,28 33 0,-49-51 0,1 0 0,-1 0 0,0 0 0,1 0 0,-1 0 0,0 0 0,0 0 0,0 0 0,0 0 0,-1 1 0,1-1 0,-1 0 0,1 1 0,-1-1 0,0 0 0,0 1 0,0-1 0,0 0 0,-1 4 0,0-3 0,0-1 0,0 0 0,0 0 0,0-1 0,0 1 0,-1 0 0,1 0 0,-1-1 0,1 1 0,-1 0 0,0-1 0,0 0 0,1 1 0,-1-1 0,0 0 0,0 0 0,0 0 0,0 0 0,0 0 0,-3 0 0,-4 2 0,1 0 0,-1-1 0,0 0 0,0-1 0,0 1 0,0-2 0,0 1 0,0-1 0,0-1 0,-13-2 0,21 3 0,-1-1 0,0 0 0,1 0 0,-1-1 0,1 1 0,-1 0 0,1 0 0,0-1 0,-1 1 0,1-1 0,0 1 0,0-1 0,0 1 0,0-1 0,0 0 0,0 0 0,1 1 0,-1-1 0,1 0 0,-1 0 0,1 0 0,-1 0 0,1-3 0,-1-7 0,1 1 0,1-21 0,0 19 0,-1 8 0,0 0 0,1 0 0,-1 0 0,1 1 0,0-1 0,1 0 0,-1 0 0,1 0 0,0 1 0,0-1 0,5-6 0,-5 8 0,0 1 0,0 0 0,0 0 0,1 0 0,-1 0 0,1 0 0,-1 0 0,1 1 0,0 0 0,-1-1 0,1 1 0,0 0 0,0 0 0,0 0 0,0 1 0,0-1 0,0 1 0,0-1 0,0 1 0,4 1 0,-3-2 0,0 1 0,0 0 0,0 0 0,1 0 0,-1 1 0,0 0 0,0-1 0,0 2 0,0-1 0,0 0 0,0 1 0,0-1 0,-1 1 0,1 0 0,0 1 0,-1-1 0,0 1 0,1-1 0,-1 1 0,0 0 0,0 0 0,-1 0 0,1 1 0,-1-1 0,1 1 0,-1-1 0,0 1 0,0 0 0,-1 0 0,1 0 0,-1 0 0,0 0 0,1 4 0,-1-3 0,1 0 0,-1 0 0,-1 0 0,1 0 0,-1 0 0,1 1 0,-1-1 0,-1 0 0,1 0 0,-3 7 0,3-10 0,-1 0 0,0 0 0,0 0 0,0 0 0,0 0 0,0 0 0,-1 0 0,1-1 0,0 1 0,-1 0 0,0-1 0,1 1 0,-1-1 0,0 0 0,1 0 0,-1 1 0,0-1 0,0 0 0,0-1 0,0 1 0,0 0 0,0 0 0,-1-1 0,1 1 0,0-1 0,-3 0 0,-25 2 0,0-1 0,0-1 0,0-2 0,-51-9 0,80 10 0,-1 1 0,0-1 0,1 0 0,-1 0 0,0 0 0,1 0 0,-1 0 0,1 0 0,0 0 0,-1 0 0,1 0 0,0-1 0,0 1 0,-1 0 0,1-1 0,0 1 0,0-1 0,1 0 0,-1 1 0,0-1 0,0 0 0,1 1 0,-1-1 0,1 0 0,-1-2 0,-1-7 0,1 1 0,0-1 0,1-12 0,-1 8 0,0-1 0,-1-29 0,2 42 0,0 1 0,1 0 0,-1-1 0,0 1 0,1-1 0,-1 1 0,1 0 0,0-1 0,0 1 0,0 0 0,0 0 0,0 0 0,0 0 0,2-2 0,-1 2 0,0 1 0,0 0 0,1 0 0,-1 0 0,0 0 0,0 0 0,1 0 0,-1 1 0,0-1 0,1 1 0,-1 0 0,1 0 0,-1 0 0,5 0 0,34 5 0,-37-5 0,0 1 0,-1 0 0,1-1 0,-1 1 0,1 1 0,-1-1 0,1 0 0,-1 1 0,0 0 0,1 0 0,-1 0 0,0 0 0,0 0 0,-1 1 0,1-1 0,0 1 0,-1 0 0,1 0 0,-1-1 0,0 2 0,0-1 0,0 0 0,-1 0 0,1 1 0,-1-1 0,0 1 0,0-1 0,0 1 0,0-1 0,0 1 0,-1 0 0,0 7 0,5 42 0,-3-30 0,0 0 0,-1 0 0,-1 0 0,-1 1 0,-1-1 0,-5 24 0,5-43 0,1 0 0,0 0 0,-1 0 0,0-1 0,0 1 0,0 0 0,0-1 0,0 0 0,-1 0 0,1 1 0,-1-1 0,0-1 0,0 1 0,0 0 0,0-1 0,-1 0 0,1 1 0,-7 2 0,7-4 0,0 0 0,0 0 0,0-1 0,0 1 0,0-1 0,-1 0 0,1 1 0,0-1 0,0-1 0,0 1 0,0 0 0,0-1 0,-1 0 0,1 1 0,0-1 0,0 0 0,1-1 0,-1 1 0,0 0 0,0-1 0,1 0 0,-1 0 0,0 1 0,-3-5 0,-4-5 0,0 0 0,0 0 0,1-1 0,0 0 0,-8-18 0,2 3 0,-15-44 0,26 59 0,0 0 0,1 0 0,0 0 0,1 0 0,1 0 0,0-1 0,1 1 0,0 0 0,0 0 0,2-1 0,3-18 0,-4 27 0,0 1 0,0 0 0,1 0 0,-1 0 0,1 0 0,-1 0 0,1 0 0,0 0 0,0 1 0,0-1 0,1 1 0,-1-1 0,1 1 0,-1 0 0,1 0 0,0 0 0,-1 0 0,1 0 0,0 1 0,1 0 0,-1-1 0,0 1 0,0 0 0,0 0 0,1 1 0,-1-1 0,0 1 0,1-1 0,-1 1 0,0 0 0,1 0 0,-1 1 0,0-1 0,1 1 0,-1 0 0,0-1 0,1 1 0,-1 1 0,0-1 0,0 0 0,0 1 0,5 3 0,8 10 0,0 0 0,-1 1 0,0 0 0,-1 1 0,-1 1 0,-1 1 0,19 35 0,-30-49 0,1-1 0,-1 0 0,0 1 0,0-1 0,0 1 0,-1-1 0,1 1 0,-1-1 0,0 1 0,-1-1 0,1 1 0,-1-1 0,0 1 0,0-1 0,0 0 0,0 1 0,-1-1 0,0 0 0,0 0 0,0 0 0,-5 7 0,3-5 0,-1-1 0,1 1 0,-1-1 0,0 0 0,0-1 0,-1 1 0,1-1 0,-1 0 0,0-1 0,0 1 0,-1-1 0,1 0 0,-12 3 0,17-6 0,-1 1 0,0-1 0,1 0 0,-1 0 0,1 0 0,-1 0 0,0 0 0,1-1 0,-1 1 0,1 0 0,-1-1 0,1 1 0,-1-1 0,1 1 0,-1-1 0,1 0 0,-1 0 0,1 0 0,0 1 0,-1-1 0,1-1 0,0 1 0,0 0 0,0 0 0,0 0 0,0-1 0,0 1 0,0 0 0,0-1 0,1 1 0,-1-1 0,-1-2 0,-2-7 0,0 1 0,1-1 0,-3-19 0,3 18 0,-2-9 0,1-1 0,1 0 0,1 0 0,1-35 0,1 55 0,1 1 0,-1 0 0,0-1 0,0 1 0,0 0 0,1-1 0,-1 1 0,1 0 0,-1 0 0,1-1 0,0 1 0,-1 0 0,1 0 0,0 0 0,0 0 0,0 0 0,0 0 0,0 0 0,0 0 0,0 0 0,0 0 0,0 0 0,0 1 0,0-1 0,1 0 0,-1 1 0,0-1 0,1 1 0,-1 0 0,0-1 0,1 1 0,-1 0 0,0 0 0,1 0 0,-1 0 0,0 0 0,3 0 0,-2 0 0,0 0 0,1 1 0,-1-1 0,0 1 0,0 0 0,0 0 0,0-1 0,1 1 0,-1 0 0,0 1 0,0-1 0,-1 0 0,1 1 0,0-1 0,0 1 0,-1-1 0,1 1 0,-1 0 0,1 0 0,-1 0 0,0 0 0,1 2 0,4 11 0,-2 0 0,0 0 0,-1 1 0,-1 0 0,0-1 0,-1 1 0,-1 0 0,-2 25 0,2-40 0,0 0 0,0 0 0,0 0 0,0 0 0,-1 0 0,1 0 0,0 0 0,0 0 0,-1 0 0,1 0 0,0 0 0,-1 0 0,1 0 0,-1 0 0,1 0 0,-1 0 0,0-1 0,1 1 0,-1 0 0,0 0 0,0-1 0,1 1 0,-1-1 0,0 1 0,0-1 0,0 1 0,0-1 0,0 1 0,0-1 0,0 1 0,1-1 0,-1 0 0,0 0 0,0 0 0,0 0 0,-1 1 0,1-1 0,0 0 0,0-1 0,0 1 0,0 0 0,0 0 0,0 0 0,0-1 0,1 1 0,-1 0 0,0-1 0,0 1 0,0-1 0,0 1 0,0-1 0,-1 0 0,-3-2 0,-1-1 0,1 1 0,0-1 0,0 0 0,0 0 0,1-1 0,-5-5 0,2 1 0,2 0 0,-1 0 0,1-1 0,0 0 0,1 0 0,0 0 0,1 0 0,0-1 0,0 1 0,1-1 0,1 0 0,0 0 0,0 0 0,1-14 0,1 24 0,-1-1 0,0 1 0,1-1 0,-1 0 0,1 1 0,-1-1 0,1 1 0,0-1 0,0 1 0,0-1 0,0 1 0,0 0 0,0 0 0,0-1 0,0 1 0,0 0 0,0 0 0,1 0 0,-1 0 0,1 0 0,-1 0 0,0 1 0,1-1 0,-1 0 0,1 1 0,0-1 0,-1 1 0,1-1 0,-1 1 0,1 0 0,0 0 0,-1 0 0,4 0 0,-2 0 0,-1 0 0,0 0 0,0 1 0,1-1 0,-1 0 0,0 1 0,0 0 0,1-1 0,-1 1 0,0 0 0,0 0 0,0 0 0,0 1 0,0-1 0,0 0 0,-1 1 0,1-1 0,0 1 0,-1-1 0,1 1 0,-1 0 0,1 0 0,-1 0 0,2 3 0,5 21 0,-2 0 0,0 1 0,-2 0 0,0 0 0,-2 1 0,-2 27 0,0-52 0,0 0 0,0 1 0,-1-1 0,1 0 0,-1 0 0,0 0 0,0 0 0,0 0 0,0 0 0,-3 5 0,3-8 0,1 1 0,-1 0 0,0-1 0,1 1 0,-1 0 0,1-1 0,-1 1 0,0-1 0,0 1 0,1-1 0,-1 1 0,0-1 0,0 0 0,0 1 0,0-1 0,1 0 0,-1 0 0,0 0 0,0 1 0,0-1 0,0 0 0,0 0 0,0 0 0,1 0 0,-1-1 0,0 1 0,0 0 0,0 0 0,0 0 0,0-1 0,1 1 0,-1 0 0,0-1 0,0 1 0,1-1 0,-1 1 0,0-1 0,0 1 0,1-1 0,-1 0 0,1 1 0,-2-2 0,-3-3 0,0 0 0,1-1 0,0 1 0,0-1 0,0 0 0,0 0 0,-4-11 0,-16-48 0,22 56 0,-4-7 0,1 0 0,1 0 0,0 0 0,1-1 0,1 0 0,0 1 0,2-24 0,0 38 0,1 1 0,-1-1 0,1 1 0,-1 0 0,1 0 0,0-1 0,-1 1 0,1 0 0,0 0 0,0 0 0,0 0 0,0-1 0,0 1 0,0 1 0,0-1 0,0 0 0,0 0 0,0 0 0,1 1 0,-1-1 0,0 0 0,0 1 0,1-1 0,-1 1 0,1 0 0,-1-1 0,0 1 0,1 0 0,-1 0 0,1 0 0,-1 0 0,0 0 0,3 0 0,-1 0 0,0 0 0,0 1 0,0-1 0,0 0 0,0 1 0,0 0 0,0 0 0,-1 0 0,1 0 0,0 0 0,0 1 0,-1-1 0,1 1 0,-1-1 0,3 3 0,-1 2 0,0-1 0,-1 0 0,0 1 0,-1 0 0,1-1 0,-1 1 0,0 0 0,0 0 0,-1 1 0,0-1 0,1 12 0,-1 3 0,0 0 0,-4 27 0,3-47 0,0 0 0,0 0 0,0 0 0,0 0 0,0 0 0,0 0 0,0 0 0,0 0 0,-1 0 0,1 0 0,0 0 0,-1 0 0,1 0 0,-1 0 0,1 0 0,-1 0 0,1 0 0,-1-1 0,0 1 0,1 0 0,-1 0 0,0-1 0,0 1 0,-1 1 0,1-2 0,0 0 0,0-1 0,0 1 0,0 0 0,0 0 0,0 0 0,0-1 0,0 1 0,0-1 0,0 1 0,0 0 0,0-1 0,0 0 0,1 1 0,-1-1 0,0 0 0,0 1 0,1-1 0,-2-1 0,-3-4 0,-1 0 0,2-1 0,-1 0 0,-7-14 0,6 5-1365,1 1-5461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01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144 126 24575,'0'-3'0,"1"1"0,0 0 0,-1 0 0,1 0 0,0 0 0,0 0 0,0 0 0,0 0 0,0 0 0,1 0 0,-1 1 0,1-1 0,-1 0 0,1 1 0,-1-1 0,1 1 0,0-1 0,0 1 0,0 0 0,0 0 0,0 0 0,0 0 0,0 0 0,3 0 0,8-4 0,0 0 0,21-3 0,-30 7 0,2-1 0,0 1 0,1 0 0,-1 0 0,0 0 0,1 1 0,-1 0 0,0 0 0,8 2 0,-11-1 0,1 0 0,-1 0 0,0 1 0,1-1 0,-1 1 0,0 0 0,0 0 0,0 0 0,0 0 0,-1 1 0,1-1 0,0 1 0,-1 0 0,0-1 0,3 6 0,2 1 0,-2 0 0,1 1 0,-1 0 0,-1 0 0,0 0 0,0 0 0,-1 1 0,3 14 0,-4-5 0,0-1 0,-1 1 0,-3 35 0,2-52 0,0-1 0,-1 0 0,1 0 0,-1 0 0,0 0 0,1 0 0,-1 0 0,0 0 0,0 0 0,0 0 0,-1 0 0,1 0 0,0 0 0,-1-1 0,1 1 0,-1-1 0,0 1 0,1-1 0,-1 1 0,0-1 0,0 0 0,0 0 0,0 0 0,0 0 0,0 0 0,0 0 0,0-1 0,0 1 0,-3 0 0,-7 1 0,0-1 0,0 0 0,0 0 0,-14-2 0,10 1 0,-24 0 0,18 1 0,0-1 0,-43-6 0,59 4 0,0 0 0,1 0 0,-1 0 0,1-1 0,-1 0 0,1 0 0,0 0 0,0-1 0,0 1 0,1-1 0,-1-1 0,1 1 0,0 0 0,0-1 0,-6-10 0,5 7 0,1 0 0,-1 0 0,1-1 0,1 1 0,0-1 0,0 0 0,0 0 0,1-1 0,-1-13 0,3 22 0,-1-16 0,0 1 0,1-1 0,1 1 0,3-21 0,-3 33 0,0 0 0,0 1 0,0-1 0,0 0 0,1 0 0,0 1 0,-1-1 0,1 1 0,1-1 0,-1 1 0,0 0 0,1 0 0,-1 0 0,1 0 0,0 0 0,0 1 0,0-1 0,1 1 0,-1 0 0,1 0 0,-1 0 0,1 0 0,4-1 0,9-2 0,1 0 0,0 2 0,0 0 0,20 0 0,-26 2 0,0 1 0,-1 0 0,1 1 0,0 1 0,-1 0 0,1 0 0,16 6 0,-22-5 0,0 1 0,0-1 0,0 1 0,0 0 0,0 1 0,-1-1 0,0 1 0,0 0 0,0 0 0,-1 1 0,1-1 0,-1 1 0,-1 0 0,5 10 0,-2-5 0,-2 0 0,0 0 0,0 1 0,-1 0 0,0 0 0,-1 0 0,1 18 0,-2-11 0,1-4 0,-2-1 0,0 1 0,0 0 0,-1 0 0,-1-1 0,-6 24 0,7-35 0,0-1 0,0 1 0,-1-1 0,1 1 0,-1-1 0,1 0 0,-1 1 0,0-1 0,0 0 0,0 0 0,0 0 0,-1-1 0,1 1 0,-5 2 0,1-1 0,1-1 0,0 0 0,-1 0 0,1-1 0,-1 1 0,1-1 0,-7 0 0,-9-1 0,1 0 0,0-1 0,-24-5 0,39 5 0,-6 0 0,1-1 0,-1 0 0,0-1 0,-13-6 0,20 8 0,1-1 0,0 0 0,0 0 0,0 0 0,0 0 0,0 0 0,0-1 0,0 1 0,1-1 0,-1 0 0,1 0 0,0 1 0,0-2 0,0 1 0,0 0 0,-2-5 0,-1-5 0,1 0 0,0 0 0,0 0 0,2 0 0,0 0 0,-1-20 0,3 26 0,0 1 0,1-1 0,0 1 0,1 0 0,-1-1 0,1 1 0,0 0 0,1 0 0,-1 0 0,1 0 0,0 1 0,1-1 0,-1 1 0,1 0 0,7-8 0,-3 5 0,0 0 0,1 1 0,0 0 0,0 0 0,1 1 0,17-9 0,-22 12 0,0 1 0,0 0 0,0 0 0,0 1 0,0 0 0,0-1 0,1 2 0,-1-1 0,0 1 0,1 0 0,-1 0 0,0 0 0,1 0 0,-1 1 0,0 0 0,9 3 0,-10-2 0,-1 0 0,1 0 0,-1 1 0,0-1 0,0 1 0,1 0 0,-2-1 0,1 2 0,0-1 0,-1 0 0,1 0 0,1 5 0,24 47 0,-23-44 0,0 2 0,-1 0 0,0 0 0,0 0 0,-1 0 0,-1 1 0,-1-1 0,1 1 0,-2-1 0,0 1 0,-1-1 0,-3 18 0,4-29 0,-1 0 0,0 0 0,1 0 0,-1 0 0,0 0 0,0-1 0,0 1 0,-1 0 0,1-1 0,0 1 0,-1 0 0,1-1 0,-1 0 0,1 1 0,-1-1 0,1 0 0,-1 0 0,0 0 0,0 0 0,0 0 0,0 0 0,0 0 0,0-1 0,0 1 0,0-1 0,-4 1 0,-5 0 0,-1 0 0,0-1 0,-19-1 0,13 0 0,-4 0 0,11 1 0,-1 0 0,-19-4 0,27 3 0,0 0 0,0 0 0,1 0 0,-1 0 0,1-1 0,-1 0 0,1 0 0,-1 0 0,1 0 0,0 0 0,-6-6 0,1-1 0,0 0 0,0-1 0,1 0 0,-11-20 0,15 24 0,0 1 0,1-1 0,0 0 0,0 0 0,0 0 0,1 0 0,0-1 0,0 1 0,1 0 0,0 0 0,0-9 0,1 13 0,0 0 0,-1 0 0,1 0 0,0 0 0,0 0 0,0 1 0,0-1 0,1 0 0,-1 1 0,0-1 0,1 1 0,-1-1 0,1 1 0,0 0 0,-1-1 0,1 1 0,0 0 0,0 0 0,-1 0 0,1 1 0,4-2 0,48-13 0,-45 13 0,-5 1 0,1 0 0,0 0 0,-1 0 0,1 1 0,0 0 0,0 0 0,0 0 0,0 0 0,7 2 0,-11-1 0,1-1 0,-1 1 0,1 0 0,-1 0 0,1 0 0,-1 0 0,1 0 0,-1 1 0,0-1 0,0 0 0,0 0 0,1 1 0,-1-1 0,-1 1 0,1-1 0,0 1 0,0 0 0,0-1 0,-1 1 0,1 0 0,-1-1 0,0 1 0,1 0 0,-1 0 0,0-1 0,0 1 0,0 0 0,0 2 0,0 7 0,-1 0 0,0 0 0,-1-1 0,0 1 0,-1 0 0,0-1 0,0 0 0,-8 15 0,9-19 0,-1-1 0,-1 0 0,1 0 0,-1 0 0,0 0 0,0 0 0,-6 5 0,7-8 0,1 0 0,-1 0 0,0 0 0,1-1 0,-1 1 0,0-1 0,0 0 0,0 0 0,0 0 0,0 0 0,0 0 0,-1-1 0,1 1 0,-6-1 0,7 0 0,0 0 0,0-1 0,-1 1 0,1-1 0,0 0 0,0 0 0,0 1 0,0-1 0,0-1 0,0 1 0,0 0 0,1 0 0,-1-1 0,0 1 0,1-1 0,-1 1 0,1-1 0,-1 0 0,1 0 0,0 0 0,-1 1 0,1-1 0,0 0 0,1 0 0,-1-1 0,0 1 0,0 0 0,1 0 0,-1-5 0,-1-5 0,0-1 0,1 1 0,1-24 0,0 29 0,0-4 0,0-1 0,1 0 0,5-21 0,-6 31 0,1 0 0,-1 0 0,1 0 0,-1 0 0,1 0 0,0 0 0,0 1 0,0-1 0,0 0 0,0 1 0,0-1 0,0 0 0,1 1 0,-1 0 0,1-1 0,-1 1 0,1 0 0,-1-1 0,1 1 0,0 0 0,-1 0 0,1 1 0,0-1 0,0 0 0,0 0 0,0 1 0,0-1 0,0 1 0,0 0 0,2-1 0,161 7 0,-164-6 0,0 0 0,0 0 0,0 1 0,0-1 0,0 0 0,-1 1 0,1-1 0,0 0 0,0 1 0,0-1 0,0 1 0,0-1 0,0 1 0,-1 0 0,1-1 0,0 1 0,-1 0 0,1 0 0,0-1 0,-1 1 0,1 0 0,0 1 0,0 1 0,0 0 0,0-1 0,0 1 0,0 0 0,-1 0 0,1-1 0,-1 1 0,0 3 0,0 1 0,0 0 0,-1 0 0,0 0 0,0-1 0,-1 1 0,-3 8 0,4-11 0,-1-1 0,0 0 0,0 1 0,0-1 0,-1 0 0,1 0 0,-1-1 0,1 1 0,-1 0 0,0-1 0,0 0 0,0 1 0,-7 2 0,8-4 0,0 0 0,-1 0 0,1 0 0,0 0 0,0-1 0,-1 1 0,1-1 0,0 0 0,-1 0 0,1 1 0,0-2 0,-1 1 0,1 0 0,0 0 0,-1-1 0,1 1 0,0-1 0,0 0 0,-1 1 0,1-1 0,0 0 0,0 0 0,0-1 0,-2-1 0,1 1 0,0-1 0,1 0 0,0 0 0,-1 0 0,1-1 0,0 1 0,1-1 0,-1 1 0,1-1 0,-1 1 0,1-1 0,0 0 0,0 0 0,1 1 0,-1-7 0,0 7 0,1 0 0,0 0 0,0 0 0,0 0 0,0 0 0,0 0 0,1 0 0,-1 0 0,1 0 0,0 0 0,0 1 0,0-1 0,0 0 0,0 1 0,1-1 0,-1 0 0,1 1 0,-1 0 0,1-1 0,4-3 0,0 2 0,0 1 0,1-1 0,-1 1 0,1 0 0,8-2 0,-12 4 0,1 0 0,-1 0 0,1 1 0,-1-1 0,1 1 0,-1-1 0,1 1 0,0 0 0,-1 1 0,1-1 0,-1 1 0,6 1 0,-8-2 0,0 1 0,1 0 0,-1 0 0,0 0 0,0 0 0,0 0 0,0 0 0,-1 0 0,1 0 0,0 0 0,0 0 0,-1 1 0,1-1 0,0 0 0,-1 1 0,1-1 0,-1 0 0,0 1 0,0-1 0,1 0 0,-1 3 0,1 32 0,-1-28 0,0 4 0,-1 0 0,0-1 0,-1 1 0,0 0 0,0-1 0,-1 0 0,-5 13 0,6-20 0,0 0 0,0 0 0,-1 0 0,1 0 0,-1 0 0,0-1 0,0 1 0,0-1 0,0 0 0,-1 0 0,1 0 0,-1 0 0,0-1 0,1 1 0,-1-1 0,-1 0 0,1 0 0,0 0 0,0-1 0,-1 0 0,-5 2 0,8-3 0,0 0 0,0 1 0,1-1 0,-1 0 0,0 0 0,0 0 0,0-1 0,1 1 0,-1 0 0,0-1 0,0 1 0,1-1 0,-1 1 0,0-1 0,1 0 0,-1 0 0,0 1 0,1-1 0,0-1 0,-3-1 0,2 1 0,-1-1 0,1 0 0,0 0 0,0 0 0,0 0 0,1 0 0,-1-1 0,1 1 0,-2-6 0,-1-6 0,2 0 0,-1 0 0,1-28 0,2 40 0,0-2 0,-1-1 0,2 0 0,-1 0 0,0 0 0,1 0 0,0 1 0,3-8 0,-4 12 0,1-1 0,0 1 0,0 0 0,0-1 0,0 1 0,0 0 0,0-1 0,1 1 0,-1 0 0,0 0 0,1 0 0,-1 0 0,0 1 0,1-1 0,-1 0 0,1 0 0,0 1 0,-1-1 0,1 1 0,-1 0 0,1-1 0,0 1 0,-1 0 0,1 0 0,0 0 0,-1 0 0,1 0 0,0 0 0,-1 1 0,3 0 0,-1-1 0,0 1 0,1 1 0,-1-1 0,0 0 0,0 1 0,0 0 0,0 0 0,-1 0 0,1 0 0,0 0 0,-1 0 0,1 1 0,-1-1 0,0 1 0,2 3 0,1-1 0,-1 1 0,0 1 0,-1-1 0,1 1 0,4 12 0,-8-18 0,0 0 0,1 0 0,-1-1 0,0 1 0,0 0 0,0-1 0,0 1 0,0 0 0,0 0 0,0-1 0,0 1 0,0 0 0,0 0 0,0-1 0,-1 1 0,1 0 0,0-1 0,0 1 0,-1 0 0,1-1 0,0 1 0,-1 0 0,1-1 0,-1 1 0,1-1 0,-1 1 0,1-1 0,-2 1 0,1 1 0,-1-1 0,0 0 0,0 0 0,0-1 0,0 1 0,-1 0 0,1-1 0,0 1 0,-4-1 0,-2 1 0,-1-1 0,1 0 0,0-1 0,-11-2 0,17 3 0,-1-1 0,1 1 0,-1-1 0,1 0 0,-1 0 0,1-1 0,-1 1 0,1 0 0,0-1 0,0 1 0,0-1 0,0 0 0,0 0 0,0 0 0,0 0 0,0 0 0,1 0 0,-1 0 0,1 0 0,0-1 0,0 1 0,-1 0 0,0-6 0,0 0 0,0-1 0,1 1 0,0 0 0,1-1 0,0 1 0,1-12 0,-1 19 0,0 0 0,0 0 0,0 0 0,0-1 0,0 1 0,1 0 0,-1 0 0,0 0 0,1 0 0,-1 0 0,1-1 0,-1 1 0,1 0 0,-1 0 0,1 0 0,0 0 0,-1 1 0,1-1 0,0 0 0,0 0 0,0 0 0,0 1 0,0-1 0,0 0 0,0 1 0,0-1 0,0 1 0,0-1 0,0 1 0,0-1 0,0 1 0,1 0 0,-1 0 0,0-1 0,0 1 0,0 0 0,1 0 0,-1 0 0,2 1 0,0-1 0,1 1 0,-1 0 0,0-1 0,0 1 0,0 1 0,0-1 0,0 0 0,0 1 0,0 0 0,0-1 0,-1 1 0,1 0 0,4 4 0,0 3 0,0 0 0,0 0 0,0 1 0,-1 0 0,-1 0 0,0 0 0,0 1 0,-1-1 0,6 23 0,-10-32 0,0 0 0,0 0 0,0 1 0,0-1 0,0 0 0,0 0 0,0 1 0,0-1 0,0 0 0,0 0 0,-1 0 0,1 1 0,-1-1 0,1 0 0,-1 0 0,1 0 0,-1 0 0,1 0 0,-1 0 0,0 0 0,0 0 0,1 0 0,-1 0 0,-2 1 0,1-1 0,-1 1 0,1-1 0,-1 0 0,0 0 0,1 0 0,-1 0 0,0-1 0,0 1 0,1-1 0,-6 1 0,-1-1 0,0 0 0,0-1 0,0 0 0,0 0 0,0-1 0,-9-3 0,15 4 17,1 0 0,-1-1 0,1 1 0,0-1 0,0 1-1,0-1 1,0 0 0,0 0 0,0 0 0,0 0 0,0 0 0,1 0-1,-1 0 1,1 0 0,0-1 0,0 1 0,-1-1 0,1 1 0,-1-6 0,0-3-324,-1-1 0,2 1 0,-1-16 0,1 20-168,1-5-6351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0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59 247 24575,'0'-1'0,"-1"1"0,0 0 0,1-1 0,-1 1 0,1 0 0,-1-1 0,1 1 0,-1-1 0,1 1 0,-1-1 0,1 1 0,0-1 0,-1 1 0,1-1 0,0 0 0,-1 1 0,1-1 0,0 0 0,0 1 0,0-1 0,-1 0 0,1 1 0,0-1 0,0 0 0,0 1 0,0-2 0,-2-22 0,2 21 0,-1-23 0,-1 10 0,2 0 0,0 0 0,0 0 0,5-23 0,-4 38 0,-1-1 0,1 0 0,0 1 0,0-1 0,-1 1 0,1-1 0,0 1 0,0 0 0,1-1 0,-1 1 0,0 0 0,0 0 0,1 0 0,-1 0 0,0 0 0,1 0 0,-1 0 0,1 0 0,-1 0 0,1 1 0,0-1 0,-1 1 0,1-1 0,0 1 0,-1 0 0,4-1 0,5 0 0,0 1 0,0 0 0,16 2 0,-11-1 0,4 0 0,-1 1 0,1 1 0,0 0 0,28 10 0,-40-10 0,1 0 0,-1 0 0,0 1 0,0 0 0,0 0 0,0 1 0,-1 0 0,1 0 0,-1 0 0,-1 1 0,1 0 0,-1 0 0,6 9 0,0 2 0,-1 2 0,-1-1 0,0 1 0,6 22 0,-12-31 0,-1-1 0,1 1 0,-1 0 0,-1 0 0,0 0 0,0 0 0,-1 0 0,-1 0 0,1 0 0,-4 15 0,3-22 0,-1 1 0,0-1 0,1 0 0,-1 1 0,0-1 0,-1 0 0,1 0 0,0-1 0,-1 1 0,0 0 0,0-1 0,1 1 0,-1-1 0,-1 0 0,1 0 0,0 0 0,0-1 0,-1 1 0,1-1 0,-1 0 0,0 1 0,1-2 0,-6 2 0,-9 1 0,1-1 0,-1 0 0,-27-2 0,-84-13 0,122 12 0,3 0 0,0 0 0,0-1 0,0 1 0,0-1 0,0 0 0,0 0 0,0-1 0,1 1 0,-1-1 0,1 0 0,-6-6 0,-33-40 0,37 43 0,1 0 0,0 1 0,1 0 0,0-1 0,0 0 0,0 1 0,1-1 0,0-1 0,0 1 0,-2-11 0,2 0 0,1-1 0,1-21 0,1 22 0,-2-31 0,0 28 0,1-1 0,1 1 0,4-29 0,-4 47 0,0 0 0,-1 1 0,1-1 0,0 1 0,0-1 0,1 1 0,-1-1 0,0 1 0,0-1 0,1 1 0,-1 0 0,1 0 0,-1 0 0,1 0 0,-1 0 0,1 0 0,0 0 0,-1 0 0,1 1 0,0-1 0,0 1 0,-1-1 0,1 1 0,0 0 0,0 0 0,0-1 0,0 1 0,0 1 0,2-1 0,5 0 0,0 1 0,0 0 0,-1 0 0,1 1 0,9 3 0,3 5 0,-1 0 0,0 1 0,-1 1 0,-1 1 0,0 1 0,17 16 0,90 87 0,-122-114 0,1 1 0,-1-1 0,0 1 0,0 0 0,0 0 0,0 0 0,0 0 0,-1 0 0,0 1 0,0-1 0,0 1 0,2 8 0,-3-3 0,1-1 0,-1 1 0,-1-1 0,0 1 0,-2 15 0,2-23 0,0-1 0,-1 1 0,1-1 0,-1 1 0,0-1 0,0 1 0,1-1 0,-1 1 0,0-1 0,0 0 0,0 0 0,0 1 0,-1-1 0,1 0 0,0 0 0,0 0 0,-1 0 0,1 0 0,0 0 0,-1-1 0,1 1 0,-1 0 0,1-1 0,-1 1 0,0-1 0,1 1 0,-1-1 0,1 0 0,-1 0 0,-2 0 0,-7 1 0,0 0 0,-1-1 0,-14-2 0,16 1 0,1 1 0,0-1 0,1 0 0,-1-1 0,0 0 0,0 0 0,1-1 0,0 0 0,-1-1 0,1 1 0,0-2 0,1 1 0,-14-11 0,-2-2 0,1 0 0,0-2 0,-25-29 0,44 44 0,1 0 0,-1 0 0,1 0 0,0-1 0,0 1 0,1 0 0,-1-1 0,1 1 0,0-1 0,0 0 0,0 1 0,1-1 0,-1 0 0,2-6 0,-1 8 0,0 1 0,0 0 0,0-1 0,1 1 0,-1-1 0,1 1 0,0 0 0,0-1 0,-1 1 0,2 0 0,-1 0 0,0 0 0,0 0 0,1 0 0,-1 0 0,1 0 0,-1 0 0,1 0 0,0 1 0,0-1 0,0 1 0,0-1 0,0 1 0,0 0 0,0 0 0,0 0 0,0 0 0,1 0 0,2 0 0,1-1 0,0 1 0,0 0 0,0 1 0,1-1 0,-1 1 0,0 1 0,1-1 0,-1 1 0,0 0 0,0 0 0,0 1 0,11 3 0,-13-2 0,0-1 0,0 0 0,0 1 0,0 0 0,0 0 0,-1 0 0,1 0 0,-1 1 0,0 0 0,0-1 0,0 1 0,0 0 0,-1 0 0,0 0 0,0 1 0,0-1 0,2 6 0,-2-4 0,0 0 0,0 1 0,-1-1 0,0 0 0,0 11 0,0-15 0,-1-1 0,-1 1 0,1-1 0,0 1 0,0 0 0,-1-1 0,1 1 0,0-1 0,-1 1 0,0-1 0,1 1 0,-1-1 0,0 0 0,0 1 0,0-1 0,0 0 0,0 1 0,0-1 0,0 0 0,0 0 0,0 0 0,-1 0 0,1 0 0,0 0 0,-1 0 0,1-1 0,-2 2 0,-9 2 0,0-1 0,0 0 0,0-1 0,0 0 0,0-1 0,-21 0 0,31-1 0,0 0 0,0-1 0,0 1 0,1 0 0,-1-1 0,0 0 0,1 1 0,-1-1 0,0 0 0,1 0 0,-1 0 0,1 0 0,-1 0 0,1 0 0,-1 0 0,1 0 0,-2-3 0,1 1 0,-1-1 0,1 1 0,0-1 0,0 0 0,0 1 0,1-1 0,-2-5 0,-1-5 0,2 1 0,0-1 0,-1-22 0,3 25 0,-1 4 0,0-1 0,1 1 0,1-1 0,-1 0 0,1 1 0,3-10 0,-4 15 0,1 1 0,-1-1 0,1 1 0,0 0 0,0-1 0,0 1 0,0 0 0,0 0 0,0-1 0,0 1 0,0 0 0,0 0 0,0 0 0,1 0 0,-1 1 0,0-1 0,1 0 0,-1 0 0,1 1 0,-1-1 0,1 1 0,-1-1 0,1 1 0,-1 0 0,1 0 0,-1-1 0,1 1 0,-1 0 0,1 0 0,0 1 0,-1-1 0,1 0 0,-1 0 0,1 1 0,-1-1 0,3 2 0,7 1 0,0 0 0,-1 1 0,1 0 0,-1 1 0,0 0 0,0 1 0,-1 0 0,1 1 0,-1 0 0,-1 0 0,15 16 0,-19-18 0,0 1 0,-1-1 0,1 1 0,-1 0 0,-1 0 0,1 0 0,-1 1 0,0-1 0,-1 0 0,1 1 0,-1-1 0,0 8 0,-1-10 0,0-1 0,-1 1 0,1-1 0,-1 1 0,0-1 0,0 1 0,0-1 0,0 0 0,-1 0 0,1 1 0,-1-1 0,0 0 0,0 0 0,0 0 0,0-1 0,0 1 0,-1 0 0,1-1 0,-1 0 0,0 1 0,0-1 0,1 0 0,-2 0 0,-2 1 0,5-2 0,-48 22 0,45-21 0,1-1 0,-1 0 0,0 1 0,0-1 0,0-1 0,0 1 0,0-1 0,0 1 0,0-1 0,0 0 0,-4-1 0,7 1 0,0-1 0,0 1 0,0-1 0,0 1 0,0-1 0,1 1 0,-1-1 0,0 0 0,0 1 0,1-1 0,-1 0 0,1 1 0,-1-1 0,0 0 0,1 0 0,-1 0 0,1 1 0,0-1 0,-1 0 0,1-1 0,-6-22 0,5 16 0,-7-27 0,4 18 0,0 0 0,1 0 0,0 0 0,2-1 0,0-33 0,2 50 0,-1-1 0,1 1 0,-1-1 0,1 1 0,-1 0 0,1-1 0,0 1 0,0 0 0,0 0 0,0 0 0,0-1 0,0 1 0,0 0 0,0 0 0,0 0 0,1 1 0,-1-1 0,0 0 0,1 0 0,-1 1 0,0-1 0,1 1 0,-1-1 0,1 1 0,-1 0 0,1-1 0,-1 1 0,1 0 0,-1 0 0,1 0 0,2 0 0,7 0 0,0 1 0,0 0 0,13 3 0,-18-3 0,10 3 0,0 1 0,-1 0 0,0 2 0,0-1 0,0 2 0,-1 0 0,0 1 0,0 0 0,-1 1 0,-1 0 0,18 18 0,-28-25 0,0 0 0,1-1 0,-1 1 0,0 0 0,0 0 0,-1 0 0,1 0 0,-1 1 0,1-1 0,-1 0 0,0 1 0,0-1 0,-1 1 0,1-1 0,-1 1 0,1-1 0,-1 1 0,0-1 0,-1 1 0,0 3 0,1-4 0,-1-1 0,0 1 0,-1 0 0,1-1 0,0 0 0,-1 1 0,1-1 0,-1 0 0,0 0 0,0 0 0,0 0 0,0 0 0,0 0 0,0 0 0,0-1 0,-1 1 0,1-1 0,-1 1 0,1-1 0,-1 0 0,1 0 0,-1 0 0,0-1 0,1 1 0,-6 0 0,-2 1 0,0-1 0,0 0 0,0 0 0,-19-2 0,26 0 0,0 1 0,0 0 0,1-1 0,-1 0 0,0 0 0,1 0 0,-1 0 0,0 0 0,1 0 0,0-1 0,-1 1 0,1-1 0,0 1 0,0-1 0,0 0 0,0 0 0,0 0 0,0 0 0,0-1 0,1 1 0,-1 0 0,-1-3 0,0-2 0,0-1 0,0 1 0,1-1 0,-3-13 0,5 20 0,-1 0 0,1 0 0,0 0 0,0 0 0,0-1 0,-1 1 0,1 0 0,1 0 0,-1-1 0,0 1 0,0 0 0,0 0 0,1 0 0,-1-1 0,0 1 0,1 0 0,-1 0 0,1 0 0,0 0 0,-1 0 0,1 0 0,0 0 0,0 0 0,-1 0 0,1 0 0,0 0 0,0 1 0,0-1 0,0 0 0,0 1 0,0-1 0,0 0 0,0 1 0,0-1 0,1 1 0,-1 0 0,0-1 0,2 1 0,4-1 0,-1 0 0,0 1 0,0-1 0,1 1 0,-1 1 0,0-1 0,0 1 0,1 0 0,8 4 0,-11-4 0,-1 1 0,0 0 0,1 0 0,-1 0 0,0 0 0,0 0 0,0 1 0,-1-1 0,1 1 0,0 0 0,-1 0 0,0 0 0,0 0 0,0 1 0,0-1 0,3 7 0,12 39 0,-15-44 0,-1-1 0,0 1 0,-1 0 0,1-1 0,-1 1 0,0 0 0,0 0 0,-1 8 0,0-11 0,1-1 0,-1 0 0,0 1 0,0-1 0,0 0 0,0 0 0,0 1 0,0-1 0,0 0 0,0 0 0,0 0 0,0 0 0,-1-1 0,1 1 0,0 0 0,-1 0 0,1-1 0,0 1 0,-1-1 0,1 1 0,-1-1 0,1 0 0,-1 1 0,-2-1 0,-41 2 0,39-3 0,-7 1 0,-1 0 0,0-1 0,0-1 0,0 0 0,1-1 0,-17-6 0,25 7 0,0-1 0,0 1 0,1-1 0,-1 1 0,1-1 0,0-1 0,0 1 0,0-1 0,0 1 0,1-1 0,-1 0 0,1 0 0,0-1 0,0 1 0,1-1 0,-1 1 0,1-1 0,0 0 0,-2-8 0,2 8 0,1 0 0,0 0 0,0 0 0,0 0 0,0 0 0,1 0 0,0-8 0,0 11 0,1 1 0,-1 0 0,0-1 0,1 1 0,-1-1 0,1 1 0,0 0 0,-1 0 0,1-1 0,0 1 0,0 0 0,0 0 0,-1 0 0,1 0 0,1 0 0,-1 0 0,0 0 0,0 0 0,0 0 0,0 0 0,1 0 0,-1 1 0,0-1 0,1 1 0,-1-1 0,0 1 0,1-1 0,-1 1 0,3 0 0,5-2 0,-1 1 0,1 0 0,0 1 0,-1 0 0,1 1 0,0-1 0,-1 2 0,1-1 0,-1 1 0,1 0 0,11 6 0,-15-6 0,0 0 0,-1 1 0,1 0 0,0 0 0,-1 0 0,0 0 0,0 1 0,0 0 0,0 0 0,0 0 0,-1 0 0,1 0 0,-1 1 0,-1 0 0,1-1 0,-1 1 0,1 0 0,-1 0 0,2 8 0,-4-11 0,1 0 0,-1 0 0,0 0 0,1 0 0,-1 0 0,0 0 0,0 0 0,0 1 0,-1-1 0,1 0 0,0 0 0,-1 0 0,1 0 0,-1 0 0,0 0 0,0-1 0,0 1 0,0 0 0,-2 3 0,1-2 0,-1-1 0,0 1 0,1-1 0,-1 0 0,0 0 0,0 0 0,0 0 0,0-1 0,-1 1 0,-5 1 0,-2 0 0,0 0 0,0-1 0,0 0 0,0-1 0,-1-1 0,-17-1 0,26 1 0,0-1 0,0 1 0,0-1 0,0 0 0,1 0 0,-1-1 0,0 1 0,0-1 0,1 1 0,-1-1 0,1 0 0,-1 0 0,1 0 0,0 0 0,0 0 0,-4-5 0,-2-5 0,1 1 0,-10-20 0,7 12 0,3 6 0,-7-11 0,-12-31 0,23 48 0,1 1 0,0-1 0,0 0 0,0 0 0,1 0 0,0 0 0,0-1 0,1 1 0,1-14 0,-1 20 0,0 0 0,0 0 0,0 0 0,0 0 0,0 0 0,0 0 0,1 0 0,-1 1 0,0-1 0,1 0 0,-1 0 0,0 0 0,1 0 0,-1 1 0,1-1 0,-1 0 0,1 0 0,0 1 0,-1-1 0,1 0 0,0 1 0,0-1 0,-1 1 0,1-1 0,0 1 0,0-1 0,0 1 0,-1 0 0,1-1 0,0 1 0,0 0 0,0 0 0,0-1 0,0 1 0,0 0 0,0 0 0,0 0 0,0 0 0,0 0 0,-1 0 0,1 1 0,0-1 0,1 0 0,0 1 0,0 0 0,0 0 0,0 0 0,0 0 0,-1 0 0,1 0 0,0 0 0,-1 1 0,1-1 0,-1 1 0,1-1 0,-1 1 0,0-1 0,1 1 0,-1 0 0,0 0 0,0-1 0,1 5 0,2 9 0,0 0 0,-1 1 0,0-1 0,-2 1 0,1-1 0,-2 1 0,-1 16 0,-1-25 0,0-7 0,-1-12 0,-2-23 0,5 33 0,0 0 0,1 1 0,-1-1 0,0 0 0,1 1 0,-1-1 0,1 1 0,-1-1 0,1 0 0,0 1 0,0-1 0,-1 1 0,1 0 0,0-1 0,1 1 0,-1 0 0,0-1 0,0 1 0,0 0 0,1 0 0,-1 0 0,1 0 0,-1 0 0,1 0 0,-1 1 0,1-1 0,-1 0 0,1 1 0,-1 0 0,1-1 0,0 1 0,-1 0 0,1-1 0,0 1 0,0 0 0,-1 0 0,1 0 0,0 1 0,-1-1 0,1 0 0,0 1 0,-1-1 0,1 1 0,-1-1 0,1 1 0,0 0 0,-1 0 0,0 0 0,1 0 0,-1 0 0,1 0 0,-1 0 0,0 0 0,0 0 0,0 1 0,0-1 0,0 0 0,2 3 0,0 4 0,0 0 0,0 0 0,0 1 0,-1-1 0,0 0 0,-1 1 0,0 0 0,0-1 0,-1 1 0,0-1 0,-1 1 0,0 0 0,0-1 0,-4 16 0,4-22 0,0-1 0,1 1 0,-1-1 0,0 1 0,0 0 0,0-1 0,0 0 0,0 1 0,0-1 0,-1 0 0,1 0 0,0 1 0,-1-1 0,1 0 0,-1 0 0,1 0 0,-1-1 0,1 1 0,-1 0 0,-2 0 0,1 0 0,0-1 0,0 0 0,0 0 0,0 0 0,0 0 0,0 0 0,0 0 0,0-1 0,0 0 0,1 1 0,-4-2 0,-4-2 0,1-1 0,0 0 0,0 0 0,0 0 0,-14-13 0,-12-16-1365,27 25-5461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22.3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24575,'11'11'0,"8"8"0,28 22 0,34 24 0,-40-30 0,2-3 0,87 52 0,-116-76 0,-2 0 0,1 1 0,-1 1 0,14 13 0,-14-12 0,0 0 0,1-1 0,19 12 0,11 5 0,-2 2 0,53 47 0,14 10 0,-15-10 0,-7-6 0,-58-48 0,-12-10 0,1 1 0,0-2 0,0 0 0,21 9 0,-29-15 0,0 0 0,-1 1 0,0 0 0,0 0 0,-1 1 0,1 0 0,7 10 0,4 3 0,2-1 0,31 22 0,16 13 0,28 31 0,-80-73 0,0-1 0,29 16 0,-28-18 0,0 1 0,25 20 0,-16-2 0,-21-22 0,0 0 0,0 0 0,11 9 0,107 77 0,-120-90 0,3 3 0,0-1 0,0 1 0,0-1 0,1-1 0,0 1 0,-1-1 0,1 0 0,11 2 0,-17-5 7,-1 0 0,0 0 0,0 0 1,0 0-1,0 0 0,1 0 0,-1 0 0,0 0 0,0 0 0,0 0 0,0 0 0,0 0 0,1-1 0,-1 1 0,0 0 0,0 0 0,0 0 1,0 0-1,0 0 0,0 0 0,0-1 0,0 1 0,1 0 0,-1 0 0,0 0 0,0 0 0,0-1 0,0 1 0,0 0 0,0 0 0,0 0 0,0 0 1,0-1-1,0 1 0,0 0 0,0 0 0,0 0 0,0 0 0,0-1 0,0 1 0,0 0 0,0 0 0,-1 0 0,1 0 0,0 0 0,0-1 1,0 1-1,-4-10-1375,4 10 1031,-9-18-6489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7:58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24575,'2'0'0,"3"0"0,1 0 0,5 0 0,3 0 0,2 0 0,-2 0-8191</inkml:trace>
  <inkml:trace contextRef="#ctx0" brushRef="#br0" timeOffset="1">122 1 24575,'2'0'0,"2"0"0,3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25.1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1 850 24575,'0'1'0,"1"-1"0,-1 1 0,0 0 0,1-1 0,-1 1 0,1-1 0,-1 1 0,1-1 0,-1 1 0,1-1 0,-1 1 0,1-1 0,0 1 0,-1-1 0,1 0 0,-1 1 0,1-1 0,0 0 0,0 0 0,-1 1 0,1-1 0,0 0 0,-1 0 0,1 0 0,0 0 0,0 0 0,0 0 0,27 1 0,-25-1 0,31 1 0,0-2 0,1-1 0,-2-2 0,1-1 0,0-2 0,-1-1 0,-1-2 0,1-1 0,41-20 0,-11 2 0,1 3 0,71-18 0,-100 32 0,34-17 0,-50 19 0,1 1 0,0 1 0,0 1 0,1 1 0,-1 1 0,1 0 0,25-1 0,-2 2 0,0-1 0,57-15 0,22-4 0,-6 3 0,134-41 0,-125 28 0,123-38 0,-23-14 0,-184 69 0,250-105 0,-244 100 0,-31 13 0,1 1 0,0 0 0,1 2 0,28-7 0,16-4 0,-18 3 0,33-7-1365,-70 19-5461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27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665 1 24575,'-1'0'0,"0"0"0,0 1 0,0-1 0,0 1 0,0 0 0,1-1 0,-1 1 0,0 0 0,0-1 0,1 1 0,-1 0 0,0 0 0,1-1 0,-1 1 0,1 0 0,-1 0 0,1 0 0,0 0 0,-1 0 0,1 1 0,-9 23 0,9-23 0,-29 114 0,-91 334 0,119-445 0,-23 80 0,-3-1 0,-4-1 0,-43 80 0,25-59 0,-24 49 0,57-123 0,1 0 0,2 1 0,-10 36 0,18-53 0,-1 0 0,0 0 0,-9 13 0,-7 19 0,-12 22 0,22-44 0,0 0 0,-9 28 0,19-35 247,2-15-342,0 0 0,0 0 1,0 0-1,-1 0 0,1 0 0,0 0 0,-1-1 0,1 1 1,-1 0-1,0 0 0,0 0 0,1 0 0,-1 0 0,-1-1 1,1 1-1,-1 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30.1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24575,'16'0'0,"1"0"0,-1 1 0,0 1 0,0 1 0,0 1 0,26 8 0,215 75 0,154 59 0,-155-67 0,-139-47 0,131 57 0,-42-19 0,-128-46 0,-48-14 0,82 29 0,-103-35 0,1-1 0,20 4 0,-22-6 0,0 1 0,0 0 0,0 1 0,0-1 0,12 8 0,-2-1 171,28 10 0,-28-12-1025,26 15 1,-37-18-5973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32.3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516 0 24575,'-2'0'0,"-1"0"0,1 1 0,-1-1 0,1 1 0,0-1 0,-1 1 0,1 0 0,0 0 0,-1 0 0,1 0 0,0 1 0,0-1 0,0 0 0,0 1 0,0 0 0,0-1 0,1 1 0,-1 0 0,1 0 0,-1 0 0,1 0 0,-1 0 0,0 3 0,-4 7 0,1-1 0,0 1 0,-4 19 0,1-3 0,-70 256 0,30-40 0,9-40 0,-35 90 0,67-275 0,0 0 0,-15 25 0,7-14 0,-60 107 0,16-50 0,59-87 1,0 0-63,-1 1 0,1-1-1,0 1 1,0-1 0,-1 1 0,1-1 0,0 0 0,-1 1 0,1-1 0,0 1 0,-1-1 0,1 0 0,-1 1 0,1-1 0,-1 0-1,1 0 1,-1 1 0,1-1 0,-1 0 0,1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7:09:34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24575,'10'1'0,"-1"0"0,1 1 0,-1 1 0,0 0 0,0 0 0,0 1 0,13 6 0,9 5 0,387 159 0,-322-134 0,69 25 0,109 30 0,-94-32 0,-115-42 0,-40-15 0,0 2 0,-1 1 0,0 1 0,0 1 0,34 21 0,-54-29 12,11 8-471,-1-1 0,29 13 0,-29-17-6367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6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24575,'-5'11'0,"1"1"0,1 0 0,0 0 0,1 0 0,0 0 0,0 16 0,-2 6 0,-128 686 0,116-645 0,-94 352 0,100-386 0,-6 51 0,4-22 0,6-41 207,2-12-993,-4 37 0,8-45-6040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0:58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24575,'42'60'0,"-28"-44"0,54 60 0,110 97 0,-54-61 0,-33-28 0,41 40 0,-103-97 0,2-1 0,58 36 0,-70-48 0,19 10 0,42 32 0,-27-17 0,-26-21 0,26 25 0,-14-9 0,26 26 0,-41-37-1365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0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1883 0 24575,'-9'1'0,"0"0"0,0 1 0,1 0 0,-1 1 0,0-1 0,-10 6 0,-14 4 0,-97 30 0,-63 19 0,42-15 0,-232 108 0,282-103 0,65-31 0,-75 30 0,-46 13 0,144-59 0,0 0 0,-18 2 0,19-3 0,-1-1 0,-21 9 0,-164 55 0,102-37 0,86-26 85,1-1 1,-1-1-1,-15 1 0,15-1-511,0 0-1,0 0 0,-11 4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637 1 24575,'-1'5'0,"0"0"0,-1 0 0,1 0 0,-1 0 0,0 0 0,-1 0 0,1-1 0,-1 1 0,-3 4 0,-4 6 0,-34 69 0,4 1 0,-48 144 0,11-15 0,74-207 0,-18 62 0,-59 128 0,64-164 0,-13 45 0,-11 24 0,-10 1 0,41-87 0,7-11 0,-1 0 0,1 1 0,-1-1 0,1 1 0,1-1 0,-2 9 0,-1 3 0,0 0 0,-1-1 0,-1 1 0,0-1 0,-13 22 0,5-10 0,-18 46-1365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6T16:41:05.1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24575,'1'2'0,"0"0"0,1 0 0,-1-1 0,0 1 0,1-1 0,-1 1 0,1-1 0,0 1 0,0-1 0,-1 0 0,1 0 0,0 0 0,0 0 0,0 0 0,4 0 0,-2 2 0,48 23 0,74 34 0,15-13 0,62 24 0,-12 5 0,-91-38 0,125 65 0,-94-25 0,-117-70 0,-1-1 0,1 0 0,1-2 0,21 7 0,-20-7 0,1 1 0,-2 0 0,23 13 0,133 66-11,-115-60-1343,-45-19-5472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customXml" Target="../ink/ink44.xml"/><Relationship Id="rId3" Type="http://schemas.openxmlformats.org/officeDocument/2006/relationships/customXml" Target="../ink/ink39.xml"/><Relationship Id="rId7" Type="http://schemas.openxmlformats.org/officeDocument/2006/relationships/customXml" Target="../ink/ink41.xml"/><Relationship Id="rId12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43.xml"/><Relationship Id="rId5" Type="http://schemas.openxmlformats.org/officeDocument/2006/relationships/customXml" Target="../ink/ink40.xml"/><Relationship Id="rId10" Type="http://schemas.openxmlformats.org/officeDocument/2006/relationships/image" Target="../media/image38.png"/><Relationship Id="rId4" Type="http://schemas.openxmlformats.org/officeDocument/2006/relationships/image" Target="../media/image35.png"/><Relationship Id="rId9" Type="http://schemas.openxmlformats.org/officeDocument/2006/relationships/customXml" Target="../ink/ink42.xml"/><Relationship Id="rId1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50.xml"/><Relationship Id="rId3" Type="http://schemas.openxmlformats.org/officeDocument/2006/relationships/customXml" Target="../ink/ink45.xml"/><Relationship Id="rId7" Type="http://schemas.openxmlformats.org/officeDocument/2006/relationships/customXml" Target="../ink/ink47.xml"/><Relationship Id="rId12" Type="http://schemas.openxmlformats.org/officeDocument/2006/relationships/image" Target="../media/image4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0" Type="http://schemas.openxmlformats.org/officeDocument/2006/relationships/image" Target="../media/image44.png"/><Relationship Id="rId4" Type="http://schemas.openxmlformats.org/officeDocument/2006/relationships/image" Target="../media/image41.png"/><Relationship Id="rId9" Type="http://schemas.openxmlformats.org/officeDocument/2006/relationships/customXml" Target="../ink/ink48.xml"/><Relationship Id="rId1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customXml" Target="../ink/ink5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6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70.jpeg"/><Relationship Id="rId21" Type="http://schemas.openxmlformats.org/officeDocument/2006/relationships/image" Target="../media/image60.png"/><Relationship Id="rId34" Type="http://schemas.openxmlformats.org/officeDocument/2006/relationships/customXml" Target="../ink/ink69.xml"/><Relationship Id="rId7" Type="http://schemas.openxmlformats.org/officeDocument/2006/relationships/image" Target="../media/image53.png"/><Relationship Id="rId12" Type="http://schemas.openxmlformats.org/officeDocument/2006/relationships/customXml" Target="../ink/ink58.xml"/><Relationship Id="rId17" Type="http://schemas.openxmlformats.org/officeDocument/2006/relationships/image" Target="../media/image58.png"/><Relationship Id="rId25" Type="http://schemas.openxmlformats.org/officeDocument/2006/relationships/image" Target="../media/image62.png"/><Relationship Id="rId33" Type="http://schemas.openxmlformats.org/officeDocument/2006/relationships/image" Target="../media/image66.png"/><Relationship Id="rId38" Type="http://schemas.openxmlformats.org/officeDocument/2006/relationships/image" Target="../media/image69.png"/><Relationship Id="rId2" Type="http://schemas.openxmlformats.org/officeDocument/2006/relationships/customXml" Target="../ink/ink53.xml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55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68.png"/><Relationship Id="rId40" Type="http://schemas.openxmlformats.org/officeDocument/2006/relationships/image" Target="../media/image71.gif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10" Type="http://schemas.openxmlformats.org/officeDocument/2006/relationships/customXml" Target="../ink/ink57.xml"/><Relationship Id="rId19" Type="http://schemas.openxmlformats.org/officeDocument/2006/relationships/image" Target="../media/image59.png"/><Relationship Id="rId31" Type="http://schemas.openxmlformats.org/officeDocument/2006/relationships/image" Target="../media/image65.png"/><Relationship Id="rId4" Type="http://schemas.openxmlformats.org/officeDocument/2006/relationships/customXml" Target="../ink/ink54.xml"/><Relationship Id="rId9" Type="http://schemas.openxmlformats.org/officeDocument/2006/relationships/image" Target="../media/image54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63.png"/><Relationship Id="rId30" Type="http://schemas.openxmlformats.org/officeDocument/2006/relationships/customXml" Target="../ink/ink67.xml"/><Relationship Id="rId35" Type="http://schemas.openxmlformats.org/officeDocument/2006/relationships/image" Target="../media/image67.png"/><Relationship Id="rId8" Type="http://schemas.openxmlformats.org/officeDocument/2006/relationships/customXml" Target="../ink/ink56.xml"/><Relationship Id="rId3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4.xml"/><Relationship Id="rId13" Type="http://schemas.openxmlformats.org/officeDocument/2006/relationships/image" Target="../media/image86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customXml" Target="../ink/ink76.xml"/><Relationship Id="rId2" Type="http://schemas.openxmlformats.org/officeDocument/2006/relationships/customXml" Target="../ink/ink71.xml"/><Relationship Id="rId16" Type="http://schemas.openxmlformats.org/officeDocument/2006/relationships/image" Target="../media/image88.sv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3.xml"/><Relationship Id="rId11" Type="http://schemas.openxmlformats.org/officeDocument/2006/relationships/image" Target="../media/image76.png"/><Relationship Id="rId5" Type="http://schemas.openxmlformats.org/officeDocument/2006/relationships/image" Target="../media/image73.png"/><Relationship Id="rId15" Type="http://schemas.openxmlformats.org/officeDocument/2006/relationships/image" Target="../media/image87.png"/><Relationship Id="rId10" Type="http://schemas.openxmlformats.org/officeDocument/2006/relationships/customXml" Target="../ink/ink75.xml"/><Relationship Id="rId4" Type="http://schemas.openxmlformats.org/officeDocument/2006/relationships/customXml" Target="../ink/ink72.xml"/><Relationship Id="rId9" Type="http://schemas.openxmlformats.org/officeDocument/2006/relationships/image" Target="../media/image75.png"/><Relationship Id="rId1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89.png"/><Relationship Id="rId26" Type="http://schemas.openxmlformats.org/officeDocument/2006/relationships/image" Target="../media/image93.png"/><Relationship Id="rId39" Type="http://schemas.openxmlformats.org/officeDocument/2006/relationships/customXml" Target="../ink/ink94.xml"/><Relationship Id="rId21" Type="http://schemas.openxmlformats.org/officeDocument/2006/relationships/customXml" Target="../ink/ink85.xml"/><Relationship Id="rId34" Type="http://schemas.openxmlformats.org/officeDocument/2006/relationships/image" Target="../media/image97.png"/><Relationship Id="rId7" Type="http://schemas.openxmlformats.org/officeDocument/2006/relationships/image" Target="../media/image74.png"/><Relationship Id="rId12" Type="http://schemas.openxmlformats.org/officeDocument/2006/relationships/customXml" Target="../ink/ink82.xml"/><Relationship Id="rId17" Type="http://schemas.openxmlformats.org/officeDocument/2006/relationships/customXml" Target="../ink/ink83.xml"/><Relationship Id="rId25" Type="http://schemas.openxmlformats.org/officeDocument/2006/relationships/customXml" Target="../ink/ink87.xml"/><Relationship Id="rId33" Type="http://schemas.openxmlformats.org/officeDocument/2006/relationships/customXml" Target="../ink/ink91.xml"/><Relationship Id="rId38" Type="http://schemas.openxmlformats.org/officeDocument/2006/relationships/image" Target="../media/image99.png"/><Relationship Id="rId2" Type="http://schemas.openxmlformats.org/officeDocument/2006/relationships/customXml" Target="../ink/ink77.xml"/><Relationship Id="rId16" Type="http://schemas.openxmlformats.org/officeDocument/2006/relationships/image" Target="../media/image88.svg"/><Relationship Id="rId20" Type="http://schemas.openxmlformats.org/officeDocument/2006/relationships/image" Target="../media/image90.png"/><Relationship Id="rId29" Type="http://schemas.openxmlformats.org/officeDocument/2006/relationships/customXml" Target="../ink/ink8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11" Type="http://schemas.openxmlformats.org/officeDocument/2006/relationships/image" Target="../media/image76.png"/><Relationship Id="rId24" Type="http://schemas.openxmlformats.org/officeDocument/2006/relationships/image" Target="../media/image92.png"/><Relationship Id="rId32" Type="http://schemas.openxmlformats.org/officeDocument/2006/relationships/image" Target="../media/image96.png"/><Relationship Id="rId37" Type="http://schemas.openxmlformats.org/officeDocument/2006/relationships/customXml" Target="../ink/ink93.xml"/><Relationship Id="rId40" Type="http://schemas.openxmlformats.org/officeDocument/2006/relationships/image" Target="../media/image100.png"/><Relationship Id="rId5" Type="http://schemas.openxmlformats.org/officeDocument/2006/relationships/image" Target="../media/image73.png"/><Relationship Id="rId15" Type="http://schemas.openxmlformats.org/officeDocument/2006/relationships/image" Target="../media/image87.png"/><Relationship Id="rId23" Type="http://schemas.openxmlformats.org/officeDocument/2006/relationships/customXml" Target="../ink/ink86.xml"/><Relationship Id="rId28" Type="http://schemas.openxmlformats.org/officeDocument/2006/relationships/image" Target="../media/image94.png"/><Relationship Id="rId36" Type="http://schemas.openxmlformats.org/officeDocument/2006/relationships/image" Target="../media/image98.png"/><Relationship Id="rId10" Type="http://schemas.openxmlformats.org/officeDocument/2006/relationships/customXml" Target="../ink/ink81.xml"/><Relationship Id="rId19" Type="http://schemas.openxmlformats.org/officeDocument/2006/relationships/customXml" Target="../ink/ink84.xml"/><Relationship Id="rId31" Type="http://schemas.openxmlformats.org/officeDocument/2006/relationships/customXml" Target="../ink/ink90.xml"/><Relationship Id="rId4" Type="http://schemas.openxmlformats.org/officeDocument/2006/relationships/customXml" Target="../ink/ink78.xml"/><Relationship Id="rId9" Type="http://schemas.openxmlformats.org/officeDocument/2006/relationships/image" Target="../media/image75.png"/><Relationship Id="rId14" Type="http://schemas.openxmlformats.org/officeDocument/2006/relationships/image" Target="../media/image69.png"/><Relationship Id="rId22" Type="http://schemas.openxmlformats.org/officeDocument/2006/relationships/image" Target="../media/image91.png"/><Relationship Id="rId27" Type="http://schemas.openxmlformats.org/officeDocument/2006/relationships/customXml" Target="../ink/ink88.xml"/><Relationship Id="rId30" Type="http://schemas.openxmlformats.org/officeDocument/2006/relationships/image" Target="../media/image95.png"/><Relationship Id="rId35" Type="http://schemas.openxmlformats.org/officeDocument/2006/relationships/customXml" Target="../ink/ink92.xml"/><Relationship Id="rId8" Type="http://schemas.openxmlformats.org/officeDocument/2006/relationships/customXml" Target="../ink/ink80.xml"/><Relationship Id="rId3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101.png"/><Relationship Id="rId26" Type="http://schemas.openxmlformats.org/officeDocument/2006/relationships/image" Target="../media/image104.png"/><Relationship Id="rId39" Type="http://schemas.openxmlformats.org/officeDocument/2006/relationships/customXml" Target="../ink/ink112.xml"/><Relationship Id="rId21" Type="http://schemas.openxmlformats.org/officeDocument/2006/relationships/customXml" Target="../ink/ink103.xml"/><Relationship Id="rId34" Type="http://schemas.openxmlformats.org/officeDocument/2006/relationships/image" Target="../media/image108.png"/><Relationship Id="rId42" Type="http://schemas.openxmlformats.org/officeDocument/2006/relationships/image" Target="../media/image112.png"/><Relationship Id="rId47" Type="http://schemas.openxmlformats.org/officeDocument/2006/relationships/customXml" Target="../ink/ink116.xml"/><Relationship Id="rId50" Type="http://schemas.openxmlformats.org/officeDocument/2006/relationships/image" Target="../media/image116.png"/><Relationship Id="rId55" Type="http://schemas.openxmlformats.org/officeDocument/2006/relationships/customXml" Target="../ink/ink120.xml"/><Relationship Id="rId7" Type="http://schemas.openxmlformats.org/officeDocument/2006/relationships/image" Target="../media/image74.png"/><Relationship Id="rId2" Type="http://schemas.openxmlformats.org/officeDocument/2006/relationships/customXml" Target="../ink/ink95.xml"/><Relationship Id="rId16" Type="http://schemas.openxmlformats.org/officeDocument/2006/relationships/image" Target="../media/image88.svg"/><Relationship Id="rId29" Type="http://schemas.openxmlformats.org/officeDocument/2006/relationships/customXml" Target="../ink/ink107.xml"/><Relationship Id="rId11" Type="http://schemas.openxmlformats.org/officeDocument/2006/relationships/image" Target="../media/image76.png"/><Relationship Id="rId24" Type="http://schemas.openxmlformats.org/officeDocument/2006/relationships/image" Target="../media/image103.png"/><Relationship Id="rId32" Type="http://schemas.openxmlformats.org/officeDocument/2006/relationships/image" Target="../media/image107.png"/><Relationship Id="rId37" Type="http://schemas.openxmlformats.org/officeDocument/2006/relationships/customXml" Target="../ink/ink111.xml"/><Relationship Id="rId40" Type="http://schemas.openxmlformats.org/officeDocument/2006/relationships/image" Target="../media/image111.png"/><Relationship Id="rId45" Type="http://schemas.openxmlformats.org/officeDocument/2006/relationships/customXml" Target="../ink/ink115.xml"/><Relationship Id="rId53" Type="http://schemas.openxmlformats.org/officeDocument/2006/relationships/customXml" Target="../ink/ink119.xml"/><Relationship Id="rId5" Type="http://schemas.openxmlformats.org/officeDocument/2006/relationships/image" Target="../media/image73.png"/><Relationship Id="rId10" Type="http://schemas.openxmlformats.org/officeDocument/2006/relationships/customXml" Target="../ink/ink99.xml"/><Relationship Id="rId19" Type="http://schemas.openxmlformats.org/officeDocument/2006/relationships/customXml" Target="../ink/ink102.xml"/><Relationship Id="rId31" Type="http://schemas.openxmlformats.org/officeDocument/2006/relationships/customXml" Target="../ink/ink108.xml"/><Relationship Id="rId44" Type="http://schemas.openxmlformats.org/officeDocument/2006/relationships/image" Target="../media/image113.png"/><Relationship Id="rId52" Type="http://schemas.openxmlformats.org/officeDocument/2006/relationships/image" Target="../media/image117.png"/><Relationship Id="rId4" Type="http://schemas.openxmlformats.org/officeDocument/2006/relationships/customXml" Target="../ink/ink96.xml"/><Relationship Id="rId9" Type="http://schemas.openxmlformats.org/officeDocument/2006/relationships/image" Target="../media/image75.png"/><Relationship Id="rId14" Type="http://schemas.openxmlformats.org/officeDocument/2006/relationships/image" Target="../media/image69.png"/><Relationship Id="rId22" Type="http://schemas.openxmlformats.org/officeDocument/2006/relationships/image" Target="../media/image91.png"/><Relationship Id="rId27" Type="http://schemas.openxmlformats.org/officeDocument/2006/relationships/customXml" Target="../ink/ink106.xml"/><Relationship Id="rId30" Type="http://schemas.openxmlformats.org/officeDocument/2006/relationships/image" Target="../media/image106.png"/><Relationship Id="rId35" Type="http://schemas.openxmlformats.org/officeDocument/2006/relationships/customXml" Target="../ink/ink110.xml"/><Relationship Id="rId43" Type="http://schemas.openxmlformats.org/officeDocument/2006/relationships/customXml" Target="../ink/ink114.xml"/><Relationship Id="rId48" Type="http://schemas.openxmlformats.org/officeDocument/2006/relationships/image" Target="../media/image115.png"/><Relationship Id="rId56" Type="http://schemas.openxmlformats.org/officeDocument/2006/relationships/image" Target="../media/image119.png"/><Relationship Id="rId8" Type="http://schemas.openxmlformats.org/officeDocument/2006/relationships/customXml" Target="../ink/ink98.xml"/><Relationship Id="rId51" Type="http://schemas.openxmlformats.org/officeDocument/2006/relationships/customXml" Target="../ink/ink118.xml"/><Relationship Id="rId3" Type="http://schemas.openxmlformats.org/officeDocument/2006/relationships/image" Target="../media/image72.png"/><Relationship Id="rId12" Type="http://schemas.openxmlformats.org/officeDocument/2006/relationships/customXml" Target="../ink/ink100.xml"/><Relationship Id="rId17" Type="http://schemas.openxmlformats.org/officeDocument/2006/relationships/customXml" Target="../ink/ink101.xml"/><Relationship Id="rId25" Type="http://schemas.openxmlformats.org/officeDocument/2006/relationships/customXml" Target="../ink/ink105.xml"/><Relationship Id="rId33" Type="http://schemas.openxmlformats.org/officeDocument/2006/relationships/customXml" Target="../ink/ink109.xml"/><Relationship Id="rId38" Type="http://schemas.openxmlformats.org/officeDocument/2006/relationships/image" Target="../media/image110.png"/><Relationship Id="rId46" Type="http://schemas.openxmlformats.org/officeDocument/2006/relationships/image" Target="../media/image114.png"/><Relationship Id="rId20" Type="http://schemas.openxmlformats.org/officeDocument/2006/relationships/image" Target="../media/image102.png"/><Relationship Id="rId41" Type="http://schemas.openxmlformats.org/officeDocument/2006/relationships/customXml" Target="../ink/ink113.xml"/><Relationship Id="rId54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7.xml"/><Relationship Id="rId15" Type="http://schemas.openxmlformats.org/officeDocument/2006/relationships/image" Target="../media/image87.png"/><Relationship Id="rId23" Type="http://schemas.openxmlformats.org/officeDocument/2006/relationships/customXml" Target="../ink/ink104.xml"/><Relationship Id="rId28" Type="http://schemas.openxmlformats.org/officeDocument/2006/relationships/image" Target="../media/image105.png"/><Relationship Id="rId36" Type="http://schemas.openxmlformats.org/officeDocument/2006/relationships/image" Target="../media/image109.png"/><Relationship Id="rId49" Type="http://schemas.openxmlformats.org/officeDocument/2006/relationships/customXml" Target="../ink/ink11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6.png"/><Relationship Id="rId18" Type="http://schemas.openxmlformats.org/officeDocument/2006/relationships/image" Target="../media/image101.png"/><Relationship Id="rId26" Type="http://schemas.openxmlformats.org/officeDocument/2006/relationships/image" Target="../media/image104.png"/><Relationship Id="rId39" Type="http://schemas.openxmlformats.org/officeDocument/2006/relationships/customXml" Target="../ink/ink138.xml"/><Relationship Id="rId21" Type="http://schemas.openxmlformats.org/officeDocument/2006/relationships/customXml" Target="../ink/ink129.xml"/><Relationship Id="rId34" Type="http://schemas.openxmlformats.org/officeDocument/2006/relationships/image" Target="../media/image108.png"/><Relationship Id="rId42" Type="http://schemas.openxmlformats.org/officeDocument/2006/relationships/image" Target="../media/image120.png"/><Relationship Id="rId47" Type="http://schemas.openxmlformats.org/officeDocument/2006/relationships/customXml" Target="../ink/ink142.xml"/><Relationship Id="rId50" Type="http://schemas.openxmlformats.org/officeDocument/2006/relationships/image" Target="../media/image124.png"/><Relationship Id="rId55" Type="http://schemas.openxmlformats.org/officeDocument/2006/relationships/customXml" Target="../ink/ink146.xml"/><Relationship Id="rId7" Type="http://schemas.openxmlformats.org/officeDocument/2006/relationships/image" Target="../media/image74.png"/><Relationship Id="rId2" Type="http://schemas.openxmlformats.org/officeDocument/2006/relationships/customXml" Target="../ink/ink121.xml"/><Relationship Id="rId16" Type="http://schemas.openxmlformats.org/officeDocument/2006/relationships/image" Target="../media/image88.svg"/><Relationship Id="rId29" Type="http://schemas.openxmlformats.org/officeDocument/2006/relationships/customXml" Target="../ink/ink133.xml"/><Relationship Id="rId11" Type="http://schemas.openxmlformats.org/officeDocument/2006/relationships/image" Target="../media/image76.png"/><Relationship Id="rId24" Type="http://schemas.openxmlformats.org/officeDocument/2006/relationships/image" Target="../media/image103.png"/><Relationship Id="rId32" Type="http://schemas.openxmlformats.org/officeDocument/2006/relationships/image" Target="../media/image107.png"/><Relationship Id="rId37" Type="http://schemas.openxmlformats.org/officeDocument/2006/relationships/customXml" Target="../ink/ink137.xml"/><Relationship Id="rId40" Type="http://schemas.openxmlformats.org/officeDocument/2006/relationships/image" Target="../media/image111.png"/><Relationship Id="rId45" Type="http://schemas.openxmlformats.org/officeDocument/2006/relationships/customXml" Target="../ink/ink141.xml"/><Relationship Id="rId53" Type="http://schemas.openxmlformats.org/officeDocument/2006/relationships/customXml" Target="../ink/ink145.xml"/><Relationship Id="rId5" Type="http://schemas.openxmlformats.org/officeDocument/2006/relationships/image" Target="../media/image73.png"/><Relationship Id="rId10" Type="http://schemas.openxmlformats.org/officeDocument/2006/relationships/customXml" Target="../ink/ink125.xml"/><Relationship Id="rId19" Type="http://schemas.openxmlformats.org/officeDocument/2006/relationships/customXml" Target="../ink/ink128.xml"/><Relationship Id="rId31" Type="http://schemas.openxmlformats.org/officeDocument/2006/relationships/customXml" Target="../ink/ink134.xml"/><Relationship Id="rId44" Type="http://schemas.openxmlformats.org/officeDocument/2006/relationships/image" Target="../media/image121.png"/><Relationship Id="rId52" Type="http://schemas.openxmlformats.org/officeDocument/2006/relationships/image" Target="../media/image125.png"/><Relationship Id="rId4" Type="http://schemas.openxmlformats.org/officeDocument/2006/relationships/customXml" Target="../ink/ink122.xml"/><Relationship Id="rId9" Type="http://schemas.openxmlformats.org/officeDocument/2006/relationships/image" Target="../media/image75.png"/><Relationship Id="rId14" Type="http://schemas.openxmlformats.org/officeDocument/2006/relationships/image" Target="../media/image69.png"/><Relationship Id="rId22" Type="http://schemas.openxmlformats.org/officeDocument/2006/relationships/image" Target="../media/image91.png"/><Relationship Id="rId27" Type="http://schemas.openxmlformats.org/officeDocument/2006/relationships/customXml" Target="../ink/ink132.xml"/><Relationship Id="rId30" Type="http://schemas.openxmlformats.org/officeDocument/2006/relationships/image" Target="../media/image106.png"/><Relationship Id="rId35" Type="http://schemas.openxmlformats.org/officeDocument/2006/relationships/customXml" Target="../ink/ink136.xml"/><Relationship Id="rId43" Type="http://schemas.openxmlformats.org/officeDocument/2006/relationships/customXml" Target="../ink/ink140.xml"/><Relationship Id="rId48" Type="http://schemas.openxmlformats.org/officeDocument/2006/relationships/image" Target="../media/image123.png"/><Relationship Id="rId56" Type="http://schemas.openxmlformats.org/officeDocument/2006/relationships/image" Target="../media/image127.png"/><Relationship Id="rId8" Type="http://schemas.openxmlformats.org/officeDocument/2006/relationships/customXml" Target="../ink/ink124.xml"/><Relationship Id="rId51" Type="http://schemas.openxmlformats.org/officeDocument/2006/relationships/customXml" Target="../ink/ink144.xml"/><Relationship Id="rId3" Type="http://schemas.openxmlformats.org/officeDocument/2006/relationships/image" Target="../media/image72.png"/><Relationship Id="rId12" Type="http://schemas.openxmlformats.org/officeDocument/2006/relationships/customXml" Target="../ink/ink126.xml"/><Relationship Id="rId17" Type="http://schemas.openxmlformats.org/officeDocument/2006/relationships/customXml" Target="../ink/ink127.xml"/><Relationship Id="rId25" Type="http://schemas.openxmlformats.org/officeDocument/2006/relationships/customXml" Target="../ink/ink131.xml"/><Relationship Id="rId33" Type="http://schemas.openxmlformats.org/officeDocument/2006/relationships/customXml" Target="../ink/ink135.xml"/><Relationship Id="rId38" Type="http://schemas.openxmlformats.org/officeDocument/2006/relationships/image" Target="../media/image110.png"/><Relationship Id="rId46" Type="http://schemas.openxmlformats.org/officeDocument/2006/relationships/image" Target="../media/image122.png"/><Relationship Id="rId20" Type="http://schemas.openxmlformats.org/officeDocument/2006/relationships/image" Target="../media/image102.png"/><Relationship Id="rId41" Type="http://schemas.openxmlformats.org/officeDocument/2006/relationships/customXml" Target="../ink/ink139.xml"/><Relationship Id="rId54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3.xml"/><Relationship Id="rId15" Type="http://schemas.openxmlformats.org/officeDocument/2006/relationships/image" Target="../media/image87.png"/><Relationship Id="rId23" Type="http://schemas.openxmlformats.org/officeDocument/2006/relationships/customXml" Target="../ink/ink130.xml"/><Relationship Id="rId28" Type="http://schemas.openxmlformats.org/officeDocument/2006/relationships/image" Target="../media/image105.png"/><Relationship Id="rId36" Type="http://schemas.openxmlformats.org/officeDocument/2006/relationships/image" Target="../media/image109.png"/><Relationship Id="rId49" Type="http://schemas.openxmlformats.org/officeDocument/2006/relationships/customXml" Target="../ink/ink14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0.xml"/><Relationship Id="rId13" Type="http://schemas.openxmlformats.org/officeDocument/2006/relationships/image" Target="../media/image86.png"/><Relationship Id="rId18" Type="http://schemas.openxmlformats.org/officeDocument/2006/relationships/image" Target="../media/image128.png"/><Relationship Id="rId26" Type="http://schemas.openxmlformats.org/officeDocument/2006/relationships/image" Target="../media/image132.png"/><Relationship Id="rId3" Type="http://schemas.openxmlformats.org/officeDocument/2006/relationships/image" Target="../media/image72.png"/><Relationship Id="rId21" Type="http://schemas.openxmlformats.org/officeDocument/2006/relationships/customXml" Target="../ink/ink155.xml"/><Relationship Id="rId7" Type="http://schemas.openxmlformats.org/officeDocument/2006/relationships/image" Target="../media/image74.png"/><Relationship Id="rId12" Type="http://schemas.openxmlformats.org/officeDocument/2006/relationships/customXml" Target="../ink/ink152.xml"/><Relationship Id="rId17" Type="http://schemas.openxmlformats.org/officeDocument/2006/relationships/customXml" Target="../ink/ink153.xml"/><Relationship Id="rId25" Type="http://schemas.openxmlformats.org/officeDocument/2006/relationships/customXml" Target="../ink/ink157.xml"/><Relationship Id="rId2" Type="http://schemas.openxmlformats.org/officeDocument/2006/relationships/customXml" Target="../ink/ink147.xml"/><Relationship Id="rId16" Type="http://schemas.openxmlformats.org/officeDocument/2006/relationships/image" Target="../media/image88.svg"/><Relationship Id="rId20" Type="http://schemas.openxmlformats.org/officeDocument/2006/relationships/image" Target="../media/image129.png"/><Relationship Id="rId29" Type="http://schemas.openxmlformats.org/officeDocument/2006/relationships/customXml" Target="../ink/ink1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9.xml"/><Relationship Id="rId11" Type="http://schemas.openxmlformats.org/officeDocument/2006/relationships/image" Target="../media/image76.png"/><Relationship Id="rId24" Type="http://schemas.openxmlformats.org/officeDocument/2006/relationships/image" Target="../media/image131.png"/><Relationship Id="rId32" Type="http://schemas.openxmlformats.org/officeDocument/2006/relationships/image" Target="../media/image135.png"/><Relationship Id="rId5" Type="http://schemas.openxmlformats.org/officeDocument/2006/relationships/image" Target="../media/image73.png"/><Relationship Id="rId15" Type="http://schemas.openxmlformats.org/officeDocument/2006/relationships/image" Target="../media/image87.png"/><Relationship Id="rId23" Type="http://schemas.openxmlformats.org/officeDocument/2006/relationships/customXml" Target="../ink/ink156.xml"/><Relationship Id="rId28" Type="http://schemas.openxmlformats.org/officeDocument/2006/relationships/image" Target="../media/image133.png"/><Relationship Id="rId10" Type="http://schemas.openxmlformats.org/officeDocument/2006/relationships/customXml" Target="../ink/ink151.xml"/><Relationship Id="rId19" Type="http://schemas.openxmlformats.org/officeDocument/2006/relationships/customXml" Target="../ink/ink154.xml"/><Relationship Id="rId31" Type="http://schemas.openxmlformats.org/officeDocument/2006/relationships/customXml" Target="../ink/ink160.xml"/><Relationship Id="rId4" Type="http://schemas.openxmlformats.org/officeDocument/2006/relationships/customXml" Target="../ink/ink148.xml"/><Relationship Id="rId9" Type="http://schemas.openxmlformats.org/officeDocument/2006/relationships/image" Target="../media/image75.png"/><Relationship Id="rId14" Type="http://schemas.openxmlformats.org/officeDocument/2006/relationships/image" Target="../media/image69.png"/><Relationship Id="rId22" Type="http://schemas.openxmlformats.org/officeDocument/2006/relationships/image" Target="../media/image130.png"/><Relationship Id="rId27" Type="http://schemas.openxmlformats.org/officeDocument/2006/relationships/customXml" Target="../ink/ink158.xml"/><Relationship Id="rId30" Type="http://schemas.openxmlformats.org/officeDocument/2006/relationships/image" Target="../media/image13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64.xml"/><Relationship Id="rId13" Type="http://schemas.openxmlformats.org/officeDocument/2006/relationships/image" Target="../media/image86.png"/><Relationship Id="rId18" Type="http://schemas.openxmlformats.org/officeDocument/2006/relationships/image" Target="../media/image136.png"/><Relationship Id="rId26" Type="http://schemas.openxmlformats.org/officeDocument/2006/relationships/image" Target="../media/image140.png"/><Relationship Id="rId3" Type="http://schemas.openxmlformats.org/officeDocument/2006/relationships/image" Target="../media/image72.png"/><Relationship Id="rId21" Type="http://schemas.openxmlformats.org/officeDocument/2006/relationships/customXml" Target="../ink/ink169.xml"/><Relationship Id="rId7" Type="http://schemas.openxmlformats.org/officeDocument/2006/relationships/image" Target="../media/image74.png"/><Relationship Id="rId12" Type="http://schemas.openxmlformats.org/officeDocument/2006/relationships/customXml" Target="../ink/ink166.xml"/><Relationship Id="rId17" Type="http://schemas.openxmlformats.org/officeDocument/2006/relationships/customXml" Target="../ink/ink167.xml"/><Relationship Id="rId25" Type="http://schemas.openxmlformats.org/officeDocument/2006/relationships/customXml" Target="../ink/ink171.xml"/><Relationship Id="rId2" Type="http://schemas.openxmlformats.org/officeDocument/2006/relationships/customXml" Target="../ink/ink161.xml"/><Relationship Id="rId16" Type="http://schemas.openxmlformats.org/officeDocument/2006/relationships/image" Target="../media/image88.svg"/><Relationship Id="rId20" Type="http://schemas.openxmlformats.org/officeDocument/2006/relationships/image" Target="../media/image137.png"/><Relationship Id="rId29" Type="http://schemas.openxmlformats.org/officeDocument/2006/relationships/customXml" Target="../ink/ink1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3.xml"/><Relationship Id="rId11" Type="http://schemas.openxmlformats.org/officeDocument/2006/relationships/image" Target="../media/image76.png"/><Relationship Id="rId24" Type="http://schemas.openxmlformats.org/officeDocument/2006/relationships/image" Target="../media/image139.png"/><Relationship Id="rId32" Type="http://schemas.openxmlformats.org/officeDocument/2006/relationships/image" Target="../media/image143.png"/><Relationship Id="rId5" Type="http://schemas.openxmlformats.org/officeDocument/2006/relationships/image" Target="../media/image73.png"/><Relationship Id="rId15" Type="http://schemas.openxmlformats.org/officeDocument/2006/relationships/image" Target="../media/image87.png"/><Relationship Id="rId23" Type="http://schemas.openxmlformats.org/officeDocument/2006/relationships/customXml" Target="../ink/ink170.xml"/><Relationship Id="rId28" Type="http://schemas.openxmlformats.org/officeDocument/2006/relationships/image" Target="../media/image141.png"/><Relationship Id="rId10" Type="http://schemas.openxmlformats.org/officeDocument/2006/relationships/customXml" Target="../ink/ink165.xml"/><Relationship Id="rId19" Type="http://schemas.openxmlformats.org/officeDocument/2006/relationships/customXml" Target="../ink/ink168.xml"/><Relationship Id="rId31" Type="http://schemas.openxmlformats.org/officeDocument/2006/relationships/customXml" Target="../ink/ink174.xml"/><Relationship Id="rId4" Type="http://schemas.openxmlformats.org/officeDocument/2006/relationships/customXml" Target="../ink/ink162.xml"/><Relationship Id="rId9" Type="http://schemas.openxmlformats.org/officeDocument/2006/relationships/image" Target="../media/image75.png"/><Relationship Id="rId14" Type="http://schemas.openxmlformats.org/officeDocument/2006/relationships/image" Target="../media/image69.png"/><Relationship Id="rId22" Type="http://schemas.openxmlformats.org/officeDocument/2006/relationships/image" Target="../media/image138.png"/><Relationship Id="rId27" Type="http://schemas.openxmlformats.org/officeDocument/2006/relationships/customXml" Target="../ink/ink172.xml"/><Relationship Id="rId30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8.xml"/><Relationship Id="rId13" Type="http://schemas.openxmlformats.org/officeDocument/2006/relationships/image" Target="../media/image86.png"/><Relationship Id="rId18" Type="http://schemas.openxmlformats.org/officeDocument/2006/relationships/image" Target="../media/image136.png"/><Relationship Id="rId26" Type="http://schemas.openxmlformats.org/officeDocument/2006/relationships/image" Target="../media/image140.png"/><Relationship Id="rId3" Type="http://schemas.openxmlformats.org/officeDocument/2006/relationships/image" Target="../media/image72.png"/><Relationship Id="rId21" Type="http://schemas.openxmlformats.org/officeDocument/2006/relationships/customXml" Target="../ink/ink183.xml"/><Relationship Id="rId7" Type="http://schemas.openxmlformats.org/officeDocument/2006/relationships/image" Target="../media/image74.png"/><Relationship Id="rId12" Type="http://schemas.openxmlformats.org/officeDocument/2006/relationships/customXml" Target="../ink/ink180.xml"/><Relationship Id="rId17" Type="http://schemas.openxmlformats.org/officeDocument/2006/relationships/customXml" Target="../ink/ink181.xml"/><Relationship Id="rId25" Type="http://schemas.openxmlformats.org/officeDocument/2006/relationships/customXml" Target="../ink/ink185.xml"/><Relationship Id="rId2" Type="http://schemas.openxmlformats.org/officeDocument/2006/relationships/customXml" Target="../ink/ink175.xml"/><Relationship Id="rId16" Type="http://schemas.openxmlformats.org/officeDocument/2006/relationships/image" Target="../media/image88.svg"/><Relationship Id="rId20" Type="http://schemas.openxmlformats.org/officeDocument/2006/relationships/image" Target="../media/image137.png"/><Relationship Id="rId29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7.xml"/><Relationship Id="rId11" Type="http://schemas.openxmlformats.org/officeDocument/2006/relationships/image" Target="../media/image76.png"/><Relationship Id="rId24" Type="http://schemas.openxmlformats.org/officeDocument/2006/relationships/image" Target="../media/image139.png"/><Relationship Id="rId32" Type="http://schemas.openxmlformats.org/officeDocument/2006/relationships/image" Target="../media/image143.png"/><Relationship Id="rId5" Type="http://schemas.openxmlformats.org/officeDocument/2006/relationships/image" Target="../media/image73.png"/><Relationship Id="rId15" Type="http://schemas.openxmlformats.org/officeDocument/2006/relationships/image" Target="../media/image87.png"/><Relationship Id="rId23" Type="http://schemas.openxmlformats.org/officeDocument/2006/relationships/customXml" Target="../ink/ink184.xml"/><Relationship Id="rId28" Type="http://schemas.openxmlformats.org/officeDocument/2006/relationships/image" Target="../media/image141.png"/><Relationship Id="rId10" Type="http://schemas.openxmlformats.org/officeDocument/2006/relationships/customXml" Target="../ink/ink179.xml"/><Relationship Id="rId19" Type="http://schemas.openxmlformats.org/officeDocument/2006/relationships/customXml" Target="../ink/ink182.xml"/><Relationship Id="rId31" Type="http://schemas.openxmlformats.org/officeDocument/2006/relationships/customXml" Target="../ink/ink188.xml"/><Relationship Id="rId4" Type="http://schemas.openxmlformats.org/officeDocument/2006/relationships/customXml" Target="../ink/ink176.xml"/><Relationship Id="rId9" Type="http://schemas.openxmlformats.org/officeDocument/2006/relationships/image" Target="../media/image75.png"/><Relationship Id="rId14" Type="http://schemas.openxmlformats.org/officeDocument/2006/relationships/image" Target="../media/image69.png"/><Relationship Id="rId22" Type="http://schemas.openxmlformats.org/officeDocument/2006/relationships/image" Target="../media/image138.png"/><Relationship Id="rId27" Type="http://schemas.openxmlformats.org/officeDocument/2006/relationships/customXml" Target="../ink/ink186.xml"/><Relationship Id="rId30" Type="http://schemas.openxmlformats.org/officeDocument/2006/relationships/image" Target="../media/image14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13" Type="http://schemas.openxmlformats.org/officeDocument/2006/relationships/image" Target="../media/image86.png"/><Relationship Id="rId18" Type="http://schemas.openxmlformats.org/officeDocument/2006/relationships/image" Target="../media/image136.png"/><Relationship Id="rId26" Type="http://schemas.openxmlformats.org/officeDocument/2006/relationships/image" Target="../media/image140.png"/><Relationship Id="rId3" Type="http://schemas.openxmlformats.org/officeDocument/2006/relationships/image" Target="../media/image72.png"/><Relationship Id="rId21" Type="http://schemas.openxmlformats.org/officeDocument/2006/relationships/customXml" Target="../ink/ink197.xml"/><Relationship Id="rId7" Type="http://schemas.openxmlformats.org/officeDocument/2006/relationships/image" Target="../media/image74.png"/><Relationship Id="rId12" Type="http://schemas.openxmlformats.org/officeDocument/2006/relationships/customXml" Target="../ink/ink194.xml"/><Relationship Id="rId17" Type="http://schemas.openxmlformats.org/officeDocument/2006/relationships/customXml" Target="../ink/ink195.xml"/><Relationship Id="rId25" Type="http://schemas.openxmlformats.org/officeDocument/2006/relationships/customXml" Target="../ink/ink199.xml"/><Relationship Id="rId2" Type="http://schemas.openxmlformats.org/officeDocument/2006/relationships/customXml" Target="../ink/ink189.xml"/><Relationship Id="rId16" Type="http://schemas.openxmlformats.org/officeDocument/2006/relationships/image" Target="../media/image88.svg"/><Relationship Id="rId20" Type="http://schemas.openxmlformats.org/officeDocument/2006/relationships/image" Target="../media/image137.png"/><Relationship Id="rId29" Type="http://schemas.openxmlformats.org/officeDocument/2006/relationships/customXml" Target="../ink/ink20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.xml"/><Relationship Id="rId11" Type="http://schemas.openxmlformats.org/officeDocument/2006/relationships/image" Target="../media/image76.png"/><Relationship Id="rId24" Type="http://schemas.openxmlformats.org/officeDocument/2006/relationships/image" Target="../media/image139.png"/><Relationship Id="rId32" Type="http://schemas.openxmlformats.org/officeDocument/2006/relationships/image" Target="../media/image143.png"/><Relationship Id="rId5" Type="http://schemas.openxmlformats.org/officeDocument/2006/relationships/image" Target="../media/image73.png"/><Relationship Id="rId15" Type="http://schemas.openxmlformats.org/officeDocument/2006/relationships/image" Target="../media/image87.png"/><Relationship Id="rId23" Type="http://schemas.openxmlformats.org/officeDocument/2006/relationships/customXml" Target="../ink/ink198.xml"/><Relationship Id="rId28" Type="http://schemas.openxmlformats.org/officeDocument/2006/relationships/image" Target="../media/image141.png"/><Relationship Id="rId10" Type="http://schemas.openxmlformats.org/officeDocument/2006/relationships/customXml" Target="../ink/ink193.xml"/><Relationship Id="rId19" Type="http://schemas.openxmlformats.org/officeDocument/2006/relationships/customXml" Target="../ink/ink196.xml"/><Relationship Id="rId31" Type="http://schemas.openxmlformats.org/officeDocument/2006/relationships/customXml" Target="../ink/ink202.xml"/><Relationship Id="rId4" Type="http://schemas.openxmlformats.org/officeDocument/2006/relationships/customXml" Target="../ink/ink190.xml"/><Relationship Id="rId9" Type="http://schemas.openxmlformats.org/officeDocument/2006/relationships/image" Target="../media/image75.png"/><Relationship Id="rId14" Type="http://schemas.openxmlformats.org/officeDocument/2006/relationships/image" Target="../media/image69.png"/><Relationship Id="rId22" Type="http://schemas.openxmlformats.org/officeDocument/2006/relationships/image" Target="../media/image138.png"/><Relationship Id="rId27" Type="http://schemas.openxmlformats.org/officeDocument/2006/relationships/customXml" Target="../ink/ink200.xml"/><Relationship Id="rId30" Type="http://schemas.openxmlformats.org/officeDocument/2006/relationships/image" Target="../media/image14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6.xml"/><Relationship Id="rId13" Type="http://schemas.openxmlformats.org/officeDocument/2006/relationships/image" Target="../media/image86.png"/><Relationship Id="rId18" Type="http://schemas.openxmlformats.org/officeDocument/2006/relationships/image" Target="../media/image136.png"/><Relationship Id="rId26" Type="http://schemas.openxmlformats.org/officeDocument/2006/relationships/image" Target="../media/image140.png"/><Relationship Id="rId3" Type="http://schemas.openxmlformats.org/officeDocument/2006/relationships/image" Target="../media/image72.png"/><Relationship Id="rId21" Type="http://schemas.openxmlformats.org/officeDocument/2006/relationships/customXml" Target="../ink/ink211.xml"/><Relationship Id="rId7" Type="http://schemas.openxmlformats.org/officeDocument/2006/relationships/image" Target="../media/image74.png"/><Relationship Id="rId12" Type="http://schemas.openxmlformats.org/officeDocument/2006/relationships/customXml" Target="../ink/ink208.xml"/><Relationship Id="rId17" Type="http://schemas.openxmlformats.org/officeDocument/2006/relationships/customXml" Target="../ink/ink209.xml"/><Relationship Id="rId25" Type="http://schemas.openxmlformats.org/officeDocument/2006/relationships/customXml" Target="../ink/ink213.xml"/><Relationship Id="rId2" Type="http://schemas.openxmlformats.org/officeDocument/2006/relationships/customXml" Target="../ink/ink203.xml"/><Relationship Id="rId16" Type="http://schemas.openxmlformats.org/officeDocument/2006/relationships/image" Target="../media/image88.svg"/><Relationship Id="rId20" Type="http://schemas.openxmlformats.org/officeDocument/2006/relationships/image" Target="../media/image144.png"/><Relationship Id="rId29" Type="http://schemas.openxmlformats.org/officeDocument/2006/relationships/customXml" Target="../ink/ink2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5.xml"/><Relationship Id="rId11" Type="http://schemas.openxmlformats.org/officeDocument/2006/relationships/image" Target="../media/image76.png"/><Relationship Id="rId24" Type="http://schemas.openxmlformats.org/officeDocument/2006/relationships/image" Target="../media/image139.png"/><Relationship Id="rId32" Type="http://schemas.openxmlformats.org/officeDocument/2006/relationships/image" Target="../media/image143.png"/><Relationship Id="rId5" Type="http://schemas.openxmlformats.org/officeDocument/2006/relationships/image" Target="../media/image73.png"/><Relationship Id="rId15" Type="http://schemas.openxmlformats.org/officeDocument/2006/relationships/image" Target="../media/image87.png"/><Relationship Id="rId23" Type="http://schemas.openxmlformats.org/officeDocument/2006/relationships/customXml" Target="../ink/ink212.xml"/><Relationship Id="rId28" Type="http://schemas.openxmlformats.org/officeDocument/2006/relationships/image" Target="../media/image141.png"/><Relationship Id="rId10" Type="http://schemas.openxmlformats.org/officeDocument/2006/relationships/customXml" Target="../ink/ink207.xml"/><Relationship Id="rId19" Type="http://schemas.openxmlformats.org/officeDocument/2006/relationships/customXml" Target="../ink/ink210.xml"/><Relationship Id="rId31" Type="http://schemas.openxmlformats.org/officeDocument/2006/relationships/customXml" Target="../ink/ink216.xml"/><Relationship Id="rId4" Type="http://schemas.openxmlformats.org/officeDocument/2006/relationships/customXml" Target="../ink/ink204.xml"/><Relationship Id="rId9" Type="http://schemas.openxmlformats.org/officeDocument/2006/relationships/image" Target="../media/image75.png"/><Relationship Id="rId14" Type="http://schemas.openxmlformats.org/officeDocument/2006/relationships/image" Target="../media/image69.png"/><Relationship Id="rId22" Type="http://schemas.openxmlformats.org/officeDocument/2006/relationships/image" Target="../media/image138.png"/><Relationship Id="rId27" Type="http://schemas.openxmlformats.org/officeDocument/2006/relationships/customXml" Target="../ink/ink214.xml"/><Relationship Id="rId30" Type="http://schemas.openxmlformats.org/officeDocument/2006/relationships/image" Target="../media/image14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0.xml"/><Relationship Id="rId13" Type="http://schemas.openxmlformats.org/officeDocument/2006/relationships/image" Target="../media/image86.png"/><Relationship Id="rId18" Type="http://schemas.openxmlformats.org/officeDocument/2006/relationships/image" Target="../media/image145.png"/><Relationship Id="rId26" Type="http://schemas.openxmlformats.org/officeDocument/2006/relationships/image" Target="../media/image140.png"/><Relationship Id="rId3" Type="http://schemas.openxmlformats.org/officeDocument/2006/relationships/image" Target="../media/image72.png"/><Relationship Id="rId21" Type="http://schemas.openxmlformats.org/officeDocument/2006/relationships/customXml" Target="../ink/ink225.xml"/><Relationship Id="rId7" Type="http://schemas.openxmlformats.org/officeDocument/2006/relationships/image" Target="../media/image74.png"/><Relationship Id="rId12" Type="http://schemas.openxmlformats.org/officeDocument/2006/relationships/customXml" Target="../ink/ink222.xml"/><Relationship Id="rId17" Type="http://schemas.openxmlformats.org/officeDocument/2006/relationships/customXml" Target="../ink/ink223.xml"/><Relationship Id="rId25" Type="http://schemas.openxmlformats.org/officeDocument/2006/relationships/customXml" Target="../ink/ink227.xml"/><Relationship Id="rId2" Type="http://schemas.openxmlformats.org/officeDocument/2006/relationships/customXml" Target="../ink/ink217.xml"/><Relationship Id="rId16" Type="http://schemas.openxmlformats.org/officeDocument/2006/relationships/image" Target="../media/image88.svg"/><Relationship Id="rId20" Type="http://schemas.openxmlformats.org/officeDocument/2006/relationships/image" Target="../media/image144.png"/><Relationship Id="rId29" Type="http://schemas.openxmlformats.org/officeDocument/2006/relationships/customXml" Target="../ink/ink2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9.xml"/><Relationship Id="rId11" Type="http://schemas.openxmlformats.org/officeDocument/2006/relationships/image" Target="../media/image76.png"/><Relationship Id="rId24" Type="http://schemas.openxmlformats.org/officeDocument/2006/relationships/image" Target="../media/image147.png"/><Relationship Id="rId32" Type="http://schemas.openxmlformats.org/officeDocument/2006/relationships/image" Target="../media/image143.png"/><Relationship Id="rId5" Type="http://schemas.openxmlformats.org/officeDocument/2006/relationships/image" Target="../media/image73.png"/><Relationship Id="rId15" Type="http://schemas.openxmlformats.org/officeDocument/2006/relationships/image" Target="../media/image87.png"/><Relationship Id="rId23" Type="http://schemas.openxmlformats.org/officeDocument/2006/relationships/customXml" Target="../ink/ink226.xml"/><Relationship Id="rId28" Type="http://schemas.openxmlformats.org/officeDocument/2006/relationships/image" Target="../media/image141.png"/><Relationship Id="rId10" Type="http://schemas.openxmlformats.org/officeDocument/2006/relationships/customXml" Target="../ink/ink221.xml"/><Relationship Id="rId19" Type="http://schemas.openxmlformats.org/officeDocument/2006/relationships/customXml" Target="../ink/ink224.xml"/><Relationship Id="rId31" Type="http://schemas.openxmlformats.org/officeDocument/2006/relationships/customXml" Target="../ink/ink230.xml"/><Relationship Id="rId4" Type="http://schemas.openxmlformats.org/officeDocument/2006/relationships/customXml" Target="../ink/ink218.xml"/><Relationship Id="rId9" Type="http://schemas.openxmlformats.org/officeDocument/2006/relationships/image" Target="../media/image75.png"/><Relationship Id="rId14" Type="http://schemas.openxmlformats.org/officeDocument/2006/relationships/image" Target="../media/image69.png"/><Relationship Id="rId22" Type="http://schemas.openxmlformats.org/officeDocument/2006/relationships/image" Target="../media/image146.png"/><Relationship Id="rId27" Type="http://schemas.openxmlformats.org/officeDocument/2006/relationships/customXml" Target="../ink/ink228.xml"/><Relationship Id="rId30" Type="http://schemas.openxmlformats.org/officeDocument/2006/relationships/image" Target="../media/image1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1.png"/><Relationship Id="rId18" Type="http://schemas.openxmlformats.org/officeDocument/2006/relationships/customXml" Target="../ink/ink11.xml"/><Relationship Id="rId3" Type="http://schemas.openxmlformats.org/officeDocument/2006/relationships/customXml" Target="../ink/ink3.xml"/><Relationship Id="rId21" Type="http://schemas.openxmlformats.org/officeDocument/2006/relationships/image" Target="../media/image85.png"/><Relationship Id="rId7" Type="http://schemas.openxmlformats.org/officeDocument/2006/relationships/customXml" Target="../ink/ink5.xml"/><Relationship Id="rId12" Type="http://schemas.openxmlformats.org/officeDocument/2006/relationships/customXml" Target="../ink/ink8.xml"/><Relationship Id="rId17" Type="http://schemas.openxmlformats.org/officeDocument/2006/relationships/image" Target="../media/image83.png"/><Relationship Id="rId2" Type="http://schemas.openxmlformats.org/officeDocument/2006/relationships/image" Target="../media/image7.png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customXml" Target="../ink/ink4.xml"/><Relationship Id="rId15" Type="http://schemas.openxmlformats.org/officeDocument/2006/relationships/image" Target="../media/image82.png"/><Relationship Id="rId10" Type="http://schemas.openxmlformats.org/officeDocument/2006/relationships/customXml" Target="../ink/ink7.xml"/><Relationship Id="rId19" Type="http://schemas.openxmlformats.org/officeDocument/2006/relationships/image" Target="../media/image84.png"/><Relationship Id="rId4" Type="http://schemas.openxmlformats.org/officeDocument/2006/relationships/image" Target="../media/image77.png"/><Relationship Id="rId9" Type="http://schemas.openxmlformats.org/officeDocument/2006/relationships/customXml" Target="../ink/ink6.xml"/><Relationship Id="rId14" Type="http://schemas.openxmlformats.org/officeDocument/2006/relationships/customXml" Target="../ink/ink9.xml"/><Relationship Id="rId2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16.xml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24.xml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customXml" Target="../ink/ink22.xml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30.xml"/><Relationship Id="rId18" Type="http://schemas.openxmlformats.org/officeDocument/2006/relationships/image" Target="../media/image28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12" Type="http://schemas.openxmlformats.org/officeDocument/2006/relationships/image" Target="../media/image25.png"/><Relationship Id="rId17" Type="http://schemas.openxmlformats.org/officeDocument/2006/relationships/customXml" Target="../ink/ink32.xml"/><Relationship Id="rId2" Type="http://schemas.openxmlformats.org/officeDocument/2006/relationships/image" Target="../media/image6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10" Type="http://schemas.openxmlformats.org/officeDocument/2006/relationships/image" Target="../media/image24.png"/><Relationship Id="rId4" Type="http://schemas.openxmlformats.org/officeDocument/2006/relationships/image" Target="../media/image21.png"/><Relationship Id="rId9" Type="http://schemas.openxmlformats.org/officeDocument/2006/relationships/customXml" Target="../ink/ink28.xml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customXml" Target="../ink/ink38.xml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12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customXml" Target="../ink/ink37.xml"/><Relationship Id="rId5" Type="http://schemas.openxmlformats.org/officeDocument/2006/relationships/customXml" Target="../ink/ink34.xml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customXml" Target="../ink/ink36.xml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Layer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lang="en-US" sz="2800" dirty="0">
                <a:latin typeface="Calibri"/>
                <a:cs typeface="Calibri"/>
              </a:rPr>
              <a:t>Routing (Control Plane)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https://www.cs.montana.edu/pearsall/classes/fall2022/466/main.html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55FA59-1F8A-5CB9-4099-8C0A2AA5BB5A}"/>
                  </a:ext>
                </a:extLst>
              </p14:cNvPr>
              <p14:cNvContentPartPr/>
              <p14:nvPr/>
            </p14:nvContentPartPr>
            <p14:xfrm>
              <a:off x="761840" y="1650713"/>
              <a:ext cx="3462120" cy="1528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55FA59-1F8A-5CB9-4099-8C0A2AA5B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840" y="1614705"/>
                <a:ext cx="3533760" cy="16002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8F04DE-7CB0-C4CB-114B-6E698D696EEE}"/>
                  </a:ext>
                </a:extLst>
              </p14:cNvPr>
              <p14:cNvContentPartPr/>
              <p14:nvPr/>
            </p14:nvContentPartPr>
            <p14:xfrm>
              <a:off x="9698840" y="2326433"/>
              <a:ext cx="116640" cy="9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8F04DE-7CB0-C4CB-114B-6E698D696E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2840" y="2290433"/>
                <a:ext cx="188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7E6EBA-6F3A-D195-A0C3-1EB2A2FA8F0D}"/>
                  </a:ext>
                </a:extLst>
              </p14:cNvPr>
              <p14:cNvContentPartPr/>
              <p14:nvPr/>
            </p14:nvContentPartPr>
            <p14:xfrm>
              <a:off x="1155320" y="2780393"/>
              <a:ext cx="912240" cy="47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7E6EBA-6F3A-D195-A0C3-1EB2A2FA8F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320" y="2744365"/>
                <a:ext cx="983880" cy="542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24AEA2-321A-E51A-5546-736F4F13E07E}"/>
                  </a:ext>
                </a:extLst>
              </p14:cNvPr>
              <p14:cNvContentPartPr/>
              <p14:nvPr/>
            </p14:nvContentPartPr>
            <p14:xfrm>
              <a:off x="9036800" y="2391953"/>
              <a:ext cx="78480" cy="64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24AEA2-321A-E51A-5546-736F4F13E0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0964" y="2356154"/>
                <a:ext cx="149793" cy="1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AEFE27-6F2D-BDF6-B984-DEAF7D3C32A8}"/>
                  </a:ext>
                </a:extLst>
              </p14:cNvPr>
              <p14:cNvContentPartPr/>
              <p14:nvPr/>
            </p14:nvContentPartPr>
            <p14:xfrm>
              <a:off x="990080" y="3708113"/>
              <a:ext cx="810720" cy="781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AEFE27-6F2D-BDF6-B984-DEAF7D3C32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4080" y="3672113"/>
                <a:ext cx="88236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60A9DB-D3DD-AF9F-D4C1-4E2E5F13DBF9}"/>
                  </a:ext>
                </a:extLst>
              </p14:cNvPr>
              <p14:cNvContentPartPr/>
              <p14:nvPr/>
            </p14:nvContentPartPr>
            <p14:xfrm>
              <a:off x="10501640" y="2374313"/>
              <a:ext cx="47880" cy="4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60A9DB-D3DD-AF9F-D4C1-4E2E5F13DB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65640" y="2338313"/>
                <a:ext cx="119520" cy="117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E6AA38D-F97F-723D-946C-DB657057C661}"/>
              </a:ext>
            </a:extLst>
          </p:cNvPr>
          <p:cNvSpPr txBox="1"/>
          <p:nvPr/>
        </p:nvSpPr>
        <p:spPr>
          <a:xfrm>
            <a:off x="9020387" y="2898744"/>
            <a:ext cx="249991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path with the least cost is to X, so x will get added onto our path!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D1A396E5-46A7-06CB-D1A4-47E26B67149A}"/>
              </a:ext>
            </a:extLst>
          </p:cNvPr>
          <p:cNvSpPr/>
          <p:nvPr/>
        </p:nvSpPr>
        <p:spPr>
          <a:xfrm rot="10983405">
            <a:off x="10187835" y="2528083"/>
            <a:ext cx="228600" cy="381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959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17992"/>
              </p:ext>
            </p:extLst>
          </p:nvPr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</p:spTree>
    <p:extLst>
      <p:ext uri="{BB962C8B-B14F-4D97-AF65-F5344CB8AC3E}">
        <p14:creationId xmlns:p14="http://schemas.microsoft.com/office/powerpoint/2010/main" val="92452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3734"/>
              </p:ext>
            </p:extLst>
          </p:nvPr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5FD4F4-E977-73D6-F987-C4AB48524458}"/>
              </a:ext>
            </a:extLst>
          </p:cNvPr>
          <p:cNvSpPr txBox="1"/>
          <p:nvPr/>
        </p:nvSpPr>
        <p:spPr>
          <a:xfrm>
            <a:off x="7488767" y="3429000"/>
            <a:ext cx="165523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shortest path from u to v is still the same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DE338DF-DF95-C9DE-59DA-0323F115D8A7}"/>
              </a:ext>
            </a:extLst>
          </p:cNvPr>
          <p:cNvSpPr/>
          <p:nvPr/>
        </p:nvSpPr>
        <p:spPr>
          <a:xfrm rot="10983405">
            <a:off x="8656215" y="3058339"/>
            <a:ext cx="228600" cy="381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81897E5-AF32-692E-206E-DCEC7D86A293}"/>
              </a:ext>
            </a:extLst>
          </p:cNvPr>
          <p:cNvSpPr/>
          <p:nvPr/>
        </p:nvSpPr>
        <p:spPr>
          <a:xfrm rot="7886868">
            <a:off x="9700748" y="2825782"/>
            <a:ext cx="228600" cy="3810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F80A6-EFE6-4003-058B-3CDAF3B63F10}"/>
              </a:ext>
            </a:extLst>
          </p:cNvPr>
          <p:cNvSpPr txBox="1"/>
          <p:nvPr/>
        </p:nvSpPr>
        <p:spPr>
          <a:xfrm>
            <a:off x="9482602" y="3226306"/>
            <a:ext cx="249991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shortest path from u to w is now 4 (travel through x) instead of taking the 4 cost path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47BC76-D4B6-3EA0-7920-FBB9CE27C013}"/>
              </a:ext>
            </a:extLst>
          </p:cNvPr>
          <p:cNvGrpSpPr/>
          <p:nvPr/>
        </p:nvGrpSpPr>
        <p:grpSpPr>
          <a:xfrm>
            <a:off x="964880" y="2752313"/>
            <a:ext cx="3358440" cy="1815840"/>
            <a:chOff x="964880" y="2752313"/>
            <a:chExt cx="3358440" cy="18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C924FF3-933F-86F0-06B2-A60DE8C5A8E3}"/>
                    </a:ext>
                  </a:extLst>
                </p14:cNvPr>
                <p14:cNvContentPartPr/>
                <p14:nvPr/>
              </p14:nvContentPartPr>
              <p14:xfrm>
                <a:off x="964880" y="3686873"/>
                <a:ext cx="834480" cy="768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C924FF3-933F-86F0-06B2-A60DE8C5A8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6880" y="3669233"/>
                  <a:ext cx="870120" cy="80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76C5DB-2909-057A-AFDD-41D740F375A9}"/>
                    </a:ext>
                  </a:extLst>
                </p14:cNvPr>
                <p14:cNvContentPartPr/>
                <p14:nvPr/>
              </p14:nvContentPartPr>
              <p14:xfrm>
                <a:off x="2785040" y="2752313"/>
                <a:ext cx="1538280" cy="1815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76C5DB-2909-057A-AFDD-41D740F375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67400" y="2734313"/>
                  <a:ext cx="1573920" cy="18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DDCECF-88C1-4837-8A65-198BD702652C}"/>
                  </a:ext>
                </a:extLst>
              </p14:cNvPr>
              <p14:cNvContentPartPr/>
              <p14:nvPr/>
            </p14:nvContentPartPr>
            <p14:xfrm>
              <a:off x="9672920" y="2535953"/>
              <a:ext cx="306000" cy="229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DDCECF-88C1-4837-8A65-198BD70265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55280" y="2518313"/>
                <a:ext cx="34164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A66042-64B8-2309-7447-83E6FA96662E}"/>
                  </a:ext>
                </a:extLst>
              </p14:cNvPr>
              <p14:cNvContentPartPr/>
              <p14:nvPr/>
            </p14:nvContentPartPr>
            <p14:xfrm>
              <a:off x="791360" y="1534793"/>
              <a:ext cx="3433320" cy="1648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A66042-64B8-2309-7447-83E6FA9666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3360" y="1517153"/>
                <a:ext cx="3468960" cy="1684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E20E8B7-B7B5-C29A-C506-44E694019CBF}"/>
              </a:ext>
            </a:extLst>
          </p:cNvPr>
          <p:cNvGrpSpPr/>
          <p:nvPr/>
        </p:nvGrpSpPr>
        <p:grpSpPr>
          <a:xfrm>
            <a:off x="9736280" y="2238953"/>
            <a:ext cx="110880" cy="173520"/>
            <a:chOff x="9736280" y="2238953"/>
            <a:chExt cx="110880" cy="17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6E5EA45-106D-0515-1ADD-8FA92F081A57}"/>
                    </a:ext>
                  </a:extLst>
                </p14:cNvPr>
                <p14:cNvContentPartPr/>
                <p14:nvPr/>
              </p14:nvContentPartPr>
              <p14:xfrm>
                <a:off x="9736280" y="2294393"/>
                <a:ext cx="110880" cy="102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6E5EA45-106D-0515-1ADD-8FA92F081A5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18640" y="2276393"/>
                  <a:ext cx="1465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DB6DB94-B7B8-39FF-E4B7-C62A36B75F20}"/>
                    </a:ext>
                  </a:extLst>
                </p14:cNvPr>
                <p14:cNvContentPartPr/>
                <p14:nvPr/>
              </p14:nvContentPartPr>
              <p14:xfrm>
                <a:off x="9737360" y="2238953"/>
                <a:ext cx="96840" cy="173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DB6DB94-B7B8-39FF-E4B7-C62A36B75F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19720" y="2221313"/>
                  <a:ext cx="132480" cy="209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423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51327"/>
              </p:ext>
            </p:extLst>
          </p:nvPr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E246108-B07C-13F8-4FFD-C67529310254}"/>
                  </a:ext>
                </a:extLst>
              </p14:cNvPr>
              <p14:cNvContentPartPr/>
              <p14:nvPr/>
            </p14:nvContentPartPr>
            <p14:xfrm>
              <a:off x="11847680" y="3069113"/>
              <a:ext cx="153720" cy="393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E246108-B07C-13F8-4FFD-C675293102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829680" y="3051113"/>
                <a:ext cx="18936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7A69F25-86AE-C853-BA24-9A2171AEE7F4}"/>
                  </a:ext>
                </a:extLst>
              </p14:cNvPr>
              <p14:cNvContentPartPr/>
              <p14:nvPr/>
            </p14:nvContentPartPr>
            <p14:xfrm>
              <a:off x="4941440" y="3797033"/>
              <a:ext cx="1103760" cy="852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7A69F25-86AE-C853-BA24-9A2171AEE7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3800" y="3779033"/>
                <a:ext cx="1139400" cy="88812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8E211436-55A5-A9AD-8440-ED3CD9669D78}"/>
              </a:ext>
            </a:extLst>
          </p:cNvPr>
          <p:cNvSpPr txBox="1"/>
          <p:nvPr/>
        </p:nvSpPr>
        <p:spPr>
          <a:xfrm>
            <a:off x="10200914" y="3623108"/>
            <a:ext cx="165523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Now that y is on our path, we can now reach z!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93B575-960D-B1D3-4709-9EC176A0FBEB}"/>
              </a:ext>
            </a:extLst>
          </p:cNvPr>
          <p:cNvSpPr txBox="1"/>
          <p:nvPr/>
        </p:nvSpPr>
        <p:spPr>
          <a:xfrm>
            <a:off x="8448255" y="3657600"/>
            <a:ext cx="157621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also have a more optimal path to W now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DFC10F-9D5E-E039-58FB-3CCBF5B65EF0}"/>
              </a:ext>
            </a:extLst>
          </p:cNvPr>
          <p:cNvSpPr txBox="1"/>
          <p:nvPr/>
        </p:nvSpPr>
        <p:spPr>
          <a:xfrm>
            <a:off x="7086600" y="5461566"/>
            <a:ext cx="21595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Path(</a:t>
            </a:r>
            <a:r>
              <a:rPr lang="en-US" dirty="0" err="1"/>
              <a:t>u,z</a:t>
            </a:r>
            <a:r>
              <a:rPr lang="en-US" dirty="0"/>
              <a:t>) = </a:t>
            </a:r>
            <a:r>
              <a:rPr lang="en-US" dirty="0" err="1"/>
              <a:t>uxyz</a:t>
            </a:r>
            <a:endParaRPr lang="en-US" dirty="0"/>
          </a:p>
          <a:p>
            <a:r>
              <a:rPr lang="en-US" dirty="0"/>
              <a:t>Cost = 1 +1 + 2 = </a:t>
            </a:r>
            <a:r>
              <a:rPr lang="en-US" b="1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14508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88792"/>
              </p:ext>
            </p:extLst>
          </p:nvPr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uxyv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692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Goal: Find shortest path from u to any node</a:t>
            </a:r>
          </a:p>
        </p:txBody>
      </p:sp>
    </p:spTree>
    <p:extLst>
      <p:ext uri="{BB962C8B-B14F-4D97-AF65-F5344CB8AC3E}">
        <p14:creationId xmlns:p14="http://schemas.microsoft.com/office/powerpoint/2010/main" val="24143793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2013207"/>
              </p:ext>
            </p:extLst>
          </p:nvPr>
        </p:nvGraphicFramePr>
        <p:xfrm>
          <a:off x="6934200" y="1396434"/>
          <a:ext cx="5219830" cy="39375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63687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00FF00"/>
                          </a:highlight>
                        </a:rPr>
                        <a:t>uxy</a:t>
                      </a:r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3,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uxyv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uxyvw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uxyvwz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55A1581-7293-D539-1B6D-37E19B454237}"/>
              </a:ext>
            </a:extLst>
          </p:cNvPr>
          <p:cNvSpPr txBox="1"/>
          <p:nvPr/>
        </p:nvSpPr>
        <p:spPr>
          <a:xfrm>
            <a:off x="152400" y="5486400"/>
            <a:ext cx="6923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NEW Goal: Find shortest path from u to any node</a:t>
            </a:r>
          </a:p>
        </p:txBody>
      </p:sp>
    </p:spTree>
    <p:extLst>
      <p:ext uri="{BB962C8B-B14F-4D97-AF65-F5344CB8AC3E}">
        <p14:creationId xmlns:p14="http://schemas.microsoft.com/office/powerpoint/2010/main" val="269784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9D47E-4449-C64B-820C-8CAA7818F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914400"/>
            <a:ext cx="680805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9CB85D-5627-0314-8246-642C08E90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26"/>
          <a:stretch/>
        </p:blipFill>
        <p:spPr>
          <a:xfrm>
            <a:off x="143933" y="3437467"/>
            <a:ext cx="4648200" cy="293942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64B177C-5520-5CF6-47E6-95232E01CAF8}"/>
              </a:ext>
            </a:extLst>
          </p:cNvPr>
          <p:cNvSpPr/>
          <p:nvPr/>
        </p:nvSpPr>
        <p:spPr>
          <a:xfrm rot="19514037">
            <a:off x="3551956" y="3409986"/>
            <a:ext cx="11430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BCB298-9F62-F8E8-256D-C5B07C3386DA}"/>
              </a:ext>
            </a:extLst>
          </p:cNvPr>
          <p:cNvSpPr/>
          <p:nvPr/>
        </p:nvSpPr>
        <p:spPr>
          <a:xfrm rot="16200000">
            <a:off x="9448800" y="3864721"/>
            <a:ext cx="1143000" cy="685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D2213-A55A-61D9-1E11-BDD160CE8466}"/>
              </a:ext>
            </a:extLst>
          </p:cNvPr>
          <p:cNvSpPr txBox="1"/>
          <p:nvPr/>
        </p:nvSpPr>
        <p:spPr>
          <a:xfrm>
            <a:off x="8696861" y="4805267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Routing table for node 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0A285-069A-D84D-4535-16A575F3F22F}"/>
              </a:ext>
            </a:extLst>
          </p:cNvPr>
          <p:cNvSpPr txBox="1"/>
          <p:nvPr/>
        </p:nvSpPr>
        <p:spPr>
          <a:xfrm>
            <a:off x="7628594" y="5171112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will then run the same algorithm on each node to create its forwarding table!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B7C4C3-BC88-7B57-D9D0-7A2114F931E9}"/>
              </a:ext>
            </a:extLst>
          </p:cNvPr>
          <p:cNvSpPr txBox="1"/>
          <p:nvPr/>
        </p:nvSpPr>
        <p:spPr>
          <a:xfrm>
            <a:off x="304800" y="1237340"/>
            <a:ext cx="487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LS complexity = </a:t>
            </a:r>
            <a:r>
              <a:rPr lang="en-US" sz="2400" b="1" dirty="0"/>
              <a:t>O(N^2)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2572D-1522-0E2A-8E50-A62D98190F03}"/>
              </a:ext>
            </a:extLst>
          </p:cNvPr>
          <p:cNvSpPr txBox="1"/>
          <p:nvPr/>
        </p:nvSpPr>
        <p:spPr>
          <a:xfrm>
            <a:off x="533400" y="219560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Issues? Concerns? </a:t>
            </a:r>
          </a:p>
        </p:txBody>
      </p:sp>
    </p:spTree>
    <p:extLst>
      <p:ext uri="{BB962C8B-B14F-4D97-AF65-F5344CB8AC3E}">
        <p14:creationId xmlns:p14="http://schemas.microsoft.com/office/powerpoint/2010/main" val="1532843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E2572D-1522-0E2A-8E50-A62D98190F03}"/>
              </a:ext>
            </a:extLst>
          </p:cNvPr>
          <p:cNvSpPr txBox="1"/>
          <p:nvPr/>
        </p:nvSpPr>
        <p:spPr>
          <a:xfrm>
            <a:off x="641521" y="1600200"/>
            <a:ext cx="103222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LS is a </a:t>
            </a:r>
            <a:r>
              <a:rPr lang="en-US" sz="2000" b="1" dirty="0"/>
              <a:t>centralized</a:t>
            </a:r>
            <a:r>
              <a:rPr lang="en-US" sz="2000" dirty="0"/>
              <a:t> routing algorithm, which means it has global knowledge about all the edge of the network!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B28971-0F34-1AF8-11DF-2E55514C91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5867400" y="3354602"/>
            <a:ext cx="3780367" cy="23906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EE68A67-A810-66C6-176D-4C8AB53924D5}"/>
              </a:ext>
            </a:extLst>
          </p:cNvPr>
          <p:cNvSpPr/>
          <p:nvPr/>
        </p:nvSpPr>
        <p:spPr>
          <a:xfrm>
            <a:off x="7467600" y="40386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A4B634-2F31-3FD2-39E1-2F11B09C0E5D}"/>
              </a:ext>
            </a:extLst>
          </p:cNvPr>
          <p:cNvSpPr/>
          <p:nvPr/>
        </p:nvSpPr>
        <p:spPr>
          <a:xfrm>
            <a:off x="7681383" y="48006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B7AAE6F-EB0C-15E9-FB07-99087B205831}"/>
              </a:ext>
            </a:extLst>
          </p:cNvPr>
          <p:cNvSpPr/>
          <p:nvPr/>
        </p:nvSpPr>
        <p:spPr>
          <a:xfrm>
            <a:off x="7010400" y="46482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914BCF-F846-EEE4-F22E-F1EAFB0375F4}"/>
              </a:ext>
            </a:extLst>
          </p:cNvPr>
          <p:cNvSpPr/>
          <p:nvPr/>
        </p:nvSpPr>
        <p:spPr>
          <a:xfrm>
            <a:off x="8153400" y="4652433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0F8510-6F2B-CD9E-E280-DC32B7D7BED8}"/>
              </a:ext>
            </a:extLst>
          </p:cNvPr>
          <p:cNvSpPr/>
          <p:nvPr/>
        </p:nvSpPr>
        <p:spPr>
          <a:xfrm>
            <a:off x="8686800" y="42418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0B17BF-BFB2-C7FF-D6DF-0E6BEF8D67B5}"/>
              </a:ext>
            </a:extLst>
          </p:cNvPr>
          <p:cNvSpPr/>
          <p:nvPr/>
        </p:nvSpPr>
        <p:spPr>
          <a:xfrm>
            <a:off x="8705850" y="51054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DD4775-2720-E665-A6BB-EEFAC4DA98B4}"/>
              </a:ext>
            </a:extLst>
          </p:cNvPr>
          <p:cNvSpPr/>
          <p:nvPr/>
        </p:nvSpPr>
        <p:spPr>
          <a:xfrm>
            <a:off x="7543800" y="5334000"/>
            <a:ext cx="152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786F9B-F7BB-FB68-C395-BE40149236FB}"/>
              </a:ext>
            </a:extLst>
          </p:cNvPr>
          <p:cNvSpPr txBox="1"/>
          <p:nvPr/>
        </p:nvSpPr>
        <p:spPr>
          <a:xfrm>
            <a:off x="1828800" y="3592717"/>
            <a:ext cx="4351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it is very likely we will not know information about the network beforehand!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81E08F-414F-86DA-79D7-35F61BB11AD6}"/>
              </a:ext>
            </a:extLst>
          </p:cNvPr>
          <p:cNvSpPr txBox="1"/>
          <p:nvPr/>
        </p:nvSpPr>
        <p:spPr>
          <a:xfrm>
            <a:off x="1752600" y="4914900"/>
            <a:ext cx="3943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Additionally, path costs can frequently change based on network congestion</a:t>
            </a:r>
          </a:p>
        </p:txBody>
      </p:sp>
    </p:spTree>
    <p:extLst>
      <p:ext uri="{BB962C8B-B14F-4D97-AF65-F5344CB8AC3E}">
        <p14:creationId xmlns:p14="http://schemas.microsoft.com/office/powerpoint/2010/main" val="3769335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pic>
        <p:nvPicPr>
          <p:cNvPr id="3" name="Picture 5" descr="underline_base">
            <a:extLst>
              <a:ext uri="{FF2B5EF4-FFF2-40B4-BE49-F238E27FC236}">
                <a16:creationId xmlns:a16="http://schemas.microsoft.com/office/drawing/2014/main" id="{2288C0AB-A40C-8C1C-4798-F0EB2B243B2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38100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FC2498D-F1AD-22CE-A9A1-4B289A246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7772400" cy="276999"/>
          </a:xfrm>
        </p:spPr>
        <p:txBody>
          <a:bodyPr/>
          <a:lstStyle/>
          <a:p>
            <a:pPr>
              <a:defRPr/>
            </a:pPr>
            <a:r>
              <a:rPr lang="en-US" dirty="0">
                <a:cs typeface="+mj-cs"/>
              </a:rPr>
              <a:t>Distance Vector Algorithm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63C74F-E6CA-7916-5545-1C9101F65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762000"/>
            <a:ext cx="777240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(y)</a:t>
            </a:r>
            <a:r>
              <a:rPr lang="en-US" dirty="0">
                <a:latin typeface="Gill Sans MT" charset="0"/>
              </a:rPr>
              <a:t> = estimate of least cost from x to y</a:t>
            </a:r>
          </a:p>
          <a:p>
            <a:pPr lvl="1"/>
            <a:r>
              <a:rPr lang="en-US" dirty="0">
                <a:latin typeface="Gill Sans MT" charset="0"/>
              </a:rPr>
              <a:t>x maintains  distance vector </a:t>
            </a:r>
            <a:r>
              <a:rPr lang="en-US" b="1" dirty="0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baseline="-25000" dirty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= [D</a:t>
            </a:r>
            <a:r>
              <a:rPr lang="en-US" baseline="-25000" dirty="0">
                <a:solidFill>
                  <a:srgbClr val="CC0000"/>
                </a:solidFill>
                <a:latin typeface="Gill Sans MT" charset="0"/>
              </a:rPr>
              <a:t>x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 dirty="0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ill Sans MT" charset="0"/>
              </a:rPr>
              <a:t>node x:</a:t>
            </a:r>
          </a:p>
          <a:p>
            <a:pPr lvl="1"/>
            <a:r>
              <a:rPr lang="en-US" dirty="0">
                <a:latin typeface="Gill Sans MT" charset="0"/>
              </a:rPr>
              <a:t>knows cost to each neighbor v: 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c(</a:t>
            </a:r>
            <a:r>
              <a:rPr lang="en-US" dirty="0" err="1">
                <a:solidFill>
                  <a:srgbClr val="CC0000"/>
                </a:solidFill>
                <a:latin typeface="Gill Sans MT" charset="0"/>
              </a:rPr>
              <a:t>x,v</a:t>
            </a:r>
            <a:r>
              <a:rPr lang="en-US" dirty="0">
                <a:solidFill>
                  <a:srgbClr val="CC0000"/>
                </a:solidFill>
                <a:latin typeface="Gill Sans MT" charset="0"/>
              </a:rPr>
              <a:t>)</a:t>
            </a:r>
          </a:p>
          <a:p>
            <a:pPr lvl="1"/>
            <a:r>
              <a:rPr lang="en-US" dirty="0">
                <a:latin typeface="Gill Sans MT" charset="0"/>
              </a:rPr>
              <a:t>maintains its neighbors</a:t>
            </a:r>
            <a:r>
              <a:rPr lang="ja-JP" altLang="en-US" dirty="0">
                <a:latin typeface="Gill Sans MT" charset="0"/>
              </a:rPr>
              <a:t>’</a:t>
            </a:r>
            <a:r>
              <a:rPr lang="en-US" altLang="ja-JP" dirty="0">
                <a:latin typeface="Gill Sans MT" charset="0"/>
              </a:rPr>
              <a:t> distance vectors. For each neighbor v, x maintains </a:t>
            </a:r>
            <a:br>
              <a:rPr lang="en-US" altLang="ja-JP" dirty="0">
                <a:latin typeface="Gill Sans MT" charset="0"/>
              </a:rPr>
            </a:br>
            <a:r>
              <a:rPr lang="en-US" altLang="ja-JP" b="1" dirty="0" err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altLang="ja-JP" baseline="-25000" dirty="0" err="1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dirty="0">
                <a:solidFill>
                  <a:srgbClr val="CC0000"/>
                </a:solidFill>
                <a:latin typeface="Gill Sans MT" charset="0"/>
              </a:rPr>
              <a:t> = [</a:t>
            </a:r>
            <a:r>
              <a:rPr lang="en-US" altLang="ja-JP" dirty="0" err="1">
                <a:solidFill>
                  <a:srgbClr val="CC0000"/>
                </a:solidFill>
                <a:latin typeface="Gill Sans MT" charset="0"/>
              </a:rPr>
              <a:t>D</a:t>
            </a:r>
            <a:r>
              <a:rPr lang="en-US" altLang="ja-JP" baseline="-25000" dirty="0" err="1">
                <a:solidFill>
                  <a:srgbClr val="CC0000"/>
                </a:solidFill>
                <a:latin typeface="Gill Sans MT" charset="0"/>
              </a:rPr>
              <a:t>v</a:t>
            </a:r>
            <a:r>
              <a:rPr lang="en-US" altLang="ja-JP" dirty="0">
                <a:solidFill>
                  <a:srgbClr val="CC0000"/>
                </a:solidFill>
                <a:latin typeface="Gill Sans MT" charset="0"/>
              </a:rPr>
              <a:t>(y): y </a:t>
            </a:r>
            <a:r>
              <a:rPr lang="ru-RU" altLang="ja-JP" dirty="0">
                <a:solidFill>
                  <a:srgbClr val="CC0000"/>
                </a:solidFill>
                <a:latin typeface="Gill Sans MT" charset="0"/>
              </a:rPr>
              <a:t>є</a:t>
            </a:r>
            <a:r>
              <a:rPr lang="en-US" altLang="ja-JP" dirty="0">
                <a:solidFill>
                  <a:srgbClr val="CC0000"/>
                </a:solidFill>
                <a:latin typeface="Gill Sans MT" charset="0"/>
              </a:rPr>
              <a:t> N ]</a:t>
            </a:r>
          </a:p>
          <a:p>
            <a:pPr>
              <a:buFont typeface="Wingdings" charset="0"/>
              <a:buNone/>
            </a:pPr>
            <a:endParaRPr lang="en-US" dirty="0">
              <a:solidFill>
                <a:srgbClr val="CC0000"/>
              </a:solidFill>
              <a:latin typeface="Gill Sans MT" charset="0"/>
            </a:endParaRPr>
          </a:p>
          <a:p>
            <a:endParaRPr lang="en-US" dirty="0">
              <a:latin typeface="Gill Sans MT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3C4D1-0D6A-1624-A650-4072591B0727}"/>
              </a:ext>
            </a:extLst>
          </p:cNvPr>
          <p:cNvSpPr txBox="1"/>
          <p:nvPr/>
        </p:nvSpPr>
        <p:spPr>
          <a:xfrm>
            <a:off x="0" y="2816621"/>
            <a:ext cx="11918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DV is </a:t>
            </a:r>
            <a:r>
              <a:rPr lang="en-US" b="1" dirty="0"/>
              <a:t>not </a:t>
            </a:r>
            <a:r>
              <a:rPr lang="en-US" dirty="0"/>
              <a:t>a centralized algorithm, which means that it does not require global knowledge about network edge costs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565E3C-3AC1-FF0E-6B2A-21D69688939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3810000"/>
            <a:ext cx="7772400" cy="16004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</a:rPr>
              <a:t>key idea: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</a:p>
          <a:p>
            <a:pPr>
              <a:defRPr/>
            </a:pPr>
            <a:r>
              <a:rPr lang="en-US" dirty="0"/>
              <a:t>from time-to-time, each node sends its own distance vector estimate to neighbors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when x receives new DV estimate from neighbor, it updates its own DV using B-F equation: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95B202BF-4AFF-6F98-901A-0A5322C20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524808"/>
            <a:ext cx="781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>
                <a:solidFill>
                  <a:srgbClr val="CC0000"/>
                </a:solidFill>
                <a:cs typeface="Times New Roman" charset="0"/>
              </a:rPr>
              <a:t>x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 ←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min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{c(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x,v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) + </a:t>
            </a:r>
            <a:r>
              <a:rPr lang="en-US" sz="2800" i="1" dirty="0" err="1">
                <a:solidFill>
                  <a:srgbClr val="CC0000"/>
                </a:solidFill>
                <a:cs typeface="Times New Roman" charset="0"/>
              </a:rPr>
              <a:t>D</a:t>
            </a:r>
            <a:r>
              <a:rPr lang="en-US" sz="2800" i="1" baseline="-30000" dirty="0" err="1">
                <a:solidFill>
                  <a:srgbClr val="CC0000"/>
                </a:solidFill>
                <a:cs typeface="Times New Roman" charset="0"/>
              </a:rPr>
              <a:t>v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(y)}  for each node y </a:t>
            </a:r>
            <a:r>
              <a:rPr lang="en-US" sz="2800" i="1" dirty="0">
                <a:solidFill>
                  <a:srgbClr val="CC0000"/>
                </a:solidFill>
                <a:ea typeface="MS Mincho" charset="0"/>
                <a:cs typeface="MS Mincho" charset="0"/>
              </a:rPr>
              <a:t>∊</a:t>
            </a:r>
            <a:r>
              <a:rPr lang="en-US" sz="2800" i="1" dirty="0">
                <a:solidFill>
                  <a:srgbClr val="CC0000"/>
                </a:solidFill>
                <a:cs typeface="Times New Roman" charset="0"/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270958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FFBA900-2D1E-B742-47CA-3F5B4223DE1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61975" y="1417638"/>
            <a:ext cx="3781425" cy="3570208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b="1" i="1" dirty="0">
                <a:solidFill>
                  <a:srgbClr val="CC0000"/>
                </a:solidFill>
                <a:latin typeface="Gill Sans MT" charset="0"/>
              </a:rPr>
              <a:t>iterative, asynchronous: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each local iteration caused by: </a:t>
            </a:r>
          </a:p>
          <a:p>
            <a:r>
              <a:rPr lang="en-US" sz="2400" dirty="0">
                <a:latin typeface="Gill Sans MT" charset="0"/>
              </a:rPr>
              <a:t>local link cost change </a:t>
            </a:r>
          </a:p>
          <a:p>
            <a:r>
              <a:rPr lang="en-US" sz="2400" dirty="0">
                <a:latin typeface="Gill Sans MT" charset="0"/>
              </a:rPr>
              <a:t>DV update message from neighbor</a:t>
            </a:r>
          </a:p>
          <a:p>
            <a:pPr>
              <a:buFont typeface="Wingdings" charset="0"/>
              <a:buNone/>
            </a:pPr>
            <a:r>
              <a:rPr lang="en-US" sz="2400" b="1" i="1" dirty="0">
                <a:solidFill>
                  <a:srgbClr val="CC0000"/>
                </a:solidFill>
                <a:latin typeface="Gill Sans MT" charset="0"/>
              </a:rPr>
              <a:t>distributed</a:t>
            </a:r>
            <a:r>
              <a:rPr lang="en-US" b="1" i="1" dirty="0">
                <a:solidFill>
                  <a:srgbClr val="CC0000"/>
                </a:solidFill>
                <a:latin typeface="Gill Sans MT" charset="0"/>
              </a:rPr>
              <a:t>:</a:t>
            </a:r>
          </a:p>
          <a:p>
            <a:r>
              <a:rPr lang="en-US" sz="2400" dirty="0">
                <a:latin typeface="Gill Sans MT" charset="0"/>
              </a:rPr>
              <a:t>each node notifies neighbors </a:t>
            </a:r>
            <a:r>
              <a:rPr lang="en-US" sz="2400" i="1" dirty="0">
                <a:latin typeface="Gill Sans MT" charset="0"/>
              </a:rPr>
              <a:t>only</a:t>
            </a:r>
            <a:r>
              <a:rPr lang="en-US" sz="2400" dirty="0">
                <a:latin typeface="Gill Sans MT" charset="0"/>
              </a:rPr>
              <a:t> when its DV changes</a:t>
            </a:r>
          </a:p>
          <a:p>
            <a:pPr lvl="1"/>
            <a:r>
              <a:rPr lang="en-US" sz="2000" dirty="0">
                <a:latin typeface="Gill Sans MT" charset="0"/>
              </a:rPr>
              <a:t>neighbors then notify their neighbors if necessary</a:t>
            </a:r>
            <a:endParaRPr lang="en-US" dirty="0">
              <a:latin typeface="Gill Sans MT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922FFFD9-5C9D-A7C5-34BD-C3B375B5B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751013"/>
            <a:ext cx="3524250" cy="414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wait</a:t>
            </a:r>
            <a:r>
              <a:rPr lang="en-US" sz="2000">
                <a:solidFill>
                  <a:srgbClr val="000099"/>
                </a:solidFill>
              </a:rPr>
              <a:t> </a:t>
            </a:r>
            <a:r>
              <a:rPr lang="en-US" sz="2000"/>
              <a:t>for (change in local link cost or msg from neighbor)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i="1">
                <a:solidFill>
                  <a:srgbClr val="000099"/>
                </a:solidFill>
              </a:rPr>
              <a:t>recompute</a:t>
            </a:r>
            <a:r>
              <a:rPr lang="en-US" sz="2000"/>
              <a:t> estimates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if DV to any dest has changed, </a:t>
            </a:r>
            <a:r>
              <a:rPr lang="en-US" i="1">
                <a:solidFill>
                  <a:srgbClr val="000099"/>
                </a:solidFill>
              </a:rPr>
              <a:t>notify</a:t>
            </a:r>
            <a:r>
              <a:rPr lang="en-US" sz="2000"/>
              <a:t> neighbors </a:t>
            </a:r>
            <a:endParaRPr lang="en-US"/>
          </a:p>
          <a:p>
            <a:pPr algn="ctr">
              <a:spcBef>
                <a:spcPct val="50000"/>
              </a:spcBef>
            </a:pPr>
            <a:endParaRPr lang="en-US">
              <a:latin typeface="Times New Roman" charset="0"/>
            </a:endParaRPr>
          </a:p>
        </p:txBody>
      </p:sp>
      <p:sp>
        <p:nvSpPr>
          <p:cNvPr id="14" name="Line 5">
            <a:extLst>
              <a:ext uri="{FF2B5EF4-FFF2-40B4-BE49-F238E27FC236}">
                <a16:creationId xmlns:a16="http://schemas.microsoft.com/office/drawing/2014/main" id="{9654438F-8B65-EC19-C3D6-CAFC4644D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1963" y="3055938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6">
            <a:extLst>
              <a:ext uri="{FF2B5EF4-FFF2-40B4-BE49-F238E27FC236}">
                <a16:creationId xmlns:a16="http://schemas.microsoft.com/office/drawing/2014/main" id="{FC9B43D6-CC8A-9B5A-F79F-ECAD9BF72C3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1325" y="4075113"/>
            <a:ext cx="0" cy="59055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1146BDE-9D0A-014E-CF11-64CA8A4D1809}"/>
              </a:ext>
            </a:extLst>
          </p:cNvPr>
          <p:cNvSpPr>
            <a:spLocks/>
          </p:cNvSpPr>
          <p:nvPr/>
        </p:nvSpPr>
        <p:spPr bwMode="auto">
          <a:xfrm>
            <a:off x="5229225" y="2160588"/>
            <a:ext cx="1552575" cy="3581400"/>
          </a:xfrm>
          <a:custGeom>
            <a:avLst/>
            <a:gdLst>
              <a:gd name="T0" fmla="*/ 2147483647 w 978"/>
              <a:gd name="T1" fmla="*/ 2147483647 h 2256"/>
              <a:gd name="T2" fmla="*/ 2147483647 w 978"/>
              <a:gd name="T3" fmla="*/ 2147483647 h 2256"/>
              <a:gd name="T4" fmla="*/ 0 w 978"/>
              <a:gd name="T5" fmla="*/ 2147483647 h 2256"/>
              <a:gd name="T6" fmla="*/ 0 w 978"/>
              <a:gd name="T7" fmla="*/ 0 h 2256"/>
              <a:gd name="T8" fmla="*/ 2147483647 w 978"/>
              <a:gd name="T9" fmla="*/ 0 h 2256"/>
              <a:gd name="T10" fmla="*/ 2147483647 w 978"/>
              <a:gd name="T11" fmla="*/ 2147483647 h 225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78"/>
              <a:gd name="T19" fmla="*/ 0 h 2256"/>
              <a:gd name="T20" fmla="*/ 978 w 978"/>
              <a:gd name="T21" fmla="*/ 2256 h 225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78" h="2256">
                <a:moveTo>
                  <a:pt x="960" y="2010"/>
                </a:moveTo>
                <a:lnTo>
                  <a:pt x="961" y="2256"/>
                </a:lnTo>
                <a:lnTo>
                  <a:pt x="0" y="2256"/>
                </a:lnTo>
                <a:lnTo>
                  <a:pt x="0" y="0"/>
                </a:lnTo>
                <a:lnTo>
                  <a:pt x="978" y="0"/>
                </a:lnTo>
                <a:lnTo>
                  <a:pt x="978" y="155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8">
            <a:extLst>
              <a:ext uri="{FF2B5EF4-FFF2-40B4-BE49-F238E27FC236}">
                <a16:creationId xmlns:a16="http://schemas.microsoft.com/office/drawing/2014/main" id="{252565CB-34D1-7D23-8C55-BC7429E8E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6488" y="1327150"/>
            <a:ext cx="1625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2800" i="1">
                <a:solidFill>
                  <a:srgbClr val="CC0000"/>
                </a:solidFill>
                <a:latin typeface="Gill Sans MT" charset="0"/>
              </a:rPr>
              <a:t>each node:</a:t>
            </a:r>
          </a:p>
        </p:txBody>
      </p:sp>
      <p:pic>
        <p:nvPicPr>
          <p:cNvPr id="18" name="Picture 10" descr="underline_base">
            <a:extLst>
              <a:ext uri="{FF2B5EF4-FFF2-40B4-BE49-F238E27FC236}">
                <a16:creationId xmlns:a16="http://schemas.microsoft.com/office/drawing/2014/main" id="{48DA8F71-AB0B-533B-7AFC-05884293213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55002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 11">
            <a:extLst>
              <a:ext uri="{FF2B5EF4-FFF2-40B4-BE49-F238E27FC236}">
                <a16:creationId xmlns:a16="http://schemas.microsoft.com/office/drawing/2014/main" id="{6B000B16-6499-CDEB-0C72-C4CE4357EF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00013"/>
            <a:ext cx="7772400" cy="492443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cs typeface="+mj-cs"/>
              </a:rPr>
              <a:t>Distance vector algorithm </a:t>
            </a:r>
          </a:p>
        </p:txBody>
      </p:sp>
    </p:spTree>
    <p:extLst>
      <p:ext uri="{BB962C8B-B14F-4D97-AF65-F5344CB8AC3E}">
        <p14:creationId xmlns:p14="http://schemas.microsoft.com/office/powerpoint/2010/main" val="1828932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Arial"/>
                <a:cs typeface="Arial"/>
              </a:rPr>
              <a:t>Announcements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22833" y="1346674"/>
            <a:ext cx="6347460" cy="73088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000" b="1" dirty="0">
                <a:latin typeface="Arial"/>
                <a:cs typeface="Arial"/>
              </a:rPr>
              <a:t>NO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CLASS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lang="en-US" sz="2000" spc="-15" dirty="0">
                <a:latin typeface="Arial"/>
                <a:cs typeface="Arial"/>
              </a:rPr>
              <a:t>on </a:t>
            </a:r>
            <a:r>
              <a:rPr sz="2000" dirty="0">
                <a:latin typeface="Arial"/>
                <a:cs typeface="Arial"/>
              </a:rPr>
              <a:t>Monday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(10/</a:t>
            </a:r>
            <a:r>
              <a:rPr lang="en-US" sz="2000" spc="-10" dirty="0">
                <a:latin typeface="Arial"/>
                <a:cs typeface="Arial"/>
              </a:rPr>
              <a:t>24</a:t>
            </a:r>
            <a:r>
              <a:rPr sz="2000" spc="-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464184" indent="-287020">
              <a:lnSpc>
                <a:spcPct val="100000"/>
              </a:lnSpc>
              <a:spcBef>
                <a:spcPts val="470"/>
              </a:spcBef>
              <a:buChar char="•"/>
              <a:tabLst>
                <a:tab pos="464184" algn="l"/>
                <a:tab pos="464820" algn="l"/>
              </a:tabLst>
            </a:pPr>
            <a:r>
              <a:rPr lang="en-US" dirty="0">
                <a:latin typeface="Arial"/>
                <a:cs typeface="Arial"/>
              </a:rPr>
              <a:t>Email/DM me if you need to chat or have questions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833" y="4343400"/>
            <a:ext cx="372999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HW2 Released. Due one week from today (10/28)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00" y="2527027"/>
            <a:ext cx="5796280" cy="9489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Arial"/>
                <a:cs typeface="Arial"/>
              </a:rPr>
              <a:t>PA2 due </a:t>
            </a:r>
            <a:r>
              <a:rPr lang="en-US" sz="2400" b="1" dirty="0">
                <a:latin typeface="Arial"/>
                <a:cs typeface="Arial"/>
              </a:rPr>
              <a:t>tonight</a:t>
            </a:r>
            <a:r>
              <a:rPr lang="en-US" sz="2400" dirty="0">
                <a:latin typeface="Arial"/>
                <a:cs typeface="Arial"/>
              </a:rPr>
              <a:t>* at 11:59 PM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latin typeface="Arial"/>
                <a:cs typeface="Arial"/>
                <a:sym typeface="Wingdings" panose="05000000000000000000" pitchFamily="2" charset="2"/>
              </a:rPr>
              <a:t> You can submit it any time this weekend without a late pass and you won’t lose points 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pic>
        <p:nvPicPr>
          <p:cNvPr id="6" name="Picture 7" descr="underline_base">
            <a:extLst>
              <a:ext uri="{FF2B5EF4-FFF2-40B4-BE49-F238E27FC236}">
                <a16:creationId xmlns:a16="http://schemas.microsoft.com/office/drawing/2014/main" id="{44E3A2CF-C4E5-4323-5072-0E51296D106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7" y="604837"/>
            <a:ext cx="73136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FDD00D-09B6-7E78-050F-3FEA8397F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7772400" cy="528637"/>
          </a:xfrm>
        </p:spPr>
        <p:txBody>
          <a:bodyPr/>
          <a:lstStyle/>
          <a:p>
            <a:pPr>
              <a:defRPr/>
            </a:pPr>
            <a:r>
              <a:rPr lang="en-US" sz="3600">
                <a:cs typeface="+mj-cs"/>
              </a:rPr>
              <a:t>Comparison of LS and DV algorithms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23E087B-2431-F4DF-29A9-E54311A9F93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84162" y="995362"/>
            <a:ext cx="4029075" cy="3770263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message complexity</a:t>
            </a:r>
          </a:p>
          <a:p>
            <a:r>
              <a:rPr lang="en-US" sz="2000" b="1" i="1" dirty="0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000" dirty="0">
                <a:latin typeface="Gill Sans MT" charset="0"/>
              </a:rPr>
              <a:t> with n nodes, E links, O(</a:t>
            </a:r>
            <a:r>
              <a:rPr lang="en-US" sz="2000" dirty="0" err="1">
                <a:latin typeface="Gill Sans MT" charset="0"/>
              </a:rPr>
              <a:t>nE</a:t>
            </a:r>
            <a:r>
              <a:rPr lang="en-US" sz="2000" dirty="0">
                <a:latin typeface="Gill Sans MT" charset="0"/>
              </a:rPr>
              <a:t>) </a:t>
            </a:r>
            <a:r>
              <a:rPr lang="en-US" sz="2000" dirty="0" err="1">
                <a:latin typeface="Gill Sans MT" charset="0"/>
              </a:rPr>
              <a:t>msgs</a:t>
            </a:r>
            <a:r>
              <a:rPr lang="en-US" sz="2000" dirty="0">
                <a:latin typeface="Gill Sans MT" charset="0"/>
              </a:rPr>
              <a:t> sent  </a:t>
            </a:r>
          </a:p>
          <a:p>
            <a:r>
              <a:rPr lang="en-US" sz="2000" b="1" i="1" dirty="0">
                <a:solidFill>
                  <a:srgbClr val="CC0000"/>
                </a:solidFill>
                <a:latin typeface="Gill Sans MT" charset="0"/>
              </a:rPr>
              <a:t>DV:</a:t>
            </a:r>
            <a:r>
              <a:rPr lang="en-US" sz="20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000" dirty="0">
                <a:latin typeface="Gill Sans MT" charset="0"/>
              </a:rPr>
              <a:t>exchange between neighbors only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charset="0"/>
              </a:rPr>
              <a:t>convergence time varies</a:t>
            </a:r>
          </a:p>
          <a:p>
            <a:pPr>
              <a:spcBef>
                <a:spcPct val="50000"/>
              </a:spcBef>
              <a:buFont typeface="Wingdings" charset="0"/>
              <a:buNone/>
            </a:pP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speed of convergence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000" dirty="0">
                <a:latin typeface="Gill Sans MT" charset="0"/>
              </a:rPr>
              <a:t> O(n</a:t>
            </a:r>
            <a:r>
              <a:rPr lang="en-US" sz="2000" b="1" baseline="30000" dirty="0">
                <a:latin typeface="Gill Sans MT" charset="0"/>
              </a:rPr>
              <a:t>2</a:t>
            </a:r>
            <a:r>
              <a:rPr lang="en-US" sz="2000" dirty="0">
                <a:latin typeface="Gill Sans MT" charset="0"/>
              </a:rPr>
              <a:t>) algorithm requires O(</a:t>
            </a:r>
            <a:r>
              <a:rPr lang="en-US" sz="2000" dirty="0" err="1">
                <a:latin typeface="Gill Sans MT" charset="0"/>
              </a:rPr>
              <a:t>nE</a:t>
            </a:r>
            <a:r>
              <a:rPr lang="en-US" sz="2000" dirty="0">
                <a:latin typeface="Gill Sans MT" charset="0"/>
              </a:rPr>
              <a:t>) </a:t>
            </a:r>
            <a:r>
              <a:rPr lang="en-US" sz="2000" dirty="0" err="1">
                <a:latin typeface="Gill Sans MT" charset="0"/>
              </a:rPr>
              <a:t>msgs</a:t>
            </a:r>
            <a:endParaRPr lang="en-US" sz="2000" dirty="0">
              <a:latin typeface="Gill Sans MT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charset="0"/>
              </a:rPr>
              <a:t>may have oscillations</a:t>
            </a:r>
            <a:endParaRPr lang="en-US" sz="1800" dirty="0">
              <a:latin typeface="Gill Sans MT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CC0000"/>
                </a:solidFill>
                <a:latin typeface="Gill Sans MT" charset="0"/>
              </a:rPr>
              <a:t>DV:</a:t>
            </a:r>
            <a:r>
              <a:rPr lang="en-US" sz="2000" dirty="0">
                <a:latin typeface="Gill Sans MT" charset="0"/>
              </a:rPr>
              <a:t> convergence time varies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charset="0"/>
              </a:rPr>
              <a:t>may be routing loops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charset="0"/>
              </a:rPr>
              <a:t>count-to-infinity problem</a:t>
            </a:r>
            <a:endParaRPr lang="en-US" sz="1800" dirty="0">
              <a:latin typeface="Gill Sans MT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AEF182B-1CBF-FC2C-1F8B-3543F44203FF}"/>
              </a:ext>
            </a:extLst>
          </p:cNvPr>
          <p:cNvSpPr txBox="1">
            <a:spLocks noChangeArrowheads="1"/>
          </p:cNvSpPr>
          <p:nvPr/>
        </p:nvSpPr>
        <p:spPr>
          <a:xfrm>
            <a:off x="4503737" y="1028700"/>
            <a:ext cx="4010025" cy="4648200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robustness:</a:t>
            </a:r>
            <a:r>
              <a:rPr lang="en-US" sz="2400" dirty="0">
                <a:latin typeface="Gill Sans MT" charset="0"/>
              </a:rPr>
              <a:t> what happens if router malfunctions?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LS:</a:t>
            </a:r>
            <a:r>
              <a:rPr lang="en-US" sz="2400" dirty="0">
                <a:latin typeface="Gill Sans MT" charset="0"/>
              </a:rPr>
              <a:t> </a:t>
            </a:r>
          </a:p>
          <a:p>
            <a:pPr lvl="1"/>
            <a:r>
              <a:rPr lang="en-US" sz="2000" dirty="0">
                <a:latin typeface="Gill Sans MT" charset="0"/>
              </a:rPr>
              <a:t>node can advertise incorrect </a:t>
            </a: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link</a:t>
            </a:r>
            <a:r>
              <a:rPr lang="en-US" sz="2000" dirty="0">
                <a:latin typeface="Gill Sans MT" charset="0"/>
              </a:rPr>
              <a:t> cost</a:t>
            </a:r>
          </a:p>
          <a:p>
            <a:pPr lvl="1"/>
            <a:r>
              <a:rPr lang="en-US" sz="2000" dirty="0">
                <a:latin typeface="Gill Sans MT" charset="0"/>
              </a:rPr>
              <a:t>each node computes only its </a:t>
            </a:r>
            <a:r>
              <a:rPr lang="en-US" sz="2000" i="1" dirty="0">
                <a:latin typeface="Gill Sans MT" charset="0"/>
              </a:rPr>
              <a:t>own</a:t>
            </a:r>
            <a:r>
              <a:rPr lang="en-US" sz="2000" dirty="0">
                <a:latin typeface="Gill Sans MT" charset="0"/>
              </a:rPr>
              <a:t> table</a:t>
            </a:r>
          </a:p>
          <a:p>
            <a:pPr>
              <a:buFont typeface="Wingdings" charset="0"/>
              <a:buNone/>
            </a:pPr>
            <a:r>
              <a:rPr lang="en-US" sz="2400" i="1" dirty="0">
                <a:solidFill>
                  <a:srgbClr val="CC0000"/>
                </a:solidFill>
                <a:latin typeface="Gill Sans MT" charset="0"/>
              </a:rPr>
              <a:t>DV: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charset="0"/>
              </a:rPr>
              <a:t>DV node can advertise incorrect </a:t>
            </a:r>
            <a:r>
              <a:rPr lang="en-US" sz="2000" i="1" dirty="0">
                <a:solidFill>
                  <a:srgbClr val="000099"/>
                </a:solidFill>
                <a:latin typeface="Gill Sans MT" charset="0"/>
              </a:rPr>
              <a:t>path</a:t>
            </a:r>
            <a:r>
              <a:rPr lang="en-US" sz="2000" dirty="0">
                <a:latin typeface="Gill Sans MT" charset="0"/>
              </a:rPr>
              <a:t> cost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ill Sans MT" charset="0"/>
              </a:rPr>
              <a:t>each node</a:t>
            </a:r>
            <a:r>
              <a:rPr lang="ja-JP" altLang="en-US" sz="2000" dirty="0">
                <a:latin typeface="Gill Sans MT" charset="0"/>
              </a:rPr>
              <a:t>’</a:t>
            </a:r>
            <a:r>
              <a:rPr lang="en-US" altLang="ja-JP" sz="2000" dirty="0">
                <a:latin typeface="Gill Sans MT" charset="0"/>
              </a:rPr>
              <a:t>s table used by others </a:t>
            </a:r>
          </a:p>
          <a:p>
            <a:pPr lvl="2"/>
            <a:r>
              <a:rPr lang="en-US" dirty="0">
                <a:latin typeface="Comic Sans MS" charset="0"/>
              </a:rPr>
              <a:t>error propagate thru network</a:t>
            </a:r>
          </a:p>
        </p:txBody>
      </p:sp>
    </p:spTree>
    <p:extLst>
      <p:ext uri="{BB962C8B-B14F-4D97-AF65-F5344CB8AC3E}">
        <p14:creationId xmlns:p14="http://schemas.microsoft.com/office/powerpoint/2010/main" val="3017126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365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Intra-AS Routing: OSPF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290376" y="910893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autonomous system </a:t>
            </a:r>
            <a:r>
              <a:rPr lang="en-US" dirty="0"/>
              <a:t>is a group of routers that are under the same administrative control</a:t>
            </a:r>
          </a:p>
        </p:txBody>
      </p:sp>
      <p:grpSp>
        <p:nvGrpSpPr>
          <p:cNvPr id="12" name="Group 357">
            <a:extLst>
              <a:ext uri="{FF2B5EF4-FFF2-40B4-BE49-F238E27FC236}">
                <a16:creationId xmlns:a16="http://schemas.microsoft.com/office/drawing/2014/main" id="{82D16987-F9D2-38B6-9416-8CB8593011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65150" cy="293687"/>
            <a:chOff x="1871277" y="1576300"/>
            <a:chExt cx="1128371" cy="437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417B1-9761-C967-3611-4AADF6E1361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CAD89-98DC-080D-9304-20496407329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A70F7A-4D2E-B477-6636-D87741645E3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74EE8460-E73C-66CD-6275-A864FB82AB2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B1853160-7057-1B93-944A-FC7E95EEB26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A87A5117-C641-B656-22D6-DE43108CAE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AF575DD8-5796-23E8-15CF-86A878F60C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30800A-E1B7-822C-4B28-0A81D610B1AB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EC116F-7325-E1BE-A02B-7CEEC7E9B0B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57">
            <a:extLst>
              <a:ext uri="{FF2B5EF4-FFF2-40B4-BE49-F238E27FC236}">
                <a16:creationId xmlns:a16="http://schemas.microsoft.com/office/drawing/2014/main" id="{00F44705-7F9D-228D-7CBB-7AFD500816D8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730202"/>
            <a:ext cx="565150" cy="293687"/>
            <a:chOff x="1871277" y="1576300"/>
            <a:chExt cx="1128371" cy="4378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FAA842-EE45-E058-8658-FA7AE3C630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71A1FD-ACEF-E4B5-2204-80F52BEBF37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3E1A6-C5FB-DEE4-F61D-26289F76C0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361">
              <a:extLst>
                <a:ext uri="{FF2B5EF4-FFF2-40B4-BE49-F238E27FC236}">
                  <a16:creationId xmlns:a16="http://schemas.microsoft.com/office/drawing/2014/main" id="{05BAFAF0-2E73-49C1-16C2-456EACF756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2">
              <a:extLst>
                <a:ext uri="{FF2B5EF4-FFF2-40B4-BE49-F238E27FC236}">
                  <a16:creationId xmlns:a16="http://schemas.microsoft.com/office/drawing/2014/main" id="{BBC85789-9E2F-E80B-618D-B694AB7687D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3">
              <a:extLst>
                <a:ext uri="{FF2B5EF4-FFF2-40B4-BE49-F238E27FC236}">
                  <a16:creationId xmlns:a16="http://schemas.microsoft.com/office/drawing/2014/main" id="{BAF1AB18-F4DC-3078-B877-8595DEB135F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Freeform 364">
              <a:extLst>
                <a:ext uri="{FF2B5EF4-FFF2-40B4-BE49-F238E27FC236}">
                  <a16:creationId xmlns:a16="http://schemas.microsoft.com/office/drawing/2014/main" id="{DC86A93B-0053-3865-E4DB-F59259E65A2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CDD4E1-496E-6B63-683D-4292EBD88FA5}"/>
                </a:ext>
              </a:extLst>
            </p:cNvPr>
            <p:cNvCxnSpPr>
              <a:endCxn id="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527413-3BA3-AC13-60AE-DE9726FE990A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7BE06439-AF2A-5315-9F2F-2B25E4CB8505}"/>
              </a:ext>
            </a:extLst>
          </p:cNvPr>
          <p:cNvGrpSpPr>
            <a:grpSpLocks/>
          </p:cNvGrpSpPr>
          <p:nvPr/>
        </p:nvGrpSpPr>
        <p:grpSpPr bwMode="auto">
          <a:xfrm>
            <a:off x="2496449" y="3282156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A20FB3-4E35-E646-C4EB-8F429904FC4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481695-9CB7-8064-68A9-6E4A12D321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D42FE5-3103-2FC3-3577-E1445EDB6BC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25E3B71B-93D7-FE88-94B9-5CB54C4D78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9C8A3155-8071-AA02-B893-BCBEA4AD26B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9118523-A3D7-809B-46D5-7513913BDE0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F5D9228F-BFEA-D564-44DB-9F9EF64F31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235C81-BCB9-8351-BFB1-EA25552F11E9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14C42-E960-3DB6-B0FD-7433A0CC1FE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57">
            <a:extLst>
              <a:ext uri="{FF2B5EF4-FFF2-40B4-BE49-F238E27FC236}">
                <a16:creationId xmlns:a16="http://schemas.microsoft.com/office/drawing/2014/main" id="{6CD2D698-68C7-A8DD-6E5B-2D0BF4ECBD3F}"/>
              </a:ext>
            </a:extLst>
          </p:cNvPr>
          <p:cNvGrpSpPr>
            <a:grpSpLocks/>
          </p:cNvGrpSpPr>
          <p:nvPr/>
        </p:nvGrpSpPr>
        <p:grpSpPr bwMode="auto">
          <a:xfrm>
            <a:off x="2829824" y="2395636"/>
            <a:ext cx="565150" cy="293687"/>
            <a:chOff x="1871277" y="1576300"/>
            <a:chExt cx="1128371" cy="4378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9F93C7-2463-C504-9C07-64B3B46DB80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AF8917-C570-B762-E3F3-FD9E12672A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A89DDE-66F0-65C5-5AC5-E327282964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361">
              <a:extLst>
                <a:ext uri="{FF2B5EF4-FFF2-40B4-BE49-F238E27FC236}">
                  <a16:creationId xmlns:a16="http://schemas.microsoft.com/office/drawing/2014/main" id="{C0B23A51-B4A4-C36F-4223-3AB5A6B1EB3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62">
              <a:extLst>
                <a:ext uri="{FF2B5EF4-FFF2-40B4-BE49-F238E27FC236}">
                  <a16:creationId xmlns:a16="http://schemas.microsoft.com/office/drawing/2014/main" id="{3BE02EF2-FF6E-6EA6-963F-ED0B246E6E0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63">
              <a:extLst>
                <a:ext uri="{FF2B5EF4-FFF2-40B4-BE49-F238E27FC236}">
                  <a16:creationId xmlns:a16="http://schemas.microsoft.com/office/drawing/2014/main" id="{C274B97E-BD26-D05B-2BC7-9112746E96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4">
              <a:extLst>
                <a:ext uri="{FF2B5EF4-FFF2-40B4-BE49-F238E27FC236}">
                  <a16:creationId xmlns:a16="http://schemas.microsoft.com/office/drawing/2014/main" id="{213BA2B2-A2FD-90FC-6047-3C937D7ADDAE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A6A51A-0005-53C3-63A8-FE734ACD186D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5F1173-8A7F-F885-071E-B1AE1B01E7F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57">
            <a:extLst>
              <a:ext uri="{FF2B5EF4-FFF2-40B4-BE49-F238E27FC236}">
                <a16:creationId xmlns:a16="http://schemas.microsoft.com/office/drawing/2014/main" id="{BE557851-D023-20D5-9945-C8EDAD1129D5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4101207"/>
            <a:ext cx="565150" cy="293687"/>
            <a:chOff x="1871277" y="1576300"/>
            <a:chExt cx="1128371" cy="437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DA7793-AF32-CDB3-BAEF-5763E706278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23BD-8710-DA53-EF97-0FE40D40A16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80BD9-C66A-EDB3-D30D-9644C24FE76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7" name="Freeform 361">
              <a:extLst>
                <a:ext uri="{FF2B5EF4-FFF2-40B4-BE49-F238E27FC236}">
                  <a16:creationId xmlns:a16="http://schemas.microsoft.com/office/drawing/2014/main" id="{F53E79E4-B1AE-767E-FECE-1FADBF4AD52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62">
              <a:extLst>
                <a:ext uri="{FF2B5EF4-FFF2-40B4-BE49-F238E27FC236}">
                  <a16:creationId xmlns:a16="http://schemas.microsoft.com/office/drawing/2014/main" id="{2638EF72-8F79-18B3-1695-EEC5B3DBB9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363">
              <a:extLst>
                <a:ext uri="{FF2B5EF4-FFF2-40B4-BE49-F238E27FC236}">
                  <a16:creationId xmlns:a16="http://schemas.microsoft.com/office/drawing/2014/main" id="{FE1DA838-A866-CD14-BDDB-519B37B6943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4">
              <a:extLst>
                <a:ext uri="{FF2B5EF4-FFF2-40B4-BE49-F238E27FC236}">
                  <a16:creationId xmlns:a16="http://schemas.microsoft.com/office/drawing/2014/main" id="{99BE4CA7-FE91-8F2D-D7B4-35D810C660B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AE47F0-5880-C264-701C-A5E69CC71CA7}"/>
                </a:ext>
              </a:extLst>
            </p:cNvPr>
            <p:cNvCxnSpPr>
              <a:endCxn id="5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6C670-0C3A-26DD-0469-FFB558552C3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357">
            <a:extLst>
              <a:ext uri="{FF2B5EF4-FFF2-40B4-BE49-F238E27FC236}">
                <a16:creationId xmlns:a16="http://schemas.microsoft.com/office/drawing/2014/main" id="{E496CEF6-5AB9-C610-A31C-3646E358BC8C}"/>
              </a:ext>
            </a:extLst>
          </p:cNvPr>
          <p:cNvGrpSpPr>
            <a:grpSpLocks/>
          </p:cNvGrpSpPr>
          <p:nvPr/>
        </p:nvGrpSpPr>
        <p:grpSpPr bwMode="auto">
          <a:xfrm>
            <a:off x="5628625" y="4746626"/>
            <a:ext cx="565150" cy="293687"/>
            <a:chOff x="1871277" y="1576300"/>
            <a:chExt cx="1128371" cy="43786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0AD6A9C-67A4-52AA-648F-4CFB0F5A578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B3F519F-0461-1C8A-1EF8-A46727D649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5B53A53-5020-3F08-ABA8-E01624659BC9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7" name="Freeform 361">
              <a:extLst>
                <a:ext uri="{FF2B5EF4-FFF2-40B4-BE49-F238E27FC236}">
                  <a16:creationId xmlns:a16="http://schemas.microsoft.com/office/drawing/2014/main" id="{8A11E5C9-7270-E565-8AEB-D44F776A9DD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8" name="Freeform 362">
              <a:extLst>
                <a:ext uri="{FF2B5EF4-FFF2-40B4-BE49-F238E27FC236}">
                  <a16:creationId xmlns:a16="http://schemas.microsoft.com/office/drawing/2014/main" id="{CF71D7FE-B6CB-9870-251B-3255154F9AE1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9" name="Freeform 363">
              <a:extLst>
                <a:ext uri="{FF2B5EF4-FFF2-40B4-BE49-F238E27FC236}">
                  <a16:creationId xmlns:a16="http://schemas.microsoft.com/office/drawing/2014/main" id="{59CFBFD6-8239-09A0-9447-620CB44AEB8B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0" name="Freeform 364">
              <a:extLst>
                <a:ext uri="{FF2B5EF4-FFF2-40B4-BE49-F238E27FC236}">
                  <a16:creationId xmlns:a16="http://schemas.microsoft.com/office/drawing/2014/main" id="{3C0C0CFB-9AE1-0A61-994F-9C4C7B1E604D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D070D14-6A4A-0368-2396-A98E3F012825}"/>
                </a:ext>
              </a:extLst>
            </p:cNvPr>
            <p:cNvCxnSpPr>
              <a:endCxn id="6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0FC270C-5C13-0A3D-F7F7-AE18BBA76FD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357">
            <a:extLst>
              <a:ext uri="{FF2B5EF4-FFF2-40B4-BE49-F238E27FC236}">
                <a16:creationId xmlns:a16="http://schemas.microsoft.com/office/drawing/2014/main" id="{60C730DF-6589-0180-083F-A3013493843B}"/>
              </a:ext>
            </a:extLst>
          </p:cNvPr>
          <p:cNvGrpSpPr>
            <a:grpSpLocks/>
          </p:cNvGrpSpPr>
          <p:nvPr/>
        </p:nvGrpSpPr>
        <p:grpSpPr bwMode="auto">
          <a:xfrm>
            <a:off x="6327957" y="5582474"/>
            <a:ext cx="565150" cy="293687"/>
            <a:chOff x="1871277" y="1576300"/>
            <a:chExt cx="1128371" cy="437861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4E3D471C-4BA4-2787-D821-128610DAF3C7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FA7CE63C-B32D-9AAF-4D74-91F9309D22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CA95C1E-6223-8E5B-A677-85BE84662B67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77" name="Freeform 361">
              <a:extLst>
                <a:ext uri="{FF2B5EF4-FFF2-40B4-BE49-F238E27FC236}">
                  <a16:creationId xmlns:a16="http://schemas.microsoft.com/office/drawing/2014/main" id="{238B643A-0D47-B9F5-E923-3ED082B467C6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8" name="Freeform 362">
              <a:extLst>
                <a:ext uri="{FF2B5EF4-FFF2-40B4-BE49-F238E27FC236}">
                  <a16:creationId xmlns:a16="http://schemas.microsoft.com/office/drawing/2014/main" id="{BB86EFDF-B40B-760E-B1ED-FF88C87A984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9" name="Freeform 363">
              <a:extLst>
                <a:ext uri="{FF2B5EF4-FFF2-40B4-BE49-F238E27FC236}">
                  <a16:creationId xmlns:a16="http://schemas.microsoft.com/office/drawing/2014/main" id="{9EB5CDD6-2EC7-9C51-4756-57A362DCB5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0" name="Freeform 364">
              <a:extLst>
                <a:ext uri="{FF2B5EF4-FFF2-40B4-BE49-F238E27FC236}">
                  <a16:creationId xmlns:a16="http://schemas.microsoft.com/office/drawing/2014/main" id="{BFD65516-16C8-DFEF-369D-1ABAE6E23097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720FCCF-D8F9-9FF9-060D-591D0F7997CC}"/>
                </a:ext>
              </a:extLst>
            </p:cNvPr>
            <p:cNvCxnSpPr>
              <a:endCxn id="7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2BFA194-AAFB-B66A-6830-F0BDBD7B5823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357">
            <a:extLst>
              <a:ext uri="{FF2B5EF4-FFF2-40B4-BE49-F238E27FC236}">
                <a16:creationId xmlns:a16="http://schemas.microsoft.com/office/drawing/2014/main" id="{65FFBB30-A7DF-46ED-4FA6-E67CC34D18BA}"/>
              </a:ext>
            </a:extLst>
          </p:cNvPr>
          <p:cNvGrpSpPr>
            <a:grpSpLocks/>
          </p:cNvGrpSpPr>
          <p:nvPr/>
        </p:nvGrpSpPr>
        <p:grpSpPr bwMode="auto">
          <a:xfrm>
            <a:off x="6959782" y="5052017"/>
            <a:ext cx="565150" cy="293687"/>
            <a:chOff x="1871277" y="1576300"/>
            <a:chExt cx="1128371" cy="437861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EEC02AF-8345-2F0E-3ACA-59641A0EA664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1709CFD-27BE-40E1-CAFB-4A8B15463271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44AACAB-5A6C-EEF0-EDA9-63FFF9E6ACCE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7" name="Freeform 361">
              <a:extLst>
                <a:ext uri="{FF2B5EF4-FFF2-40B4-BE49-F238E27FC236}">
                  <a16:creationId xmlns:a16="http://schemas.microsoft.com/office/drawing/2014/main" id="{CB9930A0-0DA4-1A2F-E174-94DE5FCB66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8" name="Freeform 362">
              <a:extLst>
                <a:ext uri="{FF2B5EF4-FFF2-40B4-BE49-F238E27FC236}">
                  <a16:creationId xmlns:a16="http://schemas.microsoft.com/office/drawing/2014/main" id="{01D4D097-9482-3385-7091-CCADBBB9E9A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9" name="Freeform 363">
              <a:extLst>
                <a:ext uri="{FF2B5EF4-FFF2-40B4-BE49-F238E27FC236}">
                  <a16:creationId xmlns:a16="http://schemas.microsoft.com/office/drawing/2014/main" id="{320E0B10-AA7F-0813-CEBF-7BC0D6DF06F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Freeform 364">
              <a:extLst>
                <a:ext uri="{FF2B5EF4-FFF2-40B4-BE49-F238E27FC236}">
                  <a16:creationId xmlns:a16="http://schemas.microsoft.com/office/drawing/2014/main" id="{D6C08966-49A8-7CA2-63A5-5C6CC86B899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79066A7-73A7-64B2-1DC1-1202B7288388}"/>
                </a:ext>
              </a:extLst>
            </p:cNvPr>
            <p:cNvCxnSpPr>
              <a:endCxn id="8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B73DDAF-6D0A-E2C0-856A-03F0BF8AA89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357">
            <a:extLst>
              <a:ext uri="{FF2B5EF4-FFF2-40B4-BE49-F238E27FC236}">
                <a16:creationId xmlns:a16="http://schemas.microsoft.com/office/drawing/2014/main" id="{8DF21A81-6D92-BF8D-6811-918D99FA7DDC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1447800"/>
            <a:ext cx="565150" cy="293687"/>
            <a:chOff x="1871277" y="1576300"/>
            <a:chExt cx="1128371" cy="437861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EDD16D54-9A50-1A6B-5894-70F282D882B4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C073CBA-DA75-60A7-0909-4F50CC1759F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E936FDA-5329-62EE-5EC6-D99613DEFEB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97" name="Freeform 361">
              <a:extLst>
                <a:ext uri="{FF2B5EF4-FFF2-40B4-BE49-F238E27FC236}">
                  <a16:creationId xmlns:a16="http://schemas.microsoft.com/office/drawing/2014/main" id="{275FFC34-16E1-2195-BB53-9440D030B5C3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8" name="Freeform 362">
              <a:extLst>
                <a:ext uri="{FF2B5EF4-FFF2-40B4-BE49-F238E27FC236}">
                  <a16:creationId xmlns:a16="http://schemas.microsoft.com/office/drawing/2014/main" id="{395B0AB9-36B6-4436-3934-BE359792F0D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9" name="Freeform 363">
              <a:extLst>
                <a:ext uri="{FF2B5EF4-FFF2-40B4-BE49-F238E27FC236}">
                  <a16:creationId xmlns:a16="http://schemas.microsoft.com/office/drawing/2014/main" id="{BC6C571D-705C-4717-0827-74B92E9B8A94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0" name="Freeform 364">
              <a:extLst>
                <a:ext uri="{FF2B5EF4-FFF2-40B4-BE49-F238E27FC236}">
                  <a16:creationId xmlns:a16="http://schemas.microsoft.com/office/drawing/2014/main" id="{17B3D8D3-89BB-8C00-85EB-24C66D13B7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B1739A7-939A-94A5-52D7-CA39597E2F90}"/>
                </a:ext>
              </a:extLst>
            </p:cNvPr>
            <p:cNvCxnSpPr>
              <a:endCxn id="9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432ECE5-0B0D-BCFB-C563-4AC59DEAEBC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357">
            <a:extLst>
              <a:ext uri="{FF2B5EF4-FFF2-40B4-BE49-F238E27FC236}">
                <a16:creationId xmlns:a16="http://schemas.microsoft.com/office/drawing/2014/main" id="{85D00EA7-F4DB-7F02-2775-3D51271CE14B}"/>
              </a:ext>
            </a:extLst>
          </p:cNvPr>
          <p:cNvGrpSpPr>
            <a:grpSpLocks/>
          </p:cNvGrpSpPr>
          <p:nvPr/>
        </p:nvGrpSpPr>
        <p:grpSpPr bwMode="auto">
          <a:xfrm>
            <a:off x="6181845" y="1905000"/>
            <a:ext cx="565150" cy="293687"/>
            <a:chOff x="1871277" y="1576300"/>
            <a:chExt cx="1128371" cy="437861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A903FF4A-909D-5958-D0F3-42BAD8451F4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7B165D9-84C6-263E-7294-314D22384E49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F690108-5517-CFAB-88E2-47B56E4282BC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" name="Freeform 361">
              <a:extLst>
                <a:ext uri="{FF2B5EF4-FFF2-40B4-BE49-F238E27FC236}">
                  <a16:creationId xmlns:a16="http://schemas.microsoft.com/office/drawing/2014/main" id="{71881C19-09A6-C0F1-E90B-34440E5DA853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Freeform 362">
              <a:extLst>
                <a:ext uri="{FF2B5EF4-FFF2-40B4-BE49-F238E27FC236}">
                  <a16:creationId xmlns:a16="http://schemas.microsoft.com/office/drawing/2014/main" id="{0A5B2C31-601A-AA43-0EAA-65F6D97865E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9" name="Freeform 363">
              <a:extLst>
                <a:ext uri="{FF2B5EF4-FFF2-40B4-BE49-F238E27FC236}">
                  <a16:creationId xmlns:a16="http://schemas.microsoft.com/office/drawing/2014/main" id="{30E93066-4245-B526-D301-8B702DA4836E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0" name="Freeform 364">
              <a:extLst>
                <a:ext uri="{FF2B5EF4-FFF2-40B4-BE49-F238E27FC236}">
                  <a16:creationId xmlns:a16="http://schemas.microsoft.com/office/drawing/2014/main" id="{14E20910-526A-75D8-BD06-19AD86D96889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622A33E8-93C0-51EB-47B5-38A9D59263DE}"/>
                </a:ext>
              </a:extLst>
            </p:cNvPr>
            <p:cNvCxnSpPr>
              <a:endCxn id="10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B8E5230-F5BD-E28C-0D9A-DD7542628EC7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357">
            <a:extLst>
              <a:ext uri="{FF2B5EF4-FFF2-40B4-BE49-F238E27FC236}">
                <a16:creationId xmlns:a16="http://schemas.microsoft.com/office/drawing/2014/main" id="{A7FEDFC3-1BB3-109E-1D30-74577F113C5E}"/>
              </a:ext>
            </a:extLst>
          </p:cNvPr>
          <p:cNvGrpSpPr>
            <a:grpSpLocks/>
          </p:cNvGrpSpPr>
          <p:nvPr/>
        </p:nvGrpSpPr>
        <p:grpSpPr bwMode="auto">
          <a:xfrm>
            <a:off x="7110413" y="3083196"/>
            <a:ext cx="565150" cy="293687"/>
            <a:chOff x="1871277" y="1576300"/>
            <a:chExt cx="1128371" cy="437861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7070A1C-B386-D75B-C280-97E8AF46C09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3C9C830-99E6-FCC6-BB38-FC8BF7DC4AA0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BD94BCF-613C-CDFD-CD17-0D9358402B8D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17" name="Freeform 361">
              <a:extLst>
                <a:ext uri="{FF2B5EF4-FFF2-40B4-BE49-F238E27FC236}">
                  <a16:creationId xmlns:a16="http://schemas.microsoft.com/office/drawing/2014/main" id="{CBF3AD3D-D662-12E8-DDCB-6BE354E90E3A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8" name="Freeform 362">
              <a:extLst>
                <a:ext uri="{FF2B5EF4-FFF2-40B4-BE49-F238E27FC236}">
                  <a16:creationId xmlns:a16="http://schemas.microsoft.com/office/drawing/2014/main" id="{2B16EB09-2A28-5C18-8AEB-667D5488F9B6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9" name="Freeform 363">
              <a:extLst>
                <a:ext uri="{FF2B5EF4-FFF2-40B4-BE49-F238E27FC236}">
                  <a16:creationId xmlns:a16="http://schemas.microsoft.com/office/drawing/2014/main" id="{B032E2D9-98A5-F51A-06D0-AAD4A5C5E4CB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0" name="Freeform 364">
              <a:extLst>
                <a:ext uri="{FF2B5EF4-FFF2-40B4-BE49-F238E27FC236}">
                  <a16:creationId xmlns:a16="http://schemas.microsoft.com/office/drawing/2014/main" id="{595D0511-18FB-2B27-3762-2EEC4872A7C1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CED921A-9A02-6663-4A3D-5AE1BDAA7100}"/>
                </a:ext>
              </a:extLst>
            </p:cNvPr>
            <p:cNvCxnSpPr>
              <a:endCxn id="11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1D3BE4D-130F-8488-8619-8D286113A85B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357">
            <a:extLst>
              <a:ext uri="{FF2B5EF4-FFF2-40B4-BE49-F238E27FC236}">
                <a16:creationId xmlns:a16="http://schemas.microsoft.com/office/drawing/2014/main" id="{F9CB2EEB-38BB-11F1-B5D5-569E07993C87}"/>
              </a:ext>
            </a:extLst>
          </p:cNvPr>
          <p:cNvGrpSpPr>
            <a:grpSpLocks/>
          </p:cNvGrpSpPr>
          <p:nvPr/>
        </p:nvGrpSpPr>
        <p:grpSpPr bwMode="auto">
          <a:xfrm>
            <a:off x="8077200" y="1843286"/>
            <a:ext cx="565150" cy="293687"/>
            <a:chOff x="1871277" y="1576300"/>
            <a:chExt cx="1128371" cy="437861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5BC23DF4-DFF5-6102-F00B-8908E958D6D7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0BF7F7D9-BC9B-89A4-5301-B2FD74B9FD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1C58FDE-6250-8AE1-3BCC-66892B1198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" name="Freeform 361">
              <a:extLst>
                <a:ext uri="{FF2B5EF4-FFF2-40B4-BE49-F238E27FC236}">
                  <a16:creationId xmlns:a16="http://schemas.microsoft.com/office/drawing/2014/main" id="{2A7F92D9-D6FE-2DB3-314D-697E4CC74545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8" name="Freeform 362">
              <a:extLst>
                <a:ext uri="{FF2B5EF4-FFF2-40B4-BE49-F238E27FC236}">
                  <a16:creationId xmlns:a16="http://schemas.microsoft.com/office/drawing/2014/main" id="{2628A759-5621-018F-F032-184BA71EFC74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9" name="Freeform 363">
              <a:extLst>
                <a:ext uri="{FF2B5EF4-FFF2-40B4-BE49-F238E27FC236}">
                  <a16:creationId xmlns:a16="http://schemas.microsoft.com/office/drawing/2014/main" id="{CC54969C-96C7-904D-7EE4-D036C40ED01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0" name="Freeform 364">
              <a:extLst>
                <a:ext uri="{FF2B5EF4-FFF2-40B4-BE49-F238E27FC236}">
                  <a16:creationId xmlns:a16="http://schemas.microsoft.com/office/drawing/2014/main" id="{5307AE8B-F852-E96B-9FA1-786F8A281EC8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F17BFAF-78D9-D428-9FCF-A2CB6D6B849D}"/>
                </a:ext>
              </a:extLst>
            </p:cNvPr>
            <p:cNvCxnSpPr>
              <a:endCxn id="1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73594536-41A3-94A0-F254-29C94EC8CF37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357">
            <a:extLst>
              <a:ext uri="{FF2B5EF4-FFF2-40B4-BE49-F238E27FC236}">
                <a16:creationId xmlns:a16="http://schemas.microsoft.com/office/drawing/2014/main" id="{022C65F9-F5A3-D169-10AB-22C08FA8E2A7}"/>
              </a:ext>
            </a:extLst>
          </p:cNvPr>
          <p:cNvGrpSpPr>
            <a:grpSpLocks/>
          </p:cNvGrpSpPr>
          <p:nvPr/>
        </p:nvGrpSpPr>
        <p:grpSpPr bwMode="auto">
          <a:xfrm>
            <a:off x="6119615" y="838200"/>
            <a:ext cx="565150" cy="293687"/>
            <a:chOff x="1871277" y="1576300"/>
            <a:chExt cx="1128371" cy="43786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FDEB85C-FA9F-F93A-CE08-E8C15970703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D269123-F640-8385-65B9-070563EFE5D1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FFAA2A15-800E-D392-C5ED-6461B3C09A2F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7" name="Freeform 361">
              <a:extLst>
                <a:ext uri="{FF2B5EF4-FFF2-40B4-BE49-F238E27FC236}">
                  <a16:creationId xmlns:a16="http://schemas.microsoft.com/office/drawing/2014/main" id="{3F3CC397-4703-110B-BAA5-BE2A9581CEBA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Freeform 362">
              <a:extLst>
                <a:ext uri="{FF2B5EF4-FFF2-40B4-BE49-F238E27FC236}">
                  <a16:creationId xmlns:a16="http://schemas.microsoft.com/office/drawing/2014/main" id="{EB5F09C1-6D9B-637F-0525-AEE09B3B7DA0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Freeform 363">
              <a:extLst>
                <a:ext uri="{FF2B5EF4-FFF2-40B4-BE49-F238E27FC236}">
                  <a16:creationId xmlns:a16="http://schemas.microsoft.com/office/drawing/2014/main" id="{14403C02-65F9-E309-F6E2-F8A5E0B5E8FC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Freeform 364">
              <a:extLst>
                <a:ext uri="{FF2B5EF4-FFF2-40B4-BE49-F238E27FC236}">
                  <a16:creationId xmlns:a16="http://schemas.microsoft.com/office/drawing/2014/main" id="{B5BB1131-E7DC-F35A-47BA-88AC77566329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E1952AD-B5DC-9BC5-D948-6375297E7BB4}"/>
                </a:ext>
              </a:extLst>
            </p:cNvPr>
            <p:cNvCxnSpPr>
              <a:endCxn id="1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44AADC11-F7B1-D50A-B2E3-5D80C6F88400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357">
            <a:extLst>
              <a:ext uri="{FF2B5EF4-FFF2-40B4-BE49-F238E27FC236}">
                <a16:creationId xmlns:a16="http://schemas.microsoft.com/office/drawing/2014/main" id="{C48E4497-1B07-F683-0558-FDD32B106565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313879"/>
            <a:ext cx="565150" cy="293687"/>
            <a:chOff x="1871277" y="1576300"/>
            <a:chExt cx="1128371" cy="43786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A6F337A3-8116-C963-AB08-36A70534A04E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76CF660-72D8-85C0-74CF-FD794107C3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B66A3761-6B5E-FAB2-2ECE-9E1A4F8805BC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Freeform 361">
              <a:extLst>
                <a:ext uri="{FF2B5EF4-FFF2-40B4-BE49-F238E27FC236}">
                  <a16:creationId xmlns:a16="http://schemas.microsoft.com/office/drawing/2014/main" id="{B9C2EC21-6DB4-0B79-433A-28A2C6B4410D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8" name="Freeform 362">
              <a:extLst>
                <a:ext uri="{FF2B5EF4-FFF2-40B4-BE49-F238E27FC236}">
                  <a16:creationId xmlns:a16="http://schemas.microsoft.com/office/drawing/2014/main" id="{F49B7317-B40E-57D3-FE4F-891D21A999C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Freeform 363">
              <a:extLst>
                <a:ext uri="{FF2B5EF4-FFF2-40B4-BE49-F238E27FC236}">
                  <a16:creationId xmlns:a16="http://schemas.microsoft.com/office/drawing/2014/main" id="{68E9514C-7C27-5574-B5EE-68A74D35B2A8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Freeform 364">
              <a:extLst>
                <a:ext uri="{FF2B5EF4-FFF2-40B4-BE49-F238E27FC236}">
                  <a16:creationId xmlns:a16="http://schemas.microsoft.com/office/drawing/2014/main" id="{C80C4B48-8D4E-DF49-6423-8189E903CBB2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A83AD559-1DE8-9F12-5F5F-34F46887009E}"/>
                </a:ext>
              </a:extLst>
            </p:cNvPr>
            <p:cNvCxnSpPr>
              <a:endCxn id="1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33FC3E1-1BA3-9D6B-1998-D3094752804B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loud 152">
            <a:extLst>
              <a:ext uri="{FF2B5EF4-FFF2-40B4-BE49-F238E27FC236}">
                <a16:creationId xmlns:a16="http://schemas.microsoft.com/office/drawing/2014/main" id="{5B1D35C5-2B6B-6404-F26D-E34D0806C776}"/>
              </a:ext>
            </a:extLst>
          </p:cNvPr>
          <p:cNvSpPr/>
          <p:nvPr/>
        </p:nvSpPr>
        <p:spPr>
          <a:xfrm>
            <a:off x="493591" y="1843286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Cloud 153">
            <a:extLst>
              <a:ext uri="{FF2B5EF4-FFF2-40B4-BE49-F238E27FC236}">
                <a16:creationId xmlns:a16="http://schemas.microsoft.com/office/drawing/2014/main" id="{46B7F190-3A3D-50AB-4366-4F0DF139C8F6}"/>
              </a:ext>
            </a:extLst>
          </p:cNvPr>
          <p:cNvSpPr/>
          <p:nvPr/>
        </p:nvSpPr>
        <p:spPr>
          <a:xfrm>
            <a:off x="5335648" y="4444060"/>
            <a:ext cx="2587743" cy="184820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Cloud 154">
            <a:extLst>
              <a:ext uri="{FF2B5EF4-FFF2-40B4-BE49-F238E27FC236}">
                <a16:creationId xmlns:a16="http://schemas.microsoft.com/office/drawing/2014/main" id="{C56DC077-918D-3380-6AD3-72C09F112D9B}"/>
              </a:ext>
            </a:extLst>
          </p:cNvPr>
          <p:cNvSpPr/>
          <p:nvPr/>
        </p:nvSpPr>
        <p:spPr>
          <a:xfrm>
            <a:off x="4906351" y="263279"/>
            <a:ext cx="4895850" cy="313531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357">
            <a:extLst>
              <a:ext uri="{FF2B5EF4-FFF2-40B4-BE49-F238E27FC236}">
                <a16:creationId xmlns:a16="http://schemas.microsoft.com/office/drawing/2014/main" id="{166FC3B0-769F-234E-BBB7-98F4F8487D7A}"/>
              </a:ext>
            </a:extLst>
          </p:cNvPr>
          <p:cNvGrpSpPr>
            <a:grpSpLocks/>
          </p:cNvGrpSpPr>
          <p:nvPr/>
        </p:nvGrpSpPr>
        <p:grpSpPr bwMode="auto">
          <a:xfrm>
            <a:off x="3616886" y="2570658"/>
            <a:ext cx="565150" cy="293687"/>
            <a:chOff x="1871277" y="1576300"/>
            <a:chExt cx="1128371" cy="4378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8FC2C9-C351-A706-DBFC-9CDC8E43E7F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0B447F3-EB7A-A304-5ACF-10BF69EAE21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6376DA1-E450-53BC-6A0D-3D35D0E4B09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211043E-7B00-BBE6-D949-8E47ED0403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2">
              <a:extLst>
                <a:ext uri="{FF2B5EF4-FFF2-40B4-BE49-F238E27FC236}">
                  <a16:creationId xmlns:a16="http://schemas.microsoft.com/office/drawing/2014/main" id="{FB4F4144-267A-1D31-3C43-CEDC48C09C5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363">
              <a:extLst>
                <a:ext uri="{FF2B5EF4-FFF2-40B4-BE49-F238E27FC236}">
                  <a16:creationId xmlns:a16="http://schemas.microsoft.com/office/drawing/2014/main" id="{E14AA2B7-FF5B-0B4A-FEF5-74E5BD435CB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364">
              <a:extLst>
                <a:ext uri="{FF2B5EF4-FFF2-40B4-BE49-F238E27FC236}">
                  <a16:creationId xmlns:a16="http://schemas.microsoft.com/office/drawing/2014/main" id="{A1901893-F83C-173F-0AC3-C504BD6ABCC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F304E9-CC7B-18FD-AAB2-6D369631A6C4}"/>
                </a:ext>
              </a:extLst>
            </p:cNvPr>
            <p:cNvCxnSpPr>
              <a:endCxn id="15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8ED580-DB62-60ED-FF8B-9094D5C2EA6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94C2D66-2136-F6D6-E1D8-D37495B1654F}"/>
              </a:ext>
            </a:extLst>
          </p:cNvPr>
          <p:cNvGrpSpPr/>
          <p:nvPr/>
        </p:nvGrpSpPr>
        <p:grpSpPr>
          <a:xfrm>
            <a:off x="1623986" y="2535142"/>
            <a:ext cx="5773680" cy="3051000"/>
            <a:chOff x="1623986" y="2535142"/>
            <a:chExt cx="5773680" cy="305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5346" y="3024742"/>
                  <a:ext cx="14004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546" y="3479782"/>
                  <a:ext cx="695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986" y="268310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946" y="3883702"/>
                  <a:ext cx="60120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7546" y="2608582"/>
                  <a:ext cx="221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5E0A5C1-39B1-BC1A-BB43-F9A0E1977E37}"/>
                    </a:ext>
                  </a:extLst>
                </p14:cNvPr>
                <p14:cNvContentPartPr/>
                <p14:nvPr/>
              </p14:nvContentPartPr>
              <p14:xfrm>
                <a:off x="4183226" y="2535142"/>
                <a:ext cx="848160" cy="164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5E0A5C1-39B1-BC1A-BB43-F9A0E1977E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74226" y="2526142"/>
                  <a:ext cx="865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26DABAC-B682-221B-9D24-97F310E647B0}"/>
                    </a:ext>
                  </a:extLst>
                </p14:cNvPr>
                <p14:cNvContentPartPr/>
                <p14:nvPr/>
              </p14:nvContentPartPr>
              <p14:xfrm>
                <a:off x="2762666" y="4323982"/>
                <a:ext cx="3075120" cy="4136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26DABAC-B682-221B-9D24-97F310E647B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53666" y="4314982"/>
                  <a:ext cx="30927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25A9501-5C9B-20BE-95F2-64F209B13431}"/>
                    </a:ext>
                  </a:extLst>
                </p14:cNvPr>
                <p14:cNvContentPartPr/>
                <p14:nvPr/>
              </p14:nvContentPartPr>
              <p14:xfrm>
                <a:off x="6012026" y="5085742"/>
                <a:ext cx="469080" cy="456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25A9501-5C9B-20BE-95F2-64F209B13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03386" y="5077102"/>
                  <a:ext cx="486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C09057EE-533C-9039-8CCC-15841A389E89}"/>
                    </a:ext>
                  </a:extLst>
                </p14:cNvPr>
                <p14:cNvContentPartPr/>
                <p14:nvPr/>
              </p14:nvContentPartPr>
              <p14:xfrm>
                <a:off x="6830666" y="5317222"/>
                <a:ext cx="276480" cy="268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C09057EE-533C-9039-8CCC-15841A389E8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21666" y="5308582"/>
                  <a:ext cx="29412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C10E3F0-B29E-4C72-3318-EA489509A616}"/>
                    </a:ext>
                  </a:extLst>
                </p14:cNvPr>
                <p14:cNvContentPartPr/>
                <p14:nvPr/>
              </p14:nvContentPartPr>
              <p14:xfrm>
                <a:off x="7263746" y="3382582"/>
                <a:ext cx="133920" cy="16520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C10E3F0-B29E-4C72-3318-EA489509A61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55106" y="3373582"/>
                  <a:ext cx="151560" cy="16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228932D-D503-85C8-9163-C6CF2E533AE5}"/>
                    </a:ext>
                  </a:extLst>
                </p14:cNvPr>
                <p14:cNvContentPartPr/>
                <p14:nvPr/>
              </p14:nvContentPartPr>
              <p14:xfrm>
                <a:off x="6163586" y="4961182"/>
                <a:ext cx="802440" cy="1720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228932D-D503-85C8-9163-C6CF2E533A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54946" y="4952542"/>
                  <a:ext cx="820080" cy="18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D78D605-9AFC-FD6F-BB0B-00934BE2358F}"/>
              </a:ext>
            </a:extLst>
          </p:cNvPr>
          <p:cNvGrpSpPr/>
          <p:nvPr/>
        </p:nvGrpSpPr>
        <p:grpSpPr>
          <a:xfrm>
            <a:off x="5564546" y="874102"/>
            <a:ext cx="2700720" cy="1508040"/>
            <a:chOff x="5564546" y="874102"/>
            <a:chExt cx="2700720" cy="150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398833A-0BFA-B73E-E757-BE5083F91F2E}"/>
                    </a:ext>
                  </a:extLst>
                </p14:cNvPr>
                <p14:cNvContentPartPr/>
                <p14:nvPr/>
              </p14:nvContentPartPr>
              <p14:xfrm>
                <a:off x="5564546" y="2129062"/>
                <a:ext cx="641160" cy="253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398833A-0BFA-B73E-E757-BE5083F91F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55906" y="2120062"/>
                  <a:ext cx="6588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14C7E54-1030-25D1-9FFF-65206D3DFEEB}"/>
                    </a:ext>
                  </a:extLst>
                </p14:cNvPr>
                <p14:cNvContentPartPr/>
                <p14:nvPr/>
              </p14:nvContentPartPr>
              <p14:xfrm>
                <a:off x="6321986" y="1130062"/>
                <a:ext cx="24120" cy="7423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14C7E54-1030-25D1-9FFF-65206D3DFEE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312986" y="1121062"/>
                  <a:ext cx="4176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D1C9304-E4D8-60A4-C34C-69043B1E51D8}"/>
                    </a:ext>
                  </a:extLst>
                </p14:cNvPr>
                <p14:cNvContentPartPr/>
                <p14:nvPr/>
              </p14:nvContentPartPr>
              <p14:xfrm>
                <a:off x="6706826" y="1716862"/>
                <a:ext cx="539640" cy="3279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D1C9304-E4D8-60A4-C34C-69043B1E51D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97826" y="1708222"/>
                  <a:ext cx="5572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9D3FE96-F58F-E0E2-D59D-8385EE2B1B6B}"/>
                    </a:ext>
                  </a:extLst>
                </p14:cNvPr>
                <p14:cNvContentPartPr/>
                <p14:nvPr/>
              </p14:nvContentPartPr>
              <p14:xfrm>
                <a:off x="6663626" y="1051582"/>
                <a:ext cx="653760" cy="411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9D3FE96-F58F-E0E2-D59D-8385EE2B1B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654626" y="1042582"/>
                  <a:ext cx="6714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FB0E9B3-FD8F-ECA1-F759-617936903590}"/>
                    </a:ext>
                  </a:extLst>
                </p14:cNvPr>
                <p14:cNvContentPartPr/>
                <p14:nvPr/>
              </p14:nvContentPartPr>
              <p14:xfrm>
                <a:off x="6663626" y="874102"/>
                <a:ext cx="1601640" cy="962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FB0E9B3-FD8F-ECA1-F759-6179369035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54626" y="865462"/>
                  <a:ext cx="1619280" cy="9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32F7B22-C708-67DB-3AFB-A393A6A7F9E5}"/>
                  </a:ext>
                </a:extLst>
              </p14:cNvPr>
              <p14:cNvContentPartPr/>
              <p14:nvPr/>
            </p14:nvContentPartPr>
            <p14:xfrm>
              <a:off x="7620506" y="2083702"/>
              <a:ext cx="526680" cy="10177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32F7B22-C708-67DB-3AFB-A393A6A7F9E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11866" y="2074702"/>
                <a:ext cx="544320" cy="1035360"/>
              </a:xfrm>
              <a:prstGeom prst="rect">
                <a:avLst/>
              </a:prstGeom>
            </p:spPr>
          </p:pic>
        </mc:Fallback>
      </mc:AlternateContent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211FCD07-226B-EA30-BA66-187391C0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6" y="410776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cast (@comcast) / Twitter">
            <a:extLst>
              <a:ext uri="{FF2B5EF4-FFF2-40B4-BE49-F238E27FC236}">
                <a16:creationId xmlns:a16="http://schemas.microsoft.com/office/drawing/2014/main" id="{ADCA92B9-84F4-987A-BE1C-ADBAF36A2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161" y="626579"/>
            <a:ext cx="1295400" cy="728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2 Invests Cumulative $5 Million at Montana State University — S2  Corporation">
            <a:extLst>
              <a:ext uri="{FF2B5EF4-FFF2-40B4-BE49-F238E27FC236}">
                <a16:creationId xmlns:a16="http://schemas.microsoft.com/office/drawing/2014/main" id="{C7D03D9E-DCB2-52F8-CFA9-2D8326B4F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156" y="4988717"/>
            <a:ext cx="908598" cy="98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8922D-DDCB-E50A-94BD-7AECEA12A99C}"/>
              </a:ext>
            </a:extLst>
          </p:cNvPr>
          <p:cNvSpPr txBox="1"/>
          <p:nvPr/>
        </p:nvSpPr>
        <p:spPr>
          <a:xfrm>
            <a:off x="1421725" y="51748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FD4246B-0A46-6FDF-9FE4-44C04791ED31}"/>
              </a:ext>
            </a:extLst>
          </p:cNvPr>
          <p:cNvSpPr txBox="1"/>
          <p:nvPr/>
        </p:nvSpPr>
        <p:spPr>
          <a:xfrm>
            <a:off x="7566026" y="5985605"/>
            <a:ext cx="6126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2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9216CCFD-7EB4-8ED3-642C-A78307FFA30E}"/>
              </a:ext>
            </a:extLst>
          </p:cNvPr>
          <p:cNvSpPr txBox="1"/>
          <p:nvPr/>
        </p:nvSpPr>
        <p:spPr>
          <a:xfrm>
            <a:off x="9981629" y="1197530"/>
            <a:ext cx="685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3</a:t>
            </a:r>
          </a:p>
        </p:txBody>
      </p:sp>
    </p:spTree>
    <p:extLst>
      <p:ext uri="{BB962C8B-B14F-4D97-AF65-F5344CB8AC3E}">
        <p14:creationId xmlns:p14="http://schemas.microsoft.com/office/powerpoint/2010/main" val="80116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365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Intra-AS Routing: OSPF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290376" y="910893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autonomous system </a:t>
            </a:r>
            <a:r>
              <a:rPr lang="en-US" dirty="0"/>
              <a:t>is a group of routers that are under the same administrative control</a:t>
            </a:r>
          </a:p>
        </p:txBody>
      </p:sp>
      <p:grpSp>
        <p:nvGrpSpPr>
          <p:cNvPr id="12" name="Group 357">
            <a:extLst>
              <a:ext uri="{FF2B5EF4-FFF2-40B4-BE49-F238E27FC236}">
                <a16:creationId xmlns:a16="http://schemas.microsoft.com/office/drawing/2014/main" id="{82D16987-F9D2-38B6-9416-8CB8593011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65150" cy="293687"/>
            <a:chOff x="1871277" y="1576300"/>
            <a:chExt cx="1128371" cy="437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417B1-9761-C967-3611-4AADF6E1361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CAD89-98DC-080D-9304-20496407329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A70F7A-4D2E-B477-6636-D87741645E3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74EE8460-E73C-66CD-6275-A864FB82AB2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B1853160-7057-1B93-944A-FC7E95EEB26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A87A5117-C641-B656-22D6-DE43108CAE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AF575DD8-5796-23E8-15CF-86A878F60C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30800A-E1B7-822C-4B28-0A81D610B1AB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EC116F-7325-E1BE-A02B-7CEEC7E9B0B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57">
            <a:extLst>
              <a:ext uri="{FF2B5EF4-FFF2-40B4-BE49-F238E27FC236}">
                <a16:creationId xmlns:a16="http://schemas.microsoft.com/office/drawing/2014/main" id="{00F44705-7F9D-228D-7CBB-7AFD500816D8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730202"/>
            <a:ext cx="565150" cy="293687"/>
            <a:chOff x="1871277" y="1576300"/>
            <a:chExt cx="1128371" cy="4378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FAA842-EE45-E058-8658-FA7AE3C630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71A1FD-ACEF-E4B5-2204-80F52BEBF37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3E1A6-C5FB-DEE4-F61D-26289F76C0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361">
              <a:extLst>
                <a:ext uri="{FF2B5EF4-FFF2-40B4-BE49-F238E27FC236}">
                  <a16:creationId xmlns:a16="http://schemas.microsoft.com/office/drawing/2014/main" id="{05BAFAF0-2E73-49C1-16C2-456EACF756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2">
              <a:extLst>
                <a:ext uri="{FF2B5EF4-FFF2-40B4-BE49-F238E27FC236}">
                  <a16:creationId xmlns:a16="http://schemas.microsoft.com/office/drawing/2014/main" id="{BBC85789-9E2F-E80B-618D-B694AB7687D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3">
              <a:extLst>
                <a:ext uri="{FF2B5EF4-FFF2-40B4-BE49-F238E27FC236}">
                  <a16:creationId xmlns:a16="http://schemas.microsoft.com/office/drawing/2014/main" id="{BAF1AB18-F4DC-3078-B877-8595DEB135F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Freeform 364">
              <a:extLst>
                <a:ext uri="{FF2B5EF4-FFF2-40B4-BE49-F238E27FC236}">
                  <a16:creationId xmlns:a16="http://schemas.microsoft.com/office/drawing/2014/main" id="{DC86A93B-0053-3865-E4DB-F59259E65A2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CDD4E1-496E-6B63-683D-4292EBD88FA5}"/>
                </a:ext>
              </a:extLst>
            </p:cNvPr>
            <p:cNvCxnSpPr>
              <a:endCxn id="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527413-3BA3-AC13-60AE-DE9726FE990A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7BE06439-AF2A-5315-9F2F-2B25E4CB8505}"/>
              </a:ext>
            </a:extLst>
          </p:cNvPr>
          <p:cNvGrpSpPr>
            <a:grpSpLocks/>
          </p:cNvGrpSpPr>
          <p:nvPr/>
        </p:nvGrpSpPr>
        <p:grpSpPr bwMode="auto">
          <a:xfrm>
            <a:off x="2496449" y="3282156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A20FB3-4E35-E646-C4EB-8F429904FC4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481695-9CB7-8064-68A9-6E4A12D321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D42FE5-3103-2FC3-3577-E1445EDB6BC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25E3B71B-93D7-FE88-94B9-5CB54C4D78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9C8A3155-8071-AA02-B893-BCBEA4AD26B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9118523-A3D7-809B-46D5-7513913BDE0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F5D9228F-BFEA-D564-44DB-9F9EF64F31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235C81-BCB9-8351-BFB1-EA25552F11E9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14C42-E960-3DB6-B0FD-7433A0CC1FE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57">
            <a:extLst>
              <a:ext uri="{FF2B5EF4-FFF2-40B4-BE49-F238E27FC236}">
                <a16:creationId xmlns:a16="http://schemas.microsoft.com/office/drawing/2014/main" id="{6CD2D698-68C7-A8DD-6E5B-2D0BF4ECBD3F}"/>
              </a:ext>
            </a:extLst>
          </p:cNvPr>
          <p:cNvGrpSpPr>
            <a:grpSpLocks/>
          </p:cNvGrpSpPr>
          <p:nvPr/>
        </p:nvGrpSpPr>
        <p:grpSpPr bwMode="auto">
          <a:xfrm>
            <a:off x="2829824" y="2395636"/>
            <a:ext cx="565150" cy="293687"/>
            <a:chOff x="1871277" y="1576300"/>
            <a:chExt cx="1128371" cy="4378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9F93C7-2463-C504-9C07-64B3B46DB80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AF8917-C570-B762-E3F3-FD9E12672A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A89DDE-66F0-65C5-5AC5-E327282964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361">
              <a:extLst>
                <a:ext uri="{FF2B5EF4-FFF2-40B4-BE49-F238E27FC236}">
                  <a16:creationId xmlns:a16="http://schemas.microsoft.com/office/drawing/2014/main" id="{C0B23A51-B4A4-C36F-4223-3AB5A6B1EB3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62">
              <a:extLst>
                <a:ext uri="{FF2B5EF4-FFF2-40B4-BE49-F238E27FC236}">
                  <a16:creationId xmlns:a16="http://schemas.microsoft.com/office/drawing/2014/main" id="{3BE02EF2-FF6E-6EA6-963F-ED0B246E6E0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63">
              <a:extLst>
                <a:ext uri="{FF2B5EF4-FFF2-40B4-BE49-F238E27FC236}">
                  <a16:creationId xmlns:a16="http://schemas.microsoft.com/office/drawing/2014/main" id="{C274B97E-BD26-D05B-2BC7-9112746E96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4">
              <a:extLst>
                <a:ext uri="{FF2B5EF4-FFF2-40B4-BE49-F238E27FC236}">
                  <a16:creationId xmlns:a16="http://schemas.microsoft.com/office/drawing/2014/main" id="{213BA2B2-A2FD-90FC-6047-3C937D7ADDAE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A6A51A-0005-53C3-63A8-FE734ACD186D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5F1173-8A7F-F885-071E-B1AE1B01E7F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57">
            <a:extLst>
              <a:ext uri="{FF2B5EF4-FFF2-40B4-BE49-F238E27FC236}">
                <a16:creationId xmlns:a16="http://schemas.microsoft.com/office/drawing/2014/main" id="{BE557851-D023-20D5-9945-C8EDAD1129D5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4101207"/>
            <a:ext cx="565150" cy="293687"/>
            <a:chOff x="1871277" y="1576300"/>
            <a:chExt cx="1128371" cy="437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DA7793-AF32-CDB3-BAEF-5763E706278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23BD-8710-DA53-EF97-0FE40D40A16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80BD9-C66A-EDB3-D30D-9644C24FE76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7" name="Freeform 361">
              <a:extLst>
                <a:ext uri="{FF2B5EF4-FFF2-40B4-BE49-F238E27FC236}">
                  <a16:creationId xmlns:a16="http://schemas.microsoft.com/office/drawing/2014/main" id="{F53E79E4-B1AE-767E-FECE-1FADBF4AD52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62">
              <a:extLst>
                <a:ext uri="{FF2B5EF4-FFF2-40B4-BE49-F238E27FC236}">
                  <a16:creationId xmlns:a16="http://schemas.microsoft.com/office/drawing/2014/main" id="{2638EF72-8F79-18B3-1695-EEC5B3DBB9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363">
              <a:extLst>
                <a:ext uri="{FF2B5EF4-FFF2-40B4-BE49-F238E27FC236}">
                  <a16:creationId xmlns:a16="http://schemas.microsoft.com/office/drawing/2014/main" id="{FE1DA838-A866-CD14-BDDB-519B37B6943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4">
              <a:extLst>
                <a:ext uri="{FF2B5EF4-FFF2-40B4-BE49-F238E27FC236}">
                  <a16:creationId xmlns:a16="http://schemas.microsoft.com/office/drawing/2014/main" id="{99BE4CA7-FE91-8F2D-D7B4-35D810C660B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AE47F0-5880-C264-701C-A5E69CC71CA7}"/>
                </a:ext>
              </a:extLst>
            </p:cNvPr>
            <p:cNvCxnSpPr>
              <a:endCxn id="5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6C670-0C3A-26DD-0469-FFB558552C3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loud 152">
            <a:extLst>
              <a:ext uri="{FF2B5EF4-FFF2-40B4-BE49-F238E27FC236}">
                <a16:creationId xmlns:a16="http://schemas.microsoft.com/office/drawing/2014/main" id="{5B1D35C5-2B6B-6404-F26D-E34D0806C776}"/>
              </a:ext>
            </a:extLst>
          </p:cNvPr>
          <p:cNvSpPr/>
          <p:nvPr/>
        </p:nvSpPr>
        <p:spPr>
          <a:xfrm>
            <a:off x="493591" y="1843286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357">
            <a:extLst>
              <a:ext uri="{FF2B5EF4-FFF2-40B4-BE49-F238E27FC236}">
                <a16:creationId xmlns:a16="http://schemas.microsoft.com/office/drawing/2014/main" id="{166FC3B0-769F-234E-BBB7-98F4F8487D7A}"/>
              </a:ext>
            </a:extLst>
          </p:cNvPr>
          <p:cNvGrpSpPr>
            <a:grpSpLocks/>
          </p:cNvGrpSpPr>
          <p:nvPr/>
        </p:nvGrpSpPr>
        <p:grpSpPr bwMode="auto">
          <a:xfrm>
            <a:off x="3616886" y="2570658"/>
            <a:ext cx="565150" cy="293687"/>
            <a:chOff x="1871277" y="1576300"/>
            <a:chExt cx="1128371" cy="4378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8FC2C9-C351-A706-DBFC-9CDC8E43E7F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0B447F3-EB7A-A304-5ACF-10BF69EAE21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6376DA1-E450-53BC-6A0D-3D35D0E4B09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211043E-7B00-BBE6-D949-8E47ED0403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2">
              <a:extLst>
                <a:ext uri="{FF2B5EF4-FFF2-40B4-BE49-F238E27FC236}">
                  <a16:creationId xmlns:a16="http://schemas.microsoft.com/office/drawing/2014/main" id="{FB4F4144-267A-1D31-3C43-CEDC48C09C5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363">
              <a:extLst>
                <a:ext uri="{FF2B5EF4-FFF2-40B4-BE49-F238E27FC236}">
                  <a16:creationId xmlns:a16="http://schemas.microsoft.com/office/drawing/2014/main" id="{E14AA2B7-FF5B-0B4A-FEF5-74E5BD435CB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364">
              <a:extLst>
                <a:ext uri="{FF2B5EF4-FFF2-40B4-BE49-F238E27FC236}">
                  <a16:creationId xmlns:a16="http://schemas.microsoft.com/office/drawing/2014/main" id="{A1901893-F83C-173F-0AC3-C504BD6ABCC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F304E9-CC7B-18FD-AAB2-6D369631A6C4}"/>
                </a:ext>
              </a:extLst>
            </p:cNvPr>
            <p:cNvCxnSpPr>
              <a:endCxn id="15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8ED580-DB62-60ED-FF8B-9094D5C2EA6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94C2D66-2136-F6D6-E1D8-D37495B1654F}"/>
              </a:ext>
            </a:extLst>
          </p:cNvPr>
          <p:cNvGrpSpPr/>
          <p:nvPr/>
        </p:nvGrpSpPr>
        <p:grpSpPr>
          <a:xfrm>
            <a:off x="1623986" y="2617222"/>
            <a:ext cx="1966320" cy="1532880"/>
            <a:chOff x="1623986" y="2617222"/>
            <a:chExt cx="196632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986" y="3024377"/>
                  <a:ext cx="140040" cy="618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181" y="3479782"/>
                  <a:ext cx="695889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626" y="268274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580" y="3883715"/>
                  <a:ext cx="601211" cy="27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7562" y="2608222"/>
                  <a:ext cx="221369" cy="101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211FCD07-226B-EA30-BA66-187391C0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6" y="410776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8922D-DDCB-E50A-94BD-7AECEA12A99C}"/>
              </a:ext>
            </a:extLst>
          </p:cNvPr>
          <p:cNvSpPr txBox="1"/>
          <p:nvPr/>
        </p:nvSpPr>
        <p:spPr>
          <a:xfrm>
            <a:off x="1421725" y="51748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7CCCF-1A23-E961-5522-89060FE72452}"/>
              </a:ext>
            </a:extLst>
          </p:cNvPr>
          <p:cNvSpPr txBox="1"/>
          <p:nvPr/>
        </p:nvSpPr>
        <p:spPr>
          <a:xfrm>
            <a:off x="8948103" y="767719"/>
            <a:ext cx="285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OSPF</a:t>
            </a:r>
            <a:r>
              <a:rPr lang="en-US" dirty="0"/>
              <a:t> is a link-state protocol that uses flooding of link-state information and Dijkstra’s least-cost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126FD-9682-0146-B5B1-8FD472299FDF}"/>
              </a:ext>
            </a:extLst>
          </p:cNvPr>
          <p:cNvSpPr txBox="1"/>
          <p:nvPr/>
        </p:nvSpPr>
        <p:spPr>
          <a:xfrm>
            <a:off x="8479352" y="3048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 Shortest Path First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FF0C255-5379-A799-D514-0E7895EEC77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9987" y="2514303"/>
            <a:ext cx="214312" cy="214312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DB8E13C-154C-A95F-F607-1BED6ADA58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0879" y="2521536"/>
            <a:ext cx="214312" cy="214312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64B3C09-9123-285C-3780-613629E8CB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124" y="2695183"/>
            <a:ext cx="214312" cy="214312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17B63C0A-843A-8EED-70C4-85C8B547B5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6218" y="2933064"/>
            <a:ext cx="214312" cy="214312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F5A4E59-8428-B189-1DDF-C9D77857FA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7674" y="2467749"/>
            <a:ext cx="214312" cy="214312"/>
          </a:xfrm>
          <a:prstGeom prst="rect">
            <a:avLst/>
          </a:prstGeom>
        </p:spPr>
      </p:pic>
      <p:pic>
        <p:nvPicPr>
          <p:cNvPr id="166" name="Graphic 165" descr="Computer with solid fill">
            <a:extLst>
              <a:ext uri="{FF2B5EF4-FFF2-40B4-BE49-F238E27FC236}">
                <a16:creationId xmlns:a16="http://schemas.microsoft.com/office/drawing/2014/main" id="{C5D0DDEF-4B65-CA76-EA32-002C43B35DF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5866" y="2303974"/>
            <a:ext cx="214312" cy="214312"/>
          </a:xfrm>
          <a:prstGeom prst="rect">
            <a:avLst/>
          </a:prstGeom>
        </p:spPr>
      </p:pic>
      <p:pic>
        <p:nvPicPr>
          <p:cNvPr id="167" name="Graphic 166" descr="Computer with solid fill">
            <a:extLst>
              <a:ext uri="{FF2B5EF4-FFF2-40B4-BE49-F238E27FC236}">
                <a16:creationId xmlns:a16="http://schemas.microsoft.com/office/drawing/2014/main" id="{B05CBBF1-F3AA-3599-B864-0B455F2FB8A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5260" y="3962301"/>
            <a:ext cx="214312" cy="214312"/>
          </a:xfrm>
          <a:prstGeom prst="rect">
            <a:avLst/>
          </a:prstGeom>
        </p:spPr>
      </p:pic>
      <p:pic>
        <p:nvPicPr>
          <p:cNvPr id="168" name="Graphic 167" descr="Computer with solid fill">
            <a:extLst>
              <a:ext uri="{FF2B5EF4-FFF2-40B4-BE49-F238E27FC236}">
                <a16:creationId xmlns:a16="http://schemas.microsoft.com/office/drawing/2014/main" id="{767BD77D-AA6D-E180-3EDB-554C91BC2A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292" y="3848116"/>
            <a:ext cx="214312" cy="214312"/>
          </a:xfrm>
          <a:prstGeom prst="rect">
            <a:avLst/>
          </a:prstGeom>
        </p:spPr>
      </p:pic>
      <p:pic>
        <p:nvPicPr>
          <p:cNvPr id="169" name="Graphic 168" descr="Computer with solid fill">
            <a:extLst>
              <a:ext uri="{FF2B5EF4-FFF2-40B4-BE49-F238E27FC236}">
                <a16:creationId xmlns:a16="http://schemas.microsoft.com/office/drawing/2014/main" id="{AD069C8B-411D-ADF6-9B5C-54DDA052EF7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24163" y="4160738"/>
            <a:ext cx="214312" cy="214312"/>
          </a:xfrm>
          <a:prstGeom prst="rect">
            <a:avLst/>
          </a:prstGeom>
        </p:spPr>
      </p:pic>
      <p:pic>
        <p:nvPicPr>
          <p:cNvPr id="170" name="Graphic 169" descr="Computer with solid fill">
            <a:extLst>
              <a:ext uri="{FF2B5EF4-FFF2-40B4-BE49-F238E27FC236}">
                <a16:creationId xmlns:a16="http://schemas.microsoft.com/office/drawing/2014/main" id="{F31AAE17-9132-D6E7-712A-33F39AA9C17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253" y="3913187"/>
            <a:ext cx="214312" cy="214312"/>
          </a:xfrm>
          <a:prstGeom prst="rect">
            <a:avLst/>
          </a:prstGeom>
        </p:spPr>
      </p:pic>
      <p:pic>
        <p:nvPicPr>
          <p:cNvPr id="171" name="Graphic 170" descr="Computer with solid fill">
            <a:extLst>
              <a:ext uri="{FF2B5EF4-FFF2-40B4-BE49-F238E27FC236}">
                <a16:creationId xmlns:a16="http://schemas.microsoft.com/office/drawing/2014/main" id="{366470C8-9515-D13C-EDED-46161B5AA3D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796" y="3719223"/>
            <a:ext cx="214312" cy="214312"/>
          </a:xfrm>
          <a:prstGeom prst="rect">
            <a:avLst/>
          </a:prstGeom>
        </p:spPr>
      </p:pic>
      <p:pic>
        <p:nvPicPr>
          <p:cNvPr id="172" name="Graphic 171" descr="Computer with solid fill">
            <a:extLst>
              <a:ext uri="{FF2B5EF4-FFF2-40B4-BE49-F238E27FC236}">
                <a16:creationId xmlns:a16="http://schemas.microsoft.com/office/drawing/2014/main" id="{4B02A137-1A47-D610-7263-B356519DD6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892" y="3575843"/>
            <a:ext cx="214312" cy="214312"/>
          </a:xfrm>
          <a:prstGeom prst="rect">
            <a:avLst/>
          </a:prstGeom>
        </p:spPr>
      </p:pic>
      <p:pic>
        <p:nvPicPr>
          <p:cNvPr id="173" name="Graphic 172" descr="Computer with solid fill">
            <a:extLst>
              <a:ext uri="{FF2B5EF4-FFF2-40B4-BE49-F238E27FC236}">
                <a16:creationId xmlns:a16="http://schemas.microsoft.com/office/drawing/2014/main" id="{F4121F16-2BCB-71B9-CA1C-767A3A86F5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10665" y="3173690"/>
            <a:ext cx="214312" cy="214312"/>
          </a:xfrm>
          <a:prstGeom prst="rect">
            <a:avLst/>
          </a:prstGeom>
        </p:spPr>
      </p:pic>
      <p:pic>
        <p:nvPicPr>
          <p:cNvPr id="174" name="Graphic 173" descr="Computer with solid fill">
            <a:extLst>
              <a:ext uri="{FF2B5EF4-FFF2-40B4-BE49-F238E27FC236}">
                <a16:creationId xmlns:a16="http://schemas.microsoft.com/office/drawing/2014/main" id="{52E8488C-B218-254C-841D-F4F5B4F39F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6773" y="3435866"/>
            <a:ext cx="214312" cy="214312"/>
          </a:xfrm>
          <a:prstGeom prst="rect">
            <a:avLst/>
          </a:prstGeom>
        </p:spPr>
      </p:pic>
      <p:pic>
        <p:nvPicPr>
          <p:cNvPr id="175" name="Graphic 174" descr="Computer with solid fill">
            <a:extLst>
              <a:ext uri="{FF2B5EF4-FFF2-40B4-BE49-F238E27FC236}">
                <a16:creationId xmlns:a16="http://schemas.microsoft.com/office/drawing/2014/main" id="{B0D192E8-62DB-AE90-7E2D-99FF32371AC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8522" y="2226470"/>
            <a:ext cx="214312" cy="214312"/>
          </a:xfrm>
          <a:prstGeom prst="rect">
            <a:avLst/>
          </a:prstGeom>
        </p:spPr>
      </p:pic>
      <p:pic>
        <p:nvPicPr>
          <p:cNvPr id="180" name="Graphic 179" descr="Computer with solid fill">
            <a:extLst>
              <a:ext uri="{FF2B5EF4-FFF2-40B4-BE49-F238E27FC236}">
                <a16:creationId xmlns:a16="http://schemas.microsoft.com/office/drawing/2014/main" id="{B02967F6-8BD1-FEA6-EF0F-896D40759C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6043" y="2125761"/>
            <a:ext cx="214312" cy="214312"/>
          </a:xfrm>
          <a:prstGeom prst="rect">
            <a:avLst/>
          </a:prstGeom>
        </p:spPr>
      </p:pic>
      <p:pic>
        <p:nvPicPr>
          <p:cNvPr id="187" name="Graphic 186" descr="Computer with solid fill">
            <a:extLst>
              <a:ext uri="{FF2B5EF4-FFF2-40B4-BE49-F238E27FC236}">
                <a16:creationId xmlns:a16="http://schemas.microsoft.com/office/drawing/2014/main" id="{77A0A74A-A000-BAE9-0C7A-612A771DDE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3925" y="2428445"/>
            <a:ext cx="214312" cy="2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05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365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Intra-AS Routing: OSPF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290376" y="910893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autonomous system </a:t>
            </a:r>
            <a:r>
              <a:rPr lang="en-US" dirty="0"/>
              <a:t>is a group of routers that are under the same administrative control</a:t>
            </a:r>
          </a:p>
        </p:txBody>
      </p:sp>
      <p:grpSp>
        <p:nvGrpSpPr>
          <p:cNvPr id="12" name="Group 357">
            <a:extLst>
              <a:ext uri="{FF2B5EF4-FFF2-40B4-BE49-F238E27FC236}">
                <a16:creationId xmlns:a16="http://schemas.microsoft.com/office/drawing/2014/main" id="{82D16987-F9D2-38B6-9416-8CB8593011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65150" cy="293687"/>
            <a:chOff x="1871277" y="1576300"/>
            <a:chExt cx="1128371" cy="437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417B1-9761-C967-3611-4AADF6E1361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CAD89-98DC-080D-9304-20496407329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A70F7A-4D2E-B477-6636-D87741645E3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74EE8460-E73C-66CD-6275-A864FB82AB2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B1853160-7057-1B93-944A-FC7E95EEB26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A87A5117-C641-B656-22D6-DE43108CAE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AF575DD8-5796-23E8-15CF-86A878F60C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30800A-E1B7-822C-4B28-0A81D610B1AB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EC116F-7325-E1BE-A02B-7CEEC7E9B0B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57">
            <a:extLst>
              <a:ext uri="{FF2B5EF4-FFF2-40B4-BE49-F238E27FC236}">
                <a16:creationId xmlns:a16="http://schemas.microsoft.com/office/drawing/2014/main" id="{00F44705-7F9D-228D-7CBB-7AFD500816D8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730202"/>
            <a:ext cx="565150" cy="293687"/>
            <a:chOff x="1871277" y="1576300"/>
            <a:chExt cx="1128371" cy="4378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FAA842-EE45-E058-8658-FA7AE3C630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71A1FD-ACEF-E4B5-2204-80F52BEBF37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3E1A6-C5FB-DEE4-F61D-26289F76C0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361">
              <a:extLst>
                <a:ext uri="{FF2B5EF4-FFF2-40B4-BE49-F238E27FC236}">
                  <a16:creationId xmlns:a16="http://schemas.microsoft.com/office/drawing/2014/main" id="{05BAFAF0-2E73-49C1-16C2-456EACF756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2">
              <a:extLst>
                <a:ext uri="{FF2B5EF4-FFF2-40B4-BE49-F238E27FC236}">
                  <a16:creationId xmlns:a16="http://schemas.microsoft.com/office/drawing/2014/main" id="{BBC85789-9E2F-E80B-618D-B694AB7687D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3">
              <a:extLst>
                <a:ext uri="{FF2B5EF4-FFF2-40B4-BE49-F238E27FC236}">
                  <a16:creationId xmlns:a16="http://schemas.microsoft.com/office/drawing/2014/main" id="{BAF1AB18-F4DC-3078-B877-8595DEB135F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Freeform 364">
              <a:extLst>
                <a:ext uri="{FF2B5EF4-FFF2-40B4-BE49-F238E27FC236}">
                  <a16:creationId xmlns:a16="http://schemas.microsoft.com/office/drawing/2014/main" id="{DC86A93B-0053-3865-E4DB-F59259E65A2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CDD4E1-496E-6B63-683D-4292EBD88FA5}"/>
                </a:ext>
              </a:extLst>
            </p:cNvPr>
            <p:cNvCxnSpPr>
              <a:endCxn id="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527413-3BA3-AC13-60AE-DE9726FE990A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7BE06439-AF2A-5315-9F2F-2B25E4CB8505}"/>
              </a:ext>
            </a:extLst>
          </p:cNvPr>
          <p:cNvGrpSpPr>
            <a:grpSpLocks/>
          </p:cNvGrpSpPr>
          <p:nvPr/>
        </p:nvGrpSpPr>
        <p:grpSpPr bwMode="auto">
          <a:xfrm>
            <a:off x="2496449" y="3282156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A20FB3-4E35-E646-C4EB-8F429904FC4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481695-9CB7-8064-68A9-6E4A12D321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D42FE5-3103-2FC3-3577-E1445EDB6BC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25E3B71B-93D7-FE88-94B9-5CB54C4D78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9C8A3155-8071-AA02-B893-BCBEA4AD26B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9118523-A3D7-809B-46D5-7513913BDE0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F5D9228F-BFEA-D564-44DB-9F9EF64F31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235C81-BCB9-8351-BFB1-EA25552F11E9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14C42-E960-3DB6-B0FD-7433A0CC1FE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57">
            <a:extLst>
              <a:ext uri="{FF2B5EF4-FFF2-40B4-BE49-F238E27FC236}">
                <a16:creationId xmlns:a16="http://schemas.microsoft.com/office/drawing/2014/main" id="{6CD2D698-68C7-A8DD-6E5B-2D0BF4ECBD3F}"/>
              </a:ext>
            </a:extLst>
          </p:cNvPr>
          <p:cNvGrpSpPr>
            <a:grpSpLocks/>
          </p:cNvGrpSpPr>
          <p:nvPr/>
        </p:nvGrpSpPr>
        <p:grpSpPr bwMode="auto">
          <a:xfrm>
            <a:off x="2829824" y="2395636"/>
            <a:ext cx="565150" cy="293687"/>
            <a:chOff x="1871277" y="1576300"/>
            <a:chExt cx="1128371" cy="4378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9F93C7-2463-C504-9C07-64B3B46DB80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AF8917-C570-B762-E3F3-FD9E12672A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A89DDE-66F0-65C5-5AC5-E327282964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361">
              <a:extLst>
                <a:ext uri="{FF2B5EF4-FFF2-40B4-BE49-F238E27FC236}">
                  <a16:creationId xmlns:a16="http://schemas.microsoft.com/office/drawing/2014/main" id="{C0B23A51-B4A4-C36F-4223-3AB5A6B1EB3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62">
              <a:extLst>
                <a:ext uri="{FF2B5EF4-FFF2-40B4-BE49-F238E27FC236}">
                  <a16:creationId xmlns:a16="http://schemas.microsoft.com/office/drawing/2014/main" id="{3BE02EF2-FF6E-6EA6-963F-ED0B246E6E0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63">
              <a:extLst>
                <a:ext uri="{FF2B5EF4-FFF2-40B4-BE49-F238E27FC236}">
                  <a16:creationId xmlns:a16="http://schemas.microsoft.com/office/drawing/2014/main" id="{C274B97E-BD26-D05B-2BC7-9112746E96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4">
              <a:extLst>
                <a:ext uri="{FF2B5EF4-FFF2-40B4-BE49-F238E27FC236}">
                  <a16:creationId xmlns:a16="http://schemas.microsoft.com/office/drawing/2014/main" id="{213BA2B2-A2FD-90FC-6047-3C937D7ADDAE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A6A51A-0005-53C3-63A8-FE734ACD186D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5F1173-8A7F-F885-071E-B1AE1B01E7F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57">
            <a:extLst>
              <a:ext uri="{FF2B5EF4-FFF2-40B4-BE49-F238E27FC236}">
                <a16:creationId xmlns:a16="http://schemas.microsoft.com/office/drawing/2014/main" id="{BE557851-D023-20D5-9945-C8EDAD1129D5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4101207"/>
            <a:ext cx="565150" cy="293687"/>
            <a:chOff x="1871277" y="1576300"/>
            <a:chExt cx="1128371" cy="437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DA7793-AF32-CDB3-BAEF-5763E706278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23BD-8710-DA53-EF97-0FE40D40A16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80BD9-C66A-EDB3-D30D-9644C24FE76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7" name="Freeform 361">
              <a:extLst>
                <a:ext uri="{FF2B5EF4-FFF2-40B4-BE49-F238E27FC236}">
                  <a16:creationId xmlns:a16="http://schemas.microsoft.com/office/drawing/2014/main" id="{F53E79E4-B1AE-767E-FECE-1FADBF4AD52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62">
              <a:extLst>
                <a:ext uri="{FF2B5EF4-FFF2-40B4-BE49-F238E27FC236}">
                  <a16:creationId xmlns:a16="http://schemas.microsoft.com/office/drawing/2014/main" id="{2638EF72-8F79-18B3-1695-EEC5B3DBB9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363">
              <a:extLst>
                <a:ext uri="{FF2B5EF4-FFF2-40B4-BE49-F238E27FC236}">
                  <a16:creationId xmlns:a16="http://schemas.microsoft.com/office/drawing/2014/main" id="{FE1DA838-A866-CD14-BDDB-519B37B6943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4">
              <a:extLst>
                <a:ext uri="{FF2B5EF4-FFF2-40B4-BE49-F238E27FC236}">
                  <a16:creationId xmlns:a16="http://schemas.microsoft.com/office/drawing/2014/main" id="{99BE4CA7-FE91-8F2D-D7B4-35D810C660B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AE47F0-5880-C264-701C-A5E69CC71CA7}"/>
                </a:ext>
              </a:extLst>
            </p:cNvPr>
            <p:cNvCxnSpPr>
              <a:endCxn id="5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6C670-0C3A-26DD-0469-FFB558552C3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loud 152">
            <a:extLst>
              <a:ext uri="{FF2B5EF4-FFF2-40B4-BE49-F238E27FC236}">
                <a16:creationId xmlns:a16="http://schemas.microsoft.com/office/drawing/2014/main" id="{5B1D35C5-2B6B-6404-F26D-E34D0806C776}"/>
              </a:ext>
            </a:extLst>
          </p:cNvPr>
          <p:cNvSpPr/>
          <p:nvPr/>
        </p:nvSpPr>
        <p:spPr>
          <a:xfrm>
            <a:off x="493591" y="1843286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357">
            <a:extLst>
              <a:ext uri="{FF2B5EF4-FFF2-40B4-BE49-F238E27FC236}">
                <a16:creationId xmlns:a16="http://schemas.microsoft.com/office/drawing/2014/main" id="{166FC3B0-769F-234E-BBB7-98F4F8487D7A}"/>
              </a:ext>
            </a:extLst>
          </p:cNvPr>
          <p:cNvGrpSpPr>
            <a:grpSpLocks/>
          </p:cNvGrpSpPr>
          <p:nvPr/>
        </p:nvGrpSpPr>
        <p:grpSpPr bwMode="auto">
          <a:xfrm>
            <a:off x="3616886" y="2570658"/>
            <a:ext cx="565150" cy="293687"/>
            <a:chOff x="1871277" y="1576300"/>
            <a:chExt cx="1128371" cy="4378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8FC2C9-C351-A706-DBFC-9CDC8E43E7F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0B447F3-EB7A-A304-5ACF-10BF69EAE21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6376DA1-E450-53BC-6A0D-3D35D0E4B09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211043E-7B00-BBE6-D949-8E47ED0403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2">
              <a:extLst>
                <a:ext uri="{FF2B5EF4-FFF2-40B4-BE49-F238E27FC236}">
                  <a16:creationId xmlns:a16="http://schemas.microsoft.com/office/drawing/2014/main" id="{FB4F4144-267A-1D31-3C43-CEDC48C09C5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363">
              <a:extLst>
                <a:ext uri="{FF2B5EF4-FFF2-40B4-BE49-F238E27FC236}">
                  <a16:creationId xmlns:a16="http://schemas.microsoft.com/office/drawing/2014/main" id="{E14AA2B7-FF5B-0B4A-FEF5-74E5BD435CB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364">
              <a:extLst>
                <a:ext uri="{FF2B5EF4-FFF2-40B4-BE49-F238E27FC236}">
                  <a16:creationId xmlns:a16="http://schemas.microsoft.com/office/drawing/2014/main" id="{A1901893-F83C-173F-0AC3-C504BD6ABCC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F304E9-CC7B-18FD-AAB2-6D369631A6C4}"/>
                </a:ext>
              </a:extLst>
            </p:cNvPr>
            <p:cNvCxnSpPr>
              <a:endCxn id="15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8ED580-DB62-60ED-FF8B-9094D5C2EA6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94C2D66-2136-F6D6-E1D8-D37495B1654F}"/>
              </a:ext>
            </a:extLst>
          </p:cNvPr>
          <p:cNvGrpSpPr/>
          <p:nvPr/>
        </p:nvGrpSpPr>
        <p:grpSpPr>
          <a:xfrm>
            <a:off x="1623986" y="2617222"/>
            <a:ext cx="1966320" cy="1532880"/>
            <a:chOff x="1623986" y="2617222"/>
            <a:chExt cx="196632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986" y="3024377"/>
                  <a:ext cx="140040" cy="618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181" y="3479782"/>
                  <a:ext cx="695889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626" y="268274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580" y="3883715"/>
                  <a:ext cx="601211" cy="27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7562" y="2608222"/>
                  <a:ext cx="221369" cy="101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211FCD07-226B-EA30-BA66-187391C0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6" y="410776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8922D-DDCB-E50A-94BD-7AECEA12A99C}"/>
              </a:ext>
            </a:extLst>
          </p:cNvPr>
          <p:cNvSpPr txBox="1"/>
          <p:nvPr/>
        </p:nvSpPr>
        <p:spPr>
          <a:xfrm>
            <a:off x="1421725" y="51748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7CCCF-1A23-E961-5522-89060FE72452}"/>
              </a:ext>
            </a:extLst>
          </p:cNvPr>
          <p:cNvSpPr txBox="1"/>
          <p:nvPr/>
        </p:nvSpPr>
        <p:spPr>
          <a:xfrm>
            <a:off x="8948103" y="767719"/>
            <a:ext cx="285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OSPF</a:t>
            </a:r>
            <a:r>
              <a:rPr lang="en-US" dirty="0"/>
              <a:t> is a link-state protocol that uses flooding of link-state information and Dijkstra’s least-cost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126FD-9682-0146-B5B1-8FD472299FDF}"/>
              </a:ext>
            </a:extLst>
          </p:cNvPr>
          <p:cNvSpPr txBox="1"/>
          <p:nvPr/>
        </p:nvSpPr>
        <p:spPr>
          <a:xfrm>
            <a:off x="8479352" y="3048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 Shortest Path First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FF0C255-5379-A799-D514-0E7895EEC77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9987" y="2514303"/>
            <a:ext cx="214312" cy="214312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DB8E13C-154C-A95F-F607-1BED6ADA58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0879" y="2521536"/>
            <a:ext cx="214312" cy="214312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64B3C09-9123-285C-3780-613629E8CB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124" y="2695183"/>
            <a:ext cx="214312" cy="214312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17B63C0A-843A-8EED-70C4-85C8B547B5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6218" y="2933064"/>
            <a:ext cx="214312" cy="214312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F5A4E59-8428-B189-1DDF-C9D77857FA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7674" y="2467749"/>
            <a:ext cx="214312" cy="214312"/>
          </a:xfrm>
          <a:prstGeom prst="rect">
            <a:avLst/>
          </a:prstGeom>
        </p:spPr>
      </p:pic>
      <p:pic>
        <p:nvPicPr>
          <p:cNvPr id="166" name="Graphic 165" descr="Computer with solid fill">
            <a:extLst>
              <a:ext uri="{FF2B5EF4-FFF2-40B4-BE49-F238E27FC236}">
                <a16:creationId xmlns:a16="http://schemas.microsoft.com/office/drawing/2014/main" id="{C5D0DDEF-4B65-CA76-EA32-002C43B35DF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5866" y="2303974"/>
            <a:ext cx="214312" cy="214312"/>
          </a:xfrm>
          <a:prstGeom prst="rect">
            <a:avLst/>
          </a:prstGeom>
        </p:spPr>
      </p:pic>
      <p:pic>
        <p:nvPicPr>
          <p:cNvPr id="167" name="Graphic 166" descr="Computer with solid fill">
            <a:extLst>
              <a:ext uri="{FF2B5EF4-FFF2-40B4-BE49-F238E27FC236}">
                <a16:creationId xmlns:a16="http://schemas.microsoft.com/office/drawing/2014/main" id="{B05CBBF1-F3AA-3599-B864-0B455F2FB8A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5260" y="3962301"/>
            <a:ext cx="214312" cy="214312"/>
          </a:xfrm>
          <a:prstGeom prst="rect">
            <a:avLst/>
          </a:prstGeom>
        </p:spPr>
      </p:pic>
      <p:pic>
        <p:nvPicPr>
          <p:cNvPr id="168" name="Graphic 167" descr="Computer with solid fill">
            <a:extLst>
              <a:ext uri="{FF2B5EF4-FFF2-40B4-BE49-F238E27FC236}">
                <a16:creationId xmlns:a16="http://schemas.microsoft.com/office/drawing/2014/main" id="{767BD77D-AA6D-E180-3EDB-554C91BC2A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292" y="3848116"/>
            <a:ext cx="214312" cy="214312"/>
          </a:xfrm>
          <a:prstGeom prst="rect">
            <a:avLst/>
          </a:prstGeom>
        </p:spPr>
      </p:pic>
      <p:pic>
        <p:nvPicPr>
          <p:cNvPr id="169" name="Graphic 168" descr="Computer with solid fill">
            <a:extLst>
              <a:ext uri="{FF2B5EF4-FFF2-40B4-BE49-F238E27FC236}">
                <a16:creationId xmlns:a16="http://schemas.microsoft.com/office/drawing/2014/main" id="{AD069C8B-411D-ADF6-9B5C-54DDA052EF7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24163" y="4160738"/>
            <a:ext cx="214312" cy="214312"/>
          </a:xfrm>
          <a:prstGeom prst="rect">
            <a:avLst/>
          </a:prstGeom>
        </p:spPr>
      </p:pic>
      <p:pic>
        <p:nvPicPr>
          <p:cNvPr id="170" name="Graphic 169" descr="Computer with solid fill">
            <a:extLst>
              <a:ext uri="{FF2B5EF4-FFF2-40B4-BE49-F238E27FC236}">
                <a16:creationId xmlns:a16="http://schemas.microsoft.com/office/drawing/2014/main" id="{F31AAE17-9132-D6E7-712A-33F39AA9C17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253" y="3913187"/>
            <a:ext cx="214312" cy="214312"/>
          </a:xfrm>
          <a:prstGeom prst="rect">
            <a:avLst/>
          </a:prstGeom>
        </p:spPr>
      </p:pic>
      <p:pic>
        <p:nvPicPr>
          <p:cNvPr id="171" name="Graphic 170" descr="Computer with solid fill">
            <a:extLst>
              <a:ext uri="{FF2B5EF4-FFF2-40B4-BE49-F238E27FC236}">
                <a16:creationId xmlns:a16="http://schemas.microsoft.com/office/drawing/2014/main" id="{366470C8-9515-D13C-EDED-46161B5AA3D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796" y="3719223"/>
            <a:ext cx="214312" cy="214312"/>
          </a:xfrm>
          <a:prstGeom prst="rect">
            <a:avLst/>
          </a:prstGeom>
        </p:spPr>
      </p:pic>
      <p:pic>
        <p:nvPicPr>
          <p:cNvPr id="172" name="Graphic 171" descr="Computer with solid fill">
            <a:extLst>
              <a:ext uri="{FF2B5EF4-FFF2-40B4-BE49-F238E27FC236}">
                <a16:creationId xmlns:a16="http://schemas.microsoft.com/office/drawing/2014/main" id="{4B02A137-1A47-D610-7263-B356519DD6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892" y="3575843"/>
            <a:ext cx="214312" cy="214312"/>
          </a:xfrm>
          <a:prstGeom prst="rect">
            <a:avLst/>
          </a:prstGeom>
        </p:spPr>
      </p:pic>
      <p:pic>
        <p:nvPicPr>
          <p:cNvPr id="173" name="Graphic 172" descr="Computer with solid fill">
            <a:extLst>
              <a:ext uri="{FF2B5EF4-FFF2-40B4-BE49-F238E27FC236}">
                <a16:creationId xmlns:a16="http://schemas.microsoft.com/office/drawing/2014/main" id="{F4121F16-2BCB-71B9-CA1C-767A3A86F5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10665" y="3173690"/>
            <a:ext cx="214312" cy="214312"/>
          </a:xfrm>
          <a:prstGeom prst="rect">
            <a:avLst/>
          </a:prstGeom>
        </p:spPr>
      </p:pic>
      <p:pic>
        <p:nvPicPr>
          <p:cNvPr id="174" name="Graphic 173" descr="Computer with solid fill">
            <a:extLst>
              <a:ext uri="{FF2B5EF4-FFF2-40B4-BE49-F238E27FC236}">
                <a16:creationId xmlns:a16="http://schemas.microsoft.com/office/drawing/2014/main" id="{52E8488C-B218-254C-841D-F4F5B4F39F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6773" y="3435866"/>
            <a:ext cx="214312" cy="214312"/>
          </a:xfrm>
          <a:prstGeom prst="rect">
            <a:avLst/>
          </a:prstGeom>
        </p:spPr>
      </p:pic>
      <p:pic>
        <p:nvPicPr>
          <p:cNvPr id="175" name="Graphic 174" descr="Computer with solid fill">
            <a:extLst>
              <a:ext uri="{FF2B5EF4-FFF2-40B4-BE49-F238E27FC236}">
                <a16:creationId xmlns:a16="http://schemas.microsoft.com/office/drawing/2014/main" id="{B0D192E8-62DB-AE90-7E2D-99FF32371AC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8522" y="2226470"/>
            <a:ext cx="214312" cy="214312"/>
          </a:xfrm>
          <a:prstGeom prst="rect">
            <a:avLst/>
          </a:prstGeom>
        </p:spPr>
      </p:pic>
      <p:pic>
        <p:nvPicPr>
          <p:cNvPr id="180" name="Graphic 179" descr="Computer with solid fill">
            <a:extLst>
              <a:ext uri="{FF2B5EF4-FFF2-40B4-BE49-F238E27FC236}">
                <a16:creationId xmlns:a16="http://schemas.microsoft.com/office/drawing/2014/main" id="{B02967F6-8BD1-FEA6-EF0F-896D40759C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6043" y="2125761"/>
            <a:ext cx="214312" cy="214312"/>
          </a:xfrm>
          <a:prstGeom prst="rect">
            <a:avLst/>
          </a:prstGeom>
        </p:spPr>
      </p:pic>
      <p:pic>
        <p:nvPicPr>
          <p:cNvPr id="187" name="Graphic 186" descr="Computer with solid fill">
            <a:extLst>
              <a:ext uri="{FF2B5EF4-FFF2-40B4-BE49-F238E27FC236}">
                <a16:creationId xmlns:a16="http://schemas.microsoft.com/office/drawing/2014/main" id="{77A0A74A-A000-BAE9-0C7A-612A771DDE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3925" y="2428445"/>
            <a:ext cx="214312" cy="214312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B68203B7-CA78-7E39-1FB6-317F1916A2B9}"/>
              </a:ext>
            </a:extLst>
          </p:cNvPr>
          <p:cNvSpPr txBox="1"/>
          <p:nvPr/>
        </p:nvSpPr>
        <p:spPr>
          <a:xfrm>
            <a:off x="4715934" y="2384007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Each router constructors a topological map of the AS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3A63B91-EDB3-8198-2B68-FDBAEAD15980}"/>
              </a:ext>
            </a:extLst>
          </p:cNvPr>
          <p:cNvSpPr/>
          <p:nvPr/>
        </p:nvSpPr>
        <p:spPr>
          <a:xfrm>
            <a:off x="3912979" y="4748227"/>
            <a:ext cx="8292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860A74A-16DD-FAD6-71AC-20E2459F67A4}"/>
                  </a:ext>
                </a:extLst>
              </p14:cNvPr>
              <p14:cNvContentPartPr/>
              <p14:nvPr/>
            </p14:nvContentPartPr>
            <p14:xfrm>
              <a:off x="6236377" y="5238742"/>
              <a:ext cx="204840" cy="131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860A74A-16DD-FAD6-71AC-20E2459F67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7737" y="5230102"/>
                <a:ext cx="222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98A51F-E214-C529-E0F0-A22C2EBE881B}"/>
                  </a:ext>
                </a:extLst>
              </p14:cNvPr>
              <p14:cNvContentPartPr/>
              <p14:nvPr/>
            </p14:nvContentPartPr>
            <p14:xfrm>
              <a:off x="5347537" y="4585702"/>
              <a:ext cx="136800" cy="109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98A51F-E214-C529-E0F0-A22C2EBE88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38537" y="4576702"/>
                <a:ext cx="1544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3998E00-AC5F-2B02-6975-0780E2F6B53B}"/>
                  </a:ext>
                </a:extLst>
              </p14:cNvPr>
              <p14:cNvContentPartPr/>
              <p14:nvPr/>
            </p14:nvContentPartPr>
            <p14:xfrm>
              <a:off x="5662177" y="3718462"/>
              <a:ext cx="124920" cy="132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3998E00-AC5F-2B02-6975-0780E2F6B5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53177" y="3709462"/>
                <a:ext cx="14256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698CBAB-B0B5-4962-C2B2-FB07B8224946}"/>
                  </a:ext>
                </a:extLst>
              </p14:cNvPr>
              <p14:cNvContentPartPr/>
              <p14:nvPr/>
            </p14:nvContentPartPr>
            <p14:xfrm>
              <a:off x="6581257" y="4098982"/>
              <a:ext cx="169920" cy="180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698CBAB-B0B5-4962-C2B2-FB07B822494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72257" y="4089982"/>
                <a:ext cx="1875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E85672B-FD48-30CC-A12B-4067975D430C}"/>
                  </a:ext>
                </a:extLst>
              </p14:cNvPr>
              <p14:cNvContentPartPr/>
              <p14:nvPr/>
            </p14:nvContentPartPr>
            <p14:xfrm>
              <a:off x="6839377" y="3345502"/>
              <a:ext cx="146880" cy="144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E85672B-FD48-30CC-A12B-4067975D430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30737" y="3336862"/>
                <a:ext cx="164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B526353-8D2F-3DD6-59FC-C77C4D330FC9}"/>
                  </a:ext>
                </a:extLst>
              </p14:cNvPr>
              <p14:cNvContentPartPr/>
              <p14:nvPr/>
            </p14:nvContentPartPr>
            <p14:xfrm>
              <a:off x="7666657" y="3674542"/>
              <a:ext cx="159480" cy="1609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B526353-8D2F-3DD6-59FC-C77C4D330F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58017" y="3665542"/>
                <a:ext cx="17712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C969E57-F5EE-DA22-3EB4-E326A73BB32F}"/>
              </a:ext>
            </a:extLst>
          </p:cNvPr>
          <p:cNvGrpSpPr/>
          <p:nvPr/>
        </p:nvGrpSpPr>
        <p:grpSpPr>
          <a:xfrm>
            <a:off x="5439337" y="3465022"/>
            <a:ext cx="2180160" cy="1767600"/>
            <a:chOff x="5439337" y="3465022"/>
            <a:chExt cx="218016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E948563-287E-9A65-918D-6A904F21BF2A}"/>
                    </a:ext>
                  </a:extLst>
                </p14:cNvPr>
                <p14:cNvContentPartPr/>
                <p14:nvPr/>
              </p14:nvContentPartPr>
              <p14:xfrm>
                <a:off x="5513497" y="4720702"/>
                <a:ext cx="667440" cy="511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E948563-287E-9A65-918D-6A904F21B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09177" y="4716382"/>
                  <a:ext cx="6760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F3EDD5F-05A8-75DD-1D26-2A22A28EC3A5}"/>
                    </a:ext>
                  </a:extLst>
                </p14:cNvPr>
                <p14:cNvContentPartPr/>
                <p14:nvPr/>
              </p14:nvContentPartPr>
              <p14:xfrm>
                <a:off x="5517457" y="4285462"/>
                <a:ext cx="1063440" cy="310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F3EDD5F-05A8-75DD-1D26-2A22A28EC3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13137" y="4281142"/>
                  <a:ext cx="1072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EA3269-9976-4704-9FB7-F0EE76DB0A3F}"/>
                    </a:ext>
                  </a:extLst>
                </p14:cNvPr>
                <p14:cNvContentPartPr/>
                <p14:nvPr/>
              </p14:nvContentPartPr>
              <p14:xfrm>
                <a:off x="5439337" y="3896662"/>
                <a:ext cx="239400" cy="640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EA3269-9976-4704-9FB7-F0EE76DB0A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35017" y="3892342"/>
                  <a:ext cx="24804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5F1C749-D6AB-D1BF-D2D9-FC76A5E7C6CC}"/>
                    </a:ext>
                  </a:extLst>
                </p14:cNvPr>
                <p14:cNvContentPartPr/>
                <p14:nvPr/>
              </p14:nvContentPartPr>
              <p14:xfrm>
                <a:off x="5815897" y="3826102"/>
                <a:ext cx="754920" cy="249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5F1C749-D6AB-D1BF-D2D9-FC76A5E7C6C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11577" y="3821782"/>
                  <a:ext cx="763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0586A32-6B76-4E68-8AD1-887049E242AF}"/>
                    </a:ext>
                  </a:extLst>
                </p14:cNvPr>
                <p14:cNvContentPartPr/>
                <p14:nvPr/>
              </p14:nvContentPartPr>
              <p14:xfrm>
                <a:off x="6709417" y="3531982"/>
                <a:ext cx="186120" cy="538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0586A32-6B76-4E68-8AD1-887049E242A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05097" y="3527662"/>
                  <a:ext cx="1947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7D0585C-7ED1-0433-3B21-C380FB73087A}"/>
                    </a:ext>
                  </a:extLst>
                </p14:cNvPr>
                <p14:cNvContentPartPr/>
                <p14:nvPr/>
              </p14:nvContentPartPr>
              <p14:xfrm>
                <a:off x="7048177" y="3465022"/>
                <a:ext cx="571320" cy="226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7D0585C-7ED1-0433-3B21-C380FB7308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43857" y="3460702"/>
                  <a:ext cx="579960" cy="235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6490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365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Intra-AS Routing: OSPF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290376" y="910893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autonomous system </a:t>
            </a:r>
            <a:r>
              <a:rPr lang="en-US" dirty="0"/>
              <a:t>is a group of routers that are under the same administrative control</a:t>
            </a:r>
          </a:p>
        </p:txBody>
      </p:sp>
      <p:grpSp>
        <p:nvGrpSpPr>
          <p:cNvPr id="12" name="Group 357">
            <a:extLst>
              <a:ext uri="{FF2B5EF4-FFF2-40B4-BE49-F238E27FC236}">
                <a16:creationId xmlns:a16="http://schemas.microsoft.com/office/drawing/2014/main" id="{82D16987-F9D2-38B6-9416-8CB8593011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65150" cy="293687"/>
            <a:chOff x="1871277" y="1576300"/>
            <a:chExt cx="1128371" cy="437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417B1-9761-C967-3611-4AADF6E1361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CAD89-98DC-080D-9304-20496407329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A70F7A-4D2E-B477-6636-D87741645E3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74EE8460-E73C-66CD-6275-A864FB82AB2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B1853160-7057-1B93-944A-FC7E95EEB26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A87A5117-C641-B656-22D6-DE43108CAE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AF575DD8-5796-23E8-15CF-86A878F60C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30800A-E1B7-822C-4B28-0A81D610B1AB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EC116F-7325-E1BE-A02B-7CEEC7E9B0B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57">
            <a:extLst>
              <a:ext uri="{FF2B5EF4-FFF2-40B4-BE49-F238E27FC236}">
                <a16:creationId xmlns:a16="http://schemas.microsoft.com/office/drawing/2014/main" id="{00F44705-7F9D-228D-7CBB-7AFD500816D8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730202"/>
            <a:ext cx="565150" cy="293687"/>
            <a:chOff x="1871277" y="1576300"/>
            <a:chExt cx="1128371" cy="4378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FAA842-EE45-E058-8658-FA7AE3C630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71A1FD-ACEF-E4B5-2204-80F52BEBF37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3E1A6-C5FB-DEE4-F61D-26289F76C0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361">
              <a:extLst>
                <a:ext uri="{FF2B5EF4-FFF2-40B4-BE49-F238E27FC236}">
                  <a16:creationId xmlns:a16="http://schemas.microsoft.com/office/drawing/2014/main" id="{05BAFAF0-2E73-49C1-16C2-456EACF756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2">
              <a:extLst>
                <a:ext uri="{FF2B5EF4-FFF2-40B4-BE49-F238E27FC236}">
                  <a16:creationId xmlns:a16="http://schemas.microsoft.com/office/drawing/2014/main" id="{BBC85789-9E2F-E80B-618D-B694AB7687D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3">
              <a:extLst>
                <a:ext uri="{FF2B5EF4-FFF2-40B4-BE49-F238E27FC236}">
                  <a16:creationId xmlns:a16="http://schemas.microsoft.com/office/drawing/2014/main" id="{BAF1AB18-F4DC-3078-B877-8595DEB135F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Freeform 364">
              <a:extLst>
                <a:ext uri="{FF2B5EF4-FFF2-40B4-BE49-F238E27FC236}">
                  <a16:creationId xmlns:a16="http://schemas.microsoft.com/office/drawing/2014/main" id="{DC86A93B-0053-3865-E4DB-F59259E65A2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CDD4E1-496E-6B63-683D-4292EBD88FA5}"/>
                </a:ext>
              </a:extLst>
            </p:cNvPr>
            <p:cNvCxnSpPr>
              <a:endCxn id="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527413-3BA3-AC13-60AE-DE9726FE990A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7BE06439-AF2A-5315-9F2F-2B25E4CB8505}"/>
              </a:ext>
            </a:extLst>
          </p:cNvPr>
          <p:cNvGrpSpPr>
            <a:grpSpLocks/>
          </p:cNvGrpSpPr>
          <p:nvPr/>
        </p:nvGrpSpPr>
        <p:grpSpPr bwMode="auto">
          <a:xfrm>
            <a:off x="2496449" y="3282156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A20FB3-4E35-E646-C4EB-8F429904FC4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481695-9CB7-8064-68A9-6E4A12D321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D42FE5-3103-2FC3-3577-E1445EDB6BC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25E3B71B-93D7-FE88-94B9-5CB54C4D78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9C8A3155-8071-AA02-B893-BCBEA4AD26B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9118523-A3D7-809B-46D5-7513913BDE0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F5D9228F-BFEA-D564-44DB-9F9EF64F31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235C81-BCB9-8351-BFB1-EA25552F11E9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14C42-E960-3DB6-B0FD-7433A0CC1FE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57">
            <a:extLst>
              <a:ext uri="{FF2B5EF4-FFF2-40B4-BE49-F238E27FC236}">
                <a16:creationId xmlns:a16="http://schemas.microsoft.com/office/drawing/2014/main" id="{6CD2D698-68C7-A8DD-6E5B-2D0BF4ECBD3F}"/>
              </a:ext>
            </a:extLst>
          </p:cNvPr>
          <p:cNvGrpSpPr>
            <a:grpSpLocks/>
          </p:cNvGrpSpPr>
          <p:nvPr/>
        </p:nvGrpSpPr>
        <p:grpSpPr bwMode="auto">
          <a:xfrm>
            <a:off x="2829824" y="2395636"/>
            <a:ext cx="565150" cy="293687"/>
            <a:chOff x="1871277" y="1576300"/>
            <a:chExt cx="1128371" cy="4378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9F93C7-2463-C504-9C07-64B3B46DB80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AF8917-C570-B762-E3F3-FD9E12672A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A89DDE-66F0-65C5-5AC5-E327282964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361">
              <a:extLst>
                <a:ext uri="{FF2B5EF4-FFF2-40B4-BE49-F238E27FC236}">
                  <a16:creationId xmlns:a16="http://schemas.microsoft.com/office/drawing/2014/main" id="{C0B23A51-B4A4-C36F-4223-3AB5A6B1EB3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62">
              <a:extLst>
                <a:ext uri="{FF2B5EF4-FFF2-40B4-BE49-F238E27FC236}">
                  <a16:creationId xmlns:a16="http://schemas.microsoft.com/office/drawing/2014/main" id="{3BE02EF2-FF6E-6EA6-963F-ED0B246E6E0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63">
              <a:extLst>
                <a:ext uri="{FF2B5EF4-FFF2-40B4-BE49-F238E27FC236}">
                  <a16:creationId xmlns:a16="http://schemas.microsoft.com/office/drawing/2014/main" id="{C274B97E-BD26-D05B-2BC7-9112746E96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4">
              <a:extLst>
                <a:ext uri="{FF2B5EF4-FFF2-40B4-BE49-F238E27FC236}">
                  <a16:creationId xmlns:a16="http://schemas.microsoft.com/office/drawing/2014/main" id="{213BA2B2-A2FD-90FC-6047-3C937D7ADDAE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A6A51A-0005-53C3-63A8-FE734ACD186D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5F1173-8A7F-F885-071E-B1AE1B01E7F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57">
            <a:extLst>
              <a:ext uri="{FF2B5EF4-FFF2-40B4-BE49-F238E27FC236}">
                <a16:creationId xmlns:a16="http://schemas.microsoft.com/office/drawing/2014/main" id="{BE557851-D023-20D5-9945-C8EDAD1129D5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4101207"/>
            <a:ext cx="565150" cy="293687"/>
            <a:chOff x="1871277" y="1576300"/>
            <a:chExt cx="1128371" cy="437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DA7793-AF32-CDB3-BAEF-5763E706278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23BD-8710-DA53-EF97-0FE40D40A16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80BD9-C66A-EDB3-D30D-9644C24FE76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7" name="Freeform 361">
              <a:extLst>
                <a:ext uri="{FF2B5EF4-FFF2-40B4-BE49-F238E27FC236}">
                  <a16:creationId xmlns:a16="http://schemas.microsoft.com/office/drawing/2014/main" id="{F53E79E4-B1AE-767E-FECE-1FADBF4AD52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62">
              <a:extLst>
                <a:ext uri="{FF2B5EF4-FFF2-40B4-BE49-F238E27FC236}">
                  <a16:creationId xmlns:a16="http://schemas.microsoft.com/office/drawing/2014/main" id="{2638EF72-8F79-18B3-1695-EEC5B3DBB9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363">
              <a:extLst>
                <a:ext uri="{FF2B5EF4-FFF2-40B4-BE49-F238E27FC236}">
                  <a16:creationId xmlns:a16="http://schemas.microsoft.com/office/drawing/2014/main" id="{FE1DA838-A866-CD14-BDDB-519B37B6943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4">
              <a:extLst>
                <a:ext uri="{FF2B5EF4-FFF2-40B4-BE49-F238E27FC236}">
                  <a16:creationId xmlns:a16="http://schemas.microsoft.com/office/drawing/2014/main" id="{99BE4CA7-FE91-8F2D-D7B4-35D810C660B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AE47F0-5880-C264-701C-A5E69CC71CA7}"/>
                </a:ext>
              </a:extLst>
            </p:cNvPr>
            <p:cNvCxnSpPr>
              <a:endCxn id="5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6C670-0C3A-26DD-0469-FFB558552C3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loud 152">
            <a:extLst>
              <a:ext uri="{FF2B5EF4-FFF2-40B4-BE49-F238E27FC236}">
                <a16:creationId xmlns:a16="http://schemas.microsoft.com/office/drawing/2014/main" id="{5B1D35C5-2B6B-6404-F26D-E34D0806C776}"/>
              </a:ext>
            </a:extLst>
          </p:cNvPr>
          <p:cNvSpPr/>
          <p:nvPr/>
        </p:nvSpPr>
        <p:spPr>
          <a:xfrm>
            <a:off x="493591" y="1843286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357">
            <a:extLst>
              <a:ext uri="{FF2B5EF4-FFF2-40B4-BE49-F238E27FC236}">
                <a16:creationId xmlns:a16="http://schemas.microsoft.com/office/drawing/2014/main" id="{166FC3B0-769F-234E-BBB7-98F4F8487D7A}"/>
              </a:ext>
            </a:extLst>
          </p:cNvPr>
          <p:cNvGrpSpPr>
            <a:grpSpLocks/>
          </p:cNvGrpSpPr>
          <p:nvPr/>
        </p:nvGrpSpPr>
        <p:grpSpPr bwMode="auto">
          <a:xfrm>
            <a:off x="3616886" y="2570658"/>
            <a:ext cx="565150" cy="293687"/>
            <a:chOff x="1871277" y="1576300"/>
            <a:chExt cx="1128371" cy="4378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8FC2C9-C351-A706-DBFC-9CDC8E43E7F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0B447F3-EB7A-A304-5ACF-10BF69EAE21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6376DA1-E450-53BC-6A0D-3D35D0E4B09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211043E-7B00-BBE6-D949-8E47ED0403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2">
              <a:extLst>
                <a:ext uri="{FF2B5EF4-FFF2-40B4-BE49-F238E27FC236}">
                  <a16:creationId xmlns:a16="http://schemas.microsoft.com/office/drawing/2014/main" id="{FB4F4144-267A-1D31-3C43-CEDC48C09C5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363">
              <a:extLst>
                <a:ext uri="{FF2B5EF4-FFF2-40B4-BE49-F238E27FC236}">
                  <a16:creationId xmlns:a16="http://schemas.microsoft.com/office/drawing/2014/main" id="{E14AA2B7-FF5B-0B4A-FEF5-74E5BD435CB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364">
              <a:extLst>
                <a:ext uri="{FF2B5EF4-FFF2-40B4-BE49-F238E27FC236}">
                  <a16:creationId xmlns:a16="http://schemas.microsoft.com/office/drawing/2014/main" id="{A1901893-F83C-173F-0AC3-C504BD6ABCC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F304E9-CC7B-18FD-AAB2-6D369631A6C4}"/>
                </a:ext>
              </a:extLst>
            </p:cNvPr>
            <p:cNvCxnSpPr>
              <a:endCxn id="15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8ED580-DB62-60ED-FF8B-9094D5C2EA6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94C2D66-2136-F6D6-E1D8-D37495B1654F}"/>
              </a:ext>
            </a:extLst>
          </p:cNvPr>
          <p:cNvGrpSpPr/>
          <p:nvPr/>
        </p:nvGrpSpPr>
        <p:grpSpPr>
          <a:xfrm>
            <a:off x="1623986" y="2617222"/>
            <a:ext cx="1966320" cy="1532880"/>
            <a:chOff x="1623986" y="2617222"/>
            <a:chExt cx="196632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986" y="3024377"/>
                  <a:ext cx="140040" cy="618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181" y="3479782"/>
                  <a:ext cx="695889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626" y="268274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580" y="3883715"/>
                  <a:ext cx="601211" cy="27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7562" y="2608222"/>
                  <a:ext cx="221369" cy="101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211FCD07-226B-EA30-BA66-187391C0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6" y="410776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8922D-DDCB-E50A-94BD-7AECEA12A99C}"/>
              </a:ext>
            </a:extLst>
          </p:cNvPr>
          <p:cNvSpPr txBox="1"/>
          <p:nvPr/>
        </p:nvSpPr>
        <p:spPr>
          <a:xfrm>
            <a:off x="1421725" y="51748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7CCCF-1A23-E961-5522-89060FE72452}"/>
              </a:ext>
            </a:extLst>
          </p:cNvPr>
          <p:cNvSpPr txBox="1"/>
          <p:nvPr/>
        </p:nvSpPr>
        <p:spPr>
          <a:xfrm>
            <a:off x="8948103" y="767719"/>
            <a:ext cx="285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OSPF</a:t>
            </a:r>
            <a:r>
              <a:rPr lang="en-US" dirty="0"/>
              <a:t> is a link-state protocol that uses flooding of link-state information and Dijkstra’s least-cost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126FD-9682-0146-B5B1-8FD472299FDF}"/>
              </a:ext>
            </a:extLst>
          </p:cNvPr>
          <p:cNvSpPr txBox="1"/>
          <p:nvPr/>
        </p:nvSpPr>
        <p:spPr>
          <a:xfrm>
            <a:off x="8479352" y="3048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 Shortest Path First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FF0C255-5379-A799-D514-0E7895EEC77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9987" y="2514303"/>
            <a:ext cx="214312" cy="214312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DB8E13C-154C-A95F-F607-1BED6ADA58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0879" y="2521536"/>
            <a:ext cx="214312" cy="214312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64B3C09-9123-285C-3780-613629E8CB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124" y="2695183"/>
            <a:ext cx="214312" cy="214312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17B63C0A-843A-8EED-70C4-85C8B547B5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6218" y="2933064"/>
            <a:ext cx="214312" cy="214312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F5A4E59-8428-B189-1DDF-C9D77857FA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7674" y="2467749"/>
            <a:ext cx="214312" cy="214312"/>
          </a:xfrm>
          <a:prstGeom prst="rect">
            <a:avLst/>
          </a:prstGeom>
        </p:spPr>
      </p:pic>
      <p:pic>
        <p:nvPicPr>
          <p:cNvPr id="166" name="Graphic 165" descr="Computer with solid fill">
            <a:extLst>
              <a:ext uri="{FF2B5EF4-FFF2-40B4-BE49-F238E27FC236}">
                <a16:creationId xmlns:a16="http://schemas.microsoft.com/office/drawing/2014/main" id="{C5D0DDEF-4B65-CA76-EA32-002C43B35DF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5866" y="2303974"/>
            <a:ext cx="214312" cy="214312"/>
          </a:xfrm>
          <a:prstGeom prst="rect">
            <a:avLst/>
          </a:prstGeom>
        </p:spPr>
      </p:pic>
      <p:pic>
        <p:nvPicPr>
          <p:cNvPr id="167" name="Graphic 166" descr="Computer with solid fill">
            <a:extLst>
              <a:ext uri="{FF2B5EF4-FFF2-40B4-BE49-F238E27FC236}">
                <a16:creationId xmlns:a16="http://schemas.microsoft.com/office/drawing/2014/main" id="{B05CBBF1-F3AA-3599-B864-0B455F2FB8A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5260" y="3962301"/>
            <a:ext cx="214312" cy="214312"/>
          </a:xfrm>
          <a:prstGeom prst="rect">
            <a:avLst/>
          </a:prstGeom>
        </p:spPr>
      </p:pic>
      <p:pic>
        <p:nvPicPr>
          <p:cNvPr id="168" name="Graphic 167" descr="Computer with solid fill">
            <a:extLst>
              <a:ext uri="{FF2B5EF4-FFF2-40B4-BE49-F238E27FC236}">
                <a16:creationId xmlns:a16="http://schemas.microsoft.com/office/drawing/2014/main" id="{767BD77D-AA6D-E180-3EDB-554C91BC2A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292" y="3848116"/>
            <a:ext cx="214312" cy="214312"/>
          </a:xfrm>
          <a:prstGeom prst="rect">
            <a:avLst/>
          </a:prstGeom>
        </p:spPr>
      </p:pic>
      <p:pic>
        <p:nvPicPr>
          <p:cNvPr id="169" name="Graphic 168" descr="Computer with solid fill">
            <a:extLst>
              <a:ext uri="{FF2B5EF4-FFF2-40B4-BE49-F238E27FC236}">
                <a16:creationId xmlns:a16="http://schemas.microsoft.com/office/drawing/2014/main" id="{AD069C8B-411D-ADF6-9B5C-54DDA052EF7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24163" y="4160738"/>
            <a:ext cx="214312" cy="214312"/>
          </a:xfrm>
          <a:prstGeom prst="rect">
            <a:avLst/>
          </a:prstGeom>
        </p:spPr>
      </p:pic>
      <p:pic>
        <p:nvPicPr>
          <p:cNvPr id="170" name="Graphic 169" descr="Computer with solid fill">
            <a:extLst>
              <a:ext uri="{FF2B5EF4-FFF2-40B4-BE49-F238E27FC236}">
                <a16:creationId xmlns:a16="http://schemas.microsoft.com/office/drawing/2014/main" id="{F31AAE17-9132-D6E7-712A-33F39AA9C17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253" y="3913187"/>
            <a:ext cx="214312" cy="214312"/>
          </a:xfrm>
          <a:prstGeom prst="rect">
            <a:avLst/>
          </a:prstGeom>
        </p:spPr>
      </p:pic>
      <p:pic>
        <p:nvPicPr>
          <p:cNvPr id="171" name="Graphic 170" descr="Computer with solid fill">
            <a:extLst>
              <a:ext uri="{FF2B5EF4-FFF2-40B4-BE49-F238E27FC236}">
                <a16:creationId xmlns:a16="http://schemas.microsoft.com/office/drawing/2014/main" id="{366470C8-9515-D13C-EDED-46161B5AA3D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796" y="3719223"/>
            <a:ext cx="214312" cy="214312"/>
          </a:xfrm>
          <a:prstGeom prst="rect">
            <a:avLst/>
          </a:prstGeom>
        </p:spPr>
      </p:pic>
      <p:pic>
        <p:nvPicPr>
          <p:cNvPr id="172" name="Graphic 171" descr="Computer with solid fill">
            <a:extLst>
              <a:ext uri="{FF2B5EF4-FFF2-40B4-BE49-F238E27FC236}">
                <a16:creationId xmlns:a16="http://schemas.microsoft.com/office/drawing/2014/main" id="{4B02A137-1A47-D610-7263-B356519DD6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892" y="3575843"/>
            <a:ext cx="214312" cy="214312"/>
          </a:xfrm>
          <a:prstGeom prst="rect">
            <a:avLst/>
          </a:prstGeom>
        </p:spPr>
      </p:pic>
      <p:pic>
        <p:nvPicPr>
          <p:cNvPr id="173" name="Graphic 172" descr="Computer with solid fill">
            <a:extLst>
              <a:ext uri="{FF2B5EF4-FFF2-40B4-BE49-F238E27FC236}">
                <a16:creationId xmlns:a16="http://schemas.microsoft.com/office/drawing/2014/main" id="{F4121F16-2BCB-71B9-CA1C-767A3A86F5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10665" y="3173690"/>
            <a:ext cx="214312" cy="214312"/>
          </a:xfrm>
          <a:prstGeom prst="rect">
            <a:avLst/>
          </a:prstGeom>
        </p:spPr>
      </p:pic>
      <p:pic>
        <p:nvPicPr>
          <p:cNvPr id="174" name="Graphic 173" descr="Computer with solid fill">
            <a:extLst>
              <a:ext uri="{FF2B5EF4-FFF2-40B4-BE49-F238E27FC236}">
                <a16:creationId xmlns:a16="http://schemas.microsoft.com/office/drawing/2014/main" id="{52E8488C-B218-254C-841D-F4F5B4F39F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6773" y="3435866"/>
            <a:ext cx="214312" cy="214312"/>
          </a:xfrm>
          <a:prstGeom prst="rect">
            <a:avLst/>
          </a:prstGeom>
        </p:spPr>
      </p:pic>
      <p:pic>
        <p:nvPicPr>
          <p:cNvPr id="175" name="Graphic 174" descr="Computer with solid fill">
            <a:extLst>
              <a:ext uri="{FF2B5EF4-FFF2-40B4-BE49-F238E27FC236}">
                <a16:creationId xmlns:a16="http://schemas.microsoft.com/office/drawing/2014/main" id="{B0D192E8-62DB-AE90-7E2D-99FF32371AC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8522" y="2226470"/>
            <a:ext cx="214312" cy="214312"/>
          </a:xfrm>
          <a:prstGeom prst="rect">
            <a:avLst/>
          </a:prstGeom>
        </p:spPr>
      </p:pic>
      <p:pic>
        <p:nvPicPr>
          <p:cNvPr id="180" name="Graphic 179" descr="Computer with solid fill">
            <a:extLst>
              <a:ext uri="{FF2B5EF4-FFF2-40B4-BE49-F238E27FC236}">
                <a16:creationId xmlns:a16="http://schemas.microsoft.com/office/drawing/2014/main" id="{B02967F6-8BD1-FEA6-EF0F-896D40759C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6043" y="2125761"/>
            <a:ext cx="214312" cy="214312"/>
          </a:xfrm>
          <a:prstGeom prst="rect">
            <a:avLst/>
          </a:prstGeom>
        </p:spPr>
      </p:pic>
      <p:pic>
        <p:nvPicPr>
          <p:cNvPr id="187" name="Graphic 186" descr="Computer with solid fill">
            <a:extLst>
              <a:ext uri="{FF2B5EF4-FFF2-40B4-BE49-F238E27FC236}">
                <a16:creationId xmlns:a16="http://schemas.microsoft.com/office/drawing/2014/main" id="{77A0A74A-A000-BAE9-0C7A-612A771DDE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3925" y="2428445"/>
            <a:ext cx="214312" cy="214312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B68203B7-CA78-7E39-1FB6-317F1916A2B9}"/>
              </a:ext>
            </a:extLst>
          </p:cNvPr>
          <p:cNvSpPr txBox="1"/>
          <p:nvPr/>
        </p:nvSpPr>
        <p:spPr>
          <a:xfrm>
            <a:off x="4715934" y="2384007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Each router constructors a topological map of the AS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3A63B91-EDB3-8198-2B68-FDBAEAD15980}"/>
              </a:ext>
            </a:extLst>
          </p:cNvPr>
          <p:cNvSpPr/>
          <p:nvPr/>
        </p:nvSpPr>
        <p:spPr>
          <a:xfrm>
            <a:off x="3912979" y="4748227"/>
            <a:ext cx="8292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860A74A-16DD-FAD6-71AC-20E2459F67A4}"/>
                  </a:ext>
                </a:extLst>
              </p14:cNvPr>
              <p14:cNvContentPartPr/>
              <p14:nvPr/>
            </p14:nvContentPartPr>
            <p14:xfrm>
              <a:off x="6236377" y="5238742"/>
              <a:ext cx="204840" cy="131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860A74A-16DD-FAD6-71AC-20E2459F67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7377" y="5229742"/>
                <a:ext cx="222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98A51F-E214-C529-E0F0-A22C2EBE881B}"/>
                  </a:ext>
                </a:extLst>
              </p14:cNvPr>
              <p14:cNvContentPartPr/>
              <p14:nvPr/>
            </p14:nvContentPartPr>
            <p14:xfrm>
              <a:off x="5347537" y="4585702"/>
              <a:ext cx="136800" cy="109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98A51F-E214-C529-E0F0-A22C2EBE88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38537" y="4576732"/>
                <a:ext cx="154440" cy="126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3998E00-AC5F-2B02-6975-0780E2F6B53B}"/>
                  </a:ext>
                </a:extLst>
              </p14:cNvPr>
              <p14:cNvContentPartPr/>
              <p14:nvPr/>
            </p14:nvContentPartPr>
            <p14:xfrm>
              <a:off x="5662177" y="3718462"/>
              <a:ext cx="124920" cy="132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3998E00-AC5F-2B02-6975-0780E2F6B5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53177" y="3709486"/>
                <a:ext cx="142560" cy="150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698CBAB-B0B5-4962-C2B2-FB07B8224946}"/>
                  </a:ext>
                </a:extLst>
              </p14:cNvPr>
              <p14:cNvContentPartPr/>
              <p14:nvPr/>
            </p14:nvContentPartPr>
            <p14:xfrm>
              <a:off x="6581257" y="4098982"/>
              <a:ext cx="169920" cy="180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698CBAB-B0B5-4962-C2B2-FB07B822494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72257" y="4089982"/>
                <a:ext cx="1875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E85672B-FD48-30CC-A12B-4067975D430C}"/>
                  </a:ext>
                </a:extLst>
              </p14:cNvPr>
              <p14:cNvContentPartPr/>
              <p14:nvPr/>
            </p14:nvContentPartPr>
            <p14:xfrm>
              <a:off x="6839377" y="3345502"/>
              <a:ext cx="146880" cy="144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E85672B-FD48-30CC-A12B-4067975D430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30377" y="3336502"/>
                <a:ext cx="164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B526353-8D2F-3DD6-59FC-C77C4D330FC9}"/>
                  </a:ext>
                </a:extLst>
              </p14:cNvPr>
              <p14:cNvContentPartPr/>
              <p14:nvPr/>
            </p14:nvContentPartPr>
            <p14:xfrm>
              <a:off x="7666657" y="3674542"/>
              <a:ext cx="159480" cy="1609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B526353-8D2F-3DD6-59FC-C77C4D330F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57657" y="3665542"/>
                <a:ext cx="17712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C969E57-F5EE-DA22-3EB4-E326A73BB32F}"/>
              </a:ext>
            </a:extLst>
          </p:cNvPr>
          <p:cNvGrpSpPr/>
          <p:nvPr/>
        </p:nvGrpSpPr>
        <p:grpSpPr>
          <a:xfrm>
            <a:off x="5439337" y="3465022"/>
            <a:ext cx="2180160" cy="1767600"/>
            <a:chOff x="5439337" y="3465022"/>
            <a:chExt cx="218016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E948563-287E-9A65-918D-6A904F21BF2A}"/>
                    </a:ext>
                  </a:extLst>
                </p14:cNvPr>
                <p14:cNvContentPartPr/>
                <p14:nvPr/>
              </p14:nvContentPartPr>
              <p14:xfrm>
                <a:off x="5513497" y="4720702"/>
                <a:ext cx="667440" cy="511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E948563-287E-9A65-918D-6A904F21B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09177" y="4716379"/>
                  <a:ext cx="676080" cy="520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F3EDD5F-05A8-75DD-1D26-2A22A28EC3A5}"/>
                    </a:ext>
                  </a:extLst>
                </p14:cNvPr>
                <p14:cNvContentPartPr/>
                <p14:nvPr/>
              </p14:nvContentPartPr>
              <p14:xfrm>
                <a:off x="5517457" y="4285462"/>
                <a:ext cx="1063440" cy="310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F3EDD5F-05A8-75DD-1D26-2A22A28EC3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13137" y="4281142"/>
                  <a:ext cx="1072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EA3269-9976-4704-9FB7-F0EE76DB0A3F}"/>
                    </a:ext>
                  </a:extLst>
                </p14:cNvPr>
                <p14:cNvContentPartPr/>
                <p14:nvPr/>
              </p14:nvContentPartPr>
              <p14:xfrm>
                <a:off x="5439337" y="3896662"/>
                <a:ext cx="239400" cy="640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EA3269-9976-4704-9FB7-F0EE76DB0A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35017" y="3892340"/>
                  <a:ext cx="248040" cy="649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5F1C749-D6AB-D1BF-D2D9-FC76A5E7C6CC}"/>
                    </a:ext>
                  </a:extLst>
                </p14:cNvPr>
                <p14:cNvContentPartPr/>
                <p14:nvPr/>
              </p14:nvContentPartPr>
              <p14:xfrm>
                <a:off x="5815897" y="3826102"/>
                <a:ext cx="754920" cy="249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5F1C749-D6AB-D1BF-D2D9-FC76A5E7C6C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11577" y="3821782"/>
                  <a:ext cx="763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0586A32-6B76-4E68-8AD1-887049E242AF}"/>
                    </a:ext>
                  </a:extLst>
                </p14:cNvPr>
                <p14:cNvContentPartPr/>
                <p14:nvPr/>
              </p14:nvContentPartPr>
              <p14:xfrm>
                <a:off x="6709417" y="3531982"/>
                <a:ext cx="186120" cy="538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0586A32-6B76-4E68-8AD1-887049E242A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05097" y="3527662"/>
                  <a:ext cx="1947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7D0585C-7ED1-0433-3B21-C380FB73087A}"/>
                    </a:ext>
                  </a:extLst>
                </p14:cNvPr>
                <p14:cNvContentPartPr/>
                <p14:nvPr/>
              </p14:nvContentPartPr>
              <p14:xfrm>
                <a:off x="7048177" y="3465022"/>
                <a:ext cx="571320" cy="226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7D0585C-7ED1-0433-3B21-C380FB7308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43857" y="3460702"/>
                  <a:ext cx="579960" cy="23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F2AEF26-ACCD-6386-F11E-873BC799D64C}"/>
              </a:ext>
            </a:extLst>
          </p:cNvPr>
          <p:cNvSpPr txBox="1"/>
          <p:nvPr/>
        </p:nvSpPr>
        <p:spPr>
          <a:xfrm>
            <a:off x="4742273" y="2814126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Run </a:t>
            </a:r>
            <a:r>
              <a:rPr lang="en-US" dirty="0" err="1"/>
              <a:t>Dijikstra’s</a:t>
            </a:r>
            <a:r>
              <a:rPr lang="en-US" dirty="0"/>
              <a:t> to determine shortest path to each subnet 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0CD6ED-D455-0F6B-DD0E-A186056C7E04}"/>
              </a:ext>
            </a:extLst>
          </p:cNvPr>
          <p:cNvGrpSpPr/>
          <p:nvPr/>
        </p:nvGrpSpPr>
        <p:grpSpPr>
          <a:xfrm>
            <a:off x="5937577" y="4245862"/>
            <a:ext cx="141120" cy="145080"/>
            <a:chOff x="5937577" y="4245862"/>
            <a:chExt cx="14112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DAC2DD-0889-CD35-6EB8-F6F4B9104A70}"/>
                    </a:ext>
                  </a:extLst>
                </p14:cNvPr>
                <p14:cNvContentPartPr/>
                <p14:nvPr/>
              </p14:nvContentPartPr>
              <p14:xfrm>
                <a:off x="5937577" y="4245862"/>
                <a:ext cx="3600" cy="145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DAC2DD-0889-CD35-6EB8-F6F4B9104A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33257" y="4241542"/>
                  <a:ext cx="12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92980E8-0F38-70E7-D345-C3E7A2930C6E}"/>
                    </a:ext>
                  </a:extLst>
                </p14:cNvPr>
                <p14:cNvContentPartPr/>
                <p14:nvPr/>
              </p14:nvContentPartPr>
              <p14:xfrm>
                <a:off x="5983297" y="4261342"/>
                <a:ext cx="95400" cy="96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92980E8-0F38-70E7-D345-C3E7A2930C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78977" y="4257022"/>
                  <a:ext cx="10404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8864DAE-F05E-E67A-7AB1-023711058181}"/>
                  </a:ext>
                </a:extLst>
              </p14:cNvPr>
              <p14:cNvContentPartPr/>
              <p14:nvPr/>
            </p14:nvContentPartPr>
            <p14:xfrm>
              <a:off x="6110017" y="3727462"/>
              <a:ext cx="103680" cy="111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8864DAE-F05E-E67A-7AB1-02371105818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05697" y="3723142"/>
                <a:ext cx="1123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2DFCB66-FB5E-BD8C-5052-5D879DC785B5}"/>
              </a:ext>
            </a:extLst>
          </p:cNvPr>
          <p:cNvGrpSpPr/>
          <p:nvPr/>
        </p:nvGrpSpPr>
        <p:grpSpPr>
          <a:xfrm>
            <a:off x="5373817" y="4053622"/>
            <a:ext cx="108720" cy="200520"/>
            <a:chOff x="5373817" y="4053622"/>
            <a:chExt cx="10872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DE72CE-A831-D7EA-3D51-8C7240F6A3D0}"/>
                    </a:ext>
                  </a:extLst>
                </p14:cNvPr>
                <p14:cNvContentPartPr/>
                <p14:nvPr/>
              </p14:nvContentPartPr>
              <p14:xfrm>
                <a:off x="5373817" y="4057582"/>
                <a:ext cx="67680" cy="116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DE72CE-A831-D7EA-3D51-8C7240F6A3D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9497" y="4053262"/>
                  <a:ext cx="76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0A97E12-FBB6-CD6C-32BA-80AC68F7329D}"/>
                    </a:ext>
                  </a:extLst>
                </p14:cNvPr>
                <p14:cNvContentPartPr/>
                <p14:nvPr/>
              </p14:nvContentPartPr>
              <p14:xfrm>
                <a:off x="5433217" y="4053622"/>
                <a:ext cx="49320" cy="200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0A97E12-FBB6-CD6C-32BA-80AC68F7329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28897" y="4049302"/>
                  <a:ext cx="579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892BB9A-DAED-CD8C-4C37-65A331F1C197}"/>
                  </a:ext>
                </a:extLst>
              </p14:cNvPr>
              <p14:cNvContentPartPr/>
              <p14:nvPr/>
            </p14:nvContentPartPr>
            <p14:xfrm>
              <a:off x="5860897" y="4810702"/>
              <a:ext cx="104400" cy="1000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892BB9A-DAED-CD8C-4C37-65A331F1C1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56577" y="4806382"/>
                <a:ext cx="1130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D44BA13-B0E3-CCD3-938A-9718F78CB1FC}"/>
                  </a:ext>
                </a:extLst>
              </p14:cNvPr>
              <p14:cNvContentPartPr/>
              <p14:nvPr/>
            </p14:nvContentPartPr>
            <p14:xfrm>
              <a:off x="6848377" y="3759502"/>
              <a:ext cx="35280" cy="1335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D44BA13-B0E3-CCD3-938A-9718F78CB1F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844057" y="3755182"/>
                <a:ext cx="4392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29C4499-FE9F-E8F7-E5F7-7F85A1FD1F07}"/>
                  </a:ext>
                </a:extLst>
              </p14:cNvPr>
              <p14:cNvContentPartPr/>
              <p14:nvPr/>
            </p14:nvContentPartPr>
            <p14:xfrm>
              <a:off x="7186777" y="3617662"/>
              <a:ext cx="94680" cy="146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29C4499-FE9F-E8F7-E5F7-7F85A1FD1F0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182457" y="3613342"/>
                <a:ext cx="103320" cy="154800"/>
              </a:xfrm>
              <a:prstGeom prst="rect">
                <a:avLst/>
              </a:prstGeom>
            </p:spPr>
          </p:pic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CBFC2CD2-5BBC-BBB6-93D0-EC5DD9D5332A}"/>
              </a:ext>
            </a:extLst>
          </p:cNvPr>
          <p:cNvSpPr txBox="1"/>
          <p:nvPr/>
        </p:nvSpPr>
        <p:spPr>
          <a:xfrm>
            <a:off x="8442834" y="3986236"/>
            <a:ext cx="335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(Edge costs will be set by a network administrator)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04FDAE3-9131-3999-7B99-721A91977550}"/>
              </a:ext>
            </a:extLst>
          </p:cNvPr>
          <p:cNvSpPr txBox="1"/>
          <p:nvPr/>
        </p:nvSpPr>
        <p:spPr>
          <a:xfrm>
            <a:off x="8774710" y="4655060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(could set all edges to be a cost of 1)</a:t>
            </a:r>
          </a:p>
        </p:txBody>
      </p:sp>
    </p:spTree>
    <p:extLst>
      <p:ext uri="{BB962C8B-B14F-4D97-AF65-F5344CB8AC3E}">
        <p14:creationId xmlns:p14="http://schemas.microsoft.com/office/powerpoint/2010/main" val="1601421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3651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Intra-AS Routing: OSPF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290376" y="910893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autonomous system </a:t>
            </a:r>
            <a:r>
              <a:rPr lang="en-US" dirty="0"/>
              <a:t>is a group of routers that are under the same administrative control</a:t>
            </a:r>
          </a:p>
        </p:txBody>
      </p:sp>
      <p:grpSp>
        <p:nvGrpSpPr>
          <p:cNvPr id="12" name="Group 357">
            <a:extLst>
              <a:ext uri="{FF2B5EF4-FFF2-40B4-BE49-F238E27FC236}">
                <a16:creationId xmlns:a16="http://schemas.microsoft.com/office/drawing/2014/main" id="{82D16987-F9D2-38B6-9416-8CB8593011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65150" cy="293687"/>
            <a:chOff x="1871277" y="1576300"/>
            <a:chExt cx="1128371" cy="437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417B1-9761-C967-3611-4AADF6E1361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CAD89-98DC-080D-9304-20496407329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A70F7A-4D2E-B477-6636-D87741645E3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74EE8460-E73C-66CD-6275-A864FB82AB2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B1853160-7057-1B93-944A-FC7E95EEB26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A87A5117-C641-B656-22D6-DE43108CAE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AF575DD8-5796-23E8-15CF-86A878F60C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30800A-E1B7-822C-4B28-0A81D610B1AB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EC116F-7325-E1BE-A02B-7CEEC7E9B0B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57">
            <a:extLst>
              <a:ext uri="{FF2B5EF4-FFF2-40B4-BE49-F238E27FC236}">
                <a16:creationId xmlns:a16="http://schemas.microsoft.com/office/drawing/2014/main" id="{00F44705-7F9D-228D-7CBB-7AFD500816D8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730202"/>
            <a:ext cx="565150" cy="293687"/>
            <a:chOff x="1871277" y="1576300"/>
            <a:chExt cx="1128371" cy="4378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FAA842-EE45-E058-8658-FA7AE3C630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71A1FD-ACEF-E4B5-2204-80F52BEBF37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3E1A6-C5FB-DEE4-F61D-26289F76C0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361">
              <a:extLst>
                <a:ext uri="{FF2B5EF4-FFF2-40B4-BE49-F238E27FC236}">
                  <a16:creationId xmlns:a16="http://schemas.microsoft.com/office/drawing/2014/main" id="{05BAFAF0-2E73-49C1-16C2-456EACF756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2">
              <a:extLst>
                <a:ext uri="{FF2B5EF4-FFF2-40B4-BE49-F238E27FC236}">
                  <a16:creationId xmlns:a16="http://schemas.microsoft.com/office/drawing/2014/main" id="{BBC85789-9E2F-E80B-618D-B694AB7687D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3">
              <a:extLst>
                <a:ext uri="{FF2B5EF4-FFF2-40B4-BE49-F238E27FC236}">
                  <a16:creationId xmlns:a16="http://schemas.microsoft.com/office/drawing/2014/main" id="{BAF1AB18-F4DC-3078-B877-8595DEB135F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Freeform 364">
              <a:extLst>
                <a:ext uri="{FF2B5EF4-FFF2-40B4-BE49-F238E27FC236}">
                  <a16:creationId xmlns:a16="http://schemas.microsoft.com/office/drawing/2014/main" id="{DC86A93B-0053-3865-E4DB-F59259E65A2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CDD4E1-496E-6B63-683D-4292EBD88FA5}"/>
                </a:ext>
              </a:extLst>
            </p:cNvPr>
            <p:cNvCxnSpPr>
              <a:endCxn id="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527413-3BA3-AC13-60AE-DE9726FE990A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7BE06439-AF2A-5315-9F2F-2B25E4CB8505}"/>
              </a:ext>
            </a:extLst>
          </p:cNvPr>
          <p:cNvGrpSpPr>
            <a:grpSpLocks/>
          </p:cNvGrpSpPr>
          <p:nvPr/>
        </p:nvGrpSpPr>
        <p:grpSpPr bwMode="auto">
          <a:xfrm>
            <a:off x="2496449" y="3282156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A20FB3-4E35-E646-C4EB-8F429904FC4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481695-9CB7-8064-68A9-6E4A12D321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D42FE5-3103-2FC3-3577-E1445EDB6BC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25E3B71B-93D7-FE88-94B9-5CB54C4D78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9C8A3155-8071-AA02-B893-BCBEA4AD26B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9118523-A3D7-809B-46D5-7513913BDE0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F5D9228F-BFEA-D564-44DB-9F9EF64F31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235C81-BCB9-8351-BFB1-EA25552F11E9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14C42-E960-3DB6-B0FD-7433A0CC1FE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57">
            <a:extLst>
              <a:ext uri="{FF2B5EF4-FFF2-40B4-BE49-F238E27FC236}">
                <a16:creationId xmlns:a16="http://schemas.microsoft.com/office/drawing/2014/main" id="{6CD2D698-68C7-A8DD-6E5B-2D0BF4ECBD3F}"/>
              </a:ext>
            </a:extLst>
          </p:cNvPr>
          <p:cNvGrpSpPr>
            <a:grpSpLocks/>
          </p:cNvGrpSpPr>
          <p:nvPr/>
        </p:nvGrpSpPr>
        <p:grpSpPr bwMode="auto">
          <a:xfrm>
            <a:off x="2829824" y="2395636"/>
            <a:ext cx="565150" cy="293687"/>
            <a:chOff x="1871277" y="1576300"/>
            <a:chExt cx="1128371" cy="4378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9F93C7-2463-C504-9C07-64B3B46DB80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AF8917-C570-B762-E3F3-FD9E12672A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A89DDE-66F0-65C5-5AC5-E327282964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361">
              <a:extLst>
                <a:ext uri="{FF2B5EF4-FFF2-40B4-BE49-F238E27FC236}">
                  <a16:creationId xmlns:a16="http://schemas.microsoft.com/office/drawing/2014/main" id="{C0B23A51-B4A4-C36F-4223-3AB5A6B1EB3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62">
              <a:extLst>
                <a:ext uri="{FF2B5EF4-FFF2-40B4-BE49-F238E27FC236}">
                  <a16:creationId xmlns:a16="http://schemas.microsoft.com/office/drawing/2014/main" id="{3BE02EF2-FF6E-6EA6-963F-ED0B246E6E0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63">
              <a:extLst>
                <a:ext uri="{FF2B5EF4-FFF2-40B4-BE49-F238E27FC236}">
                  <a16:creationId xmlns:a16="http://schemas.microsoft.com/office/drawing/2014/main" id="{C274B97E-BD26-D05B-2BC7-9112746E96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4">
              <a:extLst>
                <a:ext uri="{FF2B5EF4-FFF2-40B4-BE49-F238E27FC236}">
                  <a16:creationId xmlns:a16="http://schemas.microsoft.com/office/drawing/2014/main" id="{213BA2B2-A2FD-90FC-6047-3C937D7ADDAE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A6A51A-0005-53C3-63A8-FE734ACD186D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5F1173-8A7F-F885-071E-B1AE1B01E7F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57">
            <a:extLst>
              <a:ext uri="{FF2B5EF4-FFF2-40B4-BE49-F238E27FC236}">
                <a16:creationId xmlns:a16="http://schemas.microsoft.com/office/drawing/2014/main" id="{BE557851-D023-20D5-9945-C8EDAD1129D5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4101207"/>
            <a:ext cx="565150" cy="293687"/>
            <a:chOff x="1871277" y="1576300"/>
            <a:chExt cx="1128371" cy="437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DA7793-AF32-CDB3-BAEF-5763E706278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23BD-8710-DA53-EF97-0FE40D40A16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80BD9-C66A-EDB3-D30D-9644C24FE76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7" name="Freeform 361">
              <a:extLst>
                <a:ext uri="{FF2B5EF4-FFF2-40B4-BE49-F238E27FC236}">
                  <a16:creationId xmlns:a16="http://schemas.microsoft.com/office/drawing/2014/main" id="{F53E79E4-B1AE-767E-FECE-1FADBF4AD52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62">
              <a:extLst>
                <a:ext uri="{FF2B5EF4-FFF2-40B4-BE49-F238E27FC236}">
                  <a16:creationId xmlns:a16="http://schemas.microsoft.com/office/drawing/2014/main" id="{2638EF72-8F79-18B3-1695-EEC5B3DBB9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363">
              <a:extLst>
                <a:ext uri="{FF2B5EF4-FFF2-40B4-BE49-F238E27FC236}">
                  <a16:creationId xmlns:a16="http://schemas.microsoft.com/office/drawing/2014/main" id="{FE1DA838-A866-CD14-BDDB-519B37B6943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4">
              <a:extLst>
                <a:ext uri="{FF2B5EF4-FFF2-40B4-BE49-F238E27FC236}">
                  <a16:creationId xmlns:a16="http://schemas.microsoft.com/office/drawing/2014/main" id="{99BE4CA7-FE91-8F2D-D7B4-35D810C660B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AE47F0-5880-C264-701C-A5E69CC71CA7}"/>
                </a:ext>
              </a:extLst>
            </p:cNvPr>
            <p:cNvCxnSpPr>
              <a:endCxn id="5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6C670-0C3A-26DD-0469-FFB558552C3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57150" cmpd="sng">
              <a:solidFill>
                <a:srgbClr val="FF0000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loud 152">
            <a:extLst>
              <a:ext uri="{FF2B5EF4-FFF2-40B4-BE49-F238E27FC236}">
                <a16:creationId xmlns:a16="http://schemas.microsoft.com/office/drawing/2014/main" id="{5B1D35C5-2B6B-6404-F26D-E34D0806C776}"/>
              </a:ext>
            </a:extLst>
          </p:cNvPr>
          <p:cNvSpPr/>
          <p:nvPr/>
        </p:nvSpPr>
        <p:spPr>
          <a:xfrm>
            <a:off x="493591" y="1843286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357">
            <a:extLst>
              <a:ext uri="{FF2B5EF4-FFF2-40B4-BE49-F238E27FC236}">
                <a16:creationId xmlns:a16="http://schemas.microsoft.com/office/drawing/2014/main" id="{166FC3B0-769F-234E-BBB7-98F4F8487D7A}"/>
              </a:ext>
            </a:extLst>
          </p:cNvPr>
          <p:cNvGrpSpPr>
            <a:grpSpLocks/>
          </p:cNvGrpSpPr>
          <p:nvPr/>
        </p:nvGrpSpPr>
        <p:grpSpPr bwMode="auto">
          <a:xfrm>
            <a:off x="3616886" y="2570658"/>
            <a:ext cx="565150" cy="293687"/>
            <a:chOff x="1871277" y="1576300"/>
            <a:chExt cx="1128371" cy="4378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8FC2C9-C351-A706-DBFC-9CDC8E43E7F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0B447F3-EB7A-A304-5ACF-10BF69EAE21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6376DA1-E450-53BC-6A0D-3D35D0E4B09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211043E-7B00-BBE6-D949-8E47ED0403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2">
              <a:extLst>
                <a:ext uri="{FF2B5EF4-FFF2-40B4-BE49-F238E27FC236}">
                  <a16:creationId xmlns:a16="http://schemas.microsoft.com/office/drawing/2014/main" id="{FB4F4144-267A-1D31-3C43-CEDC48C09C5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363">
              <a:extLst>
                <a:ext uri="{FF2B5EF4-FFF2-40B4-BE49-F238E27FC236}">
                  <a16:creationId xmlns:a16="http://schemas.microsoft.com/office/drawing/2014/main" id="{E14AA2B7-FF5B-0B4A-FEF5-74E5BD435CB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364">
              <a:extLst>
                <a:ext uri="{FF2B5EF4-FFF2-40B4-BE49-F238E27FC236}">
                  <a16:creationId xmlns:a16="http://schemas.microsoft.com/office/drawing/2014/main" id="{A1901893-F83C-173F-0AC3-C504BD6ABCC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F304E9-CC7B-18FD-AAB2-6D369631A6C4}"/>
                </a:ext>
              </a:extLst>
            </p:cNvPr>
            <p:cNvCxnSpPr>
              <a:endCxn id="15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8ED580-DB62-60ED-FF8B-9094D5C2EA6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94C2D66-2136-F6D6-E1D8-D37495B1654F}"/>
              </a:ext>
            </a:extLst>
          </p:cNvPr>
          <p:cNvGrpSpPr/>
          <p:nvPr/>
        </p:nvGrpSpPr>
        <p:grpSpPr>
          <a:xfrm>
            <a:off x="1623986" y="2617222"/>
            <a:ext cx="1966320" cy="1532880"/>
            <a:chOff x="1623986" y="2617222"/>
            <a:chExt cx="196632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986" y="3024377"/>
                  <a:ext cx="140040" cy="618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181" y="3479782"/>
                  <a:ext cx="695889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626" y="268274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580" y="3883715"/>
                  <a:ext cx="601211" cy="27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7562" y="2608222"/>
                  <a:ext cx="221369" cy="101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211FCD07-226B-EA30-BA66-187391C0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6" y="410776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8922D-DDCB-E50A-94BD-7AECEA12A99C}"/>
              </a:ext>
            </a:extLst>
          </p:cNvPr>
          <p:cNvSpPr txBox="1"/>
          <p:nvPr/>
        </p:nvSpPr>
        <p:spPr>
          <a:xfrm>
            <a:off x="1421725" y="51748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17CCCF-1A23-E961-5522-89060FE72452}"/>
              </a:ext>
            </a:extLst>
          </p:cNvPr>
          <p:cNvSpPr txBox="1"/>
          <p:nvPr/>
        </p:nvSpPr>
        <p:spPr>
          <a:xfrm>
            <a:off x="8948103" y="767719"/>
            <a:ext cx="28534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OSPF</a:t>
            </a:r>
            <a:r>
              <a:rPr lang="en-US" dirty="0"/>
              <a:t> is a link-state protocol that uses flooding of link-state information and Dijkstra’s least-cost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126FD-9682-0146-B5B1-8FD472299FDF}"/>
              </a:ext>
            </a:extLst>
          </p:cNvPr>
          <p:cNvSpPr txBox="1"/>
          <p:nvPr/>
        </p:nvSpPr>
        <p:spPr>
          <a:xfrm>
            <a:off x="8479352" y="304800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 Shortest Path First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FF0C255-5379-A799-D514-0E7895EEC77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9987" y="2514303"/>
            <a:ext cx="214312" cy="214312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DB8E13C-154C-A95F-F607-1BED6ADA58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0879" y="2521536"/>
            <a:ext cx="214312" cy="214312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64B3C09-9123-285C-3780-613629E8CB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124" y="2695183"/>
            <a:ext cx="214312" cy="214312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17B63C0A-843A-8EED-70C4-85C8B547B5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6218" y="2933064"/>
            <a:ext cx="214312" cy="214312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F5A4E59-8428-B189-1DDF-C9D77857FA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7674" y="2467749"/>
            <a:ext cx="214312" cy="214312"/>
          </a:xfrm>
          <a:prstGeom prst="rect">
            <a:avLst/>
          </a:prstGeom>
        </p:spPr>
      </p:pic>
      <p:pic>
        <p:nvPicPr>
          <p:cNvPr id="166" name="Graphic 165" descr="Computer with solid fill">
            <a:extLst>
              <a:ext uri="{FF2B5EF4-FFF2-40B4-BE49-F238E27FC236}">
                <a16:creationId xmlns:a16="http://schemas.microsoft.com/office/drawing/2014/main" id="{C5D0DDEF-4B65-CA76-EA32-002C43B35DF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5866" y="2303974"/>
            <a:ext cx="214312" cy="214312"/>
          </a:xfrm>
          <a:prstGeom prst="rect">
            <a:avLst/>
          </a:prstGeom>
        </p:spPr>
      </p:pic>
      <p:pic>
        <p:nvPicPr>
          <p:cNvPr id="167" name="Graphic 166" descr="Computer with solid fill">
            <a:extLst>
              <a:ext uri="{FF2B5EF4-FFF2-40B4-BE49-F238E27FC236}">
                <a16:creationId xmlns:a16="http://schemas.microsoft.com/office/drawing/2014/main" id="{B05CBBF1-F3AA-3599-B864-0B455F2FB8A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5260" y="3962301"/>
            <a:ext cx="214312" cy="214312"/>
          </a:xfrm>
          <a:prstGeom prst="rect">
            <a:avLst/>
          </a:prstGeom>
        </p:spPr>
      </p:pic>
      <p:pic>
        <p:nvPicPr>
          <p:cNvPr id="168" name="Graphic 167" descr="Computer with solid fill">
            <a:extLst>
              <a:ext uri="{FF2B5EF4-FFF2-40B4-BE49-F238E27FC236}">
                <a16:creationId xmlns:a16="http://schemas.microsoft.com/office/drawing/2014/main" id="{767BD77D-AA6D-E180-3EDB-554C91BC2A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292" y="3848116"/>
            <a:ext cx="214312" cy="214312"/>
          </a:xfrm>
          <a:prstGeom prst="rect">
            <a:avLst/>
          </a:prstGeom>
        </p:spPr>
      </p:pic>
      <p:pic>
        <p:nvPicPr>
          <p:cNvPr id="169" name="Graphic 168" descr="Computer with solid fill">
            <a:extLst>
              <a:ext uri="{FF2B5EF4-FFF2-40B4-BE49-F238E27FC236}">
                <a16:creationId xmlns:a16="http://schemas.microsoft.com/office/drawing/2014/main" id="{AD069C8B-411D-ADF6-9B5C-54DDA052EF7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24163" y="4160738"/>
            <a:ext cx="214312" cy="214312"/>
          </a:xfrm>
          <a:prstGeom prst="rect">
            <a:avLst/>
          </a:prstGeom>
        </p:spPr>
      </p:pic>
      <p:pic>
        <p:nvPicPr>
          <p:cNvPr id="170" name="Graphic 169" descr="Computer with solid fill">
            <a:extLst>
              <a:ext uri="{FF2B5EF4-FFF2-40B4-BE49-F238E27FC236}">
                <a16:creationId xmlns:a16="http://schemas.microsoft.com/office/drawing/2014/main" id="{F31AAE17-9132-D6E7-712A-33F39AA9C17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253" y="3913187"/>
            <a:ext cx="214312" cy="214312"/>
          </a:xfrm>
          <a:prstGeom prst="rect">
            <a:avLst/>
          </a:prstGeom>
        </p:spPr>
      </p:pic>
      <p:pic>
        <p:nvPicPr>
          <p:cNvPr id="171" name="Graphic 170" descr="Computer with solid fill">
            <a:extLst>
              <a:ext uri="{FF2B5EF4-FFF2-40B4-BE49-F238E27FC236}">
                <a16:creationId xmlns:a16="http://schemas.microsoft.com/office/drawing/2014/main" id="{366470C8-9515-D13C-EDED-46161B5AA3D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796" y="3719223"/>
            <a:ext cx="214312" cy="214312"/>
          </a:xfrm>
          <a:prstGeom prst="rect">
            <a:avLst/>
          </a:prstGeom>
        </p:spPr>
      </p:pic>
      <p:pic>
        <p:nvPicPr>
          <p:cNvPr id="172" name="Graphic 171" descr="Computer with solid fill">
            <a:extLst>
              <a:ext uri="{FF2B5EF4-FFF2-40B4-BE49-F238E27FC236}">
                <a16:creationId xmlns:a16="http://schemas.microsoft.com/office/drawing/2014/main" id="{4B02A137-1A47-D610-7263-B356519DD6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892" y="3575843"/>
            <a:ext cx="214312" cy="214312"/>
          </a:xfrm>
          <a:prstGeom prst="rect">
            <a:avLst/>
          </a:prstGeom>
        </p:spPr>
      </p:pic>
      <p:pic>
        <p:nvPicPr>
          <p:cNvPr id="173" name="Graphic 172" descr="Computer with solid fill">
            <a:extLst>
              <a:ext uri="{FF2B5EF4-FFF2-40B4-BE49-F238E27FC236}">
                <a16:creationId xmlns:a16="http://schemas.microsoft.com/office/drawing/2014/main" id="{F4121F16-2BCB-71B9-CA1C-767A3A86F5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10665" y="3173690"/>
            <a:ext cx="214312" cy="214312"/>
          </a:xfrm>
          <a:prstGeom prst="rect">
            <a:avLst/>
          </a:prstGeom>
        </p:spPr>
      </p:pic>
      <p:pic>
        <p:nvPicPr>
          <p:cNvPr id="174" name="Graphic 173" descr="Computer with solid fill">
            <a:extLst>
              <a:ext uri="{FF2B5EF4-FFF2-40B4-BE49-F238E27FC236}">
                <a16:creationId xmlns:a16="http://schemas.microsoft.com/office/drawing/2014/main" id="{52E8488C-B218-254C-841D-F4F5B4F39F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6773" y="3435866"/>
            <a:ext cx="214312" cy="214312"/>
          </a:xfrm>
          <a:prstGeom prst="rect">
            <a:avLst/>
          </a:prstGeom>
        </p:spPr>
      </p:pic>
      <p:pic>
        <p:nvPicPr>
          <p:cNvPr id="175" name="Graphic 174" descr="Computer with solid fill">
            <a:extLst>
              <a:ext uri="{FF2B5EF4-FFF2-40B4-BE49-F238E27FC236}">
                <a16:creationId xmlns:a16="http://schemas.microsoft.com/office/drawing/2014/main" id="{B0D192E8-62DB-AE90-7E2D-99FF32371AC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8522" y="2226470"/>
            <a:ext cx="214312" cy="214312"/>
          </a:xfrm>
          <a:prstGeom prst="rect">
            <a:avLst/>
          </a:prstGeom>
        </p:spPr>
      </p:pic>
      <p:pic>
        <p:nvPicPr>
          <p:cNvPr id="180" name="Graphic 179" descr="Computer with solid fill">
            <a:extLst>
              <a:ext uri="{FF2B5EF4-FFF2-40B4-BE49-F238E27FC236}">
                <a16:creationId xmlns:a16="http://schemas.microsoft.com/office/drawing/2014/main" id="{B02967F6-8BD1-FEA6-EF0F-896D40759C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6043" y="2125761"/>
            <a:ext cx="214312" cy="214312"/>
          </a:xfrm>
          <a:prstGeom prst="rect">
            <a:avLst/>
          </a:prstGeom>
        </p:spPr>
      </p:pic>
      <p:pic>
        <p:nvPicPr>
          <p:cNvPr id="187" name="Graphic 186" descr="Computer with solid fill">
            <a:extLst>
              <a:ext uri="{FF2B5EF4-FFF2-40B4-BE49-F238E27FC236}">
                <a16:creationId xmlns:a16="http://schemas.microsoft.com/office/drawing/2014/main" id="{77A0A74A-A000-BAE9-0C7A-612A771DDE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3925" y="2428445"/>
            <a:ext cx="214312" cy="214312"/>
          </a:xfrm>
          <a:prstGeom prst="rect">
            <a:avLst/>
          </a:prstGeom>
        </p:spPr>
      </p:pic>
      <p:sp>
        <p:nvSpPr>
          <p:cNvPr id="1024" name="TextBox 1023">
            <a:extLst>
              <a:ext uri="{FF2B5EF4-FFF2-40B4-BE49-F238E27FC236}">
                <a16:creationId xmlns:a16="http://schemas.microsoft.com/office/drawing/2014/main" id="{B68203B7-CA78-7E39-1FB6-317F1916A2B9}"/>
              </a:ext>
            </a:extLst>
          </p:cNvPr>
          <p:cNvSpPr txBox="1"/>
          <p:nvPr/>
        </p:nvSpPr>
        <p:spPr>
          <a:xfrm>
            <a:off x="4715934" y="2384007"/>
            <a:ext cx="590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Each router constructors a topological map of the AS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3A63B91-EDB3-8198-2B68-FDBAEAD15980}"/>
              </a:ext>
            </a:extLst>
          </p:cNvPr>
          <p:cNvSpPr/>
          <p:nvPr/>
        </p:nvSpPr>
        <p:spPr>
          <a:xfrm>
            <a:off x="3912979" y="4748227"/>
            <a:ext cx="8292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860A74A-16DD-FAD6-71AC-20E2459F67A4}"/>
                  </a:ext>
                </a:extLst>
              </p14:cNvPr>
              <p14:cNvContentPartPr/>
              <p14:nvPr/>
            </p14:nvContentPartPr>
            <p14:xfrm>
              <a:off x="6236377" y="5238742"/>
              <a:ext cx="204840" cy="1310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860A74A-16DD-FAD6-71AC-20E2459F67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7377" y="5229742"/>
                <a:ext cx="2224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FB98A51F-E214-C529-E0F0-A22C2EBE881B}"/>
                  </a:ext>
                </a:extLst>
              </p14:cNvPr>
              <p14:cNvContentPartPr/>
              <p14:nvPr/>
            </p14:nvContentPartPr>
            <p14:xfrm>
              <a:off x="5347537" y="4585702"/>
              <a:ext cx="136800" cy="1090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FB98A51F-E214-C529-E0F0-A22C2EBE88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338537" y="4576732"/>
                <a:ext cx="154440" cy="126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B3998E00-AC5F-2B02-6975-0780E2F6B53B}"/>
                  </a:ext>
                </a:extLst>
              </p14:cNvPr>
              <p14:cNvContentPartPr/>
              <p14:nvPr/>
            </p14:nvContentPartPr>
            <p14:xfrm>
              <a:off x="5662177" y="3718462"/>
              <a:ext cx="124920" cy="1328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B3998E00-AC5F-2B02-6975-0780E2F6B53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53177" y="3709486"/>
                <a:ext cx="142560" cy="1504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C698CBAB-B0B5-4962-C2B2-FB07B8224946}"/>
                  </a:ext>
                </a:extLst>
              </p14:cNvPr>
              <p14:cNvContentPartPr/>
              <p14:nvPr/>
            </p14:nvContentPartPr>
            <p14:xfrm>
              <a:off x="6581257" y="4098982"/>
              <a:ext cx="169920" cy="180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C698CBAB-B0B5-4962-C2B2-FB07B822494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72257" y="4089982"/>
                <a:ext cx="18756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E85672B-FD48-30CC-A12B-4067975D430C}"/>
                  </a:ext>
                </a:extLst>
              </p14:cNvPr>
              <p14:cNvContentPartPr/>
              <p14:nvPr/>
            </p14:nvContentPartPr>
            <p14:xfrm>
              <a:off x="6839377" y="3345502"/>
              <a:ext cx="146880" cy="1447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E85672B-FD48-30CC-A12B-4067975D430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30377" y="3336502"/>
                <a:ext cx="16452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B526353-8D2F-3DD6-59FC-C77C4D330FC9}"/>
                  </a:ext>
                </a:extLst>
              </p14:cNvPr>
              <p14:cNvContentPartPr/>
              <p14:nvPr/>
            </p14:nvContentPartPr>
            <p14:xfrm>
              <a:off x="7666657" y="3674542"/>
              <a:ext cx="159480" cy="1609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B526353-8D2F-3DD6-59FC-C77C4D330F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657657" y="3665542"/>
                <a:ext cx="177120" cy="17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C969E57-F5EE-DA22-3EB4-E326A73BB32F}"/>
              </a:ext>
            </a:extLst>
          </p:cNvPr>
          <p:cNvGrpSpPr/>
          <p:nvPr/>
        </p:nvGrpSpPr>
        <p:grpSpPr>
          <a:xfrm>
            <a:off x="5439337" y="3465022"/>
            <a:ext cx="2180160" cy="1767600"/>
            <a:chOff x="5439337" y="3465022"/>
            <a:chExt cx="2180160" cy="176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AE948563-287E-9A65-918D-6A904F21BF2A}"/>
                    </a:ext>
                  </a:extLst>
                </p14:cNvPr>
                <p14:cNvContentPartPr/>
                <p14:nvPr/>
              </p14:nvContentPartPr>
              <p14:xfrm>
                <a:off x="5513497" y="4720702"/>
                <a:ext cx="667440" cy="511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AE948563-287E-9A65-918D-6A904F21BF2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09177" y="4716379"/>
                  <a:ext cx="676080" cy="5205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F3EDD5F-05A8-75DD-1D26-2A22A28EC3A5}"/>
                    </a:ext>
                  </a:extLst>
                </p14:cNvPr>
                <p14:cNvContentPartPr/>
                <p14:nvPr/>
              </p14:nvContentPartPr>
              <p14:xfrm>
                <a:off x="5517457" y="4285462"/>
                <a:ext cx="1063440" cy="3106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F3EDD5F-05A8-75DD-1D26-2A22A28EC3A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13137" y="4281142"/>
                  <a:ext cx="10720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6EA3269-9976-4704-9FB7-F0EE76DB0A3F}"/>
                    </a:ext>
                  </a:extLst>
                </p14:cNvPr>
                <p14:cNvContentPartPr/>
                <p14:nvPr/>
              </p14:nvContentPartPr>
              <p14:xfrm>
                <a:off x="5439337" y="3896662"/>
                <a:ext cx="239400" cy="6404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6EA3269-9976-4704-9FB7-F0EE76DB0A3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35017" y="3892340"/>
                  <a:ext cx="248040" cy="649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5F1C749-D6AB-D1BF-D2D9-FC76A5E7C6CC}"/>
                    </a:ext>
                  </a:extLst>
                </p14:cNvPr>
                <p14:cNvContentPartPr/>
                <p14:nvPr/>
              </p14:nvContentPartPr>
              <p14:xfrm>
                <a:off x="5815897" y="3826102"/>
                <a:ext cx="754920" cy="249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5F1C749-D6AB-D1BF-D2D9-FC76A5E7C6C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811577" y="3821782"/>
                  <a:ext cx="763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0586A32-6B76-4E68-8AD1-887049E242AF}"/>
                    </a:ext>
                  </a:extLst>
                </p14:cNvPr>
                <p14:cNvContentPartPr/>
                <p14:nvPr/>
              </p14:nvContentPartPr>
              <p14:xfrm>
                <a:off x="6709417" y="3531982"/>
                <a:ext cx="186120" cy="538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0586A32-6B76-4E68-8AD1-887049E242A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05097" y="3527662"/>
                  <a:ext cx="19476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7D0585C-7ED1-0433-3B21-C380FB73087A}"/>
                    </a:ext>
                  </a:extLst>
                </p14:cNvPr>
                <p14:cNvContentPartPr/>
                <p14:nvPr/>
              </p14:nvContentPartPr>
              <p14:xfrm>
                <a:off x="7048177" y="3465022"/>
                <a:ext cx="571320" cy="226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7D0585C-7ED1-0433-3B21-C380FB7308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043857" y="3460702"/>
                  <a:ext cx="579960" cy="2354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F2AEF26-ACCD-6386-F11E-873BC799D64C}"/>
              </a:ext>
            </a:extLst>
          </p:cNvPr>
          <p:cNvSpPr txBox="1"/>
          <p:nvPr/>
        </p:nvSpPr>
        <p:spPr>
          <a:xfrm>
            <a:off x="4742273" y="2814126"/>
            <a:ext cx="630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Run </a:t>
            </a:r>
            <a:r>
              <a:rPr lang="en-US" dirty="0" err="1"/>
              <a:t>Dijikstra’s</a:t>
            </a:r>
            <a:r>
              <a:rPr lang="en-US" dirty="0"/>
              <a:t> to determine shortest path to each subnet 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50CD6ED-D455-0F6B-DD0E-A186056C7E04}"/>
              </a:ext>
            </a:extLst>
          </p:cNvPr>
          <p:cNvGrpSpPr/>
          <p:nvPr/>
        </p:nvGrpSpPr>
        <p:grpSpPr>
          <a:xfrm>
            <a:off x="5937577" y="4245862"/>
            <a:ext cx="141120" cy="145080"/>
            <a:chOff x="5937577" y="4245862"/>
            <a:chExt cx="14112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7DAC2DD-0889-CD35-6EB8-F6F4B9104A70}"/>
                    </a:ext>
                  </a:extLst>
                </p14:cNvPr>
                <p14:cNvContentPartPr/>
                <p14:nvPr/>
              </p14:nvContentPartPr>
              <p14:xfrm>
                <a:off x="5937577" y="4245862"/>
                <a:ext cx="3600" cy="1450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7DAC2DD-0889-CD35-6EB8-F6F4B9104A7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933257" y="4241542"/>
                  <a:ext cx="122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92980E8-0F38-70E7-D345-C3E7A2930C6E}"/>
                    </a:ext>
                  </a:extLst>
                </p14:cNvPr>
                <p14:cNvContentPartPr/>
                <p14:nvPr/>
              </p14:nvContentPartPr>
              <p14:xfrm>
                <a:off x="5983297" y="4261342"/>
                <a:ext cx="95400" cy="961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92980E8-0F38-70E7-D345-C3E7A2930C6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78977" y="4257022"/>
                  <a:ext cx="104040" cy="10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E8864DAE-F05E-E67A-7AB1-023711058181}"/>
                  </a:ext>
                </a:extLst>
              </p14:cNvPr>
              <p14:cNvContentPartPr/>
              <p14:nvPr/>
            </p14:nvContentPartPr>
            <p14:xfrm>
              <a:off x="6110017" y="3727462"/>
              <a:ext cx="103680" cy="1112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E8864DAE-F05E-E67A-7AB1-02371105818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105682" y="3723142"/>
                <a:ext cx="11235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2DFCB66-FB5E-BD8C-5052-5D879DC785B5}"/>
              </a:ext>
            </a:extLst>
          </p:cNvPr>
          <p:cNvGrpSpPr/>
          <p:nvPr/>
        </p:nvGrpSpPr>
        <p:grpSpPr>
          <a:xfrm>
            <a:off x="5373817" y="4053622"/>
            <a:ext cx="108720" cy="200520"/>
            <a:chOff x="5373817" y="4053622"/>
            <a:chExt cx="108720" cy="20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E2DE72CE-A831-D7EA-3D51-8C7240F6A3D0}"/>
                    </a:ext>
                  </a:extLst>
                </p14:cNvPr>
                <p14:cNvContentPartPr/>
                <p14:nvPr/>
              </p14:nvContentPartPr>
              <p14:xfrm>
                <a:off x="5373817" y="4057582"/>
                <a:ext cx="67680" cy="1166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E2DE72CE-A831-D7EA-3D51-8C7240F6A3D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69497" y="4053262"/>
                  <a:ext cx="76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0A97E12-FBB6-CD6C-32BA-80AC68F7329D}"/>
                    </a:ext>
                  </a:extLst>
                </p14:cNvPr>
                <p14:cNvContentPartPr/>
                <p14:nvPr/>
              </p14:nvContentPartPr>
              <p14:xfrm>
                <a:off x="5433217" y="4053622"/>
                <a:ext cx="49320" cy="2005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0A97E12-FBB6-CD6C-32BA-80AC68F7329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28897" y="4049302"/>
                  <a:ext cx="579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5892BB9A-DAED-CD8C-4C37-65A331F1C197}"/>
                  </a:ext>
                </a:extLst>
              </p14:cNvPr>
              <p14:cNvContentPartPr/>
              <p14:nvPr/>
            </p14:nvContentPartPr>
            <p14:xfrm>
              <a:off x="5860897" y="4810702"/>
              <a:ext cx="104400" cy="1000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5892BB9A-DAED-CD8C-4C37-65A331F1C19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56577" y="4806382"/>
                <a:ext cx="11304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D44BA13-B0E3-CCD3-938A-9718F78CB1FC}"/>
                  </a:ext>
                </a:extLst>
              </p14:cNvPr>
              <p14:cNvContentPartPr/>
              <p14:nvPr/>
            </p14:nvContentPartPr>
            <p14:xfrm>
              <a:off x="6848377" y="3759502"/>
              <a:ext cx="35280" cy="1335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D44BA13-B0E3-CCD3-938A-9718F78CB1F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6844057" y="3755194"/>
                <a:ext cx="43920" cy="142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129C4499-FE9F-E8F7-E5F7-7F85A1FD1F07}"/>
                  </a:ext>
                </a:extLst>
              </p14:cNvPr>
              <p14:cNvContentPartPr/>
              <p14:nvPr/>
            </p14:nvContentPartPr>
            <p14:xfrm>
              <a:off x="7186777" y="3617662"/>
              <a:ext cx="94680" cy="1461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129C4499-FE9F-E8F7-E5F7-7F85A1FD1F0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182457" y="3613331"/>
                <a:ext cx="103320" cy="154821"/>
              </a:xfrm>
              <a:prstGeom prst="rect">
                <a:avLst/>
              </a:prstGeom>
            </p:spPr>
          </p:pic>
        </mc:Fallback>
      </mc:AlternateContent>
      <p:sp>
        <p:nvSpPr>
          <p:cNvPr id="151" name="TextBox 150">
            <a:extLst>
              <a:ext uri="{FF2B5EF4-FFF2-40B4-BE49-F238E27FC236}">
                <a16:creationId xmlns:a16="http://schemas.microsoft.com/office/drawing/2014/main" id="{CBFC2CD2-5BBC-BBB6-93D0-EC5DD9D5332A}"/>
              </a:ext>
            </a:extLst>
          </p:cNvPr>
          <p:cNvSpPr txBox="1"/>
          <p:nvPr/>
        </p:nvSpPr>
        <p:spPr>
          <a:xfrm>
            <a:off x="8442834" y="3986236"/>
            <a:ext cx="3358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(Edge costs will be set by a network administrator)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04FDAE3-9131-3999-7B99-721A91977550}"/>
              </a:ext>
            </a:extLst>
          </p:cNvPr>
          <p:cNvSpPr txBox="1"/>
          <p:nvPr/>
        </p:nvSpPr>
        <p:spPr>
          <a:xfrm>
            <a:off x="8774710" y="4655060"/>
            <a:ext cx="2694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(could set all edges to be a cost of 1)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D6E2D0F-7997-DED9-F00D-5C1E63F51F28}"/>
              </a:ext>
            </a:extLst>
          </p:cNvPr>
          <p:cNvSpPr txBox="1"/>
          <p:nvPr/>
        </p:nvSpPr>
        <p:spPr>
          <a:xfrm>
            <a:off x="4808570" y="572769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Fill in routing table</a:t>
            </a:r>
          </a:p>
        </p:txBody>
      </p:sp>
      <p:graphicFrame>
        <p:nvGraphicFramePr>
          <p:cNvPr id="183" name="Table 183">
            <a:extLst>
              <a:ext uri="{FF2B5EF4-FFF2-40B4-BE49-F238E27FC236}">
                <a16:creationId xmlns:a16="http://schemas.microsoft.com/office/drawing/2014/main" id="{982A9388-8A28-8DD1-FE44-EBD7F5F75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59915"/>
              </p:ext>
            </p:extLst>
          </p:nvPr>
        </p:nvGraphicFramePr>
        <p:xfrm>
          <a:off x="7287179" y="4953245"/>
          <a:ext cx="1628874" cy="1496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158">
                  <a:extLst>
                    <a:ext uri="{9D8B030D-6E8A-4147-A177-3AD203B41FA5}">
                      <a16:colId xmlns:a16="http://schemas.microsoft.com/office/drawing/2014/main" val="4187792820"/>
                    </a:ext>
                  </a:extLst>
                </a:gridCol>
                <a:gridCol w="1060716">
                  <a:extLst>
                    <a:ext uri="{9D8B030D-6E8A-4147-A177-3AD203B41FA5}">
                      <a16:colId xmlns:a16="http://schemas.microsoft.com/office/drawing/2014/main" val="961037153"/>
                    </a:ext>
                  </a:extLst>
                </a:gridCol>
              </a:tblGrid>
              <a:tr h="39873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216264"/>
                  </a:ext>
                </a:extLst>
              </a:tr>
              <a:tr h="358734">
                <a:tc>
                  <a:txBody>
                    <a:bodyPr/>
                    <a:lstStyle/>
                    <a:p>
                      <a:r>
                        <a:rPr lang="en-US" b="1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097007"/>
                  </a:ext>
                </a:extLst>
              </a:tr>
              <a:tr h="358734">
                <a:tc>
                  <a:txBody>
                    <a:bodyPr/>
                    <a:lstStyle/>
                    <a:p>
                      <a:r>
                        <a:rPr lang="en-US" b="1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2373868"/>
                  </a:ext>
                </a:extLst>
              </a:tr>
              <a:tr h="358734">
                <a:tc>
                  <a:txBody>
                    <a:bodyPr/>
                    <a:lstStyle/>
                    <a:p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707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4432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Among the ISPs: BGP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603560" y="72263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Inter-AS routing protocol involves coordination amongst multiple AS’s, a common protocol needs to be used</a:t>
            </a:r>
          </a:p>
        </p:txBody>
      </p:sp>
      <p:grpSp>
        <p:nvGrpSpPr>
          <p:cNvPr id="12" name="Group 357">
            <a:extLst>
              <a:ext uri="{FF2B5EF4-FFF2-40B4-BE49-F238E27FC236}">
                <a16:creationId xmlns:a16="http://schemas.microsoft.com/office/drawing/2014/main" id="{82D16987-F9D2-38B6-9416-8CB8593011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65150" cy="293687"/>
            <a:chOff x="1871277" y="1576300"/>
            <a:chExt cx="1128371" cy="437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417B1-9761-C967-3611-4AADF6E1361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CAD89-98DC-080D-9304-20496407329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A70F7A-4D2E-B477-6636-D87741645E3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74EE8460-E73C-66CD-6275-A864FB82AB2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B1853160-7057-1B93-944A-FC7E95EEB26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A87A5117-C641-B656-22D6-DE43108CAE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AF575DD8-5796-23E8-15CF-86A878F60C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30800A-E1B7-822C-4B28-0A81D610B1AB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EC116F-7325-E1BE-A02B-7CEEC7E9B0B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57">
            <a:extLst>
              <a:ext uri="{FF2B5EF4-FFF2-40B4-BE49-F238E27FC236}">
                <a16:creationId xmlns:a16="http://schemas.microsoft.com/office/drawing/2014/main" id="{00F44705-7F9D-228D-7CBB-7AFD500816D8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730202"/>
            <a:ext cx="565150" cy="293687"/>
            <a:chOff x="1871277" y="1576300"/>
            <a:chExt cx="1128371" cy="4378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FAA842-EE45-E058-8658-FA7AE3C630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71A1FD-ACEF-E4B5-2204-80F52BEBF37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3E1A6-C5FB-DEE4-F61D-26289F76C0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361">
              <a:extLst>
                <a:ext uri="{FF2B5EF4-FFF2-40B4-BE49-F238E27FC236}">
                  <a16:creationId xmlns:a16="http://schemas.microsoft.com/office/drawing/2014/main" id="{05BAFAF0-2E73-49C1-16C2-456EACF756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2">
              <a:extLst>
                <a:ext uri="{FF2B5EF4-FFF2-40B4-BE49-F238E27FC236}">
                  <a16:creationId xmlns:a16="http://schemas.microsoft.com/office/drawing/2014/main" id="{BBC85789-9E2F-E80B-618D-B694AB7687D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3">
              <a:extLst>
                <a:ext uri="{FF2B5EF4-FFF2-40B4-BE49-F238E27FC236}">
                  <a16:creationId xmlns:a16="http://schemas.microsoft.com/office/drawing/2014/main" id="{BAF1AB18-F4DC-3078-B877-8595DEB135F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Freeform 364">
              <a:extLst>
                <a:ext uri="{FF2B5EF4-FFF2-40B4-BE49-F238E27FC236}">
                  <a16:creationId xmlns:a16="http://schemas.microsoft.com/office/drawing/2014/main" id="{DC86A93B-0053-3865-E4DB-F59259E65A2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CDD4E1-496E-6B63-683D-4292EBD88FA5}"/>
                </a:ext>
              </a:extLst>
            </p:cNvPr>
            <p:cNvCxnSpPr>
              <a:endCxn id="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527413-3BA3-AC13-60AE-DE9726FE990A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7BE06439-AF2A-5315-9F2F-2B25E4CB8505}"/>
              </a:ext>
            </a:extLst>
          </p:cNvPr>
          <p:cNvGrpSpPr>
            <a:grpSpLocks/>
          </p:cNvGrpSpPr>
          <p:nvPr/>
        </p:nvGrpSpPr>
        <p:grpSpPr bwMode="auto">
          <a:xfrm>
            <a:off x="2496449" y="3282156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A20FB3-4E35-E646-C4EB-8F429904FC4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481695-9CB7-8064-68A9-6E4A12D321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D42FE5-3103-2FC3-3577-E1445EDB6BC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25E3B71B-93D7-FE88-94B9-5CB54C4D78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9C8A3155-8071-AA02-B893-BCBEA4AD26B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9118523-A3D7-809B-46D5-7513913BDE0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F5D9228F-BFEA-D564-44DB-9F9EF64F31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235C81-BCB9-8351-BFB1-EA25552F11E9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14C42-E960-3DB6-B0FD-7433A0CC1FE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57">
            <a:extLst>
              <a:ext uri="{FF2B5EF4-FFF2-40B4-BE49-F238E27FC236}">
                <a16:creationId xmlns:a16="http://schemas.microsoft.com/office/drawing/2014/main" id="{6CD2D698-68C7-A8DD-6E5B-2D0BF4ECBD3F}"/>
              </a:ext>
            </a:extLst>
          </p:cNvPr>
          <p:cNvGrpSpPr>
            <a:grpSpLocks/>
          </p:cNvGrpSpPr>
          <p:nvPr/>
        </p:nvGrpSpPr>
        <p:grpSpPr bwMode="auto">
          <a:xfrm>
            <a:off x="2829824" y="2395636"/>
            <a:ext cx="565150" cy="293687"/>
            <a:chOff x="1871277" y="1576300"/>
            <a:chExt cx="1128371" cy="4378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9F93C7-2463-C504-9C07-64B3B46DB80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AF8917-C570-B762-E3F3-FD9E12672A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A89DDE-66F0-65C5-5AC5-E327282964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361">
              <a:extLst>
                <a:ext uri="{FF2B5EF4-FFF2-40B4-BE49-F238E27FC236}">
                  <a16:creationId xmlns:a16="http://schemas.microsoft.com/office/drawing/2014/main" id="{C0B23A51-B4A4-C36F-4223-3AB5A6B1EB3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62">
              <a:extLst>
                <a:ext uri="{FF2B5EF4-FFF2-40B4-BE49-F238E27FC236}">
                  <a16:creationId xmlns:a16="http://schemas.microsoft.com/office/drawing/2014/main" id="{3BE02EF2-FF6E-6EA6-963F-ED0B246E6E0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63">
              <a:extLst>
                <a:ext uri="{FF2B5EF4-FFF2-40B4-BE49-F238E27FC236}">
                  <a16:creationId xmlns:a16="http://schemas.microsoft.com/office/drawing/2014/main" id="{C274B97E-BD26-D05B-2BC7-9112746E96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4">
              <a:extLst>
                <a:ext uri="{FF2B5EF4-FFF2-40B4-BE49-F238E27FC236}">
                  <a16:creationId xmlns:a16="http://schemas.microsoft.com/office/drawing/2014/main" id="{213BA2B2-A2FD-90FC-6047-3C937D7ADDAE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A6A51A-0005-53C3-63A8-FE734ACD186D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5F1173-8A7F-F885-071E-B1AE1B01E7F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57">
            <a:extLst>
              <a:ext uri="{FF2B5EF4-FFF2-40B4-BE49-F238E27FC236}">
                <a16:creationId xmlns:a16="http://schemas.microsoft.com/office/drawing/2014/main" id="{BE557851-D023-20D5-9945-C8EDAD1129D5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4101207"/>
            <a:ext cx="565150" cy="293687"/>
            <a:chOff x="1871277" y="1576300"/>
            <a:chExt cx="1128371" cy="437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DA7793-AF32-CDB3-BAEF-5763E706278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23BD-8710-DA53-EF97-0FE40D40A16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80BD9-C66A-EDB3-D30D-9644C24FE76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7" name="Freeform 361">
              <a:extLst>
                <a:ext uri="{FF2B5EF4-FFF2-40B4-BE49-F238E27FC236}">
                  <a16:creationId xmlns:a16="http://schemas.microsoft.com/office/drawing/2014/main" id="{F53E79E4-B1AE-767E-FECE-1FADBF4AD52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62">
              <a:extLst>
                <a:ext uri="{FF2B5EF4-FFF2-40B4-BE49-F238E27FC236}">
                  <a16:creationId xmlns:a16="http://schemas.microsoft.com/office/drawing/2014/main" id="{2638EF72-8F79-18B3-1695-EEC5B3DBB9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363">
              <a:extLst>
                <a:ext uri="{FF2B5EF4-FFF2-40B4-BE49-F238E27FC236}">
                  <a16:creationId xmlns:a16="http://schemas.microsoft.com/office/drawing/2014/main" id="{FE1DA838-A866-CD14-BDDB-519B37B6943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4">
              <a:extLst>
                <a:ext uri="{FF2B5EF4-FFF2-40B4-BE49-F238E27FC236}">
                  <a16:creationId xmlns:a16="http://schemas.microsoft.com/office/drawing/2014/main" id="{99BE4CA7-FE91-8F2D-D7B4-35D810C660B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AE47F0-5880-C264-701C-A5E69CC71CA7}"/>
                </a:ext>
              </a:extLst>
            </p:cNvPr>
            <p:cNvCxnSpPr>
              <a:endCxn id="5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6C670-0C3A-26DD-0469-FFB558552C3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loud 152">
            <a:extLst>
              <a:ext uri="{FF2B5EF4-FFF2-40B4-BE49-F238E27FC236}">
                <a16:creationId xmlns:a16="http://schemas.microsoft.com/office/drawing/2014/main" id="{5B1D35C5-2B6B-6404-F26D-E34D0806C776}"/>
              </a:ext>
            </a:extLst>
          </p:cNvPr>
          <p:cNvSpPr/>
          <p:nvPr/>
        </p:nvSpPr>
        <p:spPr>
          <a:xfrm>
            <a:off x="493591" y="1843286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357">
            <a:extLst>
              <a:ext uri="{FF2B5EF4-FFF2-40B4-BE49-F238E27FC236}">
                <a16:creationId xmlns:a16="http://schemas.microsoft.com/office/drawing/2014/main" id="{166FC3B0-769F-234E-BBB7-98F4F8487D7A}"/>
              </a:ext>
            </a:extLst>
          </p:cNvPr>
          <p:cNvGrpSpPr>
            <a:grpSpLocks/>
          </p:cNvGrpSpPr>
          <p:nvPr/>
        </p:nvGrpSpPr>
        <p:grpSpPr bwMode="auto">
          <a:xfrm>
            <a:off x="3616886" y="2570658"/>
            <a:ext cx="565150" cy="293687"/>
            <a:chOff x="1871277" y="1576300"/>
            <a:chExt cx="1128371" cy="4378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8FC2C9-C351-A706-DBFC-9CDC8E43E7F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0B447F3-EB7A-A304-5ACF-10BF69EAE21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6376DA1-E450-53BC-6A0D-3D35D0E4B09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211043E-7B00-BBE6-D949-8E47ED0403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2">
              <a:extLst>
                <a:ext uri="{FF2B5EF4-FFF2-40B4-BE49-F238E27FC236}">
                  <a16:creationId xmlns:a16="http://schemas.microsoft.com/office/drawing/2014/main" id="{FB4F4144-267A-1D31-3C43-CEDC48C09C5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363">
              <a:extLst>
                <a:ext uri="{FF2B5EF4-FFF2-40B4-BE49-F238E27FC236}">
                  <a16:creationId xmlns:a16="http://schemas.microsoft.com/office/drawing/2014/main" id="{E14AA2B7-FF5B-0B4A-FEF5-74E5BD435CB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364">
              <a:extLst>
                <a:ext uri="{FF2B5EF4-FFF2-40B4-BE49-F238E27FC236}">
                  <a16:creationId xmlns:a16="http://schemas.microsoft.com/office/drawing/2014/main" id="{A1901893-F83C-173F-0AC3-C504BD6ABCC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F304E9-CC7B-18FD-AAB2-6D369631A6C4}"/>
                </a:ext>
              </a:extLst>
            </p:cNvPr>
            <p:cNvCxnSpPr>
              <a:endCxn id="15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8ED580-DB62-60ED-FF8B-9094D5C2EA6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94C2D66-2136-F6D6-E1D8-D37495B1654F}"/>
              </a:ext>
            </a:extLst>
          </p:cNvPr>
          <p:cNvGrpSpPr/>
          <p:nvPr/>
        </p:nvGrpSpPr>
        <p:grpSpPr>
          <a:xfrm>
            <a:off x="1623986" y="2617222"/>
            <a:ext cx="1966320" cy="1532880"/>
            <a:chOff x="1623986" y="2617222"/>
            <a:chExt cx="196632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986" y="3024377"/>
                  <a:ext cx="140040" cy="618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181" y="3479782"/>
                  <a:ext cx="695889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626" y="268274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580" y="3883715"/>
                  <a:ext cx="601211" cy="27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7562" y="2608222"/>
                  <a:ext cx="221369" cy="101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211FCD07-226B-EA30-BA66-187391C0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6" y="410776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8922D-DDCB-E50A-94BD-7AECEA12A99C}"/>
              </a:ext>
            </a:extLst>
          </p:cNvPr>
          <p:cNvSpPr txBox="1"/>
          <p:nvPr/>
        </p:nvSpPr>
        <p:spPr>
          <a:xfrm>
            <a:off x="1421725" y="51748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FF0C255-5379-A799-D514-0E7895EEC77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9987" y="2514303"/>
            <a:ext cx="214312" cy="214312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DB8E13C-154C-A95F-F607-1BED6ADA58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0879" y="2521536"/>
            <a:ext cx="214312" cy="214312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64B3C09-9123-285C-3780-613629E8CB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124" y="2695183"/>
            <a:ext cx="214312" cy="214312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17B63C0A-843A-8EED-70C4-85C8B547B5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6218" y="2933064"/>
            <a:ext cx="214312" cy="214312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F5A4E59-8428-B189-1DDF-C9D77857FA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7674" y="2467749"/>
            <a:ext cx="214312" cy="214312"/>
          </a:xfrm>
          <a:prstGeom prst="rect">
            <a:avLst/>
          </a:prstGeom>
        </p:spPr>
      </p:pic>
      <p:pic>
        <p:nvPicPr>
          <p:cNvPr id="166" name="Graphic 165" descr="Computer with solid fill">
            <a:extLst>
              <a:ext uri="{FF2B5EF4-FFF2-40B4-BE49-F238E27FC236}">
                <a16:creationId xmlns:a16="http://schemas.microsoft.com/office/drawing/2014/main" id="{C5D0DDEF-4B65-CA76-EA32-002C43B35DF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5866" y="2303974"/>
            <a:ext cx="214312" cy="214312"/>
          </a:xfrm>
          <a:prstGeom prst="rect">
            <a:avLst/>
          </a:prstGeom>
        </p:spPr>
      </p:pic>
      <p:pic>
        <p:nvPicPr>
          <p:cNvPr id="167" name="Graphic 166" descr="Computer with solid fill">
            <a:extLst>
              <a:ext uri="{FF2B5EF4-FFF2-40B4-BE49-F238E27FC236}">
                <a16:creationId xmlns:a16="http://schemas.microsoft.com/office/drawing/2014/main" id="{B05CBBF1-F3AA-3599-B864-0B455F2FB8A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5260" y="3962301"/>
            <a:ext cx="214312" cy="214312"/>
          </a:xfrm>
          <a:prstGeom prst="rect">
            <a:avLst/>
          </a:prstGeom>
        </p:spPr>
      </p:pic>
      <p:pic>
        <p:nvPicPr>
          <p:cNvPr id="168" name="Graphic 167" descr="Computer with solid fill">
            <a:extLst>
              <a:ext uri="{FF2B5EF4-FFF2-40B4-BE49-F238E27FC236}">
                <a16:creationId xmlns:a16="http://schemas.microsoft.com/office/drawing/2014/main" id="{767BD77D-AA6D-E180-3EDB-554C91BC2A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292" y="3848116"/>
            <a:ext cx="214312" cy="214312"/>
          </a:xfrm>
          <a:prstGeom prst="rect">
            <a:avLst/>
          </a:prstGeom>
        </p:spPr>
      </p:pic>
      <p:pic>
        <p:nvPicPr>
          <p:cNvPr id="169" name="Graphic 168" descr="Computer with solid fill">
            <a:extLst>
              <a:ext uri="{FF2B5EF4-FFF2-40B4-BE49-F238E27FC236}">
                <a16:creationId xmlns:a16="http://schemas.microsoft.com/office/drawing/2014/main" id="{AD069C8B-411D-ADF6-9B5C-54DDA052EF7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24163" y="4160738"/>
            <a:ext cx="214312" cy="214312"/>
          </a:xfrm>
          <a:prstGeom prst="rect">
            <a:avLst/>
          </a:prstGeom>
        </p:spPr>
      </p:pic>
      <p:pic>
        <p:nvPicPr>
          <p:cNvPr id="170" name="Graphic 169" descr="Computer with solid fill">
            <a:extLst>
              <a:ext uri="{FF2B5EF4-FFF2-40B4-BE49-F238E27FC236}">
                <a16:creationId xmlns:a16="http://schemas.microsoft.com/office/drawing/2014/main" id="{F31AAE17-9132-D6E7-712A-33F39AA9C17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253" y="3913187"/>
            <a:ext cx="214312" cy="214312"/>
          </a:xfrm>
          <a:prstGeom prst="rect">
            <a:avLst/>
          </a:prstGeom>
        </p:spPr>
      </p:pic>
      <p:pic>
        <p:nvPicPr>
          <p:cNvPr id="171" name="Graphic 170" descr="Computer with solid fill">
            <a:extLst>
              <a:ext uri="{FF2B5EF4-FFF2-40B4-BE49-F238E27FC236}">
                <a16:creationId xmlns:a16="http://schemas.microsoft.com/office/drawing/2014/main" id="{366470C8-9515-D13C-EDED-46161B5AA3D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796" y="3719223"/>
            <a:ext cx="214312" cy="214312"/>
          </a:xfrm>
          <a:prstGeom prst="rect">
            <a:avLst/>
          </a:prstGeom>
        </p:spPr>
      </p:pic>
      <p:pic>
        <p:nvPicPr>
          <p:cNvPr id="172" name="Graphic 171" descr="Computer with solid fill">
            <a:extLst>
              <a:ext uri="{FF2B5EF4-FFF2-40B4-BE49-F238E27FC236}">
                <a16:creationId xmlns:a16="http://schemas.microsoft.com/office/drawing/2014/main" id="{4B02A137-1A47-D610-7263-B356519DD6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892" y="3575843"/>
            <a:ext cx="214312" cy="214312"/>
          </a:xfrm>
          <a:prstGeom prst="rect">
            <a:avLst/>
          </a:prstGeom>
        </p:spPr>
      </p:pic>
      <p:pic>
        <p:nvPicPr>
          <p:cNvPr id="173" name="Graphic 172" descr="Computer with solid fill">
            <a:extLst>
              <a:ext uri="{FF2B5EF4-FFF2-40B4-BE49-F238E27FC236}">
                <a16:creationId xmlns:a16="http://schemas.microsoft.com/office/drawing/2014/main" id="{F4121F16-2BCB-71B9-CA1C-767A3A86F5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10665" y="3173690"/>
            <a:ext cx="214312" cy="214312"/>
          </a:xfrm>
          <a:prstGeom prst="rect">
            <a:avLst/>
          </a:prstGeom>
        </p:spPr>
      </p:pic>
      <p:pic>
        <p:nvPicPr>
          <p:cNvPr id="174" name="Graphic 173" descr="Computer with solid fill">
            <a:extLst>
              <a:ext uri="{FF2B5EF4-FFF2-40B4-BE49-F238E27FC236}">
                <a16:creationId xmlns:a16="http://schemas.microsoft.com/office/drawing/2014/main" id="{52E8488C-B218-254C-841D-F4F5B4F39F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6773" y="3435866"/>
            <a:ext cx="214312" cy="214312"/>
          </a:xfrm>
          <a:prstGeom prst="rect">
            <a:avLst/>
          </a:prstGeom>
        </p:spPr>
      </p:pic>
      <p:pic>
        <p:nvPicPr>
          <p:cNvPr id="175" name="Graphic 174" descr="Computer with solid fill">
            <a:extLst>
              <a:ext uri="{FF2B5EF4-FFF2-40B4-BE49-F238E27FC236}">
                <a16:creationId xmlns:a16="http://schemas.microsoft.com/office/drawing/2014/main" id="{B0D192E8-62DB-AE90-7E2D-99FF32371AC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8522" y="2226470"/>
            <a:ext cx="214312" cy="214312"/>
          </a:xfrm>
          <a:prstGeom prst="rect">
            <a:avLst/>
          </a:prstGeom>
        </p:spPr>
      </p:pic>
      <p:pic>
        <p:nvPicPr>
          <p:cNvPr id="180" name="Graphic 179" descr="Computer with solid fill">
            <a:extLst>
              <a:ext uri="{FF2B5EF4-FFF2-40B4-BE49-F238E27FC236}">
                <a16:creationId xmlns:a16="http://schemas.microsoft.com/office/drawing/2014/main" id="{B02967F6-8BD1-FEA6-EF0F-896D40759C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6043" y="2125761"/>
            <a:ext cx="214312" cy="214312"/>
          </a:xfrm>
          <a:prstGeom prst="rect">
            <a:avLst/>
          </a:prstGeom>
        </p:spPr>
      </p:pic>
      <p:pic>
        <p:nvPicPr>
          <p:cNvPr id="187" name="Graphic 186" descr="Computer with solid fill">
            <a:extLst>
              <a:ext uri="{FF2B5EF4-FFF2-40B4-BE49-F238E27FC236}">
                <a16:creationId xmlns:a16="http://schemas.microsoft.com/office/drawing/2014/main" id="{77A0A74A-A000-BAE9-0C7A-612A771DDE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3925" y="2428445"/>
            <a:ext cx="214312" cy="214312"/>
          </a:xfrm>
          <a:prstGeom prst="rect">
            <a:avLst/>
          </a:prstGeom>
        </p:spPr>
      </p:pic>
      <p:sp>
        <p:nvSpPr>
          <p:cNvPr id="155" name="Cloud 154">
            <a:extLst>
              <a:ext uri="{FF2B5EF4-FFF2-40B4-BE49-F238E27FC236}">
                <a16:creationId xmlns:a16="http://schemas.microsoft.com/office/drawing/2014/main" id="{B9589D08-3297-4910-7065-BA0E3321604C}"/>
              </a:ext>
            </a:extLst>
          </p:cNvPr>
          <p:cNvSpPr/>
          <p:nvPr/>
        </p:nvSpPr>
        <p:spPr>
          <a:xfrm>
            <a:off x="7658100" y="1191491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C67933B6-A084-6DCB-452A-56BEEBC2024A}"/>
              </a:ext>
            </a:extLst>
          </p:cNvPr>
          <p:cNvSpPr/>
          <p:nvPr/>
        </p:nvSpPr>
        <p:spPr>
          <a:xfrm>
            <a:off x="5122716" y="241113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807C596A-54F2-FA54-5978-C5B7C50AD207}"/>
              </a:ext>
            </a:extLst>
          </p:cNvPr>
          <p:cNvSpPr/>
          <p:nvPr/>
        </p:nvSpPr>
        <p:spPr>
          <a:xfrm>
            <a:off x="7086600" y="2608758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B9948CDF-5801-AEEF-3F5F-6D128ACA8F43}"/>
              </a:ext>
            </a:extLst>
          </p:cNvPr>
          <p:cNvSpPr/>
          <p:nvPr/>
        </p:nvSpPr>
        <p:spPr>
          <a:xfrm>
            <a:off x="5122716" y="376555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25098020-EDF3-39E8-146E-7C1D1C46871E}"/>
              </a:ext>
            </a:extLst>
          </p:cNvPr>
          <p:cNvSpPr/>
          <p:nvPr/>
        </p:nvSpPr>
        <p:spPr>
          <a:xfrm>
            <a:off x="7010400" y="4256272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65B10BD8-7EEC-79E3-A11A-F6971C7A188B}"/>
              </a:ext>
            </a:extLst>
          </p:cNvPr>
          <p:cNvSpPr/>
          <p:nvPr/>
        </p:nvSpPr>
        <p:spPr>
          <a:xfrm>
            <a:off x="5867400" y="1523999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EC95EF9-594B-6EEA-DF71-C6EAC22913A6}"/>
              </a:ext>
            </a:extLst>
          </p:cNvPr>
          <p:cNvGrpSpPr/>
          <p:nvPr/>
        </p:nvGrpSpPr>
        <p:grpSpPr>
          <a:xfrm>
            <a:off x="4166580" y="1488830"/>
            <a:ext cx="5687640" cy="3009960"/>
            <a:chOff x="4179195" y="1502662"/>
            <a:chExt cx="5687640" cy="30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14:cNvPr>
                <p14:cNvContentPartPr/>
                <p14:nvPr/>
              </p14:nvContentPartPr>
              <p14:xfrm>
                <a:off x="6015915" y="2194942"/>
                <a:ext cx="138960" cy="21852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11595" y="2190622"/>
                  <a:ext cx="147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14:cNvPr>
                <p14:cNvContentPartPr/>
                <p14:nvPr/>
              </p14:nvContentPartPr>
              <p14:xfrm>
                <a:off x="4179195" y="2719102"/>
                <a:ext cx="899640" cy="16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74875" y="2714782"/>
                  <a:ext cx="908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14:cNvPr>
                <p14:cNvContentPartPr/>
                <p14:nvPr/>
              </p14:nvContentPartPr>
              <p14:xfrm>
                <a:off x="5670315" y="3170542"/>
                <a:ext cx="20880" cy="56268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65995" y="3166222"/>
                  <a:ext cx="295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14:cNvPr>
                <p14:cNvContentPartPr/>
                <p14:nvPr/>
              </p14:nvContentPartPr>
              <p14:xfrm>
                <a:off x="6247395" y="2833222"/>
                <a:ext cx="860040" cy="10368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43075" y="2828902"/>
                  <a:ext cx="8686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14:cNvPr>
                <p14:cNvContentPartPr/>
                <p14:nvPr/>
              </p14:nvContentPartPr>
              <p14:xfrm>
                <a:off x="6212475" y="2970382"/>
                <a:ext cx="886680" cy="8776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08155" y="2966062"/>
                  <a:ext cx="8953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14:cNvPr>
                <p14:cNvContentPartPr/>
                <p14:nvPr/>
              </p14:nvContentPartPr>
              <p14:xfrm>
                <a:off x="6125715" y="4336222"/>
                <a:ext cx="867960" cy="17640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21395" y="4331902"/>
                  <a:ext cx="876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14:cNvPr>
                <p14:cNvContentPartPr/>
                <p14:nvPr/>
              </p14:nvContentPartPr>
              <p14:xfrm>
                <a:off x="8122635" y="1502662"/>
                <a:ext cx="1744200" cy="292716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8315" y="1498342"/>
                  <a:ext cx="1752840" cy="29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14:cNvPr>
                <p14:cNvContentPartPr/>
                <p14:nvPr/>
              </p14:nvContentPartPr>
              <p14:xfrm>
                <a:off x="7008795" y="1671502"/>
                <a:ext cx="686520" cy="435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04475" y="1667182"/>
                  <a:ext cx="695160" cy="52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A6778FD-573E-CA71-CDCF-74D9D3CA34C8}"/>
              </a:ext>
            </a:extLst>
          </p:cNvPr>
          <p:cNvSpPr txBox="1"/>
          <p:nvPr/>
        </p:nvSpPr>
        <p:spPr>
          <a:xfrm>
            <a:off x="2605987" y="5785346"/>
            <a:ext cx="932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Border Gateway Protocol (BGP) </a:t>
            </a:r>
            <a:r>
              <a:rPr lang="en-US" dirty="0"/>
              <a:t>is used for exchanging routing information between AS</a:t>
            </a:r>
          </a:p>
        </p:txBody>
      </p:sp>
    </p:spTree>
    <p:extLst>
      <p:ext uri="{BB962C8B-B14F-4D97-AF65-F5344CB8AC3E}">
        <p14:creationId xmlns:p14="http://schemas.microsoft.com/office/powerpoint/2010/main" val="3615811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Among the ISPs: BGP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603560" y="72263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Inter-AS routing protocol involves coordination amongst multiple AS’s, a common protocol needs to be used</a:t>
            </a:r>
          </a:p>
        </p:txBody>
      </p:sp>
      <p:grpSp>
        <p:nvGrpSpPr>
          <p:cNvPr id="12" name="Group 357">
            <a:extLst>
              <a:ext uri="{FF2B5EF4-FFF2-40B4-BE49-F238E27FC236}">
                <a16:creationId xmlns:a16="http://schemas.microsoft.com/office/drawing/2014/main" id="{82D16987-F9D2-38B6-9416-8CB8593011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65150" cy="293687"/>
            <a:chOff x="1871277" y="1576300"/>
            <a:chExt cx="1128371" cy="437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417B1-9761-C967-3611-4AADF6E1361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CAD89-98DC-080D-9304-20496407329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A70F7A-4D2E-B477-6636-D87741645E3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74EE8460-E73C-66CD-6275-A864FB82AB2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B1853160-7057-1B93-944A-FC7E95EEB26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A87A5117-C641-B656-22D6-DE43108CAE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AF575DD8-5796-23E8-15CF-86A878F60C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30800A-E1B7-822C-4B28-0A81D610B1AB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EC116F-7325-E1BE-A02B-7CEEC7E9B0B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57">
            <a:extLst>
              <a:ext uri="{FF2B5EF4-FFF2-40B4-BE49-F238E27FC236}">
                <a16:creationId xmlns:a16="http://schemas.microsoft.com/office/drawing/2014/main" id="{00F44705-7F9D-228D-7CBB-7AFD500816D8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730202"/>
            <a:ext cx="565150" cy="293687"/>
            <a:chOff x="1871277" y="1576300"/>
            <a:chExt cx="1128371" cy="4378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FAA842-EE45-E058-8658-FA7AE3C630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71A1FD-ACEF-E4B5-2204-80F52BEBF37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3E1A6-C5FB-DEE4-F61D-26289F76C0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361">
              <a:extLst>
                <a:ext uri="{FF2B5EF4-FFF2-40B4-BE49-F238E27FC236}">
                  <a16:creationId xmlns:a16="http://schemas.microsoft.com/office/drawing/2014/main" id="{05BAFAF0-2E73-49C1-16C2-456EACF756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2">
              <a:extLst>
                <a:ext uri="{FF2B5EF4-FFF2-40B4-BE49-F238E27FC236}">
                  <a16:creationId xmlns:a16="http://schemas.microsoft.com/office/drawing/2014/main" id="{BBC85789-9E2F-E80B-618D-B694AB7687D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3">
              <a:extLst>
                <a:ext uri="{FF2B5EF4-FFF2-40B4-BE49-F238E27FC236}">
                  <a16:creationId xmlns:a16="http://schemas.microsoft.com/office/drawing/2014/main" id="{BAF1AB18-F4DC-3078-B877-8595DEB135F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Freeform 364">
              <a:extLst>
                <a:ext uri="{FF2B5EF4-FFF2-40B4-BE49-F238E27FC236}">
                  <a16:creationId xmlns:a16="http://schemas.microsoft.com/office/drawing/2014/main" id="{DC86A93B-0053-3865-E4DB-F59259E65A2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CDD4E1-496E-6B63-683D-4292EBD88FA5}"/>
                </a:ext>
              </a:extLst>
            </p:cNvPr>
            <p:cNvCxnSpPr>
              <a:endCxn id="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527413-3BA3-AC13-60AE-DE9726FE990A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7BE06439-AF2A-5315-9F2F-2B25E4CB8505}"/>
              </a:ext>
            </a:extLst>
          </p:cNvPr>
          <p:cNvGrpSpPr>
            <a:grpSpLocks/>
          </p:cNvGrpSpPr>
          <p:nvPr/>
        </p:nvGrpSpPr>
        <p:grpSpPr bwMode="auto">
          <a:xfrm>
            <a:off x="2496449" y="3282156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A20FB3-4E35-E646-C4EB-8F429904FC4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481695-9CB7-8064-68A9-6E4A12D321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D42FE5-3103-2FC3-3577-E1445EDB6BC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25E3B71B-93D7-FE88-94B9-5CB54C4D78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9C8A3155-8071-AA02-B893-BCBEA4AD26B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9118523-A3D7-809B-46D5-7513913BDE0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F5D9228F-BFEA-D564-44DB-9F9EF64F31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235C81-BCB9-8351-BFB1-EA25552F11E9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14C42-E960-3DB6-B0FD-7433A0CC1FE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57">
            <a:extLst>
              <a:ext uri="{FF2B5EF4-FFF2-40B4-BE49-F238E27FC236}">
                <a16:creationId xmlns:a16="http://schemas.microsoft.com/office/drawing/2014/main" id="{6CD2D698-68C7-A8DD-6E5B-2D0BF4ECBD3F}"/>
              </a:ext>
            </a:extLst>
          </p:cNvPr>
          <p:cNvGrpSpPr>
            <a:grpSpLocks/>
          </p:cNvGrpSpPr>
          <p:nvPr/>
        </p:nvGrpSpPr>
        <p:grpSpPr bwMode="auto">
          <a:xfrm>
            <a:off x="2829824" y="2395636"/>
            <a:ext cx="565150" cy="293687"/>
            <a:chOff x="1871277" y="1576300"/>
            <a:chExt cx="1128371" cy="4378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9F93C7-2463-C504-9C07-64B3B46DB80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AF8917-C570-B762-E3F3-FD9E12672A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A89DDE-66F0-65C5-5AC5-E327282964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361">
              <a:extLst>
                <a:ext uri="{FF2B5EF4-FFF2-40B4-BE49-F238E27FC236}">
                  <a16:creationId xmlns:a16="http://schemas.microsoft.com/office/drawing/2014/main" id="{C0B23A51-B4A4-C36F-4223-3AB5A6B1EB3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62">
              <a:extLst>
                <a:ext uri="{FF2B5EF4-FFF2-40B4-BE49-F238E27FC236}">
                  <a16:creationId xmlns:a16="http://schemas.microsoft.com/office/drawing/2014/main" id="{3BE02EF2-FF6E-6EA6-963F-ED0B246E6E0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63">
              <a:extLst>
                <a:ext uri="{FF2B5EF4-FFF2-40B4-BE49-F238E27FC236}">
                  <a16:creationId xmlns:a16="http://schemas.microsoft.com/office/drawing/2014/main" id="{C274B97E-BD26-D05B-2BC7-9112746E96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4">
              <a:extLst>
                <a:ext uri="{FF2B5EF4-FFF2-40B4-BE49-F238E27FC236}">
                  <a16:creationId xmlns:a16="http://schemas.microsoft.com/office/drawing/2014/main" id="{213BA2B2-A2FD-90FC-6047-3C937D7ADDAE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A6A51A-0005-53C3-63A8-FE734ACD186D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5F1173-8A7F-F885-071E-B1AE1B01E7F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57">
            <a:extLst>
              <a:ext uri="{FF2B5EF4-FFF2-40B4-BE49-F238E27FC236}">
                <a16:creationId xmlns:a16="http://schemas.microsoft.com/office/drawing/2014/main" id="{BE557851-D023-20D5-9945-C8EDAD1129D5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4101207"/>
            <a:ext cx="565150" cy="293687"/>
            <a:chOff x="1871277" y="1576300"/>
            <a:chExt cx="1128371" cy="437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DA7793-AF32-CDB3-BAEF-5763E706278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23BD-8710-DA53-EF97-0FE40D40A16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80BD9-C66A-EDB3-D30D-9644C24FE76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7" name="Freeform 361">
              <a:extLst>
                <a:ext uri="{FF2B5EF4-FFF2-40B4-BE49-F238E27FC236}">
                  <a16:creationId xmlns:a16="http://schemas.microsoft.com/office/drawing/2014/main" id="{F53E79E4-B1AE-767E-FECE-1FADBF4AD52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62">
              <a:extLst>
                <a:ext uri="{FF2B5EF4-FFF2-40B4-BE49-F238E27FC236}">
                  <a16:creationId xmlns:a16="http://schemas.microsoft.com/office/drawing/2014/main" id="{2638EF72-8F79-18B3-1695-EEC5B3DBB9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363">
              <a:extLst>
                <a:ext uri="{FF2B5EF4-FFF2-40B4-BE49-F238E27FC236}">
                  <a16:creationId xmlns:a16="http://schemas.microsoft.com/office/drawing/2014/main" id="{FE1DA838-A866-CD14-BDDB-519B37B6943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4">
              <a:extLst>
                <a:ext uri="{FF2B5EF4-FFF2-40B4-BE49-F238E27FC236}">
                  <a16:creationId xmlns:a16="http://schemas.microsoft.com/office/drawing/2014/main" id="{99BE4CA7-FE91-8F2D-D7B4-35D810C660B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AE47F0-5880-C264-701C-A5E69CC71CA7}"/>
                </a:ext>
              </a:extLst>
            </p:cNvPr>
            <p:cNvCxnSpPr>
              <a:endCxn id="5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6C670-0C3A-26DD-0469-FFB558552C3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loud 152">
            <a:extLst>
              <a:ext uri="{FF2B5EF4-FFF2-40B4-BE49-F238E27FC236}">
                <a16:creationId xmlns:a16="http://schemas.microsoft.com/office/drawing/2014/main" id="{5B1D35C5-2B6B-6404-F26D-E34D0806C776}"/>
              </a:ext>
            </a:extLst>
          </p:cNvPr>
          <p:cNvSpPr/>
          <p:nvPr/>
        </p:nvSpPr>
        <p:spPr>
          <a:xfrm>
            <a:off x="493591" y="1843286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357">
            <a:extLst>
              <a:ext uri="{FF2B5EF4-FFF2-40B4-BE49-F238E27FC236}">
                <a16:creationId xmlns:a16="http://schemas.microsoft.com/office/drawing/2014/main" id="{166FC3B0-769F-234E-BBB7-98F4F8487D7A}"/>
              </a:ext>
            </a:extLst>
          </p:cNvPr>
          <p:cNvGrpSpPr>
            <a:grpSpLocks/>
          </p:cNvGrpSpPr>
          <p:nvPr/>
        </p:nvGrpSpPr>
        <p:grpSpPr bwMode="auto">
          <a:xfrm>
            <a:off x="3616886" y="2570658"/>
            <a:ext cx="565150" cy="293687"/>
            <a:chOff x="1871277" y="1576300"/>
            <a:chExt cx="1128371" cy="4378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8FC2C9-C351-A706-DBFC-9CDC8E43E7F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0B447F3-EB7A-A304-5ACF-10BF69EAE21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6376DA1-E450-53BC-6A0D-3D35D0E4B09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211043E-7B00-BBE6-D949-8E47ED0403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2">
              <a:extLst>
                <a:ext uri="{FF2B5EF4-FFF2-40B4-BE49-F238E27FC236}">
                  <a16:creationId xmlns:a16="http://schemas.microsoft.com/office/drawing/2014/main" id="{FB4F4144-267A-1D31-3C43-CEDC48C09C5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363">
              <a:extLst>
                <a:ext uri="{FF2B5EF4-FFF2-40B4-BE49-F238E27FC236}">
                  <a16:creationId xmlns:a16="http://schemas.microsoft.com/office/drawing/2014/main" id="{E14AA2B7-FF5B-0B4A-FEF5-74E5BD435CB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364">
              <a:extLst>
                <a:ext uri="{FF2B5EF4-FFF2-40B4-BE49-F238E27FC236}">
                  <a16:creationId xmlns:a16="http://schemas.microsoft.com/office/drawing/2014/main" id="{A1901893-F83C-173F-0AC3-C504BD6ABCC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F304E9-CC7B-18FD-AAB2-6D369631A6C4}"/>
                </a:ext>
              </a:extLst>
            </p:cNvPr>
            <p:cNvCxnSpPr>
              <a:endCxn id="15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8ED580-DB62-60ED-FF8B-9094D5C2EA6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94C2D66-2136-F6D6-E1D8-D37495B1654F}"/>
              </a:ext>
            </a:extLst>
          </p:cNvPr>
          <p:cNvGrpSpPr/>
          <p:nvPr/>
        </p:nvGrpSpPr>
        <p:grpSpPr>
          <a:xfrm>
            <a:off x="1623986" y="2617222"/>
            <a:ext cx="1966320" cy="1532880"/>
            <a:chOff x="1623986" y="2617222"/>
            <a:chExt cx="196632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986" y="3024377"/>
                  <a:ext cx="140040" cy="618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181" y="3479782"/>
                  <a:ext cx="695889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626" y="268274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580" y="3883715"/>
                  <a:ext cx="601211" cy="27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7562" y="2608222"/>
                  <a:ext cx="221369" cy="101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211FCD07-226B-EA30-BA66-187391C0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6" y="410776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8922D-DDCB-E50A-94BD-7AECEA12A99C}"/>
              </a:ext>
            </a:extLst>
          </p:cNvPr>
          <p:cNvSpPr txBox="1"/>
          <p:nvPr/>
        </p:nvSpPr>
        <p:spPr>
          <a:xfrm>
            <a:off x="1421725" y="51748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FF0C255-5379-A799-D514-0E7895EEC77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9987" y="2514303"/>
            <a:ext cx="214312" cy="214312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DB8E13C-154C-A95F-F607-1BED6ADA58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0879" y="2521536"/>
            <a:ext cx="214312" cy="214312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64B3C09-9123-285C-3780-613629E8CB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124" y="2695183"/>
            <a:ext cx="214312" cy="214312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17B63C0A-843A-8EED-70C4-85C8B547B5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6218" y="2933064"/>
            <a:ext cx="214312" cy="214312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F5A4E59-8428-B189-1DDF-C9D77857FA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7674" y="2467749"/>
            <a:ext cx="214312" cy="214312"/>
          </a:xfrm>
          <a:prstGeom prst="rect">
            <a:avLst/>
          </a:prstGeom>
        </p:spPr>
      </p:pic>
      <p:pic>
        <p:nvPicPr>
          <p:cNvPr id="166" name="Graphic 165" descr="Computer with solid fill">
            <a:extLst>
              <a:ext uri="{FF2B5EF4-FFF2-40B4-BE49-F238E27FC236}">
                <a16:creationId xmlns:a16="http://schemas.microsoft.com/office/drawing/2014/main" id="{C5D0DDEF-4B65-CA76-EA32-002C43B35DF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5866" y="2303974"/>
            <a:ext cx="214312" cy="214312"/>
          </a:xfrm>
          <a:prstGeom prst="rect">
            <a:avLst/>
          </a:prstGeom>
        </p:spPr>
      </p:pic>
      <p:pic>
        <p:nvPicPr>
          <p:cNvPr id="167" name="Graphic 166" descr="Computer with solid fill">
            <a:extLst>
              <a:ext uri="{FF2B5EF4-FFF2-40B4-BE49-F238E27FC236}">
                <a16:creationId xmlns:a16="http://schemas.microsoft.com/office/drawing/2014/main" id="{B05CBBF1-F3AA-3599-B864-0B455F2FB8A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5260" y="3962301"/>
            <a:ext cx="214312" cy="214312"/>
          </a:xfrm>
          <a:prstGeom prst="rect">
            <a:avLst/>
          </a:prstGeom>
        </p:spPr>
      </p:pic>
      <p:pic>
        <p:nvPicPr>
          <p:cNvPr id="168" name="Graphic 167" descr="Computer with solid fill">
            <a:extLst>
              <a:ext uri="{FF2B5EF4-FFF2-40B4-BE49-F238E27FC236}">
                <a16:creationId xmlns:a16="http://schemas.microsoft.com/office/drawing/2014/main" id="{767BD77D-AA6D-E180-3EDB-554C91BC2A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292" y="3848116"/>
            <a:ext cx="214312" cy="214312"/>
          </a:xfrm>
          <a:prstGeom prst="rect">
            <a:avLst/>
          </a:prstGeom>
        </p:spPr>
      </p:pic>
      <p:pic>
        <p:nvPicPr>
          <p:cNvPr id="169" name="Graphic 168" descr="Computer with solid fill">
            <a:extLst>
              <a:ext uri="{FF2B5EF4-FFF2-40B4-BE49-F238E27FC236}">
                <a16:creationId xmlns:a16="http://schemas.microsoft.com/office/drawing/2014/main" id="{AD069C8B-411D-ADF6-9B5C-54DDA052EF7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24163" y="4160738"/>
            <a:ext cx="214312" cy="214312"/>
          </a:xfrm>
          <a:prstGeom prst="rect">
            <a:avLst/>
          </a:prstGeom>
        </p:spPr>
      </p:pic>
      <p:pic>
        <p:nvPicPr>
          <p:cNvPr id="170" name="Graphic 169" descr="Computer with solid fill">
            <a:extLst>
              <a:ext uri="{FF2B5EF4-FFF2-40B4-BE49-F238E27FC236}">
                <a16:creationId xmlns:a16="http://schemas.microsoft.com/office/drawing/2014/main" id="{F31AAE17-9132-D6E7-712A-33F39AA9C17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253" y="3913187"/>
            <a:ext cx="214312" cy="214312"/>
          </a:xfrm>
          <a:prstGeom prst="rect">
            <a:avLst/>
          </a:prstGeom>
        </p:spPr>
      </p:pic>
      <p:pic>
        <p:nvPicPr>
          <p:cNvPr id="171" name="Graphic 170" descr="Computer with solid fill">
            <a:extLst>
              <a:ext uri="{FF2B5EF4-FFF2-40B4-BE49-F238E27FC236}">
                <a16:creationId xmlns:a16="http://schemas.microsoft.com/office/drawing/2014/main" id="{366470C8-9515-D13C-EDED-46161B5AA3D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796" y="3719223"/>
            <a:ext cx="214312" cy="214312"/>
          </a:xfrm>
          <a:prstGeom prst="rect">
            <a:avLst/>
          </a:prstGeom>
        </p:spPr>
      </p:pic>
      <p:pic>
        <p:nvPicPr>
          <p:cNvPr id="172" name="Graphic 171" descr="Computer with solid fill">
            <a:extLst>
              <a:ext uri="{FF2B5EF4-FFF2-40B4-BE49-F238E27FC236}">
                <a16:creationId xmlns:a16="http://schemas.microsoft.com/office/drawing/2014/main" id="{4B02A137-1A47-D610-7263-B356519DD6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892" y="3575843"/>
            <a:ext cx="214312" cy="214312"/>
          </a:xfrm>
          <a:prstGeom prst="rect">
            <a:avLst/>
          </a:prstGeom>
        </p:spPr>
      </p:pic>
      <p:pic>
        <p:nvPicPr>
          <p:cNvPr id="173" name="Graphic 172" descr="Computer with solid fill">
            <a:extLst>
              <a:ext uri="{FF2B5EF4-FFF2-40B4-BE49-F238E27FC236}">
                <a16:creationId xmlns:a16="http://schemas.microsoft.com/office/drawing/2014/main" id="{F4121F16-2BCB-71B9-CA1C-767A3A86F5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10665" y="3173690"/>
            <a:ext cx="214312" cy="214312"/>
          </a:xfrm>
          <a:prstGeom prst="rect">
            <a:avLst/>
          </a:prstGeom>
        </p:spPr>
      </p:pic>
      <p:pic>
        <p:nvPicPr>
          <p:cNvPr id="174" name="Graphic 173" descr="Computer with solid fill">
            <a:extLst>
              <a:ext uri="{FF2B5EF4-FFF2-40B4-BE49-F238E27FC236}">
                <a16:creationId xmlns:a16="http://schemas.microsoft.com/office/drawing/2014/main" id="{52E8488C-B218-254C-841D-F4F5B4F39F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6773" y="3435866"/>
            <a:ext cx="214312" cy="214312"/>
          </a:xfrm>
          <a:prstGeom prst="rect">
            <a:avLst/>
          </a:prstGeom>
        </p:spPr>
      </p:pic>
      <p:pic>
        <p:nvPicPr>
          <p:cNvPr id="175" name="Graphic 174" descr="Computer with solid fill">
            <a:extLst>
              <a:ext uri="{FF2B5EF4-FFF2-40B4-BE49-F238E27FC236}">
                <a16:creationId xmlns:a16="http://schemas.microsoft.com/office/drawing/2014/main" id="{B0D192E8-62DB-AE90-7E2D-99FF32371AC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8522" y="2226470"/>
            <a:ext cx="214312" cy="214312"/>
          </a:xfrm>
          <a:prstGeom prst="rect">
            <a:avLst/>
          </a:prstGeom>
        </p:spPr>
      </p:pic>
      <p:pic>
        <p:nvPicPr>
          <p:cNvPr id="180" name="Graphic 179" descr="Computer with solid fill">
            <a:extLst>
              <a:ext uri="{FF2B5EF4-FFF2-40B4-BE49-F238E27FC236}">
                <a16:creationId xmlns:a16="http://schemas.microsoft.com/office/drawing/2014/main" id="{B02967F6-8BD1-FEA6-EF0F-896D40759C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6043" y="2125761"/>
            <a:ext cx="214312" cy="214312"/>
          </a:xfrm>
          <a:prstGeom prst="rect">
            <a:avLst/>
          </a:prstGeom>
        </p:spPr>
      </p:pic>
      <p:pic>
        <p:nvPicPr>
          <p:cNvPr id="187" name="Graphic 186" descr="Computer with solid fill">
            <a:extLst>
              <a:ext uri="{FF2B5EF4-FFF2-40B4-BE49-F238E27FC236}">
                <a16:creationId xmlns:a16="http://schemas.microsoft.com/office/drawing/2014/main" id="{77A0A74A-A000-BAE9-0C7A-612A771DDE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3925" y="2428445"/>
            <a:ext cx="214312" cy="214312"/>
          </a:xfrm>
          <a:prstGeom prst="rect">
            <a:avLst/>
          </a:prstGeom>
        </p:spPr>
      </p:pic>
      <p:sp>
        <p:nvSpPr>
          <p:cNvPr id="155" name="Cloud 154">
            <a:extLst>
              <a:ext uri="{FF2B5EF4-FFF2-40B4-BE49-F238E27FC236}">
                <a16:creationId xmlns:a16="http://schemas.microsoft.com/office/drawing/2014/main" id="{B9589D08-3297-4910-7065-BA0E3321604C}"/>
              </a:ext>
            </a:extLst>
          </p:cNvPr>
          <p:cNvSpPr/>
          <p:nvPr/>
        </p:nvSpPr>
        <p:spPr>
          <a:xfrm>
            <a:off x="7658100" y="1191491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C67933B6-A084-6DCB-452A-56BEEBC2024A}"/>
              </a:ext>
            </a:extLst>
          </p:cNvPr>
          <p:cNvSpPr/>
          <p:nvPr/>
        </p:nvSpPr>
        <p:spPr>
          <a:xfrm>
            <a:off x="5122716" y="241113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807C596A-54F2-FA54-5978-C5B7C50AD207}"/>
              </a:ext>
            </a:extLst>
          </p:cNvPr>
          <p:cNvSpPr/>
          <p:nvPr/>
        </p:nvSpPr>
        <p:spPr>
          <a:xfrm>
            <a:off x="7086600" y="2608758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B9948CDF-5801-AEEF-3F5F-6D128ACA8F43}"/>
              </a:ext>
            </a:extLst>
          </p:cNvPr>
          <p:cNvSpPr/>
          <p:nvPr/>
        </p:nvSpPr>
        <p:spPr>
          <a:xfrm>
            <a:off x="5122716" y="376555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25098020-EDF3-39E8-146E-7C1D1C46871E}"/>
              </a:ext>
            </a:extLst>
          </p:cNvPr>
          <p:cNvSpPr/>
          <p:nvPr/>
        </p:nvSpPr>
        <p:spPr>
          <a:xfrm>
            <a:off x="7010400" y="4256272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65B10BD8-7EEC-79E3-A11A-F6971C7A188B}"/>
              </a:ext>
            </a:extLst>
          </p:cNvPr>
          <p:cNvSpPr/>
          <p:nvPr/>
        </p:nvSpPr>
        <p:spPr>
          <a:xfrm>
            <a:off x="5867400" y="1523999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EC95EF9-594B-6EEA-DF71-C6EAC22913A6}"/>
              </a:ext>
            </a:extLst>
          </p:cNvPr>
          <p:cNvGrpSpPr/>
          <p:nvPr/>
        </p:nvGrpSpPr>
        <p:grpSpPr>
          <a:xfrm>
            <a:off x="4166580" y="1488830"/>
            <a:ext cx="5687640" cy="3009960"/>
            <a:chOff x="4179195" y="1502662"/>
            <a:chExt cx="5687640" cy="30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14:cNvPr>
                <p14:cNvContentPartPr/>
                <p14:nvPr/>
              </p14:nvContentPartPr>
              <p14:xfrm>
                <a:off x="6015915" y="2194942"/>
                <a:ext cx="138960" cy="21852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11606" y="2190622"/>
                  <a:ext cx="147578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14:cNvPr>
                <p14:cNvContentPartPr/>
                <p14:nvPr/>
              </p14:nvContentPartPr>
              <p14:xfrm>
                <a:off x="4179195" y="2719102"/>
                <a:ext cx="899640" cy="16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74875" y="2714782"/>
                  <a:ext cx="908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14:cNvPr>
                <p14:cNvContentPartPr/>
                <p14:nvPr/>
              </p14:nvContentPartPr>
              <p14:xfrm>
                <a:off x="5670315" y="3170542"/>
                <a:ext cx="20880" cy="56268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66068" y="3166222"/>
                  <a:ext cx="29374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14:cNvPr>
                <p14:cNvContentPartPr/>
                <p14:nvPr/>
              </p14:nvContentPartPr>
              <p14:xfrm>
                <a:off x="6247395" y="2833222"/>
                <a:ext cx="860040" cy="10368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43075" y="2828917"/>
                  <a:ext cx="868680" cy="112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14:cNvPr>
                <p14:cNvContentPartPr/>
                <p14:nvPr/>
              </p14:nvContentPartPr>
              <p14:xfrm>
                <a:off x="6212475" y="2970382"/>
                <a:ext cx="886680" cy="8776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08155" y="2966062"/>
                  <a:ext cx="8953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14:cNvPr>
                <p14:cNvContentPartPr/>
                <p14:nvPr/>
              </p14:nvContentPartPr>
              <p14:xfrm>
                <a:off x="6125715" y="4336222"/>
                <a:ext cx="867960" cy="17640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21395" y="4331893"/>
                  <a:ext cx="876600" cy="185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14:cNvPr>
                <p14:cNvContentPartPr/>
                <p14:nvPr/>
              </p14:nvContentPartPr>
              <p14:xfrm>
                <a:off x="8122635" y="1502662"/>
                <a:ext cx="1744200" cy="292716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8315" y="1498342"/>
                  <a:ext cx="1752840" cy="29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14:cNvPr>
                <p14:cNvContentPartPr/>
                <p14:nvPr/>
              </p14:nvContentPartPr>
              <p14:xfrm>
                <a:off x="7008795" y="1671502"/>
                <a:ext cx="686520" cy="435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04475" y="1667217"/>
                  <a:ext cx="695160" cy="5212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A6778FD-573E-CA71-CDCF-74D9D3CA34C8}"/>
              </a:ext>
            </a:extLst>
          </p:cNvPr>
          <p:cNvSpPr txBox="1"/>
          <p:nvPr/>
        </p:nvSpPr>
        <p:spPr>
          <a:xfrm>
            <a:off x="2475706" y="5268403"/>
            <a:ext cx="932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Border Gateway Protocol (BGP) </a:t>
            </a:r>
            <a:r>
              <a:rPr lang="en-US" dirty="0"/>
              <a:t>is used for exchanging routing information between 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F0FD5-AB18-C9CB-1558-72359DE79C29}"/>
              </a:ext>
            </a:extLst>
          </p:cNvPr>
          <p:cNvSpPr txBox="1"/>
          <p:nvPr/>
        </p:nvSpPr>
        <p:spPr>
          <a:xfrm>
            <a:off x="2549645" y="5796208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 allows a router to tell other AS’s that it exists  and needs to be connected</a:t>
            </a:r>
          </a:p>
        </p:txBody>
      </p:sp>
    </p:spTree>
    <p:extLst>
      <p:ext uri="{BB962C8B-B14F-4D97-AF65-F5344CB8AC3E}">
        <p14:creationId xmlns:p14="http://schemas.microsoft.com/office/powerpoint/2010/main" val="2863884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Among the ISPs: BGP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603560" y="72263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Inter-AS routing protocol involves coordination amongst multiple AS’s, a common protocol needs to be used</a:t>
            </a:r>
          </a:p>
        </p:txBody>
      </p:sp>
      <p:grpSp>
        <p:nvGrpSpPr>
          <p:cNvPr id="12" name="Group 357">
            <a:extLst>
              <a:ext uri="{FF2B5EF4-FFF2-40B4-BE49-F238E27FC236}">
                <a16:creationId xmlns:a16="http://schemas.microsoft.com/office/drawing/2014/main" id="{82D16987-F9D2-38B6-9416-8CB8593011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65150" cy="293687"/>
            <a:chOff x="1871277" y="1576300"/>
            <a:chExt cx="1128371" cy="437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417B1-9761-C967-3611-4AADF6E1361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CAD89-98DC-080D-9304-20496407329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A70F7A-4D2E-B477-6636-D87741645E3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74EE8460-E73C-66CD-6275-A864FB82AB2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B1853160-7057-1B93-944A-FC7E95EEB26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A87A5117-C641-B656-22D6-DE43108CAE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AF575DD8-5796-23E8-15CF-86A878F60C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30800A-E1B7-822C-4B28-0A81D610B1AB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EC116F-7325-E1BE-A02B-7CEEC7E9B0B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57">
            <a:extLst>
              <a:ext uri="{FF2B5EF4-FFF2-40B4-BE49-F238E27FC236}">
                <a16:creationId xmlns:a16="http://schemas.microsoft.com/office/drawing/2014/main" id="{00F44705-7F9D-228D-7CBB-7AFD500816D8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730202"/>
            <a:ext cx="565150" cy="293687"/>
            <a:chOff x="1871277" y="1576300"/>
            <a:chExt cx="1128371" cy="4378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FAA842-EE45-E058-8658-FA7AE3C630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71A1FD-ACEF-E4B5-2204-80F52BEBF37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3E1A6-C5FB-DEE4-F61D-26289F76C0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361">
              <a:extLst>
                <a:ext uri="{FF2B5EF4-FFF2-40B4-BE49-F238E27FC236}">
                  <a16:creationId xmlns:a16="http://schemas.microsoft.com/office/drawing/2014/main" id="{05BAFAF0-2E73-49C1-16C2-456EACF756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2">
              <a:extLst>
                <a:ext uri="{FF2B5EF4-FFF2-40B4-BE49-F238E27FC236}">
                  <a16:creationId xmlns:a16="http://schemas.microsoft.com/office/drawing/2014/main" id="{BBC85789-9E2F-E80B-618D-B694AB7687D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3">
              <a:extLst>
                <a:ext uri="{FF2B5EF4-FFF2-40B4-BE49-F238E27FC236}">
                  <a16:creationId xmlns:a16="http://schemas.microsoft.com/office/drawing/2014/main" id="{BAF1AB18-F4DC-3078-B877-8595DEB135F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Freeform 364">
              <a:extLst>
                <a:ext uri="{FF2B5EF4-FFF2-40B4-BE49-F238E27FC236}">
                  <a16:creationId xmlns:a16="http://schemas.microsoft.com/office/drawing/2014/main" id="{DC86A93B-0053-3865-E4DB-F59259E65A2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CDD4E1-496E-6B63-683D-4292EBD88FA5}"/>
                </a:ext>
              </a:extLst>
            </p:cNvPr>
            <p:cNvCxnSpPr>
              <a:endCxn id="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527413-3BA3-AC13-60AE-DE9726FE990A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7BE06439-AF2A-5315-9F2F-2B25E4CB8505}"/>
              </a:ext>
            </a:extLst>
          </p:cNvPr>
          <p:cNvGrpSpPr>
            <a:grpSpLocks/>
          </p:cNvGrpSpPr>
          <p:nvPr/>
        </p:nvGrpSpPr>
        <p:grpSpPr bwMode="auto">
          <a:xfrm>
            <a:off x="2496449" y="3282156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A20FB3-4E35-E646-C4EB-8F429904FC4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481695-9CB7-8064-68A9-6E4A12D321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D42FE5-3103-2FC3-3577-E1445EDB6BC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25E3B71B-93D7-FE88-94B9-5CB54C4D78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9C8A3155-8071-AA02-B893-BCBEA4AD26B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9118523-A3D7-809B-46D5-7513913BDE0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F5D9228F-BFEA-D564-44DB-9F9EF64F31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235C81-BCB9-8351-BFB1-EA25552F11E9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14C42-E960-3DB6-B0FD-7433A0CC1FE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57">
            <a:extLst>
              <a:ext uri="{FF2B5EF4-FFF2-40B4-BE49-F238E27FC236}">
                <a16:creationId xmlns:a16="http://schemas.microsoft.com/office/drawing/2014/main" id="{6CD2D698-68C7-A8DD-6E5B-2D0BF4ECBD3F}"/>
              </a:ext>
            </a:extLst>
          </p:cNvPr>
          <p:cNvGrpSpPr>
            <a:grpSpLocks/>
          </p:cNvGrpSpPr>
          <p:nvPr/>
        </p:nvGrpSpPr>
        <p:grpSpPr bwMode="auto">
          <a:xfrm>
            <a:off x="2829824" y="2395636"/>
            <a:ext cx="565150" cy="293687"/>
            <a:chOff x="1871277" y="1576300"/>
            <a:chExt cx="1128371" cy="4378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9F93C7-2463-C504-9C07-64B3B46DB80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AF8917-C570-B762-E3F3-FD9E12672A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A89DDE-66F0-65C5-5AC5-E327282964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361">
              <a:extLst>
                <a:ext uri="{FF2B5EF4-FFF2-40B4-BE49-F238E27FC236}">
                  <a16:creationId xmlns:a16="http://schemas.microsoft.com/office/drawing/2014/main" id="{C0B23A51-B4A4-C36F-4223-3AB5A6B1EB3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62">
              <a:extLst>
                <a:ext uri="{FF2B5EF4-FFF2-40B4-BE49-F238E27FC236}">
                  <a16:creationId xmlns:a16="http://schemas.microsoft.com/office/drawing/2014/main" id="{3BE02EF2-FF6E-6EA6-963F-ED0B246E6E0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63">
              <a:extLst>
                <a:ext uri="{FF2B5EF4-FFF2-40B4-BE49-F238E27FC236}">
                  <a16:creationId xmlns:a16="http://schemas.microsoft.com/office/drawing/2014/main" id="{C274B97E-BD26-D05B-2BC7-9112746E96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4">
              <a:extLst>
                <a:ext uri="{FF2B5EF4-FFF2-40B4-BE49-F238E27FC236}">
                  <a16:creationId xmlns:a16="http://schemas.microsoft.com/office/drawing/2014/main" id="{213BA2B2-A2FD-90FC-6047-3C937D7ADDAE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A6A51A-0005-53C3-63A8-FE734ACD186D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5F1173-8A7F-F885-071E-B1AE1B01E7F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57">
            <a:extLst>
              <a:ext uri="{FF2B5EF4-FFF2-40B4-BE49-F238E27FC236}">
                <a16:creationId xmlns:a16="http://schemas.microsoft.com/office/drawing/2014/main" id="{BE557851-D023-20D5-9945-C8EDAD1129D5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4101207"/>
            <a:ext cx="565150" cy="293687"/>
            <a:chOff x="1871277" y="1576300"/>
            <a:chExt cx="1128371" cy="437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DA7793-AF32-CDB3-BAEF-5763E706278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23BD-8710-DA53-EF97-0FE40D40A16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80BD9-C66A-EDB3-D30D-9644C24FE76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7" name="Freeform 361">
              <a:extLst>
                <a:ext uri="{FF2B5EF4-FFF2-40B4-BE49-F238E27FC236}">
                  <a16:creationId xmlns:a16="http://schemas.microsoft.com/office/drawing/2014/main" id="{F53E79E4-B1AE-767E-FECE-1FADBF4AD52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62">
              <a:extLst>
                <a:ext uri="{FF2B5EF4-FFF2-40B4-BE49-F238E27FC236}">
                  <a16:creationId xmlns:a16="http://schemas.microsoft.com/office/drawing/2014/main" id="{2638EF72-8F79-18B3-1695-EEC5B3DBB9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363">
              <a:extLst>
                <a:ext uri="{FF2B5EF4-FFF2-40B4-BE49-F238E27FC236}">
                  <a16:creationId xmlns:a16="http://schemas.microsoft.com/office/drawing/2014/main" id="{FE1DA838-A866-CD14-BDDB-519B37B6943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4">
              <a:extLst>
                <a:ext uri="{FF2B5EF4-FFF2-40B4-BE49-F238E27FC236}">
                  <a16:creationId xmlns:a16="http://schemas.microsoft.com/office/drawing/2014/main" id="{99BE4CA7-FE91-8F2D-D7B4-35D810C660B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AE47F0-5880-C264-701C-A5E69CC71CA7}"/>
                </a:ext>
              </a:extLst>
            </p:cNvPr>
            <p:cNvCxnSpPr>
              <a:endCxn id="5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6C670-0C3A-26DD-0469-FFB558552C3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loud 152">
            <a:extLst>
              <a:ext uri="{FF2B5EF4-FFF2-40B4-BE49-F238E27FC236}">
                <a16:creationId xmlns:a16="http://schemas.microsoft.com/office/drawing/2014/main" id="{5B1D35C5-2B6B-6404-F26D-E34D0806C776}"/>
              </a:ext>
            </a:extLst>
          </p:cNvPr>
          <p:cNvSpPr/>
          <p:nvPr/>
        </p:nvSpPr>
        <p:spPr>
          <a:xfrm>
            <a:off x="493591" y="1843286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357">
            <a:extLst>
              <a:ext uri="{FF2B5EF4-FFF2-40B4-BE49-F238E27FC236}">
                <a16:creationId xmlns:a16="http://schemas.microsoft.com/office/drawing/2014/main" id="{166FC3B0-769F-234E-BBB7-98F4F8487D7A}"/>
              </a:ext>
            </a:extLst>
          </p:cNvPr>
          <p:cNvGrpSpPr>
            <a:grpSpLocks/>
          </p:cNvGrpSpPr>
          <p:nvPr/>
        </p:nvGrpSpPr>
        <p:grpSpPr bwMode="auto">
          <a:xfrm>
            <a:off x="3616886" y="2570658"/>
            <a:ext cx="565150" cy="293687"/>
            <a:chOff x="1871277" y="1576300"/>
            <a:chExt cx="1128371" cy="4378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8FC2C9-C351-A706-DBFC-9CDC8E43E7F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0B447F3-EB7A-A304-5ACF-10BF69EAE21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6376DA1-E450-53BC-6A0D-3D35D0E4B09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211043E-7B00-BBE6-D949-8E47ED0403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2">
              <a:extLst>
                <a:ext uri="{FF2B5EF4-FFF2-40B4-BE49-F238E27FC236}">
                  <a16:creationId xmlns:a16="http://schemas.microsoft.com/office/drawing/2014/main" id="{FB4F4144-267A-1D31-3C43-CEDC48C09C5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363">
              <a:extLst>
                <a:ext uri="{FF2B5EF4-FFF2-40B4-BE49-F238E27FC236}">
                  <a16:creationId xmlns:a16="http://schemas.microsoft.com/office/drawing/2014/main" id="{E14AA2B7-FF5B-0B4A-FEF5-74E5BD435CB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364">
              <a:extLst>
                <a:ext uri="{FF2B5EF4-FFF2-40B4-BE49-F238E27FC236}">
                  <a16:creationId xmlns:a16="http://schemas.microsoft.com/office/drawing/2014/main" id="{A1901893-F83C-173F-0AC3-C504BD6ABCC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F304E9-CC7B-18FD-AAB2-6D369631A6C4}"/>
                </a:ext>
              </a:extLst>
            </p:cNvPr>
            <p:cNvCxnSpPr>
              <a:endCxn id="15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8ED580-DB62-60ED-FF8B-9094D5C2EA6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94C2D66-2136-F6D6-E1D8-D37495B1654F}"/>
              </a:ext>
            </a:extLst>
          </p:cNvPr>
          <p:cNvGrpSpPr/>
          <p:nvPr/>
        </p:nvGrpSpPr>
        <p:grpSpPr>
          <a:xfrm>
            <a:off x="1623986" y="2617222"/>
            <a:ext cx="1966320" cy="1532880"/>
            <a:chOff x="1623986" y="2617222"/>
            <a:chExt cx="196632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986" y="3024377"/>
                  <a:ext cx="140040" cy="618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181" y="3479782"/>
                  <a:ext cx="695889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626" y="268274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580" y="3883715"/>
                  <a:ext cx="601211" cy="27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7562" y="2608222"/>
                  <a:ext cx="221369" cy="101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211FCD07-226B-EA30-BA66-187391C0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6" y="410776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8922D-DDCB-E50A-94BD-7AECEA12A99C}"/>
              </a:ext>
            </a:extLst>
          </p:cNvPr>
          <p:cNvSpPr txBox="1"/>
          <p:nvPr/>
        </p:nvSpPr>
        <p:spPr>
          <a:xfrm>
            <a:off x="1421725" y="51748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FF0C255-5379-A799-D514-0E7895EEC77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9987" y="2514303"/>
            <a:ext cx="214312" cy="214312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DB8E13C-154C-A95F-F607-1BED6ADA58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0879" y="2521536"/>
            <a:ext cx="214312" cy="214312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64B3C09-9123-285C-3780-613629E8CB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124" y="2695183"/>
            <a:ext cx="214312" cy="214312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17B63C0A-843A-8EED-70C4-85C8B547B5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6218" y="2933064"/>
            <a:ext cx="214312" cy="214312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F5A4E59-8428-B189-1DDF-C9D77857FA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7674" y="2467749"/>
            <a:ext cx="214312" cy="214312"/>
          </a:xfrm>
          <a:prstGeom prst="rect">
            <a:avLst/>
          </a:prstGeom>
        </p:spPr>
      </p:pic>
      <p:pic>
        <p:nvPicPr>
          <p:cNvPr id="166" name="Graphic 165" descr="Computer with solid fill">
            <a:extLst>
              <a:ext uri="{FF2B5EF4-FFF2-40B4-BE49-F238E27FC236}">
                <a16:creationId xmlns:a16="http://schemas.microsoft.com/office/drawing/2014/main" id="{C5D0DDEF-4B65-CA76-EA32-002C43B35DF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5866" y="2303974"/>
            <a:ext cx="214312" cy="214312"/>
          </a:xfrm>
          <a:prstGeom prst="rect">
            <a:avLst/>
          </a:prstGeom>
        </p:spPr>
      </p:pic>
      <p:pic>
        <p:nvPicPr>
          <p:cNvPr id="167" name="Graphic 166" descr="Computer with solid fill">
            <a:extLst>
              <a:ext uri="{FF2B5EF4-FFF2-40B4-BE49-F238E27FC236}">
                <a16:creationId xmlns:a16="http://schemas.microsoft.com/office/drawing/2014/main" id="{B05CBBF1-F3AA-3599-B864-0B455F2FB8A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5260" y="3962301"/>
            <a:ext cx="214312" cy="214312"/>
          </a:xfrm>
          <a:prstGeom prst="rect">
            <a:avLst/>
          </a:prstGeom>
        </p:spPr>
      </p:pic>
      <p:pic>
        <p:nvPicPr>
          <p:cNvPr id="168" name="Graphic 167" descr="Computer with solid fill">
            <a:extLst>
              <a:ext uri="{FF2B5EF4-FFF2-40B4-BE49-F238E27FC236}">
                <a16:creationId xmlns:a16="http://schemas.microsoft.com/office/drawing/2014/main" id="{767BD77D-AA6D-E180-3EDB-554C91BC2A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292" y="3848116"/>
            <a:ext cx="214312" cy="214312"/>
          </a:xfrm>
          <a:prstGeom prst="rect">
            <a:avLst/>
          </a:prstGeom>
        </p:spPr>
      </p:pic>
      <p:pic>
        <p:nvPicPr>
          <p:cNvPr id="169" name="Graphic 168" descr="Computer with solid fill">
            <a:extLst>
              <a:ext uri="{FF2B5EF4-FFF2-40B4-BE49-F238E27FC236}">
                <a16:creationId xmlns:a16="http://schemas.microsoft.com/office/drawing/2014/main" id="{AD069C8B-411D-ADF6-9B5C-54DDA052EF7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24163" y="4160738"/>
            <a:ext cx="214312" cy="214312"/>
          </a:xfrm>
          <a:prstGeom prst="rect">
            <a:avLst/>
          </a:prstGeom>
        </p:spPr>
      </p:pic>
      <p:pic>
        <p:nvPicPr>
          <p:cNvPr id="170" name="Graphic 169" descr="Computer with solid fill">
            <a:extLst>
              <a:ext uri="{FF2B5EF4-FFF2-40B4-BE49-F238E27FC236}">
                <a16:creationId xmlns:a16="http://schemas.microsoft.com/office/drawing/2014/main" id="{F31AAE17-9132-D6E7-712A-33F39AA9C17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253" y="3913187"/>
            <a:ext cx="214312" cy="214312"/>
          </a:xfrm>
          <a:prstGeom prst="rect">
            <a:avLst/>
          </a:prstGeom>
        </p:spPr>
      </p:pic>
      <p:pic>
        <p:nvPicPr>
          <p:cNvPr id="171" name="Graphic 170" descr="Computer with solid fill">
            <a:extLst>
              <a:ext uri="{FF2B5EF4-FFF2-40B4-BE49-F238E27FC236}">
                <a16:creationId xmlns:a16="http://schemas.microsoft.com/office/drawing/2014/main" id="{366470C8-9515-D13C-EDED-46161B5AA3D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796" y="3719223"/>
            <a:ext cx="214312" cy="214312"/>
          </a:xfrm>
          <a:prstGeom prst="rect">
            <a:avLst/>
          </a:prstGeom>
        </p:spPr>
      </p:pic>
      <p:pic>
        <p:nvPicPr>
          <p:cNvPr id="172" name="Graphic 171" descr="Computer with solid fill">
            <a:extLst>
              <a:ext uri="{FF2B5EF4-FFF2-40B4-BE49-F238E27FC236}">
                <a16:creationId xmlns:a16="http://schemas.microsoft.com/office/drawing/2014/main" id="{4B02A137-1A47-D610-7263-B356519DD6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892" y="3575843"/>
            <a:ext cx="214312" cy="214312"/>
          </a:xfrm>
          <a:prstGeom prst="rect">
            <a:avLst/>
          </a:prstGeom>
        </p:spPr>
      </p:pic>
      <p:pic>
        <p:nvPicPr>
          <p:cNvPr id="173" name="Graphic 172" descr="Computer with solid fill">
            <a:extLst>
              <a:ext uri="{FF2B5EF4-FFF2-40B4-BE49-F238E27FC236}">
                <a16:creationId xmlns:a16="http://schemas.microsoft.com/office/drawing/2014/main" id="{F4121F16-2BCB-71B9-CA1C-767A3A86F5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10665" y="3173690"/>
            <a:ext cx="214312" cy="214312"/>
          </a:xfrm>
          <a:prstGeom prst="rect">
            <a:avLst/>
          </a:prstGeom>
        </p:spPr>
      </p:pic>
      <p:pic>
        <p:nvPicPr>
          <p:cNvPr id="174" name="Graphic 173" descr="Computer with solid fill">
            <a:extLst>
              <a:ext uri="{FF2B5EF4-FFF2-40B4-BE49-F238E27FC236}">
                <a16:creationId xmlns:a16="http://schemas.microsoft.com/office/drawing/2014/main" id="{52E8488C-B218-254C-841D-F4F5B4F39F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6773" y="3435866"/>
            <a:ext cx="214312" cy="214312"/>
          </a:xfrm>
          <a:prstGeom prst="rect">
            <a:avLst/>
          </a:prstGeom>
        </p:spPr>
      </p:pic>
      <p:pic>
        <p:nvPicPr>
          <p:cNvPr id="175" name="Graphic 174" descr="Computer with solid fill">
            <a:extLst>
              <a:ext uri="{FF2B5EF4-FFF2-40B4-BE49-F238E27FC236}">
                <a16:creationId xmlns:a16="http://schemas.microsoft.com/office/drawing/2014/main" id="{B0D192E8-62DB-AE90-7E2D-99FF32371AC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8522" y="2226470"/>
            <a:ext cx="214312" cy="214312"/>
          </a:xfrm>
          <a:prstGeom prst="rect">
            <a:avLst/>
          </a:prstGeom>
        </p:spPr>
      </p:pic>
      <p:pic>
        <p:nvPicPr>
          <p:cNvPr id="180" name="Graphic 179" descr="Computer with solid fill">
            <a:extLst>
              <a:ext uri="{FF2B5EF4-FFF2-40B4-BE49-F238E27FC236}">
                <a16:creationId xmlns:a16="http://schemas.microsoft.com/office/drawing/2014/main" id="{B02967F6-8BD1-FEA6-EF0F-896D40759C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6043" y="2125761"/>
            <a:ext cx="214312" cy="214312"/>
          </a:xfrm>
          <a:prstGeom prst="rect">
            <a:avLst/>
          </a:prstGeom>
        </p:spPr>
      </p:pic>
      <p:pic>
        <p:nvPicPr>
          <p:cNvPr id="187" name="Graphic 186" descr="Computer with solid fill">
            <a:extLst>
              <a:ext uri="{FF2B5EF4-FFF2-40B4-BE49-F238E27FC236}">
                <a16:creationId xmlns:a16="http://schemas.microsoft.com/office/drawing/2014/main" id="{77A0A74A-A000-BAE9-0C7A-612A771DDE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3925" y="2428445"/>
            <a:ext cx="214312" cy="214312"/>
          </a:xfrm>
          <a:prstGeom prst="rect">
            <a:avLst/>
          </a:prstGeom>
        </p:spPr>
      </p:pic>
      <p:sp>
        <p:nvSpPr>
          <p:cNvPr id="155" name="Cloud 154">
            <a:extLst>
              <a:ext uri="{FF2B5EF4-FFF2-40B4-BE49-F238E27FC236}">
                <a16:creationId xmlns:a16="http://schemas.microsoft.com/office/drawing/2014/main" id="{B9589D08-3297-4910-7065-BA0E3321604C}"/>
              </a:ext>
            </a:extLst>
          </p:cNvPr>
          <p:cNvSpPr/>
          <p:nvPr/>
        </p:nvSpPr>
        <p:spPr>
          <a:xfrm>
            <a:off x="7658100" y="1191491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C67933B6-A084-6DCB-452A-56BEEBC2024A}"/>
              </a:ext>
            </a:extLst>
          </p:cNvPr>
          <p:cNvSpPr/>
          <p:nvPr/>
        </p:nvSpPr>
        <p:spPr>
          <a:xfrm>
            <a:off x="5122716" y="241113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807C596A-54F2-FA54-5978-C5B7C50AD207}"/>
              </a:ext>
            </a:extLst>
          </p:cNvPr>
          <p:cNvSpPr/>
          <p:nvPr/>
        </p:nvSpPr>
        <p:spPr>
          <a:xfrm>
            <a:off x="7086600" y="2608758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B9948CDF-5801-AEEF-3F5F-6D128ACA8F43}"/>
              </a:ext>
            </a:extLst>
          </p:cNvPr>
          <p:cNvSpPr/>
          <p:nvPr/>
        </p:nvSpPr>
        <p:spPr>
          <a:xfrm>
            <a:off x="5122716" y="376555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25098020-EDF3-39E8-146E-7C1D1C46871E}"/>
              </a:ext>
            </a:extLst>
          </p:cNvPr>
          <p:cNvSpPr/>
          <p:nvPr/>
        </p:nvSpPr>
        <p:spPr>
          <a:xfrm>
            <a:off x="7010400" y="4256272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65B10BD8-7EEC-79E3-A11A-F6971C7A188B}"/>
              </a:ext>
            </a:extLst>
          </p:cNvPr>
          <p:cNvSpPr/>
          <p:nvPr/>
        </p:nvSpPr>
        <p:spPr>
          <a:xfrm>
            <a:off x="5867400" y="1523999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EC95EF9-594B-6EEA-DF71-C6EAC22913A6}"/>
              </a:ext>
            </a:extLst>
          </p:cNvPr>
          <p:cNvGrpSpPr/>
          <p:nvPr/>
        </p:nvGrpSpPr>
        <p:grpSpPr>
          <a:xfrm>
            <a:off x="4166580" y="1488830"/>
            <a:ext cx="5687640" cy="3009960"/>
            <a:chOff x="4179195" y="1502662"/>
            <a:chExt cx="5687640" cy="30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14:cNvPr>
                <p14:cNvContentPartPr/>
                <p14:nvPr/>
              </p14:nvContentPartPr>
              <p14:xfrm>
                <a:off x="6015915" y="2194942"/>
                <a:ext cx="138960" cy="21852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11606" y="2190622"/>
                  <a:ext cx="147578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14:cNvPr>
                <p14:cNvContentPartPr/>
                <p14:nvPr/>
              </p14:nvContentPartPr>
              <p14:xfrm>
                <a:off x="4179195" y="2719102"/>
                <a:ext cx="899640" cy="16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74875" y="2714782"/>
                  <a:ext cx="908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14:cNvPr>
                <p14:cNvContentPartPr/>
                <p14:nvPr/>
              </p14:nvContentPartPr>
              <p14:xfrm>
                <a:off x="5670315" y="3170542"/>
                <a:ext cx="20880" cy="56268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66068" y="3166222"/>
                  <a:ext cx="29374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14:cNvPr>
                <p14:cNvContentPartPr/>
                <p14:nvPr/>
              </p14:nvContentPartPr>
              <p14:xfrm>
                <a:off x="6247395" y="2833222"/>
                <a:ext cx="860040" cy="10368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43075" y="2828917"/>
                  <a:ext cx="868680" cy="112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14:cNvPr>
                <p14:cNvContentPartPr/>
                <p14:nvPr/>
              </p14:nvContentPartPr>
              <p14:xfrm>
                <a:off x="6212475" y="2970382"/>
                <a:ext cx="886680" cy="8776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08155" y="2966062"/>
                  <a:ext cx="8953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14:cNvPr>
                <p14:cNvContentPartPr/>
                <p14:nvPr/>
              </p14:nvContentPartPr>
              <p14:xfrm>
                <a:off x="6125715" y="4336222"/>
                <a:ext cx="867960" cy="17640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21395" y="4331893"/>
                  <a:ext cx="876600" cy="185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14:cNvPr>
                <p14:cNvContentPartPr/>
                <p14:nvPr/>
              </p14:nvContentPartPr>
              <p14:xfrm>
                <a:off x="8122635" y="1502662"/>
                <a:ext cx="1744200" cy="292716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8315" y="1498342"/>
                  <a:ext cx="1752840" cy="29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14:cNvPr>
                <p14:cNvContentPartPr/>
                <p14:nvPr/>
              </p14:nvContentPartPr>
              <p14:xfrm>
                <a:off x="7008795" y="1671502"/>
                <a:ext cx="686520" cy="435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04475" y="1667217"/>
                  <a:ext cx="695160" cy="5212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A6778FD-573E-CA71-CDCF-74D9D3CA34C8}"/>
              </a:ext>
            </a:extLst>
          </p:cNvPr>
          <p:cNvSpPr txBox="1"/>
          <p:nvPr/>
        </p:nvSpPr>
        <p:spPr>
          <a:xfrm>
            <a:off x="2475706" y="5268403"/>
            <a:ext cx="932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Border Gateway Protocol (BGP) </a:t>
            </a:r>
            <a:r>
              <a:rPr lang="en-US" dirty="0"/>
              <a:t>is used for exchanging routing information between 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F0FD5-AB18-C9CB-1558-72359DE79C29}"/>
              </a:ext>
            </a:extLst>
          </p:cNvPr>
          <p:cNvSpPr txBox="1"/>
          <p:nvPr/>
        </p:nvSpPr>
        <p:spPr>
          <a:xfrm>
            <a:off x="2549645" y="5796208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 allows a router to tell other AS’s that it exists  and needs to be connected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B0C70-872F-EE1E-97D1-5DBAA0464651}"/>
              </a:ext>
            </a:extLst>
          </p:cNvPr>
          <p:cNvSpPr txBox="1"/>
          <p:nvPr/>
        </p:nvSpPr>
        <p:spPr>
          <a:xfrm>
            <a:off x="5328170" y="25432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E9A56-431C-FB8E-D644-84E935EE032B}"/>
              </a:ext>
            </a:extLst>
          </p:cNvPr>
          <p:cNvSpPr txBox="1"/>
          <p:nvPr/>
        </p:nvSpPr>
        <p:spPr>
          <a:xfrm>
            <a:off x="6096000" y="16929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967BF0-9646-2CDA-D45A-1BD4912EF806}"/>
              </a:ext>
            </a:extLst>
          </p:cNvPr>
          <p:cNvSpPr txBox="1"/>
          <p:nvPr/>
        </p:nvSpPr>
        <p:spPr>
          <a:xfrm>
            <a:off x="7347758" y="274839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59062D-3EED-D261-2A11-62B4D237EE97}"/>
              </a:ext>
            </a:extLst>
          </p:cNvPr>
          <p:cNvSpPr txBox="1"/>
          <p:nvPr/>
        </p:nvSpPr>
        <p:spPr>
          <a:xfrm>
            <a:off x="5368238" y="388765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408CDA-1EFC-1D6B-DF36-1A81BC0181C8}"/>
              </a:ext>
            </a:extLst>
          </p:cNvPr>
          <p:cNvSpPr txBox="1"/>
          <p:nvPr/>
        </p:nvSpPr>
        <p:spPr>
          <a:xfrm>
            <a:off x="7199141" y="441059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3AD550-FE0E-F161-C60A-C06B3945DDE3}"/>
              </a:ext>
            </a:extLst>
          </p:cNvPr>
          <p:cNvSpPr txBox="1"/>
          <p:nvPr/>
        </p:nvSpPr>
        <p:spPr>
          <a:xfrm>
            <a:off x="7898918" y="13393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AS6</a:t>
            </a:r>
          </a:p>
        </p:txBody>
      </p:sp>
      <p:grpSp>
        <p:nvGrpSpPr>
          <p:cNvPr id="133" name="Group 357">
            <a:extLst>
              <a:ext uri="{FF2B5EF4-FFF2-40B4-BE49-F238E27FC236}">
                <a16:creationId xmlns:a16="http://schemas.microsoft.com/office/drawing/2014/main" id="{6F534E04-6494-2A06-0620-EB48865150B1}"/>
              </a:ext>
            </a:extLst>
          </p:cNvPr>
          <p:cNvGrpSpPr>
            <a:grpSpLocks/>
          </p:cNvGrpSpPr>
          <p:nvPr/>
        </p:nvGrpSpPr>
        <p:grpSpPr bwMode="auto">
          <a:xfrm>
            <a:off x="5042243" y="2671830"/>
            <a:ext cx="251317" cy="120790"/>
            <a:chOff x="1871277" y="1576300"/>
            <a:chExt cx="1128371" cy="43786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C217CE4-F092-7654-E732-5EA38CBD103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AD76D8-C4E2-D859-AB94-6B0DBF5C4AF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226906-2838-7A7A-6E91-840D8CDE7F5E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7" name="Freeform 361">
              <a:extLst>
                <a:ext uri="{FF2B5EF4-FFF2-40B4-BE49-F238E27FC236}">
                  <a16:creationId xmlns:a16="http://schemas.microsoft.com/office/drawing/2014/main" id="{6D484CD1-B2F4-7230-D752-42AF74F10012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Freeform 362">
              <a:extLst>
                <a:ext uri="{FF2B5EF4-FFF2-40B4-BE49-F238E27FC236}">
                  <a16:creationId xmlns:a16="http://schemas.microsoft.com/office/drawing/2014/main" id="{4660C51C-F4F9-F46F-A232-E72313083E48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Freeform 363">
              <a:extLst>
                <a:ext uri="{FF2B5EF4-FFF2-40B4-BE49-F238E27FC236}">
                  <a16:creationId xmlns:a16="http://schemas.microsoft.com/office/drawing/2014/main" id="{70F7F670-31AA-D7AB-F092-D350C676BE7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Freeform 364">
              <a:extLst>
                <a:ext uri="{FF2B5EF4-FFF2-40B4-BE49-F238E27FC236}">
                  <a16:creationId xmlns:a16="http://schemas.microsoft.com/office/drawing/2014/main" id="{92C22EAE-6BBC-9AC1-20EC-899BDF8BCCF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7FCEF9-08C4-AF8F-F70B-8C279FA06041}"/>
                </a:ext>
              </a:extLst>
            </p:cNvPr>
            <p:cNvCxnSpPr>
              <a:endCxn id="1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2193FC6-5CC1-EBD2-05C9-E47A0CFFCD59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357">
            <a:extLst>
              <a:ext uri="{FF2B5EF4-FFF2-40B4-BE49-F238E27FC236}">
                <a16:creationId xmlns:a16="http://schemas.microsoft.com/office/drawing/2014/main" id="{5B3C46F3-8D45-6B19-8493-4A07A32392CB}"/>
              </a:ext>
            </a:extLst>
          </p:cNvPr>
          <p:cNvGrpSpPr>
            <a:grpSpLocks/>
          </p:cNvGrpSpPr>
          <p:nvPr/>
        </p:nvGrpSpPr>
        <p:grpSpPr bwMode="auto">
          <a:xfrm>
            <a:off x="5552881" y="3719223"/>
            <a:ext cx="270478" cy="151299"/>
            <a:chOff x="1871277" y="1576300"/>
            <a:chExt cx="1128371" cy="43786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4D9D541-C7DE-8922-A450-8ADDB5042C0A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8E0E333-5FCC-8352-6568-37ABF3535C92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438E58C-02E0-AB9B-1DA2-375132A9FDA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Freeform 361">
              <a:extLst>
                <a:ext uri="{FF2B5EF4-FFF2-40B4-BE49-F238E27FC236}">
                  <a16:creationId xmlns:a16="http://schemas.microsoft.com/office/drawing/2014/main" id="{C1DFFD55-6F68-0E33-6D27-E1A84FC153C5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8" name="Freeform 362">
              <a:extLst>
                <a:ext uri="{FF2B5EF4-FFF2-40B4-BE49-F238E27FC236}">
                  <a16:creationId xmlns:a16="http://schemas.microsoft.com/office/drawing/2014/main" id="{C7006967-3486-A9D9-C1B8-2D5D5114E6D7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Freeform 363">
              <a:extLst>
                <a:ext uri="{FF2B5EF4-FFF2-40B4-BE49-F238E27FC236}">
                  <a16:creationId xmlns:a16="http://schemas.microsoft.com/office/drawing/2014/main" id="{14DCCFD8-A8C7-7423-6B39-BD51473ED0E5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Freeform 364">
              <a:extLst>
                <a:ext uri="{FF2B5EF4-FFF2-40B4-BE49-F238E27FC236}">
                  <a16:creationId xmlns:a16="http://schemas.microsoft.com/office/drawing/2014/main" id="{5CE879AA-BA62-A827-60A4-682ACEBA6B73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E64EE3F-092E-9084-0B1B-332F09E750C0}"/>
                </a:ext>
              </a:extLst>
            </p:cNvPr>
            <p:cNvCxnSpPr>
              <a:endCxn id="1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F2E5DCE-E204-C810-3851-9DD21EEBDBE9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357">
            <a:extLst>
              <a:ext uri="{FF2B5EF4-FFF2-40B4-BE49-F238E27FC236}">
                <a16:creationId xmlns:a16="http://schemas.microsoft.com/office/drawing/2014/main" id="{52EF5123-2576-CA3F-68C5-3D59D0292473}"/>
              </a:ext>
            </a:extLst>
          </p:cNvPr>
          <p:cNvGrpSpPr>
            <a:grpSpLocks/>
          </p:cNvGrpSpPr>
          <p:nvPr/>
        </p:nvGrpSpPr>
        <p:grpSpPr bwMode="auto">
          <a:xfrm>
            <a:off x="6157216" y="2777555"/>
            <a:ext cx="206662" cy="93675"/>
            <a:chOff x="1871277" y="1576300"/>
            <a:chExt cx="1128371" cy="43786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3D99A6F-CE56-1D08-32BB-D36655D25C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89A2A372-4F49-6171-95F8-BCE974784BE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C69DA16F-2E88-2591-6F25-99767E772D2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33" name="Freeform 361">
              <a:extLst>
                <a:ext uri="{FF2B5EF4-FFF2-40B4-BE49-F238E27FC236}">
                  <a16:creationId xmlns:a16="http://schemas.microsoft.com/office/drawing/2014/main" id="{5B053596-176B-0C38-CCBF-EEA24F9C998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4" name="Freeform 362">
              <a:extLst>
                <a:ext uri="{FF2B5EF4-FFF2-40B4-BE49-F238E27FC236}">
                  <a16:creationId xmlns:a16="http://schemas.microsoft.com/office/drawing/2014/main" id="{325D040F-2EF6-510A-150E-62937449AE9B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6" name="Freeform 363">
              <a:extLst>
                <a:ext uri="{FF2B5EF4-FFF2-40B4-BE49-F238E27FC236}">
                  <a16:creationId xmlns:a16="http://schemas.microsoft.com/office/drawing/2014/main" id="{6039A5D5-8D68-E3E3-0F6D-01691501FE6E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7" name="Freeform 364">
              <a:extLst>
                <a:ext uri="{FF2B5EF4-FFF2-40B4-BE49-F238E27FC236}">
                  <a16:creationId xmlns:a16="http://schemas.microsoft.com/office/drawing/2014/main" id="{81653D70-21EB-23F4-6062-EB9451E4928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672948AC-2735-3C74-AD48-C2139CBF4CFC}"/>
                </a:ext>
              </a:extLst>
            </p:cNvPr>
            <p:cNvCxnSpPr>
              <a:endCxn id="1030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8DE0F707-34D1-73C1-43B3-109CD017E73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1" name="Group 357">
            <a:extLst>
              <a:ext uri="{FF2B5EF4-FFF2-40B4-BE49-F238E27FC236}">
                <a16:creationId xmlns:a16="http://schemas.microsoft.com/office/drawing/2014/main" id="{95B700F9-6AD7-F9F9-FC51-C2BD49993E81}"/>
              </a:ext>
            </a:extLst>
          </p:cNvPr>
          <p:cNvGrpSpPr>
            <a:grpSpLocks/>
          </p:cNvGrpSpPr>
          <p:nvPr/>
        </p:nvGrpSpPr>
        <p:grpSpPr bwMode="auto">
          <a:xfrm>
            <a:off x="6043771" y="2136995"/>
            <a:ext cx="266700" cy="152400"/>
            <a:chOff x="1871277" y="1576300"/>
            <a:chExt cx="1128371" cy="437861"/>
          </a:xfrm>
        </p:grpSpPr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8754DDBE-42B6-48DF-305C-F2ABEAECDC10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529180E4-19D2-A3E5-BA43-D0F2268850B8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B689D524-703B-C9B8-C228-178A71526D6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46" name="Freeform 361">
              <a:extLst>
                <a:ext uri="{FF2B5EF4-FFF2-40B4-BE49-F238E27FC236}">
                  <a16:creationId xmlns:a16="http://schemas.microsoft.com/office/drawing/2014/main" id="{9644DCFA-9DE7-B377-CBFA-89CCC752BD3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7" name="Freeform 362">
              <a:extLst>
                <a:ext uri="{FF2B5EF4-FFF2-40B4-BE49-F238E27FC236}">
                  <a16:creationId xmlns:a16="http://schemas.microsoft.com/office/drawing/2014/main" id="{0849CC90-A56E-5F30-8E08-3A80732BD2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8" name="Freeform 363">
              <a:extLst>
                <a:ext uri="{FF2B5EF4-FFF2-40B4-BE49-F238E27FC236}">
                  <a16:creationId xmlns:a16="http://schemas.microsoft.com/office/drawing/2014/main" id="{26158298-7FC2-53FD-FECB-41C69B6FFBB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9" name="Freeform 364">
              <a:extLst>
                <a:ext uri="{FF2B5EF4-FFF2-40B4-BE49-F238E27FC236}">
                  <a16:creationId xmlns:a16="http://schemas.microsoft.com/office/drawing/2014/main" id="{93FC9A8C-1C0F-177F-D21E-329657609CB7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998D6302-4F81-2819-520D-083AE29B416B}"/>
                </a:ext>
              </a:extLst>
            </p:cNvPr>
            <p:cNvCxnSpPr>
              <a:endCxn id="104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FE66E343-8637-7930-DBBF-66848689BE9F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2" name="Group 357">
            <a:extLst>
              <a:ext uri="{FF2B5EF4-FFF2-40B4-BE49-F238E27FC236}">
                <a16:creationId xmlns:a16="http://schemas.microsoft.com/office/drawing/2014/main" id="{55E6A5E0-BB14-B09C-AA52-2E902728645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333982"/>
            <a:ext cx="210883" cy="176766"/>
            <a:chOff x="1871277" y="1576300"/>
            <a:chExt cx="1128371" cy="437861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119D9E65-5093-C494-B6C1-6B1A95DB668F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F026FD54-649E-CD38-86FF-124EA0AC8BF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87D165F8-3F0C-D5CD-B0E2-94D11334C39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6" name="Freeform 361">
              <a:extLst>
                <a:ext uri="{FF2B5EF4-FFF2-40B4-BE49-F238E27FC236}">
                  <a16:creationId xmlns:a16="http://schemas.microsoft.com/office/drawing/2014/main" id="{95C113EC-45F1-CAE5-434A-CCABC05303C4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7" name="Freeform 362">
              <a:extLst>
                <a:ext uri="{FF2B5EF4-FFF2-40B4-BE49-F238E27FC236}">
                  <a16:creationId xmlns:a16="http://schemas.microsoft.com/office/drawing/2014/main" id="{905B625D-740D-6CB7-6609-9C8EDBC5F461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8" name="Freeform 363">
              <a:extLst>
                <a:ext uri="{FF2B5EF4-FFF2-40B4-BE49-F238E27FC236}">
                  <a16:creationId xmlns:a16="http://schemas.microsoft.com/office/drawing/2014/main" id="{342AB86E-F838-792B-2C72-8AD7BC6869ED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9" name="Freeform 364">
              <a:extLst>
                <a:ext uri="{FF2B5EF4-FFF2-40B4-BE49-F238E27FC236}">
                  <a16:creationId xmlns:a16="http://schemas.microsoft.com/office/drawing/2014/main" id="{7FE4EA7D-5165-ACC7-C346-104015AB276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9CEC38C1-C2C3-A652-AC68-47BECC4B46B0}"/>
                </a:ext>
              </a:extLst>
            </p:cNvPr>
            <p:cNvCxnSpPr>
              <a:endCxn id="105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46248305-2807-505B-1326-9B30381A309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2" name="Group 357">
            <a:extLst>
              <a:ext uri="{FF2B5EF4-FFF2-40B4-BE49-F238E27FC236}">
                <a16:creationId xmlns:a16="http://schemas.microsoft.com/office/drawing/2014/main" id="{BCFFE60C-BE34-5AF5-4EDF-9565E7B5A295}"/>
              </a:ext>
            </a:extLst>
          </p:cNvPr>
          <p:cNvGrpSpPr>
            <a:grpSpLocks/>
          </p:cNvGrpSpPr>
          <p:nvPr/>
        </p:nvGrpSpPr>
        <p:grpSpPr bwMode="auto">
          <a:xfrm>
            <a:off x="5965714" y="4210396"/>
            <a:ext cx="313403" cy="176400"/>
            <a:chOff x="1871277" y="1576300"/>
            <a:chExt cx="1128371" cy="437861"/>
          </a:xfrm>
        </p:grpSpPr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7C168E35-5A7F-0350-EEC2-D928E886DA34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01EF009E-5D94-9978-BB7C-8C5DB1C5EF5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54EFD3E2-4D40-8D99-EA95-ED6D63CE43B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6" name="Freeform 361">
              <a:extLst>
                <a:ext uri="{FF2B5EF4-FFF2-40B4-BE49-F238E27FC236}">
                  <a16:creationId xmlns:a16="http://schemas.microsoft.com/office/drawing/2014/main" id="{90595759-90D6-D4F9-A829-4299A3963C72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7" name="Freeform 362">
              <a:extLst>
                <a:ext uri="{FF2B5EF4-FFF2-40B4-BE49-F238E27FC236}">
                  <a16:creationId xmlns:a16="http://schemas.microsoft.com/office/drawing/2014/main" id="{076A556E-CD55-79C3-1051-82B3E612A83D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8" name="Freeform 363">
              <a:extLst>
                <a:ext uri="{FF2B5EF4-FFF2-40B4-BE49-F238E27FC236}">
                  <a16:creationId xmlns:a16="http://schemas.microsoft.com/office/drawing/2014/main" id="{A50F1B7E-DF42-EF21-D44E-0F646463EA4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9" name="Freeform 364">
              <a:extLst>
                <a:ext uri="{FF2B5EF4-FFF2-40B4-BE49-F238E27FC236}">
                  <a16:creationId xmlns:a16="http://schemas.microsoft.com/office/drawing/2014/main" id="{9610AE02-F083-BDF0-F922-9E4801231FC1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B72FA153-E812-96A5-C6A9-01417F3D9847}"/>
                </a:ext>
              </a:extLst>
            </p:cNvPr>
            <p:cNvCxnSpPr>
              <a:endCxn id="106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A25F40D1-0DCF-C761-2249-4C8845A1C6CB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2" name="Group 357">
            <a:extLst>
              <a:ext uri="{FF2B5EF4-FFF2-40B4-BE49-F238E27FC236}">
                <a16:creationId xmlns:a16="http://schemas.microsoft.com/office/drawing/2014/main" id="{9C820489-1A76-A0B0-9DBC-1C4E3468D9B3}"/>
              </a:ext>
            </a:extLst>
          </p:cNvPr>
          <p:cNvGrpSpPr>
            <a:grpSpLocks/>
          </p:cNvGrpSpPr>
          <p:nvPr/>
        </p:nvGrpSpPr>
        <p:grpSpPr bwMode="auto">
          <a:xfrm>
            <a:off x="6957289" y="2896239"/>
            <a:ext cx="307976" cy="108747"/>
            <a:chOff x="1871277" y="1576300"/>
            <a:chExt cx="1128371" cy="437861"/>
          </a:xfrm>
        </p:grpSpPr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D27A9A4A-FB61-2AF5-9768-6664E5EE9D7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60F66408-D144-AFCB-AF15-61F2EC9D728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8BE0F824-51C9-BA8A-EDDB-BD22A666B06C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6" name="Freeform 361">
              <a:extLst>
                <a:ext uri="{FF2B5EF4-FFF2-40B4-BE49-F238E27FC236}">
                  <a16:creationId xmlns:a16="http://schemas.microsoft.com/office/drawing/2014/main" id="{1BB443B4-BE79-3593-F0FC-D69E247A32D0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7" name="Freeform 362">
              <a:extLst>
                <a:ext uri="{FF2B5EF4-FFF2-40B4-BE49-F238E27FC236}">
                  <a16:creationId xmlns:a16="http://schemas.microsoft.com/office/drawing/2014/main" id="{3D1042CB-1B34-801C-E81C-E799715D3B2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8" name="Freeform 363">
              <a:extLst>
                <a:ext uri="{FF2B5EF4-FFF2-40B4-BE49-F238E27FC236}">
                  <a16:creationId xmlns:a16="http://schemas.microsoft.com/office/drawing/2014/main" id="{FA133FE0-F73E-328F-BFEB-D5F91114E4B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9" name="Freeform 364">
              <a:extLst>
                <a:ext uri="{FF2B5EF4-FFF2-40B4-BE49-F238E27FC236}">
                  <a16:creationId xmlns:a16="http://schemas.microsoft.com/office/drawing/2014/main" id="{5D00B23B-0BC8-A7F5-01F5-8C5870BEFD35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74803D4-7542-858F-890A-D58B6D8561C3}"/>
                </a:ext>
              </a:extLst>
            </p:cNvPr>
            <p:cNvCxnSpPr>
              <a:endCxn id="107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D871768-6254-554A-9570-D5F5CFA266F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2" name="Group 357">
            <a:extLst>
              <a:ext uri="{FF2B5EF4-FFF2-40B4-BE49-F238E27FC236}">
                <a16:creationId xmlns:a16="http://schemas.microsoft.com/office/drawing/2014/main" id="{F135D424-2F1F-9379-7A4D-8630F48D7F3C}"/>
              </a:ext>
            </a:extLst>
          </p:cNvPr>
          <p:cNvGrpSpPr>
            <a:grpSpLocks/>
          </p:cNvGrpSpPr>
          <p:nvPr/>
        </p:nvGrpSpPr>
        <p:grpSpPr bwMode="auto">
          <a:xfrm>
            <a:off x="6855651" y="1627223"/>
            <a:ext cx="301607" cy="148014"/>
            <a:chOff x="1871277" y="1576300"/>
            <a:chExt cx="1128371" cy="437861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37A5F002-7E2D-453D-BA1C-1C9079FF244F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30E79179-DC67-EA3B-9188-F5D09A8C30B4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388CDA41-AEED-D36A-3638-5A0963E68FCF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6" name="Freeform 361">
              <a:extLst>
                <a:ext uri="{FF2B5EF4-FFF2-40B4-BE49-F238E27FC236}">
                  <a16:creationId xmlns:a16="http://schemas.microsoft.com/office/drawing/2014/main" id="{B41697F1-906D-CDA6-5F81-CD4DE21B54D6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7" name="Freeform 362">
              <a:extLst>
                <a:ext uri="{FF2B5EF4-FFF2-40B4-BE49-F238E27FC236}">
                  <a16:creationId xmlns:a16="http://schemas.microsoft.com/office/drawing/2014/main" id="{D664F8C9-E45B-11CF-0ADF-21C3919D722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" name="Freeform 363">
              <a:extLst>
                <a:ext uri="{FF2B5EF4-FFF2-40B4-BE49-F238E27FC236}">
                  <a16:creationId xmlns:a16="http://schemas.microsoft.com/office/drawing/2014/main" id="{B6ECD5F3-2940-E18D-07ED-95FF1A696CE8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Freeform 364">
              <a:extLst>
                <a:ext uri="{FF2B5EF4-FFF2-40B4-BE49-F238E27FC236}">
                  <a16:creationId xmlns:a16="http://schemas.microsoft.com/office/drawing/2014/main" id="{305C38B6-683B-C0A4-5726-EFAE5CD843B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27A5BA5-E6CA-0AEB-91D8-975D5AECD53A}"/>
                </a:ext>
              </a:extLst>
            </p:cNvPr>
            <p:cNvCxnSpPr>
              <a:endCxn id="108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CF742DD-79FD-3D6C-758C-54E32DF925C7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357">
            <a:extLst>
              <a:ext uri="{FF2B5EF4-FFF2-40B4-BE49-F238E27FC236}">
                <a16:creationId xmlns:a16="http://schemas.microsoft.com/office/drawing/2014/main" id="{F8227006-9D97-CDE0-A498-865AC482A2A6}"/>
              </a:ext>
            </a:extLst>
          </p:cNvPr>
          <p:cNvGrpSpPr>
            <a:grpSpLocks/>
          </p:cNvGrpSpPr>
          <p:nvPr/>
        </p:nvGrpSpPr>
        <p:grpSpPr bwMode="auto">
          <a:xfrm>
            <a:off x="7584801" y="1553762"/>
            <a:ext cx="193708" cy="134688"/>
            <a:chOff x="1871277" y="1576300"/>
            <a:chExt cx="1128371" cy="437861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1D4FE13-6E6B-37A8-2166-2014302412E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D9E08A-E042-5127-3F12-CE94946A5F1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9B79618-4757-6727-2E5E-7B725D7D721D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Freeform 361">
              <a:extLst>
                <a:ext uri="{FF2B5EF4-FFF2-40B4-BE49-F238E27FC236}">
                  <a16:creationId xmlns:a16="http://schemas.microsoft.com/office/drawing/2014/main" id="{DEB2D73A-2164-E019-9E01-D11C9D610840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2" name="Freeform 362">
              <a:extLst>
                <a:ext uri="{FF2B5EF4-FFF2-40B4-BE49-F238E27FC236}">
                  <a16:creationId xmlns:a16="http://schemas.microsoft.com/office/drawing/2014/main" id="{25C6FA30-1594-DABF-2E4F-ADDF40F30F51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3" name="Freeform 363">
              <a:extLst>
                <a:ext uri="{FF2B5EF4-FFF2-40B4-BE49-F238E27FC236}">
                  <a16:creationId xmlns:a16="http://schemas.microsoft.com/office/drawing/2014/main" id="{C99FC28F-014B-D24F-4AAF-E00D08C09A4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" name="Freeform 364">
              <a:extLst>
                <a:ext uri="{FF2B5EF4-FFF2-40B4-BE49-F238E27FC236}">
                  <a16:creationId xmlns:a16="http://schemas.microsoft.com/office/drawing/2014/main" id="{DC1A1106-B50E-6B9E-19A5-79BFFCDBFCC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0A8DB80-7E6C-C520-63E1-D9A86C1BD8D5}"/>
                </a:ext>
              </a:extLst>
            </p:cNvPr>
            <p:cNvCxnSpPr>
              <a:endCxn id="19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AA9424E-3AA5-0604-CBD5-B4B96A61AC07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EE4E6611-25DD-6657-2D40-96AC2DD30083}"/>
              </a:ext>
            </a:extLst>
          </p:cNvPr>
          <p:cNvSpPr txBox="1"/>
          <p:nvPr/>
        </p:nvSpPr>
        <p:spPr>
          <a:xfrm>
            <a:off x="5657700" y="22860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consists of </a:t>
            </a:r>
            <a:r>
              <a:rPr lang="en-US" b="1" dirty="0"/>
              <a:t>gateway routers</a:t>
            </a:r>
            <a:r>
              <a:rPr lang="en-US" dirty="0"/>
              <a:t> and </a:t>
            </a:r>
            <a:r>
              <a:rPr lang="en-US" b="1" dirty="0"/>
              <a:t>internal routers</a:t>
            </a:r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A83C9F-6B93-279B-EC9E-6A589184E70F}"/>
              </a:ext>
            </a:extLst>
          </p:cNvPr>
          <p:cNvSpPr txBox="1"/>
          <p:nvPr/>
        </p:nvSpPr>
        <p:spPr>
          <a:xfrm>
            <a:off x="4191000" y="1905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817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Among the ISPs: BGP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603560" y="72263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Inter-AS routing protocol involves coordination amongst multiple AS’s, a common protocol needs to be used</a:t>
            </a:r>
          </a:p>
        </p:txBody>
      </p:sp>
      <p:grpSp>
        <p:nvGrpSpPr>
          <p:cNvPr id="12" name="Group 357">
            <a:extLst>
              <a:ext uri="{FF2B5EF4-FFF2-40B4-BE49-F238E27FC236}">
                <a16:creationId xmlns:a16="http://schemas.microsoft.com/office/drawing/2014/main" id="{82D16987-F9D2-38B6-9416-8CB8593011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65150" cy="293687"/>
            <a:chOff x="1871277" y="1576300"/>
            <a:chExt cx="1128371" cy="437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417B1-9761-C967-3611-4AADF6E1361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CAD89-98DC-080D-9304-20496407329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A70F7A-4D2E-B477-6636-D87741645E3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74EE8460-E73C-66CD-6275-A864FB82AB2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B1853160-7057-1B93-944A-FC7E95EEB26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A87A5117-C641-B656-22D6-DE43108CAE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AF575DD8-5796-23E8-15CF-86A878F60C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30800A-E1B7-822C-4B28-0A81D610B1AB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EC116F-7325-E1BE-A02B-7CEEC7E9B0B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57">
            <a:extLst>
              <a:ext uri="{FF2B5EF4-FFF2-40B4-BE49-F238E27FC236}">
                <a16:creationId xmlns:a16="http://schemas.microsoft.com/office/drawing/2014/main" id="{00F44705-7F9D-228D-7CBB-7AFD500816D8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730202"/>
            <a:ext cx="565150" cy="293687"/>
            <a:chOff x="1871277" y="1576300"/>
            <a:chExt cx="1128371" cy="4378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FAA842-EE45-E058-8658-FA7AE3C630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71A1FD-ACEF-E4B5-2204-80F52BEBF37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3E1A6-C5FB-DEE4-F61D-26289F76C0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361">
              <a:extLst>
                <a:ext uri="{FF2B5EF4-FFF2-40B4-BE49-F238E27FC236}">
                  <a16:creationId xmlns:a16="http://schemas.microsoft.com/office/drawing/2014/main" id="{05BAFAF0-2E73-49C1-16C2-456EACF756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2">
              <a:extLst>
                <a:ext uri="{FF2B5EF4-FFF2-40B4-BE49-F238E27FC236}">
                  <a16:creationId xmlns:a16="http://schemas.microsoft.com/office/drawing/2014/main" id="{BBC85789-9E2F-E80B-618D-B694AB7687D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3">
              <a:extLst>
                <a:ext uri="{FF2B5EF4-FFF2-40B4-BE49-F238E27FC236}">
                  <a16:creationId xmlns:a16="http://schemas.microsoft.com/office/drawing/2014/main" id="{BAF1AB18-F4DC-3078-B877-8595DEB135F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Freeform 364">
              <a:extLst>
                <a:ext uri="{FF2B5EF4-FFF2-40B4-BE49-F238E27FC236}">
                  <a16:creationId xmlns:a16="http://schemas.microsoft.com/office/drawing/2014/main" id="{DC86A93B-0053-3865-E4DB-F59259E65A2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CDD4E1-496E-6B63-683D-4292EBD88FA5}"/>
                </a:ext>
              </a:extLst>
            </p:cNvPr>
            <p:cNvCxnSpPr>
              <a:endCxn id="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527413-3BA3-AC13-60AE-DE9726FE990A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7BE06439-AF2A-5315-9F2F-2B25E4CB8505}"/>
              </a:ext>
            </a:extLst>
          </p:cNvPr>
          <p:cNvGrpSpPr>
            <a:grpSpLocks/>
          </p:cNvGrpSpPr>
          <p:nvPr/>
        </p:nvGrpSpPr>
        <p:grpSpPr bwMode="auto">
          <a:xfrm>
            <a:off x="2496449" y="3282156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A20FB3-4E35-E646-C4EB-8F429904FC4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481695-9CB7-8064-68A9-6E4A12D321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D42FE5-3103-2FC3-3577-E1445EDB6BC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25E3B71B-93D7-FE88-94B9-5CB54C4D78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9C8A3155-8071-AA02-B893-BCBEA4AD26B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9118523-A3D7-809B-46D5-7513913BDE0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F5D9228F-BFEA-D564-44DB-9F9EF64F31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235C81-BCB9-8351-BFB1-EA25552F11E9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14C42-E960-3DB6-B0FD-7433A0CC1FE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57">
            <a:extLst>
              <a:ext uri="{FF2B5EF4-FFF2-40B4-BE49-F238E27FC236}">
                <a16:creationId xmlns:a16="http://schemas.microsoft.com/office/drawing/2014/main" id="{6CD2D698-68C7-A8DD-6E5B-2D0BF4ECBD3F}"/>
              </a:ext>
            </a:extLst>
          </p:cNvPr>
          <p:cNvGrpSpPr>
            <a:grpSpLocks/>
          </p:cNvGrpSpPr>
          <p:nvPr/>
        </p:nvGrpSpPr>
        <p:grpSpPr bwMode="auto">
          <a:xfrm>
            <a:off x="2829824" y="2395636"/>
            <a:ext cx="565150" cy="293687"/>
            <a:chOff x="1871277" y="1576300"/>
            <a:chExt cx="1128371" cy="4378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9F93C7-2463-C504-9C07-64B3B46DB80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AF8917-C570-B762-E3F3-FD9E12672A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A89DDE-66F0-65C5-5AC5-E327282964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361">
              <a:extLst>
                <a:ext uri="{FF2B5EF4-FFF2-40B4-BE49-F238E27FC236}">
                  <a16:creationId xmlns:a16="http://schemas.microsoft.com/office/drawing/2014/main" id="{C0B23A51-B4A4-C36F-4223-3AB5A6B1EB3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62">
              <a:extLst>
                <a:ext uri="{FF2B5EF4-FFF2-40B4-BE49-F238E27FC236}">
                  <a16:creationId xmlns:a16="http://schemas.microsoft.com/office/drawing/2014/main" id="{3BE02EF2-FF6E-6EA6-963F-ED0B246E6E0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63">
              <a:extLst>
                <a:ext uri="{FF2B5EF4-FFF2-40B4-BE49-F238E27FC236}">
                  <a16:creationId xmlns:a16="http://schemas.microsoft.com/office/drawing/2014/main" id="{C274B97E-BD26-D05B-2BC7-9112746E96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4">
              <a:extLst>
                <a:ext uri="{FF2B5EF4-FFF2-40B4-BE49-F238E27FC236}">
                  <a16:creationId xmlns:a16="http://schemas.microsoft.com/office/drawing/2014/main" id="{213BA2B2-A2FD-90FC-6047-3C937D7ADDAE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A6A51A-0005-53C3-63A8-FE734ACD186D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5F1173-8A7F-F885-071E-B1AE1B01E7F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57">
            <a:extLst>
              <a:ext uri="{FF2B5EF4-FFF2-40B4-BE49-F238E27FC236}">
                <a16:creationId xmlns:a16="http://schemas.microsoft.com/office/drawing/2014/main" id="{BE557851-D023-20D5-9945-C8EDAD1129D5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4101207"/>
            <a:ext cx="565150" cy="293687"/>
            <a:chOff x="1871277" y="1576300"/>
            <a:chExt cx="1128371" cy="437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DA7793-AF32-CDB3-BAEF-5763E706278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23BD-8710-DA53-EF97-0FE40D40A16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80BD9-C66A-EDB3-D30D-9644C24FE76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7" name="Freeform 361">
              <a:extLst>
                <a:ext uri="{FF2B5EF4-FFF2-40B4-BE49-F238E27FC236}">
                  <a16:creationId xmlns:a16="http://schemas.microsoft.com/office/drawing/2014/main" id="{F53E79E4-B1AE-767E-FECE-1FADBF4AD52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62">
              <a:extLst>
                <a:ext uri="{FF2B5EF4-FFF2-40B4-BE49-F238E27FC236}">
                  <a16:creationId xmlns:a16="http://schemas.microsoft.com/office/drawing/2014/main" id="{2638EF72-8F79-18B3-1695-EEC5B3DBB9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363">
              <a:extLst>
                <a:ext uri="{FF2B5EF4-FFF2-40B4-BE49-F238E27FC236}">
                  <a16:creationId xmlns:a16="http://schemas.microsoft.com/office/drawing/2014/main" id="{FE1DA838-A866-CD14-BDDB-519B37B6943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4">
              <a:extLst>
                <a:ext uri="{FF2B5EF4-FFF2-40B4-BE49-F238E27FC236}">
                  <a16:creationId xmlns:a16="http://schemas.microsoft.com/office/drawing/2014/main" id="{99BE4CA7-FE91-8F2D-D7B4-35D810C660B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AE47F0-5880-C264-701C-A5E69CC71CA7}"/>
                </a:ext>
              </a:extLst>
            </p:cNvPr>
            <p:cNvCxnSpPr>
              <a:endCxn id="5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6C670-0C3A-26DD-0469-FFB558552C3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loud 152">
            <a:extLst>
              <a:ext uri="{FF2B5EF4-FFF2-40B4-BE49-F238E27FC236}">
                <a16:creationId xmlns:a16="http://schemas.microsoft.com/office/drawing/2014/main" id="{5B1D35C5-2B6B-6404-F26D-E34D0806C776}"/>
              </a:ext>
            </a:extLst>
          </p:cNvPr>
          <p:cNvSpPr/>
          <p:nvPr/>
        </p:nvSpPr>
        <p:spPr>
          <a:xfrm>
            <a:off x="493591" y="1843286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357">
            <a:extLst>
              <a:ext uri="{FF2B5EF4-FFF2-40B4-BE49-F238E27FC236}">
                <a16:creationId xmlns:a16="http://schemas.microsoft.com/office/drawing/2014/main" id="{166FC3B0-769F-234E-BBB7-98F4F8487D7A}"/>
              </a:ext>
            </a:extLst>
          </p:cNvPr>
          <p:cNvGrpSpPr>
            <a:grpSpLocks/>
          </p:cNvGrpSpPr>
          <p:nvPr/>
        </p:nvGrpSpPr>
        <p:grpSpPr bwMode="auto">
          <a:xfrm>
            <a:off x="3616886" y="2570658"/>
            <a:ext cx="565150" cy="293687"/>
            <a:chOff x="1871277" y="1576300"/>
            <a:chExt cx="1128371" cy="4378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8FC2C9-C351-A706-DBFC-9CDC8E43E7F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0B447F3-EB7A-A304-5ACF-10BF69EAE21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6376DA1-E450-53BC-6A0D-3D35D0E4B09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211043E-7B00-BBE6-D949-8E47ED0403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2">
              <a:extLst>
                <a:ext uri="{FF2B5EF4-FFF2-40B4-BE49-F238E27FC236}">
                  <a16:creationId xmlns:a16="http://schemas.microsoft.com/office/drawing/2014/main" id="{FB4F4144-267A-1D31-3C43-CEDC48C09C5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363">
              <a:extLst>
                <a:ext uri="{FF2B5EF4-FFF2-40B4-BE49-F238E27FC236}">
                  <a16:creationId xmlns:a16="http://schemas.microsoft.com/office/drawing/2014/main" id="{E14AA2B7-FF5B-0B4A-FEF5-74E5BD435CB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364">
              <a:extLst>
                <a:ext uri="{FF2B5EF4-FFF2-40B4-BE49-F238E27FC236}">
                  <a16:creationId xmlns:a16="http://schemas.microsoft.com/office/drawing/2014/main" id="{A1901893-F83C-173F-0AC3-C504BD6ABCC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F304E9-CC7B-18FD-AAB2-6D369631A6C4}"/>
                </a:ext>
              </a:extLst>
            </p:cNvPr>
            <p:cNvCxnSpPr>
              <a:endCxn id="15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8ED580-DB62-60ED-FF8B-9094D5C2EA6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94C2D66-2136-F6D6-E1D8-D37495B1654F}"/>
              </a:ext>
            </a:extLst>
          </p:cNvPr>
          <p:cNvGrpSpPr/>
          <p:nvPr/>
        </p:nvGrpSpPr>
        <p:grpSpPr>
          <a:xfrm>
            <a:off x="1623986" y="2617222"/>
            <a:ext cx="1966320" cy="1532880"/>
            <a:chOff x="1623986" y="2617222"/>
            <a:chExt cx="196632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986" y="3024377"/>
                  <a:ext cx="140040" cy="618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181" y="3479782"/>
                  <a:ext cx="695889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626" y="268274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580" y="3883715"/>
                  <a:ext cx="601211" cy="27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7562" y="2608222"/>
                  <a:ext cx="221369" cy="101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211FCD07-226B-EA30-BA66-187391C0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6" y="410776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8922D-DDCB-E50A-94BD-7AECEA12A99C}"/>
              </a:ext>
            </a:extLst>
          </p:cNvPr>
          <p:cNvSpPr txBox="1"/>
          <p:nvPr/>
        </p:nvSpPr>
        <p:spPr>
          <a:xfrm>
            <a:off x="1421725" y="51748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FF0C255-5379-A799-D514-0E7895EEC77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9987" y="2514303"/>
            <a:ext cx="214312" cy="214312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DB8E13C-154C-A95F-F607-1BED6ADA58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0879" y="2521536"/>
            <a:ext cx="214312" cy="214312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64B3C09-9123-285C-3780-613629E8CB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124" y="2695183"/>
            <a:ext cx="214312" cy="214312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17B63C0A-843A-8EED-70C4-85C8B547B5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6218" y="2933064"/>
            <a:ext cx="214312" cy="214312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F5A4E59-8428-B189-1DDF-C9D77857FA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7674" y="2467749"/>
            <a:ext cx="214312" cy="214312"/>
          </a:xfrm>
          <a:prstGeom prst="rect">
            <a:avLst/>
          </a:prstGeom>
        </p:spPr>
      </p:pic>
      <p:pic>
        <p:nvPicPr>
          <p:cNvPr id="166" name="Graphic 165" descr="Computer with solid fill">
            <a:extLst>
              <a:ext uri="{FF2B5EF4-FFF2-40B4-BE49-F238E27FC236}">
                <a16:creationId xmlns:a16="http://schemas.microsoft.com/office/drawing/2014/main" id="{C5D0DDEF-4B65-CA76-EA32-002C43B35DF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5866" y="2303974"/>
            <a:ext cx="214312" cy="214312"/>
          </a:xfrm>
          <a:prstGeom prst="rect">
            <a:avLst/>
          </a:prstGeom>
        </p:spPr>
      </p:pic>
      <p:pic>
        <p:nvPicPr>
          <p:cNvPr id="167" name="Graphic 166" descr="Computer with solid fill">
            <a:extLst>
              <a:ext uri="{FF2B5EF4-FFF2-40B4-BE49-F238E27FC236}">
                <a16:creationId xmlns:a16="http://schemas.microsoft.com/office/drawing/2014/main" id="{B05CBBF1-F3AA-3599-B864-0B455F2FB8A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5260" y="3962301"/>
            <a:ext cx="214312" cy="214312"/>
          </a:xfrm>
          <a:prstGeom prst="rect">
            <a:avLst/>
          </a:prstGeom>
        </p:spPr>
      </p:pic>
      <p:pic>
        <p:nvPicPr>
          <p:cNvPr id="168" name="Graphic 167" descr="Computer with solid fill">
            <a:extLst>
              <a:ext uri="{FF2B5EF4-FFF2-40B4-BE49-F238E27FC236}">
                <a16:creationId xmlns:a16="http://schemas.microsoft.com/office/drawing/2014/main" id="{767BD77D-AA6D-E180-3EDB-554C91BC2A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292" y="3848116"/>
            <a:ext cx="214312" cy="214312"/>
          </a:xfrm>
          <a:prstGeom prst="rect">
            <a:avLst/>
          </a:prstGeom>
        </p:spPr>
      </p:pic>
      <p:pic>
        <p:nvPicPr>
          <p:cNvPr id="169" name="Graphic 168" descr="Computer with solid fill">
            <a:extLst>
              <a:ext uri="{FF2B5EF4-FFF2-40B4-BE49-F238E27FC236}">
                <a16:creationId xmlns:a16="http://schemas.microsoft.com/office/drawing/2014/main" id="{AD069C8B-411D-ADF6-9B5C-54DDA052EF7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24163" y="4160738"/>
            <a:ext cx="214312" cy="214312"/>
          </a:xfrm>
          <a:prstGeom prst="rect">
            <a:avLst/>
          </a:prstGeom>
        </p:spPr>
      </p:pic>
      <p:pic>
        <p:nvPicPr>
          <p:cNvPr id="170" name="Graphic 169" descr="Computer with solid fill">
            <a:extLst>
              <a:ext uri="{FF2B5EF4-FFF2-40B4-BE49-F238E27FC236}">
                <a16:creationId xmlns:a16="http://schemas.microsoft.com/office/drawing/2014/main" id="{F31AAE17-9132-D6E7-712A-33F39AA9C17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253" y="3913187"/>
            <a:ext cx="214312" cy="214312"/>
          </a:xfrm>
          <a:prstGeom prst="rect">
            <a:avLst/>
          </a:prstGeom>
        </p:spPr>
      </p:pic>
      <p:pic>
        <p:nvPicPr>
          <p:cNvPr id="171" name="Graphic 170" descr="Computer with solid fill">
            <a:extLst>
              <a:ext uri="{FF2B5EF4-FFF2-40B4-BE49-F238E27FC236}">
                <a16:creationId xmlns:a16="http://schemas.microsoft.com/office/drawing/2014/main" id="{366470C8-9515-D13C-EDED-46161B5AA3D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796" y="3719223"/>
            <a:ext cx="214312" cy="214312"/>
          </a:xfrm>
          <a:prstGeom prst="rect">
            <a:avLst/>
          </a:prstGeom>
        </p:spPr>
      </p:pic>
      <p:pic>
        <p:nvPicPr>
          <p:cNvPr id="172" name="Graphic 171" descr="Computer with solid fill">
            <a:extLst>
              <a:ext uri="{FF2B5EF4-FFF2-40B4-BE49-F238E27FC236}">
                <a16:creationId xmlns:a16="http://schemas.microsoft.com/office/drawing/2014/main" id="{4B02A137-1A47-D610-7263-B356519DD6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892" y="3575843"/>
            <a:ext cx="214312" cy="214312"/>
          </a:xfrm>
          <a:prstGeom prst="rect">
            <a:avLst/>
          </a:prstGeom>
        </p:spPr>
      </p:pic>
      <p:pic>
        <p:nvPicPr>
          <p:cNvPr id="173" name="Graphic 172" descr="Computer with solid fill">
            <a:extLst>
              <a:ext uri="{FF2B5EF4-FFF2-40B4-BE49-F238E27FC236}">
                <a16:creationId xmlns:a16="http://schemas.microsoft.com/office/drawing/2014/main" id="{F4121F16-2BCB-71B9-CA1C-767A3A86F5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10665" y="3173690"/>
            <a:ext cx="214312" cy="214312"/>
          </a:xfrm>
          <a:prstGeom prst="rect">
            <a:avLst/>
          </a:prstGeom>
        </p:spPr>
      </p:pic>
      <p:pic>
        <p:nvPicPr>
          <p:cNvPr id="174" name="Graphic 173" descr="Computer with solid fill">
            <a:extLst>
              <a:ext uri="{FF2B5EF4-FFF2-40B4-BE49-F238E27FC236}">
                <a16:creationId xmlns:a16="http://schemas.microsoft.com/office/drawing/2014/main" id="{52E8488C-B218-254C-841D-F4F5B4F39F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6773" y="3435866"/>
            <a:ext cx="214312" cy="214312"/>
          </a:xfrm>
          <a:prstGeom prst="rect">
            <a:avLst/>
          </a:prstGeom>
        </p:spPr>
      </p:pic>
      <p:pic>
        <p:nvPicPr>
          <p:cNvPr id="175" name="Graphic 174" descr="Computer with solid fill">
            <a:extLst>
              <a:ext uri="{FF2B5EF4-FFF2-40B4-BE49-F238E27FC236}">
                <a16:creationId xmlns:a16="http://schemas.microsoft.com/office/drawing/2014/main" id="{B0D192E8-62DB-AE90-7E2D-99FF32371AC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8522" y="2226470"/>
            <a:ext cx="214312" cy="214312"/>
          </a:xfrm>
          <a:prstGeom prst="rect">
            <a:avLst/>
          </a:prstGeom>
        </p:spPr>
      </p:pic>
      <p:pic>
        <p:nvPicPr>
          <p:cNvPr id="180" name="Graphic 179" descr="Computer with solid fill">
            <a:extLst>
              <a:ext uri="{FF2B5EF4-FFF2-40B4-BE49-F238E27FC236}">
                <a16:creationId xmlns:a16="http://schemas.microsoft.com/office/drawing/2014/main" id="{B02967F6-8BD1-FEA6-EF0F-896D40759C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6043" y="2125761"/>
            <a:ext cx="214312" cy="214312"/>
          </a:xfrm>
          <a:prstGeom prst="rect">
            <a:avLst/>
          </a:prstGeom>
        </p:spPr>
      </p:pic>
      <p:pic>
        <p:nvPicPr>
          <p:cNvPr id="187" name="Graphic 186" descr="Computer with solid fill">
            <a:extLst>
              <a:ext uri="{FF2B5EF4-FFF2-40B4-BE49-F238E27FC236}">
                <a16:creationId xmlns:a16="http://schemas.microsoft.com/office/drawing/2014/main" id="{77A0A74A-A000-BAE9-0C7A-612A771DDE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3925" y="2428445"/>
            <a:ext cx="214312" cy="214312"/>
          </a:xfrm>
          <a:prstGeom prst="rect">
            <a:avLst/>
          </a:prstGeom>
        </p:spPr>
      </p:pic>
      <p:sp>
        <p:nvSpPr>
          <p:cNvPr id="155" name="Cloud 154">
            <a:extLst>
              <a:ext uri="{FF2B5EF4-FFF2-40B4-BE49-F238E27FC236}">
                <a16:creationId xmlns:a16="http://schemas.microsoft.com/office/drawing/2014/main" id="{B9589D08-3297-4910-7065-BA0E3321604C}"/>
              </a:ext>
            </a:extLst>
          </p:cNvPr>
          <p:cNvSpPr/>
          <p:nvPr/>
        </p:nvSpPr>
        <p:spPr>
          <a:xfrm>
            <a:off x="7658100" y="1191491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C67933B6-A084-6DCB-452A-56BEEBC2024A}"/>
              </a:ext>
            </a:extLst>
          </p:cNvPr>
          <p:cNvSpPr/>
          <p:nvPr/>
        </p:nvSpPr>
        <p:spPr>
          <a:xfrm>
            <a:off x="5122716" y="241113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807C596A-54F2-FA54-5978-C5B7C50AD207}"/>
              </a:ext>
            </a:extLst>
          </p:cNvPr>
          <p:cNvSpPr/>
          <p:nvPr/>
        </p:nvSpPr>
        <p:spPr>
          <a:xfrm>
            <a:off x="7086600" y="2608758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B9948CDF-5801-AEEF-3F5F-6D128ACA8F43}"/>
              </a:ext>
            </a:extLst>
          </p:cNvPr>
          <p:cNvSpPr/>
          <p:nvPr/>
        </p:nvSpPr>
        <p:spPr>
          <a:xfrm>
            <a:off x="5122716" y="376555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25098020-EDF3-39E8-146E-7C1D1C46871E}"/>
              </a:ext>
            </a:extLst>
          </p:cNvPr>
          <p:cNvSpPr/>
          <p:nvPr/>
        </p:nvSpPr>
        <p:spPr>
          <a:xfrm>
            <a:off x="7010400" y="4256272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65B10BD8-7EEC-79E3-A11A-F6971C7A188B}"/>
              </a:ext>
            </a:extLst>
          </p:cNvPr>
          <p:cNvSpPr/>
          <p:nvPr/>
        </p:nvSpPr>
        <p:spPr>
          <a:xfrm>
            <a:off x="5867400" y="1523999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EC95EF9-594B-6EEA-DF71-C6EAC22913A6}"/>
              </a:ext>
            </a:extLst>
          </p:cNvPr>
          <p:cNvGrpSpPr/>
          <p:nvPr/>
        </p:nvGrpSpPr>
        <p:grpSpPr>
          <a:xfrm>
            <a:off x="4166580" y="1488830"/>
            <a:ext cx="5687640" cy="3009960"/>
            <a:chOff x="4179195" y="1502662"/>
            <a:chExt cx="5687640" cy="30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14:cNvPr>
                <p14:cNvContentPartPr/>
                <p14:nvPr/>
              </p14:nvContentPartPr>
              <p14:xfrm>
                <a:off x="6015915" y="2194942"/>
                <a:ext cx="138960" cy="21852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11606" y="2190622"/>
                  <a:ext cx="147578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14:cNvPr>
                <p14:cNvContentPartPr/>
                <p14:nvPr/>
              </p14:nvContentPartPr>
              <p14:xfrm>
                <a:off x="4179195" y="2719102"/>
                <a:ext cx="899640" cy="16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74875" y="2714782"/>
                  <a:ext cx="9082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14:cNvPr>
                <p14:cNvContentPartPr/>
                <p14:nvPr/>
              </p14:nvContentPartPr>
              <p14:xfrm>
                <a:off x="5670315" y="3170542"/>
                <a:ext cx="20880" cy="56268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66068" y="3166222"/>
                  <a:ext cx="29374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14:cNvPr>
                <p14:cNvContentPartPr/>
                <p14:nvPr/>
              </p14:nvContentPartPr>
              <p14:xfrm>
                <a:off x="6247395" y="2833222"/>
                <a:ext cx="860040" cy="10368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43075" y="2828917"/>
                  <a:ext cx="868680" cy="112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14:cNvPr>
                <p14:cNvContentPartPr/>
                <p14:nvPr/>
              </p14:nvContentPartPr>
              <p14:xfrm>
                <a:off x="6212475" y="2970382"/>
                <a:ext cx="886680" cy="8776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08155" y="2966062"/>
                  <a:ext cx="8953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14:cNvPr>
                <p14:cNvContentPartPr/>
                <p14:nvPr/>
              </p14:nvContentPartPr>
              <p14:xfrm>
                <a:off x="6125715" y="4336222"/>
                <a:ext cx="867960" cy="17640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21395" y="4331893"/>
                  <a:ext cx="876600" cy="185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14:cNvPr>
                <p14:cNvContentPartPr/>
                <p14:nvPr/>
              </p14:nvContentPartPr>
              <p14:xfrm>
                <a:off x="8122635" y="1502662"/>
                <a:ext cx="1744200" cy="292716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8315" y="1498342"/>
                  <a:ext cx="1752840" cy="29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14:cNvPr>
                <p14:cNvContentPartPr/>
                <p14:nvPr/>
              </p14:nvContentPartPr>
              <p14:xfrm>
                <a:off x="7008795" y="1671502"/>
                <a:ext cx="686520" cy="435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04475" y="1667217"/>
                  <a:ext cx="695160" cy="5212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A6778FD-573E-CA71-CDCF-74D9D3CA34C8}"/>
              </a:ext>
            </a:extLst>
          </p:cNvPr>
          <p:cNvSpPr txBox="1"/>
          <p:nvPr/>
        </p:nvSpPr>
        <p:spPr>
          <a:xfrm>
            <a:off x="2475706" y="5268403"/>
            <a:ext cx="932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Border Gateway Protocol (BGP) </a:t>
            </a:r>
            <a:r>
              <a:rPr lang="en-US" dirty="0"/>
              <a:t>is used for exchanging routing information between 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CF0FD5-AB18-C9CB-1558-72359DE79C29}"/>
              </a:ext>
            </a:extLst>
          </p:cNvPr>
          <p:cNvSpPr txBox="1"/>
          <p:nvPr/>
        </p:nvSpPr>
        <p:spPr>
          <a:xfrm>
            <a:off x="2549645" y="5796208"/>
            <a:ext cx="817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 allows a router to tell other AS’s that it exists  and needs to be connected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B0C70-872F-EE1E-97D1-5DBAA0464651}"/>
              </a:ext>
            </a:extLst>
          </p:cNvPr>
          <p:cNvSpPr txBox="1"/>
          <p:nvPr/>
        </p:nvSpPr>
        <p:spPr>
          <a:xfrm>
            <a:off x="5328170" y="25432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E9A56-431C-FB8E-D644-84E935EE032B}"/>
              </a:ext>
            </a:extLst>
          </p:cNvPr>
          <p:cNvSpPr txBox="1"/>
          <p:nvPr/>
        </p:nvSpPr>
        <p:spPr>
          <a:xfrm>
            <a:off x="6096000" y="16929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967BF0-9646-2CDA-D45A-1BD4912EF806}"/>
              </a:ext>
            </a:extLst>
          </p:cNvPr>
          <p:cNvSpPr txBox="1"/>
          <p:nvPr/>
        </p:nvSpPr>
        <p:spPr>
          <a:xfrm>
            <a:off x="7347758" y="274839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59062D-3EED-D261-2A11-62B4D237EE97}"/>
              </a:ext>
            </a:extLst>
          </p:cNvPr>
          <p:cNvSpPr txBox="1"/>
          <p:nvPr/>
        </p:nvSpPr>
        <p:spPr>
          <a:xfrm>
            <a:off x="5368238" y="388765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408CDA-1EFC-1D6B-DF36-1A81BC0181C8}"/>
              </a:ext>
            </a:extLst>
          </p:cNvPr>
          <p:cNvSpPr txBox="1"/>
          <p:nvPr/>
        </p:nvSpPr>
        <p:spPr>
          <a:xfrm>
            <a:off x="7199141" y="441059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3AD550-FE0E-F161-C60A-C06B3945DDE3}"/>
              </a:ext>
            </a:extLst>
          </p:cNvPr>
          <p:cNvSpPr txBox="1"/>
          <p:nvPr/>
        </p:nvSpPr>
        <p:spPr>
          <a:xfrm>
            <a:off x="7898918" y="13393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AS6</a:t>
            </a:r>
          </a:p>
        </p:txBody>
      </p:sp>
      <p:grpSp>
        <p:nvGrpSpPr>
          <p:cNvPr id="133" name="Group 357">
            <a:extLst>
              <a:ext uri="{FF2B5EF4-FFF2-40B4-BE49-F238E27FC236}">
                <a16:creationId xmlns:a16="http://schemas.microsoft.com/office/drawing/2014/main" id="{6F534E04-6494-2A06-0620-EB48865150B1}"/>
              </a:ext>
            </a:extLst>
          </p:cNvPr>
          <p:cNvGrpSpPr>
            <a:grpSpLocks/>
          </p:cNvGrpSpPr>
          <p:nvPr/>
        </p:nvGrpSpPr>
        <p:grpSpPr bwMode="auto">
          <a:xfrm>
            <a:off x="5042243" y="2671830"/>
            <a:ext cx="251317" cy="120790"/>
            <a:chOff x="1871277" y="1576300"/>
            <a:chExt cx="1128371" cy="43786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C217CE4-F092-7654-E732-5EA38CBD103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AD76D8-C4E2-D859-AB94-6B0DBF5C4AF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226906-2838-7A7A-6E91-840D8CDE7F5E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7" name="Freeform 361">
              <a:extLst>
                <a:ext uri="{FF2B5EF4-FFF2-40B4-BE49-F238E27FC236}">
                  <a16:creationId xmlns:a16="http://schemas.microsoft.com/office/drawing/2014/main" id="{6D484CD1-B2F4-7230-D752-42AF74F10012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Freeform 362">
              <a:extLst>
                <a:ext uri="{FF2B5EF4-FFF2-40B4-BE49-F238E27FC236}">
                  <a16:creationId xmlns:a16="http://schemas.microsoft.com/office/drawing/2014/main" id="{4660C51C-F4F9-F46F-A232-E72313083E48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Freeform 363">
              <a:extLst>
                <a:ext uri="{FF2B5EF4-FFF2-40B4-BE49-F238E27FC236}">
                  <a16:creationId xmlns:a16="http://schemas.microsoft.com/office/drawing/2014/main" id="{70F7F670-31AA-D7AB-F092-D350C676BE7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Freeform 364">
              <a:extLst>
                <a:ext uri="{FF2B5EF4-FFF2-40B4-BE49-F238E27FC236}">
                  <a16:creationId xmlns:a16="http://schemas.microsoft.com/office/drawing/2014/main" id="{92C22EAE-6BBC-9AC1-20EC-899BDF8BCCF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7FCEF9-08C4-AF8F-F70B-8C279FA06041}"/>
                </a:ext>
              </a:extLst>
            </p:cNvPr>
            <p:cNvCxnSpPr>
              <a:endCxn id="1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2193FC6-5CC1-EBD2-05C9-E47A0CFFCD59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357">
            <a:extLst>
              <a:ext uri="{FF2B5EF4-FFF2-40B4-BE49-F238E27FC236}">
                <a16:creationId xmlns:a16="http://schemas.microsoft.com/office/drawing/2014/main" id="{5B3C46F3-8D45-6B19-8493-4A07A32392CB}"/>
              </a:ext>
            </a:extLst>
          </p:cNvPr>
          <p:cNvGrpSpPr>
            <a:grpSpLocks/>
          </p:cNvGrpSpPr>
          <p:nvPr/>
        </p:nvGrpSpPr>
        <p:grpSpPr bwMode="auto">
          <a:xfrm>
            <a:off x="5552881" y="3719223"/>
            <a:ext cx="270478" cy="151299"/>
            <a:chOff x="1871277" y="1576300"/>
            <a:chExt cx="1128371" cy="43786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4D9D541-C7DE-8922-A450-8ADDB5042C0A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8E0E333-5FCC-8352-6568-37ABF3535C92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438E58C-02E0-AB9B-1DA2-375132A9FDA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Freeform 361">
              <a:extLst>
                <a:ext uri="{FF2B5EF4-FFF2-40B4-BE49-F238E27FC236}">
                  <a16:creationId xmlns:a16="http://schemas.microsoft.com/office/drawing/2014/main" id="{C1DFFD55-6F68-0E33-6D27-E1A84FC153C5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8" name="Freeform 362">
              <a:extLst>
                <a:ext uri="{FF2B5EF4-FFF2-40B4-BE49-F238E27FC236}">
                  <a16:creationId xmlns:a16="http://schemas.microsoft.com/office/drawing/2014/main" id="{C7006967-3486-A9D9-C1B8-2D5D5114E6D7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Freeform 363">
              <a:extLst>
                <a:ext uri="{FF2B5EF4-FFF2-40B4-BE49-F238E27FC236}">
                  <a16:creationId xmlns:a16="http://schemas.microsoft.com/office/drawing/2014/main" id="{14DCCFD8-A8C7-7423-6B39-BD51473ED0E5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Freeform 364">
              <a:extLst>
                <a:ext uri="{FF2B5EF4-FFF2-40B4-BE49-F238E27FC236}">
                  <a16:creationId xmlns:a16="http://schemas.microsoft.com/office/drawing/2014/main" id="{5CE879AA-BA62-A827-60A4-682ACEBA6B73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E64EE3F-092E-9084-0B1B-332F09E750C0}"/>
                </a:ext>
              </a:extLst>
            </p:cNvPr>
            <p:cNvCxnSpPr>
              <a:endCxn id="1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F2E5DCE-E204-C810-3851-9DD21EEBDBE9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357">
            <a:extLst>
              <a:ext uri="{FF2B5EF4-FFF2-40B4-BE49-F238E27FC236}">
                <a16:creationId xmlns:a16="http://schemas.microsoft.com/office/drawing/2014/main" id="{52EF5123-2576-CA3F-68C5-3D59D0292473}"/>
              </a:ext>
            </a:extLst>
          </p:cNvPr>
          <p:cNvGrpSpPr>
            <a:grpSpLocks/>
          </p:cNvGrpSpPr>
          <p:nvPr/>
        </p:nvGrpSpPr>
        <p:grpSpPr bwMode="auto">
          <a:xfrm>
            <a:off x="6157216" y="2777555"/>
            <a:ext cx="206662" cy="93675"/>
            <a:chOff x="1871277" y="1576300"/>
            <a:chExt cx="1128371" cy="43786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3D99A6F-CE56-1D08-32BB-D36655D25C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89A2A372-4F49-6171-95F8-BCE974784BE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C69DA16F-2E88-2591-6F25-99767E772D2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33" name="Freeform 361">
              <a:extLst>
                <a:ext uri="{FF2B5EF4-FFF2-40B4-BE49-F238E27FC236}">
                  <a16:creationId xmlns:a16="http://schemas.microsoft.com/office/drawing/2014/main" id="{5B053596-176B-0C38-CCBF-EEA24F9C998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4" name="Freeform 362">
              <a:extLst>
                <a:ext uri="{FF2B5EF4-FFF2-40B4-BE49-F238E27FC236}">
                  <a16:creationId xmlns:a16="http://schemas.microsoft.com/office/drawing/2014/main" id="{325D040F-2EF6-510A-150E-62937449AE9B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6" name="Freeform 363">
              <a:extLst>
                <a:ext uri="{FF2B5EF4-FFF2-40B4-BE49-F238E27FC236}">
                  <a16:creationId xmlns:a16="http://schemas.microsoft.com/office/drawing/2014/main" id="{6039A5D5-8D68-E3E3-0F6D-01691501FE6E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7" name="Freeform 364">
              <a:extLst>
                <a:ext uri="{FF2B5EF4-FFF2-40B4-BE49-F238E27FC236}">
                  <a16:creationId xmlns:a16="http://schemas.microsoft.com/office/drawing/2014/main" id="{81653D70-21EB-23F4-6062-EB9451E4928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672948AC-2735-3C74-AD48-C2139CBF4CFC}"/>
                </a:ext>
              </a:extLst>
            </p:cNvPr>
            <p:cNvCxnSpPr>
              <a:endCxn id="1030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8DE0F707-34D1-73C1-43B3-109CD017E73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1" name="Group 357">
            <a:extLst>
              <a:ext uri="{FF2B5EF4-FFF2-40B4-BE49-F238E27FC236}">
                <a16:creationId xmlns:a16="http://schemas.microsoft.com/office/drawing/2014/main" id="{95B700F9-6AD7-F9F9-FC51-C2BD49993E81}"/>
              </a:ext>
            </a:extLst>
          </p:cNvPr>
          <p:cNvGrpSpPr>
            <a:grpSpLocks/>
          </p:cNvGrpSpPr>
          <p:nvPr/>
        </p:nvGrpSpPr>
        <p:grpSpPr bwMode="auto">
          <a:xfrm>
            <a:off x="6043771" y="2136995"/>
            <a:ext cx="266700" cy="152400"/>
            <a:chOff x="1871277" y="1576300"/>
            <a:chExt cx="1128371" cy="437861"/>
          </a:xfrm>
        </p:grpSpPr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8754DDBE-42B6-48DF-305C-F2ABEAECDC10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529180E4-19D2-A3E5-BA43-D0F2268850B8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B689D524-703B-C9B8-C228-178A71526D6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46" name="Freeform 361">
              <a:extLst>
                <a:ext uri="{FF2B5EF4-FFF2-40B4-BE49-F238E27FC236}">
                  <a16:creationId xmlns:a16="http://schemas.microsoft.com/office/drawing/2014/main" id="{9644DCFA-9DE7-B377-CBFA-89CCC752BD3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7" name="Freeform 362">
              <a:extLst>
                <a:ext uri="{FF2B5EF4-FFF2-40B4-BE49-F238E27FC236}">
                  <a16:creationId xmlns:a16="http://schemas.microsoft.com/office/drawing/2014/main" id="{0849CC90-A56E-5F30-8E08-3A80732BD2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8" name="Freeform 363">
              <a:extLst>
                <a:ext uri="{FF2B5EF4-FFF2-40B4-BE49-F238E27FC236}">
                  <a16:creationId xmlns:a16="http://schemas.microsoft.com/office/drawing/2014/main" id="{26158298-7FC2-53FD-FECB-41C69B6FFBB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9" name="Freeform 364">
              <a:extLst>
                <a:ext uri="{FF2B5EF4-FFF2-40B4-BE49-F238E27FC236}">
                  <a16:creationId xmlns:a16="http://schemas.microsoft.com/office/drawing/2014/main" id="{93FC9A8C-1C0F-177F-D21E-329657609CB7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998D6302-4F81-2819-520D-083AE29B416B}"/>
                </a:ext>
              </a:extLst>
            </p:cNvPr>
            <p:cNvCxnSpPr>
              <a:endCxn id="104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FE66E343-8637-7930-DBBF-66848689BE9F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2" name="Group 357">
            <a:extLst>
              <a:ext uri="{FF2B5EF4-FFF2-40B4-BE49-F238E27FC236}">
                <a16:creationId xmlns:a16="http://schemas.microsoft.com/office/drawing/2014/main" id="{55E6A5E0-BB14-B09C-AA52-2E902728645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333982"/>
            <a:ext cx="210883" cy="176766"/>
            <a:chOff x="1871277" y="1576300"/>
            <a:chExt cx="1128371" cy="437861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119D9E65-5093-C494-B6C1-6B1A95DB668F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F026FD54-649E-CD38-86FF-124EA0AC8BF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87D165F8-3F0C-D5CD-B0E2-94D11334C39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6" name="Freeform 361">
              <a:extLst>
                <a:ext uri="{FF2B5EF4-FFF2-40B4-BE49-F238E27FC236}">
                  <a16:creationId xmlns:a16="http://schemas.microsoft.com/office/drawing/2014/main" id="{95C113EC-45F1-CAE5-434A-CCABC05303C4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7" name="Freeform 362">
              <a:extLst>
                <a:ext uri="{FF2B5EF4-FFF2-40B4-BE49-F238E27FC236}">
                  <a16:creationId xmlns:a16="http://schemas.microsoft.com/office/drawing/2014/main" id="{905B625D-740D-6CB7-6609-9C8EDBC5F461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8" name="Freeform 363">
              <a:extLst>
                <a:ext uri="{FF2B5EF4-FFF2-40B4-BE49-F238E27FC236}">
                  <a16:creationId xmlns:a16="http://schemas.microsoft.com/office/drawing/2014/main" id="{342AB86E-F838-792B-2C72-8AD7BC6869ED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9" name="Freeform 364">
              <a:extLst>
                <a:ext uri="{FF2B5EF4-FFF2-40B4-BE49-F238E27FC236}">
                  <a16:creationId xmlns:a16="http://schemas.microsoft.com/office/drawing/2014/main" id="{7FE4EA7D-5165-ACC7-C346-104015AB276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9CEC38C1-C2C3-A652-AC68-47BECC4B46B0}"/>
                </a:ext>
              </a:extLst>
            </p:cNvPr>
            <p:cNvCxnSpPr>
              <a:endCxn id="105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46248305-2807-505B-1326-9B30381A309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2" name="Group 357">
            <a:extLst>
              <a:ext uri="{FF2B5EF4-FFF2-40B4-BE49-F238E27FC236}">
                <a16:creationId xmlns:a16="http://schemas.microsoft.com/office/drawing/2014/main" id="{BCFFE60C-BE34-5AF5-4EDF-9565E7B5A295}"/>
              </a:ext>
            </a:extLst>
          </p:cNvPr>
          <p:cNvGrpSpPr>
            <a:grpSpLocks/>
          </p:cNvGrpSpPr>
          <p:nvPr/>
        </p:nvGrpSpPr>
        <p:grpSpPr bwMode="auto">
          <a:xfrm>
            <a:off x="5965714" y="4210396"/>
            <a:ext cx="313403" cy="176400"/>
            <a:chOff x="1871277" y="1576300"/>
            <a:chExt cx="1128371" cy="437861"/>
          </a:xfrm>
        </p:grpSpPr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7C168E35-5A7F-0350-EEC2-D928E886DA34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01EF009E-5D94-9978-BB7C-8C5DB1C5EF5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54EFD3E2-4D40-8D99-EA95-ED6D63CE43B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6" name="Freeform 361">
              <a:extLst>
                <a:ext uri="{FF2B5EF4-FFF2-40B4-BE49-F238E27FC236}">
                  <a16:creationId xmlns:a16="http://schemas.microsoft.com/office/drawing/2014/main" id="{90595759-90D6-D4F9-A829-4299A3963C72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7" name="Freeform 362">
              <a:extLst>
                <a:ext uri="{FF2B5EF4-FFF2-40B4-BE49-F238E27FC236}">
                  <a16:creationId xmlns:a16="http://schemas.microsoft.com/office/drawing/2014/main" id="{076A556E-CD55-79C3-1051-82B3E612A83D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8" name="Freeform 363">
              <a:extLst>
                <a:ext uri="{FF2B5EF4-FFF2-40B4-BE49-F238E27FC236}">
                  <a16:creationId xmlns:a16="http://schemas.microsoft.com/office/drawing/2014/main" id="{A50F1B7E-DF42-EF21-D44E-0F646463EA4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9" name="Freeform 364">
              <a:extLst>
                <a:ext uri="{FF2B5EF4-FFF2-40B4-BE49-F238E27FC236}">
                  <a16:creationId xmlns:a16="http://schemas.microsoft.com/office/drawing/2014/main" id="{9610AE02-F083-BDF0-F922-9E4801231FC1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B72FA153-E812-96A5-C6A9-01417F3D9847}"/>
                </a:ext>
              </a:extLst>
            </p:cNvPr>
            <p:cNvCxnSpPr>
              <a:endCxn id="106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A25F40D1-0DCF-C761-2249-4C8845A1C6CB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2" name="Group 357">
            <a:extLst>
              <a:ext uri="{FF2B5EF4-FFF2-40B4-BE49-F238E27FC236}">
                <a16:creationId xmlns:a16="http://schemas.microsoft.com/office/drawing/2014/main" id="{9C820489-1A76-A0B0-9DBC-1C4E3468D9B3}"/>
              </a:ext>
            </a:extLst>
          </p:cNvPr>
          <p:cNvGrpSpPr>
            <a:grpSpLocks/>
          </p:cNvGrpSpPr>
          <p:nvPr/>
        </p:nvGrpSpPr>
        <p:grpSpPr bwMode="auto">
          <a:xfrm>
            <a:off x="6957289" y="2896239"/>
            <a:ext cx="307976" cy="108747"/>
            <a:chOff x="1871277" y="1576300"/>
            <a:chExt cx="1128371" cy="437861"/>
          </a:xfrm>
        </p:grpSpPr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D27A9A4A-FB61-2AF5-9768-6664E5EE9D7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60F66408-D144-AFCB-AF15-61F2EC9D728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8BE0F824-51C9-BA8A-EDDB-BD22A666B06C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6" name="Freeform 361">
              <a:extLst>
                <a:ext uri="{FF2B5EF4-FFF2-40B4-BE49-F238E27FC236}">
                  <a16:creationId xmlns:a16="http://schemas.microsoft.com/office/drawing/2014/main" id="{1BB443B4-BE79-3593-F0FC-D69E247A32D0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7" name="Freeform 362">
              <a:extLst>
                <a:ext uri="{FF2B5EF4-FFF2-40B4-BE49-F238E27FC236}">
                  <a16:creationId xmlns:a16="http://schemas.microsoft.com/office/drawing/2014/main" id="{3D1042CB-1B34-801C-E81C-E799715D3B2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8" name="Freeform 363">
              <a:extLst>
                <a:ext uri="{FF2B5EF4-FFF2-40B4-BE49-F238E27FC236}">
                  <a16:creationId xmlns:a16="http://schemas.microsoft.com/office/drawing/2014/main" id="{FA133FE0-F73E-328F-BFEB-D5F91114E4B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9" name="Freeform 364">
              <a:extLst>
                <a:ext uri="{FF2B5EF4-FFF2-40B4-BE49-F238E27FC236}">
                  <a16:creationId xmlns:a16="http://schemas.microsoft.com/office/drawing/2014/main" id="{5D00B23B-0BC8-A7F5-01F5-8C5870BEFD35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74803D4-7542-858F-890A-D58B6D8561C3}"/>
                </a:ext>
              </a:extLst>
            </p:cNvPr>
            <p:cNvCxnSpPr>
              <a:endCxn id="107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D871768-6254-554A-9570-D5F5CFA266F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2" name="Group 357">
            <a:extLst>
              <a:ext uri="{FF2B5EF4-FFF2-40B4-BE49-F238E27FC236}">
                <a16:creationId xmlns:a16="http://schemas.microsoft.com/office/drawing/2014/main" id="{F135D424-2F1F-9379-7A4D-8630F48D7F3C}"/>
              </a:ext>
            </a:extLst>
          </p:cNvPr>
          <p:cNvGrpSpPr>
            <a:grpSpLocks/>
          </p:cNvGrpSpPr>
          <p:nvPr/>
        </p:nvGrpSpPr>
        <p:grpSpPr bwMode="auto">
          <a:xfrm>
            <a:off x="6855651" y="1627223"/>
            <a:ext cx="301607" cy="148014"/>
            <a:chOff x="1871277" y="1576300"/>
            <a:chExt cx="1128371" cy="437861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37A5F002-7E2D-453D-BA1C-1C9079FF244F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30E79179-DC67-EA3B-9188-F5D09A8C30B4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388CDA41-AEED-D36A-3638-5A0963E68FCF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6" name="Freeform 361">
              <a:extLst>
                <a:ext uri="{FF2B5EF4-FFF2-40B4-BE49-F238E27FC236}">
                  <a16:creationId xmlns:a16="http://schemas.microsoft.com/office/drawing/2014/main" id="{B41697F1-906D-CDA6-5F81-CD4DE21B54D6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7" name="Freeform 362">
              <a:extLst>
                <a:ext uri="{FF2B5EF4-FFF2-40B4-BE49-F238E27FC236}">
                  <a16:creationId xmlns:a16="http://schemas.microsoft.com/office/drawing/2014/main" id="{D664F8C9-E45B-11CF-0ADF-21C3919D722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" name="Freeform 363">
              <a:extLst>
                <a:ext uri="{FF2B5EF4-FFF2-40B4-BE49-F238E27FC236}">
                  <a16:creationId xmlns:a16="http://schemas.microsoft.com/office/drawing/2014/main" id="{B6ECD5F3-2940-E18D-07ED-95FF1A696CE8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Freeform 364">
              <a:extLst>
                <a:ext uri="{FF2B5EF4-FFF2-40B4-BE49-F238E27FC236}">
                  <a16:creationId xmlns:a16="http://schemas.microsoft.com/office/drawing/2014/main" id="{305C38B6-683B-C0A4-5726-EFAE5CD843B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27A5BA5-E6CA-0AEB-91D8-975D5AECD53A}"/>
                </a:ext>
              </a:extLst>
            </p:cNvPr>
            <p:cNvCxnSpPr>
              <a:endCxn id="108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CF742DD-79FD-3D6C-758C-54E32DF925C7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357">
            <a:extLst>
              <a:ext uri="{FF2B5EF4-FFF2-40B4-BE49-F238E27FC236}">
                <a16:creationId xmlns:a16="http://schemas.microsoft.com/office/drawing/2014/main" id="{F8227006-9D97-CDE0-A498-865AC482A2A6}"/>
              </a:ext>
            </a:extLst>
          </p:cNvPr>
          <p:cNvGrpSpPr>
            <a:grpSpLocks/>
          </p:cNvGrpSpPr>
          <p:nvPr/>
        </p:nvGrpSpPr>
        <p:grpSpPr bwMode="auto">
          <a:xfrm>
            <a:off x="7584801" y="1553762"/>
            <a:ext cx="193708" cy="134688"/>
            <a:chOff x="1871277" y="1576300"/>
            <a:chExt cx="1128371" cy="437861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1D4FE13-6E6B-37A8-2166-2014302412E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D9E08A-E042-5127-3F12-CE94946A5F1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9B79618-4757-6727-2E5E-7B725D7D721D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Freeform 361">
              <a:extLst>
                <a:ext uri="{FF2B5EF4-FFF2-40B4-BE49-F238E27FC236}">
                  <a16:creationId xmlns:a16="http://schemas.microsoft.com/office/drawing/2014/main" id="{DEB2D73A-2164-E019-9E01-D11C9D610840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2" name="Freeform 362">
              <a:extLst>
                <a:ext uri="{FF2B5EF4-FFF2-40B4-BE49-F238E27FC236}">
                  <a16:creationId xmlns:a16="http://schemas.microsoft.com/office/drawing/2014/main" id="{25C6FA30-1594-DABF-2E4F-ADDF40F30F51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3" name="Freeform 363">
              <a:extLst>
                <a:ext uri="{FF2B5EF4-FFF2-40B4-BE49-F238E27FC236}">
                  <a16:creationId xmlns:a16="http://schemas.microsoft.com/office/drawing/2014/main" id="{C99FC28F-014B-D24F-4AAF-E00D08C09A4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" name="Freeform 364">
              <a:extLst>
                <a:ext uri="{FF2B5EF4-FFF2-40B4-BE49-F238E27FC236}">
                  <a16:creationId xmlns:a16="http://schemas.microsoft.com/office/drawing/2014/main" id="{DC1A1106-B50E-6B9E-19A5-79BFFCDBFCC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0A8DB80-7E6C-C520-63E1-D9A86C1BD8D5}"/>
                </a:ext>
              </a:extLst>
            </p:cNvPr>
            <p:cNvCxnSpPr>
              <a:endCxn id="19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AA9424E-3AA5-0604-CBD5-B4B96A61AC07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EE4E6611-25DD-6657-2D40-96AC2DD30083}"/>
              </a:ext>
            </a:extLst>
          </p:cNvPr>
          <p:cNvSpPr txBox="1"/>
          <p:nvPr/>
        </p:nvSpPr>
        <p:spPr>
          <a:xfrm>
            <a:off x="5657700" y="22860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consists of </a:t>
            </a:r>
            <a:r>
              <a:rPr lang="en-US" b="1" dirty="0"/>
              <a:t>gateway routers</a:t>
            </a:r>
            <a:r>
              <a:rPr lang="en-US" dirty="0"/>
              <a:t> and </a:t>
            </a:r>
            <a:r>
              <a:rPr lang="en-US" b="1" dirty="0"/>
              <a:t>internal routers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81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C0DA53-8665-EE09-8CE5-514F47F20E6B}"/>
              </a:ext>
            </a:extLst>
          </p:cNvPr>
          <p:cNvSpPr txBox="1"/>
          <p:nvPr/>
        </p:nvSpPr>
        <p:spPr>
          <a:xfrm>
            <a:off x="304800" y="685800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Forwarding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refers to moving packets from a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router’s input 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appropriate </a:t>
            </a:r>
            <a:r>
              <a:rPr lang="en-US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 output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 is implemented in the </a:t>
            </a:r>
            <a:r>
              <a:rPr lang="en-US" i="0" u="sng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plane</a:t>
            </a:r>
            <a:r>
              <a:rPr lang="en-US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 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1851DC-7F38-E32E-C523-DA4BE5E813B0}"/>
              </a:ext>
            </a:extLst>
          </p:cNvPr>
          <p:cNvSpPr txBox="1"/>
          <p:nvPr/>
        </p:nvSpPr>
        <p:spPr>
          <a:xfrm>
            <a:off x="304800" y="3733800"/>
            <a:ext cx="1082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Routing</a:t>
            </a:r>
            <a:r>
              <a:rPr lang="en-US" dirty="0"/>
              <a:t> refers to determining the route taken by packets from </a:t>
            </a:r>
            <a:r>
              <a:rPr lang="en-US" b="1" dirty="0"/>
              <a:t>source</a:t>
            </a:r>
            <a:r>
              <a:rPr lang="en-US" dirty="0"/>
              <a:t> to </a:t>
            </a:r>
            <a:r>
              <a:rPr lang="en-US" b="1" dirty="0"/>
              <a:t>destination</a:t>
            </a:r>
            <a:r>
              <a:rPr lang="en-US" dirty="0"/>
              <a:t>, and is implemented in the </a:t>
            </a:r>
            <a:r>
              <a:rPr lang="en-US" u="sng" dirty="0"/>
              <a:t>control plane</a:t>
            </a:r>
            <a:r>
              <a:rPr lang="en-US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854B4F-0DFA-A368-AFB3-98DB37ADD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535433"/>
            <a:ext cx="5000970" cy="12697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AC69A6-21B0-9A2C-CF70-8A89AD726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667000"/>
            <a:ext cx="1184031" cy="762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1DA3537-860B-538F-F02F-3375B9E6B932}"/>
              </a:ext>
            </a:extLst>
          </p:cNvPr>
          <p:cNvGrpSpPr/>
          <p:nvPr/>
        </p:nvGrpSpPr>
        <p:grpSpPr>
          <a:xfrm>
            <a:off x="2036404" y="1639102"/>
            <a:ext cx="1366200" cy="1232280"/>
            <a:chOff x="2036404" y="1639102"/>
            <a:chExt cx="1366200" cy="123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CCC8F4E-35B1-68F8-C19E-50547E60DF48}"/>
                    </a:ext>
                  </a:extLst>
                </p14:cNvPr>
                <p14:cNvContentPartPr/>
                <p14:nvPr/>
              </p14:nvContentPartPr>
              <p14:xfrm>
                <a:off x="2036404" y="1639102"/>
                <a:ext cx="1306800" cy="10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CCC8F4E-35B1-68F8-C19E-50547E60DF4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7764" y="1630102"/>
                  <a:ext cx="1324440" cy="10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C217A84-DD04-1E81-B4C9-B5D8558801B5}"/>
                    </a:ext>
                  </a:extLst>
                </p14:cNvPr>
                <p14:cNvContentPartPr/>
                <p14:nvPr/>
              </p14:nvContentPartPr>
              <p14:xfrm>
                <a:off x="2036404" y="2711542"/>
                <a:ext cx="1366200" cy="159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C217A84-DD04-1E81-B4C9-B5D8558801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7764" y="2702542"/>
                  <a:ext cx="1383840" cy="177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849FBF7-2110-B484-DC2F-BAFE6E358B89}"/>
              </a:ext>
            </a:extLst>
          </p:cNvPr>
          <p:cNvSpPr/>
          <p:nvPr/>
        </p:nvSpPr>
        <p:spPr>
          <a:xfrm>
            <a:off x="8521326" y="1905000"/>
            <a:ext cx="304800" cy="798982"/>
          </a:xfrm>
          <a:prstGeom prst="rightBrac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D28198-5FD6-3E19-607A-88EDF433825C}"/>
              </a:ext>
            </a:extLst>
          </p:cNvPr>
          <p:cNvSpPr txBox="1"/>
          <p:nvPr/>
        </p:nvSpPr>
        <p:spPr>
          <a:xfrm>
            <a:off x="9448800" y="1845858"/>
            <a:ext cx="21431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Ideally, this output links are the most optimal path to get to the destination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CE4E83-CBFA-A50B-EF0E-5464132A7A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11" y="4495800"/>
            <a:ext cx="3136440" cy="18678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2944AB-438B-EF60-DC0E-374A7F0836DE}"/>
              </a:ext>
            </a:extLst>
          </p:cNvPr>
          <p:cNvSpPr txBox="1"/>
          <p:nvPr/>
        </p:nvSpPr>
        <p:spPr>
          <a:xfrm>
            <a:off x="4648200" y="5105400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best way to get from </a:t>
            </a:r>
            <a:r>
              <a:rPr lang="en-US" b="1" dirty="0"/>
              <a:t>u</a:t>
            </a:r>
            <a:r>
              <a:rPr lang="en-US" dirty="0"/>
              <a:t> to </a:t>
            </a:r>
            <a:r>
              <a:rPr lang="en-US" b="1" dirty="0"/>
              <a:t>z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7421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Among the ISPs: BGP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603560" y="72263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Inter-AS routing protocol involves coordination amongst multiple AS’s, a common protocol needs to be used</a:t>
            </a:r>
          </a:p>
        </p:txBody>
      </p:sp>
      <p:grpSp>
        <p:nvGrpSpPr>
          <p:cNvPr id="12" name="Group 357">
            <a:extLst>
              <a:ext uri="{FF2B5EF4-FFF2-40B4-BE49-F238E27FC236}">
                <a16:creationId xmlns:a16="http://schemas.microsoft.com/office/drawing/2014/main" id="{82D16987-F9D2-38B6-9416-8CB8593011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65150" cy="293687"/>
            <a:chOff x="1871277" y="1576300"/>
            <a:chExt cx="1128371" cy="437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417B1-9761-C967-3611-4AADF6E1361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CAD89-98DC-080D-9304-20496407329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A70F7A-4D2E-B477-6636-D87741645E3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74EE8460-E73C-66CD-6275-A864FB82AB2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B1853160-7057-1B93-944A-FC7E95EEB26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A87A5117-C641-B656-22D6-DE43108CAE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AF575DD8-5796-23E8-15CF-86A878F60C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30800A-E1B7-822C-4B28-0A81D610B1AB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EC116F-7325-E1BE-A02B-7CEEC7E9B0B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57">
            <a:extLst>
              <a:ext uri="{FF2B5EF4-FFF2-40B4-BE49-F238E27FC236}">
                <a16:creationId xmlns:a16="http://schemas.microsoft.com/office/drawing/2014/main" id="{00F44705-7F9D-228D-7CBB-7AFD500816D8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730202"/>
            <a:ext cx="565150" cy="293687"/>
            <a:chOff x="1871277" y="1576300"/>
            <a:chExt cx="1128371" cy="4378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FAA842-EE45-E058-8658-FA7AE3C630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71A1FD-ACEF-E4B5-2204-80F52BEBF37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3E1A6-C5FB-DEE4-F61D-26289F76C0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361">
              <a:extLst>
                <a:ext uri="{FF2B5EF4-FFF2-40B4-BE49-F238E27FC236}">
                  <a16:creationId xmlns:a16="http://schemas.microsoft.com/office/drawing/2014/main" id="{05BAFAF0-2E73-49C1-16C2-456EACF756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2">
              <a:extLst>
                <a:ext uri="{FF2B5EF4-FFF2-40B4-BE49-F238E27FC236}">
                  <a16:creationId xmlns:a16="http://schemas.microsoft.com/office/drawing/2014/main" id="{BBC85789-9E2F-E80B-618D-B694AB7687D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3">
              <a:extLst>
                <a:ext uri="{FF2B5EF4-FFF2-40B4-BE49-F238E27FC236}">
                  <a16:creationId xmlns:a16="http://schemas.microsoft.com/office/drawing/2014/main" id="{BAF1AB18-F4DC-3078-B877-8595DEB135F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Freeform 364">
              <a:extLst>
                <a:ext uri="{FF2B5EF4-FFF2-40B4-BE49-F238E27FC236}">
                  <a16:creationId xmlns:a16="http://schemas.microsoft.com/office/drawing/2014/main" id="{DC86A93B-0053-3865-E4DB-F59259E65A2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CDD4E1-496E-6B63-683D-4292EBD88FA5}"/>
                </a:ext>
              </a:extLst>
            </p:cNvPr>
            <p:cNvCxnSpPr>
              <a:endCxn id="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527413-3BA3-AC13-60AE-DE9726FE990A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7BE06439-AF2A-5315-9F2F-2B25E4CB8505}"/>
              </a:ext>
            </a:extLst>
          </p:cNvPr>
          <p:cNvGrpSpPr>
            <a:grpSpLocks/>
          </p:cNvGrpSpPr>
          <p:nvPr/>
        </p:nvGrpSpPr>
        <p:grpSpPr bwMode="auto">
          <a:xfrm>
            <a:off x="2496449" y="3282156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A20FB3-4E35-E646-C4EB-8F429904FC4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481695-9CB7-8064-68A9-6E4A12D321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D42FE5-3103-2FC3-3577-E1445EDB6BC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25E3B71B-93D7-FE88-94B9-5CB54C4D78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9C8A3155-8071-AA02-B893-BCBEA4AD26B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9118523-A3D7-809B-46D5-7513913BDE0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F5D9228F-BFEA-D564-44DB-9F9EF64F31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235C81-BCB9-8351-BFB1-EA25552F11E9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14C42-E960-3DB6-B0FD-7433A0CC1FE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57">
            <a:extLst>
              <a:ext uri="{FF2B5EF4-FFF2-40B4-BE49-F238E27FC236}">
                <a16:creationId xmlns:a16="http://schemas.microsoft.com/office/drawing/2014/main" id="{6CD2D698-68C7-A8DD-6E5B-2D0BF4ECBD3F}"/>
              </a:ext>
            </a:extLst>
          </p:cNvPr>
          <p:cNvGrpSpPr>
            <a:grpSpLocks/>
          </p:cNvGrpSpPr>
          <p:nvPr/>
        </p:nvGrpSpPr>
        <p:grpSpPr bwMode="auto">
          <a:xfrm>
            <a:off x="2829824" y="2395636"/>
            <a:ext cx="565150" cy="293687"/>
            <a:chOff x="1871277" y="1576300"/>
            <a:chExt cx="1128371" cy="4378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9F93C7-2463-C504-9C07-64B3B46DB80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AF8917-C570-B762-E3F3-FD9E12672A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A89DDE-66F0-65C5-5AC5-E327282964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361">
              <a:extLst>
                <a:ext uri="{FF2B5EF4-FFF2-40B4-BE49-F238E27FC236}">
                  <a16:creationId xmlns:a16="http://schemas.microsoft.com/office/drawing/2014/main" id="{C0B23A51-B4A4-C36F-4223-3AB5A6B1EB3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62">
              <a:extLst>
                <a:ext uri="{FF2B5EF4-FFF2-40B4-BE49-F238E27FC236}">
                  <a16:creationId xmlns:a16="http://schemas.microsoft.com/office/drawing/2014/main" id="{3BE02EF2-FF6E-6EA6-963F-ED0B246E6E0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63">
              <a:extLst>
                <a:ext uri="{FF2B5EF4-FFF2-40B4-BE49-F238E27FC236}">
                  <a16:creationId xmlns:a16="http://schemas.microsoft.com/office/drawing/2014/main" id="{C274B97E-BD26-D05B-2BC7-9112746E96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4">
              <a:extLst>
                <a:ext uri="{FF2B5EF4-FFF2-40B4-BE49-F238E27FC236}">
                  <a16:creationId xmlns:a16="http://schemas.microsoft.com/office/drawing/2014/main" id="{213BA2B2-A2FD-90FC-6047-3C937D7ADDAE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A6A51A-0005-53C3-63A8-FE734ACD186D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5F1173-8A7F-F885-071E-B1AE1B01E7F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57">
            <a:extLst>
              <a:ext uri="{FF2B5EF4-FFF2-40B4-BE49-F238E27FC236}">
                <a16:creationId xmlns:a16="http://schemas.microsoft.com/office/drawing/2014/main" id="{BE557851-D023-20D5-9945-C8EDAD1129D5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4101207"/>
            <a:ext cx="565150" cy="293687"/>
            <a:chOff x="1871277" y="1576300"/>
            <a:chExt cx="1128371" cy="437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DA7793-AF32-CDB3-BAEF-5763E706278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23BD-8710-DA53-EF97-0FE40D40A16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80BD9-C66A-EDB3-D30D-9644C24FE76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7" name="Freeform 361">
              <a:extLst>
                <a:ext uri="{FF2B5EF4-FFF2-40B4-BE49-F238E27FC236}">
                  <a16:creationId xmlns:a16="http://schemas.microsoft.com/office/drawing/2014/main" id="{F53E79E4-B1AE-767E-FECE-1FADBF4AD52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62">
              <a:extLst>
                <a:ext uri="{FF2B5EF4-FFF2-40B4-BE49-F238E27FC236}">
                  <a16:creationId xmlns:a16="http://schemas.microsoft.com/office/drawing/2014/main" id="{2638EF72-8F79-18B3-1695-EEC5B3DBB9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363">
              <a:extLst>
                <a:ext uri="{FF2B5EF4-FFF2-40B4-BE49-F238E27FC236}">
                  <a16:creationId xmlns:a16="http://schemas.microsoft.com/office/drawing/2014/main" id="{FE1DA838-A866-CD14-BDDB-519B37B6943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4">
              <a:extLst>
                <a:ext uri="{FF2B5EF4-FFF2-40B4-BE49-F238E27FC236}">
                  <a16:creationId xmlns:a16="http://schemas.microsoft.com/office/drawing/2014/main" id="{99BE4CA7-FE91-8F2D-D7B4-35D810C660B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AE47F0-5880-C264-701C-A5E69CC71CA7}"/>
                </a:ext>
              </a:extLst>
            </p:cNvPr>
            <p:cNvCxnSpPr>
              <a:endCxn id="5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6C670-0C3A-26DD-0469-FFB558552C3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loud 152">
            <a:extLst>
              <a:ext uri="{FF2B5EF4-FFF2-40B4-BE49-F238E27FC236}">
                <a16:creationId xmlns:a16="http://schemas.microsoft.com/office/drawing/2014/main" id="{5B1D35C5-2B6B-6404-F26D-E34D0806C776}"/>
              </a:ext>
            </a:extLst>
          </p:cNvPr>
          <p:cNvSpPr/>
          <p:nvPr/>
        </p:nvSpPr>
        <p:spPr>
          <a:xfrm>
            <a:off x="493591" y="1843286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357">
            <a:extLst>
              <a:ext uri="{FF2B5EF4-FFF2-40B4-BE49-F238E27FC236}">
                <a16:creationId xmlns:a16="http://schemas.microsoft.com/office/drawing/2014/main" id="{166FC3B0-769F-234E-BBB7-98F4F8487D7A}"/>
              </a:ext>
            </a:extLst>
          </p:cNvPr>
          <p:cNvGrpSpPr>
            <a:grpSpLocks/>
          </p:cNvGrpSpPr>
          <p:nvPr/>
        </p:nvGrpSpPr>
        <p:grpSpPr bwMode="auto">
          <a:xfrm>
            <a:off x="3616886" y="2570658"/>
            <a:ext cx="565150" cy="293687"/>
            <a:chOff x="1871277" y="1576300"/>
            <a:chExt cx="1128371" cy="4378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8FC2C9-C351-A706-DBFC-9CDC8E43E7F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0B447F3-EB7A-A304-5ACF-10BF69EAE21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6376DA1-E450-53BC-6A0D-3D35D0E4B09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211043E-7B00-BBE6-D949-8E47ED0403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2">
              <a:extLst>
                <a:ext uri="{FF2B5EF4-FFF2-40B4-BE49-F238E27FC236}">
                  <a16:creationId xmlns:a16="http://schemas.microsoft.com/office/drawing/2014/main" id="{FB4F4144-267A-1D31-3C43-CEDC48C09C5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363">
              <a:extLst>
                <a:ext uri="{FF2B5EF4-FFF2-40B4-BE49-F238E27FC236}">
                  <a16:creationId xmlns:a16="http://schemas.microsoft.com/office/drawing/2014/main" id="{E14AA2B7-FF5B-0B4A-FEF5-74E5BD435CB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364">
              <a:extLst>
                <a:ext uri="{FF2B5EF4-FFF2-40B4-BE49-F238E27FC236}">
                  <a16:creationId xmlns:a16="http://schemas.microsoft.com/office/drawing/2014/main" id="{A1901893-F83C-173F-0AC3-C504BD6ABCC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F304E9-CC7B-18FD-AAB2-6D369631A6C4}"/>
                </a:ext>
              </a:extLst>
            </p:cNvPr>
            <p:cNvCxnSpPr>
              <a:endCxn id="15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8ED580-DB62-60ED-FF8B-9094D5C2EA6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94C2D66-2136-F6D6-E1D8-D37495B1654F}"/>
              </a:ext>
            </a:extLst>
          </p:cNvPr>
          <p:cNvGrpSpPr/>
          <p:nvPr/>
        </p:nvGrpSpPr>
        <p:grpSpPr>
          <a:xfrm>
            <a:off x="1623986" y="2617222"/>
            <a:ext cx="1966320" cy="1532880"/>
            <a:chOff x="1623986" y="2617222"/>
            <a:chExt cx="196632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986" y="3024377"/>
                  <a:ext cx="140040" cy="618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181" y="3479782"/>
                  <a:ext cx="695889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626" y="268274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580" y="3883715"/>
                  <a:ext cx="601211" cy="27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7562" y="2608222"/>
                  <a:ext cx="221369" cy="101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211FCD07-226B-EA30-BA66-187391C0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6" y="410776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8922D-DDCB-E50A-94BD-7AECEA12A99C}"/>
              </a:ext>
            </a:extLst>
          </p:cNvPr>
          <p:cNvSpPr txBox="1"/>
          <p:nvPr/>
        </p:nvSpPr>
        <p:spPr>
          <a:xfrm>
            <a:off x="1421725" y="51748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FF0C255-5379-A799-D514-0E7895EEC77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9987" y="2514303"/>
            <a:ext cx="214312" cy="214312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DB8E13C-154C-A95F-F607-1BED6ADA58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0879" y="2521536"/>
            <a:ext cx="214312" cy="214312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64B3C09-9123-285C-3780-613629E8CB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124" y="2695183"/>
            <a:ext cx="214312" cy="214312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17B63C0A-843A-8EED-70C4-85C8B547B5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6218" y="2933064"/>
            <a:ext cx="214312" cy="214312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F5A4E59-8428-B189-1DDF-C9D77857FA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7674" y="2467749"/>
            <a:ext cx="214312" cy="214312"/>
          </a:xfrm>
          <a:prstGeom prst="rect">
            <a:avLst/>
          </a:prstGeom>
        </p:spPr>
      </p:pic>
      <p:pic>
        <p:nvPicPr>
          <p:cNvPr id="166" name="Graphic 165" descr="Computer with solid fill">
            <a:extLst>
              <a:ext uri="{FF2B5EF4-FFF2-40B4-BE49-F238E27FC236}">
                <a16:creationId xmlns:a16="http://schemas.microsoft.com/office/drawing/2014/main" id="{C5D0DDEF-4B65-CA76-EA32-002C43B35DF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5866" y="2303974"/>
            <a:ext cx="214312" cy="214312"/>
          </a:xfrm>
          <a:prstGeom prst="rect">
            <a:avLst/>
          </a:prstGeom>
        </p:spPr>
      </p:pic>
      <p:pic>
        <p:nvPicPr>
          <p:cNvPr id="167" name="Graphic 166" descr="Computer with solid fill">
            <a:extLst>
              <a:ext uri="{FF2B5EF4-FFF2-40B4-BE49-F238E27FC236}">
                <a16:creationId xmlns:a16="http://schemas.microsoft.com/office/drawing/2014/main" id="{B05CBBF1-F3AA-3599-B864-0B455F2FB8A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5260" y="3962301"/>
            <a:ext cx="214312" cy="214312"/>
          </a:xfrm>
          <a:prstGeom prst="rect">
            <a:avLst/>
          </a:prstGeom>
        </p:spPr>
      </p:pic>
      <p:pic>
        <p:nvPicPr>
          <p:cNvPr id="168" name="Graphic 167" descr="Computer with solid fill">
            <a:extLst>
              <a:ext uri="{FF2B5EF4-FFF2-40B4-BE49-F238E27FC236}">
                <a16:creationId xmlns:a16="http://schemas.microsoft.com/office/drawing/2014/main" id="{767BD77D-AA6D-E180-3EDB-554C91BC2A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292" y="3848116"/>
            <a:ext cx="214312" cy="214312"/>
          </a:xfrm>
          <a:prstGeom prst="rect">
            <a:avLst/>
          </a:prstGeom>
        </p:spPr>
      </p:pic>
      <p:pic>
        <p:nvPicPr>
          <p:cNvPr id="169" name="Graphic 168" descr="Computer with solid fill">
            <a:extLst>
              <a:ext uri="{FF2B5EF4-FFF2-40B4-BE49-F238E27FC236}">
                <a16:creationId xmlns:a16="http://schemas.microsoft.com/office/drawing/2014/main" id="{AD069C8B-411D-ADF6-9B5C-54DDA052EF7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24163" y="4160738"/>
            <a:ext cx="214312" cy="214312"/>
          </a:xfrm>
          <a:prstGeom prst="rect">
            <a:avLst/>
          </a:prstGeom>
        </p:spPr>
      </p:pic>
      <p:pic>
        <p:nvPicPr>
          <p:cNvPr id="170" name="Graphic 169" descr="Computer with solid fill">
            <a:extLst>
              <a:ext uri="{FF2B5EF4-FFF2-40B4-BE49-F238E27FC236}">
                <a16:creationId xmlns:a16="http://schemas.microsoft.com/office/drawing/2014/main" id="{F31AAE17-9132-D6E7-712A-33F39AA9C17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253" y="3913187"/>
            <a:ext cx="214312" cy="214312"/>
          </a:xfrm>
          <a:prstGeom prst="rect">
            <a:avLst/>
          </a:prstGeom>
        </p:spPr>
      </p:pic>
      <p:pic>
        <p:nvPicPr>
          <p:cNvPr id="171" name="Graphic 170" descr="Computer with solid fill">
            <a:extLst>
              <a:ext uri="{FF2B5EF4-FFF2-40B4-BE49-F238E27FC236}">
                <a16:creationId xmlns:a16="http://schemas.microsoft.com/office/drawing/2014/main" id="{366470C8-9515-D13C-EDED-46161B5AA3D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796" y="3719223"/>
            <a:ext cx="214312" cy="214312"/>
          </a:xfrm>
          <a:prstGeom prst="rect">
            <a:avLst/>
          </a:prstGeom>
        </p:spPr>
      </p:pic>
      <p:pic>
        <p:nvPicPr>
          <p:cNvPr id="172" name="Graphic 171" descr="Computer with solid fill">
            <a:extLst>
              <a:ext uri="{FF2B5EF4-FFF2-40B4-BE49-F238E27FC236}">
                <a16:creationId xmlns:a16="http://schemas.microsoft.com/office/drawing/2014/main" id="{4B02A137-1A47-D610-7263-B356519DD6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892" y="3575843"/>
            <a:ext cx="214312" cy="214312"/>
          </a:xfrm>
          <a:prstGeom prst="rect">
            <a:avLst/>
          </a:prstGeom>
        </p:spPr>
      </p:pic>
      <p:pic>
        <p:nvPicPr>
          <p:cNvPr id="173" name="Graphic 172" descr="Computer with solid fill">
            <a:extLst>
              <a:ext uri="{FF2B5EF4-FFF2-40B4-BE49-F238E27FC236}">
                <a16:creationId xmlns:a16="http://schemas.microsoft.com/office/drawing/2014/main" id="{F4121F16-2BCB-71B9-CA1C-767A3A86F5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10665" y="3173690"/>
            <a:ext cx="214312" cy="214312"/>
          </a:xfrm>
          <a:prstGeom prst="rect">
            <a:avLst/>
          </a:prstGeom>
        </p:spPr>
      </p:pic>
      <p:pic>
        <p:nvPicPr>
          <p:cNvPr id="174" name="Graphic 173" descr="Computer with solid fill">
            <a:extLst>
              <a:ext uri="{FF2B5EF4-FFF2-40B4-BE49-F238E27FC236}">
                <a16:creationId xmlns:a16="http://schemas.microsoft.com/office/drawing/2014/main" id="{52E8488C-B218-254C-841D-F4F5B4F39F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6773" y="3435866"/>
            <a:ext cx="214312" cy="214312"/>
          </a:xfrm>
          <a:prstGeom prst="rect">
            <a:avLst/>
          </a:prstGeom>
        </p:spPr>
      </p:pic>
      <p:pic>
        <p:nvPicPr>
          <p:cNvPr id="175" name="Graphic 174" descr="Computer with solid fill">
            <a:extLst>
              <a:ext uri="{FF2B5EF4-FFF2-40B4-BE49-F238E27FC236}">
                <a16:creationId xmlns:a16="http://schemas.microsoft.com/office/drawing/2014/main" id="{B0D192E8-62DB-AE90-7E2D-99FF32371AC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8522" y="2226470"/>
            <a:ext cx="214312" cy="214312"/>
          </a:xfrm>
          <a:prstGeom prst="rect">
            <a:avLst/>
          </a:prstGeom>
        </p:spPr>
      </p:pic>
      <p:pic>
        <p:nvPicPr>
          <p:cNvPr id="180" name="Graphic 179" descr="Computer with solid fill">
            <a:extLst>
              <a:ext uri="{FF2B5EF4-FFF2-40B4-BE49-F238E27FC236}">
                <a16:creationId xmlns:a16="http://schemas.microsoft.com/office/drawing/2014/main" id="{B02967F6-8BD1-FEA6-EF0F-896D40759C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6043" y="2125761"/>
            <a:ext cx="214312" cy="214312"/>
          </a:xfrm>
          <a:prstGeom prst="rect">
            <a:avLst/>
          </a:prstGeom>
        </p:spPr>
      </p:pic>
      <p:pic>
        <p:nvPicPr>
          <p:cNvPr id="187" name="Graphic 186" descr="Computer with solid fill">
            <a:extLst>
              <a:ext uri="{FF2B5EF4-FFF2-40B4-BE49-F238E27FC236}">
                <a16:creationId xmlns:a16="http://schemas.microsoft.com/office/drawing/2014/main" id="{77A0A74A-A000-BAE9-0C7A-612A771DDE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3925" y="2428445"/>
            <a:ext cx="214312" cy="214312"/>
          </a:xfrm>
          <a:prstGeom prst="rect">
            <a:avLst/>
          </a:prstGeom>
        </p:spPr>
      </p:pic>
      <p:sp>
        <p:nvSpPr>
          <p:cNvPr id="155" name="Cloud 154">
            <a:extLst>
              <a:ext uri="{FF2B5EF4-FFF2-40B4-BE49-F238E27FC236}">
                <a16:creationId xmlns:a16="http://schemas.microsoft.com/office/drawing/2014/main" id="{B9589D08-3297-4910-7065-BA0E3321604C}"/>
              </a:ext>
            </a:extLst>
          </p:cNvPr>
          <p:cNvSpPr/>
          <p:nvPr/>
        </p:nvSpPr>
        <p:spPr>
          <a:xfrm>
            <a:off x="7658100" y="1191491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C67933B6-A084-6DCB-452A-56BEEBC2024A}"/>
              </a:ext>
            </a:extLst>
          </p:cNvPr>
          <p:cNvSpPr/>
          <p:nvPr/>
        </p:nvSpPr>
        <p:spPr>
          <a:xfrm>
            <a:off x="5122716" y="241113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807C596A-54F2-FA54-5978-C5B7C50AD207}"/>
              </a:ext>
            </a:extLst>
          </p:cNvPr>
          <p:cNvSpPr/>
          <p:nvPr/>
        </p:nvSpPr>
        <p:spPr>
          <a:xfrm>
            <a:off x="7086600" y="2608758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B9948CDF-5801-AEEF-3F5F-6D128ACA8F43}"/>
              </a:ext>
            </a:extLst>
          </p:cNvPr>
          <p:cNvSpPr/>
          <p:nvPr/>
        </p:nvSpPr>
        <p:spPr>
          <a:xfrm>
            <a:off x="5122716" y="376555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25098020-EDF3-39E8-146E-7C1D1C46871E}"/>
              </a:ext>
            </a:extLst>
          </p:cNvPr>
          <p:cNvSpPr/>
          <p:nvPr/>
        </p:nvSpPr>
        <p:spPr>
          <a:xfrm>
            <a:off x="7010400" y="4256272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65B10BD8-7EEC-79E3-A11A-F6971C7A188B}"/>
              </a:ext>
            </a:extLst>
          </p:cNvPr>
          <p:cNvSpPr/>
          <p:nvPr/>
        </p:nvSpPr>
        <p:spPr>
          <a:xfrm>
            <a:off x="5867400" y="1523999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EC95EF9-594B-6EEA-DF71-C6EAC22913A6}"/>
              </a:ext>
            </a:extLst>
          </p:cNvPr>
          <p:cNvGrpSpPr/>
          <p:nvPr/>
        </p:nvGrpSpPr>
        <p:grpSpPr>
          <a:xfrm>
            <a:off x="4166580" y="1488830"/>
            <a:ext cx="5687640" cy="3009960"/>
            <a:chOff x="4179195" y="1502662"/>
            <a:chExt cx="5687640" cy="30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14:cNvPr>
                <p14:cNvContentPartPr/>
                <p14:nvPr/>
              </p14:nvContentPartPr>
              <p14:xfrm>
                <a:off x="6015915" y="2194942"/>
                <a:ext cx="138960" cy="21852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11606" y="2190622"/>
                  <a:ext cx="147578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14:cNvPr>
                <p14:cNvContentPartPr/>
                <p14:nvPr/>
              </p14:nvContentPartPr>
              <p14:xfrm>
                <a:off x="4179195" y="2719102"/>
                <a:ext cx="899640" cy="16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50755" y="2690662"/>
                  <a:ext cx="9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14:cNvPr>
                <p14:cNvContentPartPr/>
                <p14:nvPr/>
              </p14:nvContentPartPr>
              <p14:xfrm>
                <a:off x="5670315" y="3170542"/>
                <a:ext cx="20880" cy="56268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66068" y="3166222"/>
                  <a:ext cx="29374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14:cNvPr>
                <p14:cNvContentPartPr/>
                <p14:nvPr/>
              </p14:nvContentPartPr>
              <p14:xfrm>
                <a:off x="6247395" y="2833222"/>
                <a:ext cx="860040" cy="10368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43075" y="2828917"/>
                  <a:ext cx="868680" cy="1122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14:cNvPr>
                <p14:cNvContentPartPr/>
                <p14:nvPr/>
              </p14:nvContentPartPr>
              <p14:xfrm>
                <a:off x="6212475" y="2970382"/>
                <a:ext cx="886680" cy="8776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08155" y="2966062"/>
                  <a:ext cx="8953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14:cNvPr>
                <p14:cNvContentPartPr/>
                <p14:nvPr/>
              </p14:nvContentPartPr>
              <p14:xfrm>
                <a:off x="6125715" y="4336222"/>
                <a:ext cx="867960" cy="17640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21395" y="4331893"/>
                  <a:ext cx="876600" cy="185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14:cNvPr>
                <p14:cNvContentPartPr/>
                <p14:nvPr/>
              </p14:nvContentPartPr>
              <p14:xfrm>
                <a:off x="8122635" y="1502662"/>
                <a:ext cx="1744200" cy="292716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8315" y="1498342"/>
                  <a:ext cx="1752840" cy="29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14:cNvPr>
                <p14:cNvContentPartPr/>
                <p14:nvPr/>
              </p14:nvContentPartPr>
              <p14:xfrm>
                <a:off x="7008795" y="1671502"/>
                <a:ext cx="686520" cy="435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04475" y="1667217"/>
                  <a:ext cx="695160" cy="5212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B0C70-872F-EE1E-97D1-5DBAA0464651}"/>
              </a:ext>
            </a:extLst>
          </p:cNvPr>
          <p:cNvSpPr txBox="1"/>
          <p:nvPr/>
        </p:nvSpPr>
        <p:spPr>
          <a:xfrm>
            <a:off x="5328170" y="25432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E9A56-431C-FB8E-D644-84E935EE032B}"/>
              </a:ext>
            </a:extLst>
          </p:cNvPr>
          <p:cNvSpPr txBox="1"/>
          <p:nvPr/>
        </p:nvSpPr>
        <p:spPr>
          <a:xfrm>
            <a:off x="6096000" y="16929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967BF0-9646-2CDA-D45A-1BD4912EF806}"/>
              </a:ext>
            </a:extLst>
          </p:cNvPr>
          <p:cNvSpPr txBox="1"/>
          <p:nvPr/>
        </p:nvSpPr>
        <p:spPr>
          <a:xfrm>
            <a:off x="7347758" y="274839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59062D-3EED-D261-2A11-62B4D237EE97}"/>
              </a:ext>
            </a:extLst>
          </p:cNvPr>
          <p:cNvSpPr txBox="1"/>
          <p:nvPr/>
        </p:nvSpPr>
        <p:spPr>
          <a:xfrm>
            <a:off x="5368238" y="388765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408CDA-1EFC-1D6B-DF36-1A81BC0181C8}"/>
              </a:ext>
            </a:extLst>
          </p:cNvPr>
          <p:cNvSpPr txBox="1"/>
          <p:nvPr/>
        </p:nvSpPr>
        <p:spPr>
          <a:xfrm>
            <a:off x="7199141" y="441059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3AD550-FE0E-F161-C60A-C06B3945DDE3}"/>
              </a:ext>
            </a:extLst>
          </p:cNvPr>
          <p:cNvSpPr txBox="1"/>
          <p:nvPr/>
        </p:nvSpPr>
        <p:spPr>
          <a:xfrm>
            <a:off x="7898918" y="13393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AS6</a:t>
            </a:r>
          </a:p>
        </p:txBody>
      </p:sp>
      <p:grpSp>
        <p:nvGrpSpPr>
          <p:cNvPr id="133" name="Group 357">
            <a:extLst>
              <a:ext uri="{FF2B5EF4-FFF2-40B4-BE49-F238E27FC236}">
                <a16:creationId xmlns:a16="http://schemas.microsoft.com/office/drawing/2014/main" id="{6F534E04-6494-2A06-0620-EB48865150B1}"/>
              </a:ext>
            </a:extLst>
          </p:cNvPr>
          <p:cNvGrpSpPr>
            <a:grpSpLocks/>
          </p:cNvGrpSpPr>
          <p:nvPr/>
        </p:nvGrpSpPr>
        <p:grpSpPr bwMode="auto">
          <a:xfrm>
            <a:off x="5042243" y="2671830"/>
            <a:ext cx="251317" cy="120790"/>
            <a:chOff x="1871277" y="1576300"/>
            <a:chExt cx="1128371" cy="43786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C217CE4-F092-7654-E732-5EA38CBD103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AD76D8-C4E2-D859-AB94-6B0DBF5C4AF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226906-2838-7A7A-6E91-840D8CDE7F5E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7" name="Freeform 361">
              <a:extLst>
                <a:ext uri="{FF2B5EF4-FFF2-40B4-BE49-F238E27FC236}">
                  <a16:creationId xmlns:a16="http://schemas.microsoft.com/office/drawing/2014/main" id="{6D484CD1-B2F4-7230-D752-42AF74F10012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Freeform 362">
              <a:extLst>
                <a:ext uri="{FF2B5EF4-FFF2-40B4-BE49-F238E27FC236}">
                  <a16:creationId xmlns:a16="http://schemas.microsoft.com/office/drawing/2014/main" id="{4660C51C-F4F9-F46F-A232-E72313083E48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Freeform 363">
              <a:extLst>
                <a:ext uri="{FF2B5EF4-FFF2-40B4-BE49-F238E27FC236}">
                  <a16:creationId xmlns:a16="http://schemas.microsoft.com/office/drawing/2014/main" id="{70F7F670-31AA-D7AB-F092-D350C676BE7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Freeform 364">
              <a:extLst>
                <a:ext uri="{FF2B5EF4-FFF2-40B4-BE49-F238E27FC236}">
                  <a16:creationId xmlns:a16="http://schemas.microsoft.com/office/drawing/2014/main" id="{92C22EAE-6BBC-9AC1-20EC-899BDF8BCCF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7FCEF9-08C4-AF8F-F70B-8C279FA06041}"/>
                </a:ext>
              </a:extLst>
            </p:cNvPr>
            <p:cNvCxnSpPr>
              <a:endCxn id="1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2193FC6-5CC1-EBD2-05C9-E47A0CFFCD59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357">
            <a:extLst>
              <a:ext uri="{FF2B5EF4-FFF2-40B4-BE49-F238E27FC236}">
                <a16:creationId xmlns:a16="http://schemas.microsoft.com/office/drawing/2014/main" id="{5B3C46F3-8D45-6B19-8493-4A07A32392CB}"/>
              </a:ext>
            </a:extLst>
          </p:cNvPr>
          <p:cNvGrpSpPr>
            <a:grpSpLocks/>
          </p:cNvGrpSpPr>
          <p:nvPr/>
        </p:nvGrpSpPr>
        <p:grpSpPr bwMode="auto">
          <a:xfrm>
            <a:off x="5552881" y="3719223"/>
            <a:ext cx="270478" cy="151299"/>
            <a:chOff x="1871277" y="1576300"/>
            <a:chExt cx="1128371" cy="43786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4D9D541-C7DE-8922-A450-8ADDB5042C0A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8E0E333-5FCC-8352-6568-37ABF3535C92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438E58C-02E0-AB9B-1DA2-375132A9FDA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Freeform 361">
              <a:extLst>
                <a:ext uri="{FF2B5EF4-FFF2-40B4-BE49-F238E27FC236}">
                  <a16:creationId xmlns:a16="http://schemas.microsoft.com/office/drawing/2014/main" id="{C1DFFD55-6F68-0E33-6D27-E1A84FC153C5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8" name="Freeform 362">
              <a:extLst>
                <a:ext uri="{FF2B5EF4-FFF2-40B4-BE49-F238E27FC236}">
                  <a16:creationId xmlns:a16="http://schemas.microsoft.com/office/drawing/2014/main" id="{C7006967-3486-A9D9-C1B8-2D5D5114E6D7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Freeform 363">
              <a:extLst>
                <a:ext uri="{FF2B5EF4-FFF2-40B4-BE49-F238E27FC236}">
                  <a16:creationId xmlns:a16="http://schemas.microsoft.com/office/drawing/2014/main" id="{14DCCFD8-A8C7-7423-6B39-BD51473ED0E5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Freeform 364">
              <a:extLst>
                <a:ext uri="{FF2B5EF4-FFF2-40B4-BE49-F238E27FC236}">
                  <a16:creationId xmlns:a16="http://schemas.microsoft.com/office/drawing/2014/main" id="{5CE879AA-BA62-A827-60A4-682ACEBA6B73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E64EE3F-092E-9084-0B1B-332F09E750C0}"/>
                </a:ext>
              </a:extLst>
            </p:cNvPr>
            <p:cNvCxnSpPr>
              <a:endCxn id="1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F2E5DCE-E204-C810-3851-9DD21EEBDBE9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357">
            <a:extLst>
              <a:ext uri="{FF2B5EF4-FFF2-40B4-BE49-F238E27FC236}">
                <a16:creationId xmlns:a16="http://schemas.microsoft.com/office/drawing/2014/main" id="{52EF5123-2576-CA3F-68C5-3D59D0292473}"/>
              </a:ext>
            </a:extLst>
          </p:cNvPr>
          <p:cNvGrpSpPr>
            <a:grpSpLocks/>
          </p:cNvGrpSpPr>
          <p:nvPr/>
        </p:nvGrpSpPr>
        <p:grpSpPr bwMode="auto">
          <a:xfrm>
            <a:off x="6157216" y="2777555"/>
            <a:ext cx="206662" cy="93675"/>
            <a:chOff x="1871277" y="1576300"/>
            <a:chExt cx="1128371" cy="43786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3D99A6F-CE56-1D08-32BB-D36655D25C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89A2A372-4F49-6171-95F8-BCE974784BE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C69DA16F-2E88-2591-6F25-99767E772D2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33" name="Freeform 361">
              <a:extLst>
                <a:ext uri="{FF2B5EF4-FFF2-40B4-BE49-F238E27FC236}">
                  <a16:creationId xmlns:a16="http://schemas.microsoft.com/office/drawing/2014/main" id="{5B053596-176B-0C38-CCBF-EEA24F9C998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4" name="Freeform 362">
              <a:extLst>
                <a:ext uri="{FF2B5EF4-FFF2-40B4-BE49-F238E27FC236}">
                  <a16:creationId xmlns:a16="http://schemas.microsoft.com/office/drawing/2014/main" id="{325D040F-2EF6-510A-150E-62937449AE9B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6" name="Freeform 363">
              <a:extLst>
                <a:ext uri="{FF2B5EF4-FFF2-40B4-BE49-F238E27FC236}">
                  <a16:creationId xmlns:a16="http://schemas.microsoft.com/office/drawing/2014/main" id="{6039A5D5-8D68-E3E3-0F6D-01691501FE6E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7" name="Freeform 364">
              <a:extLst>
                <a:ext uri="{FF2B5EF4-FFF2-40B4-BE49-F238E27FC236}">
                  <a16:creationId xmlns:a16="http://schemas.microsoft.com/office/drawing/2014/main" id="{81653D70-21EB-23F4-6062-EB9451E4928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672948AC-2735-3C74-AD48-C2139CBF4CFC}"/>
                </a:ext>
              </a:extLst>
            </p:cNvPr>
            <p:cNvCxnSpPr>
              <a:endCxn id="1030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8DE0F707-34D1-73C1-43B3-109CD017E73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1" name="Group 357">
            <a:extLst>
              <a:ext uri="{FF2B5EF4-FFF2-40B4-BE49-F238E27FC236}">
                <a16:creationId xmlns:a16="http://schemas.microsoft.com/office/drawing/2014/main" id="{95B700F9-6AD7-F9F9-FC51-C2BD49993E81}"/>
              </a:ext>
            </a:extLst>
          </p:cNvPr>
          <p:cNvGrpSpPr>
            <a:grpSpLocks/>
          </p:cNvGrpSpPr>
          <p:nvPr/>
        </p:nvGrpSpPr>
        <p:grpSpPr bwMode="auto">
          <a:xfrm>
            <a:off x="6043771" y="2136995"/>
            <a:ext cx="266700" cy="152400"/>
            <a:chOff x="1871277" y="1576300"/>
            <a:chExt cx="1128371" cy="437861"/>
          </a:xfrm>
        </p:grpSpPr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8754DDBE-42B6-48DF-305C-F2ABEAECDC10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529180E4-19D2-A3E5-BA43-D0F2268850B8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B689D524-703B-C9B8-C228-178A71526D6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46" name="Freeform 361">
              <a:extLst>
                <a:ext uri="{FF2B5EF4-FFF2-40B4-BE49-F238E27FC236}">
                  <a16:creationId xmlns:a16="http://schemas.microsoft.com/office/drawing/2014/main" id="{9644DCFA-9DE7-B377-CBFA-89CCC752BD3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7" name="Freeform 362">
              <a:extLst>
                <a:ext uri="{FF2B5EF4-FFF2-40B4-BE49-F238E27FC236}">
                  <a16:creationId xmlns:a16="http://schemas.microsoft.com/office/drawing/2014/main" id="{0849CC90-A56E-5F30-8E08-3A80732BD2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8" name="Freeform 363">
              <a:extLst>
                <a:ext uri="{FF2B5EF4-FFF2-40B4-BE49-F238E27FC236}">
                  <a16:creationId xmlns:a16="http://schemas.microsoft.com/office/drawing/2014/main" id="{26158298-7FC2-53FD-FECB-41C69B6FFBB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9" name="Freeform 364">
              <a:extLst>
                <a:ext uri="{FF2B5EF4-FFF2-40B4-BE49-F238E27FC236}">
                  <a16:creationId xmlns:a16="http://schemas.microsoft.com/office/drawing/2014/main" id="{93FC9A8C-1C0F-177F-D21E-329657609CB7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998D6302-4F81-2819-520D-083AE29B416B}"/>
                </a:ext>
              </a:extLst>
            </p:cNvPr>
            <p:cNvCxnSpPr>
              <a:endCxn id="104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FE66E343-8637-7930-DBBF-66848689BE9F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2" name="Group 357">
            <a:extLst>
              <a:ext uri="{FF2B5EF4-FFF2-40B4-BE49-F238E27FC236}">
                <a16:creationId xmlns:a16="http://schemas.microsoft.com/office/drawing/2014/main" id="{55E6A5E0-BB14-B09C-AA52-2E902728645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333982"/>
            <a:ext cx="210883" cy="176766"/>
            <a:chOff x="1871277" y="1576300"/>
            <a:chExt cx="1128371" cy="437861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119D9E65-5093-C494-B6C1-6B1A95DB668F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F026FD54-649E-CD38-86FF-124EA0AC8BF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87D165F8-3F0C-D5CD-B0E2-94D11334C39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6" name="Freeform 361">
              <a:extLst>
                <a:ext uri="{FF2B5EF4-FFF2-40B4-BE49-F238E27FC236}">
                  <a16:creationId xmlns:a16="http://schemas.microsoft.com/office/drawing/2014/main" id="{95C113EC-45F1-CAE5-434A-CCABC05303C4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7" name="Freeform 362">
              <a:extLst>
                <a:ext uri="{FF2B5EF4-FFF2-40B4-BE49-F238E27FC236}">
                  <a16:creationId xmlns:a16="http://schemas.microsoft.com/office/drawing/2014/main" id="{905B625D-740D-6CB7-6609-9C8EDBC5F461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8" name="Freeform 363">
              <a:extLst>
                <a:ext uri="{FF2B5EF4-FFF2-40B4-BE49-F238E27FC236}">
                  <a16:creationId xmlns:a16="http://schemas.microsoft.com/office/drawing/2014/main" id="{342AB86E-F838-792B-2C72-8AD7BC6869ED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9" name="Freeform 364">
              <a:extLst>
                <a:ext uri="{FF2B5EF4-FFF2-40B4-BE49-F238E27FC236}">
                  <a16:creationId xmlns:a16="http://schemas.microsoft.com/office/drawing/2014/main" id="{7FE4EA7D-5165-ACC7-C346-104015AB276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9CEC38C1-C2C3-A652-AC68-47BECC4B46B0}"/>
                </a:ext>
              </a:extLst>
            </p:cNvPr>
            <p:cNvCxnSpPr>
              <a:endCxn id="105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46248305-2807-505B-1326-9B30381A309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2" name="Group 357">
            <a:extLst>
              <a:ext uri="{FF2B5EF4-FFF2-40B4-BE49-F238E27FC236}">
                <a16:creationId xmlns:a16="http://schemas.microsoft.com/office/drawing/2014/main" id="{BCFFE60C-BE34-5AF5-4EDF-9565E7B5A295}"/>
              </a:ext>
            </a:extLst>
          </p:cNvPr>
          <p:cNvGrpSpPr>
            <a:grpSpLocks/>
          </p:cNvGrpSpPr>
          <p:nvPr/>
        </p:nvGrpSpPr>
        <p:grpSpPr bwMode="auto">
          <a:xfrm>
            <a:off x="5965714" y="4210396"/>
            <a:ext cx="313403" cy="176400"/>
            <a:chOff x="1871277" y="1576300"/>
            <a:chExt cx="1128371" cy="437861"/>
          </a:xfrm>
        </p:grpSpPr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7C168E35-5A7F-0350-EEC2-D928E886DA34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01EF009E-5D94-9978-BB7C-8C5DB1C5EF5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54EFD3E2-4D40-8D99-EA95-ED6D63CE43B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6" name="Freeform 361">
              <a:extLst>
                <a:ext uri="{FF2B5EF4-FFF2-40B4-BE49-F238E27FC236}">
                  <a16:creationId xmlns:a16="http://schemas.microsoft.com/office/drawing/2014/main" id="{90595759-90D6-D4F9-A829-4299A3963C72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7" name="Freeform 362">
              <a:extLst>
                <a:ext uri="{FF2B5EF4-FFF2-40B4-BE49-F238E27FC236}">
                  <a16:creationId xmlns:a16="http://schemas.microsoft.com/office/drawing/2014/main" id="{076A556E-CD55-79C3-1051-82B3E612A83D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8" name="Freeform 363">
              <a:extLst>
                <a:ext uri="{FF2B5EF4-FFF2-40B4-BE49-F238E27FC236}">
                  <a16:creationId xmlns:a16="http://schemas.microsoft.com/office/drawing/2014/main" id="{A50F1B7E-DF42-EF21-D44E-0F646463EA4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9" name="Freeform 364">
              <a:extLst>
                <a:ext uri="{FF2B5EF4-FFF2-40B4-BE49-F238E27FC236}">
                  <a16:creationId xmlns:a16="http://schemas.microsoft.com/office/drawing/2014/main" id="{9610AE02-F083-BDF0-F922-9E4801231FC1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B72FA153-E812-96A5-C6A9-01417F3D9847}"/>
                </a:ext>
              </a:extLst>
            </p:cNvPr>
            <p:cNvCxnSpPr>
              <a:endCxn id="106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A25F40D1-0DCF-C761-2249-4C8845A1C6CB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2" name="Group 357">
            <a:extLst>
              <a:ext uri="{FF2B5EF4-FFF2-40B4-BE49-F238E27FC236}">
                <a16:creationId xmlns:a16="http://schemas.microsoft.com/office/drawing/2014/main" id="{9C820489-1A76-A0B0-9DBC-1C4E3468D9B3}"/>
              </a:ext>
            </a:extLst>
          </p:cNvPr>
          <p:cNvGrpSpPr>
            <a:grpSpLocks/>
          </p:cNvGrpSpPr>
          <p:nvPr/>
        </p:nvGrpSpPr>
        <p:grpSpPr bwMode="auto">
          <a:xfrm>
            <a:off x="6957289" y="2896239"/>
            <a:ext cx="307976" cy="108747"/>
            <a:chOff x="1871277" y="1576300"/>
            <a:chExt cx="1128371" cy="437861"/>
          </a:xfrm>
        </p:grpSpPr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D27A9A4A-FB61-2AF5-9768-6664E5EE9D7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60F66408-D144-AFCB-AF15-61F2EC9D728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8BE0F824-51C9-BA8A-EDDB-BD22A666B06C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6" name="Freeform 361">
              <a:extLst>
                <a:ext uri="{FF2B5EF4-FFF2-40B4-BE49-F238E27FC236}">
                  <a16:creationId xmlns:a16="http://schemas.microsoft.com/office/drawing/2014/main" id="{1BB443B4-BE79-3593-F0FC-D69E247A32D0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7" name="Freeform 362">
              <a:extLst>
                <a:ext uri="{FF2B5EF4-FFF2-40B4-BE49-F238E27FC236}">
                  <a16:creationId xmlns:a16="http://schemas.microsoft.com/office/drawing/2014/main" id="{3D1042CB-1B34-801C-E81C-E799715D3B2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8" name="Freeform 363">
              <a:extLst>
                <a:ext uri="{FF2B5EF4-FFF2-40B4-BE49-F238E27FC236}">
                  <a16:creationId xmlns:a16="http://schemas.microsoft.com/office/drawing/2014/main" id="{FA133FE0-F73E-328F-BFEB-D5F91114E4B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9" name="Freeform 364">
              <a:extLst>
                <a:ext uri="{FF2B5EF4-FFF2-40B4-BE49-F238E27FC236}">
                  <a16:creationId xmlns:a16="http://schemas.microsoft.com/office/drawing/2014/main" id="{5D00B23B-0BC8-A7F5-01F5-8C5870BEFD35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74803D4-7542-858F-890A-D58B6D8561C3}"/>
                </a:ext>
              </a:extLst>
            </p:cNvPr>
            <p:cNvCxnSpPr>
              <a:endCxn id="107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D871768-6254-554A-9570-D5F5CFA266F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2" name="Group 357">
            <a:extLst>
              <a:ext uri="{FF2B5EF4-FFF2-40B4-BE49-F238E27FC236}">
                <a16:creationId xmlns:a16="http://schemas.microsoft.com/office/drawing/2014/main" id="{F135D424-2F1F-9379-7A4D-8630F48D7F3C}"/>
              </a:ext>
            </a:extLst>
          </p:cNvPr>
          <p:cNvGrpSpPr>
            <a:grpSpLocks/>
          </p:cNvGrpSpPr>
          <p:nvPr/>
        </p:nvGrpSpPr>
        <p:grpSpPr bwMode="auto">
          <a:xfrm>
            <a:off x="6855651" y="1627223"/>
            <a:ext cx="301607" cy="148014"/>
            <a:chOff x="1871277" y="1576300"/>
            <a:chExt cx="1128371" cy="437861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37A5F002-7E2D-453D-BA1C-1C9079FF244F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30E79179-DC67-EA3B-9188-F5D09A8C30B4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388CDA41-AEED-D36A-3638-5A0963E68FCF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6" name="Freeform 361">
              <a:extLst>
                <a:ext uri="{FF2B5EF4-FFF2-40B4-BE49-F238E27FC236}">
                  <a16:creationId xmlns:a16="http://schemas.microsoft.com/office/drawing/2014/main" id="{B41697F1-906D-CDA6-5F81-CD4DE21B54D6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7" name="Freeform 362">
              <a:extLst>
                <a:ext uri="{FF2B5EF4-FFF2-40B4-BE49-F238E27FC236}">
                  <a16:creationId xmlns:a16="http://schemas.microsoft.com/office/drawing/2014/main" id="{D664F8C9-E45B-11CF-0ADF-21C3919D722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" name="Freeform 363">
              <a:extLst>
                <a:ext uri="{FF2B5EF4-FFF2-40B4-BE49-F238E27FC236}">
                  <a16:creationId xmlns:a16="http://schemas.microsoft.com/office/drawing/2014/main" id="{B6ECD5F3-2940-E18D-07ED-95FF1A696CE8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Freeform 364">
              <a:extLst>
                <a:ext uri="{FF2B5EF4-FFF2-40B4-BE49-F238E27FC236}">
                  <a16:creationId xmlns:a16="http://schemas.microsoft.com/office/drawing/2014/main" id="{305C38B6-683B-C0A4-5726-EFAE5CD843B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27A5BA5-E6CA-0AEB-91D8-975D5AECD53A}"/>
                </a:ext>
              </a:extLst>
            </p:cNvPr>
            <p:cNvCxnSpPr>
              <a:endCxn id="108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CF742DD-79FD-3D6C-758C-54E32DF925C7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357">
            <a:extLst>
              <a:ext uri="{FF2B5EF4-FFF2-40B4-BE49-F238E27FC236}">
                <a16:creationId xmlns:a16="http://schemas.microsoft.com/office/drawing/2014/main" id="{F8227006-9D97-CDE0-A498-865AC482A2A6}"/>
              </a:ext>
            </a:extLst>
          </p:cNvPr>
          <p:cNvGrpSpPr>
            <a:grpSpLocks/>
          </p:cNvGrpSpPr>
          <p:nvPr/>
        </p:nvGrpSpPr>
        <p:grpSpPr bwMode="auto">
          <a:xfrm>
            <a:off x="7584801" y="1553762"/>
            <a:ext cx="193708" cy="134688"/>
            <a:chOff x="1871277" y="1576300"/>
            <a:chExt cx="1128371" cy="437861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1D4FE13-6E6B-37A8-2166-2014302412E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D9E08A-E042-5127-3F12-CE94946A5F1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9B79618-4757-6727-2E5E-7B725D7D721D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Freeform 361">
              <a:extLst>
                <a:ext uri="{FF2B5EF4-FFF2-40B4-BE49-F238E27FC236}">
                  <a16:creationId xmlns:a16="http://schemas.microsoft.com/office/drawing/2014/main" id="{DEB2D73A-2164-E019-9E01-D11C9D610840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2" name="Freeform 362">
              <a:extLst>
                <a:ext uri="{FF2B5EF4-FFF2-40B4-BE49-F238E27FC236}">
                  <a16:creationId xmlns:a16="http://schemas.microsoft.com/office/drawing/2014/main" id="{25C6FA30-1594-DABF-2E4F-ADDF40F30F51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3" name="Freeform 363">
              <a:extLst>
                <a:ext uri="{FF2B5EF4-FFF2-40B4-BE49-F238E27FC236}">
                  <a16:creationId xmlns:a16="http://schemas.microsoft.com/office/drawing/2014/main" id="{C99FC28F-014B-D24F-4AAF-E00D08C09A4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" name="Freeform 364">
              <a:extLst>
                <a:ext uri="{FF2B5EF4-FFF2-40B4-BE49-F238E27FC236}">
                  <a16:creationId xmlns:a16="http://schemas.microsoft.com/office/drawing/2014/main" id="{DC1A1106-B50E-6B9E-19A5-79BFFCDBFCC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0A8DB80-7E6C-C520-63E1-D9A86C1BD8D5}"/>
                </a:ext>
              </a:extLst>
            </p:cNvPr>
            <p:cNvCxnSpPr>
              <a:endCxn id="19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AA9424E-3AA5-0604-CBD5-B4B96A61AC07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EE4E6611-25DD-6657-2D40-96AC2DD30083}"/>
              </a:ext>
            </a:extLst>
          </p:cNvPr>
          <p:cNvSpPr txBox="1"/>
          <p:nvPr/>
        </p:nvSpPr>
        <p:spPr>
          <a:xfrm>
            <a:off x="5657700" y="22860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consists of </a:t>
            </a:r>
            <a:r>
              <a:rPr lang="en-US" b="1" dirty="0"/>
              <a:t>gateway routers</a:t>
            </a:r>
            <a:r>
              <a:rPr lang="en-US" dirty="0"/>
              <a:t> and </a:t>
            </a:r>
            <a:r>
              <a:rPr lang="en-US" b="1" dirty="0"/>
              <a:t>internal routers</a:t>
            </a:r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A83C9F-6B93-279B-EC9E-6A589184E70F}"/>
              </a:ext>
            </a:extLst>
          </p:cNvPr>
          <p:cNvSpPr txBox="1"/>
          <p:nvPr/>
        </p:nvSpPr>
        <p:spPr>
          <a:xfrm>
            <a:off x="4163522" y="1728467"/>
            <a:ext cx="155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am AS1 AND I EXIST!”</a:t>
            </a:r>
          </a:p>
        </p:txBody>
      </p:sp>
    </p:spTree>
    <p:extLst>
      <p:ext uri="{BB962C8B-B14F-4D97-AF65-F5344CB8AC3E}">
        <p14:creationId xmlns:p14="http://schemas.microsoft.com/office/powerpoint/2010/main" val="22700779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Among the ISPs: BGP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603560" y="72263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Inter-AS routing protocol involves coordination amongst multiple AS’s, a common protocol needs to be used</a:t>
            </a:r>
          </a:p>
        </p:txBody>
      </p:sp>
      <p:grpSp>
        <p:nvGrpSpPr>
          <p:cNvPr id="12" name="Group 357">
            <a:extLst>
              <a:ext uri="{FF2B5EF4-FFF2-40B4-BE49-F238E27FC236}">
                <a16:creationId xmlns:a16="http://schemas.microsoft.com/office/drawing/2014/main" id="{82D16987-F9D2-38B6-9416-8CB85930114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657600"/>
            <a:ext cx="565150" cy="293687"/>
            <a:chOff x="1871277" y="1576300"/>
            <a:chExt cx="1128371" cy="43786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9417B1-9761-C967-3611-4AADF6E1361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99CAD89-98DC-080D-9304-20496407329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1A70F7A-4D2E-B477-6636-D87741645E33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Freeform 361">
              <a:extLst>
                <a:ext uri="{FF2B5EF4-FFF2-40B4-BE49-F238E27FC236}">
                  <a16:creationId xmlns:a16="http://schemas.microsoft.com/office/drawing/2014/main" id="{74EE8460-E73C-66CD-6275-A864FB82AB2F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Freeform 362">
              <a:extLst>
                <a:ext uri="{FF2B5EF4-FFF2-40B4-BE49-F238E27FC236}">
                  <a16:creationId xmlns:a16="http://schemas.microsoft.com/office/drawing/2014/main" id="{B1853160-7057-1B93-944A-FC7E95EEB26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Freeform 363">
              <a:extLst>
                <a:ext uri="{FF2B5EF4-FFF2-40B4-BE49-F238E27FC236}">
                  <a16:creationId xmlns:a16="http://schemas.microsoft.com/office/drawing/2014/main" id="{A87A5117-C641-B656-22D6-DE43108CAE7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364">
              <a:extLst>
                <a:ext uri="{FF2B5EF4-FFF2-40B4-BE49-F238E27FC236}">
                  <a16:creationId xmlns:a16="http://schemas.microsoft.com/office/drawing/2014/main" id="{AF575DD8-5796-23E8-15CF-86A878F60CF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530800A-E1B7-822C-4B28-0A81D610B1AB}"/>
                </a:ext>
              </a:extLst>
            </p:cNvPr>
            <p:cNvCxnSpPr>
              <a:endCxn id="1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EC116F-7325-E1BE-A02B-7CEEC7E9B0BD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357">
            <a:extLst>
              <a:ext uri="{FF2B5EF4-FFF2-40B4-BE49-F238E27FC236}">
                <a16:creationId xmlns:a16="http://schemas.microsoft.com/office/drawing/2014/main" id="{00F44705-7F9D-228D-7CBB-7AFD500816D8}"/>
              </a:ext>
            </a:extLst>
          </p:cNvPr>
          <p:cNvGrpSpPr>
            <a:grpSpLocks/>
          </p:cNvGrpSpPr>
          <p:nvPr/>
        </p:nvGrpSpPr>
        <p:grpSpPr bwMode="auto">
          <a:xfrm>
            <a:off x="1552575" y="2730202"/>
            <a:ext cx="565150" cy="293687"/>
            <a:chOff x="1871277" y="1576300"/>
            <a:chExt cx="1128371" cy="437861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EFAA842-EE45-E058-8658-FA7AE3C630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71A1FD-ACEF-E4B5-2204-80F52BEBF377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13E1A6-C5FB-DEE4-F61D-26289F76C0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Freeform 361">
              <a:extLst>
                <a:ext uri="{FF2B5EF4-FFF2-40B4-BE49-F238E27FC236}">
                  <a16:creationId xmlns:a16="http://schemas.microsoft.com/office/drawing/2014/main" id="{05BAFAF0-2E73-49C1-16C2-456EACF756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62">
              <a:extLst>
                <a:ext uri="{FF2B5EF4-FFF2-40B4-BE49-F238E27FC236}">
                  <a16:creationId xmlns:a16="http://schemas.microsoft.com/office/drawing/2014/main" id="{BBC85789-9E2F-E80B-618D-B694AB7687DA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Freeform 363">
              <a:extLst>
                <a:ext uri="{FF2B5EF4-FFF2-40B4-BE49-F238E27FC236}">
                  <a16:creationId xmlns:a16="http://schemas.microsoft.com/office/drawing/2014/main" id="{BAF1AB18-F4DC-3078-B877-8595DEB135F3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Freeform 364">
              <a:extLst>
                <a:ext uri="{FF2B5EF4-FFF2-40B4-BE49-F238E27FC236}">
                  <a16:creationId xmlns:a16="http://schemas.microsoft.com/office/drawing/2014/main" id="{DC86A93B-0053-3865-E4DB-F59259E65A2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FCDD4E1-496E-6B63-683D-4292EBD88FA5}"/>
                </a:ext>
              </a:extLst>
            </p:cNvPr>
            <p:cNvCxnSpPr>
              <a:endCxn id="2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5527413-3BA3-AC13-60AE-DE9726FE990A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57">
            <a:extLst>
              <a:ext uri="{FF2B5EF4-FFF2-40B4-BE49-F238E27FC236}">
                <a16:creationId xmlns:a16="http://schemas.microsoft.com/office/drawing/2014/main" id="{7BE06439-AF2A-5315-9F2F-2B25E4CB8505}"/>
              </a:ext>
            </a:extLst>
          </p:cNvPr>
          <p:cNvGrpSpPr>
            <a:grpSpLocks/>
          </p:cNvGrpSpPr>
          <p:nvPr/>
        </p:nvGrpSpPr>
        <p:grpSpPr bwMode="auto">
          <a:xfrm>
            <a:off x="2496449" y="3282156"/>
            <a:ext cx="565150" cy="293687"/>
            <a:chOff x="1871277" y="1576300"/>
            <a:chExt cx="1128371" cy="43786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A20FB3-4E35-E646-C4EB-8F429904FC4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481695-9CB7-8064-68A9-6E4A12D3216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D42FE5-3103-2FC3-3577-E1445EDB6BC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Freeform 361">
              <a:extLst>
                <a:ext uri="{FF2B5EF4-FFF2-40B4-BE49-F238E27FC236}">
                  <a16:creationId xmlns:a16="http://schemas.microsoft.com/office/drawing/2014/main" id="{25E3B71B-93D7-FE88-94B9-5CB54C4D7851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62">
              <a:extLst>
                <a:ext uri="{FF2B5EF4-FFF2-40B4-BE49-F238E27FC236}">
                  <a16:creationId xmlns:a16="http://schemas.microsoft.com/office/drawing/2014/main" id="{9C8A3155-8071-AA02-B893-BCBEA4AD26B5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Freeform 363">
              <a:extLst>
                <a:ext uri="{FF2B5EF4-FFF2-40B4-BE49-F238E27FC236}">
                  <a16:creationId xmlns:a16="http://schemas.microsoft.com/office/drawing/2014/main" id="{F9118523-A3D7-809B-46D5-7513913BDE0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Freeform 364">
              <a:extLst>
                <a:ext uri="{FF2B5EF4-FFF2-40B4-BE49-F238E27FC236}">
                  <a16:creationId xmlns:a16="http://schemas.microsoft.com/office/drawing/2014/main" id="{F5D9228F-BFEA-D564-44DB-9F9EF64F310B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235C81-BCB9-8351-BFB1-EA25552F11E9}"/>
                </a:ext>
              </a:extLst>
            </p:cNvPr>
            <p:cNvCxnSpPr>
              <a:endCxn id="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B14C42-E960-3DB6-B0FD-7433A0CC1FE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357">
            <a:extLst>
              <a:ext uri="{FF2B5EF4-FFF2-40B4-BE49-F238E27FC236}">
                <a16:creationId xmlns:a16="http://schemas.microsoft.com/office/drawing/2014/main" id="{6CD2D698-68C7-A8DD-6E5B-2D0BF4ECBD3F}"/>
              </a:ext>
            </a:extLst>
          </p:cNvPr>
          <p:cNvGrpSpPr>
            <a:grpSpLocks/>
          </p:cNvGrpSpPr>
          <p:nvPr/>
        </p:nvGrpSpPr>
        <p:grpSpPr bwMode="auto">
          <a:xfrm>
            <a:off x="2829824" y="2395636"/>
            <a:ext cx="565150" cy="293687"/>
            <a:chOff x="1871277" y="1576300"/>
            <a:chExt cx="1128371" cy="43786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59F93C7-2463-C504-9C07-64B3B46DB80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1AF8917-C570-B762-E3F3-FD9E12672A9D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A89DDE-66F0-65C5-5AC5-E327282964E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7" name="Freeform 361">
              <a:extLst>
                <a:ext uri="{FF2B5EF4-FFF2-40B4-BE49-F238E27FC236}">
                  <a16:creationId xmlns:a16="http://schemas.microsoft.com/office/drawing/2014/main" id="{C0B23A51-B4A4-C36F-4223-3AB5A6B1EB3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62">
              <a:extLst>
                <a:ext uri="{FF2B5EF4-FFF2-40B4-BE49-F238E27FC236}">
                  <a16:creationId xmlns:a16="http://schemas.microsoft.com/office/drawing/2014/main" id="{3BE02EF2-FF6E-6EA6-963F-ED0B246E6E09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9" name="Freeform 363">
              <a:extLst>
                <a:ext uri="{FF2B5EF4-FFF2-40B4-BE49-F238E27FC236}">
                  <a16:creationId xmlns:a16="http://schemas.microsoft.com/office/drawing/2014/main" id="{C274B97E-BD26-D05B-2BC7-9112746E9640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Freeform 364">
              <a:extLst>
                <a:ext uri="{FF2B5EF4-FFF2-40B4-BE49-F238E27FC236}">
                  <a16:creationId xmlns:a16="http://schemas.microsoft.com/office/drawing/2014/main" id="{213BA2B2-A2FD-90FC-6047-3C937D7ADDAE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8A6A51A-0005-53C3-63A8-FE734ACD186D}"/>
                </a:ext>
              </a:extLst>
            </p:cNvPr>
            <p:cNvCxnSpPr>
              <a:endCxn id="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5F1173-8A7F-F885-071E-B1AE1B01E7F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357">
            <a:extLst>
              <a:ext uri="{FF2B5EF4-FFF2-40B4-BE49-F238E27FC236}">
                <a16:creationId xmlns:a16="http://schemas.microsoft.com/office/drawing/2014/main" id="{BE557851-D023-20D5-9945-C8EDAD1129D5}"/>
              </a:ext>
            </a:extLst>
          </p:cNvPr>
          <p:cNvGrpSpPr>
            <a:grpSpLocks/>
          </p:cNvGrpSpPr>
          <p:nvPr/>
        </p:nvGrpSpPr>
        <p:grpSpPr bwMode="auto">
          <a:xfrm>
            <a:off x="2193925" y="4101207"/>
            <a:ext cx="565150" cy="293687"/>
            <a:chOff x="1871277" y="1576300"/>
            <a:chExt cx="1128371" cy="4378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DA7793-AF32-CDB3-BAEF-5763E706278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9323BD-8710-DA53-EF97-0FE40D40A16F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7380BD9-C66A-EDB3-D30D-9644C24FE76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5715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7" name="Freeform 361">
              <a:extLst>
                <a:ext uri="{FF2B5EF4-FFF2-40B4-BE49-F238E27FC236}">
                  <a16:creationId xmlns:a16="http://schemas.microsoft.com/office/drawing/2014/main" id="{F53E79E4-B1AE-767E-FECE-1FADBF4AD52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571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62">
              <a:extLst>
                <a:ext uri="{FF2B5EF4-FFF2-40B4-BE49-F238E27FC236}">
                  <a16:creationId xmlns:a16="http://schemas.microsoft.com/office/drawing/2014/main" id="{2638EF72-8F79-18B3-1695-EEC5B3DBB9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9" name="Freeform 363">
              <a:extLst>
                <a:ext uri="{FF2B5EF4-FFF2-40B4-BE49-F238E27FC236}">
                  <a16:creationId xmlns:a16="http://schemas.microsoft.com/office/drawing/2014/main" id="{FE1DA838-A866-CD14-BDDB-519B37B69431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0" name="Freeform 364">
              <a:extLst>
                <a:ext uri="{FF2B5EF4-FFF2-40B4-BE49-F238E27FC236}">
                  <a16:creationId xmlns:a16="http://schemas.microsoft.com/office/drawing/2014/main" id="{99BE4CA7-FE91-8F2D-D7B4-35D810C660B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7150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AAE47F0-5880-C264-701C-A5E69CC71CA7}"/>
                </a:ext>
              </a:extLst>
            </p:cNvPr>
            <p:cNvCxnSpPr>
              <a:endCxn id="5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FA6C670-0C3A-26DD-0469-FFB558552C3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57150" cmpd="sng">
              <a:noFill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Cloud 152">
            <a:extLst>
              <a:ext uri="{FF2B5EF4-FFF2-40B4-BE49-F238E27FC236}">
                <a16:creationId xmlns:a16="http://schemas.microsoft.com/office/drawing/2014/main" id="{5B1D35C5-2B6B-6404-F26D-E34D0806C776}"/>
              </a:ext>
            </a:extLst>
          </p:cNvPr>
          <p:cNvSpPr/>
          <p:nvPr/>
        </p:nvSpPr>
        <p:spPr>
          <a:xfrm>
            <a:off x="493591" y="1843286"/>
            <a:ext cx="3695700" cy="3135313"/>
          </a:xfrm>
          <a:prstGeom prst="clou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357">
            <a:extLst>
              <a:ext uri="{FF2B5EF4-FFF2-40B4-BE49-F238E27FC236}">
                <a16:creationId xmlns:a16="http://schemas.microsoft.com/office/drawing/2014/main" id="{166FC3B0-769F-234E-BBB7-98F4F8487D7A}"/>
              </a:ext>
            </a:extLst>
          </p:cNvPr>
          <p:cNvGrpSpPr>
            <a:grpSpLocks/>
          </p:cNvGrpSpPr>
          <p:nvPr/>
        </p:nvGrpSpPr>
        <p:grpSpPr bwMode="auto">
          <a:xfrm>
            <a:off x="3616886" y="2570658"/>
            <a:ext cx="565150" cy="293687"/>
            <a:chOff x="1871277" y="1576300"/>
            <a:chExt cx="1128371" cy="437861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078FC2C9-C351-A706-DBFC-9CDC8E43E7FC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50B447F3-EB7A-A304-5ACF-10BF69EAE21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96376DA1-E450-53BC-6A0D-3D35D0E4B09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0" name="Freeform 361">
              <a:extLst>
                <a:ext uri="{FF2B5EF4-FFF2-40B4-BE49-F238E27FC236}">
                  <a16:creationId xmlns:a16="http://schemas.microsoft.com/office/drawing/2014/main" id="{A211043E-7B00-BBE6-D949-8E47ED0403D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1" name="Freeform 362">
              <a:extLst>
                <a:ext uri="{FF2B5EF4-FFF2-40B4-BE49-F238E27FC236}">
                  <a16:creationId xmlns:a16="http://schemas.microsoft.com/office/drawing/2014/main" id="{FB4F4144-267A-1D31-3C43-CEDC48C09C5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2" name="Freeform 363">
              <a:extLst>
                <a:ext uri="{FF2B5EF4-FFF2-40B4-BE49-F238E27FC236}">
                  <a16:creationId xmlns:a16="http://schemas.microsoft.com/office/drawing/2014/main" id="{E14AA2B7-FF5B-0B4A-FEF5-74E5BD435CB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3" name="Freeform 364">
              <a:extLst>
                <a:ext uri="{FF2B5EF4-FFF2-40B4-BE49-F238E27FC236}">
                  <a16:creationId xmlns:a16="http://schemas.microsoft.com/office/drawing/2014/main" id="{A1901893-F83C-173F-0AC3-C504BD6ABCC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4F304E9-CC7B-18FD-AAB2-6D369631A6C4}"/>
                </a:ext>
              </a:extLst>
            </p:cNvPr>
            <p:cNvCxnSpPr>
              <a:endCxn id="15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18ED580-DB62-60ED-FF8B-9094D5C2EA62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94C2D66-2136-F6D6-E1D8-D37495B1654F}"/>
              </a:ext>
            </a:extLst>
          </p:cNvPr>
          <p:cNvGrpSpPr/>
          <p:nvPr/>
        </p:nvGrpSpPr>
        <p:grpSpPr>
          <a:xfrm>
            <a:off x="1623986" y="2617222"/>
            <a:ext cx="1966320" cy="1532880"/>
            <a:chOff x="1623986" y="2617222"/>
            <a:chExt cx="1966320" cy="15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14:cNvPr>
                <p14:cNvContentPartPr/>
                <p14:nvPr/>
              </p14:nvContentPartPr>
              <p14:xfrm>
                <a:off x="1623986" y="3033382"/>
                <a:ext cx="122400" cy="6008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F421EA5-4761-C250-F2F6-A3431E7974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14986" y="3024377"/>
                  <a:ext cx="140040" cy="618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14:cNvPr>
                <p14:cNvContentPartPr/>
                <p14:nvPr/>
              </p14:nvContentPartPr>
              <p14:xfrm>
                <a:off x="2075786" y="2950942"/>
                <a:ext cx="430920" cy="385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BC97AFA4-5E36-8F00-DF0B-6C37B2604F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66786" y="2941942"/>
                  <a:ext cx="448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14:cNvPr>
                <p14:cNvContentPartPr/>
                <p14:nvPr/>
              </p14:nvContentPartPr>
              <p14:xfrm>
                <a:off x="1802186" y="3488782"/>
                <a:ext cx="678240" cy="2376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B8E348-DAFE-AF7A-DE2B-FBA01CD143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3181" y="3479782"/>
                  <a:ext cx="695889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14:cNvPr>
                <p14:cNvContentPartPr/>
                <p14:nvPr/>
              </p14:nvContentPartPr>
              <p14:xfrm>
                <a:off x="2784626" y="2691742"/>
                <a:ext cx="229320" cy="5598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E0A5ECD-6DF1-05FE-6337-C59680E04C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75626" y="2682742"/>
                  <a:ext cx="24696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14:cNvPr>
                <p14:cNvContentPartPr/>
                <p14:nvPr/>
              </p14:nvContentPartPr>
              <p14:xfrm>
                <a:off x="1663586" y="3892702"/>
                <a:ext cx="583560" cy="2574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A67C10E-D42F-D09E-2DA4-EC6A7F5055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54580" y="3883715"/>
                  <a:ext cx="601211" cy="275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14:cNvPr>
                <p14:cNvContentPartPr/>
                <p14:nvPr/>
              </p14:nvContentPartPr>
              <p14:xfrm>
                <a:off x="3386546" y="2617222"/>
                <a:ext cx="203760" cy="835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F28DA2-6751-8C70-D178-356C1ECD49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377562" y="2608222"/>
                  <a:ext cx="221369" cy="1011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028" name="Picture 4" descr="Logo, google, g icon - Free download on Iconfinder">
            <a:extLst>
              <a:ext uri="{FF2B5EF4-FFF2-40B4-BE49-F238E27FC236}">
                <a16:creationId xmlns:a16="http://schemas.microsoft.com/office/drawing/2014/main" id="{211FCD07-226B-EA30-BA66-187391C0F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16" y="4107760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A1F8922D-DDCB-E50A-94BD-7AECEA12A99C}"/>
              </a:ext>
            </a:extLst>
          </p:cNvPr>
          <p:cNvSpPr txBox="1"/>
          <p:nvPr/>
        </p:nvSpPr>
        <p:spPr>
          <a:xfrm>
            <a:off x="1421725" y="517484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1</a:t>
            </a:r>
          </a:p>
        </p:txBody>
      </p:sp>
      <p:pic>
        <p:nvPicPr>
          <p:cNvPr id="5" name="Graphic 4" descr="Computer with solid fill">
            <a:extLst>
              <a:ext uri="{FF2B5EF4-FFF2-40B4-BE49-F238E27FC236}">
                <a16:creationId xmlns:a16="http://schemas.microsoft.com/office/drawing/2014/main" id="{DFF0C255-5379-A799-D514-0E7895EEC77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9987" y="2514303"/>
            <a:ext cx="214312" cy="214312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6DB8E13C-154C-A95F-F607-1BED6ADA587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630879" y="2521536"/>
            <a:ext cx="214312" cy="214312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64B3C09-9123-285C-3780-613629E8CB6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5124" y="2695183"/>
            <a:ext cx="214312" cy="214312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17B63C0A-843A-8EED-70C4-85C8B547B5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36218" y="2933064"/>
            <a:ext cx="214312" cy="214312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5F5A4E59-8428-B189-1DDF-C9D77857FA4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37674" y="2467749"/>
            <a:ext cx="214312" cy="214312"/>
          </a:xfrm>
          <a:prstGeom prst="rect">
            <a:avLst/>
          </a:prstGeom>
        </p:spPr>
      </p:pic>
      <p:pic>
        <p:nvPicPr>
          <p:cNvPr id="166" name="Graphic 165" descr="Computer with solid fill">
            <a:extLst>
              <a:ext uri="{FF2B5EF4-FFF2-40B4-BE49-F238E27FC236}">
                <a16:creationId xmlns:a16="http://schemas.microsoft.com/office/drawing/2014/main" id="{C5D0DDEF-4B65-CA76-EA32-002C43B35DF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85866" y="2303974"/>
            <a:ext cx="214312" cy="214312"/>
          </a:xfrm>
          <a:prstGeom prst="rect">
            <a:avLst/>
          </a:prstGeom>
        </p:spPr>
      </p:pic>
      <p:pic>
        <p:nvPicPr>
          <p:cNvPr id="167" name="Graphic 166" descr="Computer with solid fill">
            <a:extLst>
              <a:ext uri="{FF2B5EF4-FFF2-40B4-BE49-F238E27FC236}">
                <a16:creationId xmlns:a16="http://schemas.microsoft.com/office/drawing/2014/main" id="{B05CBBF1-F3AA-3599-B864-0B455F2FB8A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75260" y="3962301"/>
            <a:ext cx="214312" cy="214312"/>
          </a:xfrm>
          <a:prstGeom prst="rect">
            <a:avLst/>
          </a:prstGeom>
        </p:spPr>
      </p:pic>
      <p:pic>
        <p:nvPicPr>
          <p:cNvPr id="168" name="Graphic 167" descr="Computer with solid fill">
            <a:extLst>
              <a:ext uri="{FF2B5EF4-FFF2-40B4-BE49-F238E27FC236}">
                <a16:creationId xmlns:a16="http://schemas.microsoft.com/office/drawing/2014/main" id="{767BD77D-AA6D-E180-3EDB-554C91BC2AEE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569292" y="3848116"/>
            <a:ext cx="214312" cy="214312"/>
          </a:xfrm>
          <a:prstGeom prst="rect">
            <a:avLst/>
          </a:prstGeom>
        </p:spPr>
      </p:pic>
      <p:pic>
        <p:nvPicPr>
          <p:cNvPr id="169" name="Graphic 168" descr="Computer with solid fill">
            <a:extLst>
              <a:ext uri="{FF2B5EF4-FFF2-40B4-BE49-F238E27FC236}">
                <a16:creationId xmlns:a16="http://schemas.microsoft.com/office/drawing/2014/main" id="{AD069C8B-411D-ADF6-9B5C-54DDA052EF7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24163" y="4160738"/>
            <a:ext cx="214312" cy="214312"/>
          </a:xfrm>
          <a:prstGeom prst="rect">
            <a:avLst/>
          </a:prstGeom>
        </p:spPr>
      </p:pic>
      <p:pic>
        <p:nvPicPr>
          <p:cNvPr id="170" name="Graphic 169" descr="Computer with solid fill">
            <a:extLst>
              <a:ext uri="{FF2B5EF4-FFF2-40B4-BE49-F238E27FC236}">
                <a16:creationId xmlns:a16="http://schemas.microsoft.com/office/drawing/2014/main" id="{F31AAE17-9132-D6E7-712A-33F39AA9C17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21253" y="3913187"/>
            <a:ext cx="214312" cy="214312"/>
          </a:xfrm>
          <a:prstGeom prst="rect">
            <a:avLst/>
          </a:prstGeom>
        </p:spPr>
      </p:pic>
      <p:pic>
        <p:nvPicPr>
          <p:cNvPr id="171" name="Graphic 170" descr="Computer with solid fill">
            <a:extLst>
              <a:ext uri="{FF2B5EF4-FFF2-40B4-BE49-F238E27FC236}">
                <a16:creationId xmlns:a16="http://schemas.microsoft.com/office/drawing/2014/main" id="{366470C8-9515-D13C-EDED-46161B5AA3DD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9796" y="3719223"/>
            <a:ext cx="214312" cy="214312"/>
          </a:xfrm>
          <a:prstGeom prst="rect">
            <a:avLst/>
          </a:prstGeom>
        </p:spPr>
      </p:pic>
      <p:pic>
        <p:nvPicPr>
          <p:cNvPr id="172" name="Graphic 171" descr="Computer with solid fill">
            <a:extLst>
              <a:ext uri="{FF2B5EF4-FFF2-40B4-BE49-F238E27FC236}">
                <a16:creationId xmlns:a16="http://schemas.microsoft.com/office/drawing/2014/main" id="{4B02A137-1A47-D610-7263-B356519DD6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26892" y="3575843"/>
            <a:ext cx="214312" cy="214312"/>
          </a:xfrm>
          <a:prstGeom prst="rect">
            <a:avLst/>
          </a:prstGeom>
        </p:spPr>
      </p:pic>
      <p:pic>
        <p:nvPicPr>
          <p:cNvPr id="173" name="Graphic 172" descr="Computer with solid fill">
            <a:extLst>
              <a:ext uri="{FF2B5EF4-FFF2-40B4-BE49-F238E27FC236}">
                <a16:creationId xmlns:a16="http://schemas.microsoft.com/office/drawing/2014/main" id="{F4121F16-2BCB-71B9-CA1C-767A3A86F57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10665" y="3173690"/>
            <a:ext cx="214312" cy="214312"/>
          </a:xfrm>
          <a:prstGeom prst="rect">
            <a:avLst/>
          </a:prstGeom>
        </p:spPr>
      </p:pic>
      <p:pic>
        <p:nvPicPr>
          <p:cNvPr id="174" name="Graphic 173" descr="Computer with solid fill">
            <a:extLst>
              <a:ext uri="{FF2B5EF4-FFF2-40B4-BE49-F238E27FC236}">
                <a16:creationId xmlns:a16="http://schemas.microsoft.com/office/drawing/2014/main" id="{52E8488C-B218-254C-841D-F4F5B4F39F44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76773" y="3435866"/>
            <a:ext cx="214312" cy="214312"/>
          </a:xfrm>
          <a:prstGeom prst="rect">
            <a:avLst/>
          </a:prstGeom>
        </p:spPr>
      </p:pic>
      <p:pic>
        <p:nvPicPr>
          <p:cNvPr id="175" name="Graphic 174" descr="Computer with solid fill">
            <a:extLst>
              <a:ext uri="{FF2B5EF4-FFF2-40B4-BE49-F238E27FC236}">
                <a16:creationId xmlns:a16="http://schemas.microsoft.com/office/drawing/2014/main" id="{B0D192E8-62DB-AE90-7E2D-99FF32371AC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58522" y="2226470"/>
            <a:ext cx="214312" cy="214312"/>
          </a:xfrm>
          <a:prstGeom prst="rect">
            <a:avLst/>
          </a:prstGeom>
        </p:spPr>
      </p:pic>
      <p:pic>
        <p:nvPicPr>
          <p:cNvPr id="180" name="Graphic 179" descr="Computer with solid fill">
            <a:extLst>
              <a:ext uri="{FF2B5EF4-FFF2-40B4-BE49-F238E27FC236}">
                <a16:creationId xmlns:a16="http://schemas.microsoft.com/office/drawing/2014/main" id="{B02967F6-8BD1-FEA6-EF0F-896D40759C63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056043" y="2125761"/>
            <a:ext cx="214312" cy="214312"/>
          </a:xfrm>
          <a:prstGeom prst="rect">
            <a:avLst/>
          </a:prstGeom>
        </p:spPr>
      </p:pic>
      <p:pic>
        <p:nvPicPr>
          <p:cNvPr id="187" name="Graphic 186" descr="Computer with solid fill">
            <a:extLst>
              <a:ext uri="{FF2B5EF4-FFF2-40B4-BE49-F238E27FC236}">
                <a16:creationId xmlns:a16="http://schemas.microsoft.com/office/drawing/2014/main" id="{77A0A74A-A000-BAE9-0C7A-612A771DDEEF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613925" y="2428445"/>
            <a:ext cx="214312" cy="214312"/>
          </a:xfrm>
          <a:prstGeom prst="rect">
            <a:avLst/>
          </a:prstGeom>
        </p:spPr>
      </p:pic>
      <p:sp>
        <p:nvSpPr>
          <p:cNvPr id="155" name="Cloud 154">
            <a:extLst>
              <a:ext uri="{FF2B5EF4-FFF2-40B4-BE49-F238E27FC236}">
                <a16:creationId xmlns:a16="http://schemas.microsoft.com/office/drawing/2014/main" id="{B9589D08-3297-4910-7065-BA0E3321604C}"/>
              </a:ext>
            </a:extLst>
          </p:cNvPr>
          <p:cNvSpPr/>
          <p:nvPr/>
        </p:nvSpPr>
        <p:spPr>
          <a:xfrm>
            <a:off x="7658100" y="1191491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Cloud 183">
            <a:extLst>
              <a:ext uri="{FF2B5EF4-FFF2-40B4-BE49-F238E27FC236}">
                <a16:creationId xmlns:a16="http://schemas.microsoft.com/office/drawing/2014/main" id="{C67933B6-A084-6DCB-452A-56BEEBC2024A}"/>
              </a:ext>
            </a:extLst>
          </p:cNvPr>
          <p:cNvSpPr/>
          <p:nvPr/>
        </p:nvSpPr>
        <p:spPr>
          <a:xfrm>
            <a:off x="5122716" y="241113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Cloud 184">
            <a:extLst>
              <a:ext uri="{FF2B5EF4-FFF2-40B4-BE49-F238E27FC236}">
                <a16:creationId xmlns:a16="http://schemas.microsoft.com/office/drawing/2014/main" id="{807C596A-54F2-FA54-5978-C5B7C50AD207}"/>
              </a:ext>
            </a:extLst>
          </p:cNvPr>
          <p:cNvSpPr/>
          <p:nvPr/>
        </p:nvSpPr>
        <p:spPr>
          <a:xfrm>
            <a:off x="7086600" y="2608758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Cloud 185">
            <a:extLst>
              <a:ext uri="{FF2B5EF4-FFF2-40B4-BE49-F238E27FC236}">
                <a16:creationId xmlns:a16="http://schemas.microsoft.com/office/drawing/2014/main" id="{B9948CDF-5801-AEEF-3F5F-6D128ACA8F43}"/>
              </a:ext>
            </a:extLst>
          </p:cNvPr>
          <p:cNvSpPr/>
          <p:nvPr/>
        </p:nvSpPr>
        <p:spPr>
          <a:xfrm>
            <a:off x="5122716" y="3765550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Cloud 187">
            <a:extLst>
              <a:ext uri="{FF2B5EF4-FFF2-40B4-BE49-F238E27FC236}">
                <a16:creationId xmlns:a16="http://schemas.microsoft.com/office/drawing/2014/main" id="{25098020-EDF3-39E8-146E-7C1D1C46871E}"/>
              </a:ext>
            </a:extLst>
          </p:cNvPr>
          <p:cNvSpPr/>
          <p:nvPr/>
        </p:nvSpPr>
        <p:spPr>
          <a:xfrm>
            <a:off x="7010400" y="4256272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Cloud 188">
            <a:extLst>
              <a:ext uri="{FF2B5EF4-FFF2-40B4-BE49-F238E27FC236}">
                <a16:creationId xmlns:a16="http://schemas.microsoft.com/office/drawing/2014/main" id="{65B10BD8-7EEC-79E3-A11A-F6971C7A188B}"/>
              </a:ext>
            </a:extLst>
          </p:cNvPr>
          <p:cNvSpPr/>
          <p:nvPr/>
        </p:nvSpPr>
        <p:spPr>
          <a:xfrm>
            <a:off x="5867400" y="1523999"/>
            <a:ext cx="1143000" cy="7541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EC95EF9-594B-6EEA-DF71-C6EAC22913A6}"/>
              </a:ext>
            </a:extLst>
          </p:cNvPr>
          <p:cNvGrpSpPr/>
          <p:nvPr/>
        </p:nvGrpSpPr>
        <p:grpSpPr>
          <a:xfrm>
            <a:off x="4166580" y="1488830"/>
            <a:ext cx="5687640" cy="3009960"/>
            <a:chOff x="4179195" y="1502662"/>
            <a:chExt cx="5687640" cy="300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14:cNvPr>
                <p14:cNvContentPartPr/>
                <p14:nvPr/>
              </p14:nvContentPartPr>
              <p14:xfrm>
                <a:off x="6015915" y="2194942"/>
                <a:ext cx="138960" cy="21852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4DE1334B-F81B-423F-3E39-DC7C3EAB81A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977854" y="2156782"/>
                  <a:ext cx="214724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14:cNvPr>
                <p14:cNvContentPartPr/>
                <p14:nvPr/>
              </p14:nvContentPartPr>
              <p14:xfrm>
                <a:off x="4179195" y="2719102"/>
                <a:ext cx="899640" cy="16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86ADF88-5E23-79BC-637C-A25BE40191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50755" y="2690662"/>
                  <a:ext cx="956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14:cNvPr>
                <p14:cNvContentPartPr/>
                <p14:nvPr/>
              </p14:nvContentPartPr>
              <p14:xfrm>
                <a:off x="5670315" y="3170542"/>
                <a:ext cx="20880" cy="56268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F3BAEA34-ECF1-B195-47E9-4388874032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32802" y="3132382"/>
                  <a:ext cx="95553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14:cNvPr>
                <p14:cNvContentPartPr/>
                <p14:nvPr/>
              </p14:nvContentPartPr>
              <p14:xfrm>
                <a:off x="6247395" y="2833222"/>
                <a:ext cx="860040" cy="10368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11FA9949-3212-566B-99A0-14AC3F933AA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209235" y="2795194"/>
                  <a:ext cx="936000" cy="179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14:cNvPr>
                <p14:cNvContentPartPr/>
                <p14:nvPr/>
              </p14:nvContentPartPr>
              <p14:xfrm>
                <a:off x="6212475" y="2970382"/>
                <a:ext cx="886680" cy="8776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3832E25E-768A-0416-4D15-CB9FC00286B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208155" y="2966062"/>
                  <a:ext cx="895320" cy="88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14:cNvPr>
                <p14:cNvContentPartPr/>
                <p14:nvPr/>
              </p14:nvContentPartPr>
              <p14:xfrm>
                <a:off x="6125715" y="4336222"/>
                <a:ext cx="867960" cy="17640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8956C81E-BD67-EAEA-4F4D-D85DED73E10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121395" y="4331893"/>
                  <a:ext cx="876600" cy="1850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14:cNvPr>
                <p14:cNvContentPartPr/>
                <p14:nvPr/>
              </p14:nvContentPartPr>
              <p14:xfrm>
                <a:off x="8122635" y="1502662"/>
                <a:ext cx="1744200" cy="292716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00D01DEE-A9A4-DC3E-2C21-5843A20BC8D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8315" y="1498342"/>
                  <a:ext cx="1752840" cy="29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14:cNvPr>
                <p14:cNvContentPartPr/>
                <p14:nvPr/>
              </p14:nvContentPartPr>
              <p14:xfrm>
                <a:off x="7008795" y="1671502"/>
                <a:ext cx="686520" cy="435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FC1CE7BB-D3EB-1710-8C1C-DE4259BBBC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004475" y="1667217"/>
                  <a:ext cx="695160" cy="52129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23B0C70-872F-EE1E-97D1-5DBAA0464651}"/>
              </a:ext>
            </a:extLst>
          </p:cNvPr>
          <p:cNvSpPr txBox="1"/>
          <p:nvPr/>
        </p:nvSpPr>
        <p:spPr>
          <a:xfrm>
            <a:off x="5328170" y="254327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CE9A56-431C-FB8E-D644-84E935EE032B}"/>
              </a:ext>
            </a:extLst>
          </p:cNvPr>
          <p:cNvSpPr txBox="1"/>
          <p:nvPr/>
        </p:nvSpPr>
        <p:spPr>
          <a:xfrm>
            <a:off x="6096000" y="169295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967BF0-9646-2CDA-D45A-1BD4912EF806}"/>
              </a:ext>
            </a:extLst>
          </p:cNvPr>
          <p:cNvSpPr txBox="1"/>
          <p:nvPr/>
        </p:nvSpPr>
        <p:spPr>
          <a:xfrm>
            <a:off x="7347758" y="274839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AS4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759062D-3EED-D261-2A11-62B4D237EE97}"/>
              </a:ext>
            </a:extLst>
          </p:cNvPr>
          <p:cNvSpPr txBox="1"/>
          <p:nvPr/>
        </p:nvSpPr>
        <p:spPr>
          <a:xfrm>
            <a:off x="5368238" y="3887651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6408CDA-1EFC-1D6B-DF36-1A81BC0181C8}"/>
              </a:ext>
            </a:extLst>
          </p:cNvPr>
          <p:cNvSpPr txBox="1"/>
          <p:nvPr/>
        </p:nvSpPr>
        <p:spPr>
          <a:xfrm>
            <a:off x="7199141" y="441059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3AD550-FE0E-F161-C60A-C06B3945DDE3}"/>
              </a:ext>
            </a:extLst>
          </p:cNvPr>
          <p:cNvSpPr txBox="1"/>
          <p:nvPr/>
        </p:nvSpPr>
        <p:spPr>
          <a:xfrm>
            <a:off x="7898918" y="133933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AS6</a:t>
            </a:r>
          </a:p>
        </p:txBody>
      </p:sp>
      <p:grpSp>
        <p:nvGrpSpPr>
          <p:cNvPr id="133" name="Group 357">
            <a:extLst>
              <a:ext uri="{FF2B5EF4-FFF2-40B4-BE49-F238E27FC236}">
                <a16:creationId xmlns:a16="http://schemas.microsoft.com/office/drawing/2014/main" id="{6F534E04-6494-2A06-0620-EB48865150B1}"/>
              </a:ext>
            </a:extLst>
          </p:cNvPr>
          <p:cNvGrpSpPr>
            <a:grpSpLocks/>
          </p:cNvGrpSpPr>
          <p:nvPr/>
        </p:nvGrpSpPr>
        <p:grpSpPr bwMode="auto">
          <a:xfrm>
            <a:off x="5042243" y="2671830"/>
            <a:ext cx="251317" cy="120790"/>
            <a:chOff x="1871277" y="1576300"/>
            <a:chExt cx="1128371" cy="437861"/>
          </a:xfrm>
        </p:grpSpPr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C217CE4-F092-7654-E732-5EA38CBD103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AD76D8-C4E2-D859-AB94-6B0DBF5C4AF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12226906-2838-7A7A-6E91-840D8CDE7F5E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7" name="Freeform 361">
              <a:extLst>
                <a:ext uri="{FF2B5EF4-FFF2-40B4-BE49-F238E27FC236}">
                  <a16:creationId xmlns:a16="http://schemas.microsoft.com/office/drawing/2014/main" id="{6D484CD1-B2F4-7230-D752-42AF74F10012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8" name="Freeform 362">
              <a:extLst>
                <a:ext uri="{FF2B5EF4-FFF2-40B4-BE49-F238E27FC236}">
                  <a16:creationId xmlns:a16="http://schemas.microsoft.com/office/drawing/2014/main" id="{4660C51C-F4F9-F46F-A232-E72313083E48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9" name="Freeform 363">
              <a:extLst>
                <a:ext uri="{FF2B5EF4-FFF2-40B4-BE49-F238E27FC236}">
                  <a16:creationId xmlns:a16="http://schemas.microsoft.com/office/drawing/2014/main" id="{70F7F670-31AA-D7AB-F092-D350C676BE7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0" name="Freeform 364">
              <a:extLst>
                <a:ext uri="{FF2B5EF4-FFF2-40B4-BE49-F238E27FC236}">
                  <a16:creationId xmlns:a16="http://schemas.microsoft.com/office/drawing/2014/main" id="{92C22EAE-6BBC-9AC1-20EC-899BDF8BCCF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B7FCEF9-08C4-AF8F-F70B-8C279FA06041}"/>
                </a:ext>
              </a:extLst>
            </p:cNvPr>
            <p:cNvCxnSpPr>
              <a:endCxn id="13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C2193FC6-5CC1-EBD2-05C9-E47A0CFFCD59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357">
            <a:extLst>
              <a:ext uri="{FF2B5EF4-FFF2-40B4-BE49-F238E27FC236}">
                <a16:creationId xmlns:a16="http://schemas.microsoft.com/office/drawing/2014/main" id="{5B3C46F3-8D45-6B19-8493-4A07A32392CB}"/>
              </a:ext>
            </a:extLst>
          </p:cNvPr>
          <p:cNvGrpSpPr>
            <a:grpSpLocks/>
          </p:cNvGrpSpPr>
          <p:nvPr/>
        </p:nvGrpSpPr>
        <p:grpSpPr bwMode="auto">
          <a:xfrm>
            <a:off x="5552881" y="3719223"/>
            <a:ext cx="270478" cy="151299"/>
            <a:chOff x="1871277" y="1576300"/>
            <a:chExt cx="1128371" cy="437861"/>
          </a:xfrm>
        </p:grpSpPr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C4D9D541-C7DE-8922-A450-8ADDB5042C0A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38E0E333-5FCC-8352-6568-37ABF3535C92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2438E58C-02E0-AB9B-1DA2-375132A9FDA1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Freeform 361">
              <a:extLst>
                <a:ext uri="{FF2B5EF4-FFF2-40B4-BE49-F238E27FC236}">
                  <a16:creationId xmlns:a16="http://schemas.microsoft.com/office/drawing/2014/main" id="{C1DFFD55-6F68-0E33-6D27-E1A84FC153C5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8" name="Freeform 362">
              <a:extLst>
                <a:ext uri="{FF2B5EF4-FFF2-40B4-BE49-F238E27FC236}">
                  <a16:creationId xmlns:a16="http://schemas.microsoft.com/office/drawing/2014/main" id="{C7006967-3486-A9D9-C1B8-2D5D5114E6D7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9" name="Freeform 363">
              <a:extLst>
                <a:ext uri="{FF2B5EF4-FFF2-40B4-BE49-F238E27FC236}">
                  <a16:creationId xmlns:a16="http://schemas.microsoft.com/office/drawing/2014/main" id="{14DCCFD8-A8C7-7423-6B39-BD51473ED0E5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0" name="Freeform 364">
              <a:extLst>
                <a:ext uri="{FF2B5EF4-FFF2-40B4-BE49-F238E27FC236}">
                  <a16:creationId xmlns:a16="http://schemas.microsoft.com/office/drawing/2014/main" id="{5CE879AA-BA62-A827-60A4-682ACEBA6B73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E64EE3F-092E-9084-0B1B-332F09E750C0}"/>
                </a:ext>
              </a:extLst>
            </p:cNvPr>
            <p:cNvCxnSpPr>
              <a:endCxn id="146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F2E5DCE-E204-C810-3851-9DD21EEBDBE9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357">
            <a:extLst>
              <a:ext uri="{FF2B5EF4-FFF2-40B4-BE49-F238E27FC236}">
                <a16:creationId xmlns:a16="http://schemas.microsoft.com/office/drawing/2014/main" id="{52EF5123-2576-CA3F-68C5-3D59D0292473}"/>
              </a:ext>
            </a:extLst>
          </p:cNvPr>
          <p:cNvGrpSpPr>
            <a:grpSpLocks/>
          </p:cNvGrpSpPr>
          <p:nvPr/>
        </p:nvGrpSpPr>
        <p:grpSpPr bwMode="auto">
          <a:xfrm>
            <a:off x="6157216" y="2777555"/>
            <a:ext cx="206662" cy="93675"/>
            <a:chOff x="1871277" y="1576300"/>
            <a:chExt cx="1128371" cy="437861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3D99A6F-CE56-1D08-32BB-D36655D25C55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89A2A372-4F49-6171-95F8-BCE974784BE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0" name="Oval 1029">
              <a:extLst>
                <a:ext uri="{FF2B5EF4-FFF2-40B4-BE49-F238E27FC236}">
                  <a16:creationId xmlns:a16="http://schemas.microsoft.com/office/drawing/2014/main" id="{C69DA16F-2E88-2591-6F25-99767E772D2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33" name="Freeform 361">
              <a:extLst>
                <a:ext uri="{FF2B5EF4-FFF2-40B4-BE49-F238E27FC236}">
                  <a16:creationId xmlns:a16="http://schemas.microsoft.com/office/drawing/2014/main" id="{5B053596-176B-0C38-CCBF-EEA24F9C9989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4" name="Freeform 362">
              <a:extLst>
                <a:ext uri="{FF2B5EF4-FFF2-40B4-BE49-F238E27FC236}">
                  <a16:creationId xmlns:a16="http://schemas.microsoft.com/office/drawing/2014/main" id="{325D040F-2EF6-510A-150E-62937449AE9B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6" name="Freeform 363">
              <a:extLst>
                <a:ext uri="{FF2B5EF4-FFF2-40B4-BE49-F238E27FC236}">
                  <a16:creationId xmlns:a16="http://schemas.microsoft.com/office/drawing/2014/main" id="{6039A5D5-8D68-E3E3-0F6D-01691501FE6E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37" name="Freeform 364">
              <a:extLst>
                <a:ext uri="{FF2B5EF4-FFF2-40B4-BE49-F238E27FC236}">
                  <a16:creationId xmlns:a16="http://schemas.microsoft.com/office/drawing/2014/main" id="{81653D70-21EB-23F4-6062-EB9451E4928F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39" name="Straight Connector 1038">
              <a:extLst>
                <a:ext uri="{FF2B5EF4-FFF2-40B4-BE49-F238E27FC236}">
                  <a16:creationId xmlns:a16="http://schemas.microsoft.com/office/drawing/2014/main" id="{672948AC-2735-3C74-AD48-C2139CBF4CFC}"/>
                </a:ext>
              </a:extLst>
            </p:cNvPr>
            <p:cNvCxnSpPr>
              <a:endCxn id="1030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0" name="Straight Connector 1039">
              <a:extLst>
                <a:ext uri="{FF2B5EF4-FFF2-40B4-BE49-F238E27FC236}">
                  <a16:creationId xmlns:a16="http://schemas.microsoft.com/office/drawing/2014/main" id="{8DE0F707-34D1-73C1-43B3-109CD017E73C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1" name="Group 357">
            <a:extLst>
              <a:ext uri="{FF2B5EF4-FFF2-40B4-BE49-F238E27FC236}">
                <a16:creationId xmlns:a16="http://schemas.microsoft.com/office/drawing/2014/main" id="{95B700F9-6AD7-F9F9-FC51-C2BD49993E81}"/>
              </a:ext>
            </a:extLst>
          </p:cNvPr>
          <p:cNvGrpSpPr>
            <a:grpSpLocks/>
          </p:cNvGrpSpPr>
          <p:nvPr/>
        </p:nvGrpSpPr>
        <p:grpSpPr bwMode="auto">
          <a:xfrm>
            <a:off x="6043771" y="2136995"/>
            <a:ext cx="266700" cy="152400"/>
            <a:chOff x="1871277" y="1576300"/>
            <a:chExt cx="1128371" cy="437861"/>
          </a:xfrm>
        </p:grpSpPr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8754DDBE-42B6-48DF-305C-F2ABEAECDC10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529180E4-19D2-A3E5-BA43-D0F2268850B8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5" name="Oval 1044">
              <a:extLst>
                <a:ext uri="{FF2B5EF4-FFF2-40B4-BE49-F238E27FC236}">
                  <a16:creationId xmlns:a16="http://schemas.microsoft.com/office/drawing/2014/main" id="{B689D524-703B-C9B8-C228-178A71526D6A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46" name="Freeform 361">
              <a:extLst>
                <a:ext uri="{FF2B5EF4-FFF2-40B4-BE49-F238E27FC236}">
                  <a16:creationId xmlns:a16="http://schemas.microsoft.com/office/drawing/2014/main" id="{9644DCFA-9DE7-B377-CBFA-89CCC752BD38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7" name="Freeform 362">
              <a:extLst>
                <a:ext uri="{FF2B5EF4-FFF2-40B4-BE49-F238E27FC236}">
                  <a16:creationId xmlns:a16="http://schemas.microsoft.com/office/drawing/2014/main" id="{0849CC90-A56E-5F30-8E08-3A80732BD27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8" name="Freeform 363">
              <a:extLst>
                <a:ext uri="{FF2B5EF4-FFF2-40B4-BE49-F238E27FC236}">
                  <a16:creationId xmlns:a16="http://schemas.microsoft.com/office/drawing/2014/main" id="{26158298-7FC2-53FD-FECB-41C69B6FFBB7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49" name="Freeform 364">
              <a:extLst>
                <a:ext uri="{FF2B5EF4-FFF2-40B4-BE49-F238E27FC236}">
                  <a16:creationId xmlns:a16="http://schemas.microsoft.com/office/drawing/2014/main" id="{93FC9A8C-1C0F-177F-D21E-329657609CB7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998D6302-4F81-2819-520D-083AE29B416B}"/>
                </a:ext>
              </a:extLst>
            </p:cNvPr>
            <p:cNvCxnSpPr>
              <a:endCxn id="104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FE66E343-8637-7930-DBBF-66848689BE9F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2" name="Group 357">
            <a:extLst>
              <a:ext uri="{FF2B5EF4-FFF2-40B4-BE49-F238E27FC236}">
                <a16:creationId xmlns:a16="http://schemas.microsoft.com/office/drawing/2014/main" id="{55E6A5E0-BB14-B09C-AA52-2E9027286452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2333982"/>
            <a:ext cx="210883" cy="176766"/>
            <a:chOff x="1871277" y="1576300"/>
            <a:chExt cx="1128371" cy="437861"/>
          </a:xfrm>
        </p:grpSpPr>
        <p:sp>
          <p:nvSpPr>
            <p:cNvPr id="1053" name="Oval 1052">
              <a:extLst>
                <a:ext uri="{FF2B5EF4-FFF2-40B4-BE49-F238E27FC236}">
                  <a16:creationId xmlns:a16="http://schemas.microsoft.com/office/drawing/2014/main" id="{119D9E65-5093-C494-B6C1-6B1A95DB668F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F026FD54-649E-CD38-86FF-124EA0AC8BF5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5" name="Oval 1054">
              <a:extLst>
                <a:ext uri="{FF2B5EF4-FFF2-40B4-BE49-F238E27FC236}">
                  <a16:creationId xmlns:a16="http://schemas.microsoft.com/office/drawing/2014/main" id="{87D165F8-3F0C-D5CD-B0E2-94D11334C39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56" name="Freeform 361">
              <a:extLst>
                <a:ext uri="{FF2B5EF4-FFF2-40B4-BE49-F238E27FC236}">
                  <a16:creationId xmlns:a16="http://schemas.microsoft.com/office/drawing/2014/main" id="{95C113EC-45F1-CAE5-434A-CCABC05303C4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7" name="Freeform 362">
              <a:extLst>
                <a:ext uri="{FF2B5EF4-FFF2-40B4-BE49-F238E27FC236}">
                  <a16:creationId xmlns:a16="http://schemas.microsoft.com/office/drawing/2014/main" id="{905B625D-740D-6CB7-6609-9C8EDBC5F461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8" name="Freeform 363">
              <a:extLst>
                <a:ext uri="{FF2B5EF4-FFF2-40B4-BE49-F238E27FC236}">
                  <a16:creationId xmlns:a16="http://schemas.microsoft.com/office/drawing/2014/main" id="{342AB86E-F838-792B-2C72-8AD7BC6869ED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59" name="Freeform 364">
              <a:extLst>
                <a:ext uri="{FF2B5EF4-FFF2-40B4-BE49-F238E27FC236}">
                  <a16:creationId xmlns:a16="http://schemas.microsoft.com/office/drawing/2014/main" id="{7FE4EA7D-5165-ACC7-C346-104015AB276C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60" name="Straight Connector 1059">
              <a:extLst>
                <a:ext uri="{FF2B5EF4-FFF2-40B4-BE49-F238E27FC236}">
                  <a16:creationId xmlns:a16="http://schemas.microsoft.com/office/drawing/2014/main" id="{9CEC38C1-C2C3-A652-AC68-47BECC4B46B0}"/>
                </a:ext>
              </a:extLst>
            </p:cNvPr>
            <p:cNvCxnSpPr>
              <a:endCxn id="105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1" name="Straight Connector 1060">
              <a:extLst>
                <a:ext uri="{FF2B5EF4-FFF2-40B4-BE49-F238E27FC236}">
                  <a16:creationId xmlns:a16="http://schemas.microsoft.com/office/drawing/2014/main" id="{46248305-2807-505B-1326-9B30381A3096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2" name="Group 357">
            <a:extLst>
              <a:ext uri="{FF2B5EF4-FFF2-40B4-BE49-F238E27FC236}">
                <a16:creationId xmlns:a16="http://schemas.microsoft.com/office/drawing/2014/main" id="{BCFFE60C-BE34-5AF5-4EDF-9565E7B5A295}"/>
              </a:ext>
            </a:extLst>
          </p:cNvPr>
          <p:cNvGrpSpPr>
            <a:grpSpLocks/>
          </p:cNvGrpSpPr>
          <p:nvPr/>
        </p:nvGrpSpPr>
        <p:grpSpPr bwMode="auto">
          <a:xfrm>
            <a:off x="5965714" y="4210396"/>
            <a:ext cx="313403" cy="176400"/>
            <a:chOff x="1871277" y="1576300"/>
            <a:chExt cx="1128371" cy="437861"/>
          </a:xfrm>
        </p:grpSpPr>
        <p:sp>
          <p:nvSpPr>
            <p:cNvPr id="1063" name="Oval 1062">
              <a:extLst>
                <a:ext uri="{FF2B5EF4-FFF2-40B4-BE49-F238E27FC236}">
                  <a16:creationId xmlns:a16="http://schemas.microsoft.com/office/drawing/2014/main" id="{7C168E35-5A7F-0350-EEC2-D928E886DA34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01EF009E-5D94-9978-BB7C-8C5DB1C5EF5A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5" name="Oval 1064">
              <a:extLst>
                <a:ext uri="{FF2B5EF4-FFF2-40B4-BE49-F238E27FC236}">
                  <a16:creationId xmlns:a16="http://schemas.microsoft.com/office/drawing/2014/main" id="{54EFD3E2-4D40-8D99-EA95-ED6D63CE43BB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66" name="Freeform 361">
              <a:extLst>
                <a:ext uri="{FF2B5EF4-FFF2-40B4-BE49-F238E27FC236}">
                  <a16:creationId xmlns:a16="http://schemas.microsoft.com/office/drawing/2014/main" id="{90595759-90D6-D4F9-A829-4299A3963C72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7" name="Freeform 362">
              <a:extLst>
                <a:ext uri="{FF2B5EF4-FFF2-40B4-BE49-F238E27FC236}">
                  <a16:creationId xmlns:a16="http://schemas.microsoft.com/office/drawing/2014/main" id="{076A556E-CD55-79C3-1051-82B3E612A83D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8" name="Freeform 363">
              <a:extLst>
                <a:ext uri="{FF2B5EF4-FFF2-40B4-BE49-F238E27FC236}">
                  <a16:creationId xmlns:a16="http://schemas.microsoft.com/office/drawing/2014/main" id="{A50F1B7E-DF42-EF21-D44E-0F646463EA42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69" name="Freeform 364">
              <a:extLst>
                <a:ext uri="{FF2B5EF4-FFF2-40B4-BE49-F238E27FC236}">
                  <a16:creationId xmlns:a16="http://schemas.microsoft.com/office/drawing/2014/main" id="{9610AE02-F083-BDF0-F922-9E4801231FC1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70" name="Straight Connector 1069">
              <a:extLst>
                <a:ext uri="{FF2B5EF4-FFF2-40B4-BE49-F238E27FC236}">
                  <a16:creationId xmlns:a16="http://schemas.microsoft.com/office/drawing/2014/main" id="{B72FA153-E812-96A5-C6A9-01417F3D9847}"/>
                </a:ext>
              </a:extLst>
            </p:cNvPr>
            <p:cNvCxnSpPr>
              <a:endCxn id="106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1" name="Straight Connector 1070">
              <a:extLst>
                <a:ext uri="{FF2B5EF4-FFF2-40B4-BE49-F238E27FC236}">
                  <a16:creationId xmlns:a16="http://schemas.microsoft.com/office/drawing/2014/main" id="{A25F40D1-0DCF-C761-2249-4C8845A1C6CB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2" name="Group 357">
            <a:extLst>
              <a:ext uri="{FF2B5EF4-FFF2-40B4-BE49-F238E27FC236}">
                <a16:creationId xmlns:a16="http://schemas.microsoft.com/office/drawing/2014/main" id="{9C820489-1A76-A0B0-9DBC-1C4E3468D9B3}"/>
              </a:ext>
            </a:extLst>
          </p:cNvPr>
          <p:cNvGrpSpPr>
            <a:grpSpLocks/>
          </p:cNvGrpSpPr>
          <p:nvPr/>
        </p:nvGrpSpPr>
        <p:grpSpPr bwMode="auto">
          <a:xfrm>
            <a:off x="6957289" y="2896239"/>
            <a:ext cx="307976" cy="108747"/>
            <a:chOff x="1871277" y="1576300"/>
            <a:chExt cx="1128371" cy="437861"/>
          </a:xfrm>
        </p:grpSpPr>
        <p:sp>
          <p:nvSpPr>
            <p:cNvPr id="1073" name="Oval 1072">
              <a:extLst>
                <a:ext uri="{FF2B5EF4-FFF2-40B4-BE49-F238E27FC236}">
                  <a16:creationId xmlns:a16="http://schemas.microsoft.com/office/drawing/2014/main" id="{D27A9A4A-FB61-2AF5-9768-6664E5EE9D7D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4" name="Rectangle 1073">
              <a:extLst>
                <a:ext uri="{FF2B5EF4-FFF2-40B4-BE49-F238E27FC236}">
                  <a16:creationId xmlns:a16="http://schemas.microsoft.com/office/drawing/2014/main" id="{60F66408-D144-AFCB-AF15-61F2EC9D728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5" name="Oval 1074">
              <a:extLst>
                <a:ext uri="{FF2B5EF4-FFF2-40B4-BE49-F238E27FC236}">
                  <a16:creationId xmlns:a16="http://schemas.microsoft.com/office/drawing/2014/main" id="{8BE0F824-51C9-BA8A-EDDB-BD22A666B06C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76" name="Freeform 361">
              <a:extLst>
                <a:ext uri="{FF2B5EF4-FFF2-40B4-BE49-F238E27FC236}">
                  <a16:creationId xmlns:a16="http://schemas.microsoft.com/office/drawing/2014/main" id="{1BB443B4-BE79-3593-F0FC-D69E247A32D0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7" name="Freeform 362">
              <a:extLst>
                <a:ext uri="{FF2B5EF4-FFF2-40B4-BE49-F238E27FC236}">
                  <a16:creationId xmlns:a16="http://schemas.microsoft.com/office/drawing/2014/main" id="{3D1042CB-1B34-801C-E81C-E799715D3B2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8" name="Freeform 363">
              <a:extLst>
                <a:ext uri="{FF2B5EF4-FFF2-40B4-BE49-F238E27FC236}">
                  <a16:creationId xmlns:a16="http://schemas.microsoft.com/office/drawing/2014/main" id="{FA133FE0-F73E-328F-BFEB-D5F91114E4BA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79" name="Freeform 364">
              <a:extLst>
                <a:ext uri="{FF2B5EF4-FFF2-40B4-BE49-F238E27FC236}">
                  <a16:creationId xmlns:a16="http://schemas.microsoft.com/office/drawing/2014/main" id="{5D00B23B-0BC8-A7F5-01F5-8C5870BEFD35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074803D4-7542-858F-890A-D58B6D8561C3}"/>
                </a:ext>
              </a:extLst>
            </p:cNvPr>
            <p:cNvCxnSpPr>
              <a:endCxn id="107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BD871768-6254-554A-9570-D5F5CFA266F5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2" name="Group 357">
            <a:extLst>
              <a:ext uri="{FF2B5EF4-FFF2-40B4-BE49-F238E27FC236}">
                <a16:creationId xmlns:a16="http://schemas.microsoft.com/office/drawing/2014/main" id="{F135D424-2F1F-9379-7A4D-8630F48D7F3C}"/>
              </a:ext>
            </a:extLst>
          </p:cNvPr>
          <p:cNvGrpSpPr>
            <a:grpSpLocks/>
          </p:cNvGrpSpPr>
          <p:nvPr/>
        </p:nvGrpSpPr>
        <p:grpSpPr bwMode="auto">
          <a:xfrm>
            <a:off x="6855651" y="1627223"/>
            <a:ext cx="301607" cy="148014"/>
            <a:chOff x="1871277" y="1576300"/>
            <a:chExt cx="1128371" cy="437861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37A5F002-7E2D-453D-BA1C-1C9079FF244F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30E79179-DC67-EA3B-9188-F5D09A8C30B4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5" name="Oval 1084">
              <a:extLst>
                <a:ext uri="{FF2B5EF4-FFF2-40B4-BE49-F238E27FC236}">
                  <a16:creationId xmlns:a16="http://schemas.microsoft.com/office/drawing/2014/main" id="{388CDA41-AEED-D36A-3638-5A0963E68FCF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86" name="Freeform 361">
              <a:extLst>
                <a:ext uri="{FF2B5EF4-FFF2-40B4-BE49-F238E27FC236}">
                  <a16:creationId xmlns:a16="http://schemas.microsoft.com/office/drawing/2014/main" id="{B41697F1-906D-CDA6-5F81-CD4DE21B54D6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7" name="Freeform 362">
              <a:extLst>
                <a:ext uri="{FF2B5EF4-FFF2-40B4-BE49-F238E27FC236}">
                  <a16:creationId xmlns:a16="http://schemas.microsoft.com/office/drawing/2014/main" id="{D664F8C9-E45B-11CF-0ADF-21C3919D722F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" name="Freeform 363">
              <a:extLst>
                <a:ext uri="{FF2B5EF4-FFF2-40B4-BE49-F238E27FC236}">
                  <a16:creationId xmlns:a16="http://schemas.microsoft.com/office/drawing/2014/main" id="{B6ECD5F3-2940-E18D-07ED-95FF1A696CE8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Freeform 364">
              <a:extLst>
                <a:ext uri="{FF2B5EF4-FFF2-40B4-BE49-F238E27FC236}">
                  <a16:creationId xmlns:a16="http://schemas.microsoft.com/office/drawing/2014/main" id="{305C38B6-683B-C0A4-5726-EFAE5CD843B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827A5BA5-E6CA-0AEB-91D8-975D5AECD53A}"/>
                </a:ext>
              </a:extLst>
            </p:cNvPr>
            <p:cNvCxnSpPr>
              <a:endCxn id="1085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CF742DD-79FD-3D6C-758C-54E32DF925C7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6" name="Group 357">
            <a:extLst>
              <a:ext uri="{FF2B5EF4-FFF2-40B4-BE49-F238E27FC236}">
                <a16:creationId xmlns:a16="http://schemas.microsoft.com/office/drawing/2014/main" id="{F8227006-9D97-CDE0-A498-865AC482A2A6}"/>
              </a:ext>
            </a:extLst>
          </p:cNvPr>
          <p:cNvGrpSpPr>
            <a:grpSpLocks/>
          </p:cNvGrpSpPr>
          <p:nvPr/>
        </p:nvGrpSpPr>
        <p:grpSpPr bwMode="auto">
          <a:xfrm>
            <a:off x="7584801" y="1553762"/>
            <a:ext cx="193708" cy="134688"/>
            <a:chOff x="1871277" y="1576300"/>
            <a:chExt cx="1128371" cy="437861"/>
          </a:xfrm>
        </p:grpSpPr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31D4FE13-6E6B-37A8-2166-2014302412E8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D9E08A-E042-5127-3F12-CE94946A5F1B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19B79618-4757-6727-2E5E-7B725D7D721D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00" name="Freeform 361">
              <a:extLst>
                <a:ext uri="{FF2B5EF4-FFF2-40B4-BE49-F238E27FC236}">
                  <a16:creationId xmlns:a16="http://schemas.microsoft.com/office/drawing/2014/main" id="{DEB2D73A-2164-E019-9E01-D11C9D610840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2" name="Freeform 362">
              <a:extLst>
                <a:ext uri="{FF2B5EF4-FFF2-40B4-BE49-F238E27FC236}">
                  <a16:creationId xmlns:a16="http://schemas.microsoft.com/office/drawing/2014/main" id="{25C6FA30-1594-DABF-2E4F-ADDF40F30F51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3" name="Freeform 363">
              <a:extLst>
                <a:ext uri="{FF2B5EF4-FFF2-40B4-BE49-F238E27FC236}">
                  <a16:creationId xmlns:a16="http://schemas.microsoft.com/office/drawing/2014/main" id="{C99FC28F-014B-D24F-4AAF-E00D08C09A46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4" name="Freeform 364">
              <a:extLst>
                <a:ext uri="{FF2B5EF4-FFF2-40B4-BE49-F238E27FC236}">
                  <a16:creationId xmlns:a16="http://schemas.microsoft.com/office/drawing/2014/main" id="{DC1A1106-B50E-6B9E-19A5-79BFFCDBFCC4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0A8DB80-7E6C-C520-63E1-D9A86C1BD8D5}"/>
                </a:ext>
              </a:extLst>
            </p:cNvPr>
            <p:cNvCxnSpPr>
              <a:endCxn id="199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AA9424E-3AA5-0604-CBD5-B4B96A61AC07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EE4E6611-25DD-6657-2D40-96AC2DD30083}"/>
              </a:ext>
            </a:extLst>
          </p:cNvPr>
          <p:cNvSpPr txBox="1"/>
          <p:nvPr/>
        </p:nvSpPr>
        <p:spPr>
          <a:xfrm>
            <a:off x="5657700" y="22860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consists of </a:t>
            </a:r>
            <a:r>
              <a:rPr lang="en-US" b="1" dirty="0"/>
              <a:t>gateway routers</a:t>
            </a:r>
            <a:r>
              <a:rPr lang="en-US" dirty="0"/>
              <a:t> and </a:t>
            </a:r>
            <a:r>
              <a:rPr lang="en-US" b="1" dirty="0"/>
              <a:t>internal routers</a:t>
            </a:r>
            <a:endParaRPr lang="en-US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A83C9F-6B93-279B-EC9E-6A589184E70F}"/>
              </a:ext>
            </a:extLst>
          </p:cNvPr>
          <p:cNvSpPr txBox="1"/>
          <p:nvPr/>
        </p:nvSpPr>
        <p:spPr>
          <a:xfrm>
            <a:off x="4163522" y="1728467"/>
            <a:ext cx="1550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“I am AS1 AND I EXIST!”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607C4-329E-E833-1C07-DA8877F3FC84}"/>
              </a:ext>
            </a:extLst>
          </p:cNvPr>
          <p:cNvSpPr txBox="1"/>
          <p:nvPr/>
        </p:nvSpPr>
        <p:spPr>
          <a:xfrm>
            <a:off x="3791186" y="5495593"/>
            <a:ext cx="467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“A1 EXISTS AND FOUND THROUGH AS2”</a:t>
            </a:r>
          </a:p>
        </p:txBody>
      </p:sp>
    </p:spTree>
    <p:extLst>
      <p:ext uri="{BB962C8B-B14F-4D97-AF65-F5344CB8AC3E}">
        <p14:creationId xmlns:p14="http://schemas.microsoft.com/office/powerpoint/2010/main" val="30408663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2595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Announcements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603560" y="72263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HW2 due tonight</a:t>
            </a:r>
          </a:p>
          <a:p>
            <a:endParaRPr lang="en-US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66D771C-1F5E-3207-1344-D523D4659FFA}"/>
              </a:ext>
            </a:extLst>
          </p:cNvPr>
          <p:cNvSpPr txBox="1"/>
          <p:nvPr/>
        </p:nvSpPr>
        <p:spPr>
          <a:xfrm>
            <a:off x="609600" y="1295400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PA3 due Monday November 14th</a:t>
            </a:r>
          </a:p>
        </p:txBody>
      </p:sp>
    </p:spTree>
    <p:extLst>
      <p:ext uri="{BB962C8B-B14F-4D97-AF65-F5344CB8AC3E}">
        <p14:creationId xmlns:p14="http://schemas.microsoft.com/office/powerpoint/2010/main" val="1820217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Among the ISPs: BGP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225809" y="685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BGP is the routing protocol used for routing amongst different ISPs + AS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2FE81F-40A3-6DAE-ECEC-F640D2BEA4AD}"/>
              </a:ext>
            </a:extLst>
          </p:cNvPr>
          <p:cNvSpPr txBox="1"/>
          <p:nvPr/>
        </p:nvSpPr>
        <p:spPr>
          <a:xfrm>
            <a:off x="194413" y="1371600"/>
            <a:ext cx="6462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important functions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Obtain prefix reachability information from neighboring ASs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Determine the “best” routes to the prefixes</a:t>
            </a:r>
            <a:endParaRPr lang="en-US" dirty="0"/>
          </a:p>
        </p:txBody>
      </p:sp>
      <p:grpSp>
        <p:nvGrpSpPr>
          <p:cNvPr id="1489" name="Group 1488">
            <a:extLst>
              <a:ext uri="{FF2B5EF4-FFF2-40B4-BE49-F238E27FC236}">
                <a16:creationId xmlns:a16="http://schemas.microsoft.com/office/drawing/2014/main" id="{17E86D5E-38AA-CD15-E64C-B4D1081EAE3E}"/>
              </a:ext>
            </a:extLst>
          </p:cNvPr>
          <p:cNvGrpSpPr/>
          <p:nvPr/>
        </p:nvGrpSpPr>
        <p:grpSpPr>
          <a:xfrm>
            <a:off x="6912650" y="4788829"/>
            <a:ext cx="2923580" cy="635979"/>
            <a:chOff x="7493868" y="5383138"/>
            <a:chExt cx="2923580" cy="635979"/>
          </a:xfrm>
        </p:grpSpPr>
        <p:cxnSp>
          <p:nvCxnSpPr>
            <p:cNvPr id="1710" name="Straight Connector 1709">
              <a:extLst>
                <a:ext uri="{FF2B5EF4-FFF2-40B4-BE49-F238E27FC236}">
                  <a16:creationId xmlns:a16="http://schemas.microsoft.com/office/drawing/2014/main" id="{84F9BEDE-0240-8D3C-5A77-4695445C9CED}"/>
                </a:ext>
              </a:extLst>
            </p:cNvPr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1" name="Straight Connector 1710">
              <a:extLst>
                <a:ext uri="{FF2B5EF4-FFF2-40B4-BE49-F238E27FC236}">
                  <a16:creationId xmlns:a16="http://schemas.microsoft.com/office/drawing/2014/main" id="{081389A2-EB14-8D22-C9E2-85A3B1310DD6}"/>
                </a:ext>
              </a:extLst>
            </p:cNvPr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 xmlns:lc="http://schemas.openxmlformats.org/drawingml/2006/lockedCanvas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2" name="TextBox 280">
              <a:extLst>
                <a:ext uri="{FF2B5EF4-FFF2-40B4-BE49-F238E27FC236}">
                  <a16:creationId xmlns:a16="http://schemas.microsoft.com/office/drawing/2014/main" id="{136E42DF-FC74-C745-3CE7-9D7CF1164406}"/>
                </a:ext>
              </a:extLst>
            </p:cNvPr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CC0000"/>
                  </a:solidFill>
                </a:rPr>
                <a:t>eBGP connectivity</a:t>
              </a:r>
            </a:p>
          </p:txBody>
        </p:sp>
        <p:sp>
          <p:nvSpPr>
            <p:cNvPr id="1713" name="TextBox 281">
              <a:extLst>
                <a:ext uri="{FF2B5EF4-FFF2-40B4-BE49-F238E27FC236}">
                  <a16:creationId xmlns:a16="http://schemas.microsoft.com/office/drawing/2014/main" id="{C787494A-FB55-3033-8F02-EAA15A0B2ED7}"/>
                </a:ext>
              </a:extLst>
            </p:cNvPr>
            <p:cNvSpPr txBox="1"/>
            <p:nvPr/>
          </p:nvSpPr>
          <p:spPr>
            <a:xfrm>
              <a:off x="8372607" y="5649785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0090"/>
                  </a:solidFill>
                </a:rPr>
                <a:t>iBGP connectivity</a:t>
              </a:r>
            </a:p>
          </p:txBody>
        </p:sp>
      </p:grpSp>
      <p:sp>
        <p:nvSpPr>
          <p:cNvPr id="1490" name="Freeform 2">
            <a:extLst>
              <a:ext uri="{FF2B5EF4-FFF2-40B4-BE49-F238E27FC236}">
                <a16:creationId xmlns:a16="http://schemas.microsoft.com/office/drawing/2014/main" id="{4856CFF0-26CD-4C8D-8C9F-0E025BB4D3F5}"/>
              </a:ext>
            </a:extLst>
          </p:cNvPr>
          <p:cNvSpPr>
            <a:spLocks/>
          </p:cNvSpPr>
          <p:nvPr/>
        </p:nvSpPr>
        <p:spPr bwMode="auto">
          <a:xfrm>
            <a:off x="4096758" y="2865655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5A786373-11E0-32A3-F1F7-9075040F73E2}"/>
              </a:ext>
            </a:extLst>
          </p:cNvPr>
          <p:cNvGrpSpPr/>
          <p:nvPr/>
        </p:nvGrpSpPr>
        <p:grpSpPr>
          <a:xfrm>
            <a:off x="5234919" y="3016517"/>
            <a:ext cx="565150" cy="369332"/>
            <a:chOff x="1736090" y="2873352"/>
            <a:chExt cx="565150" cy="369332"/>
          </a:xfrm>
        </p:grpSpPr>
        <p:grpSp>
          <p:nvGrpSpPr>
            <p:cNvPr id="1697" name="Group 1696">
              <a:extLst>
                <a:ext uri="{FF2B5EF4-FFF2-40B4-BE49-F238E27FC236}">
                  <a16:creationId xmlns:a16="http://schemas.microsoft.com/office/drawing/2014/main" id="{AB3DC5BE-2F10-2EFE-15ED-577BD80B4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01" name="Oval 1700">
                <a:extLst>
                  <a:ext uri="{FF2B5EF4-FFF2-40B4-BE49-F238E27FC236}">
                    <a16:creationId xmlns:a16="http://schemas.microsoft.com/office/drawing/2014/main" id="{811B4EE6-9184-25DD-2772-379C45C9E3F6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2C60E090-5ED4-49CC-CE0E-92CBA20C9BA4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3" name="Oval 1702">
                <a:extLst>
                  <a:ext uri="{FF2B5EF4-FFF2-40B4-BE49-F238E27FC236}">
                    <a16:creationId xmlns:a16="http://schemas.microsoft.com/office/drawing/2014/main" id="{B3C82B6B-0911-9278-7F80-11B464E1AFFA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04" name="Freeform 29">
                <a:extLst>
                  <a:ext uri="{FF2B5EF4-FFF2-40B4-BE49-F238E27FC236}">
                    <a16:creationId xmlns:a16="http://schemas.microsoft.com/office/drawing/2014/main" id="{FAAE87FA-A71A-32F8-7830-98EB2FFE9734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5" name="Freeform 30">
                <a:extLst>
                  <a:ext uri="{FF2B5EF4-FFF2-40B4-BE49-F238E27FC236}">
                    <a16:creationId xmlns:a16="http://schemas.microsoft.com/office/drawing/2014/main" id="{07809B4D-C839-9BD1-BEDD-D968E4329CCB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6" name="Freeform 31">
                <a:extLst>
                  <a:ext uri="{FF2B5EF4-FFF2-40B4-BE49-F238E27FC236}">
                    <a16:creationId xmlns:a16="http://schemas.microsoft.com/office/drawing/2014/main" id="{757DBA5E-4599-F7AE-BA28-657A8C59DBA5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7" name="Freeform 32">
                <a:extLst>
                  <a:ext uri="{FF2B5EF4-FFF2-40B4-BE49-F238E27FC236}">
                    <a16:creationId xmlns:a16="http://schemas.microsoft.com/office/drawing/2014/main" id="{94570F5D-9E83-E2B1-3FA4-833973982FF8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08" name="Straight Connector 1707">
                <a:extLst>
                  <a:ext uri="{FF2B5EF4-FFF2-40B4-BE49-F238E27FC236}">
                    <a16:creationId xmlns:a16="http://schemas.microsoft.com/office/drawing/2014/main" id="{3D844C7D-A695-BCC5-3F7A-85B305E749F2}"/>
                  </a:ext>
                </a:extLst>
              </p:cNvPr>
              <p:cNvCxnSpPr>
                <a:endCxn id="1703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9" name="Straight Connector 1708">
                <a:extLst>
                  <a:ext uri="{FF2B5EF4-FFF2-40B4-BE49-F238E27FC236}">
                    <a16:creationId xmlns:a16="http://schemas.microsoft.com/office/drawing/2014/main" id="{510F8F34-E568-AB6B-3E91-0E47F8CC7896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8" name="Group 1697">
              <a:extLst>
                <a:ext uri="{FF2B5EF4-FFF2-40B4-BE49-F238E27FC236}">
                  <a16:creationId xmlns:a16="http://schemas.microsoft.com/office/drawing/2014/main" id="{6B05DA8F-5760-227E-17B9-A80F2B2D4A35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699" name="Oval 1698">
                <a:extLst>
                  <a:ext uri="{FF2B5EF4-FFF2-40B4-BE49-F238E27FC236}">
                    <a16:creationId xmlns:a16="http://schemas.microsoft.com/office/drawing/2014/main" id="{204331A5-0F39-4EC1-ACB1-C7AA96477557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700" name="TextBox 65">
                <a:extLst>
                  <a:ext uri="{FF2B5EF4-FFF2-40B4-BE49-F238E27FC236}">
                    <a16:creationId xmlns:a16="http://schemas.microsoft.com/office/drawing/2014/main" id="{0960937C-6AFB-6CFA-5303-B5AC89CD679C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dirty="0"/>
                  <a:t>1b</a:t>
                </a:r>
              </a:p>
            </p:txBody>
          </p:sp>
        </p:grpSp>
      </p:grpSp>
      <p:grpSp>
        <p:nvGrpSpPr>
          <p:cNvPr id="1492" name="Group 1491">
            <a:extLst>
              <a:ext uri="{FF2B5EF4-FFF2-40B4-BE49-F238E27FC236}">
                <a16:creationId xmlns:a16="http://schemas.microsoft.com/office/drawing/2014/main" id="{1CF44E89-CA24-0221-1157-8C80EA9B1850}"/>
              </a:ext>
            </a:extLst>
          </p:cNvPr>
          <p:cNvGrpSpPr/>
          <p:nvPr/>
        </p:nvGrpSpPr>
        <p:grpSpPr>
          <a:xfrm>
            <a:off x="5239149" y="4237834"/>
            <a:ext cx="565150" cy="369332"/>
            <a:chOff x="1736090" y="2873352"/>
            <a:chExt cx="565150" cy="369332"/>
          </a:xfrm>
        </p:grpSpPr>
        <p:grpSp>
          <p:nvGrpSpPr>
            <p:cNvPr id="1684" name="Group 1683">
              <a:extLst>
                <a:ext uri="{FF2B5EF4-FFF2-40B4-BE49-F238E27FC236}">
                  <a16:creationId xmlns:a16="http://schemas.microsoft.com/office/drawing/2014/main" id="{1571FC69-303B-2521-2192-5AE21711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88" name="Oval 1687">
                <a:extLst>
                  <a:ext uri="{FF2B5EF4-FFF2-40B4-BE49-F238E27FC236}">
                    <a16:creationId xmlns:a16="http://schemas.microsoft.com/office/drawing/2014/main" id="{1EACDAB6-1814-106E-D725-660E4F4E14D4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89" name="Rectangle 1688">
                <a:extLst>
                  <a:ext uri="{FF2B5EF4-FFF2-40B4-BE49-F238E27FC236}">
                    <a16:creationId xmlns:a16="http://schemas.microsoft.com/office/drawing/2014/main" id="{388AA9BB-20C5-135D-07A4-997EC0779234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0" name="Oval 1689">
                <a:extLst>
                  <a:ext uri="{FF2B5EF4-FFF2-40B4-BE49-F238E27FC236}">
                    <a16:creationId xmlns:a16="http://schemas.microsoft.com/office/drawing/2014/main" id="{70E20CDD-0994-6D34-9861-BED5DA864B1F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91" name="Freeform 81">
                <a:extLst>
                  <a:ext uri="{FF2B5EF4-FFF2-40B4-BE49-F238E27FC236}">
                    <a16:creationId xmlns:a16="http://schemas.microsoft.com/office/drawing/2014/main" id="{D48E6C9F-F56C-FEA8-4599-20998F57C4F9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2" name="Freeform 82">
                <a:extLst>
                  <a:ext uri="{FF2B5EF4-FFF2-40B4-BE49-F238E27FC236}">
                    <a16:creationId xmlns:a16="http://schemas.microsoft.com/office/drawing/2014/main" id="{2FBB277E-2F53-929C-A3B4-B231C7771D6E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3" name="Freeform 83">
                <a:extLst>
                  <a:ext uri="{FF2B5EF4-FFF2-40B4-BE49-F238E27FC236}">
                    <a16:creationId xmlns:a16="http://schemas.microsoft.com/office/drawing/2014/main" id="{56FEB3DE-EA7B-EB08-434F-E5B916DED55D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4" name="Freeform 84">
                <a:extLst>
                  <a:ext uri="{FF2B5EF4-FFF2-40B4-BE49-F238E27FC236}">
                    <a16:creationId xmlns:a16="http://schemas.microsoft.com/office/drawing/2014/main" id="{601AB48B-6810-DBD5-3492-F223F8DE62F6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5" name="Straight Connector 1694">
                <a:extLst>
                  <a:ext uri="{FF2B5EF4-FFF2-40B4-BE49-F238E27FC236}">
                    <a16:creationId xmlns:a16="http://schemas.microsoft.com/office/drawing/2014/main" id="{E8F9F490-3874-973C-10FB-6B934BCA185D}"/>
                  </a:ext>
                </a:extLst>
              </p:cNvPr>
              <p:cNvCxnSpPr>
                <a:endCxn id="169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6" name="Straight Connector 1695">
                <a:extLst>
                  <a:ext uri="{FF2B5EF4-FFF2-40B4-BE49-F238E27FC236}">
                    <a16:creationId xmlns:a16="http://schemas.microsoft.com/office/drawing/2014/main" id="{04D68A9D-75B5-461E-D89C-13ECD71B412D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5" name="Group 1684">
              <a:extLst>
                <a:ext uri="{FF2B5EF4-FFF2-40B4-BE49-F238E27FC236}">
                  <a16:creationId xmlns:a16="http://schemas.microsoft.com/office/drawing/2014/main" id="{A636BC91-8751-C7B8-44A0-D6C04FCA0CE4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686" name="Oval 1685">
                <a:extLst>
                  <a:ext uri="{FF2B5EF4-FFF2-40B4-BE49-F238E27FC236}">
                    <a16:creationId xmlns:a16="http://schemas.microsoft.com/office/drawing/2014/main" id="{99757A18-9C96-9221-FB75-8D46A9945428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687" name="TextBox 77">
                <a:extLst>
                  <a:ext uri="{FF2B5EF4-FFF2-40B4-BE49-F238E27FC236}">
                    <a16:creationId xmlns:a16="http://schemas.microsoft.com/office/drawing/2014/main" id="{C4DB955D-EEDC-62B2-5796-A171182643F8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dirty="0"/>
                  <a:t>1d</a:t>
                </a:r>
              </a:p>
            </p:txBody>
          </p:sp>
        </p:grpSp>
      </p:grpSp>
      <p:grpSp>
        <p:nvGrpSpPr>
          <p:cNvPr id="1493" name="Group 1492">
            <a:extLst>
              <a:ext uri="{FF2B5EF4-FFF2-40B4-BE49-F238E27FC236}">
                <a16:creationId xmlns:a16="http://schemas.microsoft.com/office/drawing/2014/main" id="{95729EAF-950D-4318-9809-2282EC8766BD}"/>
              </a:ext>
            </a:extLst>
          </p:cNvPr>
          <p:cNvGrpSpPr/>
          <p:nvPr/>
        </p:nvGrpSpPr>
        <p:grpSpPr>
          <a:xfrm>
            <a:off x="6100635" y="3628237"/>
            <a:ext cx="565150" cy="369332"/>
            <a:chOff x="1736090" y="2873352"/>
            <a:chExt cx="565150" cy="369332"/>
          </a:xfrm>
        </p:grpSpPr>
        <p:grpSp>
          <p:nvGrpSpPr>
            <p:cNvPr id="1671" name="Group 1670">
              <a:extLst>
                <a:ext uri="{FF2B5EF4-FFF2-40B4-BE49-F238E27FC236}">
                  <a16:creationId xmlns:a16="http://schemas.microsoft.com/office/drawing/2014/main" id="{DE2B4C9F-FE16-EFD2-82D9-0824C0EFE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75" name="Oval 1674">
                <a:extLst>
                  <a:ext uri="{FF2B5EF4-FFF2-40B4-BE49-F238E27FC236}">
                    <a16:creationId xmlns:a16="http://schemas.microsoft.com/office/drawing/2014/main" id="{E9DD8D8B-7469-BEED-ED56-ED483923DADB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76" name="Rectangle 1675">
                <a:extLst>
                  <a:ext uri="{FF2B5EF4-FFF2-40B4-BE49-F238E27FC236}">
                    <a16:creationId xmlns:a16="http://schemas.microsoft.com/office/drawing/2014/main" id="{36607FCB-1D58-0074-E2DC-36A4EC72B5FE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7" name="Oval 1676">
                <a:extLst>
                  <a:ext uri="{FF2B5EF4-FFF2-40B4-BE49-F238E27FC236}">
                    <a16:creationId xmlns:a16="http://schemas.microsoft.com/office/drawing/2014/main" id="{0A7749AF-471D-9D7F-0553-B3C64F045C3A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78" name="Freeform 95">
                <a:extLst>
                  <a:ext uri="{FF2B5EF4-FFF2-40B4-BE49-F238E27FC236}">
                    <a16:creationId xmlns:a16="http://schemas.microsoft.com/office/drawing/2014/main" id="{00FF5590-30D0-D2CB-5D9B-C684632D44F5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9" name="Freeform 96">
                <a:extLst>
                  <a:ext uri="{FF2B5EF4-FFF2-40B4-BE49-F238E27FC236}">
                    <a16:creationId xmlns:a16="http://schemas.microsoft.com/office/drawing/2014/main" id="{AC24521F-14DB-A552-11B8-52E83E724326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0" name="Freeform 97">
                <a:extLst>
                  <a:ext uri="{FF2B5EF4-FFF2-40B4-BE49-F238E27FC236}">
                    <a16:creationId xmlns:a16="http://schemas.microsoft.com/office/drawing/2014/main" id="{1E6ABD37-4A0C-06EC-3A82-E36533E2EC34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1" name="Freeform 98">
                <a:extLst>
                  <a:ext uri="{FF2B5EF4-FFF2-40B4-BE49-F238E27FC236}">
                    <a16:creationId xmlns:a16="http://schemas.microsoft.com/office/drawing/2014/main" id="{FAEC7A30-1467-31E9-7F6F-2DD9DB3955D8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82" name="Straight Connector 1681">
                <a:extLst>
                  <a:ext uri="{FF2B5EF4-FFF2-40B4-BE49-F238E27FC236}">
                    <a16:creationId xmlns:a16="http://schemas.microsoft.com/office/drawing/2014/main" id="{5278C1B7-F863-77C4-0E31-6522FACD665D}"/>
                  </a:ext>
                </a:extLst>
              </p:cNvPr>
              <p:cNvCxnSpPr>
                <a:endCxn id="1677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3" name="Straight Connector 1682">
                <a:extLst>
                  <a:ext uri="{FF2B5EF4-FFF2-40B4-BE49-F238E27FC236}">
                    <a16:creationId xmlns:a16="http://schemas.microsoft.com/office/drawing/2014/main" id="{72499EC1-801D-E980-17EF-D5F1F70FD57A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2" name="Group 1671">
              <a:extLst>
                <a:ext uri="{FF2B5EF4-FFF2-40B4-BE49-F238E27FC236}">
                  <a16:creationId xmlns:a16="http://schemas.microsoft.com/office/drawing/2014/main" id="{3DC47BF0-A41E-E31C-4A19-0F473E49F4F5}"/>
                </a:ext>
              </a:extLst>
            </p:cNvPr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1673" name="Oval 1672">
                <a:extLst>
                  <a:ext uri="{FF2B5EF4-FFF2-40B4-BE49-F238E27FC236}">
                    <a16:creationId xmlns:a16="http://schemas.microsoft.com/office/drawing/2014/main" id="{5A0AFE75-D845-0818-C697-94F33CBB247C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674" name="TextBox 91">
                <a:extLst>
                  <a:ext uri="{FF2B5EF4-FFF2-40B4-BE49-F238E27FC236}">
                    <a16:creationId xmlns:a16="http://schemas.microsoft.com/office/drawing/2014/main" id="{139FF516-CF5A-7A6A-D0C0-3EBE3E8D6632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dirty="0"/>
                  <a:t>1c</a:t>
                </a:r>
              </a:p>
            </p:txBody>
          </p:sp>
        </p:grpSp>
      </p:grpSp>
      <p:grpSp>
        <p:nvGrpSpPr>
          <p:cNvPr id="1494" name="Group 1493">
            <a:extLst>
              <a:ext uri="{FF2B5EF4-FFF2-40B4-BE49-F238E27FC236}">
                <a16:creationId xmlns:a16="http://schemas.microsoft.com/office/drawing/2014/main" id="{064B1EA1-29FD-172D-5F5A-F56FA32979E3}"/>
              </a:ext>
            </a:extLst>
          </p:cNvPr>
          <p:cNvGrpSpPr/>
          <p:nvPr/>
        </p:nvGrpSpPr>
        <p:grpSpPr>
          <a:xfrm>
            <a:off x="4332160" y="3621884"/>
            <a:ext cx="565150" cy="369332"/>
            <a:chOff x="1736090" y="2873352"/>
            <a:chExt cx="565150" cy="369332"/>
          </a:xfrm>
        </p:grpSpPr>
        <p:grpSp>
          <p:nvGrpSpPr>
            <p:cNvPr id="1658" name="Group 1657">
              <a:extLst>
                <a:ext uri="{FF2B5EF4-FFF2-40B4-BE49-F238E27FC236}">
                  <a16:creationId xmlns:a16="http://schemas.microsoft.com/office/drawing/2014/main" id="{5682A33A-5FE6-8C6C-573E-600A28D2BA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62" name="Oval 1661">
                <a:extLst>
                  <a:ext uri="{FF2B5EF4-FFF2-40B4-BE49-F238E27FC236}">
                    <a16:creationId xmlns:a16="http://schemas.microsoft.com/office/drawing/2014/main" id="{0F3B4065-5C04-B77E-0718-DD2509B4BF78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63" name="Rectangle 1662">
                <a:extLst>
                  <a:ext uri="{FF2B5EF4-FFF2-40B4-BE49-F238E27FC236}">
                    <a16:creationId xmlns:a16="http://schemas.microsoft.com/office/drawing/2014/main" id="{64ABCBC2-C02C-494F-C9DE-77AF5E3457F0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4" name="Oval 1663">
                <a:extLst>
                  <a:ext uri="{FF2B5EF4-FFF2-40B4-BE49-F238E27FC236}">
                    <a16:creationId xmlns:a16="http://schemas.microsoft.com/office/drawing/2014/main" id="{08E8822C-7415-29E7-B360-5B8AA4B76308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65" name="Freeform 109">
                <a:extLst>
                  <a:ext uri="{FF2B5EF4-FFF2-40B4-BE49-F238E27FC236}">
                    <a16:creationId xmlns:a16="http://schemas.microsoft.com/office/drawing/2014/main" id="{3B6B8C74-EF9E-2EEE-0011-36787FC1235E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6" name="Freeform 110">
                <a:extLst>
                  <a:ext uri="{FF2B5EF4-FFF2-40B4-BE49-F238E27FC236}">
                    <a16:creationId xmlns:a16="http://schemas.microsoft.com/office/drawing/2014/main" id="{D1C06BDA-02C4-8256-BCE2-9CE266D207B4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7" name="Freeform 111">
                <a:extLst>
                  <a:ext uri="{FF2B5EF4-FFF2-40B4-BE49-F238E27FC236}">
                    <a16:creationId xmlns:a16="http://schemas.microsoft.com/office/drawing/2014/main" id="{0AB59155-66A2-AB41-3220-06FEDB5CB612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8" name="Freeform 112">
                <a:extLst>
                  <a:ext uri="{FF2B5EF4-FFF2-40B4-BE49-F238E27FC236}">
                    <a16:creationId xmlns:a16="http://schemas.microsoft.com/office/drawing/2014/main" id="{FBAFBCD0-FEC4-BA6E-5AD4-8A45D0CE0BA9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69" name="Straight Connector 1668">
                <a:extLst>
                  <a:ext uri="{FF2B5EF4-FFF2-40B4-BE49-F238E27FC236}">
                    <a16:creationId xmlns:a16="http://schemas.microsoft.com/office/drawing/2014/main" id="{4D7C2CC9-23E0-2594-84B1-2AF3259ACC3E}"/>
                  </a:ext>
                </a:extLst>
              </p:cNvPr>
              <p:cNvCxnSpPr>
                <a:endCxn id="16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0" name="Straight Connector 1669">
                <a:extLst>
                  <a:ext uri="{FF2B5EF4-FFF2-40B4-BE49-F238E27FC236}">
                    <a16:creationId xmlns:a16="http://schemas.microsoft.com/office/drawing/2014/main" id="{D57ABCA1-21D4-B02C-0728-9559F443F11C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9" name="Group 1658">
              <a:extLst>
                <a:ext uri="{FF2B5EF4-FFF2-40B4-BE49-F238E27FC236}">
                  <a16:creationId xmlns:a16="http://schemas.microsoft.com/office/drawing/2014/main" id="{9530F0B2-189B-227B-1726-22EEC624E8D8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660" name="Oval 1659">
                <a:extLst>
                  <a:ext uri="{FF2B5EF4-FFF2-40B4-BE49-F238E27FC236}">
                    <a16:creationId xmlns:a16="http://schemas.microsoft.com/office/drawing/2014/main" id="{B9EBC4C0-2129-BCEA-372C-58D22D7C5B29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661" name="TextBox 105">
                <a:extLst>
                  <a:ext uri="{FF2B5EF4-FFF2-40B4-BE49-F238E27FC236}">
                    <a16:creationId xmlns:a16="http://schemas.microsoft.com/office/drawing/2014/main" id="{0952F8FD-EBCB-550E-8D66-8667DE6CF3CE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dirty="0"/>
                  <a:t>1a</a:t>
                </a:r>
              </a:p>
            </p:txBody>
          </p:sp>
        </p:grpSp>
      </p:grpSp>
      <p:cxnSp>
        <p:nvCxnSpPr>
          <p:cNvPr id="1495" name="Straight Connector 1494">
            <a:extLst>
              <a:ext uri="{FF2B5EF4-FFF2-40B4-BE49-F238E27FC236}">
                <a16:creationId xmlns:a16="http://schemas.microsoft.com/office/drawing/2014/main" id="{D771CB57-541F-E8FC-0A42-DC79DAA35929}"/>
              </a:ext>
            </a:extLst>
          </p:cNvPr>
          <p:cNvCxnSpPr>
            <a:stCxn id="1700" idx="2"/>
            <a:endCxn id="1687" idx="0"/>
          </p:cNvCxnSpPr>
          <p:nvPr/>
        </p:nvCxnSpPr>
        <p:spPr bwMode="auto">
          <a:xfrm>
            <a:off x="5489902" y="3385849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" name="Straight Connector 1495">
            <a:extLst>
              <a:ext uri="{FF2B5EF4-FFF2-40B4-BE49-F238E27FC236}">
                <a16:creationId xmlns:a16="http://schemas.microsoft.com/office/drawing/2014/main" id="{479C1088-51ED-3DB7-F6C5-95300E18FDBE}"/>
              </a:ext>
            </a:extLst>
          </p:cNvPr>
          <p:cNvCxnSpPr/>
          <p:nvPr/>
        </p:nvCxnSpPr>
        <p:spPr bwMode="auto">
          <a:xfrm>
            <a:off x="4906306" y="3791786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7" name="Straight Connector 1496">
            <a:extLst>
              <a:ext uri="{FF2B5EF4-FFF2-40B4-BE49-F238E27FC236}">
                <a16:creationId xmlns:a16="http://schemas.microsoft.com/office/drawing/2014/main" id="{367FD617-9FD1-F7BE-D65B-F704C62196E3}"/>
              </a:ext>
            </a:extLst>
          </p:cNvPr>
          <p:cNvCxnSpPr>
            <a:stCxn id="1701" idx="7"/>
          </p:cNvCxnSpPr>
          <p:nvPr/>
        </p:nvCxnSpPr>
        <p:spPr bwMode="auto">
          <a:xfrm>
            <a:off x="5717537" y="3297642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8" name="Straight Connector 1497">
            <a:extLst>
              <a:ext uri="{FF2B5EF4-FFF2-40B4-BE49-F238E27FC236}">
                <a16:creationId xmlns:a16="http://schemas.microsoft.com/office/drawing/2014/main" id="{C9EBC717-76CD-0C44-BF06-ABCCDE4BBEE7}"/>
              </a:ext>
            </a:extLst>
          </p:cNvPr>
          <p:cNvCxnSpPr/>
          <p:nvPr/>
        </p:nvCxnSpPr>
        <p:spPr bwMode="auto">
          <a:xfrm>
            <a:off x="4798902" y="3929469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7D3313CF-54EC-8B30-622F-7B2AE25FE2B7}"/>
              </a:ext>
            </a:extLst>
          </p:cNvPr>
          <p:cNvCxnSpPr/>
          <p:nvPr/>
        </p:nvCxnSpPr>
        <p:spPr bwMode="auto">
          <a:xfrm flipH="1">
            <a:off x="5694871" y="3926707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0" name="Straight Connector 1499">
            <a:extLst>
              <a:ext uri="{FF2B5EF4-FFF2-40B4-BE49-F238E27FC236}">
                <a16:creationId xmlns:a16="http://schemas.microsoft.com/office/drawing/2014/main" id="{7862AECA-F2F3-97DB-D869-1EEDA7ADA3D2}"/>
              </a:ext>
            </a:extLst>
          </p:cNvPr>
          <p:cNvCxnSpPr/>
          <p:nvPr/>
        </p:nvCxnSpPr>
        <p:spPr bwMode="auto">
          <a:xfrm flipH="1">
            <a:off x="4786382" y="3310111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01" name="Group 1500">
            <a:extLst>
              <a:ext uri="{FF2B5EF4-FFF2-40B4-BE49-F238E27FC236}">
                <a16:creationId xmlns:a16="http://schemas.microsoft.com/office/drawing/2014/main" id="{73E76DF2-9F0F-8126-A1DA-C8AE16DD5C50}"/>
              </a:ext>
            </a:extLst>
          </p:cNvPr>
          <p:cNvGrpSpPr/>
          <p:nvPr/>
        </p:nvGrpSpPr>
        <p:grpSpPr>
          <a:xfrm>
            <a:off x="6705600" y="2081098"/>
            <a:ext cx="2712783" cy="1853712"/>
            <a:chOff x="-2170772" y="2784954"/>
            <a:chExt cx="2712783" cy="1853712"/>
          </a:xfrm>
        </p:grpSpPr>
        <p:sp>
          <p:nvSpPr>
            <p:cNvPr id="1594" name="Freeform 2">
              <a:extLst>
                <a:ext uri="{FF2B5EF4-FFF2-40B4-BE49-F238E27FC236}">
                  <a16:creationId xmlns:a16="http://schemas.microsoft.com/office/drawing/2014/main" id="{711F9D95-3B37-9F44-9411-34444BCDA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1595" name="Group 1594">
              <a:extLst>
                <a:ext uri="{FF2B5EF4-FFF2-40B4-BE49-F238E27FC236}">
                  <a16:creationId xmlns:a16="http://schemas.microsoft.com/office/drawing/2014/main" id="{29E2A0A0-7344-3980-D6A4-DA02FD8FAC51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596" name="Group 1595">
                <a:extLst>
                  <a:ext uri="{FF2B5EF4-FFF2-40B4-BE49-F238E27FC236}">
                    <a16:creationId xmlns:a16="http://schemas.microsoft.com/office/drawing/2014/main" id="{20AAF4E2-FED7-0E90-035E-EA8CBD21249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45" name="Group 1644">
                  <a:extLst>
                    <a:ext uri="{FF2B5EF4-FFF2-40B4-BE49-F238E27FC236}">
                      <a16:creationId xmlns:a16="http://schemas.microsoft.com/office/drawing/2014/main" id="{1E09579A-8030-808B-A5FA-87C7501DBC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49" name="Oval 1648">
                    <a:extLst>
                      <a:ext uri="{FF2B5EF4-FFF2-40B4-BE49-F238E27FC236}">
                        <a16:creationId xmlns:a16="http://schemas.microsoft.com/office/drawing/2014/main" id="{6E96A82D-461E-689B-5E45-947EB5E36D6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0" name="Rectangle 1649">
                    <a:extLst>
                      <a:ext uri="{FF2B5EF4-FFF2-40B4-BE49-F238E27FC236}">
                        <a16:creationId xmlns:a16="http://schemas.microsoft.com/office/drawing/2014/main" id="{3772243E-D1B6-D01F-A330-E64BF4CA89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51" name="Oval 1650">
                    <a:extLst>
                      <a:ext uri="{FF2B5EF4-FFF2-40B4-BE49-F238E27FC236}">
                        <a16:creationId xmlns:a16="http://schemas.microsoft.com/office/drawing/2014/main" id="{2E1019A2-93B6-2EAE-BDC1-9B09C8AA992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2" name="Freeform 195">
                    <a:extLst>
                      <a:ext uri="{FF2B5EF4-FFF2-40B4-BE49-F238E27FC236}">
                        <a16:creationId xmlns:a16="http://schemas.microsoft.com/office/drawing/2014/main" id="{AAB73434-A1C4-CE2A-EAEB-BD205CBB5D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53" name="Freeform 196">
                    <a:extLst>
                      <a:ext uri="{FF2B5EF4-FFF2-40B4-BE49-F238E27FC236}">
                        <a16:creationId xmlns:a16="http://schemas.microsoft.com/office/drawing/2014/main" id="{4EF64CC2-0A50-6E7E-00A5-82B04E6DCB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54" name="Freeform 197">
                    <a:extLst>
                      <a:ext uri="{FF2B5EF4-FFF2-40B4-BE49-F238E27FC236}">
                        <a16:creationId xmlns:a16="http://schemas.microsoft.com/office/drawing/2014/main" id="{AEA93E2B-9240-BB35-EA61-0070282DB9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55" name="Freeform 198">
                    <a:extLst>
                      <a:ext uri="{FF2B5EF4-FFF2-40B4-BE49-F238E27FC236}">
                        <a16:creationId xmlns:a16="http://schemas.microsoft.com/office/drawing/2014/main" id="{8B08975C-0A7F-5981-BEF3-4D678F7DA5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56" name="Straight Connector 1655">
                    <a:extLst>
                      <a:ext uri="{FF2B5EF4-FFF2-40B4-BE49-F238E27FC236}">
                        <a16:creationId xmlns:a16="http://schemas.microsoft.com/office/drawing/2014/main" id="{6F5C1D5B-5C8B-7C59-A8A3-1FFDDD8DFBC0}"/>
                      </a:ext>
                    </a:extLst>
                  </p:cNvPr>
                  <p:cNvCxnSpPr>
                    <a:endCxn id="16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7" name="Straight Connector 1656">
                    <a:extLst>
                      <a:ext uri="{FF2B5EF4-FFF2-40B4-BE49-F238E27FC236}">
                        <a16:creationId xmlns:a16="http://schemas.microsoft.com/office/drawing/2014/main" id="{A1CECF60-FAB3-2C9A-4CFF-49D7BEE4D34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6" name="Group 1645">
                  <a:extLst>
                    <a:ext uri="{FF2B5EF4-FFF2-40B4-BE49-F238E27FC236}">
                      <a16:creationId xmlns:a16="http://schemas.microsoft.com/office/drawing/2014/main" id="{3573013B-1678-CB95-E6AD-C4AA210E75E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647" name="Oval 1646">
                    <a:extLst>
                      <a:ext uri="{FF2B5EF4-FFF2-40B4-BE49-F238E27FC236}">
                        <a16:creationId xmlns:a16="http://schemas.microsoft.com/office/drawing/2014/main" id="{FD86165D-38A1-3BC0-347F-6BA0A02795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8" name="TextBox 191">
                    <a:extLst>
                      <a:ext uri="{FF2B5EF4-FFF2-40B4-BE49-F238E27FC236}">
                        <a16:creationId xmlns:a16="http://schemas.microsoft.com/office/drawing/2014/main" id="{6281E8B2-4799-110F-A4FA-25D552182F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597" name="Group 1596">
                <a:extLst>
                  <a:ext uri="{FF2B5EF4-FFF2-40B4-BE49-F238E27FC236}">
                    <a16:creationId xmlns:a16="http://schemas.microsoft.com/office/drawing/2014/main" id="{5C4F1462-7C44-411E-1B0A-19DE053388A0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2" name="Group 1631">
                  <a:extLst>
                    <a:ext uri="{FF2B5EF4-FFF2-40B4-BE49-F238E27FC236}">
                      <a16:creationId xmlns:a16="http://schemas.microsoft.com/office/drawing/2014/main" id="{41C7DCF1-6B86-60D7-5094-203684E2A0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36" name="Oval 1635">
                    <a:extLst>
                      <a:ext uri="{FF2B5EF4-FFF2-40B4-BE49-F238E27FC236}">
                        <a16:creationId xmlns:a16="http://schemas.microsoft.com/office/drawing/2014/main" id="{9049EE3D-4737-0391-178F-71D2BF12E54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37" name="Rectangle 1636">
                    <a:extLst>
                      <a:ext uri="{FF2B5EF4-FFF2-40B4-BE49-F238E27FC236}">
                        <a16:creationId xmlns:a16="http://schemas.microsoft.com/office/drawing/2014/main" id="{7D42EE58-C0D5-1476-153E-2A3E12CCD3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38" name="Oval 1637">
                    <a:extLst>
                      <a:ext uri="{FF2B5EF4-FFF2-40B4-BE49-F238E27FC236}">
                        <a16:creationId xmlns:a16="http://schemas.microsoft.com/office/drawing/2014/main" id="{0F63B6DE-0F65-C566-7CC0-D92E213E8FC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39" name="Freeform 182">
                    <a:extLst>
                      <a:ext uri="{FF2B5EF4-FFF2-40B4-BE49-F238E27FC236}">
                        <a16:creationId xmlns:a16="http://schemas.microsoft.com/office/drawing/2014/main" id="{9A32BEAA-E084-F1DE-8A19-E8E68ADB29E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40" name="Freeform 183">
                    <a:extLst>
                      <a:ext uri="{FF2B5EF4-FFF2-40B4-BE49-F238E27FC236}">
                        <a16:creationId xmlns:a16="http://schemas.microsoft.com/office/drawing/2014/main" id="{9F71B24A-DFC2-5CE2-2BB8-DAC2F454AF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41" name="Freeform 184">
                    <a:extLst>
                      <a:ext uri="{FF2B5EF4-FFF2-40B4-BE49-F238E27FC236}">
                        <a16:creationId xmlns:a16="http://schemas.microsoft.com/office/drawing/2014/main" id="{B6786FAF-C696-C64C-6E56-EF2454FE6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42" name="Freeform 185">
                    <a:extLst>
                      <a:ext uri="{FF2B5EF4-FFF2-40B4-BE49-F238E27FC236}">
                        <a16:creationId xmlns:a16="http://schemas.microsoft.com/office/drawing/2014/main" id="{1B2BA7C1-468C-6990-12BA-24705F470F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43" name="Straight Connector 1642">
                    <a:extLst>
                      <a:ext uri="{FF2B5EF4-FFF2-40B4-BE49-F238E27FC236}">
                        <a16:creationId xmlns:a16="http://schemas.microsoft.com/office/drawing/2014/main" id="{84A7126C-F145-0E68-C77C-87920653B268}"/>
                      </a:ext>
                    </a:extLst>
                  </p:cNvPr>
                  <p:cNvCxnSpPr>
                    <a:endCxn id="16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4" name="Straight Connector 1643">
                    <a:extLst>
                      <a:ext uri="{FF2B5EF4-FFF2-40B4-BE49-F238E27FC236}">
                        <a16:creationId xmlns:a16="http://schemas.microsoft.com/office/drawing/2014/main" id="{802CF226-3DCD-571F-9BF6-C13C61B33C7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3" name="Group 1632">
                  <a:extLst>
                    <a:ext uri="{FF2B5EF4-FFF2-40B4-BE49-F238E27FC236}">
                      <a16:creationId xmlns:a16="http://schemas.microsoft.com/office/drawing/2014/main" id="{9B168296-16A0-9ED9-3155-94BF6461727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634" name="Oval 1633">
                    <a:extLst>
                      <a:ext uri="{FF2B5EF4-FFF2-40B4-BE49-F238E27FC236}">
                        <a16:creationId xmlns:a16="http://schemas.microsoft.com/office/drawing/2014/main" id="{79749E19-753C-88BD-2F4E-3FAB0209B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5" name="TextBox 178">
                    <a:extLst>
                      <a:ext uri="{FF2B5EF4-FFF2-40B4-BE49-F238E27FC236}">
                        <a16:creationId xmlns:a16="http://schemas.microsoft.com/office/drawing/2014/main" id="{04889391-0C54-7111-4E31-7DAA55AFA42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3A537D52-41C3-451B-751E-72B1707D02C2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19" name="Group 1618">
                  <a:extLst>
                    <a:ext uri="{FF2B5EF4-FFF2-40B4-BE49-F238E27FC236}">
                      <a16:creationId xmlns:a16="http://schemas.microsoft.com/office/drawing/2014/main" id="{F2D014B0-169E-233E-D3FD-515C2C8342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23" name="Oval 1622">
                    <a:extLst>
                      <a:ext uri="{FF2B5EF4-FFF2-40B4-BE49-F238E27FC236}">
                        <a16:creationId xmlns:a16="http://schemas.microsoft.com/office/drawing/2014/main" id="{22E3A13B-0084-C79A-2D71-EF7BB606607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24" name="Rectangle 1623">
                    <a:extLst>
                      <a:ext uri="{FF2B5EF4-FFF2-40B4-BE49-F238E27FC236}">
                        <a16:creationId xmlns:a16="http://schemas.microsoft.com/office/drawing/2014/main" id="{A62A1C0D-02F5-2C28-61FE-AC2F5E6952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25" name="Oval 1624">
                    <a:extLst>
                      <a:ext uri="{FF2B5EF4-FFF2-40B4-BE49-F238E27FC236}">
                        <a16:creationId xmlns:a16="http://schemas.microsoft.com/office/drawing/2014/main" id="{82F9209D-A943-13D3-F81B-86DB7F0FEBA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26" name="Freeform 169">
                    <a:extLst>
                      <a:ext uri="{FF2B5EF4-FFF2-40B4-BE49-F238E27FC236}">
                        <a16:creationId xmlns:a16="http://schemas.microsoft.com/office/drawing/2014/main" id="{EB6623FD-8E53-E438-2E15-AF479E431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27" name="Freeform 170">
                    <a:extLst>
                      <a:ext uri="{FF2B5EF4-FFF2-40B4-BE49-F238E27FC236}">
                        <a16:creationId xmlns:a16="http://schemas.microsoft.com/office/drawing/2014/main" id="{D2B60568-53A6-7E5B-73C7-D0A01FFC84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28" name="Freeform 171">
                    <a:extLst>
                      <a:ext uri="{FF2B5EF4-FFF2-40B4-BE49-F238E27FC236}">
                        <a16:creationId xmlns:a16="http://schemas.microsoft.com/office/drawing/2014/main" id="{F245A8E7-8521-4EAD-B57B-1A3CCFA1B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29" name="Freeform 172">
                    <a:extLst>
                      <a:ext uri="{FF2B5EF4-FFF2-40B4-BE49-F238E27FC236}">
                        <a16:creationId xmlns:a16="http://schemas.microsoft.com/office/drawing/2014/main" id="{FBABFC65-90C6-128D-DF08-F9B0DB4E9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30" name="Straight Connector 1629">
                    <a:extLst>
                      <a:ext uri="{FF2B5EF4-FFF2-40B4-BE49-F238E27FC236}">
                        <a16:creationId xmlns:a16="http://schemas.microsoft.com/office/drawing/2014/main" id="{45AF5E27-A674-C12D-9E0A-8A9CF46FB01B}"/>
                      </a:ext>
                    </a:extLst>
                  </p:cNvPr>
                  <p:cNvCxnSpPr>
                    <a:endCxn id="16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1" name="Straight Connector 1630">
                    <a:extLst>
                      <a:ext uri="{FF2B5EF4-FFF2-40B4-BE49-F238E27FC236}">
                        <a16:creationId xmlns:a16="http://schemas.microsoft.com/office/drawing/2014/main" id="{A884E906-C391-4AEE-F298-0465B5A69B6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0" name="Group 1619">
                  <a:extLst>
                    <a:ext uri="{FF2B5EF4-FFF2-40B4-BE49-F238E27FC236}">
                      <a16:creationId xmlns:a16="http://schemas.microsoft.com/office/drawing/2014/main" id="{7C39CA5E-0CC4-0279-2F24-0D0410CC8C6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21" name="Oval 1620">
                    <a:extLst>
                      <a:ext uri="{FF2B5EF4-FFF2-40B4-BE49-F238E27FC236}">
                        <a16:creationId xmlns:a16="http://schemas.microsoft.com/office/drawing/2014/main" id="{E348B32F-528A-CA05-1F37-BB9774CCC5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2" name="TextBox 165">
                    <a:extLst>
                      <a:ext uri="{FF2B5EF4-FFF2-40B4-BE49-F238E27FC236}">
                        <a16:creationId xmlns:a16="http://schemas.microsoft.com/office/drawing/2014/main" id="{5FA0F5A4-0F7E-9562-026F-6EC2327D4B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599" name="Group 1598">
                <a:extLst>
                  <a:ext uri="{FF2B5EF4-FFF2-40B4-BE49-F238E27FC236}">
                    <a16:creationId xmlns:a16="http://schemas.microsoft.com/office/drawing/2014/main" id="{DACD9A5D-0BC7-FA7D-5FA9-2B45BA34727B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06" name="Group 1605">
                  <a:extLst>
                    <a:ext uri="{FF2B5EF4-FFF2-40B4-BE49-F238E27FC236}">
                      <a16:creationId xmlns:a16="http://schemas.microsoft.com/office/drawing/2014/main" id="{301490C1-C202-4873-28A6-89FC1D11A7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10" name="Oval 1609">
                    <a:extLst>
                      <a:ext uri="{FF2B5EF4-FFF2-40B4-BE49-F238E27FC236}">
                        <a16:creationId xmlns:a16="http://schemas.microsoft.com/office/drawing/2014/main" id="{D8027CA5-34AD-0DCF-631D-BC3D911921C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11" name="Rectangle 1610">
                    <a:extLst>
                      <a:ext uri="{FF2B5EF4-FFF2-40B4-BE49-F238E27FC236}">
                        <a16:creationId xmlns:a16="http://schemas.microsoft.com/office/drawing/2014/main" id="{26590F2A-B2EF-CA37-98C0-19D6828878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12" name="Oval 1611">
                    <a:extLst>
                      <a:ext uri="{FF2B5EF4-FFF2-40B4-BE49-F238E27FC236}">
                        <a16:creationId xmlns:a16="http://schemas.microsoft.com/office/drawing/2014/main" id="{5DC3B2C8-61CA-E1E1-6A9B-169960A9A85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13" name="Freeform 156">
                    <a:extLst>
                      <a:ext uri="{FF2B5EF4-FFF2-40B4-BE49-F238E27FC236}">
                        <a16:creationId xmlns:a16="http://schemas.microsoft.com/office/drawing/2014/main" id="{33039997-C2BB-3038-9242-3183424B49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14" name="Freeform 157">
                    <a:extLst>
                      <a:ext uri="{FF2B5EF4-FFF2-40B4-BE49-F238E27FC236}">
                        <a16:creationId xmlns:a16="http://schemas.microsoft.com/office/drawing/2014/main" id="{B57EBDE6-8774-380F-3B53-8EC8A1DAAD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15" name="Freeform 158">
                    <a:extLst>
                      <a:ext uri="{FF2B5EF4-FFF2-40B4-BE49-F238E27FC236}">
                        <a16:creationId xmlns:a16="http://schemas.microsoft.com/office/drawing/2014/main" id="{F548A7D0-39AB-7458-56AD-3A1F475F51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16" name="Freeform 159">
                    <a:extLst>
                      <a:ext uri="{FF2B5EF4-FFF2-40B4-BE49-F238E27FC236}">
                        <a16:creationId xmlns:a16="http://schemas.microsoft.com/office/drawing/2014/main" id="{0F4196D0-DE5A-DEA3-F8E3-21ADBC7D79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7" name="Straight Connector 1616">
                    <a:extLst>
                      <a:ext uri="{FF2B5EF4-FFF2-40B4-BE49-F238E27FC236}">
                        <a16:creationId xmlns:a16="http://schemas.microsoft.com/office/drawing/2014/main" id="{F5B12FDD-3AA5-DB66-8638-9E5A7A1C6E07}"/>
                      </a:ext>
                    </a:extLst>
                  </p:cNvPr>
                  <p:cNvCxnSpPr>
                    <a:endCxn id="161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8" name="Straight Connector 1617">
                    <a:extLst>
                      <a:ext uri="{FF2B5EF4-FFF2-40B4-BE49-F238E27FC236}">
                        <a16:creationId xmlns:a16="http://schemas.microsoft.com/office/drawing/2014/main" id="{2DB11A4A-665E-52F3-A3EA-878A15F9D3A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7" name="Group 1606">
                  <a:extLst>
                    <a:ext uri="{FF2B5EF4-FFF2-40B4-BE49-F238E27FC236}">
                      <a16:creationId xmlns:a16="http://schemas.microsoft.com/office/drawing/2014/main" id="{F3D1545D-6E66-A777-1C1F-95C79F29A40D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608" name="Oval 1607">
                    <a:extLst>
                      <a:ext uri="{FF2B5EF4-FFF2-40B4-BE49-F238E27FC236}">
                        <a16:creationId xmlns:a16="http://schemas.microsoft.com/office/drawing/2014/main" id="{764D2D17-7414-ADD0-5B02-C94D944B01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09" name="TextBox 152">
                    <a:extLst>
                      <a:ext uri="{FF2B5EF4-FFF2-40B4-BE49-F238E27FC236}">
                        <a16:creationId xmlns:a16="http://schemas.microsoft.com/office/drawing/2014/main" id="{B9B28F88-08C8-BE96-486F-D0BBFEFCC2C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600" name="Straight Connector 1599">
                <a:extLst>
                  <a:ext uri="{FF2B5EF4-FFF2-40B4-BE49-F238E27FC236}">
                    <a16:creationId xmlns:a16="http://schemas.microsoft.com/office/drawing/2014/main" id="{A47B9992-24C9-F9F0-499F-2AE661A2D413}"/>
                  </a:ext>
                </a:extLst>
              </p:cNvPr>
              <p:cNvCxnSpPr>
                <a:stCxn id="1648" idx="2"/>
                <a:endCxn id="1635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1" name="Straight Connector 1600">
                <a:extLst>
                  <a:ext uri="{FF2B5EF4-FFF2-40B4-BE49-F238E27FC236}">
                    <a16:creationId xmlns:a16="http://schemas.microsoft.com/office/drawing/2014/main" id="{D552F568-5651-5151-1F4D-0F12EAA1C1FE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2" name="Straight Connector 1601">
                <a:extLst>
                  <a:ext uri="{FF2B5EF4-FFF2-40B4-BE49-F238E27FC236}">
                    <a16:creationId xmlns:a16="http://schemas.microsoft.com/office/drawing/2014/main" id="{B62A5CA0-48E0-A5D8-98FD-2DE6797199C5}"/>
                  </a:ext>
                </a:extLst>
              </p:cNvPr>
              <p:cNvCxnSpPr>
                <a:stCxn id="164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3" name="Straight Connector 1602">
                <a:extLst>
                  <a:ext uri="{FF2B5EF4-FFF2-40B4-BE49-F238E27FC236}">
                    <a16:creationId xmlns:a16="http://schemas.microsoft.com/office/drawing/2014/main" id="{1D60288F-1C38-A048-2599-D9875F3E078A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4" name="Straight Connector 1603">
                <a:extLst>
                  <a:ext uri="{FF2B5EF4-FFF2-40B4-BE49-F238E27FC236}">
                    <a16:creationId xmlns:a16="http://schemas.microsoft.com/office/drawing/2014/main" id="{F0026EB5-1CA5-DBB1-E4B0-C586D1495851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5" name="Straight Connector 1604">
                <a:extLst>
                  <a:ext uri="{FF2B5EF4-FFF2-40B4-BE49-F238E27FC236}">
                    <a16:creationId xmlns:a16="http://schemas.microsoft.com/office/drawing/2014/main" id="{E40D171F-6E7E-52FB-D896-DEE58DBCA307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502" name="Group 1501">
            <a:extLst>
              <a:ext uri="{FF2B5EF4-FFF2-40B4-BE49-F238E27FC236}">
                <a16:creationId xmlns:a16="http://schemas.microsoft.com/office/drawing/2014/main" id="{2441E512-D9D8-A596-314A-412A283E1213}"/>
              </a:ext>
            </a:extLst>
          </p:cNvPr>
          <p:cNvGrpSpPr/>
          <p:nvPr/>
        </p:nvGrpSpPr>
        <p:grpSpPr>
          <a:xfrm>
            <a:off x="9376894" y="2899777"/>
            <a:ext cx="2712783" cy="1853712"/>
            <a:chOff x="-2170772" y="2784954"/>
            <a:chExt cx="2712783" cy="1853712"/>
          </a:xfrm>
        </p:grpSpPr>
        <p:sp>
          <p:nvSpPr>
            <p:cNvPr id="1530" name="Freeform 2">
              <a:extLst>
                <a:ext uri="{FF2B5EF4-FFF2-40B4-BE49-F238E27FC236}">
                  <a16:creationId xmlns:a16="http://schemas.microsoft.com/office/drawing/2014/main" id="{ED1D3E3D-DC42-7357-50EA-53B66AEA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1531" name="Group 1530">
              <a:extLst>
                <a:ext uri="{FF2B5EF4-FFF2-40B4-BE49-F238E27FC236}">
                  <a16:creationId xmlns:a16="http://schemas.microsoft.com/office/drawing/2014/main" id="{1A7AC166-AD32-3A47-C764-901476E79AC9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532" name="Group 1531">
                <a:extLst>
                  <a:ext uri="{FF2B5EF4-FFF2-40B4-BE49-F238E27FC236}">
                    <a16:creationId xmlns:a16="http://schemas.microsoft.com/office/drawing/2014/main" id="{76264FBC-CF35-C151-3142-36327073FD49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81" name="Group 1580">
                  <a:extLst>
                    <a:ext uri="{FF2B5EF4-FFF2-40B4-BE49-F238E27FC236}">
                      <a16:creationId xmlns:a16="http://schemas.microsoft.com/office/drawing/2014/main" id="{0497CE2C-AB57-F194-E409-FC14B63D70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85" name="Oval 1584">
                    <a:extLst>
                      <a:ext uri="{FF2B5EF4-FFF2-40B4-BE49-F238E27FC236}">
                        <a16:creationId xmlns:a16="http://schemas.microsoft.com/office/drawing/2014/main" id="{D332ED93-973E-21BF-944D-7F85F7C544F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86" name="Rectangle 1585">
                    <a:extLst>
                      <a:ext uri="{FF2B5EF4-FFF2-40B4-BE49-F238E27FC236}">
                        <a16:creationId xmlns:a16="http://schemas.microsoft.com/office/drawing/2014/main" id="{0E598BE3-1F7A-659F-A18B-EB4BBE3302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7" name="Oval 1586">
                    <a:extLst>
                      <a:ext uri="{FF2B5EF4-FFF2-40B4-BE49-F238E27FC236}">
                        <a16:creationId xmlns:a16="http://schemas.microsoft.com/office/drawing/2014/main" id="{0172F8A4-4700-0C63-5CF2-AFBC358987C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88" name="Freeform 260">
                    <a:extLst>
                      <a:ext uri="{FF2B5EF4-FFF2-40B4-BE49-F238E27FC236}">
                        <a16:creationId xmlns:a16="http://schemas.microsoft.com/office/drawing/2014/main" id="{4F1B18AD-CEF3-1E02-75E6-1F6B57C9A9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9" name="Freeform 261">
                    <a:extLst>
                      <a:ext uri="{FF2B5EF4-FFF2-40B4-BE49-F238E27FC236}">
                        <a16:creationId xmlns:a16="http://schemas.microsoft.com/office/drawing/2014/main" id="{F087258D-EF53-C7D7-3849-2B9DE06EA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0" name="Freeform 262">
                    <a:extLst>
                      <a:ext uri="{FF2B5EF4-FFF2-40B4-BE49-F238E27FC236}">
                        <a16:creationId xmlns:a16="http://schemas.microsoft.com/office/drawing/2014/main" id="{3298A542-58BA-16D1-9EC2-1129ECAA0C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1" name="Freeform 263">
                    <a:extLst>
                      <a:ext uri="{FF2B5EF4-FFF2-40B4-BE49-F238E27FC236}">
                        <a16:creationId xmlns:a16="http://schemas.microsoft.com/office/drawing/2014/main" id="{CF60D837-397E-6303-9681-F379B46BC5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92" name="Straight Connector 1591">
                    <a:extLst>
                      <a:ext uri="{FF2B5EF4-FFF2-40B4-BE49-F238E27FC236}">
                        <a16:creationId xmlns:a16="http://schemas.microsoft.com/office/drawing/2014/main" id="{470280CF-45E2-6D13-B718-0713C6E82F2F}"/>
                      </a:ext>
                    </a:extLst>
                  </p:cNvPr>
                  <p:cNvCxnSpPr>
                    <a:endCxn id="158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3" name="Straight Connector 1592">
                    <a:extLst>
                      <a:ext uri="{FF2B5EF4-FFF2-40B4-BE49-F238E27FC236}">
                        <a16:creationId xmlns:a16="http://schemas.microsoft.com/office/drawing/2014/main" id="{8C076289-5922-B528-107E-4DDEB391963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2" name="Group 1581">
                  <a:extLst>
                    <a:ext uri="{FF2B5EF4-FFF2-40B4-BE49-F238E27FC236}">
                      <a16:creationId xmlns:a16="http://schemas.microsoft.com/office/drawing/2014/main" id="{CEDE1BDA-40AF-4D0D-B597-FD008C0C725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83" name="Oval 1582">
                    <a:extLst>
                      <a:ext uri="{FF2B5EF4-FFF2-40B4-BE49-F238E27FC236}">
                        <a16:creationId xmlns:a16="http://schemas.microsoft.com/office/drawing/2014/main" id="{C8DB10BC-73CA-061B-AEF1-131FFCC72D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4" name="TextBox 256">
                    <a:extLst>
                      <a:ext uri="{FF2B5EF4-FFF2-40B4-BE49-F238E27FC236}">
                        <a16:creationId xmlns:a16="http://schemas.microsoft.com/office/drawing/2014/main" id="{99226F34-DBA3-B235-F574-49DA6653D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3b</a:t>
                    </a:r>
                  </a:p>
                </p:txBody>
              </p:sp>
            </p:grpSp>
          </p:grpSp>
          <p:grpSp>
            <p:nvGrpSpPr>
              <p:cNvPr id="1533" name="Group 1532">
                <a:extLst>
                  <a:ext uri="{FF2B5EF4-FFF2-40B4-BE49-F238E27FC236}">
                    <a16:creationId xmlns:a16="http://schemas.microsoft.com/office/drawing/2014/main" id="{042CC78C-6363-FD8B-2D14-2669D57748DE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68" name="Group 1567">
                  <a:extLst>
                    <a:ext uri="{FF2B5EF4-FFF2-40B4-BE49-F238E27FC236}">
                      <a16:creationId xmlns:a16="http://schemas.microsoft.com/office/drawing/2014/main" id="{CDC057C0-3A4C-3FAC-2A6E-D9AA979222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72" name="Oval 1571">
                    <a:extLst>
                      <a:ext uri="{FF2B5EF4-FFF2-40B4-BE49-F238E27FC236}">
                        <a16:creationId xmlns:a16="http://schemas.microsoft.com/office/drawing/2014/main" id="{B8F59D84-5684-EC16-24D5-12B3CA24B7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3" name="Rectangle 1572">
                    <a:extLst>
                      <a:ext uri="{FF2B5EF4-FFF2-40B4-BE49-F238E27FC236}">
                        <a16:creationId xmlns:a16="http://schemas.microsoft.com/office/drawing/2014/main" id="{73115B05-7689-44C1-46F3-A644681592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4" name="Oval 1573">
                    <a:extLst>
                      <a:ext uri="{FF2B5EF4-FFF2-40B4-BE49-F238E27FC236}">
                        <a16:creationId xmlns:a16="http://schemas.microsoft.com/office/drawing/2014/main" id="{2A710D80-E68F-9003-B5FA-E6ECB0D9B60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5" name="Freeform 247">
                    <a:extLst>
                      <a:ext uri="{FF2B5EF4-FFF2-40B4-BE49-F238E27FC236}">
                        <a16:creationId xmlns:a16="http://schemas.microsoft.com/office/drawing/2014/main" id="{DD896621-C3F7-A7BD-C5FC-EE17F2CAC6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6" name="Freeform 248">
                    <a:extLst>
                      <a:ext uri="{FF2B5EF4-FFF2-40B4-BE49-F238E27FC236}">
                        <a16:creationId xmlns:a16="http://schemas.microsoft.com/office/drawing/2014/main" id="{989FEDD4-57B6-C693-A3C9-E869F32CB2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7" name="Freeform 249">
                    <a:extLst>
                      <a:ext uri="{FF2B5EF4-FFF2-40B4-BE49-F238E27FC236}">
                        <a16:creationId xmlns:a16="http://schemas.microsoft.com/office/drawing/2014/main" id="{8C69BDAB-04F4-7B01-8AFB-FEA0C9A565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8" name="Freeform 250">
                    <a:extLst>
                      <a:ext uri="{FF2B5EF4-FFF2-40B4-BE49-F238E27FC236}">
                        <a16:creationId xmlns:a16="http://schemas.microsoft.com/office/drawing/2014/main" id="{6C318CE9-FACE-39AB-6708-75F379B3AA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79" name="Straight Connector 1578">
                    <a:extLst>
                      <a:ext uri="{FF2B5EF4-FFF2-40B4-BE49-F238E27FC236}">
                        <a16:creationId xmlns:a16="http://schemas.microsoft.com/office/drawing/2014/main" id="{0E17DE17-65A0-00F4-6E64-549E247047DA}"/>
                      </a:ext>
                    </a:extLst>
                  </p:cNvPr>
                  <p:cNvCxnSpPr>
                    <a:endCxn id="157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0" name="Straight Connector 1579">
                    <a:extLst>
                      <a:ext uri="{FF2B5EF4-FFF2-40B4-BE49-F238E27FC236}">
                        <a16:creationId xmlns:a16="http://schemas.microsoft.com/office/drawing/2014/main" id="{05F084E8-F1DB-58CD-83FC-AEEE5633096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9" name="Group 1568">
                  <a:extLst>
                    <a:ext uri="{FF2B5EF4-FFF2-40B4-BE49-F238E27FC236}">
                      <a16:creationId xmlns:a16="http://schemas.microsoft.com/office/drawing/2014/main" id="{9DEAC986-4B6E-AF86-F2CF-FFBDD1493AA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70" name="Oval 1569">
                    <a:extLst>
                      <a:ext uri="{FF2B5EF4-FFF2-40B4-BE49-F238E27FC236}">
                        <a16:creationId xmlns:a16="http://schemas.microsoft.com/office/drawing/2014/main" id="{5CC59E12-C9A4-6718-F32A-23CFDA226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1" name="TextBox 243">
                    <a:extLst>
                      <a:ext uri="{FF2B5EF4-FFF2-40B4-BE49-F238E27FC236}">
                        <a16:creationId xmlns:a16="http://schemas.microsoft.com/office/drawing/2014/main" id="{6398C4BF-7BA8-EFD5-E8C5-92F9AEFD3B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3d</a:t>
                    </a:r>
                  </a:p>
                </p:txBody>
              </p:sp>
            </p:grpSp>
          </p:grpSp>
          <p:grpSp>
            <p:nvGrpSpPr>
              <p:cNvPr id="1534" name="Group 1533">
                <a:extLst>
                  <a:ext uri="{FF2B5EF4-FFF2-40B4-BE49-F238E27FC236}">
                    <a16:creationId xmlns:a16="http://schemas.microsoft.com/office/drawing/2014/main" id="{23EAC1F5-309E-507A-E24E-4A1D9B646D5E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55" name="Group 1554">
                  <a:extLst>
                    <a:ext uri="{FF2B5EF4-FFF2-40B4-BE49-F238E27FC236}">
                      <a16:creationId xmlns:a16="http://schemas.microsoft.com/office/drawing/2014/main" id="{219E9BAC-3552-6E6C-2D2D-DEF9E8DBAD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59" name="Oval 1558">
                    <a:extLst>
                      <a:ext uri="{FF2B5EF4-FFF2-40B4-BE49-F238E27FC236}">
                        <a16:creationId xmlns:a16="http://schemas.microsoft.com/office/drawing/2014/main" id="{DCF18273-9381-FAE0-6842-D1878AFDD2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60" name="Rectangle 1559">
                    <a:extLst>
                      <a:ext uri="{FF2B5EF4-FFF2-40B4-BE49-F238E27FC236}">
                        <a16:creationId xmlns:a16="http://schemas.microsoft.com/office/drawing/2014/main" id="{94B6CCF5-AF8C-9142-A740-BAC1B223E1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1" name="Oval 1560">
                    <a:extLst>
                      <a:ext uri="{FF2B5EF4-FFF2-40B4-BE49-F238E27FC236}">
                        <a16:creationId xmlns:a16="http://schemas.microsoft.com/office/drawing/2014/main" id="{27FD31C4-934B-153E-3EAD-F45B8A1775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62" name="Freeform 234">
                    <a:extLst>
                      <a:ext uri="{FF2B5EF4-FFF2-40B4-BE49-F238E27FC236}">
                        <a16:creationId xmlns:a16="http://schemas.microsoft.com/office/drawing/2014/main" id="{CC275143-A6ED-7780-7BFC-DEA3B87DD3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3" name="Freeform 235">
                    <a:extLst>
                      <a:ext uri="{FF2B5EF4-FFF2-40B4-BE49-F238E27FC236}">
                        <a16:creationId xmlns:a16="http://schemas.microsoft.com/office/drawing/2014/main" id="{68EEBE2C-116B-76A3-17B5-39E5756EEE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4" name="Freeform 236">
                    <a:extLst>
                      <a:ext uri="{FF2B5EF4-FFF2-40B4-BE49-F238E27FC236}">
                        <a16:creationId xmlns:a16="http://schemas.microsoft.com/office/drawing/2014/main" id="{2509943F-35DC-9C67-E4BF-1B620BFA11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5" name="Freeform 237">
                    <a:extLst>
                      <a:ext uri="{FF2B5EF4-FFF2-40B4-BE49-F238E27FC236}">
                        <a16:creationId xmlns:a16="http://schemas.microsoft.com/office/drawing/2014/main" id="{DC9CAFD4-5B0A-5E3F-D5CC-F3F84AE809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66" name="Straight Connector 1565">
                    <a:extLst>
                      <a:ext uri="{FF2B5EF4-FFF2-40B4-BE49-F238E27FC236}">
                        <a16:creationId xmlns:a16="http://schemas.microsoft.com/office/drawing/2014/main" id="{889ED178-E16D-9957-8A74-F3233AFC17D3}"/>
                      </a:ext>
                    </a:extLst>
                  </p:cNvPr>
                  <p:cNvCxnSpPr>
                    <a:endCxn id="156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7" name="Straight Connector 1566">
                    <a:extLst>
                      <a:ext uri="{FF2B5EF4-FFF2-40B4-BE49-F238E27FC236}">
                        <a16:creationId xmlns:a16="http://schemas.microsoft.com/office/drawing/2014/main" id="{1CFC1968-476D-8F1E-BCD0-12052F324001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6" name="Group 1555">
                  <a:extLst>
                    <a:ext uri="{FF2B5EF4-FFF2-40B4-BE49-F238E27FC236}">
                      <a16:creationId xmlns:a16="http://schemas.microsoft.com/office/drawing/2014/main" id="{F7CE4AEC-B187-6950-EAD6-C5A6C0A5BBD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557" name="Oval 1556">
                    <a:extLst>
                      <a:ext uri="{FF2B5EF4-FFF2-40B4-BE49-F238E27FC236}">
                        <a16:creationId xmlns:a16="http://schemas.microsoft.com/office/drawing/2014/main" id="{EF59BD9D-E6E0-7525-553B-C49C5FD043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8" name="TextBox 230">
                    <a:extLst>
                      <a:ext uri="{FF2B5EF4-FFF2-40B4-BE49-F238E27FC236}">
                        <a16:creationId xmlns:a16="http://schemas.microsoft.com/office/drawing/2014/main" id="{0DBAAB1B-1944-A90A-83D7-903FD5DD8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3c</a:t>
                    </a:r>
                  </a:p>
                </p:txBody>
              </p:sp>
            </p:grpSp>
          </p:grpSp>
          <p:grpSp>
            <p:nvGrpSpPr>
              <p:cNvPr id="1535" name="Group 1534">
                <a:extLst>
                  <a:ext uri="{FF2B5EF4-FFF2-40B4-BE49-F238E27FC236}">
                    <a16:creationId xmlns:a16="http://schemas.microsoft.com/office/drawing/2014/main" id="{CC021107-A1E8-37EA-827F-01F2119B29E3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33B40206-D02A-5883-030C-96EC48BD76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6" name="Oval 1545">
                    <a:extLst>
                      <a:ext uri="{FF2B5EF4-FFF2-40B4-BE49-F238E27FC236}">
                        <a16:creationId xmlns:a16="http://schemas.microsoft.com/office/drawing/2014/main" id="{558038F7-1508-502E-85DE-96C4A5B35D8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47" name="Rectangle 1546">
                    <a:extLst>
                      <a:ext uri="{FF2B5EF4-FFF2-40B4-BE49-F238E27FC236}">
                        <a16:creationId xmlns:a16="http://schemas.microsoft.com/office/drawing/2014/main" id="{732C8CF6-1886-8799-C5BB-73FFA2737A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8" name="Oval 1547">
                    <a:extLst>
                      <a:ext uri="{FF2B5EF4-FFF2-40B4-BE49-F238E27FC236}">
                        <a16:creationId xmlns:a16="http://schemas.microsoft.com/office/drawing/2014/main" id="{5CA21EC0-E94A-680F-A5E3-12C541E95C4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49" name="Freeform 221">
                    <a:extLst>
                      <a:ext uri="{FF2B5EF4-FFF2-40B4-BE49-F238E27FC236}">
                        <a16:creationId xmlns:a16="http://schemas.microsoft.com/office/drawing/2014/main" id="{0B3555B9-3E46-1FA9-C74F-62FE1D56C4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0" name="Freeform 222">
                    <a:extLst>
                      <a:ext uri="{FF2B5EF4-FFF2-40B4-BE49-F238E27FC236}">
                        <a16:creationId xmlns:a16="http://schemas.microsoft.com/office/drawing/2014/main" id="{ECB0CA45-1BE1-9D3E-1C20-F1A79EDE2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1" name="Freeform 223">
                    <a:extLst>
                      <a:ext uri="{FF2B5EF4-FFF2-40B4-BE49-F238E27FC236}">
                        <a16:creationId xmlns:a16="http://schemas.microsoft.com/office/drawing/2014/main" id="{D98FF187-1F01-C718-2CDD-A10F7B2451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2" name="Freeform 224">
                    <a:extLst>
                      <a:ext uri="{FF2B5EF4-FFF2-40B4-BE49-F238E27FC236}">
                        <a16:creationId xmlns:a16="http://schemas.microsoft.com/office/drawing/2014/main" id="{45766760-83A7-757A-A69A-8BDEC08115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53" name="Straight Connector 1552">
                    <a:extLst>
                      <a:ext uri="{FF2B5EF4-FFF2-40B4-BE49-F238E27FC236}">
                        <a16:creationId xmlns:a16="http://schemas.microsoft.com/office/drawing/2014/main" id="{6A17F7BB-0CED-CC8F-B0EE-CD84021362FB}"/>
                      </a:ext>
                    </a:extLst>
                  </p:cNvPr>
                  <p:cNvCxnSpPr>
                    <a:endCxn id="154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4" name="Straight Connector 1553">
                    <a:extLst>
                      <a:ext uri="{FF2B5EF4-FFF2-40B4-BE49-F238E27FC236}">
                        <a16:creationId xmlns:a16="http://schemas.microsoft.com/office/drawing/2014/main" id="{95DEBF05-AF6B-1221-30AE-F9C1FCC0E8D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3" name="Group 1542">
                  <a:extLst>
                    <a:ext uri="{FF2B5EF4-FFF2-40B4-BE49-F238E27FC236}">
                      <a16:creationId xmlns:a16="http://schemas.microsoft.com/office/drawing/2014/main" id="{13B74649-4554-53C2-8F4C-EDDFD80717E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44" name="Oval 1543">
                    <a:extLst>
                      <a:ext uri="{FF2B5EF4-FFF2-40B4-BE49-F238E27FC236}">
                        <a16:creationId xmlns:a16="http://schemas.microsoft.com/office/drawing/2014/main" id="{F787BA8E-52A6-3500-75E5-1047132BC8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5" name="TextBox 217">
                    <a:extLst>
                      <a:ext uri="{FF2B5EF4-FFF2-40B4-BE49-F238E27FC236}">
                        <a16:creationId xmlns:a16="http://schemas.microsoft.com/office/drawing/2014/main" id="{97D51256-0D1B-1323-D462-E8D956E7174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3a</a:t>
                    </a:r>
                  </a:p>
                </p:txBody>
              </p:sp>
            </p:grpSp>
          </p:grpSp>
          <p:cxnSp>
            <p:nvCxnSpPr>
              <p:cNvPr id="1536" name="Straight Connector 1535">
                <a:extLst>
                  <a:ext uri="{FF2B5EF4-FFF2-40B4-BE49-F238E27FC236}">
                    <a16:creationId xmlns:a16="http://schemas.microsoft.com/office/drawing/2014/main" id="{D802347D-9DC5-CBC4-9F9D-CDF6EE2C18A0}"/>
                  </a:ext>
                </a:extLst>
              </p:cNvPr>
              <p:cNvCxnSpPr>
                <a:stCxn id="1584" idx="2"/>
                <a:endCxn id="1571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7" name="Straight Connector 1536">
                <a:extLst>
                  <a:ext uri="{FF2B5EF4-FFF2-40B4-BE49-F238E27FC236}">
                    <a16:creationId xmlns:a16="http://schemas.microsoft.com/office/drawing/2014/main" id="{DF1F1BE0-AEA8-18DC-299A-40F9317741A7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8" name="Straight Connector 1537">
                <a:extLst>
                  <a:ext uri="{FF2B5EF4-FFF2-40B4-BE49-F238E27FC236}">
                    <a16:creationId xmlns:a16="http://schemas.microsoft.com/office/drawing/2014/main" id="{DB49FB4C-2011-A3E9-28EF-736D1A727DB6}"/>
                  </a:ext>
                </a:extLst>
              </p:cNvPr>
              <p:cNvCxnSpPr>
                <a:stCxn id="158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9" name="Straight Connector 1538">
                <a:extLst>
                  <a:ext uri="{FF2B5EF4-FFF2-40B4-BE49-F238E27FC236}">
                    <a16:creationId xmlns:a16="http://schemas.microsoft.com/office/drawing/2014/main" id="{DED54200-3A3D-9C13-06AA-E5C5EE518A0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0" name="Straight Connector 1539">
                <a:extLst>
                  <a:ext uri="{FF2B5EF4-FFF2-40B4-BE49-F238E27FC236}">
                    <a16:creationId xmlns:a16="http://schemas.microsoft.com/office/drawing/2014/main" id="{3C2AB0D9-485E-71EF-7FBA-A4080EC03189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1" name="Straight Connector 1540">
                <a:extLst>
                  <a:ext uri="{FF2B5EF4-FFF2-40B4-BE49-F238E27FC236}">
                    <a16:creationId xmlns:a16="http://schemas.microsoft.com/office/drawing/2014/main" id="{ECFF211D-B123-319F-D7ED-CE152CD38F2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 xmlns:lc="http://schemas.openxmlformats.org/drawingml/2006/lockedCanvas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503" name="Straight Connector 1502">
            <a:extLst>
              <a:ext uri="{FF2B5EF4-FFF2-40B4-BE49-F238E27FC236}">
                <a16:creationId xmlns:a16="http://schemas.microsoft.com/office/drawing/2014/main" id="{4B4D7B1E-63DE-2425-4B49-15D636820F17}"/>
              </a:ext>
            </a:extLst>
          </p:cNvPr>
          <p:cNvCxnSpPr/>
          <p:nvPr/>
        </p:nvCxnSpPr>
        <p:spPr bwMode="auto">
          <a:xfrm flipH="1">
            <a:off x="6558802" y="3140604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002AF889-F51B-1E1B-8B7B-071F8885506E}"/>
              </a:ext>
            </a:extLst>
          </p:cNvPr>
          <p:cNvCxnSpPr>
            <a:endCxn id="1623" idx="7"/>
          </p:cNvCxnSpPr>
          <p:nvPr/>
        </p:nvCxnSpPr>
        <p:spPr bwMode="auto">
          <a:xfrm flipH="1" flipV="1">
            <a:off x="9192095" y="3124805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 xmlns:lc="http://schemas.openxmlformats.org/drawingml/2006/lockedCanvas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" name="TextBox 275">
            <a:extLst>
              <a:ext uri="{FF2B5EF4-FFF2-40B4-BE49-F238E27FC236}">
                <a16:creationId xmlns:a16="http://schemas.microsoft.com/office/drawing/2014/main" id="{AEB33B72-D64C-5EDA-6092-0B0A1BF58778}"/>
              </a:ext>
            </a:extLst>
          </p:cNvPr>
          <p:cNvSpPr txBox="1"/>
          <p:nvPr/>
        </p:nvSpPr>
        <p:spPr>
          <a:xfrm>
            <a:off x="7773054" y="404339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1506" name="TextBox 277">
            <a:extLst>
              <a:ext uri="{FF2B5EF4-FFF2-40B4-BE49-F238E27FC236}">
                <a16:creationId xmlns:a16="http://schemas.microsoft.com/office/drawing/2014/main" id="{0FBD7998-CA2D-D2FB-7AE9-1DE07D4688F0}"/>
              </a:ext>
            </a:extLst>
          </p:cNvPr>
          <p:cNvSpPr txBox="1"/>
          <p:nvPr/>
        </p:nvSpPr>
        <p:spPr>
          <a:xfrm>
            <a:off x="10444347" y="479960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1507" name="TextBox 283">
            <a:extLst>
              <a:ext uri="{FF2B5EF4-FFF2-40B4-BE49-F238E27FC236}">
                <a16:creationId xmlns:a16="http://schemas.microsoft.com/office/drawing/2014/main" id="{3DA2465E-175E-DFE7-3A2F-C32BEFA99FAB}"/>
              </a:ext>
            </a:extLst>
          </p:cNvPr>
          <p:cNvSpPr txBox="1"/>
          <p:nvPr/>
        </p:nvSpPr>
        <p:spPr>
          <a:xfrm>
            <a:off x="5163431" y="474379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1508" name="Group 1507">
            <a:extLst>
              <a:ext uri="{FF2B5EF4-FFF2-40B4-BE49-F238E27FC236}">
                <a16:creationId xmlns:a16="http://schemas.microsoft.com/office/drawing/2014/main" id="{7675C079-F0B7-24A3-FC1A-F2BB1BEEAF47}"/>
              </a:ext>
            </a:extLst>
          </p:cNvPr>
          <p:cNvGrpSpPr/>
          <p:nvPr/>
        </p:nvGrpSpPr>
        <p:grpSpPr>
          <a:xfrm>
            <a:off x="4558235" y="2578750"/>
            <a:ext cx="6345022" cy="3959125"/>
            <a:chOff x="1020408" y="2368720"/>
            <a:chExt cx="6345022" cy="3959125"/>
          </a:xfrm>
        </p:grpSpPr>
        <p:grpSp>
          <p:nvGrpSpPr>
            <p:cNvPr id="1509" name="Group 1508">
              <a:extLst>
                <a:ext uri="{FF2B5EF4-FFF2-40B4-BE49-F238E27FC236}">
                  <a16:creationId xmlns:a16="http://schemas.microsoft.com/office/drawing/2014/main" id="{8C223CE1-8CB9-75E7-CB5D-2BF2D8951147}"/>
                </a:ext>
              </a:extLst>
            </p:cNvPr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1511" name="Group 1510">
                <a:extLst>
                  <a:ext uri="{FF2B5EF4-FFF2-40B4-BE49-F238E27FC236}">
                    <a16:creationId xmlns:a16="http://schemas.microsoft.com/office/drawing/2014/main" id="{CBFCD1B9-7A47-A173-5C46-E37CDBDB6461}"/>
                  </a:ext>
                </a:extLst>
              </p:cNvPr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17" name="Group 1516">
                  <a:extLst>
                    <a:ext uri="{FF2B5EF4-FFF2-40B4-BE49-F238E27FC236}">
                      <a16:creationId xmlns:a16="http://schemas.microsoft.com/office/drawing/2014/main" id="{575414E6-D007-BDEF-774B-9FB2B604AD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21" name="Oval 1520">
                    <a:extLst>
                      <a:ext uri="{FF2B5EF4-FFF2-40B4-BE49-F238E27FC236}">
                        <a16:creationId xmlns:a16="http://schemas.microsoft.com/office/drawing/2014/main" id="{F6DB9091-84C1-48EB-3626-06A02FF8917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2" name="Rectangle 1521">
                    <a:extLst>
                      <a:ext uri="{FF2B5EF4-FFF2-40B4-BE49-F238E27FC236}">
                        <a16:creationId xmlns:a16="http://schemas.microsoft.com/office/drawing/2014/main" id="{005C2D05-7EAB-D774-4CE3-2321F12E61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23" name="Oval 1522">
                    <a:extLst>
                      <a:ext uri="{FF2B5EF4-FFF2-40B4-BE49-F238E27FC236}">
                        <a16:creationId xmlns:a16="http://schemas.microsoft.com/office/drawing/2014/main" id="{4E86515C-B5B3-B65A-AD1A-DDC73D5F3FB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4" name="Freeform 288">
                    <a:extLst>
                      <a:ext uri="{FF2B5EF4-FFF2-40B4-BE49-F238E27FC236}">
                        <a16:creationId xmlns:a16="http://schemas.microsoft.com/office/drawing/2014/main" id="{3D5F89DC-0E4A-5096-0F9B-685B27218E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25" name="Freeform 289">
                    <a:extLst>
                      <a:ext uri="{FF2B5EF4-FFF2-40B4-BE49-F238E27FC236}">
                        <a16:creationId xmlns:a16="http://schemas.microsoft.com/office/drawing/2014/main" id="{580FC800-F48E-972D-D20B-AD6490AF7B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26" name="Freeform 290">
                    <a:extLst>
                      <a:ext uri="{FF2B5EF4-FFF2-40B4-BE49-F238E27FC236}">
                        <a16:creationId xmlns:a16="http://schemas.microsoft.com/office/drawing/2014/main" id="{612EF1F5-7DFD-4352-6CCB-0FB3C13A3D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27" name="Freeform 291">
                    <a:extLst>
                      <a:ext uri="{FF2B5EF4-FFF2-40B4-BE49-F238E27FC236}">
                        <a16:creationId xmlns:a16="http://schemas.microsoft.com/office/drawing/2014/main" id="{46F729BE-2023-78A2-D970-4D4AFF58E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28" name="Straight Connector 1527">
                    <a:extLst>
                      <a:ext uri="{FF2B5EF4-FFF2-40B4-BE49-F238E27FC236}">
                        <a16:creationId xmlns:a16="http://schemas.microsoft.com/office/drawing/2014/main" id="{275A77DF-7084-1F69-581F-D61EF77C53C1}"/>
                      </a:ext>
                    </a:extLst>
                  </p:cNvPr>
                  <p:cNvCxnSpPr>
                    <a:endCxn id="15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9" name="Straight Connector 1528">
                    <a:extLst>
                      <a:ext uri="{FF2B5EF4-FFF2-40B4-BE49-F238E27FC236}">
                        <a16:creationId xmlns:a16="http://schemas.microsoft.com/office/drawing/2014/main" id="{1DA51900-EF20-5DFB-73AE-D549436E21C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8" name="Group 1517">
                  <a:extLst>
                    <a:ext uri="{FF2B5EF4-FFF2-40B4-BE49-F238E27FC236}">
                      <a16:creationId xmlns:a16="http://schemas.microsoft.com/office/drawing/2014/main" id="{D869DD09-CC19-4186-B011-1469FBF9988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519" name="Oval 1518">
                    <a:extLst>
                      <a:ext uri="{FF2B5EF4-FFF2-40B4-BE49-F238E27FC236}">
                        <a16:creationId xmlns:a16="http://schemas.microsoft.com/office/drawing/2014/main" id="{58921229-18D9-FEF9-7596-850B20F85C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0" name="TextBox 278">
                    <a:extLst>
                      <a:ext uri="{FF2B5EF4-FFF2-40B4-BE49-F238E27FC236}">
                        <a16:creationId xmlns:a16="http://schemas.microsoft.com/office/drawing/2014/main" id="{4792981C-254E-7476-C49B-063708360F1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sp>
            <p:nvSpPr>
              <p:cNvPr id="1512" name="Oval 1511">
                <a:extLst>
                  <a:ext uri="{FF2B5EF4-FFF2-40B4-BE49-F238E27FC236}">
                    <a16:creationId xmlns:a16="http://schemas.microsoft.com/office/drawing/2014/main" id="{D7CD1786-65B5-88D5-61D4-7C7D8CDAFCD9}"/>
                  </a:ext>
                </a:extLst>
              </p:cNvPr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13" name="Oval 1512">
                <a:extLst>
                  <a:ext uri="{FF2B5EF4-FFF2-40B4-BE49-F238E27FC236}">
                    <a16:creationId xmlns:a16="http://schemas.microsoft.com/office/drawing/2014/main" id="{E5559157-3BA2-C89A-8148-942A6AAD6DB0}"/>
                  </a:ext>
                </a:extLst>
              </p:cNvPr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14" name="Oval 1513">
                <a:extLst>
                  <a:ext uri="{FF2B5EF4-FFF2-40B4-BE49-F238E27FC236}">
                    <a16:creationId xmlns:a16="http://schemas.microsoft.com/office/drawing/2014/main" id="{7C5F9FBD-5EAA-EF27-9803-1A9653755D73}"/>
                  </a:ext>
                </a:extLst>
              </p:cNvPr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15" name="Oval 1514">
                <a:extLst>
                  <a:ext uri="{FF2B5EF4-FFF2-40B4-BE49-F238E27FC236}">
                    <a16:creationId xmlns:a16="http://schemas.microsoft.com/office/drawing/2014/main" id="{26ADAC71-11F9-2333-B5AD-5921D9007FA5}"/>
                  </a:ext>
                </a:extLst>
              </p:cNvPr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16" name="Oval 1515">
                <a:extLst>
                  <a:ext uri="{FF2B5EF4-FFF2-40B4-BE49-F238E27FC236}">
                    <a16:creationId xmlns:a16="http://schemas.microsoft.com/office/drawing/2014/main" id="{3AD96A87-2863-1273-D29A-31CFBBE95A44}"/>
                  </a:ext>
                </a:extLst>
              </p:cNvPr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dirty="0"/>
                  <a:t>∂</a:t>
                </a:r>
              </a:p>
            </p:txBody>
          </p:sp>
        </p:grpSp>
        <p:sp>
          <p:nvSpPr>
            <p:cNvPr id="1510" name="TextBox 4">
              <a:extLst>
                <a:ext uri="{FF2B5EF4-FFF2-40B4-BE49-F238E27FC236}">
                  <a16:creationId xmlns:a16="http://schemas.microsoft.com/office/drawing/2014/main" id="{C1DEB7B3-928A-0B5F-D78C-4A1A48629641}"/>
                </a:ext>
              </a:extLst>
            </p:cNvPr>
            <p:cNvSpPr txBox="1"/>
            <p:nvPr/>
          </p:nvSpPr>
          <p:spPr>
            <a:xfrm>
              <a:off x="2018143" y="5692792"/>
              <a:ext cx="534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dirty="0"/>
                <a:t>gateway routers run both eBGP and iBGP </a:t>
              </a:r>
              <a:r>
                <a:rPr lang="en-US" dirty="0" err="1"/>
                <a:t>protools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62003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CA0AA0-89BC-56E5-83B8-F4C21806D522}"/>
              </a:ext>
            </a:extLst>
          </p:cNvPr>
          <p:cNvSpPr txBox="1"/>
          <p:nvPr/>
        </p:nvSpPr>
        <p:spPr>
          <a:xfrm>
            <a:off x="76200" y="76200"/>
            <a:ext cx="4642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Among the ISPs: BGP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0876B-1F35-237B-A1FE-718EC499EBCD}"/>
              </a:ext>
            </a:extLst>
          </p:cNvPr>
          <p:cNvSpPr txBox="1"/>
          <p:nvPr/>
        </p:nvSpPr>
        <p:spPr>
          <a:xfrm>
            <a:off x="225809" y="6858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BGP is the routing protocol used for routing amongst different ISPs + AS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D2FE81F-40A3-6DAE-ECEC-F640D2BEA4AD}"/>
              </a:ext>
            </a:extLst>
          </p:cNvPr>
          <p:cNvSpPr txBox="1"/>
          <p:nvPr/>
        </p:nvSpPr>
        <p:spPr>
          <a:xfrm>
            <a:off x="194413" y="1371600"/>
            <a:ext cx="6462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important functions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Obtain prefix reachability information from neighboring ASs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 Determine the “best” routes to the prefixes</a:t>
            </a:r>
            <a:endParaRPr lang="en-US" dirty="0"/>
          </a:p>
        </p:txBody>
      </p:sp>
      <p:grpSp>
        <p:nvGrpSpPr>
          <p:cNvPr id="1489" name="Group 1488">
            <a:extLst>
              <a:ext uri="{FF2B5EF4-FFF2-40B4-BE49-F238E27FC236}">
                <a16:creationId xmlns:a16="http://schemas.microsoft.com/office/drawing/2014/main" id="{17E86D5E-38AA-CD15-E64C-B4D1081EAE3E}"/>
              </a:ext>
            </a:extLst>
          </p:cNvPr>
          <p:cNvGrpSpPr/>
          <p:nvPr/>
        </p:nvGrpSpPr>
        <p:grpSpPr>
          <a:xfrm>
            <a:off x="6912650" y="4788829"/>
            <a:ext cx="2923580" cy="635979"/>
            <a:chOff x="7493868" y="5383138"/>
            <a:chExt cx="2923580" cy="635979"/>
          </a:xfrm>
        </p:grpSpPr>
        <p:cxnSp>
          <p:nvCxnSpPr>
            <p:cNvPr id="1710" name="Straight Connector 1709">
              <a:extLst>
                <a:ext uri="{FF2B5EF4-FFF2-40B4-BE49-F238E27FC236}">
                  <a16:creationId xmlns:a16="http://schemas.microsoft.com/office/drawing/2014/main" id="{84F9BEDE-0240-8D3C-5A77-4695445C9CED}"/>
                </a:ext>
              </a:extLst>
            </p:cNvPr>
            <p:cNvCxnSpPr/>
            <p:nvPr/>
          </p:nvCxnSpPr>
          <p:spPr bwMode="auto">
            <a:xfrm flipH="1" flipV="1">
              <a:off x="7493868" y="5589319"/>
              <a:ext cx="749784" cy="1159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CC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1" name="Straight Connector 1710">
              <a:extLst>
                <a:ext uri="{FF2B5EF4-FFF2-40B4-BE49-F238E27FC236}">
                  <a16:creationId xmlns:a16="http://schemas.microsoft.com/office/drawing/2014/main" id="{081389A2-EB14-8D22-C9E2-85A3B1310DD6}"/>
                </a:ext>
              </a:extLst>
            </p:cNvPr>
            <p:cNvCxnSpPr/>
            <p:nvPr/>
          </p:nvCxnSpPr>
          <p:spPr bwMode="auto">
            <a:xfrm flipV="1">
              <a:off x="7523346" y="5869497"/>
              <a:ext cx="699488" cy="69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lc="http://schemas.openxmlformats.org/drawingml/2006/lockedCanvas"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2" name="TextBox 280">
              <a:extLst>
                <a:ext uri="{FF2B5EF4-FFF2-40B4-BE49-F238E27FC236}">
                  <a16:creationId xmlns:a16="http://schemas.microsoft.com/office/drawing/2014/main" id="{136E42DF-FC74-C745-3CE7-9D7CF1164406}"/>
                </a:ext>
              </a:extLst>
            </p:cNvPr>
            <p:cNvSpPr txBox="1"/>
            <p:nvPr/>
          </p:nvSpPr>
          <p:spPr>
            <a:xfrm>
              <a:off x="8347651" y="5383138"/>
              <a:ext cx="20697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CC0000"/>
                  </a:solidFill>
                </a:rPr>
                <a:t>eBGP connectivity</a:t>
              </a:r>
            </a:p>
          </p:txBody>
        </p:sp>
        <p:sp>
          <p:nvSpPr>
            <p:cNvPr id="1713" name="TextBox 281">
              <a:extLst>
                <a:ext uri="{FF2B5EF4-FFF2-40B4-BE49-F238E27FC236}">
                  <a16:creationId xmlns:a16="http://schemas.microsoft.com/office/drawing/2014/main" id="{C787494A-FB55-3033-8F02-EAA15A0B2ED7}"/>
                </a:ext>
              </a:extLst>
            </p:cNvPr>
            <p:cNvSpPr txBox="1"/>
            <p:nvPr/>
          </p:nvSpPr>
          <p:spPr>
            <a:xfrm>
              <a:off x="8372607" y="5649785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000090"/>
                  </a:solidFill>
                </a:rPr>
                <a:t>iBGP connectivity</a:t>
              </a:r>
            </a:p>
          </p:txBody>
        </p:sp>
      </p:grpSp>
      <p:sp>
        <p:nvSpPr>
          <p:cNvPr id="1490" name="Freeform 2">
            <a:extLst>
              <a:ext uri="{FF2B5EF4-FFF2-40B4-BE49-F238E27FC236}">
                <a16:creationId xmlns:a16="http://schemas.microsoft.com/office/drawing/2014/main" id="{4856CFF0-26CD-4C8D-8C9F-0E025BB4D3F5}"/>
              </a:ext>
            </a:extLst>
          </p:cNvPr>
          <p:cNvSpPr>
            <a:spLocks/>
          </p:cNvSpPr>
          <p:nvPr/>
        </p:nvSpPr>
        <p:spPr bwMode="auto">
          <a:xfrm>
            <a:off x="4096758" y="2865655"/>
            <a:ext cx="2712783" cy="1853712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/>
          </a:p>
        </p:txBody>
      </p:sp>
      <p:grpSp>
        <p:nvGrpSpPr>
          <p:cNvPr id="1491" name="Group 1490">
            <a:extLst>
              <a:ext uri="{FF2B5EF4-FFF2-40B4-BE49-F238E27FC236}">
                <a16:creationId xmlns:a16="http://schemas.microsoft.com/office/drawing/2014/main" id="{5A786373-11E0-32A3-F1F7-9075040F73E2}"/>
              </a:ext>
            </a:extLst>
          </p:cNvPr>
          <p:cNvGrpSpPr/>
          <p:nvPr/>
        </p:nvGrpSpPr>
        <p:grpSpPr>
          <a:xfrm>
            <a:off x="5234919" y="3016517"/>
            <a:ext cx="565150" cy="369332"/>
            <a:chOff x="1736090" y="2873352"/>
            <a:chExt cx="565150" cy="369332"/>
          </a:xfrm>
        </p:grpSpPr>
        <p:grpSp>
          <p:nvGrpSpPr>
            <p:cNvPr id="1697" name="Group 1696">
              <a:extLst>
                <a:ext uri="{FF2B5EF4-FFF2-40B4-BE49-F238E27FC236}">
                  <a16:creationId xmlns:a16="http://schemas.microsoft.com/office/drawing/2014/main" id="{AB3DC5BE-2F10-2EFE-15ED-577BD80B4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701" name="Oval 1700">
                <a:extLst>
                  <a:ext uri="{FF2B5EF4-FFF2-40B4-BE49-F238E27FC236}">
                    <a16:creationId xmlns:a16="http://schemas.microsoft.com/office/drawing/2014/main" id="{811B4EE6-9184-25DD-2772-379C45C9E3F6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02" name="Rectangle 1701">
                <a:extLst>
                  <a:ext uri="{FF2B5EF4-FFF2-40B4-BE49-F238E27FC236}">
                    <a16:creationId xmlns:a16="http://schemas.microsoft.com/office/drawing/2014/main" id="{2C60E090-5ED4-49CC-CE0E-92CBA20C9BA4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3" name="Oval 1702">
                <a:extLst>
                  <a:ext uri="{FF2B5EF4-FFF2-40B4-BE49-F238E27FC236}">
                    <a16:creationId xmlns:a16="http://schemas.microsoft.com/office/drawing/2014/main" id="{B3C82B6B-0911-9278-7F80-11B464E1AFFA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704" name="Freeform 29">
                <a:extLst>
                  <a:ext uri="{FF2B5EF4-FFF2-40B4-BE49-F238E27FC236}">
                    <a16:creationId xmlns:a16="http://schemas.microsoft.com/office/drawing/2014/main" id="{FAAE87FA-A71A-32F8-7830-98EB2FFE9734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5" name="Freeform 30">
                <a:extLst>
                  <a:ext uri="{FF2B5EF4-FFF2-40B4-BE49-F238E27FC236}">
                    <a16:creationId xmlns:a16="http://schemas.microsoft.com/office/drawing/2014/main" id="{07809B4D-C839-9BD1-BEDD-D968E4329CCB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6" name="Freeform 31">
                <a:extLst>
                  <a:ext uri="{FF2B5EF4-FFF2-40B4-BE49-F238E27FC236}">
                    <a16:creationId xmlns:a16="http://schemas.microsoft.com/office/drawing/2014/main" id="{757DBA5E-4599-F7AE-BA28-657A8C59DBA5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07" name="Freeform 32">
                <a:extLst>
                  <a:ext uri="{FF2B5EF4-FFF2-40B4-BE49-F238E27FC236}">
                    <a16:creationId xmlns:a16="http://schemas.microsoft.com/office/drawing/2014/main" id="{94570F5D-9E83-E2B1-3FA4-833973982FF8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08" name="Straight Connector 1707">
                <a:extLst>
                  <a:ext uri="{FF2B5EF4-FFF2-40B4-BE49-F238E27FC236}">
                    <a16:creationId xmlns:a16="http://schemas.microsoft.com/office/drawing/2014/main" id="{3D844C7D-A695-BCC5-3F7A-85B305E749F2}"/>
                  </a:ext>
                </a:extLst>
              </p:cNvPr>
              <p:cNvCxnSpPr>
                <a:endCxn id="1703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9" name="Straight Connector 1708">
                <a:extLst>
                  <a:ext uri="{FF2B5EF4-FFF2-40B4-BE49-F238E27FC236}">
                    <a16:creationId xmlns:a16="http://schemas.microsoft.com/office/drawing/2014/main" id="{510F8F34-E568-AB6B-3E91-0E47F8CC7896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98" name="Group 1697">
              <a:extLst>
                <a:ext uri="{FF2B5EF4-FFF2-40B4-BE49-F238E27FC236}">
                  <a16:creationId xmlns:a16="http://schemas.microsoft.com/office/drawing/2014/main" id="{6B05DA8F-5760-227E-17B9-A80F2B2D4A35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699" name="Oval 1698">
                <a:extLst>
                  <a:ext uri="{FF2B5EF4-FFF2-40B4-BE49-F238E27FC236}">
                    <a16:creationId xmlns:a16="http://schemas.microsoft.com/office/drawing/2014/main" id="{204331A5-0F39-4EC1-ACB1-C7AA96477557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700" name="TextBox 65">
                <a:extLst>
                  <a:ext uri="{FF2B5EF4-FFF2-40B4-BE49-F238E27FC236}">
                    <a16:creationId xmlns:a16="http://schemas.microsoft.com/office/drawing/2014/main" id="{0960937C-6AFB-6CFA-5303-B5AC89CD679C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dirty="0"/>
                  <a:t>1b</a:t>
                </a:r>
              </a:p>
            </p:txBody>
          </p:sp>
        </p:grpSp>
      </p:grpSp>
      <p:grpSp>
        <p:nvGrpSpPr>
          <p:cNvPr id="1492" name="Group 1491">
            <a:extLst>
              <a:ext uri="{FF2B5EF4-FFF2-40B4-BE49-F238E27FC236}">
                <a16:creationId xmlns:a16="http://schemas.microsoft.com/office/drawing/2014/main" id="{1CF44E89-CA24-0221-1157-8C80EA9B1850}"/>
              </a:ext>
            </a:extLst>
          </p:cNvPr>
          <p:cNvGrpSpPr/>
          <p:nvPr/>
        </p:nvGrpSpPr>
        <p:grpSpPr>
          <a:xfrm>
            <a:off x="5239149" y="4237834"/>
            <a:ext cx="565150" cy="369332"/>
            <a:chOff x="1736090" y="2873352"/>
            <a:chExt cx="565150" cy="369332"/>
          </a:xfrm>
        </p:grpSpPr>
        <p:grpSp>
          <p:nvGrpSpPr>
            <p:cNvPr id="1684" name="Group 1683">
              <a:extLst>
                <a:ext uri="{FF2B5EF4-FFF2-40B4-BE49-F238E27FC236}">
                  <a16:creationId xmlns:a16="http://schemas.microsoft.com/office/drawing/2014/main" id="{1571FC69-303B-2521-2192-5AE21711EE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88" name="Oval 1687">
                <a:extLst>
                  <a:ext uri="{FF2B5EF4-FFF2-40B4-BE49-F238E27FC236}">
                    <a16:creationId xmlns:a16="http://schemas.microsoft.com/office/drawing/2014/main" id="{1EACDAB6-1814-106E-D725-660E4F4E14D4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89" name="Rectangle 1688">
                <a:extLst>
                  <a:ext uri="{FF2B5EF4-FFF2-40B4-BE49-F238E27FC236}">
                    <a16:creationId xmlns:a16="http://schemas.microsoft.com/office/drawing/2014/main" id="{388AA9BB-20C5-135D-07A4-997EC0779234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0" name="Oval 1689">
                <a:extLst>
                  <a:ext uri="{FF2B5EF4-FFF2-40B4-BE49-F238E27FC236}">
                    <a16:creationId xmlns:a16="http://schemas.microsoft.com/office/drawing/2014/main" id="{70E20CDD-0994-6D34-9861-BED5DA864B1F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91" name="Freeform 81">
                <a:extLst>
                  <a:ext uri="{FF2B5EF4-FFF2-40B4-BE49-F238E27FC236}">
                    <a16:creationId xmlns:a16="http://schemas.microsoft.com/office/drawing/2014/main" id="{D48E6C9F-F56C-FEA8-4599-20998F57C4F9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2" name="Freeform 82">
                <a:extLst>
                  <a:ext uri="{FF2B5EF4-FFF2-40B4-BE49-F238E27FC236}">
                    <a16:creationId xmlns:a16="http://schemas.microsoft.com/office/drawing/2014/main" id="{2FBB277E-2F53-929C-A3B4-B231C7771D6E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3" name="Freeform 83">
                <a:extLst>
                  <a:ext uri="{FF2B5EF4-FFF2-40B4-BE49-F238E27FC236}">
                    <a16:creationId xmlns:a16="http://schemas.microsoft.com/office/drawing/2014/main" id="{56FEB3DE-EA7B-EB08-434F-E5B916DED55D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94" name="Freeform 84">
                <a:extLst>
                  <a:ext uri="{FF2B5EF4-FFF2-40B4-BE49-F238E27FC236}">
                    <a16:creationId xmlns:a16="http://schemas.microsoft.com/office/drawing/2014/main" id="{601AB48B-6810-DBD5-3492-F223F8DE62F6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95" name="Straight Connector 1694">
                <a:extLst>
                  <a:ext uri="{FF2B5EF4-FFF2-40B4-BE49-F238E27FC236}">
                    <a16:creationId xmlns:a16="http://schemas.microsoft.com/office/drawing/2014/main" id="{E8F9F490-3874-973C-10FB-6B934BCA185D}"/>
                  </a:ext>
                </a:extLst>
              </p:cNvPr>
              <p:cNvCxnSpPr>
                <a:endCxn id="169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6" name="Straight Connector 1695">
                <a:extLst>
                  <a:ext uri="{FF2B5EF4-FFF2-40B4-BE49-F238E27FC236}">
                    <a16:creationId xmlns:a16="http://schemas.microsoft.com/office/drawing/2014/main" id="{04D68A9D-75B5-461E-D89C-13ECD71B412D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5" name="Group 1684">
              <a:extLst>
                <a:ext uri="{FF2B5EF4-FFF2-40B4-BE49-F238E27FC236}">
                  <a16:creationId xmlns:a16="http://schemas.microsoft.com/office/drawing/2014/main" id="{A636BC91-8751-C7B8-44A0-D6C04FCA0CE4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686" name="Oval 1685">
                <a:extLst>
                  <a:ext uri="{FF2B5EF4-FFF2-40B4-BE49-F238E27FC236}">
                    <a16:creationId xmlns:a16="http://schemas.microsoft.com/office/drawing/2014/main" id="{99757A18-9C96-9221-FB75-8D46A9945428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687" name="TextBox 77">
                <a:extLst>
                  <a:ext uri="{FF2B5EF4-FFF2-40B4-BE49-F238E27FC236}">
                    <a16:creationId xmlns:a16="http://schemas.microsoft.com/office/drawing/2014/main" id="{C4DB955D-EEDC-62B2-5796-A171182643F8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dirty="0"/>
                  <a:t>1d</a:t>
                </a:r>
              </a:p>
            </p:txBody>
          </p:sp>
        </p:grpSp>
      </p:grpSp>
      <p:grpSp>
        <p:nvGrpSpPr>
          <p:cNvPr id="1493" name="Group 1492">
            <a:extLst>
              <a:ext uri="{FF2B5EF4-FFF2-40B4-BE49-F238E27FC236}">
                <a16:creationId xmlns:a16="http://schemas.microsoft.com/office/drawing/2014/main" id="{95729EAF-950D-4318-9809-2282EC8766BD}"/>
              </a:ext>
            </a:extLst>
          </p:cNvPr>
          <p:cNvGrpSpPr/>
          <p:nvPr/>
        </p:nvGrpSpPr>
        <p:grpSpPr>
          <a:xfrm>
            <a:off x="6100635" y="3628237"/>
            <a:ext cx="565150" cy="369332"/>
            <a:chOff x="1736090" y="2873352"/>
            <a:chExt cx="565150" cy="369332"/>
          </a:xfrm>
        </p:grpSpPr>
        <p:grpSp>
          <p:nvGrpSpPr>
            <p:cNvPr id="1671" name="Group 1670">
              <a:extLst>
                <a:ext uri="{FF2B5EF4-FFF2-40B4-BE49-F238E27FC236}">
                  <a16:creationId xmlns:a16="http://schemas.microsoft.com/office/drawing/2014/main" id="{DE2B4C9F-FE16-EFD2-82D9-0824C0EFE5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75" name="Oval 1674">
                <a:extLst>
                  <a:ext uri="{FF2B5EF4-FFF2-40B4-BE49-F238E27FC236}">
                    <a16:creationId xmlns:a16="http://schemas.microsoft.com/office/drawing/2014/main" id="{E9DD8D8B-7469-BEED-ED56-ED483923DADB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76" name="Rectangle 1675">
                <a:extLst>
                  <a:ext uri="{FF2B5EF4-FFF2-40B4-BE49-F238E27FC236}">
                    <a16:creationId xmlns:a16="http://schemas.microsoft.com/office/drawing/2014/main" id="{36607FCB-1D58-0074-E2DC-36A4EC72B5FE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7" name="Oval 1676">
                <a:extLst>
                  <a:ext uri="{FF2B5EF4-FFF2-40B4-BE49-F238E27FC236}">
                    <a16:creationId xmlns:a16="http://schemas.microsoft.com/office/drawing/2014/main" id="{0A7749AF-471D-9D7F-0553-B3C64F045C3A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78" name="Freeform 95">
                <a:extLst>
                  <a:ext uri="{FF2B5EF4-FFF2-40B4-BE49-F238E27FC236}">
                    <a16:creationId xmlns:a16="http://schemas.microsoft.com/office/drawing/2014/main" id="{00FF5590-30D0-D2CB-5D9B-C684632D44F5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79" name="Freeform 96">
                <a:extLst>
                  <a:ext uri="{FF2B5EF4-FFF2-40B4-BE49-F238E27FC236}">
                    <a16:creationId xmlns:a16="http://schemas.microsoft.com/office/drawing/2014/main" id="{AC24521F-14DB-A552-11B8-52E83E724326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0" name="Freeform 97">
                <a:extLst>
                  <a:ext uri="{FF2B5EF4-FFF2-40B4-BE49-F238E27FC236}">
                    <a16:creationId xmlns:a16="http://schemas.microsoft.com/office/drawing/2014/main" id="{1E6ABD37-4A0C-06EC-3A82-E36533E2EC34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81" name="Freeform 98">
                <a:extLst>
                  <a:ext uri="{FF2B5EF4-FFF2-40B4-BE49-F238E27FC236}">
                    <a16:creationId xmlns:a16="http://schemas.microsoft.com/office/drawing/2014/main" id="{FAEC7A30-1467-31E9-7F6F-2DD9DB3955D8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82" name="Straight Connector 1681">
                <a:extLst>
                  <a:ext uri="{FF2B5EF4-FFF2-40B4-BE49-F238E27FC236}">
                    <a16:creationId xmlns:a16="http://schemas.microsoft.com/office/drawing/2014/main" id="{5278C1B7-F863-77C4-0E31-6522FACD665D}"/>
                  </a:ext>
                </a:extLst>
              </p:cNvPr>
              <p:cNvCxnSpPr>
                <a:endCxn id="1677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3" name="Straight Connector 1682">
                <a:extLst>
                  <a:ext uri="{FF2B5EF4-FFF2-40B4-BE49-F238E27FC236}">
                    <a16:creationId xmlns:a16="http://schemas.microsoft.com/office/drawing/2014/main" id="{72499EC1-801D-E980-17EF-D5F1F70FD57A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2" name="Group 1671">
              <a:extLst>
                <a:ext uri="{FF2B5EF4-FFF2-40B4-BE49-F238E27FC236}">
                  <a16:creationId xmlns:a16="http://schemas.microsoft.com/office/drawing/2014/main" id="{3DC47BF0-A41E-E31C-4A19-0F473E49F4F5}"/>
                </a:ext>
              </a:extLst>
            </p:cNvPr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1673" name="Oval 1672">
                <a:extLst>
                  <a:ext uri="{FF2B5EF4-FFF2-40B4-BE49-F238E27FC236}">
                    <a16:creationId xmlns:a16="http://schemas.microsoft.com/office/drawing/2014/main" id="{5A0AFE75-D845-0818-C697-94F33CBB247C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674" name="TextBox 91">
                <a:extLst>
                  <a:ext uri="{FF2B5EF4-FFF2-40B4-BE49-F238E27FC236}">
                    <a16:creationId xmlns:a16="http://schemas.microsoft.com/office/drawing/2014/main" id="{139FF516-CF5A-7A6A-D0C0-3EBE3E8D6632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dirty="0"/>
                  <a:t>1c</a:t>
                </a:r>
              </a:p>
            </p:txBody>
          </p:sp>
        </p:grpSp>
      </p:grpSp>
      <p:grpSp>
        <p:nvGrpSpPr>
          <p:cNvPr id="1494" name="Group 1493">
            <a:extLst>
              <a:ext uri="{FF2B5EF4-FFF2-40B4-BE49-F238E27FC236}">
                <a16:creationId xmlns:a16="http://schemas.microsoft.com/office/drawing/2014/main" id="{064B1EA1-29FD-172D-5F5A-F56FA32979E3}"/>
              </a:ext>
            </a:extLst>
          </p:cNvPr>
          <p:cNvGrpSpPr/>
          <p:nvPr/>
        </p:nvGrpSpPr>
        <p:grpSpPr>
          <a:xfrm>
            <a:off x="4332160" y="3621884"/>
            <a:ext cx="565150" cy="369332"/>
            <a:chOff x="1736090" y="2873352"/>
            <a:chExt cx="565150" cy="369332"/>
          </a:xfrm>
        </p:grpSpPr>
        <p:grpSp>
          <p:nvGrpSpPr>
            <p:cNvPr id="1658" name="Group 1657">
              <a:extLst>
                <a:ext uri="{FF2B5EF4-FFF2-40B4-BE49-F238E27FC236}">
                  <a16:creationId xmlns:a16="http://schemas.microsoft.com/office/drawing/2014/main" id="{5682A33A-5FE6-8C6C-573E-600A28D2BA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662" name="Oval 1661">
                <a:extLst>
                  <a:ext uri="{FF2B5EF4-FFF2-40B4-BE49-F238E27FC236}">
                    <a16:creationId xmlns:a16="http://schemas.microsoft.com/office/drawing/2014/main" id="{0F3B4065-5C04-B77E-0718-DD2509B4BF78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63" name="Rectangle 1662">
                <a:extLst>
                  <a:ext uri="{FF2B5EF4-FFF2-40B4-BE49-F238E27FC236}">
                    <a16:creationId xmlns:a16="http://schemas.microsoft.com/office/drawing/2014/main" id="{64ABCBC2-C02C-494F-C9DE-77AF5E3457F0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4" name="Oval 1663">
                <a:extLst>
                  <a:ext uri="{FF2B5EF4-FFF2-40B4-BE49-F238E27FC236}">
                    <a16:creationId xmlns:a16="http://schemas.microsoft.com/office/drawing/2014/main" id="{08E8822C-7415-29E7-B360-5B8AA4B76308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665" name="Freeform 109">
                <a:extLst>
                  <a:ext uri="{FF2B5EF4-FFF2-40B4-BE49-F238E27FC236}">
                    <a16:creationId xmlns:a16="http://schemas.microsoft.com/office/drawing/2014/main" id="{3B6B8C74-EF9E-2EEE-0011-36787FC1235E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6" name="Freeform 110">
                <a:extLst>
                  <a:ext uri="{FF2B5EF4-FFF2-40B4-BE49-F238E27FC236}">
                    <a16:creationId xmlns:a16="http://schemas.microsoft.com/office/drawing/2014/main" id="{D1C06BDA-02C4-8256-BCE2-9CE266D207B4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7" name="Freeform 111">
                <a:extLst>
                  <a:ext uri="{FF2B5EF4-FFF2-40B4-BE49-F238E27FC236}">
                    <a16:creationId xmlns:a16="http://schemas.microsoft.com/office/drawing/2014/main" id="{0AB59155-66A2-AB41-3220-06FEDB5CB612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68" name="Freeform 112">
                <a:extLst>
                  <a:ext uri="{FF2B5EF4-FFF2-40B4-BE49-F238E27FC236}">
                    <a16:creationId xmlns:a16="http://schemas.microsoft.com/office/drawing/2014/main" id="{FBAFBCD0-FEC4-BA6E-5AD4-8A45D0CE0BA9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669" name="Straight Connector 1668">
                <a:extLst>
                  <a:ext uri="{FF2B5EF4-FFF2-40B4-BE49-F238E27FC236}">
                    <a16:creationId xmlns:a16="http://schemas.microsoft.com/office/drawing/2014/main" id="{4D7C2CC9-23E0-2594-84B1-2AF3259ACC3E}"/>
                  </a:ext>
                </a:extLst>
              </p:cNvPr>
              <p:cNvCxnSpPr>
                <a:endCxn id="166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0" name="Straight Connector 1669">
                <a:extLst>
                  <a:ext uri="{FF2B5EF4-FFF2-40B4-BE49-F238E27FC236}">
                    <a16:creationId xmlns:a16="http://schemas.microsoft.com/office/drawing/2014/main" id="{D57ABCA1-21D4-B02C-0728-9559F443F11C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9" name="Group 1658">
              <a:extLst>
                <a:ext uri="{FF2B5EF4-FFF2-40B4-BE49-F238E27FC236}">
                  <a16:creationId xmlns:a16="http://schemas.microsoft.com/office/drawing/2014/main" id="{9530F0B2-189B-227B-1726-22EEC624E8D8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660" name="Oval 1659">
                <a:extLst>
                  <a:ext uri="{FF2B5EF4-FFF2-40B4-BE49-F238E27FC236}">
                    <a16:creationId xmlns:a16="http://schemas.microsoft.com/office/drawing/2014/main" id="{B9EBC4C0-2129-BCEA-372C-58D22D7C5B29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661" name="TextBox 105">
                <a:extLst>
                  <a:ext uri="{FF2B5EF4-FFF2-40B4-BE49-F238E27FC236}">
                    <a16:creationId xmlns:a16="http://schemas.microsoft.com/office/drawing/2014/main" id="{0952F8FD-EBCB-550E-8D66-8667DE6CF3CE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r>
                  <a:rPr lang="en-US" dirty="0"/>
                  <a:t>1a</a:t>
                </a:r>
              </a:p>
            </p:txBody>
          </p:sp>
        </p:grpSp>
      </p:grpSp>
      <p:cxnSp>
        <p:nvCxnSpPr>
          <p:cNvPr id="1495" name="Straight Connector 1494">
            <a:extLst>
              <a:ext uri="{FF2B5EF4-FFF2-40B4-BE49-F238E27FC236}">
                <a16:creationId xmlns:a16="http://schemas.microsoft.com/office/drawing/2014/main" id="{D771CB57-541F-E8FC-0A42-DC79DAA35929}"/>
              </a:ext>
            </a:extLst>
          </p:cNvPr>
          <p:cNvCxnSpPr>
            <a:stCxn id="1700" idx="2"/>
            <a:endCxn id="1687" idx="0"/>
          </p:cNvCxnSpPr>
          <p:nvPr/>
        </p:nvCxnSpPr>
        <p:spPr bwMode="auto">
          <a:xfrm>
            <a:off x="5489902" y="3385849"/>
            <a:ext cx="4230" cy="85198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6" name="Straight Connector 1495">
            <a:extLst>
              <a:ext uri="{FF2B5EF4-FFF2-40B4-BE49-F238E27FC236}">
                <a16:creationId xmlns:a16="http://schemas.microsoft.com/office/drawing/2014/main" id="{479C1088-51ED-3DB7-F6C5-95300E18FDBE}"/>
              </a:ext>
            </a:extLst>
          </p:cNvPr>
          <p:cNvCxnSpPr/>
          <p:nvPr/>
        </p:nvCxnSpPr>
        <p:spPr bwMode="auto">
          <a:xfrm>
            <a:off x="4906306" y="3791786"/>
            <a:ext cx="1204913" cy="635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7" name="Straight Connector 1496">
            <a:extLst>
              <a:ext uri="{FF2B5EF4-FFF2-40B4-BE49-F238E27FC236}">
                <a16:creationId xmlns:a16="http://schemas.microsoft.com/office/drawing/2014/main" id="{367FD617-9FD1-F7BE-D65B-F704C62196E3}"/>
              </a:ext>
            </a:extLst>
          </p:cNvPr>
          <p:cNvCxnSpPr>
            <a:stCxn id="1701" idx="7"/>
          </p:cNvCxnSpPr>
          <p:nvPr/>
        </p:nvCxnSpPr>
        <p:spPr bwMode="auto">
          <a:xfrm>
            <a:off x="5717537" y="3297642"/>
            <a:ext cx="480042" cy="3697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8" name="Straight Connector 1497">
            <a:extLst>
              <a:ext uri="{FF2B5EF4-FFF2-40B4-BE49-F238E27FC236}">
                <a16:creationId xmlns:a16="http://schemas.microsoft.com/office/drawing/2014/main" id="{C9EBC717-76CD-0C44-BF06-ABCCDE4BBEE7}"/>
              </a:ext>
            </a:extLst>
          </p:cNvPr>
          <p:cNvCxnSpPr/>
          <p:nvPr/>
        </p:nvCxnSpPr>
        <p:spPr bwMode="auto">
          <a:xfrm>
            <a:off x="4798902" y="3929469"/>
            <a:ext cx="477927" cy="35707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9" name="Straight Connector 1498">
            <a:extLst>
              <a:ext uri="{FF2B5EF4-FFF2-40B4-BE49-F238E27FC236}">
                <a16:creationId xmlns:a16="http://schemas.microsoft.com/office/drawing/2014/main" id="{7D3313CF-54EC-8B30-622F-7B2AE25FE2B7}"/>
              </a:ext>
            </a:extLst>
          </p:cNvPr>
          <p:cNvCxnSpPr/>
          <p:nvPr/>
        </p:nvCxnSpPr>
        <p:spPr bwMode="auto">
          <a:xfrm flipH="1">
            <a:off x="5694871" y="3926707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0" name="Straight Connector 1499">
            <a:extLst>
              <a:ext uri="{FF2B5EF4-FFF2-40B4-BE49-F238E27FC236}">
                <a16:creationId xmlns:a16="http://schemas.microsoft.com/office/drawing/2014/main" id="{7862AECA-F2F3-97DB-D869-1EEDA7ADA3D2}"/>
              </a:ext>
            </a:extLst>
          </p:cNvPr>
          <p:cNvCxnSpPr/>
          <p:nvPr/>
        </p:nvCxnSpPr>
        <p:spPr bwMode="auto">
          <a:xfrm flipH="1">
            <a:off x="4786382" y="3310111"/>
            <a:ext cx="508002" cy="34925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009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501" name="Group 1500">
            <a:extLst>
              <a:ext uri="{FF2B5EF4-FFF2-40B4-BE49-F238E27FC236}">
                <a16:creationId xmlns:a16="http://schemas.microsoft.com/office/drawing/2014/main" id="{73E76DF2-9F0F-8126-A1DA-C8AE16DD5C50}"/>
              </a:ext>
            </a:extLst>
          </p:cNvPr>
          <p:cNvGrpSpPr/>
          <p:nvPr/>
        </p:nvGrpSpPr>
        <p:grpSpPr>
          <a:xfrm>
            <a:off x="6705600" y="2081098"/>
            <a:ext cx="2712783" cy="1853712"/>
            <a:chOff x="-2170772" y="2784954"/>
            <a:chExt cx="2712783" cy="1853712"/>
          </a:xfrm>
        </p:grpSpPr>
        <p:sp>
          <p:nvSpPr>
            <p:cNvPr id="1594" name="Freeform 2">
              <a:extLst>
                <a:ext uri="{FF2B5EF4-FFF2-40B4-BE49-F238E27FC236}">
                  <a16:creationId xmlns:a16="http://schemas.microsoft.com/office/drawing/2014/main" id="{711F9D95-3B37-9F44-9411-34444BCDA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1595" name="Group 1594">
              <a:extLst>
                <a:ext uri="{FF2B5EF4-FFF2-40B4-BE49-F238E27FC236}">
                  <a16:creationId xmlns:a16="http://schemas.microsoft.com/office/drawing/2014/main" id="{29E2A0A0-7344-3980-D6A4-DA02FD8FAC51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596" name="Group 1595">
                <a:extLst>
                  <a:ext uri="{FF2B5EF4-FFF2-40B4-BE49-F238E27FC236}">
                    <a16:creationId xmlns:a16="http://schemas.microsoft.com/office/drawing/2014/main" id="{20AAF4E2-FED7-0E90-035E-EA8CBD21249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45" name="Group 1644">
                  <a:extLst>
                    <a:ext uri="{FF2B5EF4-FFF2-40B4-BE49-F238E27FC236}">
                      <a16:creationId xmlns:a16="http://schemas.microsoft.com/office/drawing/2014/main" id="{1E09579A-8030-808B-A5FA-87C7501DBC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49" name="Oval 1648">
                    <a:extLst>
                      <a:ext uri="{FF2B5EF4-FFF2-40B4-BE49-F238E27FC236}">
                        <a16:creationId xmlns:a16="http://schemas.microsoft.com/office/drawing/2014/main" id="{6E96A82D-461E-689B-5E45-947EB5E36D6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0" name="Rectangle 1649">
                    <a:extLst>
                      <a:ext uri="{FF2B5EF4-FFF2-40B4-BE49-F238E27FC236}">
                        <a16:creationId xmlns:a16="http://schemas.microsoft.com/office/drawing/2014/main" id="{3772243E-D1B6-D01F-A330-E64BF4CA89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51" name="Oval 1650">
                    <a:extLst>
                      <a:ext uri="{FF2B5EF4-FFF2-40B4-BE49-F238E27FC236}">
                        <a16:creationId xmlns:a16="http://schemas.microsoft.com/office/drawing/2014/main" id="{2E1019A2-93B6-2EAE-BDC1-9B09C8AA992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2" name="Freeform 195">
                    <a:extLst>
                      <a:ext uri="{FF2B5EF4-FFF2-40B4-BE49-F238E27FC236}">
                        <a16:creationId xmlns:a16="http://schemas.microsoft.com/office/drawing/2014/main" id="{AAB73434-A1C4-CE2A-EAEB-BD205CBB5D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53" name="Freeform 196">
                    <a:extLst>
                      <a:ext uri="{FF2B5EF4-FFF2-40B4-BE49-F238E27FC236}">
                        <a16:creationId xmlns:a16="http://schemas.microsoft.com/office/drawing/2014/main" id="{4EF64CC2-0A50-6E7E-00A5-82B04E6DCB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54" name="Freeform 197">
                    <a:extLst>
                      <a:ext uri="{FF2B5EF4-FFF2-40B4-BE49-F238E27FC236}">
                        <a16:creationId xmlns:a16="http://schemas.microsoft.com/office/drawing/2014/main" id="{AEA93E2B-9240-BB35-EA61-0070282DB9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55" name="Freeform 198">
                    <a:extLst>
                      <a:ext uri="{FF2B5EF4-FFF2-40B4-BE49-F238E27FC236}">
                        <a16:creationId xmlns:a16="http://schemas.microsoft.com/office/drawing/2014/main" id="{8B08975C-0A7F-5981-BEF3-4D678F7DA5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56" name="Straight Connector 1655">
                    <a:extLst>
                      <a:ext uri="{FF2B5EF4-FFF2-40B4-BE49-F238E27FC236}">
                        <a16:creationId xmlns:a16="http://schemas.microsoft.com/office/drawing/2014/main" id="{6F5C1D5B-5C8B-7C59-A8A3-1FFDDD8DFBC0}"/>
                      </a:ext>
                    </a:extLst>
                  </p:cNvPr>
                  <p:cNvCxnSpPr>
                    <a:endCxn id="16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7" name="Straight Connector 1656">
                    <a:extLst>
                      <a:ext uri="{FF2B5EF4-FFF2-40B4-BE49-F238E27FC236}">
                        <a16:creationId xmlns:a16="http://schemas.microsoft.com/office/drawing/2014/main" id="{A1CECF60-FAB3-2C9A-4CFF-49D7BEE4D34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6" name="Group 1645">
                  <a:extLst>
                    <a:ext uri="{FF2B5EF4-FFF2-40B4-BE49-F238E27FC236}">
                      <a16:creationId xmlns:a16="http://schemas.microsoft.com/office/drawing/2014/main" id="{3573013B-1678-CB95-E6AD-C4AA210E75E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647" name="Oval 1646">
                    <a:extLst>
                      <a:ext uri="{FF2B5EF4-FFF2-40B4-BE49-F238E27FC236}">
                        <a16:creationId xmlns:a16="http://schemas.microsoft.com/office/drawing/2014/main" id="{FD86165D-38A1-3BC0-347F-6BA0A02795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48" name="TextBox 191">
                    <a:extLst>
                      <a:ext uri="{FF2B5EF4-FFF2-40B4-BE49-F238E27FC236}">
                        <a16:creationId xmlns:a16="http://schemas.microsoft.com/office/drawing/2014/main" id="{6281E8B2-4799-110F-A4FA-25D552182F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597" name="Group 1596">
                <a:extLst>
                  <a:ext uri="{FF2B5EF4-FFF2-40B4-BE49-F238E27FC236}">
                    <a16:creationId xmlns:a16="http://schemas.microsoft.com/office/drawing/2014/main" id="{5C4F1462-7C44-411E-1B0A-19DE053388A0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32" name="Group 1631">
                  <a:extLst>
                    <a:ext uri="{FF2B5EF4-FFF2-40B4-BE49-F238E27FC236}">
                      <a16:creationId xmlns:a16="http://schemas.microsoft.com/office/drawing/2014/main" id="{41C7DCF1-6B86-60D7-5094-203684E2A0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36" name="Oval 1635">
                    <a:extLst>
                      <a:ext uri="{FF2B5EF4-FFF2-40B4-BE49-F238E27FC236}">
                        <a16:creationId xmlns:a16="http://schemas.microsoft.com/office/drawing/2014/main" id="{9049EE3D-4737-0391-178F-71D2BF12E54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37" name="Rectangle 1636">
                    <a:extLst>
                      <a:ext uri="{FF2B5EF4-FFF2-40B4-BE49-F238E27FC236}">
                        <a16:creationId xmlns:a16="http://schemas.microsoft.com/office/drawing/2014/main" id="{7D42EE58-C0D5-1476-153E-2A3E12CCD3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38" name="Oval 1637">
                    <a:extLst>
                      <a:ext uri="{FF2B5EF4-FFF2-40B4-BE49-F238E27FC236}">
                        <a16:creationId xmlns:a16="http://schemas.microsoft.com/office/drawing/2014/main" id="{0F63B6DE-0F65-C566-7CC0-D92E213E8FC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39" name="Freeform 182">
                    <a:extLst>
                      <a:ext uri="{FF2B5EF4-FFF2-40B4-BE49-F238E27FC236}">
                        <a16:creationId xmlns:a16="http://schemas.microsoft.com/office/drawing/2014/main" id="{9A32BEAA-E084-F1DE-8A19-E8E68ADB29E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40" name="Freeform 183">
                    <a:extLst>
                      <a:ext uri="{FF2B5EF4-FFF2-40B4-BE49-F238E27FC236}">
                        <a16:creationId xmlns:a16="http://schemas.microsoft.com/office/drawing/2014/main" id="{9F71B24A-DFC2-5CE2-2BB8-DAC2F454AF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41" name="Freeform 184">
                    <a:extLst>
                      <a:ext uri="{FF2B5EF4-FFF2-40B4-BE49-F238E27FC236}">
                        <a16:creationId xmlns:a16="http://schemas.microsoft.com/office/drawing/2014/main" id="{B6786FAF-C696-C64C-6E56-EF2454FE64E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42" name="Freeform 185">
                    <a:extLst>
                      <a:ext uri="{FF2B5EF4-FFF2-40B4-BE49-F238E27FC236}">
                        <a16:creationId xmlns:a16="http://schemas.microsoft.com/office/drawing/2014/main" id="{1B2BA7C1-468C-6990-12BA-24705F470F9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43" name="Straight Connector 1642">
                    <a:extLst>
                      <a:ext uri="{FF2B5EF4-FFF2-40B4-BE49-F238E27FC236}">
                        <a16:creationId xmlns:a16="http://schemas.microsoft.com/office/drawing/2014/main" id="{84A7126C-F145-0E68-C77C-87920653B268}"/>
                      </a:ext>
                    </a:extLst>
                  </p:cNvPr>
                  <p:cNvCxnSpPr>
                    <a:endCxn id="16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4" name="Straight Connector 1643">
                    <a:extLst>
                      <a:ext uri="{FF2B5EF4-FFF2-40B4-BE49-F238E27FC236}">
                        <a16:creationId xmlns:a16="http://schemas.microsoft.com/office/drawing/2014/main" id="{802CF226-3DCD-571F-9BF6-C13C61B33C7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3" name="Group 1632">
                  <a:extLst>
                    <a:ext uri="{FF2B5EF4-FFF2-40B4-BE49-F238E27FC236}">
                      <a16:creationId xmlns:a16="http://schemas.microsoft.com/office/drawing/2014/main" id="{9B168296-16A0-9ED9-3155-94BF6461727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634" name="Oval 1633">
                    <a:extLst>
                      <a:ext uri="{FF2B5EF4-FFF2-40B4-BE49-F238E27FC236}">
                        <a16:creationId xmlns:a16="http://schemas.microsoft.com/office/drawing/2014/main" id="{79749E19-753C-88BD-2F4E-3FAB0209B3B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35" name="TextBox 178">
                    <a:extLst>
                      <a:ext uri="{FF2B5EF4-FFF2-40B4-BE49-F238E27FC236}">
                        <a16:creationId xmlns:a16="http://schemas.microsoft.com/office/drawing/2014/main" id="{04889391-0C54-7111-4E31-7DAA55AFA42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598" name="Group 1597">
                <a:extLst>
                  <a:ext uri="{FF2B5EF4-FFF2-40B4-BE49-F238E27FC236}">
                    <a16:creationId xmlns:a16="http://schemas.microsoft.com/office/drawing/2014/main" id="{3A537D52-41C3-451B-751E-72B1707D02C2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19" name="Group 1618">
                  <a:extLst>
                    <a:ext uri="{FF2B5EF4-FFF2-40B4-BE49-F238E27FC236}">
                      <a16:creationId xmlns:a16="http://schemas.microsoft.com/office/drawing/2014/main" id="{F2D014B0-169E-233E-D3FD-515C2C8342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23" name="Oval 1622">
                    <a:extLst>
                      <a:ext uri="{FF2B5EF4-FFF2-40B4-BE49-F238E27FC236}">
                        <a16:creationId xmlns:a16="http://schemas.microsoft.com/office/drawing/2014/main" id="{22E3A13B-0084-C79A-2D71-EF7BB606607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24" name="Rectangle 1623">
                    <a:extLst>
                      <a:ext uri="{FF2B5EF4-FFF2-40B4-BE49-F238E27FC236}">
                        <a16:creationId xmlns:a16="http://schemas.microsoft.com/office/drawing/2014/main" id="{A62A1C0D-02F5-2C28-61FE-AC2F5E6952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25" name="Oval 1624">
                    <a:extLst>
                      <a:ext uri="{FF2B5EF4-FFF2-40B4-BE49-F238E27FC236}">
                        <a16:creationId xmlns:a16="http://schemas.microsoft.com/office/drawing/2014/main" id="{82F9209D-A943-13D3-F81B-86DB7F0FEBA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26" name="Freeform 169">
                    <a:extLst>
                      <a:ext uri="{FF2B5EF4-FFF2-40B4-BE49-F238E27FC236}">
                        <a16:creationId xmlns:a16="http://schemas.microsoft.com/office/drawing/2014/main" id="{EB6623FD-8E53-E438-2E15-AF479E4313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27" name="Freeform 170">
                    <a:extLst>
                      <a:ext uri="{FF2B5EF4-FFF2-40B4-BE49-F238E27FC236}">
                        <a16:creationId xmlns:a16="http://schemas.microsoft.com/office/drawing/2014/main" id="{D2B60568-53A6-7E5B-73C7-D0A01FFC84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28" name="Freeform 171">
                    <a:extLst>
                      <a:ext uri="{FF2B5EF4-FFF2-40B4-BE49-F238E27FC236}">
                        <a16:creationId xmlns:a16="http://schemas.microsoft.com/office/drawing/2014/main" id="{F245A8E7-8521-4EAD-B57B-1A3CCFA1B8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29" name="Freeform 172">
                    <a:extLst>
                      <a:ext uri="{FF2B5EF4-FFF2-40B4-BE49-F238E27FC236}">
                        <a16:creationId xmlns:a16="http://schemas.microsoft.com/office/drawing/2014/main" id="{FBABFC65-90C6-128D-DF08-F9B0DB4E9C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30" name="Straight Connector 1629">
                    <a:extLst>
                      <a:ext uri="{FF2B5EF4-FFF2-40B4-BE49-F238E27FC236}">
                        <a16:creationId xmlns:a16="http://schemas.microsoft.com/office/drawing/2014/main" id="{45AF5E27-A674-C12D-9E0A-8A9CF46FB01B}"/>
                      </a:ext>
                    </a:extLst>
                  </p:cNvPr>
                  <p:cNvCxnSpPr>
                    <a:endCxn id="16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1" name="Straight Connector 1630">
                    <a:extLst>
                      <a:ext uri="{FF2B5EF4-FFF2-40B4-BE49-F238E27FC236}">
                        <a16:creationId xmlns:a16="http://schemas.microsoft.com/office/drawing/2014/main" id="{A884E906-C391-4AEE-F298-0465B5A69B6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0" name="Group 1619">
                  <a:extLst>
                    <a:ext uri="{FF2B5EF4-FFF2-40B4-BE49-F238E27FC236}">
                      <a16:creationId xmlns:a16="http://schemas.microsoft.com/office/drawing/2014/main" id="{7C39CA5E-0CC4-0279-2F24-0D0410CC8C6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621" name="Oval 1620">
                    <a:extLst>
                      <a:ext uri="{FF2B5EF4-FFF2-40B4-BE49-F238E27FC236}">
                        <a16:creationId xmlns:a16="http://schemas.microsoft.com/office/drawing/2014/main" id="{E348B32F-528A-CA05-1F37-BB9774CCC5C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22" name="TextBox 165">
                    <a:extLst>
                      <a:ext uri="{FF2B5EF4-FFF2-40B4-BE49-F238E27FC236}">
                        <a16:creationId xmlns:a16="http://schemas.microsoft.com/office/drawing/2014/main" id="{5FA0F5A4-0F7E-9562-026F-6EC2327D4B4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599" name="Group 1598">
                <a:extLst>
                  <a:ext uri="{FF2B5EF4-FFF2-40B4-BE49-F238E27FC236}">
                    <a16:creationId xmlns:a16="http://schemas.microsoft.com/office/drawing/2014/main" id="{DACD9A5D-0BC7-FA7D-5FA9-2B45BA34727B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606" name="Group 1605">
                  <a:extLst>
                    <a:ext uri="{FF2B5EF4-FFF2-40B4-BE49-F238E27FC236}">
                      <a16:creationId xmlns:a16="http://schemas.microsoft.com/office/drawing/2014/main" id="{301490C1-C202-4873-28A6-89FC1D11A7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10" name="Oval 1609">
                    <a:extLst>
                      <a:ext uri="{FF2B5EF4-FFF2-40B4-BE49-F238E27FC236}">
                        <a16:creationId xmlns:a16="http://schemas.microsoft.com/office/drawing/2014/main" id="{D8027CA5-34AD-0DCF-631D-BC3D911921C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11" name="Rectangle 1610">
                    <a:extLst>
                      <a:ext uri="{FF2B5EF4-FFF2-40B4-BE49-F238E27FC236}">
                        <a16:creationId xmlns:a16="http://schemas.microsoft.com/office/drawing/2014/main" id="{26590F2A-B2EF-CA37-98C0-19D68288780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12" name="Oval 1611">
                    <a:extLst>
                      <a:ext uri="{FF2B5EF4-FFF2-40B4-BE49-F238E27FC236}">
                        <a16:creationId xmlns:a16="http://schemas.microsoft.com/office/drawing/2014/main" id="{5DC3B2C8-61CA-E1E1-6A9B-169960A9A85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13" name="Freeform 156">
                    <a:extLst>
                      <a:ext uri="{FF2B5EF4-FFF2-40B4-BE49-F238E27FC236}">
                        <a16:creationId xmlns:a16="http://schemas.microsoft.com/office/drawing/2014/main" id="{33039997-C2BB-3038-9242-3183424B49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14" name="Freeform 157">
                    <a:extLst>
                      <a:ext uri="{FF2B5EF4-FFF2-40B4-BE49-F238E27FC236}">
                        <a16:creationId xmlns:a16="http://schemas.microsoft.com/office/drawing/2014/main" id="{B57EBDE6-8774-380F-3B53-8EC8A1DAAD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15" name="Freeform 158">
                    <a:extLst>
                      <a:ext uri="{FF2B5EF4-FFF2-40B4-BE49-F238E27FC236}">
                        <a16:creationId xmlns:a16="http://schemas.microsoft.com/office/drawing/2014/main" id="{F548A7D0-39AB-7458-56AD-3A1F475F51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16" name="Freeform 159">
                    <a:extLst>
                      <a:ext uri="{FF2B5EF4-FFF2-40B4-BE49-F238E27FC236}">
                        <a16:creationId xmlns:a16="http://schemas.microsoft.com/office/drawing/2014/main" id="{0F4196D0-DE5A-DEA3-F8E3-21ADBC7D79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7" name="Straight Connector 1616">
                    <a:extLst>
                      <a:ext uri="{FF2B5EF4-FFF2-40B4-BE49-F238E27FC236}">
                        <a16:creationId xmlns:a16="http://schemas.microsoft.com/office/drawing/2014/main" id="{F5B12FDD-3AA5-DB66-8638-9E5A7A1C6E07}"/>
                      </a:ext>
                    </a:extLst>
                  </p:cNvPr>
                  <p:cNvCxnSpPr>
                    <a:endCxn id="161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8" name="Straight Connector 1617">
                    <a:extLst>
                      <a:ext uri="{FF2B5EF4-FFF2-40B4-BE49-F238E27FC236}">
                        <a16:creationId xmlns:a16="http://schemas.microsoft.com/office/drawing/2014/main" id="{2DB11A4A-665E-52F3-A3EA-878A15F9D3A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7" name="Group 1606">
                  <a:extLst>
                    <a:ext uri="{FF2B5EF4-FFF2-40B4-BE49-F238E27FC236}">
                      <a16:creationId xmlns:a16="http://schemas.microsoft.com/office/drawing/2014/main" id="{F3D1545D-6E66-A777-1C1F-95C79F29A40D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608" name="Oval 1607">
                    <a:extLst>
                      <a:ext uri="{FF2B5EF4-FFF2-40B4-BE49-F238E27FC236}">
                        <a16:creationId xmlns:a16="http://schemas.microsoft.com/office/drawing/2014/main" id="{764D2D17-7414-ADD0-5B02-C94D944B01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09" name="TextBox 152">
                    <a:extLst>
                      <a:ext uri="{FF2B5EF4-FFF2-40B4-BE49-F238E27FC236}">
                        <a16:creationId xmlns:a16="http://schemas.microsoft.com/office/drawing/2014/main" id="{B9B28F88-08C8-BE96-486F-D0BBFEFCC2C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600" name="Straight Connector 1599">
                <a:extLst>
                  <a:ext uri="{FF2B5EF4-FFF2-40B4-BE49-F238E27FC236}">
                    <a16:creationId xmlns:a16="http://schemas.microsoft.com/office/drawing/2014/main" id="{A47B9992-24C9-F9F0-499F-2AE661A2D413}"/>
                  </a:ext>
                </a:extLst>
              </p:cNvPr>
              <p:cNvCxnSpPr>
                <a:stCxn id="1648" idx="2"/>
                <a:endCxn id="1635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1" name="Straight Connector 1600">
                <a:extLst>
                  <a:ext uri="{FF2B5EF4-FFF2-40B4-BE49-F238E27FC236}">
                    <a16:creationId xmlns:a16="http://schemas.microsoft.com/office/drawing/2014/main" id="{D552F568-5651-5151-1F4D-0F12EAA1C1FE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2" name="Straight Connector 1601">
                <a:extLst>
                  <a:ext uri="{FF2B5EF4-FFF2-40B4-BE49-F238E27FC236}">
                    <a16:creationId xmlns:a16="http://schemas.microsoft.com/office/drawing/2014/main" id="{B62A5CA0-48E0-A5D8-98FD-2DE6797199C5}"/>
                  </a:ext>
                </a:extLst>
              </p:cNvPr>
              <p:cNvCxnSpPr>
                <a:stCxn id="1649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3" name="Straight Connector 1602">
                <a:extLst>
                  <a:ext uri="{FF2B5EF4-FFF2-40B4-BE49-F238E27FC236}">
                    <a16:creationId xmlns:a16="http://schemas.microsoft.com/office/drawing/2014/main" id="{1D60288F-1C38-A048-2599-D9875F3E078A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4" name="Straight Connector 1603">
                <a:extLst>
                  <a:ext uri="{FF2B5EF4-FFF2-40B4-BE49-F238E27FC236}">
                    <a16:creationId xmlns:a16="http://schemas.microsoft.com/office/drawing/2014/main" id="{F0026EB5-1CA5-DBB1-E4B0-C586D1495851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05" name="Straight Connector 1604">
                <a:extLst>
                  <a:ext uri="{FF2B5EF4-FFF2-40B4-BE49-F238E27FC236}">
                    <a16:creationId xmlns:a16="http://schemas.microsoft.com/office/drawing/2014/main" id="{E40D171F-6E7E-52FB-D896-DEE58DBCA307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502" name="Group 1501">
            <a:extLst>
              <a:ext uri="{FF2B5EF4-FFF2-40B4-BE49-F238E27FC236}">
                <a16:creationId xmlns:a16="http://schemas.microsoft.com/office/drawing/2014/main" id="{2441E512-D9D8-A596-314A-412A283E1213}"/>
              </a:ext>
            </a:extLst>
          </p:cNvPr>
          <p:cNvGrpSpPr/>
          <p:nvPr/>
        </p:nvGrpSpPr>
        <p:grpSpPr>
          <a:xfrm>
            <a:off x="9376894" y="2899777"/>
            <a:ext cx="2712783" cy="1853712"/>
            <a:chOff x="-2170772" y="2784954"/>
            <a:chExt cx="2712783" cy="1853712"/>
          </a:xfrm>
        </p:grpSpPr>
        <p:sp>
          <p:nvSpPr>
            <p:cNvPr id="1530" name="Freeform 2">
              <a:extLst>
                <a:ext uri="{FF2B5EF4-FFF2-40B4-BE49-F238E27FC236}">
                  <a16:creationId xmlns:a16="http://schemas.microsoft.com/office/drawing/2014/main" id="{ED1D3E3D-DC42-7357-50EA-53B66AEA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1531" name="Group 1530">
              <a:extLst>
                <a:ext uri="{FF2B5EF4-FFF2-40B4-BE49-F238E27FC236}">
                  <a16:creationId xmlns:a16="http://schemas.microsoft.com/office/drawing/2014/main" id="{1A7AC166-AD32-3A47-C764-901476E79AC9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532" name="Group 1531">
                <a:extLst>
                  <a:ext uri="{FF2B5EF4-FFF2-40B4-BE49-F238E27FC236}">
                    <a16:creationId xmlns:a16="http://schemas.microsoft.com/office/drawing/2014/main" id="{76264FBC-CF35-C151-3142-36327073FD49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81" name="Group 1580">
                  <a:extLst>
                    <a:ext uri="{FF2B5EF4-FFF2-40B4-BE49-F238E27FC236}">
                      <a16:creationId xmlns:a16="http://schemas.microsoft.com/office/drawing/2014/main" id="{0497CE2C-AB57-F194-E409-FC14B63D70A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85" name="Oval 1584">
                    <a:extLst>
                      <a:ext uri="{FF2B5EF4-FFF2-40B4-BE49-F238E27FC236}">
                        <a16:creationId xmlns:a16="http://schemas.microsoft.com/office/drawing/2014/main" id="{D332ED93-973E-21BF-944D-7F85F7C544F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86" name="Rectangle 1585">
                    <a:extLst>
                      <a:ext uri="{FF2B5EF4-FFF2-40B4-BE49-F238E27FC236}">
                        <a16:creationId xmlns:a16="http://schemas.microsoft.com/office/drawing/2014/main" id="{0E598BE3-1F7A-659F-A18B-EB4BBE3302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7" name="Oval 1586">
                    <a:extLst>
                      <a:ext uri="{FF2B5EF4-FFF2-40B4-BE49-F238E27FC236}">
                        <a16:creationId xmlns:a16="http://schemas.microsoft.com/office/drawing/2014/main" id="{0172F8A4-4700-0C63-5CF2-AFBC358987C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88" name="Freeform 260">
                    <a:extLst>
                      <a:ext uri="{FF2B5EF4-FFF2-40B4-BE49-F238E27FC236}">
                        <a16:creationId xmlns:a16="http://schemas.microsoft.com/office/drawing/2014/main" id="{4F1B18AD-CEF3-1E02-75E6-1F6B57C9A9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9" name="Freeform 261">
                    <a:extLst>
                      <a:ext uri="{FF2B5EF4-FFF2-40B4-BE49-F238E27FC236}">
                        <a16:creationId xmlns:a16="http://schemas.microsoft.com/office/drawing/2014/main" id="{F087258D-EF53-C7D7-3849-2B9DE06EA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0" name="Freeform 262">
                    <a:extLst>
                      <a:ext uri="{FF2B5EF4-FFF2-40B4-BE49-F238E27FC236}">
                        <a16:creationId xmlns:a16="http://schemas.microsoft.com/office/drawing/2014/main" id="{3298A542-58BA-16D1-9EC2-1129ECAA0CB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1" name="Freeform 263">
                    <a:extLst>
                      <a:ext uri="{FF2B5EF4-FFF2-40B4-BE49-F238E27FC236}">
                        <a16:creationId xmlns:a16="http://schemas.microsoft.com/office/drawing/2014/main" id="{CF60D837-397E-6303-9681-F379B46BC5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92" name="Straight Connector 1591">
                    <a:extLst>
                      <a:ext uri="{FF2B5EF4-FFF2-40B4-BE49-F238E27FC236}">
                        <a16:creationId xmlns:a16="http://schemas.microsoft.com/office/drawing/2014/main" id="{470280CF-45E2-6D13-B718-0713C6E82F2F}"/>
                      </a:ext>
                    </a:extLst>
                  </p:cNvPr>
                  <p:cNvCxnSpPr>
                    <a:endCxn id="158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3" name="Straight Connector 1592">
                    <a:extLst>
                      <a:ext uri="{FF2B5EF4-FFF2-40B4-BE49-F238E27FC236}">
                        <a16:creationId xmlns:a16="http://schemas.microsoft.com/office/drawing/2014/main" id="{8C076289-5922-B528-107E-4DDEB391963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82" name="Group 1581">
                  <a:extLst>
                    <a:ext uri="{FF2B5EF4-FFF2-40B4-BE49-F238E27FC236}">
                      <a16:creationId xmlns:a16="http://schemas.microsoft.com/office/drawing/2014/main" id="{CEDE1BDA-40AF-4D0D-B597-FD008C0C725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83" name="Oval 1582">
                    <a:extLst>
                      <a:ext uri="{FF2B5EF4-FFF2-40B4-BE49-F238E27FC236}">
                        <a16:creationId xmlns:a16="http://schemas.microsoft.com/office/drawing/2014/main" id="{C8DB10BC-73CA-061B-AEF1-131FFCC72D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84" name="TextBox 256">
                    <a:extLst>
                      <a:ext uri="{FF2B5EF4-FFF2-40B4-BE49-F238E27FC236}">
                        <a16:creationId xmlns:a16="http://schemas.microsoft.com/office/drawing/2014/main" id="{99226F34-DBA3-B235-F574-49DA6653D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3b</a:t>
                    </a:r>
                  </a:p>
                </p:txBody>
              </p:sp>
            </p:grpSp>
          </p:grpSp>
          <p:grpSp>
            <p:nvGrpSpPr>
              <p:cNvPr id="1533" name="Group 1532">
                <a:extLst>
                  <a:ext uri="{FF2B5EF4-FFF2-40B4-BE49-F238E27FC236}">
                    <a16:creationId xmlns:a16="http://schemas.microsoft.com/office/drawing/2014/main" id="{042CC78C-6363-FD8B-2D14-2669D57748DE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68" name="Group 1567">
                  <a:extLst>
                    <a:ext uri="{FF2B5EF4-FFF2-40B4-BE49-F238E27FC236}">
                      <a16:creationId xmlns:a16="http://schemas.microsoft.com/office/drawing/2014/main" id="{CDC057C0-3A4C-3FAC-2A6E-D9AA979222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72" name="Oval 1571">
                    <a:extLst>
                      <a:ext uri="{FF2B5EF4-FFF2-40B4-BE49-F238E27FC236}">
                        <a16:creationId xmlns:a16="http://schemas.microsoft.com/office/drawing/2014/main" id="{B8F59D84-5684-EC16-24D5-12B3CA24B7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3" name="Rectangle 1572">
                    <a:extLst>
                      <a:ext uri="{FF2B5EF4-FFF2-40B4-BE49-F238E27FC236}">
                        <a16:creationId xmlns:a16="http://schemas.microsoft.com/office/drawing/2014/main" id="{73115B05-7689-44C1-46F3-A644681592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4" name="Oval 1573">
                    <a:extLst>
                      <a:ext uri="{FF2B5EF4-FFF2-40B4-BE49-F238E27FC236}">
                        <a16:creationId xmlns:a16="http://schemas.microsoft.com/office/drawing/2014/main" id="{2A710D80-E68F-9003-B5FA-E6ECB0D9B60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5" name="Freeform 247">
                    <a:extLst>
                      <a:ext uri="{FF2B5EF4-FFF2-40B4-BE49-F238E27FC236}">
                        <a16:creationId xmlns:a16="http://schemas.microsoft.com/office/drawing/2014/main" id="{DD896621-C3F7-A7BD-C5FC-EE17F2CAC6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6" name="Freeform 248">
                    <a:extLst>
                      <a:ext uri="{FF2B5EF4-FFF2-40B4-BE49-F238E27FC236}">
                        <a16:creationId xmlns:a16="http://schemas.microsoft.com/office/drawing/2014/main" id="{989FEDD4-57B6-C693-A3C9-E869F32CB2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7" name="Freeform 249">
                    <a:extLst>
                      <a:ext uri="{FF2B5EF4-FFF2-40B4-BE49-F238E27FC236}">
                        <a16:creationId xmlns:a16="http://schemas.microsoft.com/office/drawing/2014/main" id="{8C69BDAB-04F4-7B01-8AFB-FEA0C9A565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8" name="Freeform 250">
                    <a:extLst>
                      <a:ext uri="{FF2B5EF4-FFF2-40B4-BE49-F238E27FC236}">
                        <a16:creationId xmlns:a16="http://schemas.microsoft.com/office/drawing/2014/main" id="{6C318CE9-FACE-39AB-6708-75F379B3AA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79" name="Straight Connector 1578">
                    <a:extLst>
                      <a:ext uri="{FF2B5EF4-FFF2-40B4-BE49-F238E27FC236}">
                        <a16:creationId xmlns:a16="http://schemas.microsoft.com/office/drawing/2014/main" id="{0E17DE17-65A0-00F4-6E64-549E247047DA}"/>
                      </a:ext>
                    </a:extLst>
                  </p:cNvPr>
                  <p:cNvCxnSpPr>
                    <a:endCxn id="157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0" name="Straight Connector 1579">
                    <a:extLst>
                      <a:ext uri="{FF2B5EF4-FFF2-40B4-BE49-F238E27FC236}">
                        <a16:creationId xmlns:a16="http://schemas.microsoft.com/office/drawing/2014/main" id="{05F084E8-F1DB-58CD-83FC-AEEE56330968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9" name="Group 1568">
                  <a:extLst>
                    <a:ext uri="{FF2B5EF4-FFF2-40B4-BE49-F238E27FC236}">
                      <a16:creationId xmlns:a16="http://schemas.microsoft.com/office/drawing/2014/main" id="{9DEAC986-4B6E-AF86-F2CF-FFBDD1493AA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70" name="Oval 1569">
                    <a:extLst>
                      <a:ext uri="{FF2B5EF4-FFF2-40B4-BE49-F238E27FC236}">
                        <a16:creationId xmlns:a16="http://schemas.microsoft.com/office/drawing/2014/main" id="{5CC59E12-C9A4-6718-F32A-23CFDA226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71" name="TextBox 243">
                    <a:extLst>
                      <a:ext uri="{FF2B5EF4-FFF2-40B4-BE49-F238E27FC236}">
                        <a16:creationId xmlns:a16="http://schemas.microsoft.com/office/drawing/2014/main" id="{6398C4BF-7BA8-EFD5-E8C5-92F9AEFD3B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3d</a:t>
                    </a:r>
                  </a:p>
                </p:txBody>
              </p:sp>
            </p:grpSp>
          </p:grpSp>
          <p:grpSp>
            <p:nvGrpSpPr>
              <p:cNvPr id="1534" name="Group 1533">
                <a:extLst>
                  <a:ext uri="{FF2B5EF4-FFF2-40B4-BE49-F238E27FC236}">
                    <a16:creationId xmlns:a16="http://schemas.microsoft.com/office/drawing/2014/main" id="{23EAC1F5-309E-507A-E24E-4A1D9B646D5E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55" name="Group 1554">
                  <a:extLst>
                    <a:ext uri="{FF2B5EF4-FFF2-40B4-BE49-F238E27FC236}">
                      <a16:creationId xmlns:a16="http://schemas.microsoft.com/office/drawing/2014/main" id="{219E9BAC-3552-6E6C-2D2D-DEF9E8DBAD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59" name="Oval 1558">
                    <a:extLst>
                      <a:ext uri="{FF2B5EF4-FFF2-40B4-BE49-F238E27FC236}">
                        <a16:creationId xmlns:a16="http://schemas.microsoft.com/office/drawing/2014/main" id="{DCF18273-9381-FAE0-6842-D1878AFDD2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60" name="Rectangle 1559">
                    <a:extLst>
                      <a:ext uri="{FF2B5EF4-FFF2-40B4-BE49-F238E27FC236}">
                        <a16:creationId xmlns:a16="http://schemas.microsoft.com/office/drawing/2014/main" id="{94B6CCF5-AF8C-9142-A740-BAC1B223E1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1" name="Oval 1560">
                    <a:extLst>
                      <a:ext uri="{FF2B5EF4-FFF2-40B4-BE49-F238E27FC236}">
                        <a16:creationId xmlns:a16="http://schemas.microsoft.com/office/drawing/2014/main" id="{27FD31C4-934B-153E-3EAD-F45B8A17756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62" name="Freeform 234">
                    <a:extLst>
                      <a:ext uri="{FF2B5EF4-FFF2-40B4-BE49-F238E27FC236}">
                        <a16:creationId xmlns:a16="http://schemas.microsoft.com/office/drawing/2014/main" id="{CC275143-A6ED-7780-7BFC-DEA3B87DD36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3" name="Freeform 235">
                    <a:extLst>
                      <a:ext uri="{FF2B5EF4-FFF2-40B4-BE49-F238E27FC236}">
                        <a16:creationId xmlns:a16="http://schemas.microsoft.com/office/drawing/2014/main" id="{68EEBE2C-116B-76A3-17B5-39E5756EEE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4" name="Freeform 236">
                    <a:extLst>
                      <a:ext uri="{FF2B5EF4-FFF2-40B4-BE49-F238E27FC236}">
                        <a16:creationId xmlns:a16="http://schemas.microsoft.com/office/drawing/2014/main" id="{2509943F-35DC-9C67-E4BF-1B620BFA11E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5" name="Freeform 237">
                    <a:extLst>
                      <a:ext uri="{FF2B5EF4-FFF2-40B4-BE49-F238E27FC236}">
                        <a16:creationId xmlns:a16="http://schemas.microsoft.com/office/drawing/2014/main" id="{DC9CAFD4-5B0A-5E3F-D5CC-F3F84AE809B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66" name="Straight Connector 1565">
                    <a:extLst>
                      <a:ext uri="{FF2B5EF4-FFF2-40B4-BE49-F238E27FC236}">
                        <a16:creationId xmlns:a16="http://schemas.microsoft.com/office/drawing/2014/main" id="{889ED178-E16D-9957-8A74-F3233AFC17D3}"/>
                      </a:ext>
                    </a:extLst>
                  </p:cNvPr>
                  <p:cNvCxnSpPr>
                    <a:endCxn id="156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7" name="Straight Connector 1566">
                    <a:extLst>
                      <a:ext uri="{FF2B5EF4-FFF2-40B4-BE49-F238E27FC236}">
                        <a16:creationId xmlns:a16="http://schemas.microsoft.com/office/drawing/2014/main" id="{1CFC1968-476D-8F1E-BCD0-12052F324001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56" name="Group 1555">
                  <a:extLst>
                    <a:ext uri="{FF2B5EF4-FFF2-40B4-BE49-F238E27FC236}">
                      <a16:creationId xmlns:a16="http://schemas.microsoft.com/office/drawing/2014/main" id="{F7CE4AEC-B187-6950-EAD6-C5A6C0A5BBD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557" name="Oval 1556">
                    <a:extLst>
                      <a:ext uri="{FF2B5EF4-FFF2-40B4-BE49-F238E27FC236}">
                        <a16:creationId xmlns:a16="http://schemas.microsoft.com/office/drawing/2014/main" id="{EF59BD9D-E6E0-7525-553B-C49C5FD043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8" name="TextBox 230">
                    <a:extLst>
                      <a:ext uri="{FF2B5EF4-FFF2-40B4-BE49-F238E27FC236}">
                        <a16:creationId xmlns:a16="http://schemas.microsoft.com/office/drawing/2014/main" id="{0DBAAB1B-1944-A90A-83D7-903FD5DD86F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3c</a:t>
                    </a:r>
                  </a:p>
                </p:txBody>
              </p:sp>
            </p:grpSp>
          </p:grpSp>
          <p:grpSp>
            <p:nvGrpSpPr>
              <p:cNvPr id="1535" name="Group 1534">
                <a:extLst>
                  <a:ext uri="{FF2B5EF4-FFF2-40B4-BE49-F238E27FC236}">
                    <a16:creationId xmlns:a16="http://schemas.microsoft.com/office/drawing/2014/main" id="{CC021107-A1E8-37EA-827F-01F2119B29E3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42" name="Group 1541">
                  <a:extLst>
                    <a:ext uri="{FF2B5EF4-FFF2-40B4-BE49-F238E27FC236}">
                      <a16:creationId xmlns:a16="http://schemas.microsoft.com/office/drawing/2014/main" id="{33B40206-D02A-5883-030C-96EC48BD76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6" name="Oval 1545">
                    <a:extLst>
                      <a:ext uri="{FF2B5EF4-FFF2-40B4-BE49-F238E27FC236}">
                        <a16:creationId xmlns:a16="http://schemas.microsoft.com/office/drawing/2014/main" id="{558038F7-1508-502E-85DE-96C4A5B35D8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47" name="Rectangle 1546">
                    <a:extLst>
                      <a:ext uri="{FF2B5EF4-FFF2-40B4-BE49-F238E27FC236}">
                        <a16:creationId xmlns:a16="http://schemas.microsoft.com/office/drawing/2014/main" id="{732C8CF6-1886-8799-C5BB-73FFA2737A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48" name="Oval 1547">
                    <a:extLst>
                      <a:ext uri="{FF2B5EF4-FFF2-40B4-BE49-F238E27FC236}">
                        <a16:creationId xmlns:a16="http://schemas.microsoft.com/office/drawing/2014/main" id="{5CA21EC0-E94A-680F-A5E3-12C541E95C4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49" name="Freeform 221">
                    <a:extLst>
                      <a:ext uri="{FF2B5EF4-FFF2-40B4-BE49-F238E27FC236}">
                        <a16:creationId xmlns:a16="http://schemas.microsoft.com/office/drawing/2014/main" id="{0B3555B9-3E46-1FA9-C74F-62FE1D56C48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0" name="Freeform 222">
                    <a:extLst>
                      <a:ext uri="{FF2B5EF4-FFF2-40B4-BE49-F238E27FC236}">
                        <a16:creationId xmlns:a16="http://schemas.microsoft.com/office/drawing/2014/main" id="{ECB0CA45-1BE1-9D3E-1C20-F1A79EDE2B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1" name="Freeform 223">
                    <a:extLst>
                      <a:ext uri="{FF2B5EF4-FFF2-40B4-BE49-F238E27FC236}">
                        <a16:creationId xmlns:a16="http://schemas.microsoft.com/office/drawing/2014/main" id="{D98FF187-1F01-C718-2CDD-A10F7B2451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2" name="Freeform 224">
                    <a:extLst>
                      <a:ext uri="{FF2B5EF4-FFF2-40B4-BE49-F238E27FC236}">
                        <a16:creationId xmlns:a16="http://schemas.microsoft.com/office/drawing/2014/main" id="{45766760-83A7-757A-A69A-8BDEC08115F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53" name="Straight Connector 1552">
                    <a:extLst>
                      <a:ext uri="{FF2B5EF4-FFF2-40B4-BE49-F238E27FC236}">
                        <a16:creationId xmlns:a16="http://schemas.microsoft.com/office/drawing/2014/main" id="{6A17F7BB-0CED-CC8F-B0EE-CD84021362FB}"/>
                      </a:ext>
                    </a:extLst>
                  </p:cNvPr>
                  <p:cNvCxnSpPr>
                    <a:endCxn id="154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4" name="Straight Connector 1553">
                    <a:extLst>
                      <a:ext uri="{FF2B5EF4-FFF2-40B4-BE49-F238E27FC236}">
                        <a16:creationId xmlns:a16="http://schemas.microsoft.com/office/drawing/2014/main" id="{95DEBF05-AF6B-1221-30AE-F9C1FCC0E8D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3" name="Group 1542">
                  <a:extLst>
                    <a:ext uri="{FF2B5EF4-FFF2-40B4-BE49-F238E27FC236}">
                      <a16:creationId xmlns:a16="http://schemas.microsoft.com/office/drawing/2014/main" id="{13B74649-4554-53C2-8F4C-EDDFD80717E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544" name="Oval 1543">
                    <a:extLst>
                      <a:ext uri="{FF2B5EF4-FFF2-40B4-BE49-F238E27FC236}">
                        <a16:creationId xmlns:a16="http://schemas.microsoft.com/office/drawing/2014/main" id="{F787BA8E-52A6-3500-75E5-1047132BC8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45" name="TextBox 217">
                    <a:extLst>
                      <a:ext uri="{FF2B5EF4-FFF2-40B4-BE49-F238E27FC236}">
                        <a16:creationId xmlns:a16="http://schemas.microsoft.com/office/drawing/2014/main" id="{97D51256-0D1B-1323-D462-E8D956E7174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3a</a:t>
                    </a:r>
                  </a:p>
                </p:txBody>
              </p:sp>
            </p:grpSp>
          </p:grpSp>
          <p:cxnSp>
            <p:nvCxnSpPr>
              <p:cNvPr id="1536" name="Straight Connector 1535">
                <a:extLst>
                  <a:ext uri="{FF2B5EF4-FFF2-40B4-BE49-F238E27FC236}">
                    <a16:creationId xmlns:a16="http://schemas.microsoft.com/office/drawing/2014/main" id="{D802347D-9DC5-CBC4-9F9D-CDF6EE2C18A0}"/>
                  </a:ext>
                </a:extLst>
              </p:cNvPr>
              <p:cNvCxnSpPr>
                <a:stCxn id="1584" idx="2"/>
                <a:endCxn id="1571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7" name="Straight Connector 1536">
                <a:extLst>
                  <a:ext uri="{FF2B5EF4-FFF2-40B4-BE49-F238E27FC236}">
                    <a16:creationId xmlns:a16="http://schemas.microsoft.com/office/drawing/2014/main" id="{DF1F1BE0-AEA8-18DC-299A-40F9317741A7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8" name="Straight Connector 1537">
                <a:extLst>
                  <a:ext uri="{FF2B5EF4-FFF2-40B4-BE49-F238E27FC236}">
                    <a16:creationId xmlns:a16="http://schemas.microsoft.com/office/drawing/2014/main" id="{DB49FB4C-2011-A3E9-28EF-736D1A727DB6}"/>
                  </a:ext>
                </a:extLst>
              </p:cNvPr>
              <p:cNvCxnSpPr>
                <a:stCxn id="158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9" name="Straight Connector 1538">
                <a:extLst>
                  <a:ext uri="{FF2B5EF4-FFF2-40B4-BE49-F238E27FC236}">
                    <a16:creationId xmlns:a16="http://schemas.microsoft.com/office/drawing/2014/main" id="{DED54200-3A3D-9C13-06AA-E5C5EE518A0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0" name="Straight Connector 1539">
                <a:extLst>
                  <a:ext uri="{FF2B5EF4-FFF2-40B4-BE49-F238E27FC236}">
                    <a16:creationId xmlns:a16="http://schemas.microsoft.com/office/drawing/2014/main" id="{3C2AB0D9-485E-71EF-7FBA-A4080EC03189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1" name="Straight Connector 1540">
                <a:extLst>
                  <a:ext uri="{FF2B5EF4-FFF2-40B4-BE49-F238E27FC236}">
                    <a16:creationId xmlns:a16="http://schemas.microsoft.com/office/drawing/2014/main" id="{ECFF211D-B123-319F-D7ED-CE152CD38F2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lc="http://schemas.openxmlformats.org/drawingml/2006/lockedCanvas"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503" name="Straight Connector 1502">
            <a:extLst>
              <a:ext uri="{FF2B5EF4-FFF2-40B4-BE49-F238E27FC236}">
                <a16:creationId xmlns:a16="http://schemas.microsoft.com/office/drawing/2014/main" id="{4B4D7B1E-63DE-2425-4B49-15D636820F17}"/>
              </a:ext>
            </a:extLst>
          </p:cNvPr>
          <p:cNvCxnSpPr/>
          <p:nvPr/>
        </p:nvCxnSpPr>
        <p:spPr bwMode="auto">
          <a:xfrm flipH="1">
            <a:off x="6558802" y="3140604"/>
            <a:ext cx="495463" cy="49545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002AF889-F51B-1E1B-8B7B-071F8885506E}"/>
              </a:ext>
            </a:extLst>
          </p:cNvPr>
          <p:cNvCxnSpPr>
            <a:endCxn id="1623" idx="7"/>
          </p:cNvCxnSpPr>
          <p:nvPr/>
        </p:nvCxnSpPr>
        <p:spPr bwMode="auto">
          <a:xfrm flipH="1" flipV="1">
            <a:off x="9192095" y="3124805"/>
            <a:ext cx="498946" cy="57389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5" name="TextBox 275">
            <a:extLst>
              <a:ext uri="{FF2B5EF4-FFF2-40B4-BE49-F238E27FC236}">
                <a16:creationId xmlns:a16="http://schemas.microsoft.com/office/drawing/2014/main" id="{AEB33B72-D64C-5EDA-6092-0B0A1BF58778}"/>
              </a:ext>
            </a:extLst>
          </p:cNvPr>
          <p:cNvSpPr txBox="1"/>
          <p:nvPr/>
        </p:nvSpPr>
        <p:spPr>
          <a:xfrm>
            <a:off x="7773054" y="404339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1506" name="TextBox 277">
            <a:extLst>
              <a:ext uri="{FF2B5EF4-FFF2-40B4-BE49-F238E27FC236}">
                <a16:creationId xmlns:a16="http://schemas.microsoft.com/office/drawing/2014/main" id="{0FBD7998-CA2D-D2FB-7AE9-1DE07D4688F0}"/>
              </a:ext>
            </a:extLst>
          </p:cNvPr>
          <p:cNvSpPr txBox="1"/>
          <p:nvPr/>
        </p:nvSpPr>
        <p:spPr>
          <a:xfrm>
            <a:off x="10444347" y="4799607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1507" name="TextBox 283">
            <a:extLst>
              <a:ext uri="{FF2B5EF4-FFF2-40B4-BE49-F238E27FC236}">
                <a16:creationId xmlns:a16="http://schemas.microsoft.com/office/drawing/2014/main" id="{3DA2465E-175E-DFE7-3A2F-C32BEFA99FAB}"/>
              </a:ext>
            </a:extLst>
          </p:cNvPr>
          <p:cNvSpPr txBox="1"/>
          <p:nvPr/>
        </p:nvSpPr>
        <p:spPr>
          <a:xfrm>
            <a:off x="5163431" y="474379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1508" name="Group 1507">
            <a:extLst>
              <a:ext uri="{FF2B5EF4-FFF2-40B4-BE49-F238E27FC236}">
                <a16:creationId xmlns:a16="http://schemas.microsoft.com/office/drawing/2014/main" id="{7675C079-F0B7-24A3-FC1A-F2BB1BEEAF47}"/>
              </a:ext>
            </a:extLst>
          </p:cNvPr>
          <p:cNvGrpSpPr/>
          <p:nvPr/>
        </p:nvGrpSpPr>
        <p:grpSpPr>
          <a:xfrm>
            <a:off x="4558235" y="2578750"/>
            <a:ext cx="6345022" cy="3959125"/>
            <a:chOff x="1020408" y="2368720"/>
            <a:chExt cx="6345022" cy="3959125"/>
          </a:xfrm>
        </p:grpSpPr>
        <p:grpSp>
          <p:nvGrpSpPr>
            <p:cNvPr id="1509" name="Group 1508">
              <a:extLst>
                <a:ext uri="{FF2B5EF4-FFF2-40B4-BE49-F238E27FC236}">
                  <a16:creationId xmlns:a16="http://schemas.microsoft.com/office/drawing/2014/main" id="{8C223CE1-8CB9-75E7-CB5D-2BF2D8951147}"/>
                </a:ext>
              </a:extLst>
            </p:cNvPr>
            <p:cNvGrpSpPr/>
            <p:nvPr/>
          </p:nvGrpSpPr>
          <p:grpSpPr>
            <a:xfrm>
              <a:off x="1020408" y="2368720"/>
              <a:ext cx="5734325" cy="3959125"/>
              <a:chOff x="1020408" y="2368720"/>
              <a:chExt cx="5734325" cy="3959125"/>
            </a:xfrm>
          </p:grpSpPr>
          <p:grpSp>
            <p:nvGrpSpPr>
              <p:cNvPr id="1511" name="Group 1510">
                <a:extLst>
                  <a:ext uri="{FF2B5EF4-FFF2-40B4-BE49-F238E27FC236}">
                    <a16:creationId xmlns:a16="http://schemas.microsoft.com/office/drawing/2014/main" id="{CBFCD1B9-7A47-A173-5C46-E37CDBDB6461}"/>
                  </a:ext>
                </a:extLst>
              </p:cNvPr>
              <p:cNvGrpSpPr/>
              <p:nvPr/>
            </p:nvGrpSpPr>
            <p:grpSpPr>
              <a:xfrm>
                <a:off x="1146544" y="5725901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17" name="Group 1516">
                  <a:extLst>
                    <a:ext uri="{FF2B5EF4-FFF2-40B4-BE49-F238E27FC236}">
                      <a16:creationId xmlns:a16="http://schemas.microsoft.com/office/drawing/2014/main" id="{575414E6-D007-BDEF-774B-9FB2B604AD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21" name="Oval 1520">
                    <a:extLst>
                      <a:ext uri="{FF2B5EF4-FFF2-40B4-BE49-F238E27FC236}">
                        <a16:creationId xmlns:a16="http://schemas.microsoft.com/office/drawing/2014/main" id="{F6DB9091-84C1-48EB-3626-06A02FF8917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2" name="Rectangle 1521">
                    <a:extLst>
                      <a:ext uri="{FF2B5EF4-FFF2-40B4-BE49-F238E27FC236}">
                        <a16:creationId xmlns:a16="http://schemas.microsoft.com/office/drawing/2014/main" id="{005C2D05-7EAB-D774-4CE3-2321F12E61D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23" name="Oval 1522">
                    <a:extLst>
                      <a:ext uri="{FF2B5EF4-FFF2-40B4-BE49-F238E27FC236}">
                        <a16:creationId xmlns:a16="http://schemas.microsoft.com/office/drawing/2014/main" id="{4E86515C-B5B3-B65A-AD1A-DDC73D5F3FB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24" name="Freeform 288">
                    <a:extLst>
                      <a:ext uri="{FF2B5EF4-FFF2-40B4-BE49-F238E27FC236}">
                        <a16:creationId xmlns:a16="http://schemas.microsoft.com/office/drawing/2014/main" id="{3D5F89DC-0E4A-5096-0F9B-685B27218E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25" name="Freeform 289">
                    <a:extLst>
                      <a:ext uri="{FF2B5EF4-FFF2-40B4-BE49-F238E27FC236}">
                        <a16:creationId xmlns:a16="http://schemas.microsoft.com/office/drawing/2014/main" id="{580FC800-F48E-972D-D20B-AD6490AF7B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26" name="Freeform 290">
                    <a:extLst>
                      <a:ext uri="{FF2B5EF4-FFF2-40B4-BE49-F238E27FC236}">
                        <a16:creationId xmlns:a16="http://schemas.microsoft.com/office/drawing/2014/main" id="{612EF1F5-7DFD-4352-6CCB-0FB3C13A3D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27" name="Freeform 291">
                    <a:extLst>
                      <a:ext uri="{FF2B5EF4-FFF2-40B4-BE49-F238E27FC236}">
                        <a16:creationId xmlns:a16="http://schemas.microsoft.com/office/drawing/2014/main" id="{46F729BE-2023-78A2-D970-4D4AFF58E9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528" name="Straight Connector 1527">
                    <a:extLst>
                      <a:ext uri="{FF2B5EF4-FFF2-40B4-BE49-F238E27FC236}">
                        <a16:creationId xmlns:a16="http://schemas.microsoft.com/office/drawing/2014/main" id="{275A77DF-7084-1F69-581F-D61EF77C53C1}"/>
                      </a:ext>
                    </a:extLst>
                  </p:cNvPr>
                  <p:cNvCxnSpPr>
                    <a:endCxn id="15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9" name="Straight Connector 1528">
                    <a:extLst>
                      <a:ext uri="{FF2B5EF4-FFF2-40B4-BE49-F238E27FC236}">
                        <a16:creationId xmlns:a16="http://schemas.microsoft.com/office/drawing/2014/main" id="{1DA51900-EF20-5DFB-73AE-D549436E21C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8" name="Group 1517">
                  <a:extLst>
                    <a:ext uri="{FF2B5EF4-FFF2-40B4-BE49-F238E27FC236}">
                      <a16:creationId xmlns:a16="http://schemas.microsoft.com/office/drawing/2014/main" id="{D869DD09-CC19-4186-B011-1469FBF9988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519" name="Oval 1518">
                    <a:extLst>
                      <a:ext uri="{FF2B5EF4-FFF2-40B4-BE49-F238E27FC236}">
                        <a16:creationId xmlns:a16="http://schemas.microsoft.com/office/drawing/2014/main" id="{58921229-18D9-FEF9-7596-850B20F85C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0" name="TextBox 278">
                    <a:extLst>
                      <a:ext uri="{FF2B5EF4-FFF2-40B4-BE49-F238E27FC236}">
                        <a16:creationId xmlns:a16="http://schemas.microsoft.com/office/drawing/2014/main" id="{4792981C-254E-7476-C49B-063708360F1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5pPr>
                    <a:lvl6pPr marL="22860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6pPr>
                    <a:lvl7pPr marL="27432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7pPr>
                    <a:lvl8pPr marL="32004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8pPr>
                    <a:lvl9pPr marL="3657600" algn="l" defTabSz="457200" rtl="0" eaLnBrk="1" latinLnBrk="0" hangingPunct="1">
                      <a:defRPr kern="1200">
                        <a:solidFill>
                          <a:schemeClr val="tx1"/>
                        </a:solidFill>
                        <a:latin typeface="Arial" charset="0"/>
                        <a:ea typeface="ＭＳ Ｐゴシック" charset="0"/>
                        <a:cs typeface="ＭＳ Ｐゴシック" charset="0"/>
                      </a:defRPr>
                    </a:lvl9pPr>
                  </a:lstStyle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sp>
            <p:nvSpPr>
              <p:cNvPr id="1512" name="Oval 1511">
                <a:extLst>
                  <a:ext uri="{FF2B5EF4-FFF2-40B4-BE49-F238E27FC236}">
                    <a16:creationId xmlns:a16="http://schemas.microsoft.com/office/drawing/2014/main" id="{D7CD1786-65B5-88D5-61D4-7C7D8CDAFCD9}"/>
                  </a:ext>
                </a:extLst>
              </p:cNvPr>
              <p:cNvSpPr/>
              <p:nvPr/>
            </p:nvSpPr>
            <p:spPr bwMode="auto">
              <a:xfrm>
                <a:off x="1020408" y="551134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13" name="Oval 1512">
                <a:extLst>
                  <a:ext uri="{FF2B5EF4-FFF2-40B4-BE49-F238E27FC236}">
                    <a16:creationId xmlns:a16="http://schemas.microsoft.com/office/drawing/2014/main" id="{E5559157-3BA2-C89A-8148-942A6AAD6DB0}"/>
                  </a:ext>
                </a:extLst>
              </p:cNvPr>
              <p:cNvSpPr/>
              <p:nvPr/>
            </p:nvSpPr>
            <p:spPr bwMode="auto">
              <a:xfrm>
                <a:off x="2442651" y="319158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14" name="Oval 1513">
                <a:extLst>
                  <a:ext uri="{FF2B5EF4-FFF2-40B4-BE49-F238E27FC236}">
                    <a16:creationId xmlns:a16="http://schemas.microsoft.com/office/drawing/2014/main" id="{7C5F9FBD-5EAA-EF27-9803-1A9653755D73}"/>
                  </a:ext>
                </a:extLst>
              </p:cNvPr>
              <p:cNvSpPr/>
              <p:nvPr/>
            </p:nvSpPr>
            <p:spPr bwMode="auto">
              <a:xfrm>
                <a:off x="3252649" y="2368720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15" name="Oval 1514">
                <a:extLst>
                  <a:ext uri="{FF2B5EF4-FFF2-40B4-BE49-F238E27FC236}">
                    <a16:creationId xmlns:a16="http://schemas.microsoft.com/office/drawing/2014/main" id="{26ADAC71-11F9-2333-B5AD-5921D9007FA5}"/>
                  </a:ext>
                </a:extLst>
              </p:cNvPr>
              <p:cNvSpPr/>
              <p:nvPr/>
            </p:nvSpPr>
            <p:spPr bwMode="auto">
              <a:xfrm>
                <a:off x="5037704" y="2453079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sp>
            <p:nvSpPr>
              <p:cNvPr id="1516" name="Oval 1515">
                <a:extLst>
                  <a:ext uri="{FF2B5EF4-FFF2-40B4-BE49-F238E27FC236}">
                    <a16:creationId xmlns:a16="http://schemas.microsoft.com/office/drawing/2014/main" id="{3AD96A87-2863-1273-D29A-31CFBBE95A44}"/>
                  </a:ext>
                </a:extLst>
              </p:cNvPr>
              <p:cNvSpPr/>
              <p:nvPr/>
            </p:nvSpPr>
            <p:spPr bwMode="auto">
              <a:xfrm>
                <a:off x="5915729" y="3217852"/>
                <a:ext cx="839004" cy="816496"/>
              </a:xfrm>
              <a:prstGeom prst="ellipse">
                <a:avLst/>
              </a:prstGeom>
              <a:noFill/>
              <a:ln w="19050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</p:grpSp>
        <p:sp>
          <p:nvSpPr>
            <p:cNvPr id="1510" name="TextBox 4">
              <a:extLst>
                <a:ext uri="{FF2B5EF4-FFF2-40B4-BE49-F238E27FC236}">
                  <a16:creationId xmlns:a16="http://schemas.microsoft.com/office/drawing/2014/main" id="{C1DEB7B3-928A-0B5F-D78C-4A1A48629641}"/>
                </a:ext>
              </a:extLst>
            </p:cNvPr>
            <p:cNvSpPr txBox="1"/>
            <p:nvPr/>
          </p:nvSpPr>
          <p:spPr>
            <a:xfrm>
              <a:off x="2018143" y="5692792"/>
              <a:ext cx="5347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r>
                <a:rPr lang="en-US" dirty="0"/>
                <a:t>gateway routers run both eBGP and iBGP </a:t>
              </a:r>
              <a:r>
                <a:rPr lang="en-US" dirty="0" err="1"/>
                <a:t>protools</a:t>
              </a:r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5278BBE-E4DC-B25B-A7D9-B0F2EFCB58EB}"/>
              </a:ext>
            </a:extLst>
          </p:cNvPr>
          <p:cNvSpPr txBox="1"/>
          <p:nvPr/>
        </p:nvSpPr>
        <p:spPr>
          <a:xfrm>
            <a:off x="11550303" y="456877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2173795-26F5-588F-5A8B-D4BCF397A291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11086022" y="4555038"/>
            <a:ext cx="464281" cy="2445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88F70D0-92B7-32F2-1F2C-01B1E045AE0B}"/>
              </a:ext>
            </a:extLst>
          </p:cNvPr>
          <p:cNvSpPr txBox="1"/>
          <p:nvPr/>
        </p:nvSpPr>
        <p:spPr>
          <a:xfrm>
            <a:off x="457199" y="3156190"/>
            <a:ext cx="2312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Prefix </a:t>
            </a:r>
            <a:r>
              <a:rPr lang="en-US" b="1" dirty="0"/>
              <a:t>X</a:t>
            </a:r>
            <a:r>
              <a:rPr lang="en-US" dirty="0"/>
              <a:t> connect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1C33D-9661-A370-BFBE-0EEDA10E419E}"/>
              </a:ext>
            </a:extLst>
          </p:cNvPr>
          <p:cNvSpPr txBox="1"/>
          <p:nvPr/>
        </p:nvSpPr>
        <p:spPr>
          <a:xfrm>
            <a:off x="98555" y="4253410"/>
            <a:ext cx="4642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3a </a:t>
            </a:r>
            <a:r>
              <a:rPr lang="en-US" dirty="0">
                <a:sym typeface="Wingdings" panose="05000000000000000000" pitchFamily="2" charset="2"/>
              </a:rPr>
              <a:t> 2c  “Hey I have X”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2a  1c “Hey AS 3 has X and I have AS3”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576CF8-9944-8E5E-D71E-C29E6A947F20}"/>
              </a:ext>
            </a:extLst>
          </p:cNvPr>
          <p:cNvSpPr txBox="1"/>
          <p:nvPr/>
        </p:nvSpPr>
        <p:spPr>
          <a:xfrm>
            <a:off x="36438" y="3890729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External BGP (eBGP)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E5E426-FB16-B4FF-A733-96A4711C7993}"/>
              </a:ext>
            </a:extLst>
          </p:cNvPr>
          <p:cNvSpPr txBox="1"/>
          <p:nvPr/>
        </p:nvSpPr>
        <p:spPr>
          <a:xfrm>
            <a:off x="106970" y="5352047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Internal BGP (iBGP)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3FAB70-F150-8E3F-E0E8-E206C0DC431F}"/>
              </a:ext>
            </a:extLst>
          </p:cNvPr>
          <p:cNvSpPr txBox="1"/>
          <p:nvPr/>
        </p:nvSpPr>
        <p:spPr>
          <a:xfrm>
            <a:off x="105382" y="5604214"/>
            <a:ext cx="1039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2c </a:t>
            </a:r>
            <a:r>
              <a:rPr lang="en-US" dirty="0">
                <a:sym typeface="Wingdings" panose="05000000000000000000" pitchFamily="2" charset="2"/>
              </a:rPr>
              <a:t> 2b</a:t>
            </a:r>
          </a:p>
          <a:p>
            <a:r>
              <a:rPr lang="en-US" dirty="0">
                <a:sym typeface="Wingdings" panose="05000000000000000000" pitchFamily="2" charset="2"/>
              </a:rPr>
              <a:t>2c  2d</a:t>
            </a:r>
          </a:p>
          <a:p>
            <a:r>
              <a:rPr lang="en-US" dirty="0">
                <a:sym typeface="Wingdings" panose="05000000000000000000" pitchFamily="2" charset="2"/>
              </a:rPr>
              <a:t>2c  2a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658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B0109A3-86AE-40EF-48C7-89CD0E28F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92200" y="2170307"/>
            <a:ext cx="8505825" cy="1234021"/>
          </a:xfrm>
        </p:spPr>
        <p:txBody>
          <a:bodyPr/>
          <a:lstStyle/>
          <a:p>
            <a:pPr marL="282575" indent="-282575"/>
            <a:r>
              <a:rPr lang="en-US" sz="2400" dirty="0">
                <a:latin typeface="Gill Sans MT" charset="0"/>
              </a:rPr>
              <a:t>when AS3 gateway router 3a advertises path </a:t>
            </a:r>
            <a:r>
              <a:rPr lang="en-US" sz="2200" dirty="0">
                <a:solidFill>
                  <a:srgbClr val="CC0000"/>
                </a:solidFill>
                <a:latin typeface="Gill Sans MT" charset="0"/>
              </a:rPr>
              <a:t>AS3,X </a:t>
            </a:r>
            <a:r>
              <a:rPr lang="en-US" sz="2400" dirty="0">
                <a:latin typeface="Gill Sans MT" charset="0"/>
              </a:rPr>
              <a:t>to AS2 gateway router 2c:</a:t>
            </a:r>
          </a:p>
          <a:p>
            <a:pPr marL="685800" lvl="1" indent="-228600"/>
            <a:r>
              <a:rPr lang="en-US" dirty="0">
                <a:latin typeface="Gill Sans MT" charset="0"/>
              </a:rPr>
              <a:t>AS3 </a:t>
            </a:r>
            <a:r>
              <a:rPr lang="en-US" i="1" dirty="0">
                <a:solidFill>
                  <a:srgbClr val="CC0000"/>
                </a:solidFill>
                <a:latin typeface="Gill Sans MT" charset="0"/>
              </a:rPr>
              <a:t>promises</a:t>
            </a:r>
            <a:r>
              <a:rPr lang="en-US" dirty="0">
                <a:latin typeface="Gill Sans MT" charset="0"/>
              </a:rPr>
              <a:t> to AS2 it will forward datagrams towards X</a:t>
            </a:r>
          </a:p>
          <a:p>
            <a:pPr marL="0" indent="0">
              <a:buNone/>
            </a:pPr>
            <a:endParaRPr lang="en-US" sz="2000" dirty="0">
              <a:latin typeface="Gill Sans MT" charset="0"/>
            </a:endParaRPr>
          </a:p>
        </p:txBody>
      </p:sp>
      <p:sp>
        <p:nvSpPr>
          <p:cNvPr id="5" name="Rectangle 116">
            <a:extLst>
              <a:ext uri="{FF2B5EF4-FFF2-40B4-BE49-F238E27FC236}">
                <a16:creationId xmlns:a16="http://schemas.microsoft.com/office/drawing/2014/main" id="{C7147017-CC30-FAF0-32DB-7F3106F37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762000"/>
            <a:ext cx="8505825" cy="123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82575" indent="-2825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BGP session:</a:t>
            </a:r>
            <a:r>
              <a:rPr lang="en-US" sz="2400" dirty="0">
                <a:solidFill>
                  <a:srgbClr val="FF0000"/>
                </a:solidFill>
                <a:latin typeface="Gill Sans MT" charset="0"/>
              </a:rPr>
              <a:t> </a:t>
            </a:r>
            <a:r>
              <a:rPr lang="en-US" sz="2400" dirty="0">
                <a:latin typeface="Gill Sans MT" charset="0"/>
              </a:rPr>
              <a:t>two BGP routers (</a:t>
            </a:r>
            <a:r>
              <a:rPr lang="ja-JP" altLang="en-US" sz="2400" dirty="0">
                <a:latin typeface="Gill Sans MT" charset="0"/>
              </a:rPr>
              <a:t>“</a:t>
            </a:r>
            <a:r>
              <a:rPr lang="en-US" altLang="ja-JP" sz="2400" dirty="0">
                <a:latin typeface="Gill Sans MT" charset="0"/>
              </a:rPr>
              <a:t>peers</a:t>
            </a:r>
            <a:r>
              <a:rPr lang="ja-JP" altLang="en-US" sz="2400" dirty="0">
                <a:latin typeface="Gill Sans MT" charset="0"/>
              </a:rPr>
              <a:t>”</a:t>
            </a:r>
            <a:r>
              <a:rPr lang="en-US" altLang="ja-JP" sz="2400" dirty="0">
                <a:latin typeface="Gill Sans MT" charset="0"/>
              </a:rPr>
              <a:t>) exchange BGP messages over semi-permanent TCP connection:</a:t>
            </a:r>
          </a:p>
          <a:p>
            <a:pPr marL="685800" lvl="1" indent="-2286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/>
              <a:buChar char="•"/>
            </a:pPr>
            <a:r>
              <a:rPr lang="en-US" sz="2400" dirty="0">
                <a:latin typeface="Gill Sans MT"/>
                <a:cs typeface="Gill Sans MT"/>
              </a:rPr>
              <a:t>advertising </a:t>
            </a:r>
            <a:r>
              <a:rPr lang="en-US" sz="2400" i="1" dirty="0">
                <a:solidFill>
                  <a:srgbClr val="CC0000"/>
                </a:solidFill>
                <a:latin typeface="Gill Sans MT"/>
                <a:cs typeface="Gill Sans MT"/>
              </a:rPr>
              <a:t>paths</a:t>
            </a:r>
            <a:r>
              <a:rPr lang="en-US" sz="2400" dirty="0">
                <a:solidFill>
                  <a:srgbClr val="CC0000"/>
                </a:solidFill>
                <a:latin typeface="Gill Sans MT"/>
                <a:cs typeface="Gill Sans MT"/>
              </a:rPr>
              <a:t> </a:t>
            </a:r>
            <a:r>
              <a:rPr lang="en-US" sz="2400" dirty="0">
                <a:latin typeface="Gill Sans MT"/>
                <a:cs typeface="Gill Sans MT"/>
              </a:rPr>
              <a:t>to different destination network prefixes (BGP  is a </a:t>
            </a:r>
            <a:r>
              <a:rPr lang="ja-JP" altLang="en-US" sz="2400" dirty="0">
                <a:latin typeface="Gill Sans MT"/>
                <a:cs typeface="Gill Sans MT"/>
              </a:rPr>
              <a:t>“</a:t>
            </a:r>
            <a:r>
              <a:rPr lang="en-US" altLang="ja-JP" sz="2400" dirty="0">
                <a:latin typeface="Gill Sans MT"/>
                <a:cs typeface="Gill Sans MT"/>
              </a:rPr>
              <a:t>path vector</a:t>
            </a:r>
            <a:r>
              <a:rPr lang="ja-JP" altLang="en-US" sz="2400" dirty="0">
                <a:latin typeface="Gill Sans MT"/>
                <a:cs typeface="Gill Sans MT"/>
              </a:rPr>
              <a:t>”</a:t>
            </a:r>
            <a:r>
              <a:rPr lang="en-US" altLang="ja-JP" sz="2400" dirty="0">
                <a:latin typeface="Gill Sans MT"/>
                <a:cs typeface="Gill Sans MT"/>
              </a:rPr>
              <a:t> protocol)</a:t>
            </a:r>
            <a:endParaRPr lang="en-US" sz="2400" dirty="0">
              <a:solidFill>
                <a:srgbClr val="FF0000"/>
              </a:solidFill>
              <a:latin typeface="Gill Sans MT"/>
              <a:cs typeface="Gill Sans MT"/>
            </a:endParaRPr>
          </a:p>
        </p:txBody>
      </p:sp>
      <p:pic>
        <p:nvPicPr>
          <p:cNvPr id="6" name="Picture 121" descr="underline_base">
            <a:extLst>
              <a:ext uri="{FF2B5EF4-FFF2-40B4-BE49-F238E27FC236}">
                <a16:creationId xmlns:a16="http://schemas.microsoft.com/office/drawing/2014/main" id="{69B2A810-2CE2-AC4B-83F0-C4D915EA815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69" y="475557"/>
            <a:ext cx="2553558" cy="2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4C350E-E583-F66F-B231-98249A66C950}"/>
              </a:ext>
            </a:extLst>
          </p:cNvPr>
          <p:cNvGrpSpPr/>
          <p:nvPr/>
        </p:nvGrpSpPr>
        <p:grpSpPr>
          <a:xfrm>
            <a:off x="1137649" y="3703016"/>
            <a:ext cx="2557336" cy="1719017"/>
            <a:chOff x="-2170772" y="2784954"/>
            <a:chExt cx="2712783" cy="1853712"/>
          </a:xfrm>
        </p:grpSpPr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0D64495B-99B0-E47D-BBC1-10B8DF8C2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6A01FE7-F0E9-F7FB-5397-A5A61E363B36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D8D3CB1-2CBA-40BB-E4EB-F627CCD4B04B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32" name="Group 327">
                  <a:extLst>
                    <a:ext uri="{FF2B5EF4-FFF2-40B4-BE49-F238E27FC236}">
                      <a16:creationId xmlns:a16="http://schemas.microsoft.com/office/drawing/2014/main" id="{640D190B-4022-2CBC-E28A-2ED0250AC0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0DA408FE-E4DF-E523-0B9E-7E378F14180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E81B6DA1-F188-B57C-EC89-2095C83B79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DCE94E51-E2D4-9BCD-8178-70E75FA62B2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9" name="Freeform 318">
                    <a:extLst>
                      <a:ext uri="{FF2B5EF4-FFF2-40B4-BE49-F238E27FC236}">
                        <a16:creationId xmlns:a16="http://schemas.microsoft.com/office/drawing/2014/main" id="{909D3C1E-161B-B54C-FEF8-2F4058140E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0" name="Freeform 319">
                    <a:extLst>
                      <a:ext uri="{FF2B5EF4-FFF2-40B4-BE49-F238E27FC236}">
                        <a16:creationId xmlns:a16="http://schemas.microsoft.com/office/drawing/2014/main" id="{B81DFBD0-C711-F926-8914-5F85B13EEF0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1" name="Freeform 320">
                    <a:extLst>
                      <a:ext uri="{FF2B5EF4-FFF2-40B4-BE49-F238E27FC236}">
                        <a16:creationId xmlns:a16="http://schemas.microsoft.com/office/drawing/2014/main" id="{8D61CA78-40B8-1758-D2F3-26743984F9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2" name="Freeform 321">
                    <a:extLst>
                      <a:ext uri="{FF2B5EF4-FFF2-40B4-BE49-F238E27FC236}">
                        <a16:creationId xmlns:a16="http://schemas.microsoft.com/office/drawing/2014/main" id="{E2F3C4CF-C0F9-A85E-4C0F-0A2C230947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1705FD0C-A68E-B699-B716-238A43415402}"/>
                      </a:ext>
                    </a:extLst>
                  </p:cNvPr>
                  <p:cNvCxnSpPr>
                    <a:endCxn id="1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B9DB262D-0513-36C9-B67D-5B7A0CADC937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3E891E7E-7CD2-4FF2-87E8-49DF5B5FF0B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EFC62BAC-E721-5D7C-1353-7D7412AEAE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476386C2-8514-F739-0948-FD1CD1008F3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A6DF1D7-264B-2B16-568E-CBC93483830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54" name="Group 327">
                  <a:extLst>
                    <a:ext uri="{FF2B5EF4-FFF2-40B4-BE49-F238E27FC236}">
                      <a16:creationId xmlns:a16="http://schemas.microsoft.com/office/drawing/2014/main" id="{46254336-D21F-66F8-316E-EB97A4C806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1AE7AEEA-CC07-C50F-0C47-25A76467A41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9" name="Rectangle 58">
                    <a:extLst>
                      <a:ext uri="{FF2B5EF4-FFF2-40B4-BE49-F238E27FC236}">
                        <a16:creationId xmlns:a16="http://schemas.microsoft.com/office/drawing/2014/main" id="{E0DAEA60-F416-51C0-B841-C8DCE3F8A7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57E350D4-93DF-E10E-5910-7E47B973CCA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Freeform 305">
                    <a:extLst>
                      <a:ext uri="{FF2B5EF4-FFF2-40B4-BE49-F238E27FC236}">
                        <a16:creationId xmlns:a16="http://schemas.microsoft.com/office/drawing/2014/main" id="{CFEBA2D1-C14D-2BA5-F0E1-28E626CA73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Freeform 306">
                    <a:extLst>
                      <a:ext uri="{FF2B5EF4-FFF2-40B4-BE49-F238E27FC236}">
                        <a16:creationId xmlns:a16="http://schemas.microsoft.com/office/drawing/2014/main" id="{CA60F78C-CE8F-0DC6-EBFE-B66DE48CE7A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3" name="Freeform 307">
                    <a:extLst>
                      <a:ext uri="{FF2B5EF4-FFF2-40B4-BE49-F238E27FC236}">
                        <a16:creationId xmlns:a16="http://schemas.microsoft.com/office/drawing/2014/main" id="{39FB6C12-34D3-E50E-0B1A-26CC77C62E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8" name="Freeform 308">
                    <a:extLst>
                      <a:ext uri="{FF2B5EF4-FFF2-40B4-BE49-F238E27FC236}">
                        <a16:creationId xmlns:a16="http://schemas.microsoft.com/office/drawing/2014/main" id="{9EF028CC-D06C-6218-B1C5-F28D77AFF5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6C115DCC-A8B2-36DB-E23B-DEC2515D3270}"/>
                      </a:ext>
                    </a:extLst>
                  </p:cNvPr>
                  <p:cNvCxnSpPr>
                    <a:endCxn id="6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C9BF48B0-2609-8540-4793-7C685B064CB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ACD49F11-D03D-759F-CC72-558D8BF72D0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3A96B18C-1E22-FAFE-E40F-C89C05206D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CEE295E-3521-9189-4391-FA3C7FF9840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595141B-DE0D-85AD-043C-4C3714BC3E06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1" name="Group 327">
                  <a:extLst>
                    <a:ext uri="{FF2B5EF4-FFF2-40B4-BE49-F238E27FC236}">
                      <a16:creationId xmlns:a16="http://schemas.microsoft.com/office/drawing/2014/main" id="{72339C87-38B6-B77C-AF6D-372CCE33BA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EA0529B3-7DE4-8FBC-1251-2F1062082D4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D6244A3A-0FD6-E096-D638-0FE3E10C07C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4AF6306A-6F66-7074-2541-7FDD672B099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Freeform 292">
                    <a:extLst>
                      <a:ext uri="{FF2B5EF4-FFF2-40B4-BE49-F238E27FC236}">
                        <a16:creationId xmlns:a16="http://schemas.microsoft.com/office/drawing/2014/main" id="{FE200C53-584C-008F-6C19-F8CF8F4BDB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Freeform 293">
                    <a:extLst>
                      <a:ext uri="{FF2B5EF4-FFF2-40B4-BE49-F238E27FC236}">
                        <a16:creationId xmlns:a16="http://schemas.microsoft.com/office/drawing/2014/main" id="{97655F1D-1AFD-EF69-3710-DA756713B06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0" name="Freeform 294">
                    <a:extLst>
                      <a:ext uri="{FF2B5EF4-FFF2-40B4-BE49-F238E27FC236}">
                        <a16:creationId xmlns:a16="http://schemas.microsoft.com/office/drawing/2014/main" id="{CB011C31-CA63-7C60-817E-4CD7AF7026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295">
                    <a:extLst>
                      <a:ext uri="{FF2B5EF4-FFF2-40B4-BE49-F238E27FC236}">
                        <a16:creationId xmlns:a16="http://schemas.microsoft.com/office/drawing/2014/main" id="{45007BF0-01F6-4C10-2ABD-731C541FEF3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E4D7B83C-64C5-6C84-1F51-F570CD072D04}"/>
                      </a:ext>
                    </a:extLst>
                  </p:cNvPr>
                  <p:cNvCxnSpPr>
                    <a:endCxn id="4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DAB225EA-E806-F938-395B-56DBC19C34A3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A50452D-AE68-66D0-A9A0-258AC9E8EB6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8C21901B-3681-A853-1AB1-E05B597285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2589EAE-6FC1-ECED-6620-B7591875AB4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BB4BF9D-EFF5-3E26-5DCA-F5682C215769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8" name="Group 327">
                  <a:extLst>
                    <a:ext uri="{FF2B5EF4-FFF2-40B4-BE49-F238E27FC236}">
                      <a16:creationId xmlns:a16="http://schemas.microsoft.com/office/drawing/2014/main" id="{FA361995-5B71-78DA-B6F3-C27EC08286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8C83E15F-BF79-C4AA-48F6-3F45617EAB4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7CE494B8-98BE-4D81-FB01-D61151C184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DC49DDDC-15EB-D3A6-E1B6-F10E7513E3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Freeform 279">
                    <a:extLst>
                      <a:ext uri="{FF2B5EF4-FFF2-40B4-BE49-F238E27FC236}">
                        <a16:creationId xmlns:a16="http://schemas.microsoft.com/office/drawing/2014/main" id="{C204EB8F-F2B9-CC5C-6D9A-A0CA7FFFAB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Freeform 280">
                    <a:extLst>
                      <a:ext uri="{FF2B5EF4-FFF2-40B4-BE49-F238E27FC236}">
                        <a16:creationId xmlns:a16="http://schemas.microsoft.com/office/drawing/2014/main" id="{9C258DE5-3E4B-0B64-FEE1-926E3784620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7" name="Freeform 281">
                    <a:extLst>
                      <a:ext uri="{FF2B5EF4-FFF2-40B4-BE49-F238E27FC236}">
                        <a16:creationId xmlns:a16="http://schemas.microsoft.com/office/drawing/2014/main" id="{86C24BA4-210D-A36D-093E-12DFCAAA28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282">
                    <a:extLst>
                      <a:ext uri="{FF2B5EF4-FFF2-40B4-BE49-F238E27FC236}">
                        <a16:creationId xmlns:a16="http://schemas.microsoft.com/office/drawing/2014/main" id="{1FC2423C-11C6-1778-D8DB-F180AD1BF7C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9739B2A9-018E-19C4-84DF-921A0D6A6E43}"/>
                      </a:ext>
                    </a:extLst>
                  </p:cNvPr>
                  <p:cNvCxnSpPr>
                    <a:endCxn id="3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3D28F601-9C65-5412-8705-D8AF83D60FC1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BB4AAD24-3174-93A2-9497-2E6A478D26F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E91A2F09-FB78-1139-C7CF-A4A506CD81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02839854-919A-45D4-721B-8C9743CFEF8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0469A3F-99D2-70D0-ECD9-9E2E58D8B633}"/>
                  </a:ext>
                </a:extLst>
              </p:cNvPr>
              <p:cNvCxnSpPr>
                <a:stCxn id="135" idx="2"/>
                <a:endCxn id="57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5F2A749-A1E5-6E30-F8B9-CF5B714BEABD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9DF68B2-7852-8007-3737-B5F4A86122E4}"/>
                  </a:ext>
                </a:extLst>
              </p:cNvPr>
              <p:cNvCxnSpPr>
                <a:stCxn id="13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E0C6DD2-910D-FE5C-8746-A58FE47DB754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8CE5F5B-11AD-DAFF-EFC1-8557550649E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FB1674E-507A-D6F3-5107-78DF498D831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3B8D986-83A9-4BD5-D055-4AABB733C31E}"/>
              </a:ext>
            </a:extLst>
          </p:cNvPr>
          <p:cNvGrpSpPr/>
          <p:nvPr/>
        </p:nvGrpSpPr>
        <p:grpSpPr>
          <a:xfrm>
            <a:off x="3798454" y="4630187"/>
            <a:ext cx="2545688" cy="1720535"/>
            <a:chOff x="-2170772" y="2784954"/>
            <a:chExt cx="2712783" cy="1853712"/>
          </a:xfrm>
        </p:grpSpPr>
        <p:sp>
          <p:nvSpPr>
            <p:cNvPr id="146" name="Freeform 2">
              <a:extLst>
                <a:ext uri="{FF2B5EF4-FFF2-40B4-BE49-F238E27FC236}">
                  <a16:creationId xmlns:a16="http://schemas.microsoft.com/office/drawing/2014/main" id="{9BBD4A88-C69A-1A57-58DC-AB8D47D9A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832E946-7DC4-ACF8-AD34-CCF1BB0531B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BD62FD44-9D17-BB2C-7B6A-AD62D207CA7F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477" name="Group 327">
                  <a:extLst>
                    <a:ext uri="{FF2B5EF4-FFF2-40B4-BE49-F238E27FC236}">
                      <a16:creationId xmlns:a16="http://schemas.microsoft.com/office/drawing/2014/main" id="{AF156016-A430-D1AD-D7C9-75CDB3281E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81" name="Oval 1480">
                    <a:extLst>
                      <a:ext uri="{FF2B5EF4-FFF2-40B4-BE49-F238E27FC236}">
                        <a16:creationId xmlns:a16="http://schemas.microsoft.com/office/drawing/2014/main" id="{595E5C13-C007-3F3B-74F6-4885D60D434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82" name="Rectangle 1481">
                    <a:extLst>
                      <a:ext uri="{FF2B5EF4-FFF2-40B4-BE49-F238E27FC236}">
                        <a16:creationId xmlns:a16="http://schemas.microsoft.com/office/drawing/2014/main" id="{192350C6-32A2-E665-D08D-CFE059AAB4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83" name="Oval 1482">
                    <a:extLst>
                      <a:ext uri="{FF2B5EF4-FFF2-40B4-BE49-F238E27FC236}">
                        <a16:creationId xmlns:a16="http://schemas.microsoft.com/office/drawing/2014/main" id="{324ADBAE-CFD4-D351-56BB-B62DC80A8F7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84" name="Freeform 254">
                    <a:extLst>
                      <a:ext uri="{FF2B5EF4-FFF2-40B4-BE49-F238E27FC236}">
                        <a16:creationId xmlns:a16="http://schemas.microsoft.com/office/drawing/2014/main" id="{80F1F817-7460-7CBB-19AB-2AF614F0B2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85" name="Freeform 255">
                    <a:extLst>
                      <a:ext uri="{FF2B5EF4-FFF2-40B4-BE49-F238E27FC236}">
                        <a16:creationId xmlns:a16="http://schemas.microsoft.com/office/drawing/2014/main" id="{2221A434-3B4E-BCB4-AEB2-AE30C8A3DB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86" name="Freeform 256">
                    <a:extLst>
                      <a:ext uri="{FF2B5EF4-FFF2-40B4-BE49-F238E27FC236}">
                        <a16:creationId xmlns:a16="http://schemas.microsoft.com/office/drawing/2014/main" id="{7D26556B-D43F-7325-6D02-FD12A378E96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87" name="Freeform 257">
                    <a:extLst>
                      <a:ext uri="{FF2B5EF4-FFF2-40B4-BE49-F238E27FC236}">
                        <a16:creationId xmlns:a16="http://schemas.microsoft.com/office/drawing/2014/main" id="{A084411F-01F8-B8B9-43D0-65AE0028D7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88" name="Straight Connector 1487">
                    <a:extLst>
                      <a:ext uri="{FF2B5EF4-FFF2-40B4-BE49-F238E27FC236}">
                        <a16:creationId xmlns:a16="http://schemas.microsoft.com/office/drawing/2014/main" id="{2796FD1D-704C-91CF-CE56-A5A58873D0FD}"/>
                      </a:ext>
                    </a:extLst>
                  </p:cNvPr>
                  <p:cNvCxnSpPr>
                    <a:endCxn id="148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4" name="Straight Connector 1713">
                    <a:extLst>
                      <a:ext uri="{FF2B5EF4-FFF2-40B4-BE49-F238E27FC236}">
                        <a16:creationId xmlns:a16="http://schemas.microsoft.com/office/drawing/2014/main" id="{212DC969-15ED-990B-93F9-E92350BF123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78" name="Group 1477">
                  <a:extLst>
                    <a:ext uri="{FF2B5EF4-FFF2-40B4-BE49-F238E27FC236}">
                      <a16:creationId xmlns:a16="http://schemas.microsoft.com/office/drawing/2014/main" id="{55FCF711-50AB-712B-530E-F992614D1EB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479" name="Oval 1478">
                    <a:extLst>
                      <a:ext uri="{FF2B5EF4-FFF2-40B4-BE49-F238E27FC236}">
                        <a16:creationId xmlns:a16="http://schemas.microsoft.com/office/drawing/2014/main" id="{CF6B6380-D13B-EC23-A84F-282D47F3491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80" name="TextBox 1479">
                    <a:extLst>
                      <a:ext uri="{FF2B5EF4-FFF2-40B4-BE49-F238E27FC236}">
                        <a16:creationId xmlns:a16="http://schemas.microsoft.com/office/drawing/2014/main" id="{ABC42765-5B5D-02FD-6321-7DD1FFD736F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29DD65D-3758-FBF7-7DA7-ABD19A524457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84" name="Group 327">
                  <a:extLst>
                    <a:ext uri="{FF2B5EF4-FFF2-40B4-BE49-F238E27FC236}">
                      <a16:creationId xmlns:a16="http://schemas.microsoft.com/office/drawing/2014/main" id="{A4EB992C-88CE-F62D-ECD5-41DC2586A1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88" name="Oval 187">
                    <a:extLst>
                      <a:ext uri="{FF2B5EF4-FFF2-40B4-BE49-F238E27FC236}">
                        <a16:creationId xmlns:a16="http://schemas.microsoft.com/office/drawing/2014/main" id="{4729634B-2D9A-04A4-D170-F976A30F5B2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832F9065-1C26-B679-7F98-2377E62DA9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9FAA5EB8-E6BB-674E-6348-464DF95D6A4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1" name="Freeform 241">
                    <a:extLst>
                      <a:ext uri="{FF2B5EF4-FFF2-40B4-BE49-F238E27FC236}">
                        <a16:creationId xmlns:a16="http://schemas.microsoft.com/office/drawing/2014/main" id="{A48CDBE6-454B-F757-8B29-1878842F34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72" name="Freeform 242">
                    <a:extLst>
                      <a:ext uri="{FF2B5EF4-FFF2-40B4-BE49-F238E27FC236}">
                        <a16:creationId xmlns:a16="http://schemas.microsoft.com/office/drawing/2014/main" id="{9EE377E6-B6CD-B046-F6EB-3B6094B1C76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73" name="Freeform 243">
                    <a:extLst>
                      <a:ext uri="{FF2B5EF4-FFF2-40B4-BE49-F238E27FC236}">
                        <a16:creationId xmlns:a16="http://schemas.microsoft.com/office/drawing/2014/main" id="{634E35B1-6D1F-2DE5-3883-E0B422CF3E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74" name="Freeform 244">
                    <a:extLst>
                      <a:ext uri="{FF2B5EF4-FFF2-40B4-BE49-F238E27FC236}">
                        <a16:creationId xmlns:a16="http://schemas.microsoft.com/office/drawing/2014/main" id="{FC004DB3-7D5A-0FBE-B4B2-CCEDE98CA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75" name="Straight Connector 1474">
                    <a:extLst>
                      <a:ext uri="{FF2B5EF4-FFF2-40B4-BE49-F238E27FC236}">
                        <a16:creationId xmlns:a16="http://schemas.microsoft.com/office/drawing/2014/main" id="{0FBF461F-A557-84D8-F00F-7F283E0BF6CD}"/>
                      </a:ext>
                    </a:extLst>
                  </p:cNvPr>
                  <p:cNvCxnSpPr>
                    <a:endCxn id="19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6" name="Straight Connector 1475">
                    <a:extLst>
                      <a:ext uri="{FF2B5EF4-FFF2-40B4-BE49-F238E27FC236}">
                        <a16:creationId xmlns:a16="http://schemas.microsoft.com/office/drawing/2014/main" id="{841B6BDA-B945-1172-5552-B98C33B0C7F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5" name="Group 184">
                  <a:extLst>
                    <a:ext uri="{FF2B5EF4-FFF2-40B4-BE49-F238E27FC236}">
                      <a16:creationId xmlns:a16="http://schemas.microsoft.com/office/drawing/2014/main" id="{A1E7E0DB-7F27-6E07-7BD6-F03A9670EA1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86" name="Oval 185">
                    <a:extLst>
                      <a:ext uri="{FF2B5EF4-FFF2-40B4-BE49-F238E27FC236}">
                        <a16:creationId xmlns:a16="http://schemas.microsoft.com/office/drawing/2014/main" id="{2BC98C5E-7956-F4FC-ED41-B17F1CAF79D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4DABBB59-13EA-FEBB-E82A-2A87B435334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5A079544-3A2B-6029-CCD9-334AD6D4991D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71" name="Group 327">
                  <a:extLst>
                    <a:ext uri="{FF2B5EF4-FFF2-40B4-BE49-F238E27FC236}">
                      <a16:creationId xmlns:a16="http://schemas.microsoft.com/office/drawing/2014/main" id="{419C6731-3A6A-657A-77AA-90027BF7DD9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75" name="Oval 174">
                    <a:extLst>
                      <a:ext uri="{FF2B5EF4-FFF2-40B4-BE49-F238E27FC236}">
                        <a16:creationId xmlns:a16="http://schemas.microsoft.com/office/drawing/2014/main" id="{46FAFF01-BF96-664E-D00D-C4BB8F6BE9C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6" name="Rectangle 175">
                    <a:extLst>
                      <a:ext uri="{FF2B5EF4-FFF2-40B4-BE49-F238E27FC236}">
                        <a16:creationId xmlns:a16="http://schemas.microsoft.com/office/drawing/2014/main" id="{05E136D3-BD40-9FA2-12DA-138DE1121D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F544DB34-45DE-114E-087C-DB607C18222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8" name="Freeform 228">
                    <a:extLst>
                      <a:ext uri="{FF2B5EF4-FFF2-40B4-BE49-F238E27FC236}">
                        <a16:creationId xmlns:a16="http://schemas.microsoft.com/office/drawing/2014/main" id="{C0483025-CA81-44C2-D506-5FA0BC45EE3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9" name="Freeform 229">
                    <a:extLst>
                      <a:ext uri="{FF2B5EF4-FFF2-40B4-BE49-F238E27FC236}">
                        <a16:creationId xmlns:a16="http://schemas.microsoft.com/office/drawing/2014/main" id="{7E199520-4FAC-3183-B8E8-823612E612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0" name="Freeform 230">
                    <a:extLst>
                      <a:ext uri="{FF2B5EF4-FFF2-40B4-BE49-F238E27FC236}">
                        <a16:creationId xmlns:a16="http://schemas.microsoft.com/office/drawing/2014/main" id="{258BF1CE-419E-ADCF-4287-A2E74CF946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1" name="Freeform 231">
                    <a:extLst>
                      <a:ext uri="{FF2B5EF4-FFF2-40B4-BE49-F238E27FC236}">
                        <a16:creationId xmlns:a16="http://schemas.microsoft.com/office/drawing/2014/main" id="{414BA125-BB08-D390-FD24-ABEF5F19C63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8FB98AAE-B395-FF74-F636-50E22C3040EE}"/>
                      </a:ext>
                    </a:extLst>
                  </p:cNvPr>
                  <p:cNvCxnSpPr>
                    <a:endCxn id="17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37088F6C-303E-7CD5-F8A6-8C118E4A6DDA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>
                  <a:extLst>
                    <a:ext uri="{FF2B5EF4-FFF2-40B4-BE49-F238E27FC236}">
                      <a16:creationId xmlns:a16="http://schemas.microsoft.com/office/drawing/2014/main" id="{F8F0B9EA-A410-6B6D-A990-B9C8E984B42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B305021B-0B2F-A09D-E1E1-8EC4CADBFF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A1E9067F-F698-44E6-6A5D-55B0294A0FE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99B55A8D-AD3B-B5B6-B56F-7182E6C1E877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158" name="Group 327">
                  <a:extLst>
                    <a:ext uri="{FF2B5EF4-FFF2-40B4-BE49-F238E27FC236}">
                      <a16:creationId xmlns:a16="http://schemas.microsoft.com/office/drawing/2014/main" id="{34910C72-BF22-C0C6-9B1B-5F82D2BE30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0C7E9A80-4531-80EB-CF5A-FF0C9FA6D6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3" name="Rectangle 162">
                    <a:extLst>
                      <a:ext uri="{FF2B5EF4-FFF2-40B4-BE49-F238E27FC236}">
                        <a16:creationId xmlns:a16="http://schemas.microsoft.com/office/drawing/2014/main" id="{6D129F67-C20F-79D5-57E7-CD589902D9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4F73D3C0-6D4C-8C3F-8813-8558F9D8A7A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5" name="Freeform 215">
                    <a:extLst>
                      <a:ext uri="{FF2B5EF4-FFF2-40B4-BE49-F238E27FC236}">
                        <a16:creationId xmlns:a16="http://schemas.microsoft.com/office/drawing/2014/main" id="{38E1EA52-BA3D-6D3D-B8D4-71B0DC1616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6" name="Freeform 216">
                    <a:extLst>
                      <a:ext uri="{FF2B5EF4-FFF2-40B4-BE49-F238E27FC236}">
                        <a16:creationId xmlns:a16="http://schemas.microsoft.com/office/drawing/2014/main" id="{AE417AD7-F3EA-68E6-AFF3-858D629954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7" name="Freeform 217">
                    <a:extLst>
                      <a:ext uri="{FF2B5EF4-FFF2-40B4-BE49-F238E27FC236}">
                        <a16:creationId xmlns:a16="http://schemas.microsoft.com/office/drawing/2014/main" id="{9EE20868-4785-581F-956A-4AFC22CFEE1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8" name="Freeform 218">
                    <a:extLst>
                      <a:ext uri="{FF2B5EF4-FFF2-40B4-BE49-F238E27FC236}">
                        <a16:creationId xmlns:a16="http://schemas.microsoft.com/office/drawing/2014/main" id="{542902FD-DA35-229F-23A8-5843ADB1279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D55CADA1-E922-1FED-5C58-C283DEAE769A}"/>
                      </a:ext>
                    </a:extLst>
                  </p:cNvPr>
                  <p:cNvCxnSpPr>
                    <a:endCxn id="1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60A0E1B4-5546-8C50-A2EB-F862DB64AB7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2C356E88-6F8C-ED0C-645C-88D2BAAE3CF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64FE0A34-EB8C-1B8B-F794-A21FF051BD5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2B55066E-738F-C7C4-2DF5-6E14E52E69A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6724BDB-4976-26D9-0457-5658C7E6578D}"/>
                  </a:ext>
                </a:extLst>
              </p:cNvPr>
              <p:cNvCxnSpPr>
                <a:stCxn id="1480" idx="2"/>
                <a:endCxn id="187" idx="0"/>
              </p:cNvCxnSpPr>
              <p:nvPr/>
            </p:nvCxnSpPr>
            <p:spPr bwMode="auto">
              <a:xfrm>
                <a:off x="1991073" y="3242684"/>
                <a:ext cx="4230" cy="85198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B1883A3-7E3D-5A1E-C321-CEAF8B81798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93ED80C4-B374-6B5B-F0FF-F695E40CE2D6}"/>
                  </a:ext>
                </a:extLst>
              </p:cNvPr>
              <p:cNvCxnSpPr>
                <a:stCxn id="1481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2E0DCF3A-BE6D-8146-DD32-368E0ED6D7EA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0CF7C8DC-E729-BDAE-75A4-F6776014A8CC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C2CC6743-ADD8-7E0B-F9FD-4FE9381861E9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715" name="Freeform 2">
            <a:extLst>
              <a:ext uri="{FF2B5EF4-FFF2-40B4-BE49-F238E27FC236}">
                <a16:creationId xmlns:a16="http://schemas.microsoft.com/office/drawing/2014/main" id="{AD0DF0A2-B461-F8C8-523C-CE22023FE180}"/>
              </a:ext>
            </a:extLst>
          </p:cNvPr>
          <p:cNvSpPr>
            <a:spLocks/>
          </p:cNvSpPr>
          <p:nvPr/>
        </p:nvSpPr>
        <p:spPr bwMode="auto">
          <a:xfrm>
            <a:off x="6020448" y="3561929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16" name="Group 1715">
            <a:extLst>
              <a:ext uri="{FF2B5EF4-FFF2-40B4-BE49-F238E27FC236}">
                <a16:creationId xmlns:a16="http://schemas.microsoft.com/office/drawing/2014/main" id="{F37CDCA8-F69C-4D27-7170-896D6A8261C6}"/>
              </a:ext>
            </a:extLst>
          </p:cNvPr>
          <p:cNvGrpSpPr/>
          <p:nvPr/>
        </p:nvGrpSpPr>
        <p:grpSpPr>
          <a:xfrm>
            <a:off x="6243939" y="3698045"/>
            <a:ext cx="2215548" cy="1435167"/>
            <a:chOff x="833331" y="2873352"/>
            <a:chExt cx="2333625" cy="1590649"/>
          </a:xfrm>
        </p:grpSpPr>
        <p:grpSp>
          <p:nvGrpSpPr>
            <p:cNvPr id="1717" name="Group 1716">
              <a:extLst>
                <a:ext uri="{FF2B5EF4-FFF2-40B4-BE49-F238E27FC236}">
                  <a16:creationId xmlns:a16="http://schemas.microsoft.com/office/drawing/2014/main" id="{13289B74-131B-054F-B45A-28E646A1786F}"/>
                </a:ext>
              </a:extLst>
            </p:cNvPr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766" name="Group 327">
                <a:extLst>
                  <a:ext uri="{FF2B5EF4-FFF2-40B4-BE49-F238E27FC236}">
                    <a16:creationId xmlns:a16="http://schemas.microsoft.com/office/drawing/2014/main" id="{EA7A50D3-70C2-0985-6E95-6D233A19EC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70" name="Oval 1769">
                  <a:extLst>
                    <a:ext uri="{FF2B5EF4-FFF2-40B4-BE49-F238E27FC236}">
                      <a16:creationId xmlns:a16="http://schemas.microsoft.com/office/drawing/2014/main" id="{9098DE8B-E000-F125-9A66-C3009CC2AFFA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1" name="Rectangle 1770">
                  <a:extLst>
                    <a:ext uri="{FF2B5EF4-FFF2-40B4-BE49-F238E27FC236}">
                      <a16:creationId xmlns:a16="http://schemas.microsoft.com/office/drawing/2014/main" id="{93AAFB34-F3BF-CCF2-571C-6E432AE0703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2" name="Oval 1771">
                  <a:extLst>
                    <a:ext uri="{FF2B5EF4-FFF2-40B4-BE49-F238E27FC236}">
                      <a16:creationId xmlns:a16="http://schemas.microsoft.com/office/drawing/2014/main" id="{B305AD24-1AA4-1030-1EF9-F32314F2F1CF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73" name="Freeform 190">
                  <a:extLst>
                    <a:ext uri="{FF2B5EF4-FFF2-40B4-BE49-F238E27FC236}">
                      <a16:creationId xmlns:a16="http://schemas.microsoft.com/office/drawing/2014/main" id="{54408B4E-5A5D-85D5-21E1-7E10804B9A6C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4" name="Freeform 191">
                  <a:extLst>
                    <a:ext uri="{FF2B5EF4-FFF2-40B4-BE49-F238E27FC236}">
                      <a16:creationId xmlns:a16="http://schemas.microsoft.com/office/drawing/2014/main" id="{425293CA-03D7-C5A1-6772-9221A247B6F0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5" name="Freeform 192">
                  <a:extLst>
                    <a:ext uri="{FF2B5EF4-FFF2-40B4-BE49-F238E27FC236}">
                      <a16:creationId xmlns:a16="http://schemas.microsoft.com/office/drawing/2014/main" id="{C9F6B7A8-C46B-5174-8F77-D813DF7FF00A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6" name="Freeform 193">
                  <a:extLst>
                    <a:ext uri="{FF2B5EF4-FFF2-40B4-BE49-F238E27FC236}">
                      <a16:creationId xmlns:a16="http://schemas.microsoft.com/office/drawing/2014/main" id="{EFACE234-1079-7753-9C1D-4FC23512095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777" name="Straight Connector 1776">
                  <a:extLst>
                    <a:ext uri="{FF2B5EF4-FFF2-40B4-BE49-F238E27FC236}">
                      <a16:creationId xmlns:a16="http://schemas.microsoft.com/office/drawing/2014/main" id="{6E11BFB5-06DB-1CA7-9C1E-98BD6FECA367}"/>
                    </a:ext>
                  </a:extLst>
                </p:cNvPr>
                <p:cNvCxnSpPr>
                  <a:endCxn id="177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8" name="Straight Connector 1777">
                  <a:extLst>
                    <a:ext uri="{FF2B5EF4-FFF2-40B4-BE49-F238E27FC236}">
                      <a16:creationId xmlns:a16="http://schemas.microsoft.com/office/drawing/2014/main" id="{4F0C048E-11E1-C100-ADE9-0675A6DD3CF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67" name="Group 1766">
                <a:extLst>
                  <a:ext uri="{FF2B5EF4-FFF2-40B4-BE49-F238E27FC236}">
                    <a16:creationId xmlns:a16="http://schemas.microsoft.com/office/drawing/2014/main" id="{2D061F00-023A-92A3-64B8-E67CB3EA7A8A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68" name="Oval 1767">
                  <a:extLst>
                    <a:ext uri="{FF2B5EF4-FFF2-40B4-BE49-F238E27FC236}">
                      <a16:creationId xmlns:a16="http://schemas.microsoft.com/office/drawing/2014/main" id="{930C277B-8D98-D8C0-38B3-831A07185EE1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69" name="TextBox 1768">
                  <a:extLst>
                    <a:ext uri="{FF2B5EF4-FFF2-40B4-BE49-F238E27FC236}">
                      <a16:creationId xmlns:a16="http://schemas.microsoft.com/office/drawing/2014/main" id="{C2FB49A4-ACE9-0723-5350-D7867C6E1739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718" name="Group 1717">
              <a:extLst>
                <a:ext uri="{FF2B5EF4-FFF2-40B4-BE49-F238E27FC236}">
                  <a16:creationId xmlns:a16="http://schemas.microsoft.com/office/drawing/2014/main" id="{DCFC884F-A427-6BC5-45E3-5997F935BFCB}"/>
                </a:ext>
              </a:extLst>
            </p:cNvPr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753" name="Group 327">
                <a:extLst>
                  <a:ext uri="{FF2B5EF4-FFF2-40B4-BE49-F238E27FC236}">
                    <a16:creationId xmlns:a16="http://schemas.microsoft.com/office/drawing/2014/main" id="{32345814-78AC-B902-F143-0244AC9A56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7" name="Oval 1756">
                  <a:extLst>
                    <a:ext uri="{FF2B5EF4-FFF2-40B4-BE49-F238E27FC236}">
                      <a16:creationId xmlns:a16="http://schemas.microsoft.com/office/drawing/2014/main" id="{B7EFB9F7-9DC2-005E-D295-DC0B176C2503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58" name="Rectangle 1757">
                  <a:extLst>
                    <a:ext uri="{FF2B5EF4-FFF2-40B4-BE49-F238E27FC236}">
                      <a16:creationId xmlns:a16="http://schemas.microsoft.com/office/drawing/2014/main" id="{97DE8CA1-4E44-8753-898B-0803216AC6CB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59" name="Oval 1758">
                  <a:extLst>
                    <a:ext uri="{FF2B5EF4-FFF2-40B4-BE49-F238E27FC236}">
                      <a16:creationId xmlns:a16="http://schemas.microsoft.com/office/drawing/2014/main" id="{847E5CAA-14BA-9BEE-9AFD-8CAD63B6765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0" name="Freeform 177">
                  <a:extLst>
                    <a:ext uri="{FF2B5EF4-FFF2-40B4-BE49-F238E27FC236}">
                      <a16:creationId xmlns:a16="http://schemas.microsoft.com/office/drawing/2014/main" id="{1E534CB7-8E74-DDF3-BE8C-B8B9A54DB4C2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61" name="Freeform 178">
                  <a:extLst>
                    <a:ext uri="{FF2B5EF4-FFF2-40B4-BE49-F238E27FC236}">
                      <a16:creationId xmlns:a16="http://schemas.microsoft.com/office/drawing/2014/main" id="{A32FA10F-0276-833C-29C9-69860E62B490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62" name="Freeform 179">
                  <a:extLst>
                    <a:ext uri="{FF2B5EF4-FFF2-40B4-BE49-F238E27FC236}">
                      <a16:creationId xmlns:a16="http://schemas.microsoft.com/office/drawing/2014/main" id="{A8A4212D-4E47-58EF-0043-B29008FB1B20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63" name="Freeform 180">
                  <a:extLst>
                    <a:ext uri="{FF2B5EF4-FFF2-40B4-BE49-F238E27FC236}">
                      <a16:creationId xmlns:a16="http://schemas.microsoft.com/office/drawing/2014/main" id="{D5F5F65F-E1EA-2AC6-7319-05C453C369DA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764" name="Straight Connector 1763">
                  <a:extLst>
                    <a:ext uri="{FF2B5EF4-FFF2-40B4-BE49-F238E27FC236}">
                      <a16:creationId xmlns:a16="http://schemas.microsoft.com/office/drawing/2014/main" id="{7A03FF9F-0137-6A20-754E-E018F20F9EEF}"/>
                    </a:ext>
                  </a:extLst>
                </p:cNvPr>
                <p:cNvCxnSpPr>
                  <a:endCxn id="175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5" name="Straight Connector 1764">
                  <a:extLst>
                    <a:ext uri="{FF2B5EF4-FFF2-40B4-BE49-F238E27FC236}">
                      <a16:creationId xmlns:a16="http://schemas.microsoft.com/office/drawing/2014/main" id="{64936633-4503-812E-8CFB-4B71469E2E47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54" name="Group 1753">
                <a:extLst>
                  <a:ext uri="{FF2B5EF4-FFF2-40B4-BE49-F238E27FC236}">
                    <a16:creationId xmlns:a16="http://schemas.microsoft.com/office/drawing/2014/main" id="{625EBC11-90AA-02B0-74C8-81E10315D5CF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55" name="Oval 1754">
                  <a:extLst>
                    <a:ext uri="{FF2B5EF4-FFF2-40B4-BE49-F238E27FC236}">
                      <a16:creationId xmlns:a16="http://schemas.microsoft.com/office/drawing/2014/main" id="{042550BE-A089-A722-F382-52B3BFD2062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56" name="TextBox 1755">
                  <a:extLst>
                    <a:ext uri="{FF2B5EF4-FFF2-40B4-BE49-F238E27FC236}">
                      <a16:creationId xmlns:a16="http://schemas.microsoft.com/office/drawing/2014/main" id="{E1E1DB4A-BE16-576A-82F0-76368D8BB941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719" name="Group 1718">
              <a:extLst>
                <a:ext uri="{FF2B5EF4-FFF2-40B4-BE49-F238E27FC236}">
                  <a16:creationId xmlns:a16="http://schemas.microsoft.com/office/drawing/2014/main" id="{FADA6BC8-A1F5-F929-D19A-CD711AA4EB87}"/>
                </a:ext>
              </a:extLst>
            </p:cNvPr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740" name="Group 327">
                <a:extLst>
                  <a:ext uri="{FF2B5EF4-FFF2-40B4-BE49-F238E27FC236}">
                    <a16:creationId xmlns:a16="http://schemas.microsoft.com/office/drawing/2014/main" id="{CB6F7A3D-5E36-2FFC-672A-3D6716FA71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44" name="Oval 1743">
                  <a:extLst>
                    <a:ext uri="{FF2B5EF4-FFF2-40B4-BE49-F238E27FC236}">
                      <a16:creationId xmlns:a16="http://schemas.microsoft.com/office/drawing/2014/main" id="{C1DC05DB-225B-A2E1-8599-64215A60749E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45" name="Rectangle 1744">
                  <a:extLst>
                    <a:ext uri="{FF2B5EF4-FFF2-40B4-BE49-F238E27FC236}">
                      <a16:creationId xmlns:a16="http://schemas.microsoft.com/office/drawing/2014/main" id="{F6583BCA-A3BD-5DA1-CC8E-1E7188C97C52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46" name="Oval 1745">
                  <a:extLst>
                    <a:ext uri="{FF2B5EF4-FFF2-40B4-BE49-F238E27FC236}">
                      <a16:creationId xmlns:a16="http://schemas.microsoft.com/office/drawing/2014/main" id="{94D912B8-890E-5E13-53DE-FF34E7D7F2EF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47" name="Freeform 164">
                  <a:extLst>
                    <a:ext uri="{FF2B5EF4-FFF2-40B4-BE49-F238E27FC236}">
                      <a16:creationId xmlns:a16="http://schemas.microsoft.com/office/drawing/2014/main" id="{A5B90338-4C72-AAA0-D455-EDC2F9E30F0D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48" name="Freeform 165">
                  <a:extLst>
                    <a:ext uri="{FF2B5EF4-FFF2-40B4-BE49-F238E27FC236}">
                      <a16:creationId xmlns:a16="http://schemas.microsoft.com/office/drawing/2014/main" id="{6E08CB36-77FA-5AC8-4DD5-A06BBA848CF5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49" name="Freeform 166">
                  <a:extLst>
                    <a:ext uri="{FF2B5EF4-FFF2-40B4-BE49-F238E27FC236}">
                      <a16:creationId xmlns:a16="http://schemas.microsoft.com/office/drawing/2014/main" id="{58C5E74A-8AA7-A91F-29B0-303A830F4873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50" name="Freeform 167">
                  <a:extLst>
                    <a:ext uri="{FF2B5EF4-FFF2-40B4-BE49-F238E27FC236}">
                      <a16:creationId xmlns:a16="http://schemas.microsoft.com/office/drawing/2014/main" id="{3151BA28-2D8E-E7FD-E479-BC3D1E6887CB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751" name="Straight Connector 1750">
                  <a:extLst>
                    <a:ext uri="{FF2B5EF4-FFF2-40B4-BE49-F238E27FC236}">
                      <a16:creationId xmlns:a16="http://schemas.microsoft.com/office/drawing/2014/main" id="{EEF78D04-7DB2-2AC3-06F7-8E98E952B0B2}"/>
                    </a:ext>
                  </a:extLst>
                </p:cNvPr>
                <p:cNvCxnSpPr>
                  <a:endCxn id="174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2" name="Straight Connector 1751">
                  <a:extLst>
                    <a:ext uri="{FF2B5EF4-FFF2-40B4-BE49-F238E27FC236}">
                      <a16:creationId xmlns:a16="http://schemas.microsoft.com/office/drawing/2014/main" id="{55D25F04-562E-3112-8F25-46C5EF493E82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1" name="Group 1740">
                <a:extLst>
                  <a:ext uri="{FF2B5EF4-FFF2-40B4-BE49-F238E27FC236}">
                    <a16:creationId xmlns:a16="http://schemas.microsoft.com/office/drawing/2014/main" id="{CF094A40-1E64-61AE-0EAB-764E2ADDD890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742" name="Oval 1741">
                  <a:extLst>
                    <a:ext uri="{FF2B5EF4-FFF2-40B4-BE49-F238E27FC236}">
                      <a16:creationId xmlns:a16="http://schemas.microsoft.com/office/drawing/2014/main" id="{4849359D-3D8A-F259-4F03-FE11FCA1F04B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3" name="TextBox 1742">
                  <a:extLst>
                    <a:ext uri="{FF2B5EF4-FFF2-40B4-BE49-F238E27FC236}">
                      <a16:creationId xmlns:a16="http://schemas.microsoft.com/office/drawing/2014/main" id="{9BB9155E-9CE7-FF8A-5922-9C0C57E676FC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720" name="Group 1719">
              <a:extLst>
                <a:ext uri="{FF2B5EF4-FFF2-40B4-BE49-F238E27FC236}">
                  <a16:creationId xmlns:a16="http://schemas.microsoft.com/office/drawing/2014/main" id="{4E51518C-88E2-F273-E3B0-BD35E7B507C5}"/>
                </a:ext>
              </a:extLst>
            </p:cNvPr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727" name="Group 327">
                <a:extLst>
                  <a:ext uri="{FF2B5EF4-FFF2-40B4-BE49-F238E27FC236}">
                    <a16:creationId xmlns:a16="http://schemas.microsoft.com/office/drawing/2014/main" id="{4EC0CC09-40F4-5B13-177D-CEADE7BAA9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31" name="Oval 1730">
                  <a:extLst>
                    <a:ext uri="{FF2B5EF4-FFF2-40B4-BE49-F238E27FC236}">
                      <a16:creationId xmlns:a16="http://schemas.microsoft.com/office/drawing/2014/main" id="{88D4898E-30A0-9134-FBD6-515D2188D70C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2" name="Rectangle 1731">
                  <a:extLst>
                    <a:ext uri="{FF2B5EF4-FFF2-40B4-BE49-F238E27FC236}">
                      <a16:creationId xmlns:a16="http://schemas.microsoft.com/office/drawing/2014/main" id="{E5ABDBEC-8F75-4553-B422-EE8C41BC8DDD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33" name="Oval 1732">
                  <a:extLst>
                    <a:ext uri="{FF2B5EF4-FFF2-40B4-BE49-F238E27FC236}">
                      <a16:creationId xmlns:a16="http://schemas.microsoft.com/office/drawing/2014/main" id="{76DE7240-BF3A-1A55-0067-96C4B333AD7B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34" name="Freeform 151">
                  <a:extLst>
                    <a:ext uri="{FF2B5EF4-FFF2-40B4-BE49-F238E27FC236}">
                      <a16:creationId xmlns:a16="http://schemas.microsoft.com/office/drawing/2014/main" id="{22057031-AC22-D4A3-DF59-8E000396FA5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35" name="Freeform 152">
                  <a:extLst>
                    <a:ext uri="{FF2B5EF4-FFF2-40B4-BE49-F238E27FC236}">
                      <a16:creationId xmlns:a16="http://schemas.microsoft.com/office/drawing/2014/main" id="{845D252F-3F5D-A2C7-79A0-1B851929B27A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36" name="Freeform 153">
                  <a:extLst>
                    <a:ext uri="{FF2B5EF4-FFF2-40B4-BE49-F238E27FC236}">
                      <a16:creationId xmlns:a16="http://schemas.microsoft.com/office/drawing/2014/main" id="{74958262-A8B2-2762-BEAA-A2A1844AFB7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37" name="Freeform 154">
                  <a:extLst>
                    <a:ext uri="{FF2B5EF4-FFF2-40B4-BE49-F238E27FC236}">
                      <a16:creationId xmlns:a16="http://schemas.microsoft.com/office/drawing/2014/main" id="{724F7F92-BFDE-523E-BFAA-125F36A1CF7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738" name="Straight Connector 1737">
                  <a:extLst>
                    <a:ext uri="{FF2B5EF4-FFF2-40B4-BE49-F238E27FC236}">
                      <a16:creationId xmlns:a16="http://schemas.microsoft.com/office/drawing/2014/main" id="{DD490B87-A88A-7FFA-9877-72808F2ABE97}"/>
                    </a:ext>
                  </a:extLst>
                </p:cNvPr>
                <p:cNvCxnSpPr>
                  <a:endCxn id="1733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9" name="Straight Connector 1738">
                  <a:extLst>
                    <a:ext uri="{FF2B5EF4-FFF2-40B4-BE49-F238E27FC236}">
                      <a16:creationId xmlns:a16="http://schemas.microsoft.com/office/drawing/2014/main" id="{BE79DF23-06EC-8A6D-EF31-874BAF3A15E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8" name="Group 1727">
                <a:extLst>
                  <a:ext uri="{FF2B5EF4-FFF2-40B4-BE49-F238E27FC236}">
                    <a16:creationId xmlns:a16="http://schemas.microsoft.com/office/drawing/2014/main" id="{BD514D7B-EAC2-AFF5-32DC-4608CED40788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729" name="Oval 1728">
                  <a:extLst>
                    <a:ext uri="{FF2B5EF4-FFF2-40B4-BE49-F238E27FC236}">
                      <a16:creationId xmlns:a16="http://schemas.microsoft.com/office/drawing/2014/main" id="{232DEB46-4BF6-8A31-9D43-AB1919546DAB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30" name="TextBox 1729">
                  <a:extLst>
                    <a:ext uri="{FF2B5EF4-FFF2-40B4-BE49-F238E27FC236}">
                      <a16:creationId xmlns:a16="http://schemas.microsoft.com/office/drawing/2014/main" id="{D585ADC7-90C6-7F0A-E1CA-CC4DD505473F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721" name="Straight Connector 1720">
              <a:extLst>
                <a:ext uri="{FF2B5EF4-FFF2-40B4-BE49-F238E27FC236}">
                  <a16:creationId xmlns:a16="http://schemas.microsoft.com/office/drawing/2014/main" id="{1A34B086-7B35-4E25-A705-DE86D5239059}"/>
                </a:ext>
              </a:extLst>
            </p:cNvPr>
            <p:cNvCxnSpPr>
              <a:stCxn id="1769" idx="2"/>
              <a:endCxn id="1756" idx="0"/>
            </p:cNvCxnSpPr>
            <p:nvPr/>
          </p:nvCxnSpPr>
          <p:spPr bwMode="auto">
            <a:xfrm>
              <a:off x="1991073" y="3242684"/>
              <a:ext cx="4230" cy="85198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2" name="Straight Connector 1721">
              <a:extLst>
                <a:ext uri="{FF2B5EF4-FFF2-40B4-BE49-F238E27FC236}">
                  <a16:creationId xmlns:a16="http://schemas.microsoft.com/office/drawing/2014/main" id="{B97C5F68-8AFF-B528-A27D-DAE6C9C6165A}"/>
                </a:ext>
              </a:extLst>
            </p:cNvPr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3" name="Straight Connector 1722">
              <a:extLst>
                <a:ext uri="{FF2B5EF4-FFF2-40B4-BE49-F238E27FC236}">
                  <a16:creationId xmlns:a16="http://schemas.microsoft.com/office/drawing/2014/main" id="{FE8BA416-7DF2-9FBB-988B-61A0A599075C}"/>
                </a:ext>
              </a:extLst>
            </p:cNvPr>
            <p:cNvCxnSpPr>
              <a:stCxn id="1770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4" name="Straight Connector 1723">
              <a:extLst>
                <a:ext uri="{FF2B5EF4-FFF2-40B4-BE49-F238E27FC236}">
                  <a16:creationId xmlns:a16="http://schemas.microsoft.com/office/drawing/2014/main" id="{9773653B-E0B1-3726-E91F-C9175B243A86}"/>
                </a:ext>
              </a:extLst>
            </p:cNvPr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5" name="Straight Connector 1724">
              <a:extLst>
                <a:ext uri="{FF2B5EF4-FFF2-40B4-BE49-F238E27FC236}">
                  <a16:creationId xmlns:a16="http://schemas.microsoft.com/office/drawing/2014/main" id="{70344AEB-D882-56E4-14AD-A47E982F8F06}"/>
                </a:ext>
              </a:extLst>
            </p:cNvPr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26" name="Straight Connector 1725">
              <a:extLst>
                <a:ext uri="{FF2B5EF4-FFF2-40B4-BE49-F238E27FC236}">
                  <a16:creationId xmlns:a16="http://schemas.microsoft.com/office/drawing/2014/main" id="{67556486-6450-A2C0-FE15-C0233E325B93}"/>
                </a:ext>
              </a:extLst>
            </p:cNvPr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779" name="Straight Connector 1778">
            <a:extLst>
              <a:ext uri="{FF2B5EF4-FFF2-40B4-BE49-F238E27FC236}">
                <a16:creationId xmlns:a16="http://schemas.microsoft.com/office/drawing/2014/main" id="{D6790BAB-01EB-AC55-5333-046106CEF2BF}"/>
              </a:ext>
            </a:extLst>
          </p:cNvPr>
          <p:cNvCxnSpPr/>
          <p:nvPr/>
        </p:nvCxnSpPr>
        <p:spPr bwMode="auto">
          <a:xfrm flipH="1" flipV="1">
            <a:off x="3559468" y="4591549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80" name="Straight Connector 1779">
            <a:extLst>
              <a:ext uri="{FF2B5EF4-FFF2-40B4-BE49-F238E27FC236}">
                <a16:creationId xmlns:a16="http://schemas.microsoft.com/office/drawing/2014/main" id="{FF8ECE0D-9CCF-5D68-B8A1-0DFD4DA2FD0B}"/>
              </a:ext>
            </a:extLst>
          </p:cNvPr>
          <p:cNvCxnSpPr/>
          <p:nvPr/>
        </p:nvCxnSpPr>
        <p:spPr bwMode="auto">
          <a:xfrm flipV="1">
            <a:off x="6035950" y="4532667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81" name="TextBox 1780">
            <a:extLst>
              <a:ext uri="{FF2B5EF4-FFF2-40B4-BE49-F238E27FC236}">
                <a16:creationId xmlns:a16="http://schemas.microsoft.com/office/drawing/2014/main" id="{20E5A88D-CA7D-B51A-FCBD-E75F5BF9390F}"/>
              </a:ext>
            </a:extLst>
          </p:cNvPr>
          <p:cNvSpPr txBox="1"/>
          <p:nvPr/>
        </p:nvSpPr>
        <p:spPr>
          <a:xfrm>
            <a:off x="4006053" y="4689871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2</a:t>
            </a:r>
          </a:p>
        </p:txBody>
      </p:sp>
      <p:sp>
        <p:nvSpPr>
          <p:cNvPr id="1782" name="TextBox 1781">
            <a:extLst>
              <a:ext uri="{FF2B5EF4-FFF2-40B4-BE49-F238E27FC236}">
                <a16:creationId xmlns:a16="http://schemas.microsoft.com/office/drawing/2014/main" id="{42DEF61E-EA2F-03CB-31E8-7B1D79B22E13}"/>
              </a:ext>
            </a:extLst>
          </p:cNvPr>
          <p:cNvSpPr txBox="1"/>
          <p:nvPr/>
        </p:nvSpPr>
        <p:spPr>
          <a:xfrm>
            <a:off x="6056712" y="3603169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3</a:t>
            </a:r>
          </a:p>
        </p:txBody>
      </p:sp>
      <p:sp>
        <p:nvSpPr>
          <p:cNvPr id="1783" name="TextBox 1782">
            <a:extLst>
              <a:ext uri="{FF2B5EF4-FFF2-40B4-BE49-F238E27FC236}">
                <a16:creationId xmlns:a16="http://schemas.microsoft.com/office/drawing/2014/main" id="{7351B5D5-96B4-AE3D-CB44-6FFB1D2C50FD}"/>
              </a:ext>
            </a:extLst>
          </p:cNvPr>
          <p:cNvSpPr txBox="1"/>
          <p:nvPr/>
        </p:nvSpPr>
        <p:spPr>
          <a:xfrm>
            <a:off x="1141782" y="3813845"/>
            <a:ext cx="7535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 1</a:t>
            </a:r>
          </a:p>
        </p:txBody>
      </p:sp>
      <p:grpSp>
        <p:nvGrpSpPr>
          <p:cNvPr id="1784" name="Group 1783">
            <a:extLst>
              <a:ext uri="{FF2B5EF4-FFF2-40B4-BE49-F238E27FC236}">
                <a16:creationId xmlns:a16="http://schemas.microsoft.com/office/drawing/2014/main" id="{CC3E4FF1-D48B-FDEA-0A1C-B5D357E51C3B}"/>
              </a:ext>
            </a:extLst>
          </p:cNvPr>
          <p:cNvGrpSpPr/>
          <p:nvPr/>
        </p:nvGrpSpPr>
        <p:grpSpPr>
          <a:xfrm>
            <a:off x="7583589" y="4664776"/>
            <a:ext cx="1701734" cy="616172"/>
            <a:chOff x="7073692" y="5469792"/>
            <a:chExt cx="1701734" cy="616172"/>
          </a:xfrm>
        </p:grpSpPr>
        <p:grpSp>
          <p:nvGrpSpPr>
            <p:cNvPr id="1785" name="Group 1784">
              <a:extLst>
                <a:ext uri="{FF2B5EF4-FFF2-40B4-BE49-F238E27FC236}">
                  <a16:creationId xmlns:a16="http://schemas.microsoft.com/office/drawing/2014/main" id="{F31A92FD-2CE2-0012-D027-0FD84128607F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787" name="Freeform 2">
                <a:extLst>
                  <a:ext uri="{FF2B5EF4-FFF2-40B4-BE49-F238E27FC236}">
                    <a16:creationId xmlns:a16="http://schemas.microsoft.com/office/drawing/2014/main" id="{91C09103-E3A4-5AA2-6D6E-2141592DC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88" name="Group 327">
                <a:extLst>
                  <a:ext uri="{FF2B5EF4-FFF2-40B4-BE49-F238E27FC236}">
                    <a16:creationId xmlns:a16="http://schemas.microsoft.com/office/drawing/2014/main" id="{FA5AA74A-FEA9-BD40-A933-369F414D69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792" name="Oval 1791">
                  <a:extLst>
                    <a:ext uri="{FF2B5EF4-FFF2-40B4-BE49-F238E27FC236}">
                      <a16:creationId xmlns:a16="http://schemas.microsoft.com/office/drawing/2014/main" id="{869D1A28-9701-1884-5537-D7BA038339D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3" name="Rectangle 1792">
                  <a:extLst>
                    <a:ext uri="{FF2B5EF4-FFF2-40B4-BE49-F238E27FC236}">
                      <a16:creationId xmlns:a16="http://schemas.microsoft.com/office/drawing/2014/main" id="{445B3D90-598E-A52D-A423-F54F7C78B169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4" name="Oval 1793">
                  <a:extLst>
                    <a:ext uri="{FF2B5EF4-FFF2-40B4-BE49-F238E27FC236}">
                      <a16:creationId xmlns:a16="http://schemas.microsoft.com/office/drawing/2014/main" id="{9A4D28D4-9EDD-3AE0-072F-B5D116E5EC48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95" name="Freeform 376">
                  <a:extLst>
                    <a:ext uri="{FF2B5EF4-FFF2-40B4-BE49-F238E27FC236}">
                      <a16:creationId xmlns:a16="http://schemas.microsoft.com/office/drawing/2014/main" id="{C960F838-21D3-3FBF-8B8E-64CAAE22C50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6" name="Freeform 377">
                  <a:extLst>
                    <a:ext uri="{FF2B5EF4-FFF2-40B4-BE49-F238E27FC236}">
                      <a16:creationId xmlns:a16="http://schemas.microsoft.com/office/drawing/2014/main" id="{2D95C947-07FE-2F34-4D7F-F32543E53CFB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7" name="Freeform 378">
                  <a:extLst>
                    <a:ext uri="{FF2B5EF4-FFF2-40B4-BE49-F238E27FC236}">
                      <a16:creationId xmlns:a16="http://schemas.microsoft.com/office/drawing/2014/main" id="{B08EDE2C-9F47-8816-7E29-D01FDB01269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8" name="Freeform 379">
                  <a:extLst>
                    <a:ext uri="{FF2B5EF4-FFF2-40B4-BE49-F238E27FC236}">
                      <a16:creationId xmlns:a16="http://schemas.microsoft.com/office/drawing/2014/main" id="{F46442B1-A452-190E-F295-065F2642AB23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799" name="Straight Connector 1798">
                  <a:extLst>
                    <a:ext uri="{FF2B5EF4-FFF2-40B4-BE49-F238E27FC236}">
                      <a16:creationId xmlns:a16="http://schemas.microsoft.com/office/drawing/2014/main" id="{56DC6C7E-CDEA-A082-65AA-B3B84A2D15B6}"/>
                    </a:ext>
                  </a:extLst>
                </p:cNvPr>
                <p:cNvCxnSpPr>
                  <a:endCxn id="179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0" name="Straight Connector 1799">
                  <a:extLst>
                    <a:ext uri="{FF2B5EF4-FFF2-40B4-BE49-F238E27FC236}">
                      <a16:creationId xmlns:a16="http://schemas.microsoft.com/office/drawing/2014/main" id="{059BB655-4C2D-C392-B4B4-B702C5B9037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9" name="Group 1788">
                <a:extLst>
                  <a:ext uri="{FF2B5EF4-FFF2-40B4-BE49-F238E27FC236}">
                    <a16:creationId xmlns:a16="http://schemas.microsoft.com/office/drawing/2014/main" id="{84BEDD2D-2779-488B-F517-0085D1ABB597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1790" name="Oval 1789">
                  <a:extLst>
                    <a:ext uri="{FF2B5EF4-FFF2-40B4-BE49-F238E27FC236}">
                      <a16:creationId xmlns:a16="http://schemas.microsoft.com/office/drawing/2014/main" id="{2F8D0ED6-6C7E-159E-220A-200085351DB9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91" name="TextBox 1790">
                  <a:extLst>
                    <a:ext uri="{FF2B5EF4-FFF2-40B4-BE49-F238E27FC236}">
                      <a16:creationId xmlns:a16="http://schemas.microsoft.com/office/drawing/2014/main" id="{E69550C7-6AE2-0B25-26D3-663753B04B0A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786" name="Straight Connector 1785">
              <a:extLst>
                <a:ext uri="{FF2B5EF4-FFF2-40B4-BE49-F238E27FC236}">
                  <a16:creationId xmlns:a16="http://schemas.microsoft.com/office/drawing/2014/main" id="{FD38C467-102D-01F8-CA75-0AEC27148613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801" name="Group 117">
            <a:extLst>
              <a:ext uri="{FF2B5EF4-FFF2-40B4-BE49-F238E27FC236}">
                <a16:creationId xmlns:a16="http://schemas.microsoft.com/office/drawing/2014/main" id="{9E922F03-77FC-10D2-165E-9CFD745E7D7E}"/>
              </a:ext>
            </a:extLst>
          </p:cNvPr>
          <p:cNvGrpSpPr>
            <a:grpSpLocks/>
          </p:cNvGrpSpPr>
          <p:nvPr/>
        </p:nvGrpSpPr>
        <p:grpSpPr bwMode="auto">
          <a:xfrm>
            <a:off x="6226202" y="4630770"/>
            <a:ext cx="2590803" cy="1117600"/>
            <a:chOff x="2244" y="2236"/>
            <a:chExt cx="1632" cy="704"/>
          </a:xfrm>
        </p:grpSpPr>
        <p:sp>
          <p:nvSpPr>
            <p:cNvPr id="1802" name="AutoShape 118">
              <a:extLst>
                <a:ext uri="{FF2B5EF4-FFF2-40B4-BE49-F238E27FC236}">
                  <a16:creationId xmlns:a16="http://schemas.microsoft.com/office/drawing/2014/main" id="{D26D1159-8E49-48DB-A261-D43A39CE03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97965">
              <a:off x="2089" y="2391"/>
              <a:ext cx="484" cy="174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3" name="Text Box 119">
              <a:extLst>
                <a:ext uri="{FF2B5EF4-FFF2-40B4-BE49-F238E27FC236}">
                  <a16:creationId xmlns:a16="http://schemas.microsoft.com/office/drawing/2014/main" id="{F8C8B9DA-3E1E-2718-94BC-D30E29491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5" y="2614"/>
              <a:ext cx="155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BGP advertisement:</a:t>
              </a:r>
            </a:p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 X</a:t>
              </a:r>
            </a:p>
          </p:txBody>
        </p:sp>
      </p:grpSp>
      <p:sp>
        <p:nvSpPr>
          <p:cNvPr id="1806" name="Rectangle 3">
            <a:extLst>
              <a:ext uri="{FF2B5EF4-FFF2-40B4-BE49-F238E27FC236}">
                <a16:creationId xmlns:a16="http://schemas.microsoft.com/office/drawing/2014/main" id="{D97D1AA7-FE37-F5A4-CB3C-F048A6269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655" y="-34105"/>
            <a:ext cx="7772400" cy="492443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cs typeface="+mj-cs"/>
              </a:rPr>
              <a:t>BGP basics</a:t>
            </a:r>
          </a:p>
        </p:txBody>
      </p:sp>
    </p:spTree>
    <p:extLst>
      <p:ext uri="{BB962C8B-B14F-4D97-AF65-F5344CB8AC3E}">
        <p14:creationId xmlns:p14="http://schemas.microsoft.com/office/powerpoint/2010/main" val="105707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pic>
        <p:nvPicPr>
          <p:cNvPr id="6" name="Picture 121" descr="underline_base">
            <a:extLst>
              <a:ext uri="{FF2B5EF4-FFF2-40B4-BE49-F238E27FC236}">
                <a16:creationId xmlns:a16="http://schemas.microsoft.com/office/drawing/2014/main" id="{69B2A810-2CE2-AC4B-83F0-C4D915EA8151}"/>
              </a:ext>
            </a:extLst>
          </p:cNvPr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69" y="475557"/>
            <a:ext cx="2553558" cy="20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6" name="Rectangle 3">
            <a:extLst>
              <a:ext uri="{FF2B5EF4-FFF2-40B4-BE49-F238E27FC236}">
                <a16:creationId xmlns:a16="http://schemas.microsoft.com/office/drawing/2014/main" id="{D97D1AA7-FE37-F5A4-CB3C-F048A6269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655" y="-34105"/>
            <a:ext cx="7772400" cy="492443"/>
          </a:xfrm>
        </p:spPr>
        <p:txBody>
          <a:bodyPr/>
          <a:lstStyle/>
          <a:p>
            <a:pPr>
              <a:defRPr/>
            </a:pPr>
            <a:r>
              <a:rPr lang="en-US" sz="3200" b="1" dirty="0">
                <a:cs typeface="+mj-cs"/>
              </a:rPr>
              <a:t>BGP basics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91989-C11E-1F3C-FFB7-FC191A9003BD}"/>
              </a:ext>
            </a:extLst>
          </p:cNvPr>
          <p:cNvSpPr txBox="1"/>
          <p:nvPr/>
        </p:nvSpPr>
        <p:spPr>
          <a:xfrm>
            <a:off x="838200" y="1371600"/>
            <a:ext cx="58015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Advertisements with BGP also include “BGP attributes”</a:t>
            </a:r>
          </a:p>
          <a:p>
            <a:endParaRPr lang="en-US" dirty="0"/>
          </a:p>
          <a:p>
            <a:r>
              <a:rPr lang="en-US" b="1" dirty="0"/>
              <a:t>Prefix</a:t>
            </a:r>
            <a:r>
              <a:rPr lang="en-US" dirty="0"/>
              <a:t> (</a:t>
            </a:r>
            <a:r>
              <a:rPr lang="en-US" dirty="0" err="1"/>
              <a:t>ip</a:t>
            </a:r>
            <a:r>
              <a:rPr lang="en-US" dirty="0"/>
              <a:t> address or subnet) + </a:t>
            </a:r>
            <a:r>
              <a:rPr lang="en-US" b="1" dirty="0"/>
              <a:t>attributes</a:t>
            </a:r>
            <a:r>
              <a:rPr lang="en-US" dirty="0"/>
              <a:t> = “</a:t>
            </a:r>
            <a:r>
              <a:rPr lang="en-US" b="1" dirty="0"/>
              <a:t>route</a:t>
            </a:r>
            <a:r>
              <a:rPr lang="en-US" dirty="0"/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2BE1E-B7E0-513B-92C5-BF912E5C863E}"/>
              </a:ext>
            </a:extLst>
          </p:cNvPr>
          <p:cNvSpPr txBox="1"/>
          <p:nvPr/>
        </p:nvSpPr>
        <p:spPr>
          <a:xfrm>
            <a:off x="858149" y="2590800"/>
            <a:ext cx="91791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ill Sans MT" charset="0"/>
              </a:rPr>
              <a:t>Two important attributes: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90"/>
                </a:solidFill>
                <a:latin typeface="Gill Sans MT" charset="0"/>
              </a:rPr>
              <a:t>AS-PATH: </a:t>
            </a:r>
            <a:r>
              <a:rPr lang="en-US" sz="2400" dirty="0">
                <a:latin typeface="Gill Sans MT" charset="0"/>
              </a:rPr>
              <a:t>list of </a:t>
            </a:r>
            <a:r>
              <a:rPr lang="en-US" sz="2400" dirty="0" err="1">
                <a:latin typeface="Gill Sans MT" charset="0"/>
              </a:rPr>
              <a:t>ASes</a:t>
            </a:r>
            <a:r>
              <a:rPr lang="en-US" sz="2400" dirty="0">
                <a:latin typeface="Gill Sans MT" charset="0"/>
              </a:rPr>
              <a:t> through which prefix advertisement has passed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90"/>
                </a:solidFill>
                <a:latin typeface="Gill Sans MT" charset="0"/>
              </a:rPr>
              <a:t>NEXT-HOP</a:t>
            </a:r>
            <a:r>
              <a:rPr lang="en-US" sz="2400" dirty="0">
                <a:solidFill>
                  <a:srgbClr val="CC0000"/>
                </a:solidFill>
                <a:latin typeface="Gill Sans MT" charset="0"/>
              </a:rPr>
              <a:t>:</a:t>
            </a:r>
            <a:r>
              <a:rPr lang="en-US" sz="2400" dirty="0">
                <a:latin typeface="Gill Sans MT" charset="0"/>
              </a:rPr>
              <a:t> indicates specific internal-AS router to next-hop AS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09057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4" name="Content Placeholder 39">
            <a:extLst>
              <a:ext uri="{FF2B5EF4-FFF2-40B4-BE49-F238E27FC236}">
                <a16:creationId xmlns:a16="http://schemas.microsoft.com/office/drawing/2014/main" id="{29F01BCD-C522-761D-88C3-7766BE0522E3}"/>
              </a:ext>
            </a:extLst>
          </p:cNvPr>
          <p:cNvSpPr txBox="1">
            <a:spLocks/>
          </p:cNvSpPr>
          <p:nvPr/>
        </p:nvSpPr>
        <p:spPr>
          <a:xfrm>
            <a:off x="685800" y="4311072"/>
            <a:ext cx="8229600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2d learns (via iBGP) it can route to X via 2a or 2c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i="1" dirty="0">
                <a:solidFill>
                  <a:srgbClr val="000090"/>
                </a:solidFill>
              </a:rPr>
              <a:t>hot potato routing: </a:t>
            </a:r>
            <a:r>
              <a:rPr lang="en-US" sz="2400" dirty="0"/>
              <a:t>choose local gateway that has least intra-domain cost (e.g., 2d chooses 2a, even though more AS hops to </a:t>
            </a:r>
            <a:r>
              <a:rPr lang="en-US" sz="2400" i="1" dirty="0"/>
              <a:t>X</a:t>
            </a:r>
            <a:r>
              <a:rPr lang="en-US" sz="2400" dirty="0"/>
              <a:t>): don’t worry about inter-domain cost!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36" descr="underline_base">
            <a:extLst>
              <a:ext uri="{FF2B5EF4-FFF2-40B4-BE49-F238E27FC236}">
                <a16:creationId xmlns:a16="http://schemas.microsoft.com/office/drawing/2014/main" id="{35206EE1-5935-48A7-98AF-DD1B717C1F4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9667"/>
            <a:ext cx="457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6EE1BB4-1718-5076-D6AA-A2BE33E13375}"/>
              </a:ext>
            </a:extLst>
          </p:cNvPr>
          <p:cNvGrpSpPr/>
          <p:nvPr/>
        </p:nvGrpSpPr>
        <p:grpSpPr>
          <a:xfrm>
            <a:off x="396287" y="1237189"/>
            <a:ext cx="2557336" cy="1719017"/>
            <a:chOff x="-2170772" y="2784954"/>
            <a:chExt cx="2712783" cy="1853712"/>
          </a:xfrm>
        </p:grpSpPr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8C29D5B7-32C0-4DBE-4D69-5E2EF4D3E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AA9418-6B4A-16CC-3513-702A5676F79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590649"/>
              <a:chOff x="833331" y="2873352"/>
              <a:chExt cx="2333625" cy="159064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0E4934F-240D-C44E-1694-B37B800237E6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60" name="Group 327">
                  <a:extLst>
                    <a:ext uri="{FF2B5EF4-FFF2-40B4-BE49-F238E27FC236}">
                      <a16:creationId xmlns:a16="http://schemas.microsoft.com/office/drawing/2014/main" id="{D853303B-39E6-B8FF-215F-1EA4A59AC5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792" name="Oval 1791">
                    <a:extLst>
                      <a:ext uri="{FF2B5EF4-FFF2-40B4-BE49-F238E27FC236}">
                        <a16:creationId xmlns:a16="http://schemas.microsoft.com/office/drawing/2014/main" id="{D14E969A-D3F6-27ED-E021-33511B363B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3" name="Rectangle 1792">
                    <a:extLst>
                      <a:ext uri="{FF2B5EF4-FFF2-40B4-BE49-F238E27FC236}">
                        <a16:creationId xmlns:a16="http://schemas.microsoft.com/office/drawing/2014/main" id="{79410BBF-76B8-3657-57DB-4577D1442B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94" name="Oval 1793">
                    <a:extLst>
                      <a:ext uri="{FF2B5EF4-FFF2-40B4-BE49-F238E27FC236}">
                        <a16:creationId xmlns:a16="http://schemas.microsoft.com/office/drawing/2014/main" id="{4B42108D-C98C-1F54-AE0F-D2B9ED396AB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795" name="Freeform 179">
                    <a:extLst>
                      <a:ext uri="{FF2B5EF4-FFF2-40B4-BE49-F238E27FC236}">
                        <a16:creationId xmlns:a16="http://schemas.microsoft.com/office/drawing/2014/main" id="{8FFB8CAC-FB13-951B-166F-421528D387F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96" name="Freeform 180">
                    <a:extLst>
                      <a:ext uri="{FF2B5EF4-FFF2-40B4-BE49-F238E27FC236}">
                        <a16:creationId xmlns:a16="http://schemas.microsoft.com/office/drawing/2014/main" id="{A247207E-303B-0458-DCB7-B74BF38252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97" name="Freeform 181">
                    <a:extLst>
                      <a:ext uri="{FF2B5EF4-FFF2-40B4-BE49-F238E27FC236}">
                        <a16:creationId xmlns:a16="http://schemas.microsoft.com/office/drawing/2014/main" id="{16ABF632-167C-6ED0-8335-5E86A4E80F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98" name="Freeform 182">
                    <a:extLst>
                      <a:ext uri="{FF2B5EF4-FFF2-40B4-BE49-F238E27FC236}">
                        <a16:creationId xmlns:a16="http://schemas.microsoft.com/office/drawing/2014/main" id="{AA289EE8-9C4B-C339-CDE2-32F0E54FA2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99" name="Straight Connector 1798">
                    <a:extLst>
                      <a:ext uri="{FF2B5EF4-FFF2-40B4-BE49-F238E27FC236}">
                        <a16:creationId xmlns:a16="http://schemas.microsoft.com/office/drawing/2014/main" id="{694453E6-733F-F1C5-4722-478469D988CE}"/>
                      </a:ext>
                    </a:extLst>
                  </p:cNvPr>
                  <p:cNvCxnSpPr>
                    <a:endCxn id="179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0" name="Straight Connector 1799">
                    <a:extLst>
                      <a:ext uri="{FF2B5EF4-FFF2-40B4-BE49-F238E27FC236}">
                        <a16:creationId xmlns:a16="http://schemas.microsoft.com/office/drawing/2014/main" id="{30FFD5B5-79E7-C3B1-829E-2C9987E06F8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D9E6AF83-0D50-9341-27BB-60F322921B1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B4C9988C-7B32-546C-3A77-87419DA5DB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21BA003D-96C3-F2CA-C582-2A6C1D94406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27F0912-C3B3-001C-87BE-89C226244FA6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47" name="Group 327">
                  <a:extLst>
                    <a:ext uri="{FF2B5EF4-FFF2-40B4-BE49-F238E27FC236}">
                      <a16:creationId xmlns:a16="http://schemas.microsoft.com/office/drawing/2014/main" id="{F184BCBF-B6A6-9FC0-52C4-4313DDE7AD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4E1D890A-C9D5-CA29-6814-1FF84ED37A5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Rectangle 51">
                    <a:extLst>
                      <a:ext uri="{FF2B5EF4-FFF2-40B4-BE49-F238E27FC236}">
                        <a16:creationId xmlns:a16="http://schemas.microsoft.com/office/drawing/2014/main" id="{3EA9BC1E-9DC0-CEB3-0EC7-F2F2AE4C6C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D349E661-3D92-B68B-A076-028F7496776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4" name="Freeform 166">
                    <a:extLst>
                      <a:ext uri="{FF2B5EF4-FFF2-40B4-BE49-F238E27FC236}">
                        <a16:creationId xmlns:a16="http://schemas.microsoft.com/office/drawing/2014/main" id="{9A4BD4FA-009A-ECD2-4631-D0EA6E59DA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167">
                    <a:extLst>
                      <a:ext uri="{FF2B5EF4-FFF2-40B4-BE49-F238E27FC236}">
                        <a16:creationId xmlns:a16="http://schemas.microsoft.com/office/drawing/2014/main" id="{CA6B1D3D-C9BB-B961-0864-6DB1BCECAC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" name="Freeform 168">
                    <a:extLst>
                      <a:ext uri="{FF2B5EF4-FFF2-40B4-BE49-F238E27FC236}">
                        <a16:creationId xmlns:a16="http://schemas.microsoft.com/office/drawing/2014/main" id="{7C71C2E7-3DB2-D4DD-C6EE-FC5B96E774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7" name="Freeform 169">
                    <a:extLst>
                      <a:ext uri="{FF2B5EF4-FFF2-40B4-BE49-F238E27FC236}">
                        <a16:creationId xmlns:a16="http://schemas.microsoft.com/office/drawing/2014/main" id="{DB612743-EA89-C5B5-6B48-08027CFF3F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6A509C5D-5894-E59C-CFFB-05EB44E2C6C1}"/>
                      </a:ext>
                    </a:extLst>
                  </p:cNvPr>
                  <p:cNvCxnSpPr>
                    <a:endCxn id="5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1D4CA05C-9BCD-690D-43A4-A16D00684C4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0F5F82DE-779A-6F0A-AAAC-0761A88521CD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43E20591-D89D-1F8A-4654-7964D0C7EF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1CB84B8-936B-72D7-1F7E-335162C243D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4B9270E-8AF7-5D7B-DEDB-84AA0424E51A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34" name="Group 327">
                  <a:extLst>
                    <a:ext uri="{FF2B5EF4-FFF2-40B4-BE49-F238E27FC236}">
                      <a16:creationId xmlns:a16="http://schemas.microsoft.com/office/drawing/2014/main" id="{BDFCEF49-174E-0DF9-662B-351B73FBF0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898C8D6D-138E-B5C6-023B-FF17E6F9A77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48F267CF-7201-E76C-146B-13295D4EE0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274C1F77-DA0B-52E8-EAC4-2169C2B8ED5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1" name="Freeform 151">
                    <a:extLst>
                      <a:ext uri="{FF2B5EF4-FFF2-40B4-BE49-F238E27FC236}">
                        <a16:creationId xmlns:a16="http://schemas.microsoft.com/office/drawing/2014/main" id="{A8921007-AB7E-901B-276E-07649D7F62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152">
                    <a:extLst>
                      <a:ext uri="{FF2B5EF4-FFF2-40B4-BE49-F238E27FC236}">
                        <a16:creationId xmlns:a16="http://schemas.microsoft.com/office/drawing/2014/main" id="{E2EBD28B-A2B4-0FD1-D44F-E59A8889925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3" name="Freeform 153">
                    <a:extLst>
                      <a:ext uri="{FF2B5EF4-FFF2-40B4-BE49-F238E27FC236}">
                        <a16:creationId xmlns:a16="http://schemas.microsoft.com/office/drawing/2014/main" id="{74241F8B-80D2-C175-C02C-B0029CD04C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4" name="Freeform 156">
                    <a:extLst>
                      <a:ext uri="{FF2B5EF4-FFF2-40B4-BE49-F238E27FC236}">
                        <a16:creationId xmlns:a16="http://schemas.microsoft.com/office/drawing/2014/main" id="{3035C49A-60FB-6236-7839-94C107B74A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2E02F2EF-E65D-BDEF-330B-1FEAB182E77B}"/>
                      </a:ext>
                    </a:extLst>
                  </p:cNvPr>
                  <p:cNvCxnSpPr>
                    <a:endCxn id="4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F4001D66-227F-185B-F711-44EF108F7E9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4034B3D9-7C46-99AB-66DB-2216C11188A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8460" cy="369332"/>
                  <a:chOff x="667045" y="1708643"/>
                  <a:chExt cx="428460" cy="369332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30786C11-D201-1F10-E7BD-C42F0C2108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03F835E4-866F-C320-4377-D2414F21288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84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D073032-D58C-ED86-5F89-D7DF66C1FF98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69332"/>
                <a:chOff x="1736090" y="2873352"/>
                <a:chExt cx="565150" cy="369332"/>
              </a:xfrm>
            </p:grpSpPr>
            <p:grpSp>
              <p:nvGrpSpPr>
                <p:cNvPr id="21" name="Group 327">
                  <a:extLst>
                    <a:ext uri="{FF2B5EF4-FFF2-40B4-BE49-F238E27FC236}">
                      <a16:creationId xmlns:a16="http://schemas.microsoft.com/office/drawing/2014/main" id="{23135D76-0388-ADD0-0A57-5770C2F364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3109D30F-B7C7-E035-EDE1-48FF6FF9559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0142DD3A-6E63-7031-1B8E-CC7239D867E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CD49027A-5D97-C148-724B-D6B35312F5C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" name="Freeform 138">
                    <a:extLst>
                      <a:ext uri="{FF2B5EF4-FFF2-40B4-BE49-F238E27FC236}">
                        <a16:creationId xmlns:a16="http://schemas.microsoft.com/office/drawing/2014/main" id="{9B67BED4-F918-9F8F-D3B0-2B58CFE1C1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139">
                    <a:extLst>
                      <a:ext uri="{FF2B5EF4-FFF2-40B4-BE49-F238E27FC236}">
                        <a16:creationId xmlns:a16="http://schemas.microsoft.com/office/drawing/2014/main" id="{6C5630B2-2586-E15F-2258-A3A4E77C5FA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" name="Freeform 140">
                    <a:extLst>
                      <a:ext uri="{FF2B5EF4-FFF2-40B4-BE49-F238E27FC236}">
                        <a16:creationId xmlns:a16="http://schemas.microsoft.com/office/drawing/2014/main" id="{AA31D07B-B716-D850-5F0F-8D90ECB8D4F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" name="Freeform 141">
                    <a:extLst>
                      <a:ext uri="{FF2B5EF4-FFF2-40B4-BE49-F238E27FC236}">
                        <a16:creationId xmlns:a16="http://schemas.microsoft.com/office/drawing/2014/main" id="{5956097A-5866-FEE9-7ADC-2C2DE7C818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6D4A5F8-5031-5C5D-B1A0-663831813AC5}"/>
                      </a:ext>
                    </a:extLst>
                  </p:cNvPr>
                  <p:cNvCxnSpPr>
                    <a:endCxn id="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7964C5E6-414D-F380-3A69-0AA6A2E9978F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46F235D7-F22F-090C-1BBB-BDC4AA1240E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1422" cy="369332"/>
                  <a:chOff x="667045" y="1708643"/>
                  <a:chExt cx="441422" cy="369332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021289E3-D08A-F886-48A1-FE7B662AF2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5C33B04-EA77-5D39-3C11-99DCF1E7F71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14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2E136C9-D054-B8BD-CCDC-DC2790E6499F}"/>
                  </a:ext>
                </a:extLst>
              </p:cNvPr>
              <p:cNvCxnSpPr>
                <a:stCxn id="179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A0F4273-4842-F6F2-EA6E-02E3A893BAE8}"/>
                  </a:ext>
                </a:extLst>
              </p:cNvPr>
              <p:cNvCxnSpPr/>
              <p:nvPr/>
            </p:nvCxnSpPr>
            <p:spPr bwMode="auto">
              <a:xfrm>
                <a:off x="1315140" y="3783345"/>
                <a:ext cx="489235" cy="35258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CBBCFD-A732-82F4-1B52-E2D253519C19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DDB1A15-2EA0-0099-E5F1-1B2470F01762}"/>
                  </a:ext>
                </a:extLst>
              </p:cNvPr>
              <p:cNvCxnSpPr>
                <a:endCxn id="1792" idx="2"/>
              </p:cNvCxnSpPr>
              <p:nvPr/>
            </p:nvCxnSpPr>
            <p:spPr bwMode="auto">
              <a:xfrm flipV="1">
                <a:off x="1319809" y="3078707"/>
                <a:ext cx="417868" cy="457019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801" name="Freeform 2">
            <a:extLst>
              <a:ext uri="{FF2B5EF4-FFF2-40B4-BE49-F238E27FC236}">
                <a16:creationId xmlns:a16="http://schemas.microsoft.com/office/drawing/2014/main" id="{5A957DBC-CD38-B62D-147C-272131FB55DA}"/>
              </a:ext>
            </a:extLst>
          </p:cNvPr>
          <p:cNvSpPr>
            <a:spLocks/>
          </p:cNvSpPr>
          <p:nvPr/>
        </p:nvSpPr>
        <p:spPr bwMode="auto">
          <a:xfrm>
            <a:off x="3057092" y="2164360"/>
            <a:ext cx="2545688" cy="1720535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02" name="Group 1801">
            <a:extLst>
              <a:ext uri="{FF2B5EF4-FFF2-40B4-BE49-F238E27FC236}">
                <a16:creationId xmlns:a16="http://schemas.microsoft.com/office/drawing/2014/main" id="{FCCDDE95-40A8-CBAF-8296-ED7215385744}"/>
              </a:ext>
            </a:extLst>
          </p:cNvPr>
          <p:cNvGrpSpPr/>
          <p:nvPr/>
        </p:nvGrpSpPr>
        <p:grpSpPr>
          <a:xfrm>
            <a:off x="3277994" y="2304384"/>
            <a:ext cx="2189884" cy="1476371"/>
            <a:chOff x="833331" y="2873352"/>
            <a:chExt cx="2333625" cy="1590649"/>
          </a:xfrm>
        </p:grpSpPr>
        <p:grpSp>
          <p:nvGrpSpPr>
            <p:cNvPr id="1803" name="Group 1802">
              <a:extLst>
                <a:ext uri="{FF2B5EF4-FFF2-40B4-BE49-F238E27FC236}">
                  <a16:creationId xmlns:a16="http://schemas.microsoft.com/office/drawing/2014/main" id="{3918403C-76AD-EC4B-34BD-33528FE475D5}"/>
                </a:ext>
              </a:extLst>
            </p:cNvPr>
            <p:cNvGrpSpPr/>
            <p:nvPr/>
          </p:nvGrpSpPr>
          <p:grpSpPr>
            <a:xfrm>
              <a:off x="1736090" y="2873352"/>
              <a:ext cx="565150" cy="369332"/>
              <a:chOff x="1736090" y="2873352"/>
              <a:chExt cx="565150" cy="369332"/>
            </a:xfrm>
          </p:grpSpPr>
          <p:grpSp>
            <p:nvGrpSpPr>
              <p:cNvPr id="1851" name="Group 327">
                <a:extLst>
                  <a:ext uri="{FF2B5EF4-FFF2-40B4-BE49-F238E27FC236}">
                    <a16:creationId xmlns:a16="http://schemas.microsoft.com/office/drawing/2014/main" id="{0514EAE1-8430-CB9B-4B80-64EEF86AAA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55" name="Oval 1854">
                  <a:extLst>
                    <a:ext uri="{FF2B5EF4-FFF2-40B4-BE49-F238E27FC236}">
                      <a16:creationId xmlns:a16="http://schemas.microsoft.com/office/drawing/2014/main" id="{C48B3005-F908-F196-9BD5-24003766FC95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56" name="Rectangle 1855">
                  <a:extLst>
                    <a:ext uri="{FF2B5EF4-FFF2-40B4-BE49-F238E27FC236}">
                      <a16:creationId xmlns:a16="http://schemas.microsoft.com/office/drawing/2014/main" id="{A8AF1486-8C5F-570A-2C8C-7E45177EAF0F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57" name="Oval 1856">
                  <a:extLst>
                    <a:ext uri="{FF2B5EF4-FFF2-40B4-BE49-F238E27FC236}">
                      <a16:creationId xmlns:a16="http://schemas.microsoft.com/office/drawing/2014/main" id="{8208D6F6-94C2-0A0D-95C1-F5368AA0FF8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58" name="Freeform 241">
                  <a:extLst>
                    <a:ext uri="{FF2B5EF4-FFF2-40B4-BE49-F238E27FC236}">
                      <a16:creationId xmlns:a16="http://schemas.microsoft.com/office/drawing/2014/main" id="{6FA73CB4-D29E-D2CA-3DBC-EEC8CDA98BE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59" name="Freeform 242">
                  <a:extLst>
                    <a:ext uri="{FF2B5EF4-FFF2-40B4-BE49-F238E27FC236}">
                      <a16:creationId xmlns:a16="http://schemas.microsoft.com/office/drawing/2014/main" id="{9C479E29-DC39-E1A9-F296-57A78A148CC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60" name="Freeform 243">
                  <a:extLst>
                    <a:ext uri="{FF2B5EF4-FFF2-40B4-BE49-F238E27FC236}">
                      <a16:creationId xmlns:a16="http://schemas.microsoft.com/office/drawing/2014/main" id="{5E2224DB-6335-1A22-6583-38ECA10C429A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61" name="Freeform 244">
                  <a:extLst>
                    <a:ext uri="{FF2B5EF4-FFF2-40B4-BE49-F238E27FC236}">
                      <a16:creationId xmlns:a16="http://schemas.microsoft.com/office/drawing/2014/main" id="{D660913B-9A8F-9CF3-23A8-98EFBF18D32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62" name="Straight Connector 1861">
                  <a:extLst>
                    <a:ext uri="{FF2B5EF4-FFF2-40B4-BE49-F238E27FC236}">
                      <a16:creationId xmlns:a16="http://schemas.microsoft.com/office/drawing/2014/main" id="{E76056DA-A501-4EFA-2C8C-7BF91B000619}"/>
                    </a:ext>
                  </a:extLst>
                </p:cNvPr>
                <p:cNvCxnSpPr>
                  <a:endCxn id="185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3" name="Straight Connector 1862">
                  <a:extLst>
                    <a:ext uri="{FF2B5EF4-FFF2-40B4-BE49-F238E27FC236}">
                      <a16:creationId xmlns:a16="http://schemas.microsoft.com/office/drawing/2014/main" id="{5DDEA032-3A10-3C83-AC4E-E9FB935EA1C5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2" name="Group 1851">
                <a:extLst>
                  <a:ext uri="{FF2B5EF4-FFF2-40B4-BE49-F238E27FC236}">
                    <a16:creationId xmlns:a16="http://schemas.microsoft.com/office/drawing/2014/main" id="{3AD82A4B-F5D4-13B1-66FE-7DDF866480F3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53" name="Oval 1852">
                  <a:extLst>
                    <a:ext uri="{FF2B5EF4-FFF2-40B4-BE49-F238E27FC236}">
                      <a16:creationId xmlns:a16="http://schemas.microsoft.com/office/drawing/2014/main" id="{2DAE76B6-B67A-87F6-29EA-1F97FCA9EB2D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54" name="TextBox 1853">
                  <a:extLst>
                    <a:ext uri="{FF2B5EF4-FFF2-40B4-BE49-F238E27FC236}">
                      <a16:creationId xmlns:a16="http://schemas.microsoft.com/office/drawing/2014/main" id="{538C9AE9-E705-A3F4-F600-8E8F91027273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2b</a:t>
                  </a:r>
                </a:p>
              </p:txBody>
            </p:sp>
          </p:grpSp>
        </p:grpSp>
        <p:grpSp>
          <p:nvGrpSpPr>
            <p:cNvPr id="1804" name="Group 1803">
              <a:extLst>
                <a:ext uri="{FF2B5EF4-FFF2-40B4-BE49-F238E27FC236}">
                  <a16:creationId xmlns:a16="http://schemas.microsoft.com/office/drawing/2014/main" id="{3D0FC18B-DA0E-DFBB-6111-F73EAF57CE3A}"/>
                </a:ext>
              </a:extLst>
            </p:cNvPr>
            <p:cNvGrpSpPr/>
            <p:nvPr/>
          </p:nvGrpSpPr>
          <p:grpSpPr>
            <a:xfrm>
              <a:off x="1740320" y="4094669"/>
              <a:ext cx="565150" cy="369332"/>
              <a:chOff x="1736090" y="2873352"/>
              <a:chExt cx="565150" cy="369332"/>
            </a:xfrm>
          </p:grpSpPr>
          <p:grpSp>
            <p:nvGrpSpPr>
              <p:cNvPr id="1838" name="Group 327">
                <a:extLst>
                  <a:ext uri="{FF2B5EF4-FFF2-40B4-BE49-F238E27FC236}">
                    <a16:creationId xmlns:a16="http://schemas.microsoft.com/office/drawing/2014/main" id="{9164496A-CDA0-6D38-A5B1-1B3E00CB68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42" name="Oval 1841">
                  <a:extLst>
                    <a:ext uri="{FF2B5EF4-FFF2-40B4-BE49-F238E27FC236}">
                      <a16:creationId xmlns:a16="http://schemas.microsoft.com/office/drawing/2014/main" id="{284EB3FD-9771-D77A-0123-507EEE19B908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43" name="Rectangle 1842">
                  <a:extLst>
                    <a:ext uri="{FF2B5EF4-FFF2-40B4-BE49-F238E27FC236}">
                      <a16:creationId xmlns:a16="http://schemas.microsoft.com/office/drawing/2014/main" id="{6281F466-D81E-387C-DD0A-0BC13483D4A9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44" name="Oval 1843">
                  <a:extLst>
                    <a:ext uri="{FF2B5EF4-FFF2-40B4-BE49-F238E27FC236}">
                      <a16:creationId xmlns:a16="http://schemas.microsoft.com/office/drawing/2014/main" id="{0AB30E7A-1D09-2FCB-5A8E-11E4E2600EAF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45" name="Freeform 228">
                  <a:extLst>
                    <a:ext uri="{FF2B5EF4-FFF2-40B4-BE49-F238E27FC236}">
                      <a16:creationId xmlns:a16="http://schemas.microsoft.com/office/drawing/2014/main" id="{74DEC1E2-EA31-FC10-EF3F-BBF3201D810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46" name="Freeform 229">
                  <a:extLst>
                    <a:ext uri="{FF2B5EF4-FFF2-40B4-BE49-F238E27FC236}">
                      <a16:creationId xmlns:a16="http://schemas.microsoft.com/office/drawing/2014/main" id="{EDC32CE1-43C2-3B75-6563-06B1C7542AE8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47" name="Freeform 230">
                  <a:extLst>
                    <a:ext uri="{FF2B5EF4-FFF2-40B4-BE49-F238E27FC236}">
                      <a16:creationId xmlns:a16="http://schemas.microsoft.com/office/drawing/2014/main" id="{8D08737B-8F1C-FF50-E149-78237985A2E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48" name="Freeform 231">
                  <a:extLst>
                    <a:ext uri="{FF2B5EF4-FFF2-40B4-BE49-F238E27FC236}">
                      <a16:creationId xmlns:a16="http://schemas.microsoft.com/office/drawing/2014/main" id="{695930E4-7561-2428-0AF0-C23895B6D98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49" name="Straight Connector 1848">
                  <a:extLst>
                    <a:ext uri="{FF2B5EF4-FFF2-40B4-BE49-F238E27FC236}">
                      <a16:creationId xmlns:a16="http://schemas.microsoft.com/office/drawing/2014/main" id="{DEBF315E-13A1-4910-1F12-E50F987A51FF}"/>
                    </a:ext>
                  </a:extLst>
                </p:cNvPr>
                <p:cNvCxnSpPr>
                  <a:endCxn id="184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0" name="Straight Connector 1849">
                  <a:extLst>
                    <a:ext uri="{FF2B5EF4-FFF2-40B4-BE49-F238E27FC236}">
                      <a16:creationId xmlns:a16="http://schemas.microsoft.com/office/drawing/2014/main" id="{FB9AD9B3-0102-2BFE-F668-24A7EF5956DE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39" name="Group 1838">
                <a:extLst>
                  <a:ext uri="{FF2B5EF4-FFF2-40B4-BE49-F238E27FC236}">
                    <a16:creationId xmlns:a16="http://schemas.microsoft.com/office/drawing/2014/main" id="{5F15F0DB-AAE2-1A9D-FBE4-9750F1CE5538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40" name="Oval 1839">
                  <a:extLst>
                    <a:ext uri="{FF2B5EF4-FFF2-40B4-BE49-F238E27FC236}">
                      <a16:creationId xmlns:a16="http://schemas.microsoft.com/office/drawing/2014/main" id="{AE36A2B2-EDA2-5D94-9EC3-EB156C9E10FC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41" name="TextBox 1840">
                  <a:extLst>
                    <a:ext uri="{FF2B5EF4-FFF2-40B4-BE49-F238E27FC236}">
                      <a16:creationId xmlns:a16="http://schemas.microsoft.com/office/drawing/2014/main" id="{97AB67B4-2070-4F4E-1345-CDA605402437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2d</a:t>
                  </a:r>
                </a:p>
              </p:txBody>
            </p:sp>
          </p:grpSp>
        </p:grpSp>
        <p:grpSp>
          <p:nvGrpSpPr>
            <p:cNvPr id="1805" name="Group 1804">
              <a:extLst>
                <a:ext uri="{FF2B5EF4-FFF2-40B4-BE49-F238E27FC236}">
                  <a16:creationId xmlns:a16="http://schemas.microsoft.com/office/drawing/2014/main" id="{A84A87D9-A95C-E11C-3AC0-1D0EF72A671C}"/>
                </a:ext>
              </a:extLst>
            </p:cNvPr>
            <p:cNvGrpSpPr/>
            <p:nvPr/>
          </p:nvGrpSpPr>
          <p:grpSpPr>
            <a:xfrm>
              <a:off x="2601806" y="3485072"/>
              <a:ext cx="565150" cy="369332"/>
              <a:chOff x="1736090" y="2873352"/>
              <a:chExt cx="565150" cy="369332"/>
            </a:xfrm>
          </p:grpSpPr>
          <p:grpSp>
            <p:nvGrpSpPr>
              <p:cNvPr id="1825" name="Group 327">
                <a:extLst>
                  <a:ext uri="{FF2B5EF4-FFF2-40B4-BE49-F238E27FC236}">
                    <a16:creationId xmlns:a16="http://schemas.microsoft.com/office/drawing/2014/main" id="{6CE80D53-B227-346C-D810-2CC7DC73B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29" name="Oval 1828">
                  <a:extLst>
                    <a:ext uri="{FF2B5EF4-FFF2-40B4-BE49-F238E27FC236}">
                      <a16:creationId xmlns:a16="http://schemas.microsoft.com/office/drawing/2014/main" id="{894112D1-BC2F-D064-D74D-442076811A61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0" name="Rectangle 1829">
                  <a:extLst>
                    <a:ext uri="{FF2B5EF4-FFF2-40B4-BE49-F238E27FC236}">
                      <a16:creationId xmlns:a16="http://schemas.microsoft.com/office/drawing/2014/main" id="{094ED98B-C27E-9C8A-C8B3-C71F16E457DC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31" name="Oval 1830">
                  <a:extLst>
                    <a:ext uri="{FF2B5EF4-FFF2-40B4-BE49-F238E27FC236}">
                      <a16:creationId xmlns:a16="http://schemas.microsoft.com/office/drawing/2014/main" id="{9131C68D-98F0-DB90-F2A4-B3E489372BD1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32" name="Freeform 215">
                  <a:extLst>
                    <a:ext uri="{FF2B5EF4-FFF2-40B4-BE49-F238E27FC236}">
                      <a16:creationId xmlns:a16="http://schemas.microsoft.com/office/drawing/2014/main" id="{BC74799F-205C-FAD4-3ACB-2573A7543816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33" name="Freeform 216">
                  <a:extLst>
                    <a:ext uri="{FF2B5EF4-FFF2-40B4-BE49-F238E27FC236}">
                      <a16:creationId xmlns:a16="http://schemas.microsoft.com/office/drawing/2014/main" id="{92B32270-06F7-993D-23B9-5299E2F196F0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34" name="Freeform 217">
                  <a:extLst>
                    <a:ext uri="{FF2B5EF4-FFF2-40B4-BE49-F238E27FC236}">
                      <a16:creationId xmlns:a16="http://schemas.microsoft.com/office/drawing/2014/main" id="{891B76D1-CE0E-5043-6263-DF5F25173B67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35" name="Freeform 218">
                  <a:extLst>
                    <a:ext uri="{FF2B5EF4-FFF2-40B4-BE49-F238E27FC236}">
                      <a16:creationId xmlns:a16="http://schemas.microsoft.com/office/drawing/2014/main" id="{EBD59382-312F-9399-C7DD-92453D2B5812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36" name="Straight Connector 1835">
                  <a:extLst>
                    <a:ext uri="{FF2B5EF4-FFF2-40B4-BE49-F238E27FC236}">
                      <a16:creationId xmlns:a16="http://schemas.microsoft.com/office/drawing/2014/main" id="{29387340-EB2F-5E25-D875-44670BE2E6AC}"/>
                    </a:ext>
                  </a:extLst>
                </p:cNvPr>
                <p:cNvCxnSpPr>
                  <a:endCxn id="183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7" name="Straight Connector 1836">
                  <a:extLst>
                    <a:ext uri="{FF2B5EF4-FFF2-40B4-BE49-F238E27FC236}">
                      <a16:creationId xmlns:a16="http://schemas.microsoft.com/office/drawing/2014/main" id="{94C2F0AA-EEA8-4EC0-0282-384E55C856B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26" name="Group 1825">
                <a:extLst>
                  <a:ext uri="{FF2B5EF4-FFF2-40B4-BE49-F238E27FC236}">
                    <a16:creationId xmlns:a16="http://schemas.microsoft.com/office/drawing/2014/main" id="{24AF9C74-86AF-01C6-8AD6-8A5B2B191E51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28460" cy="369332"/>
                <a:chOff x="667045" y="1708643"/>
                <a:chExt cx="428460" cy="369332"/>
              </a:xfrm>
            </p:grpSpPr>
            <p:sp>
              <p:nvSpPr>
                <p:cNvPr id="1827" name="Oval 1826">
                  <a:extLst>
                    <a:ext uri="{FF2B5EF4-FFF2-40B4-BE49-F238E27FC236}">
                      <a16:creationId xmlns:a16="http://schemas.microsoft.com/office/drawing/2014/main" id="{C9A3E2DA-CAD1-377F-19BC-A89DA59FB94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28" name="TextBox 1827">
                  <a:extLst>
                    <a:ext uri="{FF2B5EF4-FFF2-40B4-BE49-F238E27FC236}">
                      <a16:creationId xmlns:a16="http://schemas.microsoft.com/office/drawing/2014/main" id="{6F57A811-807C-D36D-AC66-BBFD1EF8274F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284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2c</a:t>
                  </a:r>
                </a:p>
              </p:txBody>
            </p:sp>
          </p:grpSp>
        </p:grpSp>
        <p:grpSp>
          <p:nvGrpSpPr>
            <p:cNvPr id="1807" name="Group 1806">
              <a:extLst>
                <a:ext uri="{FF2B5EF4-FFF2-40B4-BE49-F238E27FC236}">
                  <a16:creationId xmlns:a16="http://schemas.microsoft.com/office/drawing/2014/main" id="{C31ACAA4-60BB-E99B-F70B-0A10CB2535FB}"/>
                </a:ext>
              </a:extLst>
            </p:cNvPr>
            <p:cNvGrpSpPr/>
            <p:nvPr/>
          </p:nvGrpSpPr>
          <p:grpSpPr>
            <a:xfrm>
              <a:off x="833331" y="3478719"/>
              <a:ext cx="565150" cy="369332"/>
              <a:chOff x="1736090" y="2873352"/>
              <a:chExt cx="565150" cy="369332"/>
            </a:xfrm>
          </p:grpSpPr>
          <p:grpSp>
            <p:nvGrpSpPr>
              <p:cNvPr id="1812" name="Group 327">
                <a:extLst>
                  <a:ext uri="{FF2B5EF4-FFF2-40B4-BE49-F238E27FC236}">
                    <a16:creationId xmlns:a16="http://schemas.microsoft.com/office/drawing/2014/main" id="{D9163A3A-6BD7-25B9-7AA7-169071895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16" name="Oval 1815">
                  <a:extLst>
                    <a:ext uri="{FF2B5EF4-FFF2-40B4-BE49-F238E27FC236}">
                      <a16:creationId xmlns:a16="http://schemas.microsoft.com/office/drawing/2014/main" id="{9F14E254-6CF8-427A-9EB3-48AC6C32E15C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7" name="Rectangle 1816">
                  <a:extLst>
                    <a:ext uri="{FF2B5EF4-FFF2-40B4-BE49-F238E27FC236}">
                      <a16:creationId xmlns:a16="http://schemas.microsoft.com/office/drawing/2014/main" id="{D4C56633-888D-830A-96F3-3A226B37F1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8" name="Oval 1817">
                  <a:extLst>
                    <a:ext uri="{FF2B5EF4-FFF2-40B4-BE49-F238E27FC236}">
                      <a16:creationId xmlns:a16="http://schemas.microsoft.com/office/drawing/2014/main" id="{61C1A3F6-2797-3C88-5935-A55ECB3E5BC5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19" name="Freeform 202">
                  <a:extLst>
                    <a:ext uri="{FF2B5EF4-FFF2-40B4-BE49-F238E27FC236}">
                      <a16:creationId xmlns:a16="http://schemas.microsoft.com/office/drawing/2014/main" id="{04E3A745-3717-67C7-07F7-F5692838996B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20" name="Freeform 203">
                  <a:extLst>
                    <a:ext uri="{FF2B5EF4-FFF2-40B4-BE49-F238E27FC236}">
                      <a16:creationId xmlns:a16="http://schemas.microsoft.com/office/drawing/2014/main" id="{3C7B99E3-87D3-03A8-AB30-F7413E74EC10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21" name="Freeform 204">
                  <a:extLst>
                    <a:ext uri="{FF2B5EF4-FFF2-40B4-BE49-F238E27FC236}">
                      <a16:creationId xmlns:a16="http://schemas.microsoft.com/office/drawing/2014/main" id="{BD91B65C-06D4-87CE-1336-261DD45E33E2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22" name="Freeform 205">
                  <a:extLst>
                    <a:ext uri="{FF2B5EF4-FFF2-40B4-BE49-F238E27FC236}">
                      <a16:creationId xmlns:a16="http://schemas.microsoft.com/office/drawing/2014/main" id="{E4874323-9C29-BCA5-97F5-418EAE117164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3" name="Straight Connector 1822">
                  <a:extLst>
                    <a:ext uri="{FF2B5EF4-FFF2-40B4-BE49-F238E27FC236}">
                      <a16:creationId xmlns:a16="http://schemas.microsoft.com/office/drawing/2014/main" id="{C4EEEF98-AC1E-7B5F-C52D-934AFA864C4F}"/>
                    </a:ext>
                  </a:extLst>
                </p:cNvPr>
                <p:cNvCxnSpPr>
                  <a:endCxn id="181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4" name="Straight Connector 1823">
                  <a:extLst>
                    <a:ext uri="{FF2B5EF4-FFF2-40B4-BE49-F238E27FC236}">
                      <a16:creationId xmlns:a16="http://schemas.microsoft.com/office/drawing/2014/main" id="{A3B97E19-772E-9F0C-CED4-481519BBD39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3" name="Group 1812">
                <a:extLst>
                  <a:ext uri="{FF2B5EF4-FFF2-40B4-BE49-F238E27FC236}">
                    <a16:creationId xmlns:a16="http://schemas.microsoft.com/office/drawing/2014/main" id="{EF6BDEDB-F861-8E9C-E0F0-FC7D15677B4E}"/>
                  </a:ext>
                </a:extLst>
              </p:cNvPr>
              <p:cNvGrpSpPr/>
              <p:nvPr/>
            </p:nvGrpSpPr>
            <p:grpSpPr>
              <a:xfrm>
                <a:off x="1770362" y="2873352"/>
                <a:ext cx="441422" cy="369332"/>
                <a:chOff x="667045" y="1708643"/>
                <a:chExt cx="441422" cy="369332"/>
              </a:xfrm>
            </p:grpSpPr>
            <p:sp>
              <p:nvSpPr>
                <p:cNvPr id="1814" name="Oval 1813">
                  <a:extLst>
                    <a:ext uri="{FF2B5EF4-FFF2-40B4-BE49-F238E27FC236}">
                      <a16:creationId xmlns:a16="http://schemas.microsoft.com/office/drawing/2014/main" id="{BB524C64-F51A-422B-6327-867FB4E47120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15" name="TextBox 1814">
                  <a:extLst>
                    <a:ext uri="{FF2B5EF4-FFF2-40B4-BE49-F238E27FC236}">
                      <a16:creationId xmlns:a16="http://schemas.microsoft.com/office/drawing/2014/main" id="{2DB0A2A0-4325-7EFE-3F79-0C76BC746CE2}"/>
                    </a:ext>
                  </a:extLst>
                </p:cNvPr>
                <p:cNvSpPr txBox="1"/>
                <p:nvPr/>
              </p:nvSpPr>
              <p:spPr>
                <a:xfrm>
                  <a:off x="667045" y="1708643"/>
                  <a:ext cx="441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2a</a:t>
                  </a:r>
                </a:p>
              </p:txBody>
            </p:sp>
          </p:grpSp>
        </p:grpSp>
        <p:cxnSp>
          <p:nvCxnSpPr>
            <p:cNvPr id="1808" name="Straight Connector 1807">
              <a:extLst>
                <a:ext uri="{FF2B5EF4-FFF2-40B4-BE49-F238E27FC236}">
                  <a16:creationId xmlns:a16="http://schemas.microsoft.com/office/drawing/2014/main" id="{2D25792C-7AA6-782E-41A9-91F615B995AC}"/>
                </a:ext>
              </a:extLst>
            </p:cNvPr>
            <p:cNvCxnSpPr>
              <a:endCxn id="1841" idx="0"/>
            </p:cNvCxnSpPr>
            <p:nvPr/>
          </p:nvCxnSpPr>
          <p:spPr bwMode="auto">
            <a:xfrm>
              <a:off x="1991073" y="3173114"/>
              <a:ext cx="4230" cy="92155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9" name="Straight Connector 1808">
              <a:extLst>
                <a:ext uri="{FF2B5EF4-FFF2-40B4-BE49-F238E27FC236}">
                  <a16:creationId xmlns:a16="http://schemas.microsoft.com/office/drawing/2014/main" id="{C4437F94-D86C-B65E-2794-97185D388BF1}"/>
                </a:ext>
              </a:extLst>
            </p:cNvPr>
            <p:cNvCxnSpPr/>
            <p:nvPr/>
          </p:nvCxnSpPr>
          <p:spPr bwMode="auto">
            <a:xfrm>
              <a:off x="2280478" y="3145660"/>
              <a:ext cx="435814" cy="35947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0" name="Straight Connector 1809">
              <a:extLst>
                <a:ext uri="{FF2B5EF4-FFF2-40B4-BE49-F238E27FC236}">
                  <a16:creationId xmlns:a16="http://schemas.microsoft.com/office/drawing/2014/main" id="{531F60AA-BDE4-63A6-E644-B1C2C49B0435}"/>
                </a:ext>
              </a:extLst>
            </p:cNvPr>
            <p:cNvCxnSpPr/>
            <p:nvPr/>
          </p:nvCxnSpPr>
          <p:spPr bwMode="auto">
            <a:xfrm>
              <a:off x="1300073" y="3768911"/>
              <a:ext cx="527386" cy="368208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11" name="Straight Connector 1810">
              <a:extLst>
                <a:ext uri="{FF2B5EF4-FFF2-40B4-BE49-F238E27FC236}">
                  <a16:creationId xmlns:a16="http://schemas.microsoft.com/office/drawing/2014/main" id="{D820087E-1800-470C-49D4-9B43866D457D}"/>
                </a:ext>
              </a:extLst>
            </p:cNvPr>
            <p:cNvCxnSpPr/>
            <p:nvPr/>
          </p:nvCxnSpPr>
          <p:spPr bwMode="auto">
            <a:xfrm flipH="1">
              <a:off x="2194462" y="3713972"/>
              <a:ext cx="509583" cy="428945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864" name="Freeform 2">
            <a:extLst>
              <a:ext uri="{FF2B5EF4-FFF2-40B4-BE49-F238E27FC236}">
                <a16:creationId xmlns:a16="http://schemas.microsoft.com/office/drawing/2014/main" id="{C66B806B-E9D0-C646-5EA9-B4A1FEA7F56D}"/>
              </a:ext>
            </a:extLst>
          </p:cNvPr>
          <p:cNvSpPr>
            <a:spLocks/>
          </p:cNvSpPr>
          <p:nvPr/>
        </p:nvSpPr>
        <p:spPr bwMode="auto">
          <a:xfrm>
            <a:off x="5279086" y="1096102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65" name="Group 1864">
            <a:extLst>
              <a:ext uri="{FF2B5EF4-FFF2-40B4-BE49-F238E27FC236}">
                <a16:creationId xmlns:a16="http://schemas.microsoft.com/office/drawing/2014/main" id="{683CE3C7-6D5E-B084-5F4F-1685EB5873D8}"/>
              </a:ext>
            </a:extLst>
          </p:cNvPr>
          <p:cNvGrpSpPr/>
          <p:nvPr/>
        </p:nvGrpSpPr>
        <p:grpSpPr>
          <a:xfrm>
            <a:off x="6359658" y="1232218"/>
            <a:ext cx="536554" cy="333232"/>
            <a:chOff x="1736090" y="2873352"/>
            <a:chExt cx="565150" cy="369332"/>
          </a:xfrm>
        </p:grpSpPr>
        <p:grpSp>
          <p:nvGrpSpPr>
            <p:cNvPr id="1866" name="Group 327">
              <a:extLst>
                <a:ext uri="{FF2B5EF4-FFF2-40B4-BE49-F238E27FC236}">
                  <a16:creationId xmlns:a16="http://schemas.microsoft.com/office/drawing/2014/main" id="{EB2E9E7F-DD9E-9CF5-0456-A60801EDF7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870" name="Oval 1869">
                <a:extLst>
                  <a:ext uri="{FF2B5EF4-FFF2-40B4-BE49-F238E27FC236}">
                    <a16:creationId xmlns:a16="http://schemas.microsoft.com/office/drawing/2014/main" id="{69BD6F30-294D-298B-8D61-1011CC7D0983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71" name="Rectangle 1870">
                <a:extLst>
                  <a:ext uri="{FF2B5EF4-FFF2-40B4-BE49-F238E27FC236}">
                    <a16:creationId xmlns:a16="http://schemas.microsoft.com/office/drawing/2014/main" id="{42CF42FA-95C5-BD7F-32F3-6B34F2B19C3F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2" name="Oval 1871">
                <a:extLst>
                  <a:ext uri="{FF2B5EF4-FFF2-40B4-BE49-F238E27FC236}">
                    <a16:creationId xmlns:a16="http://schemas.microsoft.com/office/drawing/2014/main" id="{42E05784-2D63-E6C6-D245-02E003A14EE1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73" name="Freeform 304">
                <a:extLst>
                  <a:ext uri="{FF2B5EF4-FFF2-40B4-BE49-F238E27FC236}">
                    <a16:creationId xmlns:a16="http://schemas.microsoft.com/office/drawing/2014/main" id="{0D2958BA-DC48-7330-7DC7-F1958BB2EE95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4" name="Freeform 305">
                <a:extLst>
                  <a:ext uri="{FF2B5EF4-FFF2-40B4-BE49-F238E27FC236}">
                    <a16:creationId xmlns:a16="http://schemas.microsoft.com/office/drawing/2014/main" id="{7AA2C910-ED5D-8314-7D3D-AF6815EA3360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5" name="Freeform 306">
                <a:extLst>
                  <a:ext uri="{FF2B5EF4-FFF2-40B4-BE49-F238E27FC236}">
                    <a16:creationId xmlns:a16="http://schemas.microsoft.com/office/drawing/2014/main" id="{C28E1192-9DCA-E093-C16F-E37FCA6E05E0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76" name="Freeform 307">
                <a:extLst>
                  <a:ext uri="{FF2B5EF4-FFF2-40B4-BE49-F238E27FC236}">
                    <a16:creationId xmlns:a16="http://schemas.microsoft.com/office/drawing/2014/main" id="{C8225FC2-0369-4233-2475-98743E024C53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77" name="Straight Connector 1876">
                <a:extLst>
                  <a:ext uri="{FF2B5EF4-FFF2-40B4-BE49-F238E27FC236}">
                    <a16:creationId xmlns:a16="http://schemas.microsoft.com/office/drawing/2014/main" id="{A01070B2-A038-CAD7-A80B-49EA004FB0EE}"/>
                  </a:ext>
                </a:extLst>
              </p:cNvPr>
              <p:cNvCxnSpPr>
                <a:endCxn id="1872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8" name="Straight Connector 1877">
                <a:extLst>
                  <a:ext uri="{FF2B5EF4-FFF2-40B4-BE49-F238E27FC236}">
                    <a16:creationId xmlns:a16="http://schemas.microsoft.com/office/drawing/2014/main" id="{38592C54-F47B-405D-F28A-9593F3BCCE9F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67" name="Group 1866">
              <a:extLst>
                <a:ext uri="{FF2B5EF4-FFF2-40B4-BE49-F238E27FC236}">
                  <a16:creationId xmlns:a16="http://schemas.microsoft.com/office/drawing/2014/main" id="{28365B08-AC8A-DE1F-9CC5-AD9204BBDF3E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868" name="Oval 1867">
                <a:extLst>
                  <a:ext uri="{FF2B5EF4-FFF2-40B4-BE49-F238E27FC236}">
                    <a16:creationId xmlns:a16="http://schemas.microsoft.com/office/drawing/2014/main" id="{01F27754-B524-6993-8305-24FE15B7C2B6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69" name="TextBox 1868">
                <a:extLst>
                  <a:ext uri="{FF2B5EF4-FFF2-40B4-BE49-F238E27FC236}">
                    <a16:creationId xmlns:a16="http://schemas.microsoft.com/office/drawing/2014/main" id="{F383CC7F-10F9-BB38-4733-2DD700D86CF1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3b</a:t>
                </a:r>
              </a:p>
            </p:txBody>
          </p:sp>
        </p:grpSp>
      </p:grpSp>
      <p:grpSp>
        <p:nvGrpSpPr>
          <p:cNvPr id="1879" name="Group 1878">
            <a:extLst>
              <a:ext uri="{FF2B5EF4-FFF2-40B4-BE49-F238E27FC236}">
                <a16:creationId xmlns:a16="http://schemas.microsoft.com/office/drawing/2014/main" id="{819BD871-5169-C2DD-7478-301357820B9F}"/>
              </a:ext>
            </a:extLst>
          </p:cNvPr>
          <p:cNvGrpSpPr/>
          <p:nvPr/>
        </p:nvGrpSpPr>
        <p:grpSpPr>
          <a:xfrm>
            <a:off x="6363674" y="2334157"/>
            <a:ext cx="536554" cy="333232"/>
            <a:chOff x="1736090" y="2873352"/>
            <a:chExt cx="565150" cy="369332"/>
          </a:xfrm>
        </p:grpSpPr>
        <p:grpSp>
          <p:nvGrpSpPr>
            <p:cNvPr id="1880" name="Group 327">
              <a:extLst>
                <a:ext uri="{FF2B5EF4-FFF2-40B4-BE49-F238E27FC236}">
                  <a16:creationId xmlns:a16="http://schemas.microsoft.com/office/drawing/2014/main" id="{428A9FFF-F9D6-1A7A-947B-4FEE3FBDD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884" name="Oval 1883">
                <a:extLst>
                  <a:ext uri="{FF2B5EF4-FFF2-40B4-BE49-F238E27FC236}">
                    <a16:creationId xmlns:a16="http://schemas.microsoft.com/office/drawing/2014/main" id="{71FE2D79-EB12-DC30-9EFC-4801E6D4F6B1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5" name="Rectangle 1884">
                <a:extLst>
                  <a:ext uri="{FF2B5EF4-FFF2-40B4-BE49-F238E27FC236}">
                    <a16:creationId xmlns:a16="http://schemas.microsoft.com/office/drawing/2014/main" id="{214159FE-6A71-716F-4BFD-B0B2CBAE065A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6" name="Oval 1885">
                <a:extLst>
                  <a:ext uri="{FF2B5EF4-FFF2-40B4-BE49-F238E27FC236}">
                    <a16:creationId xmlns:a16="http://schemas.microsoft.com/office/drawing/2014/main" id="{8EEAC7DB-A935-34A4-217F-1318684D0A9B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87" name="Freeform 291">
                <a:extLst>
                  <a:ext uri="{FF2B5EF4-FFF2-40B4-BE49-F238E27FC236}">
                    <a16:creationId xmlns:a16="http://schemas.microsoft.com/office/drawing/2014/main" id="{78B5D76F-F7C7-3183-A0C9-F62ACB0E1E92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8" name="Freeform 292">
                <a:extLst>
                  <a:ext uri="{FF2B5EF4-FFF2-40B4-BE49-F238E27FC236}">
                    <a16:creationId xmlns:a16="http://schemas.microsoft.com/office/drawing/2014/main" id="{C679BAD0-BF15-C8B4-9417-DD544C0D0F24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89" name="Freeform 293">
                <a:extLst>
                  <a:ext uri="{FF2B5EF4-FFF2-40B4-BE49-F238E27FC236}">
                    <a16:creationId xmlns:a16="http://schemas.microsoft.com/office/drawing/2014/main" id="{72EFD107-C7B1-71AF-007D-35C22AB59573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90" name="Freeform 294">
                <a:extLst>
                  <a:ext uri="{FF2B5EF4-FFF2-40B4-BE49-F238E27FC236}">
                    <a16:creationId xmlns:a16="http://schemas.microsoft.com/office/drawing/2014/main" id="{1AD93C7D-F281-43C7-E432-FA3745F46C23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891" name="Straight Connector 1890">
                <a:extLst>
                  <a:ext uri="{FF2B5EF4-FFF2-40B4-BE49-F238E27FC236}">
                    <a16:creationId xmlns:a16="http://schemas.microsoft.com/office/drawing/2014/main" id="{27A099A2-7185-B695-A233-E9BA642C9DD9}"/>
                  </a:ext>
                </a:extLst>
              </p:cNvPr>
              <p:cNvCxnSpPr>
                <a:endCxn id="1886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2" name="Straight Connector 1891">
                <a:extLst>
                  <a:ext uri="{FF2B5EF4-FFF2-40B4-BE49-F238E27FC236}">
                    <a16:creationId xmlns:a16="http://schemas.microsoft.com/office/drawing/2014/main" id="{F511CAAD-5400-F7CD-9D68-A188C5CCE232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1" name="Group 1880">
              <a:extLst>
                <a:ext uri="{FF2B5EF4-FFF2-40B4-BE49-F238E27FC236}">
                  <a16:creationId xmlns:a16="http://schemas.microsoft.com/office/drawing/2014/main" id="{39883AA1-5D37-A17C-8584-42060BAC68E3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882" name="Oval 1881">
                <a:extLst>
                  <a:ext uri="{FF2B5EF4-FFF2-40B4-BE49-F238E27FC236}">
                    <a16:creationId xmlns:a16="http://schemas.microsoft.com/office/drawing/2014/main" id="{C4B8FECF-BE33-436A-79D9-FB3A5A39513D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3" name="TextBox 1882">
                <a:extLst>
                  <a:ext uri="{FF2B5EF4-FFF2-40B4-BE49-F238E27FC236}">
                    <a16:creationId xmlns:a16="http://schemas.microsoft.com/office/drawing/2014/main" id="{4CCC363D-32B0-E576-8CE5-2BE05ACE52E2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3d</a:t>
                </a:r>
              </a:p>
            </p:txBody>
          </p:sp>
        </p:grpSp>
      </p:grpSp>
      <p:grpSp>
        <p:nvGrpSpPr>
          <p:cNvPr id="1893" name="Group 1892">
            <a:extLst>
              <a:ext uri="{FF2B5EF4-FFF2-40B4-BE49-F238E27FC236}">
                <a16:creationId xmlns:a16="http://schemas.microsoft.com/office/drawing/2014/main" id="{AC8FBA74-AC2B-F268-0BED-51B6F1753FC2}"/>
              </a:ext>
            </a:extLst>
          </p:cNvPr>
          <p:cNvGrpSpPr/>
          <p:nvPr/>
        </p:nvGrpSpPr>
        <p:grpSpPr>
          <a:xfrm>
            <a:off x="7181571" y="1784145"/>
            <a:ext cx="536554" cy="333232"/>
            <a:chOff x="1736090" y="2873352"/>
            <a:chExt cx="565150" cy="369332"/>
          </a:xfrm>
        </p:grpSpPr>
        <p:grpSp>
          <p:nvGrpSpPr>
            <p:cNvPr id="1894" name="Group 327">
              <a:extLst>
                <a:ext uri="{FF2B5EF4-FFF2-40B4-BE49-F238E27FC236}">
                  <a16:creationId xmlns:a16="http://schemas.microsoft.com/office/drawing/2014/main" id="{313AE0DB-829A-7D0C-35BF-25FBDDF857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898" name="Oval 1897">
                <a:extLst>
                  <a:ext uri="{FF2B5EF4-FFF2-40B4-BE49-F238E27FC236}">
                    <a16:creationId xmlns:a16="http://schemas.microsoft.com/office/drawing/2014/main" id="{05F16C12-2F9B-4061-35FA-B16BBDFCB33F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899" name="Rectangle 1898">
                <a:extLst>
                  <a:ext uri="{FF2B5EF4-FFF2-40B4-BE49-F238E27FC236}">
                    <a16:creationId xmlns:a16="http://schemas.microsoft.com/office/drawing/2014/main" id="{2C6CF477-F92D-3B69-4AC8-21D5404F2128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0" name="Oval 1899">
                <a:extLst>
                  <a:ext uri="{FF2B5EF4-FFF2-40B4-BE49-F238E27FC236}">
                    <a16:creationId xmlns:a16="http://schemas.microsoft.com/office/drawing/2014/main" id="{B2DCFDCB-4FB1-7B7F-D7C0-F711CC3D79E2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01" name="Freeform 278">
                <a:extLst>
                  <a:ext uri="{FF2B5EF4-FFF2-40B4-BE49-F238E27FC236}">
                    <a16:creationId xmlns:a16="http://schemas.microsoft.com/office/drawing/2014/main" id="{B40602E4-6CD1-CF97-B070-F85688DBDC90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2" name="Freeform 279">
                <a:extLst>
                  <a:ext uri="{FF2B5EF4-FFF2-40B4-BE49-F238E27FC236}">
                    <a16:creationId xmlns:a16="http://schemas.microsoft.com/office/drawing/2014/main" id="{826F417E-7078-C49E-4CD7-DB42A60837FE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3" name="Freeform 280">
                <a:extLst>
                  <a:ext uri="{FF2B5EF4-FFF2-40B4-BE49-F238E27FC236}">
                    <a16:creationId xmlns:a16="http://schemas.microsoft.com/office/drawing/2014/main" id="{5851DEF7-D374-907C-801E-297635D6B3DC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04" name="Freeform 281">
                <a:extLst>
                  <a:ext uri="{FF2B5EF4-FFF2-40B4-BE49-F238E27FC236}">
                    <a16:creationId xmlns:a16="http://schemas.microsoft.com/office/drawing/2014/main" id="{193F6525-8645-D268-47E6-E327EC911350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05" name="Straight Connector 1904">
                <a:extLst>
                  <a:ext uri="{FF2B5EF4-FFF2-40B4-BE49-F238E27FC236}">
                    <a16:creationId xmlns:a16="http://schemas.microsoft.com/office/drawing/2014/main" id="{C240CF89-C59F-3CA1-3981-C43E61D1E536}"/>
                  </a:ext>
                </a:extLst>
              </p:cNvPr>
              <p:cNvCxnSpPr>
                <a:endCxn id="1900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6" name="Straight Connector 1905">
                <a:extLst>
                  <a:ext uri="{FF2B5EF4-FFF2-40B4-BE49-F238E27FC236}">
                    <a16:creationId xmlns:a16="http://schemas.microsoft.com/office/drawing/2014/main" id="{56D1E22C-1766-78EF-6D73-51DCF409BEC1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5" name="Group 1894">
              <a:extLst>
                <a:ext uri="{FF2B5EF4-FFF2-40B4-BE49-F238E27FC236}">
                  <a16:creationId xmlns:a16="http://schemas.microsoft.com/office/drawing/2014/main" id="{0A114B82-7BB9-E88F-785F-A296B0BA8B59}"/>
                </a:ext>
              </a:extLst>
            </p:cNvPr>
            <p:cNvGrpSpPr/>
            <p:nvPr/>
          </p:nvGrpSpPr>
          <p:grpSpPr>
            <a:xfrm>
              <a:off x="1770362" y="2873352"/>
              <a:ext cx="428460" cy="369332"/>
              <a:chOff x="667045" y="1708643"/>
              <a:chExt cx="428460" cy="369332"/>
            </a:xfrm>
          </p:grpSpPr>
          <p:sp>
            <p:nvSpPr>
              <p:cNvPr id="1896" name="Oval 1895">
                <a:extLst>
                  <a:ext uri="{FF2B5EF4-FFF2-40B4-BE49-F238E27FC236}">
                    <a16:creationId xmlns:a16="http://schemas.microsoft.com/office/drawing/2014/main" id="{60E534F0-4938-78FB-9E75-292B3A2CA94F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97" name="TextBox 1896">
                <a:extLst>
                  <a:ext uri="{FF2B5EF4-FFF2-40B4-BE49-F238E27FC236}">
                    <a16:creationId xmlns:a16="http://schemas.microsoft.com/office/drawing/2014/main" id="{E668150A-82E0-12C8-21E3-B0339FD58B0B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28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3c</a:t>
                </a:r>
              </a:p>
            </p:txBody>
          </p:sp>
        </p:grpSp>
      </p:grpSp>
      <p:grpSp>
        <p:nvGrpSpPr>
          <p:cNvPr id="1907" name="Group 1906">
            <a:extLst>
              <a:ext uri="{FF2B5EF4-FFF2-40B4-BE49-F238E27FC236}">
                <a16:creationId xmlns:a16="http://schemas.microsoft.com/office/drawing/2014/main" id="{453059BD-B69D-C1D8-DF64-AD35BEA53E79}"/>
              </a:ext>
            </a:extLst>
          </p:cNvPr>
          <p:cNvGrpSpPr/>
          <p:nvPr/>
        </p:nvGrpSpPr>
        <p:grpSpPr>
          <a:xfrm>
            <a:off x="5502577" y="1778413"/>
            <a:ext cx="536554" cy="333232"/>
            <a:chOff x="1736090" y="2873352"/>
            <a:chExt cx="565150" cy="369332"/>
          </a:xfrm>
        </p:grpSpPr>
        <p:grpSp>
          <p:nvGrpSpPr>
            <p:cNvPr id="1908" name="Group 327">
              <a:extLst>
                <a:ext uri="{FF2B5EF4-FFF2-40B4-BE49-F238E27FC236}">
                  <a16:creationId xmlns:a16="http://schemas.microsoft.com/office/drawing/2014/main" id="{3A220F0E-4AB3-3F87-27FA-037A8198DC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6090" y="2893762"/>
              <a:ext cx="565150" cy="292100"/>
              <a:chOff x="1871277" y="1576300"/>
              <a:chExt cx="1128371" cy="437861"/>
            </a:xfrm>
          </p:grpSpPr>
          <p:sp>
            <p:nvSpPr>
              <p:cNvPr id="1912" name="Oval 1911">
                <a:extLst>
                  <a:ext uri="{FF2B5EF4-FFF2-40B4-BE49-F238E27FC236}">
                    <a16:creationId xmlns:a16="http://schemas.microsoft.com/office/drawing/2014/main" id="{18601B54-A5CD-4ABA-BC96-FC039C2186BF}"/>
                  </a:ext>
                </a:extLst>
              </p:cNvPr>
              <p:cNvSpPr/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0" scaled="1"/>
                <a:tileRect/>
              </a:gra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13" name="Rectangle 1912">
                <a:extLst>
                  <a:ext uri="{FF2B5EF4-FFF2-40B4-BE49-F238E27FC236}">
                    <a16:creationId xmlns:a16="http://schemas.microsoft.com/office/drawing/2014/main" id="{EA9F42A8-7DDD-B337-91EE-EBD2790DA1BE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4" name="Oval 1913">
                <a:extLst>
                  <a:ext uri="{FF2B5EF4-FFF2-40B4-BE49-F238E27FC236}">
                    <a16:creationId xmlns:a16="http://schemas.microsoft.com/office/drawing/2014/main" id="{AB3F7225-7F42-C619-BF88-82398D9B2276}"/>
                  </a:ext>
                </a:extLst>
              </p:cNvPr>
              <p:cNvSpPr/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63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>
                  <a:ln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1915" name="Freeform 265">
                <a:extLst>
                  <a:ext uri="{FF2B5EF4-FFF2-40B4-BE49-F238E27FC236}">
                    <a16:creationId xmlns:a16="http://schemas.microsoft.com/office/drawing/2014/main" id="{DD2FB404-E967-D662-D4C2-59D4F47EFCC6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6" name="Freeform 266">
                <a:extLst>
                  <a:ext uri="{FF2B5EF4-FFF2-40B4-BE49-F238E27FC236}">
                    <a16:creationId xmlns:a16="http://schemas.microsoft.com/office/drawing/2014/main" id="{AAF7C4E3-F70C-657B-95A7-DA25C9BEF5C0}"/>
                  </a:ext>
                </a:extLst>
              </p:cNvPr>
              <p:cNvSpPr/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connsiteX0" fmla="*/ 0 w 3645229"/>
                  <a:gd name="connsiteY0" fmla="*/ 214441 h 923747"/>
                  <a:gd name="connsiteX1" fmla="*/ 659770 w 3645229"/>
                  <a:gd name="connsiteY1" fmla="*/ 16495 h 923747"/>
                  <a:gd name="connsiteX2" fmla="*/ 1814367 w 3645229"/>
                  <a:gd name="connsiteY2" fmla="*/ 511360 h 923747"/>
                  <a:gd name="connsiteX3" fmla="*/ 2968965 w 3645229"/>
                  <a:gd name="connsiteY3" fmla="*/ 0 h 923747"/>
                  <a:gd name="connsiteX4" fmla="*/ 3645229 w 3645229"/>
                  <a:gd name="connsiteY4" fmla="*/ 197946 h 923747"/>
                  <a:gd name="connsiteX5" fmla="*/ 3199884 w 3645229"/>
                  <a:gd name="connsiteY5" fmla="*/ 461874 h 923747"/>
                  <a:gd name="connsiteX6" fmla="*/ 2985459 w 3645229"/>
                  <a:gd name="connsiteY6" fmla="*/ 379396 h 923747"/>
                  <a:gd name="connsiteX7" fmla="*/ 1830861 w 3645229"/>
                  <a:gd name="connsiteY7" fmla="*/ 923747 h 923747"/>
                  <a:gd name="connsiteX8" fmla="*/ 676264 w 3645229"/>
                  <a:gd name="connsiteY8" fmla="*/ 412387 h 923747"/>
                  <a:gd name="connsiteX9" fmla="*/ 527816 w 3645229"/>
                  <a:gd name="connsiteY9" fmla="*/ 478369 h 923747"/>
                  <a:gd name="connsiteX10" fmla="*/ 0 w 3645229"/>
                  <a:gd name="connsiteY10" fmla="*/ 21444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78369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71662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23747"/>
                  <a:gd name="connsiteX1" fmla="*/ 655168 w 3640627"/>
                  <a:gd name="connsiteY1" fmla="*/ 16495 h 923747"/>
                  <a:gd name="connsiteX2" fmla="*/ 1809765 w 3640627"/>
                  <a:gd name="connsiteY2" fmla="*/ 511360 h 923747"/>
                  <a:gd name="connsiteX3" fmla="*/ 2964363 w 3640627"/>
                  <a:gd name="connsiteY3" fmla="*/ 0 h 923747"/>
                  <a:gd name="connsiteX4" fmla="*/ 3640627 w 3640627"/>
                  <a:gd name="connsiteY4" fmla="*/ 197946 h 923747"/>
                  <a:gd name="connsiteX5" fmla="*/ 3195282 w 3640627"/>
                  <a:gd name="connsiteY5" fmla="*/ 461874 h 923747"/>
                  <a:gd name="connsiteX6" fmla="*/ 2980857 w 3640627"/>
                  <a:gd name="connsiteY6" fmla="*/ 379396 h 923747"/>
                  <a:gd name="connsiteX7" fmla="*/ 1826259 w 3640627"/>
                  <a:gd name="connsiteY7" fmla="*/ 923747 h 923747"/>
                  <a:gd name="connsiteX8" fmla="*/ 690067 w 3640627"/>
                  <a:gd name="connsiteY8" fmla="*/ 412387 h 923747"/>
                  <a:gd name="connsiteX9" fmla="*/ 523214 w 3640627"/>
                  <a:gd name="connsiteY9" fmla="*/ 482971 h 923747"/>
                  <a:gd name="connsiteX10" fmla="*/ 0 w 3640627"/>
                  <a:gd name="connsiteY10" fmla="*/ 242051 h 923747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09765 w 3640627"/>
                  <a:gd name="connsiteY2" fmla="*/ 511360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2980857 w 3640627"/>
                  <a:gd name="connsiteY6" fmla="*/ 379396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640627"/>
                  <a:gd name="connsiteY0" fmla="*/ 242051 h 946755"/>
                  <a:gd name="connsiteX1" fmla="*/ 655168 w 3640627"/>
                  <a:gd name="connsiteY1" fmla="*/ 16495 h 946755"/>
                  <a:gd name="connsiteX2" fmla="*/ 1855778 w 3640627"/>
                  <a:gd name="connsiteY2" fmla="*/ 534367 h 946755"/>
                  <a:gd name="connsiteX3" fmla="*/ 2964363 w 3640627"/>
                  <a:gd name="connsiteY3" fmla="*/ 0 h 946755"/>
                  <a:gd name="connsiteX4" fmla="*/ 3640627 w 3640627"/>
                  <a:gd name="connsiteY4" fmla="*/ 197946 h 946755"/>
                  <a:gd name="connsiteX5" fmla="*/ 3195282 w 3640627"/>
                  <a:gd name="connsiteY5" fmla="*/ 461874 h 946755"/>
                  <a:gd name="connsiteX6" fmla="*/ 3008465 w 3640627"/>
                  <a:gd name="connsiteY6" fmla="*/ 402404 h 946755"/>
                  <a:gd name="connsiteX7" fmla="*/ 1876873 w 3640627"/>
                  <a:gd name="connsiteY7" fmla="*/ 946755 h 946755"/>
                  <a:gd name="connsiteX8" fmla="*/ 690067 w 3640627"/>
                  <a:gd name="connsiteY8" fmla="*/ 412387 h 946755"/>
                  <a:gd name="connsiteX9" fmla="*/ 523214 w 3640627"/>
                  <a:gd name="connsiteY9" fmla="*/ 482971 h 946755"/>
                  <a:gd name="connsiteX10" fmla="*/ 0 w 3640627"/>
                  <a:gd name="connsiteY10" fmla="*/ 242051 h 946755"/>
                  <a:gd name="connsiteX0" fmla="*/ 0 w 3723451"/>
                  <a:gd name="connsiteY0" fmla="*/ 242051 h 946755"/>
                  <a:gd name="connsiteX1" fmla="*/ 655168 w 3723451"/>
                  <a:gd name="connsiteY1" fmla="*/ 16495 h 946755"/>
                  <a:gd name="connsiteX2" fmla="*/ 1855778 w 3723451"/>
                  <a:gd name="connsiteY2" fmla="*/ 534367 h 946755"/>
                  <a:gd name="connsiteX3" fmla="*/ 2964363 w 3723451"/>
                  <a:gd name="connsiteY3" fmla="*/ 0 h 946755"/>
                  <a:gd name="connsiteX4" fmla="*/ 3723451 w 3723451"/>
                  <a:gd name="connsiteY4" fmla="*/ 220954 h 946755"/>
                  <a:gd name="connsiteX5" fmla="*/ 3195282 w 3723451"/>
                  <a:gd name="connsiteY5" fmla="*/ 461874 h 946755"/>
                  <a:gd name="connsiteX6" fmla="*/ 3008465 w 3723451"/>
                  <a:gd name="connsiteY6" fmla="*/ 402404 h 946755"/>
                  <a:gd name="connsiteX7" fmla="*/ 1876873 w 3723451"/>
                  <a:gd name="connsiteY7" fmla="*/ 946755 h 946755"/>
                  <a:gd name="connsiteX8" fmla="*/ 690067 w 3723451"/>
                  <a:gd name="connsiteY8" fmla="*/ 412387 h 946755"/>
                  <a:gd name="connsiteX9" fmla="*/ 523214 w 3723451"/>
                  <a:gd name="connsiteY9" fmla="*/ 482971 h 946755"/>
                  <a:gd name="connsiteX10" fmla="*/ 0 w 3723451"/>
                  <a:gd name="connsiteY10" fmla="*/ 242051 h 946755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08465 w 3723451"/>
                  <a:gd name="connsiteY6" fmla="*/ 388599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95282 w 3723451"/>
                  <a:gd name="connsiteY5" fmla="*/ 448069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690067 w 3723451"/>
                  <a:gd name="connsiteY8" fmla="*/ 398582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  <a:gd name="connsiteX0" fmla="*/ 0 w 3723451"/>
                  <a:gd name="connsiteY0" fmla="*/ 228246 h 932950"/>
                  <a:gd name="connsiteX1" fmla="*/ 655168 w 3723451"/>
                  <a:gd name="connsiteY1" fmla="*/ 2690 h 932950"/>
                  <a:gd name="connsiteX2" fmla="*/ 1855778 w 3723451"/>
                  <a:gd name="connsiteY2" fmla="*/ 520562 h 932950"/>
                  <a:gd name="connsiteX3" fmla="*/ 3001174 w 3723451"/>
                  <a:gd name="connsiteY3" fmla="*/ 0 h 932950"/>
                  <a:gd name="connsiteX4" fmla="*/ 3723451 w 3723451"/>
                  <a:gd name="connsiteY4" fmla="*/ 207149 h 932950"/>
                  <a:gd name="connsiteX5" fmla="*/ 3186079 w 3723451"/>
                  <a:gd name="connsiteY5" fmla="*/ 461874 h 932950"/>
                  <a:gd name="connsiteX6" fmla="*/ 3013067 w 3723451"/>
                  <a:gd name="connsiteY6" fmla="*/ 393200 h 932950"/>
                  <a:gd name="connsiteX7" fmla="*/ 1876873 w 3723451"/>
                  <a:gd name="connsiteY7" fmla="*/ 932950 h 932950"/>
                  <a:gd name="connsiteX8" fmla="*/ 711613 w 3723451"/>
                  <a:gd name="connsiteY8" fmla="*/ 413055 h 932950"/>
                  <a:gd name="connsiteX9" fmla="*/ 523214 w 3723451"/>
                  <a:gd name="connsiteY9" fmla="*/ 469166 h 932950"/>
                  <a:gd name="connsiteX10" fmla="*/ 0 w 3723451"/>
                  <a:gd name="connsiteY10" fmla="*/ 228246 h 93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7" name="Freeform 267">
                <a:extLst>
                  <a:ext uri="{FF2B5EF4-FFF2-40B4-BE49-F238E27FC236}">
                    <a16:creationId xmlns:a16="http://schemas.microsoft.com/office/drawing/2014/main" id="{BE6D80B3-32B9-8805-9C78-DEA1368C621A}"/>
                  </a:ext>
                </a:extLst>
              </p:cNvPr>
              <p:cNvSpPr/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connsiteX0" fmla="*/ 55216 w 1421812"/>
                  <a:gd name="connsiteY0" fmla="*/ 0 h 800665"/>
                  <a:gd name="connsiteX1" fmla="*/ 1421812 w 1421812"/>
                  <a:gd name="connsiteY1" fmla="*/ 625807 h 800665"/>
                  <a:gd name="connsiteX2" fmla="*/ 947874 w 1421812"/>
                  <a:gd name="connsiteY2" fmla="*/ 800665 h 800665"/>
                  <a:gd name="connsiteX3" fmla="*/ 50614 w 1421812"/>
                  <a:gd name="connsiteY3" fmla="*/ 404934 h 800665"/>
                  <a:gd name="connsiteX4" fmla="*/ 0 w 1421812"/>
                  <a:gd name="connsiteY4" fmla="*/ 404934 h 800665"/>
                  <a:gd name="connsiteX5" fmla="*/ 55216 w 1421812"/>
                  <a:gd name="connsiteY5" fmla="*/ 0 h 800665"/>
                  <a:gd name="connsiteX0" fmla="*/ 4602 w 1371198"/>
                  <a:gd name="connsiteY0" fmla="*/ 0 h 800665"/>
                  <a:gd name="connsiteX1" fmla="*/ 1371198 w 1371198"/>
                  <a:gd name="connsiteY1" fmla="*/ 625807 h 800665"/>
                  <a:gd name="connsiteX2" fmla="*/ 897260 w 1371198"/>
                  <a:gd name="connsiteY2" fmla="*/ 800665 h 800665"/>
                  <a:gd name="connsiteX3" fmla="*/ 0 w 1371198"/>
                  <a:gd name="connsiteY3" fmla="*/ 404934 h 800665"/>
                  <a:gd name="connsiteX4" fmla="*/ 4602 w 1371198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0665"/>
                  <a:gd name="connsiteX1" fmla="*/ 1366596 w 1366596"/>
                  <a:gd name="connsiteY1" fmla="*/ 625807 h 800665"/>
                  <a:gd name="connsiteX2" fmla="*/ 892658 w 1366596"/>
                  <a:gd name="connsiteY2" fmla="*/ 800665 h 800665"/>
                  <a:gd name="connsiteX3" fmla="*/ 4601 w 1366596"/>
                  <a:gd name="connsiteY3" fmla="*/ 427942 h 800665"/>
                  <a:gd name="connsiteX4" fmla="*/ 0 w 1366596"/>
                  <a:gd name="connsiteY4" fmla="*/ 0 h 800665"/>
                  <a:gd name="connsiteX0" fmla="*/ 0 w 1366596"/>
                  <a:gd name="connsiteY0" fmla="*/ 0 h 809868"/>
                  <a:gd name="connsiteX1" fmla="*/ 1366596 w 1366596"/>
                  <a:gd name="connsiteY1" fmla="*/ 625807 h 809868"/>
                  <a:gd name="connsiteX2" fmla="*/ 865050 w 1366596"/>
                  <a:gd name="connsiteY2" fmla="*/ 809868 h 809868"/>
                  <a:gd name="connsiteX3" fmla="*/ 4601 w 1366596"/>
                  <a:gd name="connsiteY3" fmla="*/ 427942 h 809868"/>
                  <a:gd name="connsiteX4" fmla="*/ 0 w 1366596"/>
                  <a:gd name="connsiteY4" fmla="*/ 0 h 809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918" name="Freeform 268">
                <a:extLst>
                  <a:ext uri="{FF2B5EF4-FFF2-40B4-BE49-F238E27FC236}">
                    <a16:creationId xmlns:a16="http://schemas.microsoft.com/office/drawing/2014/main" id="{CA97269D-3371-FEED-A871-2A083DAECCDE}"/>
                  </a:ext>
                </a:extLst>
              </p:cNvPr>
              <p:cNvSpPr/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connsiteX0" fmla="*/ 1329786 w 1348191"/>
                  <a:gd name="connsiteY0" fmla="*/ 0 h 809869"/>
                  <a:gd name="connsiteX1" fmla="*/ 1348191 w 1348191"/>
                  <a:gd name="connsiteY1" fmla="*/ 400333 h 809869"/>
                  <a:gd name="connsiteX2" fmla="*/ 487742 w 1348191"/>
                  <a:gd name="connsiteY2" fmla="*/ 809869 h 809869"/>
                  <a:gd name="connsiteX3" fmla="*/ 0 w 1348191"/>
                  <a:gd name="connsiteY3" fmla="*/ 630409 h 809869"/>
                  <a:gd name="connsiteX4" fmla="*/ 1329786 w 1348191"/>
                  <a:gd name="connsiteY4" fmla="*/ 0 h 809869"/>
                  <a:gd name="connsiteX0" fmla="*/ 1329786 w 1348191"/>
                  <a:gd name="connsiteY0" fmla="*/ 0 h 791462"/>
                  <a:gd name="connsiteX1" fmla="*/ 1348191 w 1348191"/>
                  <a:gd name="connsiteY1" fmla="*/ 381926 h 791462"/>
                  <a:gd name="connsiteX2" fmla="*/ 487742 w 1348191"/>
                  <a:gd name="connsiteY2" fmla="*/ 791462 h 791462"/>
                  <a:gd name="connsiteX3" fmla="*/ 0 w 1348191"/>
                  <a:gd name="connsiteY3" fmla="*/ 612002 h 791462"/>
                  <a:gd name="connsiteX4" fmla="*/ 1329786 w 1348191"/>
                  <a:gd name="connsiteY4" fmla="*/ 0 h 79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19" name="Straight Connector 1918">
                <a:extLst>
                  <a:ext uri="{FF2B5EF4-FFF2-40B4-BE49-F238E27FC236}">
                    <a16:creationId xmlns:a16="http://schemas.microsoft.com/office/drawing/2014/main" id="{EA01D5F5-6512-571F-CAED-697A91861F9C}"/>
                  </a:ext>
                </a:extLst>
              </p:cNvPr>
              <p:cNvCxnSpPr>
                <a:endCxn id="1914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0" name="Straight Connector 1919">
                <a:extLst>
                  <a:ext uri="{FF2B5EF4-FFF2-40B4-BE49-F238E27FC236}">
                    <a16:creationId xmlns:a16="http://schemas.microsoft.com/office/drawing/2014/main" id="{5177A189-03BB-1502-0C87-5E0B270B762D}"/>
                  </a:ext>
                </a:extLst>
              </p:cNvPr>
              <p:cNvCxnSpPr/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ln w="6350" cmpd="sng">
                <a:solidFill>
                  <a:schemeClr val="tx1"/>
                </a:solidFill>
              </a:ln>
              <a:effectLst>
                <a:outerShdw blurRad="40005" dist="19939" dir="5400000" algn="tl" rotWithShape="0">
                  <a:srgbClr val="000000">
                    <a:alpha val="38000"/>
                  </a:srgbClr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09" name="Group 1908">
              <a:extLst>
                <a:ext uri="{FF2B5EF4-FFF2-40B4-BE49-F238E27FC236}">
                  <a16:creationId xmlns:a16="http://schemas.microsoft.com/office/drawing/2014/main" id="{68508B13-F3FF-4052-BA94-46CEDAD1F754}"/>
                </a:ext>
              </a:extLst>
            </p:cNvPr>
            <p:cNvGrpSpPr/>
            <p:nvPr/>
          </p:nvGrpSpPr>
          <p:grpSpPr>
            <a:xfrm>
              <a:off x="1770362" y="2873352"/>
              <a:ext cx="441422" cy="369332"/>
              <a:chOff x="667045" y="1708643"/>
              <a:chExt cx="441422" cy="369332"/>
            </a:xfrm>
          </p:grpSpPr>
          <p:sp>
            <p:nvSpPr>
              <p:cNvPr id="1910" name="Oval 1909">
                <a:extLst>
                  <a:ext uri="{FF2B5EF4-FFF2-40B4-BE49-F238E27FC236}">
                    <a16:creationId xmlns:a16="http://schemas.microsoft.com/office/drawing/2014/main" id="{A7531B03-624A-050A-8FE3-5E126DFB3F5E}"/>
                  </a:ext>
                </a:extLst>
              </p:cNvPr>
              <p:cNvSpPr/>
              <p:nvPr/>
            </p:nvSpPr>
            <p:spPr bwMode="auto">
              <a:xfrm>
                <a:off x="725417" y="1787240"/>
                <a:ext cx="356365" cy="231962"/>
              </a:xfrm>
              <a:prstGeom prst="ellipse">
                <a:avLst/>
              </a:prstGeom>
              <a:solidFill>
                <a:schemeClr val="bg1">
                  <a:alpha val="76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1" name="TextBox 1910">
                <a:extLst>
                  <a:ext uri="{FF2B5EF4-FFF2-40B4-BE49-F238E27FC236}">
                    <a16:creationId xmlns:a16="http://schemas.microsoft.com/office/drawing/2014/main" id="{917C8578-5620-6336-919C-E1E9FFF00EAF}"/>
                  </a:ext>
                </a:extLst>
              </p:cNvPr>
              <p:cNvSpPr txBox="1"/>
              <p:nvPr/>
            </p:nvSpPr>
            <p:spPr>
              <a:xfrm>
                <a:off x="667045" y="1708643"/>
                <a:ext cx="4414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3a</a:t>
                </a:r>
              </a:p>
            </p:txBody>
          </p:sp>
        </p:grpSp>
      </p:grpSp>
      <p:cxnSp>
        <p:nvCxnSpPr>
          <p:cNvPr id="1921" name="Straight Connector 1920">
            <a:extLst>
              <a:ext uri="{FF2B5EF4-FFF2-40B4-BE49-F238E27FC236}">
                <a16:creationId xmlns:a16="http://schemas.microsoft.com/office/drawing/2014/main" id="{F17ACAA2-5A24-2231-0EA0-39BA75336D81}"/>
              </a:ext>
            </a:extLst>
          </p:cNvPr>
          <p:cNvCxnSpPr/>
          <p:nvPr/>
        </p:nvCxnSpPr>
        <p:spPr bwMode="auto">
          <a:xfrm>
            <a:off x="6047673" y="1931708"/>
            <a:ext cx="1143946" cy="573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2" name="Straight Connector 1921">
            <a:extLst>
              <a:ext uri="{FF2B5EF4-FFF2-40B4-BE49-F238E27FC236}">
                <a16:creationId xmlns:a16="http://schemas.microsoft.com/office/drawing/2014/main" id="{ED44764B-5091-3D2A-3A21-8539582B9856}"/>
              </a:ext>
            </a:extLst>
          </p:cNvPr>
          <p:cNvCxnSpPr>
            <a:stCxn id="1870" idx="7"/>
          </p:cNvCxnSpPr>
          <p:nvPr/>
        </p:nvCxnSpPr>
        <p:spPr bwMode="auto">
          <a:xfrm>
            <a:off x="6817857" y="1485864"/>
            <a:ext cx="455753" cy="33362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3" name="Straight Connector 1922">
            <a:extLst>
              <a:ext uri="{FF2B5EF4-FFF2-40B4-BE49-F238E27FC236}">
                <a16:creationId xmlns:a16="http://schemas.microsoft.com/office/drawing/2014/main" id="{08976849-66AC-EBEB-FBD3-2BD801E5C555}"/>
              </a:ext>
            </a:extLst>
          </p:cNvPr>
          <p:cNvCxnSpPr/>
          <p:nvPr/>
        </p:nvCxnSpPr>
        <p:spPr bwMode="auto">
          <a:xfrm>
            <a:off x="5945703" y="2055933"/>
            <a:ext cx="453745" cy="32216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4" name="Straight Connector 1923">
            <a:extLst>
              <a:ext uri="{FF2B5EF4-FFF2-40B4-BE49-F238E27FC236}">
                <a16:creationId xmlns:a16="http://schemas.microsoft.com/office/drawing/2014/main" id="{B3BBC340-7F0B-4879-22A9-AB2B5D91A91C}"/>
              </a:ext>
            </a:extLst>
          </p:cNvPr>
          <p:cNvCxnSpPr/>
          <p:nvPr/>
        </p:nvCxnSpPr>
        <p:spPr bwMode="auto">
          <a:xfrm flipH="1">
            <a:off x="5933817" y="1497115"/>
            <a:ext cx="482298" cy="3151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5" name="Straight Connector 1924">
            <a:extLst>
              <a:ext uri="{FF2B5EF4-FFF2-40B4-BE49-F238E27FC236}">
                <a16:creationId xmlns:a16="http://schemas.microsoft.com/office/drawing/2014/main" id="{CA62D764-FBEE-2C85-C19F-8B31A6422DB5}"/>
              </a:ext>
            </a:extLst>
          </p:cNvPr>
          <p:cNvCxnSpPr/>
          <p:nvPr/>
        </p:nvCxnSpPr>
        <p:spPr bwMode="auto">
          <a:xfrm flipH="1" flipV="1">
            <a:off x="5183548" y="2742283"/>
            <a:ext cx="1295763" cy="64375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6" name="Straight Connector 1925">
            <a:extLst>
              <a:ext uri="{FF2B5EF4-FFF2-40B4-BE49-F238E27FC236}">
                <a16:creationId xmlns:a16="http://schemas.microsoft.com/office/drawing/2014/main" id="{B0ED0276-398E-E1B6-97C1-BE7AD561DD5E}"/>
              </a:ext>
            </a:extLst>
          </p:cNvPr>
          <p:cNvCxnSpPr/>
          <p:nvPr/>
        </p:nvCxnSpPr>
        <p:spPr bwMode="auto">
          <a:xfrm flipH="1" flipV="1">
            <a:off x="2818107" y="2125722"/>
            <a:ext cx="542552" cy="78120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7" name="Straight Connector 1926">
            <a:extLst>
              <a:ext uri="{FF2B5EF4-FFF2-40B4-BE49-F238E27FC236}">
                <a16:creationId xmlns:a16="http://schemas.microsoft.com/office/drawing/2014/main" id="{4CDF6B12-6486-D427-0011-00BBD17C54B9}"/>
              </a:ext>
            </a:extLst>
          </p:cNvPr>
          <p:cNvCxnSpPr/>
          <p:nvPr/>
        </p:nvCxnSpPr>
        <p:spPr bwMode="auto">
          <a:xfrm flipV="1">
            <a:off x="5294588" y="2066840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28" name="TextBox 1927">
            <a:extLst>
              <a:ext uri="{FF2B5EF4-FFF2-40B4-BE49-F238E27FC236}">
                <a16:creationId xmlns:a16="http://schemas.microsoft.com/office/drawing/2014/main" id="{B296F78B-D4DD-AB13-F23E-81BC9CA2E983}"/>
              </a:ext>
            </a:extLst>
          </p:cNvPr>
          <p:cNvSpPr txBox="1"/>
          <p:nvPr/>
        </p:nvSpPr>
        <p:spPr>
          <a:xfrm>
            <a:off x="3264691" y="2224044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929" name="TextBox 1928">
            <a:extLst>
              <a:ext uri="{FF2B5EF4-FFF2-40B4-BE49-F238E27FC236}">
                <a16:creationId xmlns:a16="http://schemas.microsoft.com/office/drawing/2014/main" id="{E83121B6-35BC-57D8-6498-2BB623A8762C}"/>
              </a:ext>
            </a:extLst>
          </p:cNvPr>
          <p:cNvSpPr txBox="1"/>
          <p:nvPr/>
        </p:nvSpPr>
        <p:spPr>
          <a:xfrm>
            <a:off x="5315350" y="1137342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930" name="TextBox 1929">
            <a:extLst>
              <a:ext uri="{FF2B5EF4-FFF2-40B4-BE49-F238E27FC236}">
                <a16:creationId xmlns:a16="http://schemas.microsoft.com/office/drawing/2014/main" id="{38D63724-D470-EFA5-9385-E7A52E11C6A9}"/>
              </a:ext>
            </a:extLst>
          </p:cNvPr>
          <p:cNvSpPr txBox="1"/>
          <p:nvPr/>
        </p:nvSpPr>
        <p:spPr>
          <a:xfrm>
            <a:off x="478572" y="1348018"/>
            <a:ext cx="68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931" name="Group 1930">
            <a:extLst>
              <a:ext uri="{FF2B5EF4-FFF2-40B4-BE49-F238E27FC236}">
                <a16:creationId xmlns:a16="http://schemas.microsoft.com/office/drawing/2014/main" id="{1F01F08A-A9D8-62A3-20E4-1A7BF8BC35E7}"/>
              </a:ext>
            </a:extLst>
          </p:cNvPr>
          <p:cNvGrpSpPr/>
          <p:nvPr/>
        </p:nvGrpSpPr>
        <p:grpSpPr>
          <a:xfrm>
            <a:off x="6842227" y="2198949"/>
            <a:ext cx="1701734" cy="616172"/>
            <a:chOff x="7073692" y="5469792"/>
            <a:chExt cx="1701734" cy="616172"/>
          </a:xfrm>
        </p:grpSpPr>
        <p:grpSp>
          <p:nvGrpSpPr>
            <p:cNvPr id="1932" name="Group 1931">
              <a:extLst>
                <a:ext uri="{FF2B5EF4-FFF2-40B4-BE49-F238E27FC236}">
                  <a16:creationId xmlns:a16="http://schemas.microsoft.com/office/drawing/2014/main" id="{6750FCC1-4A87-37A0-E76B-78E3C7EA02EE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934" name="Freeform 2">
                <a:extLst>
                  <a:ext uri="{FF2B5EF4-FFF2-40B4-BE49-F238E27FC236}">
                    <a16:creationId xmlns:a16="http://schemas.microsoft.com/office/drawing/2014/main" id="{3B092CEA-46D0-2CE4-5CCC-F70395110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35" name="Group 327">
                <a:extLst>
                  <a:ext uri="{FF2B5EF4-FFF2-40B4-BE49-F238E27FC236}">
                    <a16:creationId xmlns:a16="http://schemas.microsoft.com/office/drawing/2014/main" id="{F4B7C6AB-C6B9-CF84-D240-A485F16E49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939" name="Oval 1938">
                  <a:extLst>
                    <a:ext uri="{FF2B5EF4-FFF2-40B4-BE49-F238E27FC236}">
                      <a16:creationId xmlns:a16="http://schemas.microsoft.com/office/drawing/2014/main" id="{86484A05-03F4-2501-00D0-78CC1EB97DFF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40" name="Rectangle 1939">
                  <a:extLst>
                    <a:ext uri="{FF2B5EF4-FFF2-40B4-BE49-F238E27FC236}">
                      <a16:creationId xmlns:a16="http://schemas.microsoft.com/office/drawing/2014/main" id="{1E67E9FF-3F9D-41B7-8C65-D9AAA91F67FD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1" name="Oval 1940">
                  <a:extLst>
                    <a:ext uri="{FF2B5EF4-FFF2-40B4-BE49-F238E27FC236}">
                      <a16:creationId xmlns:a16="http://schemas.microsoft.com/office/drawing/2014/main" id="{9B265068-4DB1-60C9-0A24-04D0F63F6908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42" name="Freeform 326">
                  <a:extLst>
                    <a:ext uri="{FF2B5EF4-FFF2-40B4-BE49-F238E27FC236}">
                      <a16:creationId xmlns:a16="http://schemas.microsoft.com/office/drawing/2014/main" id="{B9E28100-6533-C1FF-8735-BEF368D552D9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3" name="Freeform 327">
                  <a:extLst>
                    <a:ext uri="{FF2B5EF4-FFF2-40B4-BE49-F238E27FC236}">
                      <a16:creationId xmlns:a16="http://schemas.microsoft.com/office/drawing/2014/main" id="{FF957B88-DB08-7276-D8D2-357272351779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4" name="Freeform 328">
                  <a:extLst>
                    <a:ext uri="{FF2B5EF4-FFF2-40B4-BE49-F238E27FC236}">
                      <a16:creationId xmlns:a16="http://schemas.microsoft.com/office/drawing/2014/main" id="{0D6C241D-48F5-FF62-3091-F0EE125FE97D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5" name="Freeform 329">
                  <a:extLst>
                    <a:ext uri="{FF2B5EF4-FFF2-40B4-BE49-F238E27FC236}">
                      <a16:creationId xmlns:a16="http://schemas.microsoft.com/office/drawing/2014/main" id="{7670E614-8739-97D5-BF7B-9E0B4A9EFF38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46" name="Straight Connector 1945">
                  <a:extLst>
                    <a:ext uri="{FF2B5EF4-FFF2-40B4-BE49-F238E27FC236}">
                      <a16:creationId xmlns:a16="http://schemas.microsoft.com/office/drawing/2014/main" id="{775799EE-41D9-8AA7-EEF0-1946F13CBBDB}"/>
                    </a:ext>
                  </a:extLst>
                </p:cNvPr>
                <p:cNvCxnSpPr>
                  <a:endCxn id="194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7" name="Straight Connector 1946">
                  <a:extLst>
                    <a:ext uri="{FF2B5EF4-FFF2-40B4-BE49-F238E27FC236}">
                      <a16:creationId xmlns:a16="http://schemas.microsoft.com/office/drawing/2014/main" id="{5651ECEB-F0DF-2A44-6412-5B7203D24FC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6" name="Group 1935">
                <a:extLst>
                  <a:ext uri="{FF2B5EF4-FFF2-40B4-BE49-F238E27FC236}">
                    <a16:creationId xmlns:a16="http://schemas.microsoft.com/office/drawing/2014/main" id="{66C99B08-33E9-F449-FD61-E7242CB53100}"/>
                  </a:ext>
                </a:extLst>
              </p:cNvPr>
              <p:cNvGrpSpPr/>
              <p:nvPr/>
            </p:nvGrpSpPr>
            <p:grpSpPr>
              <a:xfrm>
                <a:off x="7876581" y="5223365"/>
                <a:ext cx="466894" cy="369332"/>
                <a:chOff x="599495" y="1708643"/>
                <a:chExt cx="491778" cy="409344"/>
              </a:xfrm>
            </p:grpSpPr>
            <p:sp>
              <p:nvSpPr>
                <p:cNvPr id="1937" name="Oval 1936">
                  <a:extLst>
                    <a:ext uri="{FF2B5EF4-FFF2-40B4-BE49-F238E27FC236}">
                      <a16:creationId xmlns:a16="http://schemas.microsoft.com/office/drawing/2014/main" id="{3854F88D-6703-5047-FD29-57BB1ED81F10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38" name="TextBox 1937">
                  <a:extLst>
                    <a:ext uri="{FF2B5EF4-FFF2-40B4-BE49-F238E27FC236}">
                      <a16:creationId xmlns:a16="http://schemas.microsoft.com/office/drawing/2014/main" id="{7F76FA80-0C0D-5A78-75D4-D38CB2080926}"/>
                    </a:ext>
                  </a:extLst>
                </p:cNvPr>
                <p:cNvSpPr txBox="1"/>
                <p:nvPr/>
              </p:nvSpPr>
              <p:spPr>
                <a:xfrm>
                  <a:off x="599495" y="1708643"/>
                  <a:ext cx="49177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933" name="Straight Connector 1932">
              <a:extLst>
                <a:ext uri="{FF2B5EF4-FFF2-40B4-BE49-F238E27FC236}">
                  <a16:creationId xmlns:a16="http://schemas.microsoft.com/office/drawing/2014/main" id="{5E1A799E-583C-4B23-A77F-31DAEB82CE70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48" name="Group 1947">
            <a:extLst>
              <a:ext uri="{FF2B5EF4-FFF2-40B4-BE49-F238E27FC236}">
                <a16:creationId xmlns:a16="http://schemas.microsoft.com/office/drawing/2014/main" id="{34E28461-4E56-8D7B-9E81-E90065E950F1}"/>
              </a:ext>
            </a:extLst>
          </p:cNvPr>
          <p:cNvGrpSpPr/>
          <p:nvPr/>
        </p:nvGrpSpPr>
        <p:grpSpPr>
          <a:xfrm>
            <a:off x="5484844" y="2164943"/>
            <a:ext cx="872159" cy="788717"/>
            <a:chOff x="5713444" y="2379268"/>
            <a:chExt cx="872159" cy="788717"/>
          </a:xfrm>
        </p:grpSpPr>
        <p:sp>
          <p:nvSpPr>
            <p:cNvPr id="1949" name="AutoShape 118">
              <a:extLst>
                <a:ext uri="{FF2B5EF4-FFF2-40B4-BE49-F238E27FC236}">
                  <a16:creationId xmlns:a16="http://schemas.microsoft.com/office/drawing/2014/main" id="{928D13AC-19D3-D4C0-8230-7558DA9E5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" name="Text Box 119">
              <a:extLst>
                <a:ext uri="{FF2B5EF4-FFF2-40B4-BE49-F238E27FC236}">
                  <a16:creationId xmlns:a16="http://schemas.microsoft.com/office/drawing/2014/main" id="{ADB8A179-8571-ACCF-7651-88ADA88654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435" y="2887139"/>
              <a:ext cx="737168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1951" name="Group 1950">
            <a:extLst>
              <a:ext uri="{FF2B5EF4-FFF2-40B4-BE49-F238E27FC236}">
                <a16:creationId xmlns:a16="http://schemas.microsoft.com/office/drawing/2014/main" id="{130B6250-4E1D-FA1E-5006-F9CEAD9647F6}"/>
              </a:ext>
            </a:extLst>
          </p:cNvPr>
          <p:cNvGrpSpPr/>
          <p:nvPr/>
        </p:nvGrpSpPr>
        <p:grpSpPr>
          <a:xfrm>
            <a:off x="2011903" y="2224279"/>
            <a:ext cx="1126397" cy="993049"/>
            <a:chOff x="2240503" y="2438604"/>
            <a:chExt cx="1126397" cy="993049"/>
          </a:xfrm>
        </p:grpSpPr>
        <p:sp>
          <p:nvSpPr>
            <p:cNvPr id="1952" name="Text Box 119">
              <a:extLst>
                <a:ext uri="{FF2B5EF4-FFF2-40B4-BE49-F238E27FC236}">
                  <a16:creationId xmlns:a16="http://schemas.microsoft.com/office/drawing/2014/main" id="{96F66BAC-E335-F3D4-A858-543F24532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0503" y="3150807"/>
              <a:ext cx="1126397" cy="280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400" i="1" dirty="0">
                  <a:solidFill>
                    <a:srgbClr val="CC0000"/>
                  </a:solidFill>
                </a:rPr>
                <a:t>AS1,AS3,X </a:t>
              </a:r>
            </a:p>
          </p:txBody>
        </p:sp>
        <p:sp>
          <p:nvSpPr>
            <p:cNvPr id="1953" name="AutoShape 118">
              <a:extLst>
                <a:ext uri="{FF2B5EF4-FFF2-40B4-BE49-F238E27FC236}">
                  <a16:creationId xmlns:a16="http://schemas.microsoft.com/office/drawing/2014/main" id="{835638BD-3263-DE79-8502-9AE9AA98F9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228333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954" name="Straight Arrow Connector 1953">
            <a:extLst>
              <a:ext uri="{FF2B5EF4-FFF2-40B4-BE49-F238E27FC236}">
                <a16:creationId xmlns:a16="http://schemas.microsoft.com/office/drawing/2014/main" id="{03F5E23E-98C1-5CF5-208D-578B16713077}"/>
              </a:ext>
            </a:extLst>
          </p:cNvPr>
          <p:cNvCxnSpPr/>
          <p:nvPr/>
        </p:nvCxnSpPr>
        <p:spPr bwMode="auto">
          <a:xfrm flipH="1">
            <a:off x="4684330" y="3218168"/>
            <a:ext cx="357050" cy="28859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5" name="Straight Arrow Connector 1954">
            <a:extLst>
              <a:ext uri="{FF2B5EF4-FFF2-40B4-BE49-F238E27FC236}">
                <a16:creationId xmlns:a16="http://schemas.microsoft.com/office/drawing/2014/main" id="{D1A1B49B-02E1-47EA-F9D4-D3FD1402C63C}"/>
              </a:ext>
            </a:extLst>
          </p:cNvPr>
          <p:cNvCxnSpPr/>
          <p:nvPr/>
        </p:nvCxnSpPr>
        <p:spPr bwMode="auto">
          <a:xfrm>
            <a:off x="3656947" y="3235100"/>
            <a:ext cx="413648" cy="2969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C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6" name="Straight Connector 1955">
            <a:extLst>
              <a:ext uri="{FF2B5EF4-FFF2-40B4-BE49-F238E27FC236}">
                <a16:creationId xmlns:a16="http://schemas.microsoft.com/office/drawing/2014/main" id="{080AC5DD-177C-052D-E93C-6DE502424F83}"/>
              </a:ext>
            </a:extLst>
          </p:cNvPr>
          <p:cNvCxnSpPr>
            <a:stCxn id="1911" idx="1"/>
          </p:cNvCxnSpPr>
          <p:nvPr/>
        </p:nvCxnSpPr>
        <p:spPr bwMode="auto">
          <a:xfrm flipH="1">
            <a:off x="2818301" y="1945028"/>
            <a:ext cx="2716814" cy="14391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57" name="TextBox 1956">
            <a:extLst>
              <a:ext uri="{FF2B5EF4-FFF2-40B4-BE49-F238E27FC236}">
                <a16:creationId xmlns:a16="http://schemas.microsoft.com/office/drawing/2014/main" id="{82F27067-15E1-E146-3547-5B1121C1321B}"/>
              </a:ext>
            </a:extLst>
          </p:cNvPr>
          <p:cNvSpPr txBox="1"/>
          <p:nvPr/>
        </p:nvSpPr>
        <p:spPr>
          <a:xfrm>
            <a:off x="6485252" y="3231969"/>
            <a:ext cx="18609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OSPF link weights</a:t>
            </a:r>
          </a:p>
        </p:txBody>
      </p:sp>
      <p:sp>
        <p:nvSpPr>
          <p:cNvPr id="1958" name="TextBox 1957">
            <a:extLst>
              <a:ext uri="{FF2B5EF4-FFF2-40B4-BE49-F238E27FC236}">
                <a16:creationId xmlns:a16="http://schemas.microsoft.com/office/drawing/2014/main" id="{F16AE0AB-14E2-F225-2234-177BA45E4426}"/>
              </a:ext>
            </a:extLst>
          </p:cNvPr>
          <p:cNvSpPr txBox="1"/>
          <p:nvPr/>
        </p:nvSpPr>
        <p:spPr>
          <a:xfrm>
            <a:off x="3844321" y="3035701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201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1959" name="TextBox 1958">
            <a:extLst>
              <a:ext uri="{FF2B5EF4-FFF2-40B4-BE49-F238E27FC236}">
                <a16:creationId xmlns:a16="http://schemas.microsoft.com/office/drawing/2014/main" id="{80534D23-5974-8216-AA38-4171333FB328}"/>
              </a:ext>
            </a:extLst>
          </p:cNvPr>
          <p:cNvSpPr txBox="1"/>
          <p:nvPr/>
        </p:nvSpPr>
        <p:spPr>
          <a:xfrm>
            <a:off x="4303286" y="2691795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152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1960" name="TextBox 1959">
            <a:extLst>
              <a:ext uri="{FF2B5EF4-FFF2-40B4-BE49-F238E27FC236}">
                <a16:creationId xmlns:a16="http://schemas.microsoft.com/office/drawing/2014/main" id="{572D6B9B-AD41-026B-1094-DC9990BEED00}"/>
              </a:ext>
            </a:extLst>
          </p:cNvPr>
          <p:cNvSpPr txBox="1"/>
          <p:nvPr/>
        </p:nvSpPr>
        <p:spPr>
          <a:xfrm>
            <a:off x="4784149" y="2530352"/>
            <a:ext cx="514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112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1961" name="TextBox 1960">
            <a:extLst>
              <a:ext uri="{FF2B5EF4-FFF2-40B4-BE49-F238E27FC236}">
                <a16:creationId xmlns:a16="http://schemas.microsoft.com/office/drawing/2014/main" id="{9E696F64-5957-6B58-D662-3069870EAE4B}"/>
              </a:ext>
            </a:extLst>
          </p:cNvPr>
          <p:cNvSpPr txBox="1"/>
          <p:nvPr/>
        </p:nvSpPr>
        <p:spPr>
          <a:xfrm>
            <a:off x="4433788" y="2997467"/>
            <a:ext cx="527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606060"/>
                </a:solidFill>
              </a:rPr>
              <a:t>263</a:t>
            </a:r>
            <a:endParaRPr lang="en-US" i="1" dirty="0">
              <a:solidFill>
                <a:srgbClr val="606060"/>
              </a:solidFill>
            </a:endParaRPr>
          </a:p>
        </p:txBody>
      </p:sp>
      <p:sp>
        <p:nvSpPr>
          <p:cNvPr id="1962" name="Slide Number Placeholder 5">
            <a:extLst>
              <a:ext uri="{FF2B5EF4-FFF2-40B4-BE49-F238E27FC236}">
                <a16:creationId xmlns:a16="http://schemas.microsoft.com/office/drawing/2014/main" id="{4FD9174A-AAA6-BC6C-D386-090566A02DA4}"/>
              </a:ext>
            </a:extLst>
          </p:cNvPr>
          <p:cNvSpPr txBox="1">
            <a:spLocks/>
          </p:cNvSpPr>
          <p:nvPr/>
        </p:nvSpPr>
        <p:spPr>
          <a:xfrm>
            <a:off x="8456154" y="6475895"/>
            <a:ext cx="548655" cy="27231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latin typeface="Tahoma" charset="0"/>
              </a:rPr>
              <a:t>5-</a:t>
            </a:r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1963" name="Footer Placeholder 2">
            <a:extLst>
              <a:ext uri="{FF2B5EF4-FFF2-40B4-BE49-F238E27FC236}">
                <a16:creationId xmlns:a16="http://schemas.microsoft.com/office/drawing/2014/main" id="{67E917AF-99BE-AD8B-B5B3-72979879D917}"/>
              </a:ext>
            </a:extLst>
          </p:cNvPr>
          <p:cNvSpPr txBox="1">
            <a:spLocks/>
          </p:cNvSpPr>
          <p:nvPr/>
        </p:nvSpPr>
        <p:spPr>
          <a:xfrm>
            <a:off x="6375496" y="6475081"/>
            <a:ext cx="2177473" cy="24154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0"/>
            </a:defPPr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/>
            <a:r>
              <a:rPr lang="en-US" sz="1200">
                <a:solidFill>
                  <a:srgbClr val="000000"/>
                </a:solidFill>
                <a:latin typeface="Tahoma" charset="0"/>
                <a:cs typeface="Arial" charset="0"/>
              </a:rPr>
              <a:t>Network Layer: Control Plane</a:t>
            </a:r>
            <a:endParaRPr lang="en-US" sz="1200" dirty="0">
              <a:solidFill>
                <a:srgbClr val="000000"/>
              </a:solidFill>
              <a:latin typeface="Tahoma" charset="0"/>
              <a:cs typeface="Arial" charset="0"/>
            </a:endParaRPr>
          </a:p>
        </p:txBody>
      </p:sp>
      <p:sp>
        <p:nvSpPr>
          <p:cNvPr id="1964" name="TextBox 1963">
            <a:extLst>
              <a:ext uri="{FF2B5EF4-FFF2-40B4-BE49-F238E27FC236}">
                <a16:creationId xmlns:a16="http://schemas.microsoft.com/office/drawing/2014/main" id="{0232DE44-CEDC-8408-EA2D-DC92B60D891C}"/>
              </a:ext>
            </a:extLst>
          </p:cNvPr>
          <p:cNvSpPr txBox="1"/>
          <p:nvPr/>
        </p:nvSpPr>
        <p:spPr>
          <a:xfrm>
            <a:off x="253135" y="23093"/>
            <a:ext cx="3222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Hot Potato Routing</a:t>
            </a:r>
          </a:p>
        </p:txBody>
      </p:sp>
    </p:spTree>
    <p:extLst>
      <p:ext uri="{BB962C8B-B14F-4D97-AF65-F5344CB8AC3E}">
        <p14:creationId xmlns:p14="http://schemas.microsoft.com/office/powerpoint/2010/main" val="406460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9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9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pic>
        <p:nvPicPr>
          <p:cNvPr id="5" name="Picture 36" descr="underline_base">
            <a:extLst>
              <a:ext uri="{FF2B5EF4-FFF2-40B4-BE49-F238E27FC236}">
                <a16:creationId xmlns:a16="http://schemas.microsoft.com/office/drawing/2014/main" id="{35206EE1-5935-48A7-98AF-DD1B717C1F4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9667"/>
            <a:ext cx="45720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64" name="TextBox 1963">
            <a:extLst>
              <a:ext uri="{FF2B5EF4-FFF2-40B4-BE49-F238E27FC236}">
                <a16:creationId xmlns:a16="http://schemas.microsoft.com/office/drawing/2014/main" id="{0232DE44-CEDC-8408-EA2D-DC92B60D891C}"/>
              </a:ext>
            </a:extLst>
          </p:cNvPr>
          <p:cNvSpPr txBox="1"/>
          <p:nvPr/>
        </p:nvSpPr>
        <p:spPr>
          <a:xfrm>
            <a:off x="253135" y="23093"/>
            <a:ext cx="6880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ICMP (Internet Control Message Protocol)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D9E062-7C5B-8F4B-C867-0E2796F71E9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3810000" cy="4648200"/>
          </a:xfrm>
        </p:spPr>
        <p:txBody>
          <a:bodyPr/>
          <a:lstStyle/>
          <a:p>
            <a:r>
              <a:rPr lang="en-US" sz="2400">
                <a:latin typeface="Gill Sans MT" charset="0"/>
              </a:rPr>
              <a:t>used by hosts &amp; routers to communicate network-level information</a:t>
            </a:r>
          </a:p>
          <a:p>
            <a:pPr lvl="1"/>
            <a:r>
              <a:rPr lang="en-US" sz="2000">
                <a:latin typeface="Gill Sans MT" charset="0"/>
              </a:rPr>
              <a:t>error reporting: unreachable host, network, port, protocol</a:t>
            </a:r>
          </a:p>
          <a:p>
            <a:pPr lvl="1"/>
            <a:r>
              <a:rPr lang="en-US" sz="2000">
                <a:latin typeface="Gill Sans MT" charset="0"/>
              </a:rPr>
              <a:t>echo request/reply (used by ping)</a:t>
            </a:r>
          </a:p>
          <a:p>
            <a:r>
              <a:rPr lang="en-US" sz="2400">
                <a:latin typeface="Gill Sans MT" charset="0"/>
              </a:rPr>
              <a:t>network-layer </a:t>
            </a:r>
            <a:r>
              <a:rPr lang="ja-JP" altLang="en-US" sz="2400">
                <a:latin typeface="Gill Sans MT" charset="0"/>
              </a:rPr>
              <a:t>“</a:t>
            </a:r>
            <a:r>
              <a:rPr lang="en-US" altLang="ja-JP" sz="2400">
                <a:latin typeface="Gill Sans MT" charset="0"/>
              </a:rPr>
              <a:t>above</a:t>
            </a:r>
            <a:r>
              <a:rPr lang="ja-JP" altLang="en-US" sz="2400">
                <a:latin typeface="Gill Sans MT" charset="0"/>
              </a:rPr>
              <a:t>”</a:t>
            </a:r>
            <a:r>
              <a:rPr lang="en-US" altLang="ja-JP" sz="2400">
                <a:latin typeface="Gill Sans MT" charset="0"/>
              </a:rPr>
              <a:t> IP:</a:t>
            </a:r>
          </a:p>
          <a:p>
            <a:pPr lvl="1"/>
            <a:r>
              <a:rPr lang="en-US" sz="2000">
                <a:latin typeface="Gill Sans MT" charset="0"/>
              </a:rPr>
              <a:t>ICMP msgs carried in IP datagrams</a:t>
            </a:r>
          </a:p>
          <a:p>
            <a:r>
              <a:rPr lang="en-US" sz="2400">
                <a:solidFill>
                  <a:srgbClr val="000099"/>
                </a:solidFill>
                <a:latin typeface="Gill Sans MT" charset="0"/>
              </a:rPr>
              <a:t>ICMP message:</a:t>
            </a:r>
            <a:r>
              <a:rPr lang="en-US" sz="2400">
                <a:latin typeface="Gill Sans MT" charset="0"/>
              </a:rPr>
              <a:t> type, code plus first 8 bytes of IP datagram causing error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87568226-9D07-75DE-96CF-B2EE5BA6F2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4062" y="1358900"/>
            <a:ext cx="42608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 u="sng"/>
              <a:t>Type</a:t>
            </a:r>
            <a:r>
              <a:rPr lang="en-US" sz="1800"/>
              <a:t>  </a:t>
            </a:r>
            <a:r>
              <a:rPr lang="en-US" sz="1800" u="sng"/>
              <a:t>Code</a:t>
            </a:r>
            <a:r>
              <a:rPr lang="en-US" sz="1800"/>
              <a:t>  </a:t>
            </a:r>
            <a:r>
              <a:rPr lang="en-US" sz="1800" u="sng"/>
              <a:t>description</a:t>
            </a:r>
            <a:endParaRPr lang="en-US" sz="1800"/>
          </a:p>
          <a:p>
            <a:r>
              <a:rPr lang="en-US" sz="1800"/>
              <a:t>0        0         echo reply (ping)</a:t>
            </a:r>
          </a:p>
          <a:p>
            <a:r>
              <a:rPr lang="en-US" sz="1800"/>
              <a:t>3        0         dest. network unreachable</a:t>
            </a:r>
          </a:p>
          <a:p>
            <a:r>
              <a:rPr lang="en-US" sz="1800"/>
              <a:t>3        1         dest host unreachable</a:t>
            </a:r>
          </a:p>
          <a:p>
            <a:r>
              <a:rPr lang="en-US" sz="1800"/>
              <a:t>3        2         dest protocol unreachable</a:t>
            </a:r>
          </a:p>
          <a:p>
            <a:r>
              <a:rPr lang="en-US" sz="1800"/>
              <a:t>3        3         dest port unreachable</a:t>
            </a:r>
          </a:p>
          <a:p>
            <a:r>
              <a:rPr lang="en-US" sz="1800"/>
              <a:t>3        6         dest network unknown</a:t>
            </a:r>
          </a:p>
          <a:p>
            <a:r>
              <a:rPr lang="en-US" sz="1800"/>
              <a:t>3        7         dest host unknown</a:t>
            </a:r>
          </a:p>
          <a:p>
            <a:r>
              <a:rPr lang="en-US" sz="1800"/>
              <a:t>4        0         source quench (congestion</a:t>
            </a:r>
          </a:p>
          <a:p>
            <a:r>
              <a:rPr lang="en-US" sz="1800"/>
              <a:t>                     control - not used)</a:t>
            </a:r>
          </a:p>
          <a:p>
            <a:r>
              <a:rPr lang="en-US" sz="1800"/>
              <a:t>8        0         echo request (ping)</a:t>
            </a:r>
          </a:p>
          <a:p>
            <a:r>
              <a:rPr lang="en-US" sz="1800"/>
              <a:t>9        0         route advertisement</a:t>
            </a:r>
          </a:p>
          <a:p>
            <a:r>
              <a:rPr lang="en-US" sz="1800"/>
              <a:t>10      0         router discovery</a:t>
            </a:r>
          </a:p>
          <a:p>
            <a:r>
              <a:rPr lang="en-US" sz="1800"/>
              <a:t>11      0         TTL expired</a:t>
            </a:r>
          </a:p>
          <a:p>
            <a:r>
              <a:rPr lang="en-US" sz="1800"/>
              <a:t>12      0         bad IP header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54037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pic>
        <p:nvPicPr>
          <p:cNvPr id="7" name="Picture 7" descr="underline_base">
            <a:extLst>
              <a:ext uri="{FF2B5EF4-FFF2-40B4-BE49-F238E27FC236}">
                <a16:creationId xmlns:a16="http://schemas.microsoft.com/office/drawing/2014/main" id="{35707AB1-4DA7-9445-A12B-9597C8C8E56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866696"/>
            <a:ext cx="4165600" cy="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2956F2CD-FF1B-7AA1-7503-4B05F2177180}"/>
              </a:ext>
            </a:extLst>
          </p:cNvPr>
          <p:cNvSpPr txBox="1">
            <a:spLocks noChangeArrowheads="1"/>
          </p:cNvSpPr>
          <p:nvPr/>
        </p:nvSpPr>
        <p:spPr>
          <a:xfrm>
            <a:off x="190992" y="1447800"/>
            <a:ext cx="5867399" cy="3323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approaches to network control plane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sz="2400" dirty="0">
                <a:cs typeface="Gill Sans MT"/>
              </a:rPr>
              <a:t>- per-router control (traditional)</a:t>
            </a:r>
          </a:p>
          <a:p>
            <a:pPr marL="746125" lvl="1" indent="-346075">
              <a:buClr>
                <a:srgbClr val="000090"/>
              </a:buClr>
            </a:pPr>
            <a:r>
              <a:rPr lang="en-US" sz="2400" dirty="0">
                <a:cs typeface="Gill Sans MT"/>
              </a:rPr>
              <a:t>- logically centralized control (software defined networking)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traditional routing algorithms</a:t>
            </a:r>
          </a:p>
          <a:p>
            <a:pPr lvl="1">
              <a:defRPr/>
            </a:pPr>
            <a:r>
              <a:rPr lang="en-US" sz="2400" dirty="0"/>
              <a:t>- routing: link state, distance vectors</a:t>
            </a:r>
          </a:p>
          <a:p>
            <a:pPr lvl="1">
              <a:defRPr/>
            </a:pPr>
            <a:r>
              <a:rPr lang="en-US" sz="2400" dirty="0"/>
              <a:t>- implementation in Internet: OSPF, BGP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Internet Control Message Protocol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9C362F-1E7F-96A1-877A-03D32340730C}"/>
              </a:ext>
            </a:extLst>
          </p:cNvPr>
          <p:cNvSpPr txBox="1"/>
          <p:nvPr/>
        </p:nvSpPr>
        <p:spPr>
          <a:xfrm>
            <a:off x="674136" y="304800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Control Plane Wrap up</a:t>
            </a:r>
          </a:p>
        </p:txBody>
      </p:sp>
      <p:sp>
        <p:nvSpPr>
          <p:cNvPr id="11" name="Freeform 2">
            <a:extLst>
              <a:ext uri="{FF2B5EF4-FFF2-40B4-BE49-F238E27FC236}">
                <a16:creationId xmlns:a16="http://schemas.microsoft.com/office/drawing/2014/main" id="{93853ECC-F388-2E5B-B73F-0DB7AF939914}"/>
              </a:ext>
            </a:extLst>
          </p:cNvPr>
          <p:cNvSpPr>
            <a:spLocks/>
          </p:cNvSpPr>
          <p:nvPr/>
        </p:nvSpPr>
        <p:spPr bwMode="auto">
          <a:xfrm>
            <a:off x="6808771" y="3938164"/>
            <a:ext cx="4027487" cy="939800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D56C93-7BD2-9BFC-1C64-22CEBAC574C9}"/>
              </a:ext>
            </a:extLst>
          </p:cNvPr>
          <p:cNvCxnSpPr/>
          <p:nvPr/>
        </p:nvCxnSpPr>
        <p:spPr>
          <a:xfrm flipV="1">
            <a:off x="7439008" y="4090564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B03E66-BC8C-A42A-16E8-F1E8198B4477}"/>
              </a:ext>
            </a:extLst>
          </p:cNvPr>
          <p:cNvCxnSpPr/>
          <p:nvPr/>
        </p:nvCxnSpPr>
        <p:spPr>
          <a:xfrm>
            <a:off x="7327883" y="4276301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838030A-5056-C640-3553-10FE7B7062E5}"/>
              </a:ext>
            </a:extLst>
          </p:cNvPr>
          <p:cNvCxnSpPr/>
          <p:nvPr/>
        </p:nvCxnSpPr>
        <p:spPr>
          <a:xfrm>
            <a:off x="7340583" y="4382664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7B610-96B9-BF10-E049-7DDEC708B951}"/>
              </a:ext>
            </a:extLst>
          </p:cNvPr>
          <p:cNvCxnSpPr/>
          <p:nvPr/>
        </p:nvCxnSpPr>
        <p:spPr>
          <a:xfrm flipV="1">
            <a:off x="8358171" y="4576339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4DBB59-3531-FA4D-F1EF-387B81F436BD}"/>
              </a:ext>
            </a:extLst>
          </p:cNvPr>
          <p:cNvCxnSpPr/>
          <p:nvPr/>
        </p:nvCxnSpPr>
        <p:spPr>
          <a:xfrm>
            <a:off x="9018571" y="4122314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FAE81D0-FEBB-5F37-9581-3DAACBAE74F3}"/>
              </a:ext>
            </a:extLst>
          </p:cNvPr>
          <p:cNvCxnSpPr/>
          <p:nvPr/>
        </p:nvCxnSpPr>
        <p:spPr>
          <a:xfrm flipV="1">
            <a:off x="8302608" y="4276301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FBF936-440F-C134-4065-091BF794434E}"/>
              </a:ext>
            </a:extLst>
          </p:cNvPr>
          <p:cNvCxnSpPr/>
          <p:nvPr/>
        </p:nvCxnSpPr>
        <p:spPr>
          <a:xfrm flipV="1">
            <a:off x="9629758" y="4304876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80AEDD-C317-1BA3-ADC5-6DF1B91EE978}"/>
              </a:ext>
            </a:extLst>
          </p:cNvPr>
          <p:cNvCxnSpPr/>
          <p:nvPr/>
        </p:nvCxnSpPr>
        <p:spPr>
          <a:xfrm>
            <a:off x="8772508" y="4090564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7">
            <a:extLst>
              <a:ext uri="{FF2B5EF4-FFF2-40B4-BE49-F238E27FC236}">
                <a16:creationId xmlns:a16="http://schemas.microsoft.com/office/drawing/2014/main" id="{7692C7EF-DF3D-3B26-05A9-1E13F292D0AB}"/>
              </a:ext>
            </a:extLst>
          </p:cNvPr>
          <p:cNvGrpSpPr>
            <a:grpSpLocks/>
          </p:cNvGrpSpPr>
          <p:nvPr/>
        </p:nvGrpSpPr>
        <p:grpSpPr bwMode="auto">
          <a:xfrm>
            <a:off x="7897796" y="4516014"/>
            <a:ext cx="563562" cy="293687"/>
            <a:chOff x="1871277" y="1576300"/>
            <a:chExt cx="1128371" cy="437861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54676BF-2574-5507-0E83-3D37B264F90E}"/>
                </a:ext>
              </a:extLst>
            </p:cNvPr>
            <p:cNvSpPr/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8AE71A-6275-7192-E20A-F122378E6010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9C399D-A5FF-6D77-5521-6253786D9BB6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Freeform 323">
              <a:extLst>
                <a:ext uri="{FF2B5EF4-FFF2-40B4-BE49-F238E27FC236}">
                  <a16:creationId xmlns:a16="http://schemas.microsoft.com/office/drawing/2014/main" id="{D97218EC-9777-4D12-E339-BE25F067CC0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324">
              <a:extLst>
                <a:ext uri="{FF2B5EF4-FFF2-40B4-BE49-F238E27FC236}">
                  <a16:creationId xmlns:a16="http://schemas.microsoft.com/office/drawing/2014/main" id="{C08CE097-27D9-44F4-3428-26CAF27990CF}"/>
                </a:ext>
              </a:extLst>
            </p:cNvPr>
            <p:cNvSpPr/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325">
              <a:extLst>
                <a:ext uri="{FF2B5EF4-FFF2-40B4-BE49-F238E27FC236}">
                  <a16:creationId xmlns:a16="http://schemas.microsoft.com/office/drawing/2014/main" id="{AFA33C1B-5EAA-5BE6-E941-DAA2E15D2EC9}"/>
                </a:ext>
              </a:extLst>
            </p:cNvPr>
            <p:cNvSpPr/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Freeform 326">
              <a:extLst>
                <a:ext uri="{FF2B5EF4-FFF2-40B4-BE49-F238E27FC236}">
                  <a16:creationId xmlns:a16="http://schemas.microsoft.com/office/drawing/2014/main" id="{55976441-8AEA-63E8-BFBE-D8C6107BFD81}"/>
                </a:ext>
              </a:extLst>
            </p:cNvPr>
            <p:cNvSpPr/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119679E-79BD-A2E4-E88C-96BB9F63FF51}"/>
                </a:ext>
              </a:extLst>
            </p:cNvPr>
            <p:cNvCxnSpPr>
              <a:endCxn id="24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FF2F935-271A-F49C-87A2-23DA4747A39F}"/>
                </a:ext>
              </a:extLst>
            </p:cNvPr>
            <p:cNvCxnSpPr/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27">
            <a:extLst>
              <a:ext uri="{FF2B5EF4-FFF2-40B4-BE49-F238E27FC236}">
                <a16:creationId xmlns:a16="http://schemas.microsoft.com/office/drawing/2014/main" id="{EE8A01A1-25C8-6FFF-47D2-CA1F0D23F26F}"/>
              </a:ext>
            </a:extLst>
          </p:cNvPr>
          <p:cNvGrpSpPr>
            <a:grpSpLocks/>
          </p:cNvGrpSpPr>
          <p:nvPr/>
        </p:nvGrpSpPr>
        <p:grpSpPr bwMode="auto">
          <a:xfrm>
            <a:off x="8593121" y="3974676"/>
            <a:ext cx="565150" cy="292100"/>
            <a:chOff x="1871277" y="1576300"/>
            <a:chExt cx="1128371" cy="43786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1B9FB79-1482-2A87-0C6B-319A80DCE8B8}"/>
                </a:ext>
              </a:extLst>
            </p:cNvPr>
            <p:cNvSpPr/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CD6E55-CC15-1E45-D83C-AC578F7CBDEC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22D221D-A001-D3E3-A6C8-DCFFFA6C32D0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5" name="Freeform 331">
              <a:extLst>
                <a:ext uri="{FF2B5EF4-FFF2-40B4-BE49-F238E27FC236}">
                  <a16:creationId xmlns:a16="http://schemas.microsoft.com/office/drawing/2014/main" id="{486DAABA-400D-787B-93BE-7C524AB59A45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Freeform 332">
              <a:extLst>
                <a:ext uri="{FF2B5EF4-FFF2-40B4-BE49-F238E27FC236}">
                  <a16:creationId xmlns:a16="http://schemas.microsoft.com/office/drawing/2014/main" id="{519C7AE5-1862-F24A-B2B2-194119A144BC}"/>
                </a:ext>
              </a:extLst>
            </p:cNvPr>
            <p:cNvSpPr/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Freeform 333">
              <a:extLst>
                <a:ext uri="{FF2B5EF4-FFF2-40B4-BE49-F238E27FC236}">
                  <a16:creationId xmlns:a16="http://schemas.microsoft.com/office/drawing/2014/main" id="{1AD258AD-2517-E13E-6E17-0646B49B2CE3}"/>
                </a:ext>
              </a:extLst>
            </p:cNvPr>
            <p:cNvSpPr/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Freeform 334">
              <a:extLst>
                <a:ext uri="{FF2B5EF4-FFF2-40B4-BE49-F238E27FC236}">
                  <a16:creationId xmlns:a16="http://schemas.microsoft.com/office/drawing/2014/main" id="{6054100B-7D5A-A97D-79DA-729164A84626}"/>
                </a:ext>
              </a:extLst>
            </p:cNvPr>
            <p:cNvSpPr/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876CE19-4680-2D2D-4C18-7C9D8199CFA3}"/>
                </a:ext>
              </a:extLst>
            </p:cNvPr>
            <p:cNvCxnSpPr>
              <a:endCxn id="34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34D460E-15F8-1D15-59BC-B260A34442FC}"/>
                </a:ext>
              </a:extLst>
            </p:cNvPr>
            <p:cNvCxnSpPr/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337">
            <a:extLst>
              <a:ext uri="{FF2B5EF4-FFF2-40B4-BE49-F238E27FC236}">
                <a16:creationId xmlns:a16="http://schemas.microsoft.com/office/drawing/2014/main" id="{1A3CC818-0796-61AC-710C-77B49ECECB17}"/>
              </a:ext>
            </a:extLst>
          </p:cNvPr>
          <p:cNvGrpSpPr>
            <a:grpSpLocks/>
          </p:cNvGrpSpPr>
          <p:nvPr/>
        </p:nvGrpSpPr>
        <p:grpSpPr bwMode="auto">
          <a:xfrm>
            <a:off x="9236058" y="4428701"/>
            <a:ext cx="563563" cy="293688"/>
            <a:chOff x="1871277" y="1576300"/>
            <a:chExt cx="1128371" cy="437861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815A74EF-4D00-DB7F-203E-0817D11186D0}"/>
                </a:ext>
              </a:extLst>
            </p:cNvPr>
            <p:cNvSpPr/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A9DCFE4-A09C-DF58-16C2-5B7E9DCF5AD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D6281F8-CE4A-C425-7BD7-6842D2C7B012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5" name="Freeform 341">
              <a:extLst>
                <a:ext uri="{FF2B5EF4-FFF2-40B4-BE49-F238E27FC236}">
                  <a16:creationId xmlns:a16="http://schemas.microsoft.com/office/drawing/2014/main" id="{6F8AC8B8-BE4B-F552-F5C8-A1BC02AD0B0F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" name="Freeform 342">
              <a:extLst>
                <a:ext uri="{FF2B5EF4-FFF2-40B4-BE49-F238E27FC236}">
                  <a16:creationId xmlns:a16="http://schemas.microsoft.com/office/drawing/2014/main" id="{F11E2385-65D4-02C0-595B-0C263BC787D7}"/>
                </a:ext>
              </a:extLst>
            </p:cNvPr>
            <p:cNvSpPr/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" name="Freeform 343">
              <a:extLst>
                <a:ext uri="{FF2B5EF4-FFF2-40B4-BE49-F238E27FC236}">
                  <a16:creationId xmlns:a16="http://schemas.microsoft.com/office/drawing/2014/main" id="{F80AC2D4-C182-D554-D7A9-7D99976D4A3E}"/>
                </a:ext>
              </a:extLst>
            </p:cNvPr>
            <p:cNvSpPr/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8" name="Freeform 344">
              <a:extLst>
                <a:ext uri="{FF2B5EF4-FFF2-40B4-BE49-F238E27FC236}">
                  <a16:creationId xmlns:a16="http://schemas.microsoft.com/office/drawing/2014/main" id="{A1C5C016-3433-9DF1-A466-098CC37E4047}"/>
                </a:ext>
              </a:extLst>
            </p:cNvPr>
            <p:cNvSpPr/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6743B8F-3194-E9E4-E006-20EF08CC5773}"/>
                </a:ext>
              </a:extLst>
            </p:cNvPr>
            <p:cNvCxnSpPr>
              <a:endCxn id="44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C9D9F7D-D7DE-2F7B-46C1-8B56DFC06386}"/>
                </a:ext>
              </a:extLst>
            </p:cNvPr>
            <p:cNvCxnSpPr/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347">
            <a:extLst>
              <a:ext uri="{FF2B5EF4-FFF2-40B4-BE49-F238E27FC236}">
                <a16:creationId xmlns:a16="http://schemas.microsoft.com/office/drawing/2014/main" id="{5738401D-C87F-C26D-BAEA-BBE5F139C6E5}"/>
              </a:ext>
            </a:extLst>
          </p:cNvPr>
          <p:cNvGrpSpPr>
            <a:grpSpLocks/>
          </p:cNvGrpSpPr>
          <p:nvPr/>
        </p:nvGrpSpPr>
        <p:grpSpPr bwMode="auto">
          <a:xfrm>
            <a:off x="9958371" y="4114376"/>
            <a:ext cx="565150" cy="293688"/>
            <a:chOff x="1871277" y="1576300"/>
            <a:chExt cx="1128371" cy="43786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C9B213C-4B73-FD40-B736-956CD6BB9601}"/>
                </a:ext>
              </a:extLst>
            </p:cNvPr>
            <p:cNvSpPr/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F120857-0A29-EF79-BC0E-6225EDC72088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EEC739-3035-1CBB-1D8A-4E4F9A5AF836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5" name="Freeform 351">
              <a:extLst>
                <a:ext uri="{FF2B5EF4-FFF2-40B4-BE49-F238E27FC236}">
                  <a16:creationId xmlns:a16="http://schemas.microsoft.com/office/drawing/2014/main" id="{589D1C41-9D89-6A9C-F309-0075154F8E53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6" name="Freeform 352">
              <a:extLst>
                <a:ext uri="{FF2B5EF4-FFF2-40B4-BE49-F238E27FC236}">
                  <a16:creationId xmlns:a16="http://schemas.microsoft.com/office/drawing/2014/main" id="{5890317B-4489-9933-2DCF-C5F8DE1BF8D6}"/>
                </a:ext>
              </a:extLst>
            </p:cNvPr>
            <p:cNvSpPr/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7" name="Freeform 353">
              <a:extLst>
                <a:ext uri="{FF2B5EF4-FFF2-40B4-BE49-F238E27FC236}">
                  <a16:creationId xmlns:a16="http://schemas.microsoft.com/office/drawing/2014/main" id="{5447F43B-B5C9-5F3A-0B28-4973D2CF8FD4}"/>
                </a:ext>
              </a:extLst>
            </p:cNvPr>
            <p:cNvSpPr/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8" name="Freeform 354">
              <a:extLst>
                <a:ext uri="{FF2B5EF4-FFF2-40B4-BE49-F238E27FC236}">
                  <a16:creationId xmlns:a16="http://schemas.microsoft.com/office/drawing/2014/main" id="{28BCB12C-BC19-7CFC-5747-05C1DD33EA57}"/>
                </a:ext>
              </a:extLst>
            </p:cNvPr>
            <p:cNvSpPr/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C13C5C-1FF7-4E5A-91C6-B4227CEAE97B}"/>
                </a:ext>
              </a:extLst>
            </p:cNvPr>
            <p:cNvCxnSpPr>
              <a:endCxn id="54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1F790DC-25FB-BF07-C30B-FBDAC2AA307D}"/>
                </a:ext>
              </a:extLst>
            </p:cNvPr>
            <p:cNvCxnSpPr/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357">
            <a:extLst>
              <a:ext uri="{FF2B5EF4-FFF2-40B4-BE49-F238E27FC236}">
                <a16:creationId xmlns:a16="http://schemas.microsoft.com/office/drawing/2014/main" id="{D1DA6644-4F58-B31A-8B81-20546164E4E0}"/>
              </a:ext>
            </a:extLst>
          </p:cNvPr>
          <p:cNvGrpSpPr>
            <a:grpSpLocks/>
          </p:cNvGrpSpPr>
          <p:nvPr/>
        </p:nvGrpSpPr>
        <p:grpSpPr bwMode="auto">
          <a:xfrm>
            <a:off x="6931008" y="4160414"/>
            <a:ext cx="565150" cy="293687"/>
            <a:chOff x="1871277" y="1576300"/>
            <a:chExt cx="1128371" cy="43786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4027FC4-4B63-0700-36EA-66C8046F615B}"/>
                </a:ext>
              </a:extLst>
            </p:cNvPr>
            <p:cNvSpPr/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0" scaled="1"/>
              <a:tileRect/>
            </a:gra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C282769-556A-1EE3-838E-94E984120E80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0" name="Oval 1919">
              <a:extLst>
                <a:ext uri="{FF2B5EF4-FFF2-40B4-BE49-F238E27FC236}">
                  <a16:creationId xmlns:a16="http://schemas.microsoft.com/office/drawing/2014/main" id="{F284AF58-6E04-6A3E-2491-C8CD1E82AFDC}"/>
                </a:ext>
              </a:extLst>
            </p:cNvPr>
            <p:cNvSpPr/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921" name="Freeform 361">
              <a:extLst>
                <a:ext uri="{FF2B5EF4-FFF2-40B4-BE49-F238E27FC236}">
                  <a16:creationId xmlns:a16="http://schemas.microsoft.com/office/drawing/2014/main" id="{457EF1AF-C354-ADA3-B044-1C7D39736CC6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2" name="Freeform 362">
              <a:extLst>
                <a:ext uri="{FF2B5EF4-FFF2-40B4-BE49-F238E27FC236}">
                  <a16:creationId xmlns:a16="http://schemas.microsoft.com/office/drawing/2014/main" id="{8E8FAA91-067D-C514-0193-E25536F419A2}"/>
                </a:ext>
              </a:extLst>
            </p:cNvPr>
            <p:cNvSpPr/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3" name="Freeform 363">
              <a:extLst>
                <a:ext uri="{FF2B5EF4-FFF2-40B4-BE49-F238E27FC236}">
                  <a16:creationId xmlns:a16="http://schemas.microsoft.com/office/drawing/2014/main" id="{34D9A7AD-3730-1D68-72EF-6C209798FCA9}"/>
                </a:ext>
              </a:extLst>
            </p:cNvPr>
            <p:cNvSpPr/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4" name="Freeform 364">
              <a:extLst>
                <a:ext uri="{FF2B5EF4-FFF2-40B4-BE49-F238E27FC236}">
                  <a16:creationId xmlns:a16="http://schemas.microsoft.com/office/drawing/2014/main" id="{CA89C295-6BF3-9911-AA2B-B45A0772FA80}"/>
                </a:ext>
              </a:extLst>
            </p:cNvPr>
            <p:cNvSpPr/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925" name="Straight Connector 1924">
              <a:extLst>
                <a:ext uri="{FF2B5EF4-FFF2-40B4-BE49-F238E27FC236}">
                  <a16:creationId xmlns:a16="http://schemas.microsoft.com/office/drawing/2014/main" id="{20DE0B62-A2B1-305E-3C9A-9882D379229D}"/>
                </a:ext>
              </a:extLst>
            </p:cNvPr>
            <p:cNvCxnSpPr>
              <a:endCxn id="1920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6" name="Straight Connector 1925">
              <a:extLst>
                <a:ext uri="{FF2B5EF4-FFF2-40B4-BE49-F238E27FC236}">
                  <a16:creationId xmlns:a16="http://schemas.microsoft.com/office/drawing/2014/main" id="{41F0E261-0172-A6D8-FD35-42FF4CE712F3}"/>
                </a:ext>
              </a:extLst>
            </p:cNvPr>
            <p:cNvCxnSpPr/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27" name="Group 1926">
            <a:extLst>
              <a:ext uri="{FF2B5EF4-FFF2-40B4-BE49-F238E27FC236}">
                <a16:creationId xmlns:a16="http://schemas.microsoft.com/office/drawing/2014/main" id="{026B440B-EB90-1AE1-BD44-EC94D77BF296}"/>
              </a:ext>
            </a:extLst>
          </p:cNvPr>
          <p:cNvGrpSpPr/>
          <p:nvPr/>
        </p:nvGrpSpPr>
        <p:grpSpPr>
          <a:xfrm>
            <a:off x="5974188" y="832030"/>
            <a:ext cx="5270058" cy="3804634"/>
            <a:chOff x="1757805" y="2331054"/>
            <a:chExt cx="5270058" cy="3804634"/>
          </a:xfrm>
        </p:grpSpPr>
        <p:sp>
          <p:nvSpPr>
            <p:cNvPr id="1928" name="Freeform 267">
              <a:extLst>
                <a:ext uri="{FF2B5EF4-FFF2-40B4-BE49-F238E27FC236}">
                  <a16:creationId xmlns:a16="http://schemas.microsoft.com/office/drawing/2014/main" id="{DCEDAF39-933F-1719-2AB7-F39E91AF75DA}"/>
                </a:ext>
              </a:extLst>
            </p:cNvPr>
            <p:cNvSpPr/>
            <p:nvPr/>
          </p:nvSpPr>
          <p:spPr>
            <a:xfrm>
              <a:off x="1776413" y="4829175"/>
              <a:ext cx="1220787" cy="9207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29" name="Freeform 271">
              <a:extLst>
                <a:ext uri="{FF2B5EF4-FFF2-40B4-BE49-F238E27FC236}">
                  <a16:creationId xmlns:a16="http://schemas.microsoft.com/office/drawing/2014/main" id="{7D6221BD-B4DB-0883-C109-946D3C302B69}"/>
                </a:ext>
              </a:extLst>
            </p:cNvPr>
            <p:cNvSpPr/>
            <p:nvPr/>
          </p:nvSpPr>
          <p:spPr>
            <a:xfrm>
              <a:off x="6102350" y="4916488"/>
              <a:ext cx="925513" cy="75723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0" name="Freeform 272">
              <a:extLst>
                <a:ext uri="{FF2B5EF4-FFF2-40B4-BE49-F238E27FC236}">
                  <a16:creationId xmlns:a16="http://schemas.microsoft.com/office/drawing/2014/main" id="{43D35C2A-BE52-DFE9-9933-83FDF5DEC3A5}"/>
                </a:ext>
              </a:extLst>
            </p:cNvPr>
            <p:cNvSpPr/>
            <p:nvPr/>
          </p:nvSpPr>
          <p:spPr>
            <a:xfrm>
              <a:off x="5287963" y="4937125"/>
              <a:ext cx="725487" cy="110013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1" name="Freeform 273">
              <a:extLst>
                <a:ext uri="{FF2B5EF4-FFF2-40B4-BE49-F238E27FC236}">
                  <a16:creationId xmlns:a16="http://schemas.microsoft.com/office/drawing/2014/main" id="{C39AE580-6592-F39F-8D2D-73948CDC2B30}"/>
                </a:ext>
              </a:extLst>
            </p:cNvPr>
            <p:cNvSpPr/>
            <p:nvPr/>
          </p:nvSpPr>
          <p:spPr>
            <a:xfrm>
              <a:off x="4300538" y="4956175"/>
              <a:ext cx="514350" cy="577850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2" name="Freeform 274">
              <a:extLst>
                <a:ext uri="{FF2B5EF4-FFF2-40B4-BE49-F238E27FC236}">
                  <a16:creationId xmlns:a16="http://schemas.microsoft.com/office/drawing/2014/main" id="{423E021F-687F-AC26-E8D4-79EA29A237E7}"/>
                </a:ext>
              </a:extLst>
            </p:cNvPr>
            <p:cNvSpPr/>
            <p:nvPr/>
          </p:nvSpPr>
          <p:spPr>
            <a:xfrm>
              <a:off x="3521075" y="4919663"/>
              <a:ext cx="593725" cy="121602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1933" name="Group 1932">
              <a:extLst>
                <a:ext uri="{FF2B5EF4-FFF2-40B4-BE49-F238E27FC236}">
                  <a16:creationId xmlns:a16="http://schemas.microsoft.com/office/drawing/2014/main" id="{FEB47320-0850-0477-4B79-AB42CED53E26}"/>
                </a:ext>
              </a:extLst>
            </p:cNvPr>
            <p:cNvGrpSpPr/>
            <p:nvPr/>
          </p:nvGrpSpPr>
          <p:grpSpPr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2021" name="Rectangle 2020">
                <a:extLst>
                  <a:ext uri="{FF2B5EF4-FFF2-40B4-BE49-F238E27FC236}">
                    <a16:creationId xmlns:a16="http://schemas.microsoft.com/office/drawing/2014/main" id="{8AE17315-960C-5A0C-553A-E1016453C39D}"/>
                  </a:ext>
                </a:extLst>
              </p:cNvPr>
              <p:cNvSpPr/>
              <p:nvPr/>
            </p:nvSpPr>
            <p:spPr bwMode="auto">
              <a:xfrm rot="10800000">
                <a:off x="1789113" y="2580876"/>
                <a:ext cx="1027112" cy="108307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2022" name="Group 104">
                <a:extLst>
                  <a:ext uri="{FF2B5EF4-FFF2-40B4-BE49-F238E27FC236}">
                    <a16:creationId xmlns:a16="http://schemas.microsoft.com/office/drawing/2014/main" id="{BC4FA4A4-36D9-14EA-A8A9-14428E7F94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2036" name="Oval 2035">
                  <a:extLst>
                    <a:ext uri="{FF2B5EF4-FFF2-40B4-BE49-F238E27FC236}">
                      <a16:creationId xmlns:a16="http://schemas.microsoft.com/office/drawing/2014/main" id="{042FDC30-3CAE-F995-0FE9-83C899C92966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7" name="Rectangle 2036">
                  <a:extLst>
                    <a:ext uri="{FF2B5EF4-FFF2-40B4-BE49-F238E27FC236}">
                      <a16:creationId xmlns:a16="http://schemas.microsoft.com/office/drawing/2014/main" id="{9D476614-3696-0604-B704-9D0F90072943}"/>
                    </a:ext>
                  </a:extLst>
                </p:cNvPr>
                <p:cNvSpPr/>
                <p:nvPr/>
              </p:nvSpPr>
              <p:spPr>
                <a:xfrm>
                  <a:off x="4128649" y="3720080"/>
                  <a:ext cx="568332" cy="111898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8" name="Oval 2037">
                  <a:extLst>
                    <a:ext uri="{FF2B5EF4-FFF2-40B4-BE49-F238E27FC236}">
                      <a16:creationId xmlns:a16="http://schemas.microsoft.com/office/drawing/2014/main" id="{A6ECE33B-6032-2C46-B981-2D17634B09B7}"/>
                    </a:ext>
                  </a:extLst>
                </p:cNvPr>
                <p:cNvSpPr/>
                <p:nvPr/>
              </p:nvSpPr>
              <p:spPr>
                <a:xfrm>
                  <a:off x="4128649" y="3606801"/>
                  <a:ext cx="568332" cy="225176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39" name="Straight Connector 2038">
                  <a:extLst>
                    <a:ext uri="{FF2B5EF4-FFF2-40B4-BE49-F238E27FC236}">
                      <a16:creationId xmlns:a16="http://schemas.microsoft.com/office/drawing/2014/main" id="{E2F7EEDB-EEDE-1505-9F43-A9B8F49CFC1A}"/>
                    </a:ext>
                  </a:extLst>
                </p:cNvPr>
                <p:cNvCxnSpPr/>
                <p:nvPr/>
              </p:nvCxnSpPr>
              <p:spPr>
                <a:xfrm>
                  <a:off x="4696981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0" name="Straight Connector 2039">
                  <a:extLst>
                    <a:ext uri="{FF2B5EF4-FFF2-40B4-BE49-F238E27FC236}">
                      <a16:creationId xmlns:a16="http://schemas.microsoft.com/office/drawing/2014/main" id="{D17D7912-65C5-8B42-2B13-DB59661FE9E3}"/>
                    </a:ext>
                  </a:extLst>
                </p:cNvPr>
                <p:cNvCxnSpPr/>
                <p:nvPr/>
              </p:nvCxnSpPr>
              <p:spPr>
                <a:xfrm>
                  <a:off x="4128649" y="3720080"/>
                  <a:ext cx="0" cy="111898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23" name="Rectangle 2022">
                <a:extLst>
                  <a:ext uri="{FF2B5EF4-FFF2-40B4-BE49-F238E27FC236}">
                    <a16:creationId xmlns:a16="http://schemas.microsoft.com/office/drawing/2014/main" id="{1C26F236-C363-77D4-B830-D8A64511C5FC}"/>
                  </a:ext>
                </a:extLst>
              </p:cNvPr>
              <p:cNvSpPr/>
              <p:nvPr/>
            </p:nvSpPr>
            <p:spPr bwMode="auto">
              <a:xfrm>
                <a:off x="1801813" y="3602038"/>
                <a:ext cx="1027112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24" name="Straight Connector 2023">
                <a:extLst>
                  <a:ext uri="{FF2B5EF4-FFF2-40B4-BE49-F238E27FC236}">
                    <a16:creationId xmlns:a16="http://schemas.microsoft.com/office/drawing/2014/main" id="{96F22F34-37EE-8D92-A141-5FE896655D55}"/>
                  </a:ext>
                </a:extLst>
              </p:cNvPr>
              <p:cNvCxnSpPr/>
              <p:nvPr/>
            </p:nvCxnSpPr>
            <p:spPr bwMode="auto">
              <a:xfrm>
                <a:off x="1781175" y="2805113"/>
                <a:ext cx="20638" cy="202088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5" name="Straight Connector 2024">
                <a:extLst>
                  <a:ext uri="{FF2B5EF4-FFF2-40B4-BE49-F238E27FC236}">
                    <a16:creationId xmlns:a16="http://schemas.microsoft.com/office/drawing/2014/main" id="{F41D5AAE-106A-0F7C-0C59-2FA4E2ABD32E}"/>
                  </a:ext>
                </a:extLst>
              </p:cNvPr>
              <p:cNvCxnSpPr/>
              <p:nvPr/>
            </p:nvCxnSpPr>
            <p:spPr bwMode="auto">
              <a:xfrm flipH="1">
                <a:off x="2817813" y="2805113"/>
                <a:ext cx="4762" cy="197643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26" name="Group 9">
                <a:extLst>
                  <a:ext uri="{FF2B5EF4-FFF2-40B4-BE49-F238E27FC236}">
                    <a16:creationId xmlns:a16="http://schemas.microsoft.com/office/drawing/2014/main" id="{749CF4E8-109D-B3A0-3FD4-C24CDFF56F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2027" name="Oval 2026">
                  <a:extLst>
                    <a:ext uri="{FF2B5EF4-FFF2-40B4-BE49-F238E27FC236}">
                      <a16:creationId xmlns:a16="http://schemas.microsoft.com/office/drawing/2014/main" id="{174AA33D-4504-C8FC-71B8-ECE1807C0F31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517"/>
                  <a:ext cx="1194859" cy="31430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28" name="Rectangle 2027">
                  <a:extLst>
                    <a:ext uri="{FF2B5EF4-FFF2-40B4-BE49-F238E27FC236}">
                      <a16:creationId xmlns:a16="http://schemas.microsoft.com/office/drawing/2014/main" id="{85BFEAE1-1C0E-FA06-3C81-4AA9030527BC}"/>
                    </a:ext>
                  </a:extLst>
                </p:cNvPr>
                <p:cNvSpPr/>
                <p:nvPr/>
              </p:nvSpPr>
              <p:spPr bwMode="auto">
                <a:xfrm>
                  <a:off x="2183302" y="1734964"/>
                  <a:ext cx="1198389" cy="112704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29" name="Oval 2028">
                  <a:extLst>
                    <a:ext uri="{FF2B5EF4-FFF2-40B4-BE49-F238E27FC236}">
                      <a16:creationId xmlns:a16="http://schemas.microsoft.com/office/drawing/2014/main" id="{3ACD1197-D652-50DB-3237-79A55058E2A9}"/>
                    </a:ext>
                  </a:extLst>
                </p:cNvPr>
                <p:cNvSpPr/>
                <p:nvPr/>
              </p:nvSpPr>
              <p:spPr bwMode="auto">
                <a:xfrm flipV="1">
                  <a:off x="2183302" y="1574638"/>
                  <a:ext cx="1196624" cy="314302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30" name="Freeform 371">
                  <a:extLst>
                    <a:ext uri="{FF2B5EF4-FFF2-40B4-BE49-F238E27FC236}">
                      <a16:creationId xmlns:a16="http://schemas.microsoft.com/office/drawing/2014/main" id="{DB26A4BB-E510-CF88-7C42-DCF649AFE7E4}"/>
                    </a:ext>
                  </a:extLst>
                </p:cNvPr>
                <p:cNvSpPr/>
                <p:nvPr/>
              </p:nvSpPr>
              <p:spPr bwMode="auto">
                <a:xfrm>
                  <a:off x="2490400" y="1671469"/>
                  <a:ext cx="582428" cy="15715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1" name="Freeform 372">
                  <a:extLst>
                    <a:ext uri="{FF2B5EF4-FFF2-40B4-BE49-F238E27FC236}">
                      <a16:creationId xmlns:a16="http://schemas.microsoft.com/office/drawing/2014/main" id="{29C5028D-7D04-70A2-42AC-59D98923E2C2}"/>
                    </a:ext>
                  </a:extLst>
                </p:cNvPr>
                <p:cNvSpPr/>
                <p:nvPr/>
              </p:nvSpPr>
              <p:spPr bwMode="auto">
                <a:xfrm>
                  <a:off x="2430393" y="1630197"/>
                  <a:ext cx="702443" cy="10952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2" name="Freeform 373">
                  <a:extLst>
                    <a:ext uri="{FF2B5EF4-FFF2-40B4-BE49-F238E27FC236}">
                      <a16:creationId xmlns:a16="http://schemas.microsoft.com/office/drawing/2014/main" id="{80BDFEFF-13D4-AAA9-2BC8-1898A93C273E}"/>
                    </a:ext>
                  </a:extLst>
                </p:cNvPr>
                <p:cNvSpPr/>
                <p:nvPr/>
              </p:nvSpPr>
              <p:spPr bwMode="auto">
                <a:xfrm>
                  <a:off x="2892805" y="1723852"/>
                  <a:ext cx="257680" cy="95243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33" name="Freeform 374">
                  <a:extLst>
                    <a:ext uri="{FF2B5EF4-FFF2-40B4-BE49-F238E27FC236}">
                      <a16:creationId xmlns:a16="http://schemas.microsoft.com/office/drawing/2014/main" id="{538E6875-61BE-1D2B-1571-0995E6C77FAE}"/>
                    </a:ext>
                  </a:extLst>
                </p:cNvPr>
                <p:cNvSpPr/>
                <p:nvPr/>
              </p:nvSpPr>
              <p:spPr bwMode="auto">
                <a:xfrm>
                  <a:off x="2418037" y="1725440"/>
                  <a:ext cx="254150" cy="9524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34" name="Straight Connector 2033">
                  <a:extLst>
                    <a:ext uri="{FF2B5EF4-FFF2-40B4-BE49-F238E27FC236}">
                      <a16:creationId xmlns:a16="http://schemas.microsoft.com/office/drawing/2014/main" id="{0D9A9714-AE96-32B0-027F-36B28A316717}"/>
                    </a:ext>
                  </a:extLst>
                </p:cNvPr>
                <p:cNvCxnSpPr>
                  <a:endCxn id="2029" idx="2"/>
                </p:cNvCxnSpPr>
                <p:nvPr/>
              </p:nvCxnSpPr>
              <p:spPr bwMode="auto">
                <a:xfrm flipH="1" flipV="1">
                  <a:off x="2183302" y="1731787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5" name="Straight Connector 2034">
                  <a:extLst>
                    <a:ext uri="{FF2B5EF4-FFF2-40B4-BE49-F238E27FC236}">
                      <a16:creationId xmlns:a16="http://schemas.microsoft.com/office/drawing/2014/main" id="{11BE132E-B7DF-D859-C0E4-5B8B879B36A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3379926" y="1728615"/>
                  <a:ext cx="3530" cy="122228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34" name="Group 1933">
              <a:extLst>
                <a:ext uri="{FF2B5EF4-FFF2-40B4-BE49-F238E27FC236}">
                  <a16:creationId xmlns:a16="http://schemas.microsoft.com/office/drawing/2014/main" id="{5C2CA499-44D6-BC28-1AC1-865DA111F07F}"/>
                </a:ext>
              </a:extLst>
            </p:cNvPr>
            <p:cNvGrpSpPr/>
            <p:nvPr/>
          </p:nvGrpSpPr>
          <p:grpSpPr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2000" name="Rectangle 1999">
                <a:extLst>
                  <a:ext uri="{FF2B5EF4-FFF2-40B4-BE49-F238E27FC236}">
                    <a16:creationId xmlns:a16="http://schemas.microsoft.com/office/drawing/2014/main" id="{DE1D4746-693C-9103-0CE7-7CCFFA5D5D03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01" name="Straight Connector 2000">
                <a:extLst>
                  <a:ext uri="{FF2B5EF4-FFF2-40B4-BE49-F238E27FC236}">
                    <a16:creationId xmlns:a16="http://schemas.microsoft.com/office/drawing/2014/main" id="{0D9F9DC9-8F46-6CE4-48A9-F5CCBC351432}"/>
                  </a:ext>
                </a:extLst>
              </p:cNvPr>
              <p:cNvCxnSpPr/>
              <p:nvPr/>
            </p:nvCxnSpPr>
            <p:spPr bwMode="auto">
              <a:xfrm flipH="1">
                <a:off x="4019550" y="3321180"/>
                <a:ext cx="1059" cy="153657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02" name="Picture 86" descr="router_top.png">
                <a:extLst>
                  <a:ext uri="{FF2B5EF4-FFF2-40B4-BE49-F238E27FC236}">
                    <a16:creationId xmlns:a16="http://schemas.microsoft.com/office/drawing/2014/main" id="{508C263B-0896-AE08-C832-BF449DA82F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03" name="Group 82">
                <a:extLst>
                  <a:ext uri="{FF2B5EF4-FFF2-40B4-BE49-F238E27FC236}">
                    <a16:creationId xmlns:a16="http://schemas.microsoft.com/office/drawing/2014/main" id="{59B02E67-BAC6-B824-18B9-75D7E25A2C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2016" name="Oval 2015">
                  <a:extLst>
                    <a:ext uri="{FF2B5EF4-FFF2-40B4-BE49-F238E27FC236}">
                      <a16:creationId xmlns:a16="http://schemas.microsoft.com/office/drawing/2014/main" id="{E1607132-2CE4-5F18-17EE-14777953E6EF}"/>
                    </a:ext>
                  </a:extLst>
                </p:cNvPr>
                <p:cNvSpPr/>
                <p:nvPr/>
              </p:nvSpPr>
              <p:spPr>
                <a:xfrm>
                  <a:off x="4128757" y="3719873"/>
                  <a:ext cx="568304" cy="225383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7" name="Rectangle 2016">
                  <a:extLst>
                    <a:ext uri="{FF2B5EF4-FFF2-40B4-BE49-F238E27FC236}">
                      <a16:creationId xmlns:a16="http://schemas.microsoft.com/office/drawing/2014/main" id="{9A5DF4A4-87A6-6CB0-4010-E40B239A96F6}"/>
                    </a:ext>
                  </a:extLst>
                </p:cNvPr>
                <p:cNvSpPr/>
                <p:nvPr/>
              </p:nvSpPr>
              <p:spPr>
                <a:xfrm>
                  <a:off x="4128757" y="3719873"/>
                  <a:ext cx="568304" cy="11147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8" name="Oval 2017">
                  <a:extLst>
                    <a:ext uri="{FF2B5EF4-FFF2-40B4-BE49-F238E27FC236}">
                      <a16:creationId xmlns:a16="http://schemas.microsoft.com/office/drawing/2014/main" id="{712FE88B-2152-3850-C945-A11502A5F982}"/>
                    </a:ext>
                  </a:extLst>
                </p:cNvPr>
                <p:cNvSpPr/>
                <p:nvPr/>
              </p:nvSpPr>
              <p:spPr>
                <a:xfrm>
                  <a:off x="4128757" y="3605971"/>
                  <a:ext cx="568304" cy="22538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19" name="Straight Connector 2018">
                  <a:extLst>
                    <a:ext uri="{FF2B5EF4-FFF2-40B4-BE49-F238E27FC236}">
                      <a16:creationId xmlns:a16="http://schemas.microsoft.com/office/drawing/2014/main" id="{0D662A87-D2D4-D1CF-506C-DB80D44BD3BF}"/>
                    </a:ext>
                  </a:extLst>
                </p:cNvPr>
                <p:cNvCxnSpPr/>
                <p:nvPr/>
              </p:nvCxnSpPr>
              <p:spPr>
                <a:xfrm>
                  <a:off x="4697061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0" name="Straight Connector 2019">
                  <a:extLst>
                    <a:ext uri="{FF2B5EF4-FFF2-40B4-BE49-F238E27FC236}">
                      <a16:creationId xmlns:a16="http://schemas.microsoft.com/office/drawing/2014/main" id="{CD176303-2C79-43FB-355B-3C4EC30B005C}"/>
                    </a:ext>
                  </a:extLst>
                </p:cNvPr>
                <p:cNvCxnSpPr/>
                <p:nvPr/>
              </p:nvCxnSpPr>
              <p:spPr>
                <a:xfrm>
                  <a:off x="4128757" y="3719873"/>
                  <a:ext cx="0" cy="11147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4" name="Rectangle 2003">
                <a:extLst>
                  <a:ext uri="{FF2B5EF4-FFF2-40B4-BE49-F238E27FC236}">
                    <a16:creationId xmlns:a16="http://schemas.microsoft.com/office/drawing/2014/main" id="{4B9D8C45-AA90-7319-503C-AC553BAA436E}"/>
                  </a:ext>
                </a:extLst>
              </p:cNvPr>
              <p:cNvSpPr/>
              <p:nvPr/>
            </p:nvSpPr>
            <p:spPr bwMode="auto">
              <a:xfrm>
                <a:off x="3516313" y="3697288"/>
                <a:ext cx="498475" cy="1163637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2005" name="Straight Connector 2004">
                <a:extLst>
                  <a:ext uri="{FF2B5EF4-FFF2-40B4-BE49-F238E27FC236}">
                    <a16:creationId xmlns:a16="http://schemas.microsoft.com/office/drawing/2014/main" id="{E9AC2FE6-AB2F-B0BD-12C0-E4AD1B2C342F}"/>
                  </a:ext>
                </a:extLst>
              </p:cNvPr>
              <p:cNvCxnSpPr>
                <a:stCxn id="2009" idx="2"/>
              </p:cNvCxnSpPr>
              <p:nvPr/>
            </p:nvCxnSpPr>
            <p:spPr bwMode="auto">
              <a:xfrm flipH="1">
                <a:off x="3506788" y="3262991"/>
                <a:ext cx="4762" cy="168842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06" name="Group 377">
                <a:extLst>
                  <a:ext uri="{FF2B5EF4-FFF2-40B4-BE49-F238E27FC236}">
                    <a16:creationId xmlns:a16="http://schemas.microsoft.com/office/drawing/2014/main" id="{300CC40B-3EFE-63E2-F24C-2C57E8E64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2007" name="Oval 2006">
                  <a:extLst>
                    <a:ext uri="{FF2B5EF4-FFF2-40B4-BE49-F238E27FC236}">
                      <a16:creationId xmlns:a16="http://schemas.microsoft.com/office/drawing/2014/main" id="{A0404517-921A-2D83-C993-145353A5D314}"/>
                    </a:ext>
                  </a:extLst>
                </p:cNvPr>
                <p:cNvSpPr/>
                <p:nvPr/>
              </p:nvSpPr>
              <p:spPr bwMode="auto">
                <a:xfrm flipV="1">
                  <a:off x="2188256" y="1690004"/>
                  <a:ext cx="1194331" cy="31514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08" name="Rectangle 2007">
                  <a:extLst>
                    <a:ext uri="{FF2B5EF4-FFF2-40B4-BE49-F238E27FC236}">
                      <a16:creationId xmlns:a16="http://schemas.microsoft.com/office/drawing/2014/main" id="{DD748B41-DAC3-DCB9-41B1-3CC406AFEECB}"/>
                    </a:ext>
                  </a:extLst>
                </p:cNvPr>
                <p:cNvSpPr/>
                <p:nvPr/>
              </p:nvSpPr>
              <p:spPr bwMode="auto">
                <a:xfrm>
                  <a:off x="2184476" y="1735026"/>
                  <a:ext cx="1198111" cy="112553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09" name="Oval 2008">
                  <a:extLst>
                    <a:ext uri="{FF2B5EF4-FFF2-40B4-BE49-F238E27FC236}">
                      <a16:creationId xmlns:a16="http://schemas.microsoft.com/office/drawing/2014/main" id="{B96E733C-247C-0281-9A25-7305F0BCE06A}"/>
                    </a:ext>
                  </a:extLst>
                </p:cNvPr>
                <p:cNvSpPr/>
                <p:nvPr/>
              </p:nvSpPr>
              <p:spPr bwMode="auto">
                <a:xfrm flipV="1">
                  <a:off x="2184476" y="1574638"/>
                  <a:ext cx="1194331" cy="31514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010" name="Freeform 381">
                  <a:extLst>
                    <a:ext uri="{FF2B5EF4-FFF2-40B4-BE49-F238E27FC236}">
                      <a16:creationId xmlns:a16="http://schemas.microsoft.com/office/drawing/2014/main" id="{41D7D5D8-FF6F-08CA-325F-0B390129B86F}"/>
                    </a:ext>
                  </a:extLst>
                </p:cNvPr>
                <p:cNvSpPr/>
                <p:nvPr/>
              </p:nvSpPr>
              <p:spPr bwMode="auto">
                <a:xfrm>
                  <a:off x="2490619" y="1670308"/>
                  <a:ext cx="582047" cy="15757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1" name="Freeform 382">
                  <a:extLst>
                    <a:ext uri="{FF2B5EF4-FFF2-40B4-BE49-F238E27FC236}">
                      <a16:creationId xmlns:a16="http://schemas.microsoft.com/office/drawing/2014/main" id="{08C3FFE2-9611-329E-EE8F-CA1C4C6D1C22}"/>
                    </a:ext>
                  </a:extLst>
                </p:cNvPr>
                <p:cNvSpPr/>
                <p:nvPr/>
              </p:nvSpPr>
              <p:spPr bwMode="auto">
                <a:xfrm>
                  <a:off x="2430146" y="1630915"/>
                  <a:ext cx="702992" cy="109739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2" name="Freeform 383">
                  <a:extLst>
                    <a:ext uri="{FF2B5EF4-FFF2-40B4-BE49-F238E27FC236}">
                      <a16:creationId xmlns:a16="http://schemas.microsoft.com/office/drawing/2014/main" id="{C9EA3B53-8963-6340-1FD5-FEF14641AD1B}"/>
                    </a:ext>
                  </a:extLst>
                </p:cNvPr>
                <p:cNvSpPr/>
                <p:nvPr/>
              </p:nvSpPr>
              <p:spPr bwMode="auto">
                <a:xfrm>
                  <a:off x="2891248" y="1723770"/>
                  <a:ext cx="260786" cy="95670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013" name="Freeform 384">
                  <a:extLst>
                    <a:ext uri="{FF2B5EF4-FFF2-40B4-BE49-F238E27FC236}">
                      <a16:creationId xmlns:a16="http://schemas.microsoft.com/office/drawing/2014/main" id="{1B0F17C7-3557-929D-0AFC-BD0F2D0366E9}"/>
                    </a:ext>
                  </a:extLst>
                </p:cNvPr>
                <p:cNvSpPr/>
                <p:nvPr/>
              </p:nvSpPr>
              <p:spPr bwMode="auto">
                <a:xfrm>
                  <a:off x="2418806" y="1726585"/>
                  <a:ext cx="253230" cy="92856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14" name="Straight Connector 2013">
                  <a:extLst>
                    <a:ext uri="{FF2B5EF4-FFF2-40B4-BE49-F238E27FC236}">
                      <a16:creationId xmlns:a16="http://schemas.microsoft.com/office/drawing/2014/main" id="{63712345-5405-E831-21A5-E039A9F532EF}"/>
                    </a:ext>
                  </a:extLst>
                </p:cNvPr>
                <p:cNvCxnSpPr>
                  <a:endCxn id="2009" idx="2"/>
                </p:cNvCxnSpPr>
                <p:nvPr/>
              </p:nvCxnSpPr>
              <p:spPr bwMode="auto">
                <a:xfrm flipH="1" flipV="1">
                  <a:off x="2184476" y="1732213"/>
                  <a:ext cx="3781" cy="120994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5" name="Straight Connector 2014">
                  <a:extLst>
                    <a:ext uri="{FF2B5EF4-FFF2-40B4-BE49-F238E27FC236}">
                      <a16:creationId xmlns:a16="http://schemas.microsoft.com/office/drawing/2014/main" id="{03ED5A89-C9EB-3C34-5F0A-470187FD5288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3378806" y="1729398"/>
                  <a:ext cx="3781" cy="120996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35" name="Group 1934">
              <a:extLst>
                <a:ext uri="{FF2B5EF4-FFF2-40B4-BE49-F238E27FC236}">
                  <a16:creationId xmlns:a16="http://schemas.microsoft.com/office/drawing/2014/main" id="{27E72F50-71A4-E262-A1DA-5427DF87DE2A}"/>
                </a:ext>
              </a:extLst>
            </p:cNvPr>
            <p:cNvGrpSpPr/>
            <p:nvPr/>
          </p:nvGrpSpPr>
          <p:grpSpPr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1980" name="Rectangle 1979">
                <a:extLst>
                  <a:ext uri="{FF2B5EF4-FFF2-40B4-BE49-F238E27FC236}">
                    <a16:creationId xmlns:a16="http://schemas.microsoft.com/office/drawing/2014/main" id="{49D8FBB0-71C2-6861-FF39-AF306ACA266E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81" name="Straight Connector 1980">
                <a:extLst>
                  <a:ext uri="{FF2B5EF4-FFF2-40B4-BE49-F238E27FC236}">
                    <a16:creationId xmlns:a16="http://schemas.microsoft.com/office/drawing/2014/main" id="{E2C097B0-CD07-0CAB-1935-A0E6DE1F9740}"/>
                  </a:ext>
                </a:extLst>
              </p:cNvPr>
              <p:cNvCxnSpPr/>
              <p:nvPr/>
            </p:nvCxnSpPr>
            <p:spPr bwMode="auto">
              <a:xfrm>
                <a:off x="4822015" y="2642002"/>
                <a:ext cx="5573" cy="221416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2" name="Group 442">
                <a:extLst>
                  <a:ext uri="{FF2B5EF4-FFF2-40B4-BE49-F238E27FC236}">
                    <a16:creationId xmlns:a16="http://schemas.microsoft.com/office/drawing/2014/main" id="{EDDA3EE2-4521-5324-B903-A4E65E29F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1995" name="Oval 1994">
                  <a:extLst>
                    <a:ext uri="{FF2B5EF4-FFF2-40B4-BE49-F238E27FC236}">
                      <a16:creationId xmlns:a16="http://schemas.microsoft.com/office/drawing/2014/main" id="{D3BFDD95-8CCE-CB13-8827-6A2EDB08D464}"/>
                    </a:ext>
                  </a:extLst>
                </p:cNvPr>
                <p:cNvSpPr/>
                <p:nvPr/>
              </p:nvSpPr>
              <p:spPr>
                <a:xfrm>
                  <a:off x="4128758" y="3719830"/>
                  <a:ext cx="568303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6" name="Rectangle 1995">
                  <a:extLst>
                    <a:ext uri="{FF2B5EF4-FFF2-40B4-BE49-F238E27FC236}">
                      <a16:creationId xmlns:a16="http://schemas.microsoft.com/office/drawing/2014/main" id="{A9BE301D-9D3F-6757-7BC5-5A46FA67374F}"/>
                    </a:ext>
                  </a:extLst>
                </p:cNvPr>
                <p:cNvSpPr/>
                <p:nvPr/>
              </p:nvSpPr>
              <p:spPr>
                <a:xfrm>
                  <a:off x="4128758" y="3719830"/>
                  <a:ext cx="568303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7" name="Oval 1996">
                  <a:extLst>
                    <a:ext uri="{FF2B5EF4-FFF2-40B4-BE49-F238E27FC236}">
                      <a16:creationId xmlns:a16="http://schemas.microsoft.com/office/drawing/2014/main" id="{D0967EF8-1784-A62E-CDA4-1D227CE0E792}"/>
                    </a:ext>
                  </a:extLst>
                </p:cNvPr>
                <p:cNvSpPr/>
                <p:nvPr/>
              </p:nvSpPr>
              <p:spPr>
                <a:xfrm>
                  <a:off x="4128758" y="3605903"/>
                  <a:ext cx="568303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98" name="Straight Connector 1997">
                  <a:extLst>
                    <a:ext uri="{FF2B5EF4-FFF2-40B4-BE49-F238E27FC236}">
                      <a16:creationId xmlns:a16="http://schemas.microsoft.com/office/drawing/2014/main" id="{C507A7A6-2BCA-7F18-6204-E4CACF7C1F6B}"/>
                    </a:ext>
                  </a:extLst>
                </p:cNvPr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9" name="Straight Connector 1998">
                  <a:extLst>
                    <a:ext uri="{FF2B5EF4-FFF2-40B4-BE49-F238E27FC236}">
                      <a16:creationId xmlns:a16="http://schemas.microsoft.com/office/drawing/2014/main" id="{2FCA6F88-94CC-CD8C-34C8-CCD48AA59383}"/>
                    </a:ext>
                  </a:extLst>
                </p:cNvPr>
                <p:cNvCxnSpPr/>
                <p:nvPr/>
              </p:nvCxnSpPr>
              <p:spPr>
                <a:xfrm>
                  <a:off x="4128758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3" name="Rectangle 1982">
                <a:extLst>
                  <a:ext uri="{FF2B5EF4-FFF2-40B4-BE49-F238E27FC236}">
                    <a16:creationId xmlns:a16="http://schemas.microsoft.com/office/drawing/2014/main" id="{92E1575A-5EAE-97C8-E0A0-91FA117414E4}"/>
                  </a:ext>
                </a:extLst>
              </p:cNvPr>
              <p:cNvSpPr/>
              <p:nvPr/>
            </p:nvSpPr>
            <p:spPr bwMode="auto">
              <a:xfrm>
                <a:off x="4324350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84" name="Straight Connector 1983">
                <a:extLst>
                  <a:ext uri="{FF2B5EF4-FFF2-40B4-BE49-F238E27FC236}">
                    <a16:creationId xmlns:a16="http://schemas.microsoft.com/office/drawing/2014/main" id="{C324A12F-32A9-AC2D-735A-6EE81A5DA3A9}"/>
                  </a:ext>
                </a:extLst>
              </p:cNvPr>
              <p:cNvCxnSpPr>
                <a:stCxn id="1986" idx="2"/>
              </p:cNvCxnSpPr>
              <p:nvPr/>
            </p:nvCxnSpPr>
            <p:spPr bwMode="auto">
              <a:xfrm>
                <a:off x="4300799" y="2640496"/>
                <a:ext cx="14026" cy="2309329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85" name="Group 456">
                <a:extLst>
                  <a:ext uri="{FF2B5EF4-FFF2-40B4-BE49-F238E27FC236}">
                    <a16:creationId xmlns:a16="http://schemas.microsoft.com/office/drawing/2014/main" id="{79F81030-B4EE-97A0-C310-5D6DD1268D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1986" name="Oval 1985">
                  <a:extLst>
                    <a:ext uri="{FF2B5EF4-FFF2-40B4-BE49-F238E27FC236}">
                      <a16:creationId xmlns:a16="http://schemas.microsoft.com/office/drawing/2014/main" id="{3A242FA5-C653-4A8B-50A0-A9181BC2171E}"/>
                    </a:ext>
                  </a:extLst>
                </p:cNvPr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7" name="Rectangle 1986">
                  <a:extLst>
                    <a:ext uri="{FF2B5EF4-FFF2-40B4-BE49-F238E27FC236}">
                      <a16:creationId xmlns:a16="http://schemas.microsoft.com/office/drawing/2014/main" id="{1D7B16CF-51A1-22F3-FE90-B870F5A1135C}"/>
                    </a:ext>
                  </a:extLst>
                </p:cNvPr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88" name="Oval 1987">
                  <a:extLst>
                    <a:ext uri="{FF2B5EF4-FFF2-40B4-BE49-F238E27FC236}">
                      <a16:creationId xmlns:a16="http://schemas.microsoft.com/office/drawing/2014/main" id="{0F3D9493-0EC4-4089-A056-1B44E4617C17}"/>
                    </a:ext>
                  </a:extLst>
                </p:cNvPr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89" name="Freeform 460">
                  <a:extLst>
                    <a:ext uri="{FF2B5EF4-FFF2-40B4-BE49-F238E27FC236}">
                      <a16:creationId xmlns:a16="http://schemas.microsoft.com/office/drawing/2014/main" id="{1809DA42-302B-9EB7-8DC2-7AB9940D0F92}"/>
                    </a:ext>
                  </a:extLst>
                </p:cNvPr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0" name="Freeform 461">
                  <a:extLst>
                    <a:ext uri="{FF2B5EF4-FFF2-40B4-BE49-F238E27FC236}">
                      <a16:creationId xmlns:a16="http://schemas.microsoft.com/office/drawing/2014/main" id="{59BB28BE-D47B-5EC6-4F2D-6FC629CEAE8D}"/>
                    </a:ext>
                  </a:extLst>
                </p:cNvPr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1" name="Freeform 462">
                  <a:extLst>
                    <a:ext uri="{FF2B5EF4-FFF2-40B4-BE49-F238E27FC236}">
                      <a16:creationId xmlns:a16="http://schemas.microsoft.com/office/drawing/2014/main" id="{BDFB05B2-6F75-848C-3AB6-1BCAF07A0909}"/>
                    </a:ext>
                  </a:extLst>
                </p:cNvPr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92" name="Freeform 463">
                  <a:extLst>
                    <a:ext uri="{FF2B5EF4-FFF2-40B4-BE49-F238E27FC236}">
                      <a16:creationId xmlns:a16="http://schemas.microsoft.com/office/drawing/2014/main" id="{00BCA492-3E20-BB5C-0AF4-9E6A3DF3DAC8}"/>
                    </a:ext>
                  </a:extLst>
                </p:cNvPr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93" name="Straight Connector 1992">
                  <a:extLst>
                    <a:ext uri="{FF2B5EF4-FFF2-40B4-BE49-F238E27FC236}">
                      <a16:creationId xmlns:a16="http://schemas.microsoft.com/office/drawing/2014/main" id="{1BA052AE-E072-BCC2-4CD4-AE3722A8CE37}"/>
                    </a:ext>
                  </a:extLst>
                </p:cNvPr>
                <p:cNvCxnSpPr>
                  <a:endCxn id="1988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4" name="Straight Connector 1993">
                  <a:extLst>
                    <a:ext uri="{FF2B5EF4-FFF2-40B4-BE49-F238E27FC236}">
                      <a16:creationId xmlns:a16="http://schemas.microsoft.com/office/drawing/2014/main" id="{27ECC65A-450F-DEB3-427F-C59DFC647BA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36" name="Group 1935">
              <a:extLst>
                <a:ext uri="{FF2B5EF4-FFF2-40B4-BE49-F238E27FC236}">
                  <a16:creationId xmlns:a16="http://schemas.microsoft.com/office/drawing/2014/main" id="{5FB1383E-A5D7-B612-8F9B-0BA4A8B6A4B7}"/>
                </a:ext>
              </a:extLst>
            </p:cNvPr>
            <p:cNvGrpSpPr/>
            <p:nvPr/>
          </p:nvGrpSpPr>
          <p:grpSpPr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1958" name="Rectangle 1957">
                <a:extLst>
                  <a:ext uri="{FF2B5EF4-FFF2-40B4-BE49-F238E27FC236}">
                    <a16:creationId xmlns:a16="http://schemas.microsoft.com/office/drawing/2014/main" id="{3CCA5983-F4B2-6895-3062-025829BD7522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59" name="Straight Connector 1958">
                <a:extLst>
                  <a:ext uri="{FF2B5EF4-FFF2-40B4-BE49-F238E27FC236}">
                    <a16:creationId xmlns:a16="http://schemas.microsoft.com/office/drawing/2014/main" id="{BC7EBB5C-8C24-1343-E0F0-8E7A60FC089E}"/>
                  </a:ext>
                </a:extLst>
              </p:cNvPr>
              <p:cNvCxnSpPr>
                <a:stCxn id="1968" idx="6"/>
              </p:cNvCxnSpPr>
              <p:nvPr/>
            </p:nvCxnSpPr>
            <p:spPr bwMode="auto">
              <a:xfrm>
                <a:off x="6003925" y="3268195"/>
                <a:ext cx="6350" cy="158117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960" name="Picture 469" descr="router_top.png">
                <a:extLst>
                  <a:ext uri="{FF2B5EF4-FFF2-40B4-BE49-F238E27FC236}">
                    <a16:creationId xmlns:a16="http://schemas.microsoft.com/office/drawing/2014/main" id="{064BA2E5-A1E1-2F89-D27C-657C02EDA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961" name="Group 471">
                <a:extLst>
                  <a:ext uri="{FF2B5EF4-FFF2-40B4-BE49-F238E27FC236}">
                    <a16:creationId xmlns:a16="http://schemas.microsoft.com/office/drawing/2014/main" id="{4494778E-FF30-E9C1-1C9E-8BE08BE1A7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1975" name="Oval 1974">
                  <a:extLst>
                    <a:ext uri="{FF2B5EF4-FFF2-40B4-BE49-F238E27FC236}">
                      <a16:creationId xmlns:a16="http://schemas.microsoft.com/office/drawing/2014/main" id="{74817731-5890-02A5-E4A5-47A137D90958}"/>
                    </a:ext>
                  </a:extLst>
                </p:cNvPr>
                <p:cNvSpPr/>
                <p:nvPr/>
              </p:nvSpPr>
              <p:spPr>
                <a:xfrm>
                  <a:off x="4128757" y="3719830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76" name="Rectangle 1975">
                  <a:extLst>
                    <a:ext uri="{FF2B5EF4-FFF2-40B4-BE49-F238E27FC236}">
                      <a16:creationId xmlns:a16="http://schemas.microsoft.com/office/drawing/2014/main" id="{8F0262A3-3C40-AAF7-DFF7-BC2069D25029}"/>
                    </a:ext>
                  </a:extLst>
                </p:cNvPr>
                <p:cNvSpPr/>
                <p:nvPr/>
              </p:nvSpPr>
              <p:spPr>
                <a:xfrm>
                  <a:off x="4128757" y="3719830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77" name="Oval 1976">
                  <a:extLst>
                    <a:ext uri="{FF2B5EF4-FFF2-40B4-BE49-F238E27FC236}">
                      <a16:creationId xmlns:a16="http://schemas.microsoft.com/office/drawing/2014/main" id="{8A0B3734-8116-D68B-A934-F620E6E76D53}"/>
                    </a:ext>
                  </a:extLst>
                </p:cNvPr>
                <p:cNvSpPr/>
                <p:nvPr/>
              </p:nvSpPr>
              <p:spPr>
                <a:xfrm>
                  <a:off x="4128757" y="3605903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78" name="Straight Connector 1977">
                  <a:extLst>
                    <a:ext uri="{FF2B5EF4-FFF2-40B4-BE49-F238E27FC236}">
                      <a16:creationId xmlns:a16="http://schemas.microsoft.com/office/drawing/2014/main" id="{F19DA837-0C75-D502-335F-C080B5F687FC}"/>
                    </a:ext>
                  </a:extLst>
                </p:cNvPr>
                <p:cNvCxnSpPr/>
                <p:nvPr/>
              </p:nvCxnSpPr>
              <p:spPr>
                <a:xfrm>
                  <a:off x="4697061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9" name="Straight Connector 1978">
                  <a:extLst>
                    <a:ext uri="{FF2B5EF4-FFF2-40B4-BE49-F238E27FC236}">
                      <a16:creationId xmlns:a16="http://schemas.microsoft.com/office/drawing/2014/main" id="{F70BD527-1E86-D169-375C-9BB2B64525A7}"/>
                    </a:ext>
                  </a:extLst>
                </p:cNvPr>
                <p:cNvCxnSpPr/>
                <p:nvPr/>
              </p:nvCxnSpPr>
              <p:spPr>
                <a:xfrm>
                  <a:off x="4128757" y="3719830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2" name="Rectangle 1961">
                <a:extLst>
                  <a:ext uri="{FF2B5EF4-FFF2-40B4-BE49-F238E27FC236}">
                    <a16:creationId xmlns:a16="http://schemas.microsoft.com/office/drawing/2014/main" id="{6E8B86BA-FF93-31DF-E64C-130D6D0D79DE}"/>
                  </a:ext>
                </a:extLst>
              </p:cNvPr>
              <p:cNvSpPr/>
              <p:nvPr/>
            </p:nvSpPr>
            <p:spPr bwMode="auto">
              <a:xfrm>
                <a:off x="5507038" y="3695700"/>
                <a:ext cx="498475" cy="116363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63" name="Straight Connector 1962">
                <a:extLst>
                  <a:ext uri="{FF2B5EF4-FFF2-40B4-BE49-F238E27FC236}">
                    <a16:creationId xmlns:a16="http://schemas.microsoft.com/office/drawing/2014/main" id="{C2D270BD-7FC8-8D57-87C4-8707DDECC9FE}"/>
                  </a:ext>
                </a:extLst>
              </p:cNvPr>
              <p:cNvCxnSpPr>
                <a:stCxn id="1960" idx="1"/>
              </p:cNvCxnSpPr>
              <p:nvPr/>
            </p:nvCxnSpPr>
            <p:spPr bwMode="auto">
              <a:xfrm>
                <a:off x="5491163" y="3316941"/>
                <a:ext cx="6350" cy="163288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65" name="Group 485">
                <a:extLst>
                  <a:ext uri="{FF2B5EF4-FFF2-40B4-BE49-F238E27FC236}">
                    <a16:creationId xmlns:a16="http://schemas.microsoft.com/office/drawing/2014/main" id="{7EB9AD59-7CAE-6537-966D-2346DA35DA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1966" name="Oval 1965">
                  <a:extLst>
                    <a:ext uri="{FF2B5EF4-FFF2-40B4-BE49-F238E27FC236}">
                      <a16:creationId xmlns:a16="http://schemas.microsoft.com/office/drawing/2014/main" id="{204D8878-D399-E108-701C-E62BD870B172}"/>
                    </a:ext>
                  </a:extLst>
                </p:cNvPr>
                <p:cNvSpPr/>
                <p:nvPr/>
              </p:nvSpPr>
              <p:spPr bwMode="auto">
                <a:xfrm flipV="1">
                  <a:off x="2187075" y="1689926"/>
                  <a:ext cx="1196381" cy="31493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67" name="Rectangle 1966">
                  <a:extLst>
                    <a:ext uri="{FF2B5EF4-FFF2-40B4-BE49-F238E27FC236}">
                      <a16:creationId xmlns:a16="http://schemas.microsoft.com/office/drawing/2014/main" id="{683A6B5E-3896-FDD5-3F2E-CCD6B7F25D55}"/>
                    </a:ext>
                  </a:extLst>
                </p:cNvPr>
                <p:cNvSpPr/>
                <p:nvPr/>
              </p:nvSpPr>
              <p:spPr bwMode="auto">
                <a:xfrm>
                  <a:off x="2183302" y="1734916"/>
                  <a:ext cx="1200154" cy="11247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68" name="Oval 1967">
                  <a:extLst>
                    <a:ext uri="{FF2B5EF4-FFF2-40B4-BE49-F238E27FC236}">
                      <a16:creationId xmlns:a16="http://schemas.microsoft.com/office/drawing/2014/main" id="{527AA9F0-AFEE-8B59-0CE5-34481E2E8CEF}"/>
                    </a:ext>
                  </a:extLst>
                </p:cNvPr>
                <p:cNvSpPr/>
                <p:nvPr/>
              </p:nvSpPr>
              <p:spPr bwMode="auto">
                <a:xfrm flipV="1">
                  <a:off x="2183302" y="1574638"/>
                  <a:ext cx="1196379" cy="31493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69" name="Freeform 489">
                  <a:extLst>
                    <a:ext uri="{FF2B5EF4-FFF2-40B4-BE49-F238E27FC236}">
                      <a16:creationId xmlns:a16="http://schemas.microsoft.com/office/drawing/2014/main" id="{5CFE7F09-805E-8C34-992F-27ADE72B33F0}"/>
                    </a:ext>
                  </a:extLst>
                </p:cNvPr>
                <p:cNvSpPr/>
                <p:nvPr/>
              </p:nvSpPr>
              <p:spPr bwMode="auto">
                <a:xfrm>
                  <a:off x="2489000" y="1670242"/>
                  <a:ext cx="584982" cy="15746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70" name="Freeform 490">
                  <a:extLst>
                    <a:ext uri="{FF2B5EF4-FFF2-40B4-BE49-F238E27FC236}">
                      <a16:creationId xmlns:a16="http://schemas.microsoft.com/office/drawing/2014/main" id="{B27AB8A5-47DA-0627-E30C-F0CF261523EC}"/>
                    </a:ext>
                  </a:extLst>
                </p:cNvPr>
                <p:cNvSpPr/>
                <p:nvPr/>
              </p:nvSpPr>
              <p:spPr bwMode="auto">
                <a:xfrm>
                  <a:off x="2428615" y="1630876"/>
                  <a:ext cx="705752" cy="109664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71" name="Freeform 491">
                  <a:extLst>
                    <a:ext uri="{FF2B5EF4-FFF2-40B4-BE49-F238E27FC236}">
                      <a16:creationId xmlns:a16="http://schemas.microsoft.com/office/drawing/2014/main" id="{1C1695A6-23F0-AF76-17BC-A929AA23541A}"/>
                    </a:ext>
                  </a:extLst>
                </p:cNvPr>
                <p:cNvSpPr/>
                <p:nvPr/>
              </p:nvSpPr>
              <p:spPr bwMode="auto">
                <a:xfrm>
                  <a:off x="2892827" y="1723668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72" name="Freeform 492">
                  <a:extLst>
                    <a:ext uri="{FF2B5EF4-FFF2-40B4-BE49-F238E27FC236}">
                      <a16:creationId xmlns:a16="http://schemas.microsoft.com/office/drawing/2014/main" id="{741F412D-1271-4EA5-21E6-B056B59FD929}"/>
                    </a:ext>
                  </a:extLst>
                </p:cNvPr>
                <p:cNvSpPr/>
                <p:nvPr/>
              </p:nvSpPr>
              <p:spPr bwMode="auto">
                <a:xfrm>
                  <a:off x="2417294" y="1726479"/>
                  <a:ext cx="252861" cy="92793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73" name="Straight Connector 1972">
                  <a:extLst>
                    <a:ext uri="{FF2B5EF4-FFF2-40B4-BE49-F238E27FC236}">
                      <a16:creationId xmlns:a16="http://schemas.microsoft.com/office/drawing/2014/main" id="{B7197BFF-B7B5-C4A4-75EA-545B92505A1B}"/>
                    </a:ext>
                  </a:extLst>
                </p:cNvPr>
                <p:cNvCxnSpPr>
                  <a:endCxn id="1968" idx="2"/>
                </p:cNvCxnSpPr>
                <p:nvPr/>
              </p:nvCxnSpPr>
              <p:spPr bwMode="auto">
                <a:xfrm flipH="1" flipV="1">
                  <a:off x="2183302" y="1732103"/>
                  <a:ext cx="3773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4" name="Straight Connector 1973">
                  <a:extLst>
                    <a:ext uri="{FF2B5EF4-FFF2-40B4-BE49-F238E27FC236}">
                      <a16:creationId xmlns:a16="http://schemas.microsoft.com/office/drawing/2014/main" id="{68D704B3-5D94-2652-0B63-65CD5D4090C2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3379681" y="1729292"/>
                  <a:ext cx="3775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37" name="Group 1936">
              <a:extLst>
                <a:ext uri="{FF2B5EF4-FFF2-40B4-BE49-F238E27FC236}">
                  <a16:creationId xmlns:a16="http://schemas.microsoft.com/office/drawing/2014/main" id="{5882DC54-E1F8-57F3-AD3F-C6B70BC97A59}"/>
                </a:ext>
              </a:extLst>
            </p:cNvPr>
            <p:cNvGrpSpPr/>
            <p:nvPr/>
          </p:nvGrpSpPr>
          <p:grpSpPr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1938" name="Rectangle 1937">
                <a:extLst>
                  <a:ext uri="{FF2B5EF4-FFF2-40B4-BE49-F238E27FC236}">
                    <a16:creationId xmlns:a16="http://schemas.microsoft.com/office/drawing/2014/main" id="{A9EFE18A-2BC6-DAE4-9EC6-5791B3058205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39" name="Straight Connector 1938">
                <a:extLst>
                  <a:ext uri="{FF2B5EF4-FFF2-40B4-BE49-F238E27FC236}">
                    <a16:creationId xmlns:a16="http://schemas.microsoft.com/office/drawing/2014/main" id="{3C62C3C4-347A-6570-08DF-90EAB5AF2CE4}"/>
                  </a:ext>
                </a:extLst>
              </p:cNvPr>
              <p:cNvCxnSpPr/>
              <p:nvPr/>
            </p:nvCxnSpPr>
            <p:spPr bwMode="auto">
              <a:xfrm>
                <a:off x="6994525" y="2845840"/>
                <a:ext cx="0" cy="1999208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0" name="Group 500">
                <a:extLst>
                  <a:ext uri="{FF2B5EF4-FFF2-40B4-BE49-F238E27FC236}">
                    <a16:creationId xmlns:a16="http://schemas.microsoft.com/office/drawing/2014/main" id="{5A377796-C7D6-CC6D-C787-338A1EE470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1953" name="Oval 1952">
                  <a:extLst>
                    <a:ext uri="{FF2B5EF4-FFF2-40B4-BE49-F238E27FC236}">
                      <a16:creationId xmlns:a16="http://schemas.microsoft.com/office/drawing/2014/main" id="{97B61765-0ED4-F54A-BE60-AD1A6288C3E2}"/>
                    </a:ext>
                  </a:extLst>
                </p:cNvPr>
                <p:cNvSpPr/>
                <p:nvPr/>
              </p:nvSpPr>
              <p:spPr>
                <a:xfrm>
                  <a:off x="4128757" y="3719828"/>
                  <a:ext cx="568304" cy="22542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54" name="Rectangle 1953">
                  <a:extLst>
                    <a:ext uri="{FF2B5EF4-FFF2-40B4-BE49-F238E27FC236}">
                      <a16:creationId xmlns:a16="http://schemas.microsoft.com/office/drawing/2014/main" id="{96CB5A77-DAAB-A7F1-B3A6-87D2A01B1FAC}"/>
                    </a:ext>
                  </a:extLst>
                </p:cNvPr>
                <p:cNvSpPr/>
                <p:nvPr/>
              </p:nvSpPr>
              <p:spPr>
                <a:xfrm>
                  <a:off x="4128757" y="3719828"/>
                  <a:ext cx="568304" cy="11150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55" name="Oval 1954">
                  <a:extLst>
                    <a:ext uri="{FF2B5EF4-FFF2-40B4-BE49-F238E27FC236}">
                      <a16:creationId xmlns:a16="http://schemas.microsoft.com/office/drawing/2014/main" id="{B48FCEA7-1746-E776-D5EA-4A106349A8DD}"/>
                    </a:ext>
                  </a:extLst>
                </p:cNvPr>
                <p:cNvSpPr/>
                <p:nvPr/>
              </p:nvSpPr>
              <p:spPr>
                <a:xfrm>
                  <a:off x="4128757" y="3605903"/>
                  <a:ext cx="568304" cy="22542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6" name="Straight Connector 1955">
                  <a:extLst>
                    <a:ext uri="{FF2B5EF4-FFF2-40B4-BE49-F238E27FC236}">
                      <a16:creationId xmlns:a16="http://schemas.microsoft.com/office/drawing/2014/main" id="{84B18072-418D-475C-6744-13658777092C}"/>
                    </a:ext>
                  </a:extLst>
                </p:cNvPr>
                <p:cNvCxnSpPr/>
                <p:nvPr/>
              </p:nvCxnSpPr>
              <p:spPr>
                <a:xfrm>
                  <a:off x="4697061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7" name="Straight Connector 1956">
                  <a:extLst>
                    <a:ext uri="{FF2B5EF4-FFF2-40B4-BE49-F238E27FC236}">
                      <a16:creationId xmlns:a16="http://schemas.microsoft.com/office/drawing/2014/main" id="{30F1AE2C-3559-E655-CEB3-7088DE9EB767}"/>
                    </a:ext>
                  </a:extLst>
                </p:cNvPr>
                <p:cNvCxnSpPr/>
                <p:nvPr/>
              </p:nvCxnSpPr>
              <p:spPr>
                <a:xfrm>
                  <a:off x="4128757" y="3719828"/>
                  <a:ext cx="0" cy="11150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41" name="Rectangle 1940">
                <a:extLst>
                  <a:ext uri="{FF2B5EF4-FFF2-40B4-BE49-F238E27FC236}">
                    <a16:creationId xmlns:a16="http://schemas.microsoft.com/office/drawing/2014/main" id="{FB1361DE-A934-6840-2E57-668453BFCF88}"/>
                  </a:ext>
                </a:extLst>
              </p:cNvPr>
              <p:cNvSpPr/>
              <p:nvPr/>
            </p:nvSpPr>
            <p:spPr bwMode="auto">
              <a:xfrm>
                <a:off x="6491288" y="3609696"/>
                <a:ext cx="498475" cy="123873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42" name="Straight Connector 1941">
                <a:extLst>
                  <a:ext uri="{FF2B5EF4-FFF2-40B4-BE49-F238E27FC236}">
                    <a16:creationId xmlns:a16="http://schemas.microsoft.com/office/drawing/2014/main" id="{82EA96C0-C333-3807-6742-F282C244DCC2}"/>
                  </a:ext>
                </a:extLst>
              </p:cNvPr>
              <p:cNvCxnSpPr/>
              <p:nvPr/>
            </p:nvCxnSpPr>
            <p:spPr bwMode="auto">
              <a:xfrm>
                <a:off x="6472366" y="2818589"/>
                <a:ext cx="9397" cy="21261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43" name="Group 514">
                <a:extLst>
                  <a:ext uri="{FF2B5EF4-FFF2-40B4-BE49-F238E27FC236}">
                    <a16:creationId xmlns:a16="http://schemas.microsoft.com/office/drawing/2014/main" id="{46284BD6-3EDB-1541-057B-2D3048A887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1944" name="Oval 1943">
                  <a:extLst>
                    <a:ext uri="{FF2B5EF4-FFF2-40B4-BE49-F238E27FC236}">
                      <a16:creationId xmlns:a16="http://schemas.microsoft.com/office/drawing/2014/main" id="{799D80D7-8F6B-E02E-0E4D-38085D40BBE2}"/>
                    </a:ext>
                  </a:extLst>
                </p:cNvPr>
                <p:cNvSpPr/>
                <p:nvPr/>
              </p:nvSpPr>
              <p:spPr bwMode="auto">
                <a:xfrm flipV="1">
                  <a:off x="2187075" y="1689925"/>
                  <a:ext cx="1196381" cy="31493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45" name="Rectangle 1944">
                  <a:extLst>
                    <a:ext uri="{FF2B5EF4-FFF2-40B4-BE49-F238E27FC236}">
                      <a16:creationId xmlns:a16="http://schemas.microsoft.com/office/drawing/2014/main" id="{5279276A-74ED-1C54-D6A8-0A8E0DD233FF}"/>
                    </a:ext>
                  </a:extLst>
                </p:cNvPr>
                <p:cNvSpPr/>
                <p:nvPr/>
              </p:nvSpPr>
              <p:spPr bwMode="auto">
                <a:xfrm>
                  <a:off x="2183302" y="1734915"/>
                  <a:ext cx="1200154" cy="11247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6" name="Oval 1945">
                  <a:extLst>
                    <a:ext uri="{FF2B5EF4-FFF2-40B4-BE49-F238E27FC236}">
                      <a16:creationId xmlns:a16="http://schemas.microsoft.com/office/drawing/2014/main" id="{05E5F105-38A8-88DD-9596-4750E3610C03}"/>
                    </a:ext>
                  </a:extLst>
                </p:cNvPr>
                <p:cNvSpPr/>
                <p:nvPr/>
              </p:nvSpPr>
              <p:spPr bwMode="auto">
                <a:xfrm flipV="1">
                  <a:off x="2183302" y="1574638"/>
                  <a:ext cx="1196379" cy="314931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47" name="Freeform 518">
                  <a:extLst>
                    <a:ext uri="{FF2B5EF4-FFF2-40B4-BE49-F238E27FC236}">
                      <a16:creationId xmlns:a16="http://schemas.microsoft.com/office/drawing/2014/main" id="{E424BE90-FB45-573E-DA1E-9A114B98216B}"/>
                    </a:ext>
                  </a:extLst>
                </p:cNvPr>
                <p:cNvSpPr/>
                <p:nvPr/>
              </p:nvSpPr>
              <p:spPr bwMode="auto">
                <a:xfrm>
                  <a:off x="2489000" y="1670242"/>
                  <a:ext cx="584982" cy="157466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8" name="Freeform 519">
                  <a:extLst>
                    <a:ext uri="{FF2B5EF4-FFF2-40B4-BE49-F238E27FC236}">
                      <a16:creationId xmlns:a16="http://schemas.microsoft.com/office/drawing/2014/main" id="{1CD8CEB6-CB3D-9FA9-7AD2-EA84C3505D7F}"/>
                    </a:ext>
                  </a:extLst>
                </p:cNvPr>
                <p:cNvSpPr/>
                <p:nvPr/>
              </p:nvSpPr>
              <p:spPr bwMode="auto">
                <a:xfrm>
                  <a:off x="2428615" y="1630876"/>
                  <a:ext cx="705752" cy="109663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9" name="Freeform 520">
                  <a:extLst>
                    <a:ext uri="{FF2B5EF4-FFF2-40B4-BE49-F238E27FC236}">
                      <a16:creationId xmlns:a16="http://schemas.microsoft.com/office/drawing/2014/main" id="{AFEFACDA-63B2-B0C4-2A88-C8777561F19D}"/>
                    </a:ext>
                  </a:extLst>
                </p:cNvPr>
                <p:cNvSpPr/>
                <p:nvPr/>
              </p:nvSpPr>
              <p:spPr bwMode="auto">
                <a:xfrm>
                  <a:off x="2892827" y="1723667"/>
                  <a:ext cx="256637" cy="95604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50" name="Freeform 521">
                  <a:extLst>
                    <a:ext uri="{FF2B5EF4-FFF2-40B4-BE49-F238E27FC236}">
                      <a16:creationId xmlns:a16="http://schemas.microsoft.com/office/drawing/2014/main" id="{96F57F97-7ABF-FBDB-2AC6-B2A33F4D2FFF}"/>
                    </a:ext>
                  </a:extLst>
                </p:cNvPr>
                <p:cNvSpPr/>
                <p:nvPr/>
              </p:nvSpPr>
              <p:spPr bwMode="auto">
                <a:xfrm>
                  <a:off x="2417294" y="1726480"/>
                  <a:ext cx="252861" cy="92791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1" name="Straight Connector 1950">
                  <a:extLst>
                    <a:ext uri="{FF2B5EF4-FFF2-40B4-BE49-F238E27FC236}">
                      <a16:creationId xmlns:a16="http://schemas.microsoft.com/office/drawing/2014/main" id="{9EDE00DC-109C-B16D-E290-1D75277D3317}"/>
                    </a:ext>
                  </a:extLst>
                </p:cNvPr>
                <p:cNvCxnSpPr>
                  <a:endCxn id="1946" idx="2"/>
                </p:cNvCxnSpPr>
                <p:nvPr/>
              </p:nvCxnSpPr>
              <p:spPr bwMode="auto">
                <a:xfrm flipH="1" flipV="1">
                  <a:off x="2183302" y="1732104"/>
                  <a:ext cx="3773" cy="120910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2" name="Straight Connector 1951">
                  <a:extLst>
                    <a:ext uri="{FF2B5EF4-FFF2-40B4-BE49-F238E27FC236}">
                      <a16:creationId xmlns:a16="http://schemas.microsoft.com/office/drawing/2014/main" id="{C0EA19F1-A16E-A9E1-2D45-0F6126A2784E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3379681" y="1729291"/>
                  <a:ext cx="3775" cy="120912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41" name="Group 2040">
            <a:extLst>
              <a:ext uri="{FF2B5EF4-FFF2-40B4-BE49-F238E27FC236}">
                <a16:creationId xmlns:a16="http://schemas.microsoft.com/office/drawing/2014/main" id="{0F94BFF9-8568-CB9F-A581-02BAA0128EB1}"/>
              </a:ext>
            </a:extLst>
          </p:cNvPr>
          <p:cNvGrpSpPr/>
          <p:nvPr/>
        </p:nvGrpSpPr>
        <p:grpSpPr>
          <a:xfrm>
            <a:off x="6044616" y="1187749"/>
            <a:ext cx="5112820" cy="879389"/>
            <a:chOff x="1866825" y="707349"/>
            <a:chExt cx="5112820" cy="879389"/>
          </a:xfrm>
        </p:grpSpPr>
        <p:sp>
          <p:nvSpPr>
            <p:cNvPr id="2042" name="Oval 2041">
              <a:extLst>
                <a:ext uri="{FF2B5EF4-FFF2-40B4-BE49-F238E27FC236}">
                  <a16:creationId xmlns:a16="http://schemas.microsoft.com/office/drawing/2014/main" id="{BF6A1609-8268-4F27-207A-56602F3CBD00}"/>
                </a:ext>
              </a:extLst>
            </p:cNvPr>
            <p:cNvSpPr/>
            <p:nvPr/>
          </p:nvSpPr>
          <p:spPr>
            <a:xfrm>
              <a:off x="1866825" y="785347"/>
              <a:ext cx="954705" cy="491476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3" name="TextBox 2042">
              <a:extLst>
                <a:ext uri="{FF2B5EF4-FFF2-40B4-BE49-F238E27FC236}">
                  <a16:creationId xmlns:a16="http://schemas.microsoft.com/office/drawing/2014/main" id="{C560C56D-AAC2-EE66-0200-1E3B505B5FB5}"/>
                </a:ext>
              </a:extLst>
            </p:cNvPr>
            <p:cNvSpPr txBox="1"/>
            <p:nvPr/>
          </p:nvSpPr>
          <p:spPr>
            <a:xfrm>
              <a:off x="1891781" y="783191"/>
              <a:ext cx="910613" cy="4761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480"/>
                </a:lnSpc>
              </a:pPr>
              <a:r>
                <a:rPr lang="en-US" sz="1400" dirty="0"/>
                <a:t>Routing</a:t>
              </a:r>
            </a:p>
            <a:p>
              <a:pPr algn="ctr">
                <a:lnSpc>
                  <a:spcPts val="1480"/>
                </a:lnSpc>
              </a:pPr>
              <a:r>
                <a:rPr lang="en-US" sz="1400" dirty="0"/>
                <a:t>Algorithm</a:t>
              </a:r>
            </a:p>
          </p:txBody>
        </p:sp>
        <p:cxnSp>
          <p:nvCxnSpPr>
            <p:cNvPr id="2044" name="Straight Arrow Connector 2043">
              <a:extLst>
                <a:ext uri="{FF2B5EF4-FFF2-40B4-BE49-F238E27FC236}">
                  <a16:creationId xmlns:a16="http://schemas.microsoft.com/office/drawing/2014/main" id="{9EF50801-ABE3-1492-3829-82D160170706}"/>
                </a:ext>
              </a:extLst>
            </p:cNvPr>
            <p:cNvCxnSpPr/>
            <p:nvPr/>
          </p:nvCxnSpPr>
          <p:spPr>
            <a:xfrm flipV="1">
              <a:off x="2833714" y="807908"/>
              <a:ext cx="1517851" cy="21337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5" name="Straight Arrow Connector 2044">
              <a:extLst>
                <a:ext uri="{FF2B5EF4-FFF2-40B4-BE49-F238E27FC236}">
                  <a16:creationId xmlns:a16="http://schemas.microsoft.com/office/drawing/2014/main" id="{A73E11A6-BC9A-A15A-D659-E83BC8334018}"/>
                </a:ext>
              </a:extLst>
            </p:cNvPr>
            <p:cNvCxnSpPr/>
            <p:nvPr/>
          </p:nvCxnSpPr>
          <p:spPr>
            <a:xfrm>
              <a:off x="2750618" y="1201670"/>
              <a:ext cx="797027" cy="27926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6" name="Straight Arrow Connector 2045">
              <a:extLst>
                <a:ext uri="{FF2B5EF4-FFF2-40B4-BE49-F238E27FC236}">
                  <a16:creationId xmlns:a16="http://schemas.microsoft.com/office/drawing/2014/main" id="{DC13D47E-58EA-9F65-BEF4-258BF591FE06}"/>
                </a:ext>
              </a:extLst>
            </p:cNvPr>
            <p:cNvCxnSpPr/>
            <p:nvPr/>
          </p:nvCxnSpPr>
          <p:spPr>
            <a:xfrm>
              <a:off x="4684666" y="894080"/>
              <a:ext cx="893541" cy="510629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7" name="Straight Arrow Connector 2046">
              <a:extLst>
                <a:ext uri="{FF2B5EF4-FFF2-40B4-BE49-F238E27FC236}">
                  <a16:creationId xmlns:a16="http://schemas.microsoft.com/office/drawing/2014/main" id="{CA86992D-B967-4D8D-0D04-850940CBA274}"/>
                </a:ext>
              </a:extLst>
            </p:cNvPr>
            <p:cNvCxnSpPr/>
            <p:nvPr/>
          </p:nvCxnSpPr>
          <p:spPr>
            <a:xfrm>
              <a:off x="4800837" y="800746"/>
              <a:ext cx="1695897" cy="130795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8" name="Oval 2047">
              <a:extLst>
                <a:ext uri="{FF2B5EF4-FFF2-40B4-BE49-F238E27FC236}">
                  <a16:creationId xmlns:a16="http://schemas.microsoft.com/office/drawing/2014/main" id="{7DEBBEFC-7389-D925-2409-9DC2E4EC905F}"/>
                </a:ext>
              </a:extLst>
            </p:cNvPr>
            <p:cNvSpPr/>
            <p:nvPr/>
          </p:nvSpPr>
          <p:spPr>
            <a:xfrm>
              <a:off x="6558622" y="894080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9" name="Oval 2048">
              <a:extLst>
                <a:ext uri="{FF2B5EF4-FFF2-40B4-BE49-F238E27FC236}">
                  <a16:creationId xmlns:a16="http://schemas.microsoft.com/office/drawing/2014/main" id="{9C5FCE74-0D54-4297-AF24-2DCADF0F5EB9}"/>
                </a:ext>
              </a:extLst>
            </p:cNvPr>
            <p:cNvSpPr/>
            <p:nvPr/>
          </p:nvSpPr>
          <p:spPr>
            <a:xfrm>
              <a:off x="5572329" y="140470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0" name="Oval 2049">
              <a:extLst>
                <a:ext uri="{FF2B5EF4-FFF2-40B4-BE49-F238E27FC236}">
                  <a16:creationId xmlns:a16="http://schemas.microsoft.com/office/drawing/2014/main" id="{9100822D-E99D-88D0-C294-30A30A87DF73}"/>
                </a:ext>
              </a:extLst>
            </p:cNvPr>
            <p:cNvSpPr/>
            <p:nvPr/>
          </p:nvSpPr>
          <p:spPr>
            <a:xfrm>
              <a:off x="4367082" y="707349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1" name="Oval 2050">
              <a:extLst>
                <a:ext uri="{FF2B5EF4-FFF2-40B4-BE49-F238E27FC236}">
                  <a16:creationId xmlns:a16="http://schemas.microsoft.com/office/drawing/2014/main" id="{77F7F8F1-9739-E2E5-08A4-6B2C71AADE0C}"/>
                </a:ext>
              </a:extLst>
            </p:cNvPr>
            <p:cNvSpPr/>
            <p:nvPr/>
          </p:nvSpPr>
          <p:spPr>
            <a:xfrm>
              <a:off x="3571953" y="1402071"/>
              <a:ext cx="421023" cy="182029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2" name="Straight Arrow Connector 2051">
              <a:extLst>
                <a:ext uri="{FF2B5EF4-FFF2-40B4-BE49-F238E27FC236}">
                  <a16:creationId xmlns:a16="http://schemas.microsoft.com/office/drawing/2014/main" id="{F274653D-2858-C21E-666C-9E833EF09BD6}"/>
                </a:ext>
              </a:extLst>
            </p:cNvPr>
            <p:cNvCxnSpPr/>
            <p:nvPr/>
          </p:nvCxnSpPr>
          <p:spPr>
            <a:xfrm>
              <a:off x="2821560" y="1106261"/>
              <a:ext cx="2738615" cy="33877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3" name="Straight Arrow Connector 2052">
              <a:extLst>
                <a:ext uri="{FF2B5EF4-FFF2-40B4-BE49-F238E27FC236}">
                  <a16:creationId xmlns:a16="http://schemas.microsoft.com/office/drawing/2014/main" id="{FF4F8B17-BF97-50CD-EB27-8B7269986DA0}"/>
                </a:ext>
              </a:extLst>
            </p:cNvPr>
            <p:cNvCxnSpPr>
              <a:endCxn id="2048" idx="2"/>
            </p:cNvCxnSpPr>
            <p:nvPr/>
          </p:nvCxnSpPr>
          <p:spPr>
            <a:xfrm flipV="1">
              <a:off x="3997124" y="985095"/>
              <a:ext cx="2561498" cy="46912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4" name="Straight Arrow Connector 2053">
              <a:extLst>
                <a:ext uri="{FF2B5EF4-FFF2-40B4-BE49-F238E27FC236}">
                  <a16:creationId xmlns:a16="http://schemas.microsoft.com/office/drawing/2014/main" id="{B3915F88-4434-AA37-4070-9B418A5418ED}"/>
                </a:ext>
              </a:extLst>
            </p:cNvPr>
            <p:cNvCxnSpPr/>
            <p:nvPr/>
          </p:nvCxnSpPr>
          <p:spPr>
            <a:xfrm flipV="1">
              <a:off x="3992124" y="1509221"/>
              <a:ext cx="1580205" cy="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5" name="Straight Arrow Connector 2054">
              <a:extLst>
                <a:ext uri="{FF2B5EF4-FFF2-40B4-BE49-F238E27FC236}">
                  <a16:creationId xmlns:a16="http://schemas.microsoft.com/office/drawing/2014/main" id="{D870A1ED-45A8-9F00-AE20-E4615F75842C}"/>
                </a:ext>
              </a:extLst>
            </p:cNvPr>
            <p:cNvCxnSpPr/>
            <p:nvPr/>
          </p:nvCxnSpPr>
          <p:spPr>
            <a:xfrm flipV="1">
              <a:off x="5997500" y="1083737"/>
              <a:ext cx="751103" cy="397197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89288CD9-2FAC-63F6-D0A6-DBFD390CD4AF}"/>
              </a:ext>
            </a:extLst>
          </p:cNvPr>
          <p:cNvGrpSpPr/>
          <p:nvPr/>
        </p:nvGrpSpPr>
        <p:grpSpPr>
          <a:xfrm>
            <a:off x="5773721" y="1575964"/>
            <a:ext cx="6375400" cy="1047750"/>
            <a:chOff x="1557338" y="3074988"/>
            <a:chExt cx="6375400" cy="1047750"/>
          </a:xfrm>
        </p:grpSpPr>
        <p:sp>
          <p:nvSpPr>
            <p:cNvPr id="2057" name="TextBox 232">
              <a:extLst>
                <a:ext uri="{FF2B5EF4-FFF2-40B4-BE49-F238E27FC236}">
                  <a16:creationId xmlns:a16="http://schemas.microsoft.com/office/drawing/2014/main" id="{AAAEC72F-769E-6197-0FA6-93C2271CD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data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sp>
          <p:nvSpPr>
            <p:cNvPr id="2058" name="TextBox 233">
              <a:extLst>
                <a:ext uri="{FF2B5EF4-FFF2-40B4-BE49-F238E27FC236}">
                  <a16:creationId xmlns:a16="http://schemas.microsoft.com/office/drawing/2014/main" id="{78A7A9E7-286D-8C7E-DDC7-79469D2D1C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463"/>
                </a:lnSpc>
              </a:pPr>
              <a:r>
                <a:rPr lang="en-US" sz="1400"/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sz="1400"/>
                <a:t>plane</a:t>
              </a:r>
            </a:p>
          </p:txBody>
        </p:sp>
        <p:cxnSp>
          <p:nvCxnSpPr>
            <p:cNvPr id="2059" name="Straight Connector 2058">
              <a:extLst>
                <a:ext uri="{FF2B5EF4-FFF2-40B4-BE49-F238E27FC236}">
                  <a16:creationId xmlns:a16="http://schemas.microsoft.com/office/drawing/2014/main" id="{7CDA5318-48A9-B044-DF4B-B1830E0128D2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A4F13381-EF73-64EA-FAC3-9E6588087A70}"/>
              </a:ext>
            </a:extLst>
          </p:cNvPr>
          <p:cNvGrpSpPr/>
          <p:nvPr/>
        </p:nvGrpSpPr>
        <p:grpSpPr>
          <a:xfrm>
            <a:off x="6045739" y="2203722"/>
            <a:ext cx="5126173" cy="1120753"/>
            <a:chOff x="-4746102" y="4471477"/>
            <a:chExt cx="5126173" cy="1120753"/>
          </a:xfrm>
        </p:grpSpPr>
        <p:pic>
          <p:nvPicPr>
            <p:cNvPr id="2061" name="Picture 10" descr="fig42_table.pdf">
              <a:extLst>
                <a:ext uri="{FF2B5EF4-FFF2-40B4-BE49-F238E27FC236}">
                  <a16:creationId xmlns:a16="http://schemas.microsoft.com/office/drawing/2014/main" id="{138A3135-4F62-85F3-D3DA-2CDA9187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062" name="Group 2061">
              <a:extLst>
                <a:ext uri="{FF2B5EF4-FFF2-40B4-BE49-F238E27FC236}">
                  <a16:creationId xmlns:a16="http://schemas.microsoft.com/office/drawing/2014/main" id="{C051F070-6254-4C89-BDCB-87FB3778B02D}"/>
                </a:ext>
              </a:extLst>
            </p:cNvPr>
            <p:cNvGrpSpPr/>
            <p:nvPr/>
          </p:nvGrpSpPr>
          <p:grpSpPr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2063" name="Group 241">
                <a:extLst>
                  <a:ext uri="{FF2B5EF4-FFF2-40B4-BE49-F238E27FC236}">
                    <a16:creationId xmlns:a16="http://schemas.microsoft.com/office/drawing/2014/main" id="{2D75D1DB-B977-1417-40AC-DDE361DE34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2079" name="Rectangle 2078">
                  <a:extLst>
                    <a:ext uri="{FF2B5EF4-FFF2-40B4-BE49-F238E27FC236}">
                      <a16:creationId xmlns:a16="http://schemas.microsoft.com/office/drawing/2014/main" id="{0EC5C42B-D6FF-C11F-2DC3-DC40B9D00FCD}"/>
                    </a:ext>
                  </a:extLst>
                </p:cNvPr>
                <p:cNvSpPr/>
                <p:nvPr/>
              </p:nvSpPr>
              <p:spPr>
                <a:xfrm>
                  <a:off x="2935837" y="3912034"/>
                  <a:ext cx="425539" cy="330142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80" name="Straight Connector 2079">
                  <a:extLst>
                    <a:ext uri="{FF2B5EF4-FFF2-40B4-BE49-F238E27FC236}">
                      <a16:creationId xmlns:a16="http://schemas.microsoft.com/office/drawing/2014/main" id="{A584C829-2377-4450-C317-E153089953A5}"/>
                    </a:ext>
                  </a:extLst>
                </p:cNvPr>
                <p:cNvCxnSpPr/>
                <p:nvPr/>
              </p:nvCxnSpPr>
              <p:spPr>
                <a:xfrm>
                  <a:off x="2931074" y="4004093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1" name="Straight Connector 2080">
                  <a:extLst>
                    <a:ext uri="{FF2B5EF4-FFF2-40B4-BE49-F238E27FC236}">
                      <a16:creationId xmlns:a16="http://schemas.microsoft.com/office/drawing/2014/main" id="{94C73D25-4C9A-74BB-568C-8FD178595E0A}"/>
                    </a:ext>
                  </a:extLst>
                </p:cNvPr>
                <p:cNvCxnSpPr/>
                <p:nvPr/>
              </p:nvCxnSpPr>
              <p:spPr>
                <a:xfrm>
                  <a:off x="2931074" y="4067582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2" name="Straight Connector 2081">
                  <a:extLst>
                    <a:ext uri="{FF2B5EF4-FFF2-40B4-BE49-F238E27FC236}">
                      <a16:creationId xmlns:a16="http://schemas.microsoft.com/office/drawing/2014/main" id="{F9F14C8D-5C6B-EBA9-F9B7-2CE415584140}"/>
                    </a:ext>
                  </a:extLst>
                </p:cNvPr>
                <p:cNvCxnSpPr>
                  <a:stCxn id="2079" idx="2"/>
                </p:cNvCxnSpPr>
                <p:nvPr/>
              </p:nvCxnSpPr>
              <p:spPr>
                <a:xfrm flipH="1" flipV="1">
                  <a:off x="3147019" y="4004093"/>
                  <a:ext cx="1587" cy="238083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4" name="Group 444">
                <a:extLst>
                  <a:ext uri="{FF2B5EF4-FFF2-40B4-BE49-F238E27FC236}">
                    <a16:creationId xmlns:a16="http://schemas.microsoft.com/office/drawing/2014/main" id="{483D344D-DAA3-F09A-CB42-8752A27D27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2075" name="Rectangle 2074">
                  <a:extLst>
                    <a:ext uri="{FF2B5EF4-FFF2-40B4-BE49-F238E27FC236}">
                      <a16:creationId xmlns:a16="http://schemas.microsoft.com/office/drawing/2014/main" id="{3B783CAB-EABF-2B13-CBBC-75D5BBD4D8D0}"/>
                    </a:ext>
                  </a:extLst>
                </p:cNvPr>
                <p:cNvSpPr/>
                <p:nvPr/>
              </p:nvSpPr>
              <p:spPr>
                <a:xfrm>
                  <a:off x="2935838" y="3911941"/>
                  <a:ext cx="425538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76" name="Straight Connector 2075">
                  <a:extLst>
                    <a:ext uri="{FF2B5EF4-FFF2-40B4-BE49-F238E27FC236}">
                      <a16:creationId xmlns:a16="http://schemas.microsoft.com/office/drawing/2014/main" id="{3F0C0D47-6B20-91F5-224E-01E2BB3A7704}"/>
                    </a:ext>
                  </a:extLst>
                </p:cNvPr>
                <p:cNvCxnSpPr/>
                <p:nvPr/>
              </p:nvCxnSpPr>
              <p:spPr>
                <a:xfrm>
                  <a:off x="2931074" y="4004018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7" name="Straight Connector 2076">
                  <a:extLst>
                    <a:ext uri="{FF2B5EF4-FFF2-40B4-BE49-F238E27FC236}">
                      <a16:creationId xmlns:a16="http://schemas.microsoft.com/office/drawing/2014/main" id="{A3881867-D32B-DE16-A586-1214E82B3D15}"/>
                    </a:ext>
                  </a:extLst>
                </p:cNvPr>
                <p:cNvCxnSpPr/>
                <p:nvPr/>
              </p:nvCxnSpPr>
              <p:spPr>
                <a:xfrm>
                  <a:off x="2931074" y="4067519"/>
                  <a:ext cx="425538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8" name="Straight Connector 2077">
                  <a:extLst>
                    <a:ext uri="{FF2B5EF4-FFF2-40B4-BE49-F238E27FC236}">
                      <a16:creationId xmlns:a16="http://schemas.microsoft.com/office/drawing/2014/main" id="{B78D833F-8F39-E5AB-30EE-D79F586CA0DF}"/>
                    </a:ext>
                  </a:extLst>
                </p:cNvPr>
                <p:cNvCxnSpPr>
                  <a:stCxn id="2075" idx="2"/>
                </p:cNvCxnSpPr>
                <p:nvPr/>
              </p:nvCxnSpPr>
              <p:spPr>
                <a:xfrm flipH="1" flipV="1">
                  <a:off x="3147019" y="4004018"/>
                  <a:ext cx="1588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5" name="Group 473">
                <a:extLst>
                  <a:ext uri="{FF2B5EF4-FFF2-40B4-BE49-F238E27FC236}">
                    <a16:creationId xmlns:a16="http://schemas.microsoft.com/office/drawing/2014/main" id="{47F3B71E-0492-EE07-6FC6-5617244290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2071" name="Rectangle 2070">
                  <a:extLst>
                    <a:ext uri="{FF2B5EF4-FFF2-40B4-BE49-F238E27FC236}">
                      <a16:creationId xmlns:a16="http://schemas.microsoft.com/office/drawing/2014/main" id="{9CCC1E1A-57CA-1525-7DF7-F79D9E3CFE8A}"/>
                    </a:ext>
                  </a:extLst>
                </p:cNvPr>
                <p:cNvSpPr/>
                <p:nvPr/>
              </p:nvSpPr>
              <p:spPr>
                <a:xfrm>
                  <a:off x="2935837" y="3911941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72" name="Straight Connector 2071">
                  <a:extLst>
                    <a:ext uri="{FF2B5EF4-FFF2-40B4-BE49-F238E27FC236}">
                      <a16:creationId xmlns:a16="http://schemas.microsoft.com/office/drawing/2014/main" id="{E98EC32F-EA2A-D532-59DE-BE4DAFC7FAAE}"/>
                    </a:ext>
                  </a:extLst>
                </p:cNvPr>
                <p:cNvCxnSpPr/>
                <p:nvPr/>
              </p:nvCxnSpPr>
              <p:spPr>
                <a:xfrm>
                  <a:off x="2931074" y="40040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3" name="Straight Connector 2072">
                  <a:extLst>
                    <a:ext uri="{FF2B5EF4-FFF2-40B4-BE49-F238E27FC236}">
                      <a16:creationId xmlns:a16="http://schemas.microsoft.com/office/drawing/2014/main" id="{610635BA-BEBA-09EC-4DC3-03959ED04A0B}"/>
                    </a:ext>
                  </a:extLst>
                </p:cNvPr>
                <p:cNvCxnSpPr/>
                <p:nvPr/>
              </p:nvCxnSpPr>
              <p:spPr>
                <a:xfrm>
                  <a:off x="2931074" y="4067519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4" name="Straight Connector 2073">
                  <a:extLst>
                    <a:ext uri="{FF2B5EF4-FFF2-40B4-BE49-F238E27FC236}">
                      <a16:creationId xmlns:a16="http://schemas.microsoft.com/office/drawing/2014/main" id="{D7EB1763-BCD4-3861-300A-16FD8F832CB1}"/>
                    </a:ext>
                  </a:extLst>
                </p:cNvPr>
                <p:cNvCxnSpPr>
                  <a:stCxn id="2071" idx="2"/>
                </p:cNvCxnSpPr>
                <p:nvPr/>
              </p:nvCxnSpPr>
              <p:spPr>
                <a:xfrm flipH="1" flipV="1">
                  <a:off x="3147019" y="4004018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66" name="Group 502">
                <a:extLst>
                  <a:ext uri="{FF2B5EF4-FFF2-40B4-BE49-F238E27FC236}">
                    <a16:creationId xmlns:a16="http://schemas.microsoft.com/office/drawing/2014/main" id="{0E29BF27-7763-96A2-A092-8249F3CD5C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2067" name="Rectangle 2066">
                  <a:extLst>
                    <a:ext uri="{FF2B5EF4-FFF2-40B4-BE49-F238E27FC236}">
                      <a16:creationId xmlns:a16="http://schemas.microsoft.com/office/drawing/2014/main" id="{139C826C-D941-0134-9528-CE41F4CB9122}"/>
                    </a:ext>
                  </a:extLst>
                </p:cNvPr>
                <p:cNvSpPr/>
                <p:nvPr/>
              </p:nvSpPr>
              <p:spPr>
                <a:xfrm>
                  <a:off x="2935837" y="3911940"/>
                  <a:ext cx="425539" cy="330207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068" name="Straight Connector 2067">
                  <a:extLst>
                    <a:ext uri="{FF2B5EF4-FFF2-40B4-BE49-F238E27FC236}">
                      <a16:creationId xmlns:a16="http://schemas.microsoft.com/office/drawing/2014/main" id="{6847DEB1-349D-0833-3F2F-CAEA21D59618}"/>
                    </a:ext>
                  </a:extLst>
                </p:cNvPr>
                <p:cNvCxnSpPr/>
                <p:nvPr/>
              </p:nvCxnSpPr>
              <p:spPr>
                <a:xfrm>
                  <a:off x="2931074" y="4004017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9" name="Straight Connector 2068">
                  <a:extLst>
                    <a:ext uri="{FF2B5EF4-FFF2-40B4-BE49-F238E27FC236}">
                      <a16:creationId xmlns:a16="http://schemas.microsoft.com/office/drawing/2014/main" id="{BA39FB5A-32A8-902F-1F49-D5964B492D8C}"/>
                    </a:ext>
                  </a:extLst>
                </p:cNvPr>
                <p:cNvCxnSpPr/>
                <p:nvPr/>
              </p:nvCxnSpPr>
              <p:spPr>
                <a:xfrm>
                  <a:off x="2931074" y="4067518"/>
                  <a:ext cx="42553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0" name="Straight Connector 2069">
                  <a:extLst>
                    <a:ext uri="{FF2B5EF4-FFF2-40B4-BE49-F238E27FC236}">
                      <a16:creationId xmlns:a16="http://schemas.microsoft.com/office/drawing/2014/main" id="{38D771AA-B7CB-C69C-521D-3D6B22025ECE}"/>
                    </a:ext>
                  </a:extLst>
                </p:cNvPr>
                <p:cNvCxnSpPr>
                  <a:stCxn id="2067" idx="2"/>
                </p:cNvCxnSpPr>
                <p:nvPr/>
              </p:nvCxnSpPr>
              <p:spPr>
                <a:xfrm flipH="1" flipV="1">
                  <a:off x="3147019" y="4004017"/>
                  <a:ext cx="1587" cy="23813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083" name="Group 2082">
            <a:extLst>
              <a:ext uri="{FF2B5EF4-FFF2-40B4-BE49-F238E27FC236}">
                <a16:creationId xmlns:a16="http://schemas.microsoft.com/office/drawing/2014/main" id="{A63E779A-D8F0-BE04-598B-8F678553ACD7}"/>
              </a:ext>
            </a:extLst>
          </p:cNvPr>
          <p:cNvGrpSpPr/>
          <p:nvPr/>
        </p:nvGrpSpPr>
        <p:grpSpPr>
          <a:xfrm>
            <a:off x="6498870" y="1383880"/>
            <a:ext cx="7666021" cy="2405465"/>
            <a:chOff x="-4267279" y="2828249"/>
            <a:chExt cx="7666021" cy="2405465"/>
          </a:xfrm>
        </p:grpSpPr>
        <p:cxnSp>
          <p:nvCxnSpPr>
            <p:cNvPr id="2084" name="Straight Arrow Connector 2083">
              <a:extLst>
                <a:ext uri="{FF2B5EF4-FFF2-40B4-BE49-F238E27FC236}">
                  <a16:creationId xmlns:a16="http://schemas.microsoft.com/office/drawing/2014/main" id="{4BDD2CBD-C69F-DB88-E3D7-8F0A9F94AD98}"/>
                </a:ext>
              </a:extLst>
            </p:cNvPr>
            <p:cNvCxnSpPr/>
            <p:nvPr/>
          </p:nvCxnSpPr>
          <p:spPr bwMode="auto">
            <a:xfrm>
              <a:off x="-4267279" y="4046968"/>
              <a:ext cx="0" cy="422275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5" name="Straight Arrow Connector 2084">
              <a:extLst>
                <a:ext uri="{FF2B5EF4-FFF2-40B4-BE49-F238E27FC236}">
                  <a16:creationId xmlns:a16="http://schemas.microsoft.com/office/drawing/2014/main" id="{E6D565B9-C712-A207-E7E4-DFA124C92B51}"/>
                </a:ext>
              </a:extLst>
            </p:cNvPr>
            <p:cNvCxnSpPr/>
            <p:nvPr/>
          </p:nvCxnSpPr>
          <p:spPr bwMode="auto">
            <a:xfrm flipH="1">
              <a:off x="-2808366" y="4361550"/>
              <a:ext cx="154" cy="87216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6" name="Straight Arrow Connector 2085">
              <a:extLst>
                <a:ext uri="{FF2B5EF4-FFF2-40B4-BE49-F238E27FC236}">
                  <a16:creationId xmlns:a16="http://schemas.microsoft.com/office/drawing/2014/main" id="{D7A6DA0A-8F9D-22DC-1EBB-386DCCA387AC}"/>
                </a:ext>
              </a:extLst>
            </p:cNvPr>
            <p:cNvCxnSpPr/>
            <p:nvPr/>
          </p:nvCxnSpPr>
          <p:spPr bwMode="auto">
            <a:xfrm>
              <a:off x="-2006807" y="3655204"/>
              <a:ext cx="6479" cy="1576923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7" name="Straight Arrow Connector 2086">
              <a:extLst>
                <a:ext uri="{FF2B5EF4-FFF2-40B4-BE49-F238E27FC236}">
                  <a16:creationId xmlns:a16="http://schemas.microsoft.com/office/drawing/2014/main" id="{8325EB0D-4C64-86F2-629F-C6B189A81903}"/>
                </a:ext>
              </a:extLst>
            </p:cNvPr>
            <p:cNvCxnSpPr>
              <a:stCxn id="1958" idx="0"/>
            </p:cNvCxnSpPr>
            <p:nvPr/>
          </p:nvCxnSpPr>
          <p:spPr bwMode="auto">
            <a:xfrm>
              <a:off x="3392859" y="2828249"/>
              <a:ext cx="5883" cy="904854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8" name="Straight Arrow Connector 2087">
              <a:extLst>
                <a:ext uri="{FF2B5EF4-FFF2-40B4-BE49-F238E27FC236}">
                  <a16:creationId xmlns:a16="http://schemas.microsoft.com/office/drawing/2014/main" id="{CCD023DA-A4BB-1583-48DC-3BC80F801516}"/>
                </a:ext>
              </a:extLst>
            </p:cNvPr>
            <p:cNvCxnSpPr/>
            <p:nvPr/>
          </p:nvCxnSpPr>
          <p:spPr bwMode="auto">
            <a:xfrm flipH="1">
              <a:off x="166609" y="3798581"/>
              <a:ext cx="3175" cy="1399277"/>
            </a:xfrm>
            <a:prstGeom prst="straightConnector1">
              <a:avLst/>
            </a:prstGeom>
            <a:ln w="6350">
              <a:solidFill>
                <a:srgbClr val="CC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89" name="TextBox 2088">
            <a:extLst>
              <a:ext uri="{FF2B5EF4-FFF2-40B4-BE49-F238E27FC236}">
                <a16:creationId xmlns:a16="http://schemas.microsoft.com/office/drawing/2014/main" id="{F10B2C39-F52E-F2D6-5433-E4F776313DAC}"/>
              </a:ext>
            </a:extLst>
          </p:cNvPr>
          <p:cNvSpPr txBox="1"/>
          <p:nvPr/>
        </p:nvSpPr>
        <p:spPr>
          <a:xfrm>
            <a:off x="119220" y="5073232"/>
            <a:ext cx="67249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Link Layer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Random Topics in session, presentation, and physical layers</a:t>
            </a:r>
          </a:p>
        </p:txBody>
      </p:sp>
    </p:spTree>
    <p:extLst>
      <p:ext uri="{BB962C8B-B14F-4D97-AF65-F5344CB8AC3E}">
        <p14:creationId xmlns:p14="http://schemas.microsoft.com/office/powerpoint/2010/main" val="210638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430E62BB-5454-8B38-CE46-1340E490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7291324" cy="553998"/>
          </a:xfrm>
        </p:spPr>
        <p:txBody>
          <a:bodyPr/>
          <a:lstStyle/>
          <a:p>
            <a:r>
              <a:rPr lang="en-US" dirty="0"/>
              <a:t>Generalized Forwarding and Software Defines Network (SDN)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7A081-1929-4EEA-07E1-F34887A88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14400"/>
            <a:ext cx="6637497" cy="5188743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0915FC4-AD4D-6706-26C9-CF35820D6E99}"/>
              </a:ext>
            </a:extLst>
          </p:cNvPr>
          <p:cNvGrpSpPr/>
          <p:nvPr/>
        </p:nvGrpSpPr>
        <p:grpSpPr>
          <a:xfrm>
            <a:off x="6786016" y="2611863"/>
            <a:ext cx="127800" cy="360"/>
            <a:chOff x="6786016" y="2611863"/>
            <a:chExt cx="12780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2F3871A-C304-CE08-D47C-75561618409F}"/>
                    </a:ext>
                  </a:extLst>
                </p14:cNvPr>
                <p14:cNvContentPartPr/>
                <p14:nvPr/>
              </p14:nvContentPartPr>
              <p14:xfrm>
                <a:off x="6786016" y="2611863"/>
                <a:ext cx="1548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2F3871A-C304-CE08-D47C-7556161840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777376" y="2602863"/>
                  <a:ext cx="33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8887DF-AC1B-929C-5304-E6062AD11132}"/>
                    </a:ext>
                  </a:extLst>
                </p14:cNvPr>
                <p14:cNvContentPartPr/>
                <p14:nvPr/>
              </p14:nvContentPartPr>
              <p14:xfrm>
                <a:off x="6841816" y="2611863"/>
                <a:ext cx="1908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8887DF-AC1B-929C-5304-E6062AD1113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33176" y="2602863"/>
                  <a:ext cx="36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D1E58F4-C39A-F040-46BE-044F722A200B}"/>
                    </a:ext>
                  </a:extLst>
                </p14:cNvPr>
                <p14:cNvContentPartPr/>
                <p14:nvPr/>
              </p14:nvContentPartPr>
              <p14:xfrm>
                <a:off x="6913456" y="2611863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D1E58F4-C39A-F040-46BE-044F722A200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04456" y="2602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3889696-88A0-ABA2-7B3B-E2934C5759B1}"/>
              </a:ext>
            </a:extLst>
          </p:cNvPr>
          <p:cNvGrpSpPr/>
          <p:nvPr/>
        </p:nvGrpSpPr>
        <p:grpSpPr>
          <a:xfrm>
            <a:off x="6988696" y="2611863"/>
            <a:ext cx="497880" cy="3960"/>
            <a:chOff x="6988696" y="2611863"/>
            <a:chExt cx="497880" cy="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BF90BB-7C27-CB07-E012-B60962D0B4B7}"/>
                    </a:ext>
                  </a:extLst>
                </p14:cNvPr>
                <p14:cNvContentPartPr/>
                <p14:nvPr/>
              </p14:nvContentPartPr>
              <p14:xfrm>
                <a:off x="6988696" y="2611863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BF90BB-7C27-CB07-E012-B60962D0B4B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80056" y="26028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E1093A-81F4-452E-6A2E-3896C70E527B}"/>
                    </a:ext>
                  </a:extLst>
                </p14:cNvPr>
                <p14:cNvContentPartPr/>
                <p14:nvPr/>
              </p14:nvContentPartPr>
              <p14:xfrm>
                <a:off x="7028656" y="2615463"/>
                <a:ext cx="417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E1093A-81F4-452E-6A2E-3896C70E52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20016" y="2606823"/>
                  <a:ext cx="59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F25001A-2F35-3EEC-FC38-BB49F71D8342}"/>
                    </a:ext>
                  </a:extLst>
                </p14:cNvPr>
                <p14:cNvContentPartPr/>
                <p14:nvPr/>
              </p14:nvContentPartPr>
              <p14:xfrm>
                <a:off x="7100296" y="2615463"/>
                <a:ext cx="597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F25001A-2F35-3EEC-FC38-BB49F71D834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91296" y="2606823"/>
                  <a:ext cx="77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A316B06-7350-0B17-18DB-D8780EE572C9}"/>
                    </a:ext>
                  </a:extLst>
                </p14:cNvPr>
                <p14:cNvContentPartPr/>
                <p14:nvPr/>
              </p14:nvContentPartPr>
              <p14:xfrm>
                <a:off x="7191736" y="2615463"/>
                <a:ext cx="4860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A316B06-7350-0B17-18DB-D8780EE572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82736" y="2606823"/>
                  <a:ext cx="6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EDC4CE-48C9-FFED-5F0C-6F52B20FAC6E}"/>
                    </a:ext>
                  </a:extLst>
                </p14:cNvPr>
                <p14:cNvContentPartPr/>
                <p14:nvPr/>
              </p14:nvContentPartPr>
              <p14:xfrm>
                <a:off x="7283176" y="2615463"/>
                <a:ext cx="23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EDC4CE-48C9-FFED-5F0C-6F52B20FAC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274176" y="2606823"/>
                  <a:ext cx="40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D7FAD1-6495-8471-BA09-6002F91BC7E5}"/>
                    </a:ext>
                  </a:extLst>
                </p14:cNvPr>
                <p14:cNvContentPartPr/>
                <p14:nvPr/>
              </p14:nvContentPartPr>
              <p14:xfrm>
                <a:off x="7338976" y="2615463"/>
                <a:ext cx="475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D7FAD1-6495-8471-BA09-6002F91BC7E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329976" y="2606823"/>
                  <a:ext cx="65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E5E3F8-F51F-8F16-A850-5E0D55EE2D28}"/>
                    </a:ext>
                  </a:extLst>
                </p14:cNvPr>
                <p14:cNvContentPartPr/>
                <p14:nvPr/>
              </p14:nvContentPartPr>
              <p14:xfrm>
                <a:off x="7422136" y="2615463"/>
                <a:ext cx="6444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E5E3F8-F51F-8F16-A850-5E0D55EE2D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413496" y="2606823"/>
                  <a:ext cx="8208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ABC930C7-A588-6C35-6F37-04D38157ACDD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88696" y="3508771"/>
            <a:ext cx="5056602" cy="29399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E6E1C-5C9B-F512-BA14-DB6E811D0057}"/>
              </a:ext>
            </a:extLst>
          </p:cNvPr>
          <p:cNvSpPr txBox="1"/>
          <p:nvPr/>
        </p:nvSpPr>
        <p:spPr>
          <a:xfrm rot="539182">
            <a:off x="7924800" y="1524000"/>
            <a:ext cx="3857595" cy="92333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Control Plane and Data Plane need to work together in order to create efficient routing tables</a:t>
            </a:r>
          </a:p>
        </p:txBody>
      </p:sp>
    </p:spTree>
    <p:extLst>
      <p:ext uri="{BB962C8B-B14F-4D97-AF65-F5344CB8AC3E}">
        <p14:creationId xmlns:p14="http://schemas.microsoft.com/office/powerpoint/2010/main" val="24945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276999"/>
          </a:xfrm>
        </p:spPr>
        <p:txBody>
          <a:bodyPr/>
          <a:lstStyle/>
          <a:p>
            <a:r>
              <a:rPr lang="en-US" dirty="0"/>
              <a:t>Network as a Graph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6016D7-1123-61CD-CEB1-F81244FB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7293196" cy="4343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7504A7-94F9-1D6D-5E9E-D01EF22D1BC7}"/>
              </a:ext>
            </a:extLst>
          </p:cNvPr>
          <p:cNvSpPr txBox="1"/>
          <p:nvPr/>
        </p:nvSpPr>
        <p:spPr>
          <a:xfrm>
            <a:off x="1600200" y="52578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 example network with 6 hosts/routers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47050-975D-004C-1C4F-A10E473DB0C4}"/>
              </a:ext>
            </a:extLst>
          </p:cNvPr>
          <p:cNvSpPr txBox="1"/>
          <p:nvPr/>
        </p:nvSpPr>
        <p:spPr>
          <a:xfrm>
            <a:off x="6477000" y="609600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graph G consists of N nodes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6DBC6-4154-2030-DA39-62E323928875}"/>
              </a:ext>
            </a:extLst>
          </p:cNvPr>
          <p:cNvSpPr txBox="1"/>
          <p:nvPr/>
        </p:nvSpPr>
        <p:spPr>
          <a:xfrm>
            <a:off x="6781800" y="114723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 { u v x w y z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0BD2C-87D3-C626-CFD9-62F3896C33F4}"/>
              </a:ext>
            </a:extLst>
          </p:cNvPr>
          <p:cNvSpPr txBox="1"/>
          <p:nvPr/>
        </p:nvSpPr>
        <p:spPr>
          <a:xfrm>
            <a:off x="6324600" y="1729029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node could be a host, a router, or a smaller network!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F7F82-34ED-A4FB-F159-15DE5FFD8C3F}"/>
              </a:ext>
            </a:extLst>
          </p:cNvPr>
          <p:cNvSpPr txBox="1"/>
          <p:nvPr/>
        </p:nvSpPr>
        <p:spPr>
          <a:xfrm>
            <a:off x="7064087" y="2609195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graph consists of edges 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DB2D75-0ACA-C9C3-9723-B50909683024}"/>
              </a:ext>
            </a:extLst>
          </p:cNvPr>
          <p:cNvSpPr txBox="1"/>
          <p:nvPr/>
        </p:nvSpPr>
        <p:spPr>
          <a:xfrm>
            <a:off x="7397089" y="3385693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1 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08283-0E40-FFDE-F8BE-E723CB1A3C0F}"/>
              </a:ext>
            </a:extLst>
          </p:cNvPr>
          <p:cNvSpPr txBox="1"/>
          <p:nvPr/>
        </p:nvSpPr>
        <p:spPr>
          <a:xfrm>
            <a:off x="8083495" y="3429000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u,v</a:t>
            </a:r>
            <a:r>
              <a:rPr lang="en-US" sz="2800" dirty="0"/>
              <a:t>)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C9092-290C-7DB8-8EB3-9ABA4078AA68}"/>
              </a:ext>
            </a:extLst>
          </p:cNvPr>
          <p:cNvSpPr txBox="1"/>
          <p:nvPr/>
        </p:nvSpPr>
        <p:spPr>
          <a:xfrm>
            <a:off x="7319811" y="4013775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2 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96F7E-B36E-CAA0-F778-29D7B76FB32F}"/>
              </a:ext>
            </a:extLst>
          </p:cNvPr>
          <p:cNvSpPr txBox="1"/>
          <p:nvPr/>
        </p:nvSpPr>
        <p:spPr>
          <a:xfrm>
            <a:off x="8006217" y="4057082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u,w</a:t>
            </a:r>
            <a:r>
              <a:rPr lang="en-US" sz="2800" dirty="0"/>
              <a:t>) =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5D2715-9AC6-0035-6895-61C6999565D5}"/>
              </a:ext>
            </a:extLst>
          </p:cNvPr>
          <p:cNvSpPr txBox="1"/>
          <p:nvPr/>
        </p:nvSpPr>
        <p:spPr>
          <a:xfrm>
            <a:off x="7319811" y="4691273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6 </a:t>
            </a:r>
            <a:endParaRPr 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AD1B5-CB41-5DB0-6A95-CF37F268D28D}"/>
              </a:ext>
            </a:extLst>
          </p:cNvPr>
          <p:cNvSpPr txBox="1"/>
          <p:nvPr/>
        </p:nvSpPr>
        <p:spPr>
          <a:xfrm>
            <a:off x="8006217" y="4734580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x,y</a:t>
            </a:r>
            <a:r>
              <a:rPr lang="en-US" sz="2800" dirty="0"/>
              <a:t>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C51D2-A6D8-3340-2C3E-186B4A62AF12}"/>
              </a:ext>
            </a:extLst>
          </p:cNvPr>
          <p:cNvSpPr txBox="1"/>
          <p:nvPr/>
        </p:nvSpPr>
        <p:spPr>
          <a:xfrm>
            <a:off x="6206066" y="5363512"/>
            <a:ext cx="598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most cases, edges will also have a </a:t>
            </a:r>
            <a:r>
              <a:rPr lang="en-US" sz="2400" b="1" dirty="0"/>
              <a:t>cost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A63875E-ADD7-6E5E-5DC9-BDB543070D1E}"/>
                  </a:ext>
                </a:extLst>
              </p14:cNvPr>
              <p14:cNvContentPartPr/>
              <p14:nvPr/>
            </p14:nvContentPartPr>
            <p14:xfrm>
              <a:off x="9560520" y="3655360"/>
              <a:ext cx="489960" cy="120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A63875E-ADD7-6E5E-5DC9-BDB543070D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2520" y="3637360"/>
                <a:ext cx="525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CF169C-F8FF-89B8-A905-ED0FC33BC3C2}"/>
                  </a:ext>
                </a:extLst>
              </p14:cNvPr>
              <p14:cNvContentPartPr/>
              <p14:nvPr/>
            </p14:nvContentPartPr>
            <p14:xfrm>
              <a:off x="1422000" y="2758240"/>
              <a:ext cx="837720" cy="472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CF169C-F8FF-89B8-A905-ED0FC33BC3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4360" y="2740240"/>
                <a:ext cx="8733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E160E03-CE98-8303-2840-170BAE02A5AE}"/>
                  </a:ext>
                </a:extLst>
              </p14:cNvPr>
              <p14:cNvContentPartPr/>
              <p14:nvPr/>
            </p14:nvContentPartPr>
            <p14:xfrm>
              <a:off x="9651600" y="4305520"/>
              <a:ext cx="590760" cy="159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160E03-CE98-8303-2840-170BAE02A5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33960" y="4287520"/>
                <a:ext cx="62640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97AF89-100C-6962-C181-4524D8A59C52}"/>
                  </a:ext>
                </a:extLst>
              </p14:cNvPr>
              <p14:cNvContentPartPr/>
              <p14:nvPr/>
            </p14:nvContentPartPr>
            <p14:xfrm>
              <a:off x="1086840" y="1696240"/>
              <a:ext cx="3213000" cy="143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97AF89-100C-6962-C181-4524D8A59C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840" y="1678600"/>
                <a:ext cx="3248640" cy="14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0B309E-909B-9E26-B9C3-EF21BADB0334}"/>
                  </a:ext>
                </a:extLst>
              </p14:cNvPr>
              <p14:cNvContentPartPr/>
              <p14:nvPr/>
            </p14:nvContentPartPr>
            <p14:xfrm>
              <a:off x="9590760" y="4947760"/>
              <a:ext cx="626760" cy="24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0B309E-909B-9E26-B9C3-EF21BADB03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2760" y="4929760"/>
                <a:ext cx="6624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37EBECB-D6E8-9368-C110-9145880D399D}"/>
                  </a:ext>
                </a:extLst>
              </p14:cNvPr>
              <p14:cNvContentPartPr/>
              <p14:nvPr/>
            </p14:nvContentPartPr>
            <p14:xfrm>
              <a:off x="2945520" y="4540960"/>
              <a:ext cx="1044360" cy="41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37EBECB-D6E8-9368-C110-9145880D39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27880" y="4523320"/>
                <a:ext cx="1080000" cy="76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EB3C623-35B7-DC11-3716-3481AF5540FA}"/>
              </a:ext>
            </a:extLst>
          </p:cNvPr>
          <p:cNvSpPr txBox="1"/>
          <p:nvPr/>
        </p:nvSpPr>
        <p:spPr>
          <a:xfrm>
            <a:off x="1983322" y="5981322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ighlight>
                  <a:srgbClr val="00FF00"/>
                </a:highlight>
              </a:rPr>
              <a:t>What do the costs represent??</a:t>
            </a:r>
          </a:p>
        </p:txBody>
      </p:sp>
    </p:spTree>
    <p:extLst>
      <p:ext uri="{BB962C8B-B14F-4D97-AF65-F5344CB8AC3E}">
        <p14:creationId xmlns:p14="http://schemas.microsoft.com/office/powerpoint/2010/main" val="382384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276999"/>
          </a:xfrm>
        </p:spPr>
        <p:txBody>
          <a:bodyPr/>
          <a:lstStyle/>
          <a:p>
            <a:r>
              <a:rPr lang="en-US" dirty="0"/>
              <a:t>Network as a Graph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F6016D7-1123-61CD-CEB1-F81244FB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7293196" cy="4343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E7504A7-94F9-1D6D-5E9E-D01EF22D1BC7}"/>
              </a:ext>
            </a:extLst>
          </p:cNvPr>
          <p:cNvSpPr txBox="1"/>
          <p:nvPr/>
        </p:nvSpPr>
        <p:spPr>
          <a:xfrm>
            <a:off x="1600200" y="5257800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An example network with 6 hosts/routers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047050-975D-004C-1C4F-A10E473DB0C4}"/>
              </a:ext>
            </a:extLst>
          </p:cNvPr>
          <p:cNvSpPr txBox="1"/>
          <p:nvPr/>
        </p:nvSpPr>
        <p:spPr>
          <a:xfrm>
            <a:off x="6477000" y="609600"/>
            <a:ext cx="435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graph G consists of N nodes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26DBC6-4154-2030-DA39-62E323928875}"/>
              </a:ext>
            </a:extLst>
          </p:cNvPr>
          <p:cNvSpPr txBox="1"/>
          <p:nvPr/>
        </p:nvSpPr>
        <p:spPr>
          <a:xfrm>
            <a:off x="6781800" y="1147230"/>
            <a:ext cx="403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= { u v x w y z 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0BD2C-87D3-C626-CFD9-62F3896C33F4}"/>
              </a:ext>
            </a:extLst>
          </p:cNvPr>
          <p:cNvSpPr txBox="1"/>
          <p:nvPr/>
        </p:nvSpPr>
        <p:spPr>
          <a:xfrm>
            <a:off x="6324600" y="1729029"/>
            <a:ext cx="5737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node could be a host, a router, or a smaller network!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F7F82-34ED-A4FB-F159-15DE5FFD8C3F}"/>
              </a:ext>
            </a:extLst>
          </p:cNvPr>
          <p:cNvSpPr txBox="1"/>
          <p:nvPr/>
        </p:nvSpPr>
        <p:spPr>
          <a:xfrm>
            <a:off x="7064087" y="2609195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graph consists of edges 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DB2D75-0ACA-C9C3-9723-B50909683024}"/>
              </a:ext>
            </a:extLst>
          </p:cNvPr>
          <p:cNvSpPr txBox="1"/>
          <p:nvPr/>
        </p:nvSpPr>
        <p:spPr>
          <a:xfrm>
            <a:off x="7397089" y="3385693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1 </a:t>
            </a:r>
            <a:endParaRPr lang="en-US" sz="3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A08283-0E40-FFDE-F8BE-E723CB1A3C0F}"/>
              </a:ext>
            </a:extLst>
          </p:cNvPr>
          <p:cNvSpPr txBox="1"/>
          <p:nvPr/>
        </p:nvSpPr>
        <p:spPr>
          <a:xfrm>
            <a:off x="8083495" y="3429000"/>
            <a:ext cx="1513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u,v</a:t>
            </a:r>
            <a:r>
              <a:rPr lang="en-US" sz="2800" dirty="0"/>
              <a:t>)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C9092-290C-7DB8-8EB3-9ABA4078AA68}"/>
              </a:ext>
            </a:extLst>
          </p:cNvPr>
          <p:cNvSpPr txBox="1"/>
          <p:nvPr/>
        </p:nvSpPr>
        <p:spPr>
          <a:xfrm>
            <a:off x="7319811" y="4013775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2 </a:t>
            </a:r>
            <a:endParaRPr lang="en-US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396F7E-B36E-CAA0-F778-29D7B76FB32F}"/>
              </a:ext>
            </a:extLst>
          </p:cNvPr>
          <p:cNvSpPr txBox="1"/>
          <p:nvPr/>
        </p:nvSpPr>
        <p:spPr>
          <a:xfrm>
            <a:off x="8006217" y="4057082"/>
            <a:ext cx="1593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u,w</a:t>
            </a:r>
            <a:r>
              <a:rPr lang="en-US" sz="2800" dirty="0"/>
              <a:t>) = 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75D2715-9AC6-0035-6895-61C6999565D5}"/>
              </a:ext>
            </a:extLst>
          </p:cNvPr>
          <p:cNvSpPr txBox="1"/>
          <p:nvPr/>
        </p:nvSpPr>
        <p:spPr>
          <a:xfrm>
            <a:off x="7319811" y="4691273"/>
            <a:ext cx="686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</a:t>
            </a:r>
            <a:r>
              <a:rPr lang="en-US" sz="3200" baseline="-25000" dirty="0"/>
              <a:t>6 </a:t>
            </a:r>
            <a:endParaRPr 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1AD1B5-CB41-5DB0-6A95-CF37F268D28D}"/>
              </a:ext>
            </a:extLst>
          </p:cNvPr>
          <p:cNvSpPr txBox="1"/>
          <p:nvPr/>
        </p:nvSpPr>
        <p:spPr>
          <a:xfrm>
            <a:off x="8006217" y="4734580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</a:t>
            </a:r>
            <a:r>
              <a:rPr lang="en-US" sz="2800" dirty="0" err="1"/>
              <a:t>x,y</a:t>
            </a:r>
            <a:r>
              <a:rPr lang="en-US" sz="2800" dirty="0"/>
              <a:t>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9C51D2-A6D8-3340-2C3E-186B4A62AF12}"/>
              </a:ext>
            </a:extLst>
          </p:cNvPr>
          <p:cNvSpPr txBox="1"/>
          <p:nvPr/>
        </p:nvSpPr>
        <p:spPr>
          <a:xfrm>
            <a:off x="6206066" y="5363512"/>
            <a:ext cx="5985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most cases, edges will also have a </a:t>
            </a:r>
            <a:r>
              <a:rPr lang="en-US" sz="2400" b="1" dirty="0"/>
              <a:t>cost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A63875E-ADD7-6E5E-5DC9-BDB543070D1E}"/>
                  </a:ext>
                </a:extLst>
              </p14:cNvPr>
              <p14:cNvContentPartPr/>
              <p14:nvPr/>
            </p14:nvContentPartPr>
            <p14:xfrm>
              <a:off x="9560520" y="3655360"/>
              <a:ext cx="489960" cy="120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A63875E-ADD7-6E5E-5DC9-BDB543070D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542520" y="3637360"/>
                <a:ext cx="5256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2CF169C-F8FF-89B8-A905-ED0FC33BC3C2}"/>
                  </a:ext>
                </a:extLst>
              </p14:cNvPr>
              <p14:cNvContentPartPr/>
              <p14:nvPr/>
            </p14:nvContentPartPr>
            <p14:xfrm>
              <a:off x="1422000" y="2758240"/>
              <a:ext cx="837720" cy="472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2CF169C-F8FF-89B8-A905-ED0FC33BC3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04000" y="2740254"/>
                <a:ext cx="873360" cy="508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E160E03-CE98-8303-2840-170BAE02A5AE}"/>
                  </a:ext>
                </a:extLst>
              </p14:cNvPr>
              <p14:cNvContentPartPr/>
              <p14:nvPr/>
            </p14:nvContentPartPr>
            <p14:xfrm>
              <a:off x="9651600" y="4305520"/>
              <a:ext cx="590760" cy="159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E160E03-CE98-8303-2840-170BAE02A5A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33589" y="4287520"/>
                <a:ext cx="626422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897AF89-100C-6962-C181-4524D8A59C52}"/>
                  </a:ext>
                </a:extLst>
              </p14:cNvPr>
              <p14:cNvContentPartPr/>
              <p14:nvPr/>
            </p14:nvContentPartPr>
            <p14:xfrm>
              <a:off x="1086840" y="1696240"/>
              <a:ext cx="3213000" cy="14382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897AF89-100C-6962-C181-4524D8A59C5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840" y="1678240"/>
                <a:ext cx="3248640" cy="147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60B309E-909B-9E26-B9C3-EF21BADB0334}"/>
                  </a:ext>
                </a:extLst>
              </p14:cNvPr>
              <p14:cNvContentPartPr/>
              <p14:nvPr/>
            </p14:nvContentPartPr>
            <p14:xfrm>
              <a:off x="9590760" y="4947760"/>
              <a:ext cx="626760" cy="24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60B309E-909B-9E26-B9C3-EF21BADB03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72760" y="4929760"/>
                <a:ext cx="66240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37EBECB-D6E8-9368-C110-9145880D399D}"/>
                  </a:ext>
                </a:extLst>
              </p14:cNvPr>
              <p14:cNvContentPartPr/>
              <p14:nvPr/>
            </p14:nvContentPartPr>
            <p14:xfrm>
              <a:off x="2945520" y="4540960"/>
              <a:ext cx="1044360" cy="41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37EBECB-D6E8-9368-C110-9145880D39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927520" y="4522960"/>
                <a:ext cx="1080000" cy="766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EB3C623-35B7-DC11-3716-3481AF5540FA}"/>
              </a:ext>
            </a:extLst>
          </p:cNvPr>
          <p:cNvSpPr txBox="1"/>
          <p:nvPr/>
        </p:nvSpPr>
        <p:spPr>
          <a:xfrm>
            <a:off x="1856100" y="5922801"/>
            <a:ext cx="843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What do the costs represent?? Physical distance, time needed, bandwidth, delay</a:t>
            </a:r>
          </a:p>
        </p:txBody>
      </p:sp>
    </p:spTree>
    <p:extLst>
      <p:ext uri="{BB962C8B-B14F-4D97-AF65-F5344CB8AC3E}">
        <p14:creationId xmlns:p14="http://schemas.microsoft.com/office/powerpoint/2010/main" val="3376599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276999"/>
          </a:xfrm>
        </p:spPr>
        <p:txBody>
          <a:bodyPr/>
          <a:lstStyle/>
          <a:p>
            <a:r>
              <a:rPr lang="en-US" dirty="0"/>
              <a:t>Network as a Graph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886033"/>
            <a:ext cx="7848600" cy="4674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523AA8-6BF7-D47E-45D7-5D3A0475F99B}"/>
              </a:ext>
            </a:extLst>
          </p:cNvPr>
          <p:cNvSpPr txBox="1"/>
          <p:nvPr/>
        </p:nvSpPr>
        <p:spPr>
          <a:xfrm>
            <a:off x="7010400" y="651470"/>
            <a:ext cx="440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from A to B is the </a:t>
            </a:r>
            <a:r>
              <a:rPr lang="en-US" b="1" dirty="0"/>
              <a:t>sum</a:t>
            </a:r>
            <a:r>
              <a:rPr lang="en-US" dirty="0"/>
              <a:t> of the edge weights of the path taken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CEA1F-8C55-BAC9-5E66-97D9F596995A}"/>
              </a:ext>
            </a:extLst>
          </p:cNvPr>
          <p:cNvSpPr txBox="1"/>
          <p:nvPr/>
        </p:nvSpPr>
        <p:spPr>
          <a:xfrm flipH="1">
            <a:off x="7315200" y="1828800"/>
            <a:ext cx="4297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C(</a:t>
            </a:r>
            <a:r>
              <a:rPr lang="en-US" sz="2400" dirty="0" err="1"/>
              <a:t>u,z</a:t>
            </a:r>
            <a:r>
              <a:rPr lang="en-US" sz="2400" dirty="0"/>
              <a:t>) = 1 + 1 + 2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28C9A-A0C8-B4C1-F045-66F1220A60F0}"/>
              </a:ext>
            </a:extLst>
          </p:cNvPr>
          <p:cNvSpPr txBox="1"/>
          <p:nvPr/>
        </p:nvSpPr>
        <p:spPr>
          <a:xfrm>
            <a:off x="7391400" y="2525028"/>
            <a:ext cx="612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C(</a:t>
            </a:r>
            <a:r>
              <a:rPr lang="en-US" sz="2400" dirty="0" err="1"/>
              <a:t>u,z</a:t>
            </a:r>
            <a:r>
              <a:rPr lang="en-US" sz="2400" dirty="0"/>
              <a:t>) = 2 + 3 + 5 = 10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765247-5327-BB30-ECD1-7BDD5564494C}"/>
              </a:ext>
            </a:extLst>
          </p:cNvPr>
          <p:cNvGrpSpPr/>
          <p:nvPr/>
        </p:nvGrpSpPr>
        <p:grpSpPr>
          <a:xfrm>
            <a:off x="1483200" y="3814480"/>
            <a:ext cx="5058000" cy="1020600"/>
            <a:chOff x="1483200" y="3814480"/>
            <a:chExt cx="5058000" cy="10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E19E3E0-920B-C733-D4FE-13ADA38ECA0B}"/>
                    </a:ext>
                  </a:extLst>
                </p14:cNvPr>
                <p14:cNvContentPartPr/>
                <p14:nvPr/>
              </p14:nvContentPartPr>
              <p14:xfrm>
                <a:off x="1483200" y="3814480"/>
                <a:ext cx="832680" cy="794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E19E3E0-920B-C733-D4FE-13ADA38ECA0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465200" y="3796840"/>
                  <a:ext cx="868320" cy="83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DF7B495-3140-BFCD-3A6A-2C1E8CACBE97}"/>
                    </a:ext>
                  </a:extLst>
                </p14:cNvPr>
                <p14:cNvContentPartPr/>
                <p14:nvPr/>
              </p14:nvContentPartPr>
              <p14:xfrm>
                <a:off x="3347280" y="4820320"/>
                <a:ext cx="1082520" cy="14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DF7B495-3140-BFCD-3A6A-2C1E8CACBE9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29640" y="4802680"/>
                  <a:ext cx="11181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401EAC-7FAD-4797-7B66-A3D9F02CCD58}"/>
                    </a:ext>
                  </a:extLst>
                </p14:cNvPr>
                <p14:cNvContentPartPr/>
                <p14:nvPr/>
              </p14:nvContentPartPr>
              <p14:xfrm>
                <a:off x="5481000" y="3939760"/>
                <a:ext cx="1060200" cy="825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401EAC-7FAD-4797-7B66-A3D9F02CCD5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63000" y="3922120"/>
                  <a:ext cx="1095840" cy="86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0582799-9E02-DE6D-9071-8C2949C92AD3}"/>
                  </a:ext>
                </a:extLst>
              </p14:cNvPr>
              <p14:cNvContentPartPr/>
              <p14:nvPr/>
            </p14:nvContentPartPr>
            <p14:xfrm>
              <a:off x="10647360" y="1990720"/>
              <a:ext cx="844920" cy="118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0582799-9E02-DE6D-9071-8C2949C92AD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9360" y="1973080"/>
                <a:ext cx="880560" cy="15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F10372BB-51C4-F183-39A0-121320AD8B99}"/>
              </a:ext>
            </a:extLst>
          </p:cNvPr>
          <p:cNvGrpSpPr/>
          <p:nvPr/>
        </p:nvGrpSpPr>
        <p:grpSpPr>
          <a:xfrm>
            <a:off x="1670760" y="2641240"/>
            <a:ext cx="4962600" cy="774360"/>
            <a:chOff x="1670760" y="2641240"/>
            <a:chExt cx="496260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886FE5A-B97D-6708-C982-74702F3F2530}"/>
                    </a:ext>
                  </a:extLst>
                </p14:cNvPr>
                <p14:cNvContentPartPr/>
                <p14:nvPr/>
              </p14:nvContentPartPr>
              <p14:xfrm>
                <a:off x="1670760" y="2859400"/>
                <a:ext cx="950760" cy="498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886FE5A-B97D-6708-C982-74702F3F25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53120" y="2841760"/>
                  <a:ext cx="98640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E63650-89D5-774B-74DF-104DFD6CC1A2}"/>
                    </a:ext>
                  </a:extLst>
                </p14:cNvPr>
                <p14:cNvContentPartPr/>
                <p14:nvPr/>
              </p14:nvContentPartPr>
              <p14:xfrm>
                <a:off x="3312000" y="2641240"/>
                <a:ext cx="10915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E63650-89D5-774B-74DF-104DFD6CC1A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294000" y="2623600"/>
                  <a:ext cx="1127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C3FD7D1-8C58-874E-B1FB-6EB801941AD5}"/>
                    </a:ext>
                  </a:extLst>
                </p14:cNvPr>
                <p14:cNvContentPartPr/>
                <p14:nvPr/>
              </p14:nvContentPartPr>
              <p14:xfrm>
                <a:off x="5465880" y="2661400"/>
                <a:ext cx="1167480" cy="754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C3FD7D1-8C58-874E-B1FB-6EB801941AD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448240" y="2643760"/>
                  <a:ext cx="1203120" cy="78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0A2BA9A-EB00-7365-F92E-7DA6C2BFAA9D}"/>
                  </a:ext>
                </a:extLst>
              </p14:cNvPr>
              <p14:cNvContentPartPr/>
              <p14:nvPr/>
            </p14:nvContentPartPr>
            <p14:xfrm>
              <a:off x="10748880" y="2692720"/>
              <a:ext cx="711720" cy="73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0A2BA9A-EB00-7365-F92E-7DA6C2BFAA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31240" y="2674720"/>
                <a:ext cx="747360" cy="10872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811D019-A5AE-DBEB-D87A-65838F7B116D}"/>
              </a:ext>
            </a:extLst>
          </p:cNvPr>
          <p:cNvSpPr txBox="1"/>
          <p:nvPr/>
        </p:nvSpPr>
        <p:spPr>
          <a:xfrm>
            <a:off x="7764400" y="3449453"/>
            <a:ext cx="424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packet needs to go from U to Z, we want it to take the most optimal path!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517DDC-5E43-71CF-F897-DE5827D8B0B8}"/>
              </a:ext>
            </a:extLst>
          </p:cNvPr>
          <p:cNvSpPr txBox="1"/>
          <p:nvPr/>
        </p:nvSpPr>
        <p:spPr>
          <a:xfrm>
            <a:off x="5966074" y="5537453"/>
            <a:ext cx="74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Routing algorithm</a:t>
            </a:r>
            <a:r>
              <a:rPr lang="en-US" dirty="0"/>
              <a:t>: algorithm that finds the least cost path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72FD411-33AB-DBC3-BB0F-996F22C7EC93}"/>
              </a:ext>
            </a:extLst>
          </p:cNvPr>
          <p:cNvSpPr txBox="1"/>
          <p:nvPr/>
        </p:nvSpPr>
        <p:spPr>
          <a:xfrm>
            <a:off x="6172200" y="594111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Do you know any?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975FE1-83BB-3ABC-EC1F-16EE10697553}"/>
              </a:ext>
            </a:extLst>
          </p:cNvPr>
          <p:cNvSpPr txBox="1"/>
          <p:nvPr/>
        </p:nvSpPr>
        <p:spPr>
          <a:xfrm>
            <a:off x="8153400" y="6016683"/>
            <a:ext cx="502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👀</a:t>
            </a:r>
            <a:endParaRPr lang="en-US" b="1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566865"/>
              </p:ext>
            </p:extLst>
          </p:nvPr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39F72-92A8-833F-F8BC-50F3A114871E}"/>
              </a:ext>
            </a:extLst>
          </p:cNvPr>
          <p:cNvSpPr txBox="1"/>
          <p:nvPr/>
        </p:nvSpPr>
        <p:spPr>
          <a:xfrm>
            <a:off x="6096000" y="544347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N’ is our current optimal path. We must start at u obviously</a:t>
            </a:r>
          </a:p>
        </p:txBody>
      </p:sp>
    </p:spTree>
    <p:extLst>
      <p:ext uri="{BB962C8B-B14F-4D97-AF65-F5344CB8AC3E}">
        <p14:creationId xmlns:p14="http://schemas.microsoft.com/office/powerpoint/2010/main" val="3710523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23A995E-DB35-58F1-1AE9-7DA642791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94410"/>
            <a:ext cx="5624830" cy="276999"/>
          </a:xfrm>
        </p:spPr>
        <p:txBody>
          <a:bodyPr/>
          <a:lstStyle/>
          <a:p>
            <a:r>
              <a:rPr lang="en-US" b="1" dirty="0"/>
              <a:t>Link-state Algorithm </a:t>
            </a:r>
            <a:r>
              <a:rPr lang="en-US" dirty="0"/>
              <a:t>(Dijkstra’s algorithm)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7EA3DE-D1F8-4F93-CD45-E343B15F9D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6"/>
          <a:stretch/>
        </p:blipFill>
        <p:spPr>
          <a:xfrm>
            <a:off x="76200" y="762000"/>
            <a:ext cx="7391400" cy="46741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D8D43E-71BC-C01C-6D9D-107003B2FF6A}"/>
              </a:ext>
            </a:extLst>
          </p:cNvPr>
          <p:cNvSpPr txBox="1"/>
          <p:nvPr/>
        </p:nvSpPr>
        <p:spPr>
          <a:xfrm>
            <a:off x="7429500" y="4128"/>
            <a:ext cx="4845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Dijkstra’s algorithm </a:t>
            </a:r>
            <a:r>
              <a:rPr lang="en-US" sz="2400" dirty="0"/>
              <a:t>is a shortest path algorithm that is guaranteed to find a solution</a:t>
            </a:r>
          </a:p>
        </p:txBody>
      </p:sp>
      <p:graphicFrame>
        <p:nvGraphicFramePr>
          <p:cNvPr id="14" name="Table 16">
            <a:extLst>
              <a:ext uri="{FF2B5EF4-FFF2-40B4-BE49-F238E27FC236}">
                <a16:creationId xmlns:a16="http://schemas.microsoft.com/office/drawing/2014/main" id="{23A9E859-067A-3DF4-08BD-9B446B5B2EFC}"/>
              </a:ext>
            </a:extLst>
          </p:cNvPr>
          <p:cNvGraphicFramePr>
            <a:graphicFrameLocks noGrp="1"/>
          </p:cNvGraphicFramePr>
          <p:nvPr/>
        </p:nvGraphicFramePr>
        <p:xfrm>
          <a:off x="6934200" y="1396434"/>
          <a:ext cx="5219830" cy="3663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690">
                  <a:extLst>
                    <a:ext uri="{9D8B030D-6E8A-4147-A177-3AD203B41FA5}">
                      <a16:colId xmlns:a16="http://schemas.microsoft.com/office/drawing/2014/main" val="3182920858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3700915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918972065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626202746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1101532859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3056973103"/>
                    </a:ext>
                  </a:extLst>
                </a:gridCol>
                <a:gridCol w="745690">
                  <a:extLst>
                    <a:ext uri="{9D8B030D-6E8A-4147-A177-3AD203B41FA5}">
                      <a16:colId xmlns:a16="http://schemas.microsoft.com/office/drawing/2014/main" val="281245007"/>
                    </a:ext>
                  </a:extLst>
                </a:gridCol>
              </a:tblGrid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D(v), p(v)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D(w), p(w)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D(x), p(x)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D(y), p(y)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D(z), p(z)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171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53574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8632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76462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10030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16258"/>
                  </a:ext>
                </a:extLst>
              </a:tr>
              <a:tr h="503861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495203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C26281E0-7DD4-BD56-EF7C-9F416C40F989}"/>
              </a:ext>
            </a:extLst>
          </p:cNvPr>
          <p:cNvSpPr txBox="1"/>
          <p:nvPr/>
        </p:nvSpPr>
        <p:spPr>
          <a:xfrm>
            <a:off x="152400" y="5486400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shortest path from u to 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39F72-92A8-833F-F8BC-50F3A114871E}"/>
              </a:ext>
            </a:extLst>
          </p:cNvPr>
          <p:cNvSpPr txBox="1"/>
          <p:nvPr/>
        </p:nvSpPr>
        <p:spPr>
          <a:xfrm>
            <a:off x="6096000" y="5443477"/>
            <a:ext cx="616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N’ is our current optimal path. We must start at u obviously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55FA59-1F8A-5CB9-4099-8C0A2AA5BB5A}"/>
                  </a:ext>
                </a:extLst>
              </p14:cNvPr>
              <p14:cNvContentPartPr/>
              <p14:nvPr/>
            </p14:nvContentPartPr>
            <p14:xfrm>
              <a:off x="761840" y="1650713"/>
              <a:ext cx="3462120" cy="1528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55FA59-1F8A-5CB9-4099-8C0A2AA5BB5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5840" y="1615073"/>
                <a:ext cx="3533760" cy="160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8F04DE-7CB0-C4CB-114B-6E698D696EEE}"/>
                  </a:ext>
                </a:extLst>
              </p14:cNvPr>
              <p14:cNvContentPartPr/>
              <p14:nvPr/>
            </p14:nvContentPartPr>
            <p14:xfrm>
              <a:off x="9698840" y="2326433"/>
              <a:ext cx="116640" cy="95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8F04DE-7CB0-C4CB-114B-6E698D696EE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63200" y="2290793"/>
                <a:ext cx="188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7E6EBA-6F3A-D195-A0C3-1EB2A2FA8F0D}"/>
                  </a:ext>
                </a:extLst>
              </p14:cNvPr>
              <p14:cNvContentPartPr/>
              <p14:nvPr/>
            </p14:nvContentPartPr>
            <p14:xfrm>
              <a:off x="1155320" y="2780393"/>
              <a:ext cx="912240" cy="470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7E6EBA-6F3A-D195-A0C3-1EB2A2FA8F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9680" y="2744753"/>
                <a:ext cx="98388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E24AEA2-321A-E51A-5546-736F4F13E07E}"/>
                  </a:ext>
                </a:extLst>
              </p14:cNvPr>
              <p14:cNvContentPartPr/>
              <p14:nvPr/>
            </p14:nvContentPartPr>
            <p14:xfrm>
              <a:off x="9036800" y="2391953"/>
              <a:ext cx="78480" cy="64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E24AEA2-321A-E51A-5546-736F4F13E0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0800" y="2355953"/>
                <a:ext cx="15012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EAEFE27-6F2D-BDF6-B984-DEAF7D3C32A8}"/>
                  </a:ext>
                </a:extLst>
              </p14:cNvPr>
              <p14:cNvContentPartPr/>
              <p14:nvPr/>
            </p14:nvContentPartPr>
            <p14:xfrm>
              <a:off x="990080" y="3708113"/>
              <a:ext cx="810720" cy="781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EAEFE27-6F2D-BDF6-B984-DEAF7D3C32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4440" y="3672113"/>
                <a:ext cx="88236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60A9DB-D3DD-AF9F-D4C1-4E2E5F13DBF9}"/>
                  </a:ext>
                </a:extLst>
              </p14:cNvPr>
              <p14:cNvContentPartPr/>
              <p14:nvPr/>
            </p14:nvContentPartPr>
            <p14:xfrm>
              <a:off x="10501640" y="2374313"/>
              <a:ext cx="47880" cy="45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60A9DB-D3DD-AF9F-D4C1-4E2E5F13DB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66000" y="2338673"/>
                <a:ext cx="119520" cy="11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88326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1575</TotalTime>
  <Words>3177</Words>
  <Application>Microsoft Office PowerPoint</Application>
  <PresentationFormat>Widescreen</PresentationFormat>
  <Paragraphs>641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MS Mincho</vt:lpstr>
      <vt:lpstr>Apple Color Emoji</vt:lpstr>
      <vt:lpstr>Arial</vt:lpstr>
      <vt:lpstr>Calibri</vt:lpstr>
      <vt:lpstr>Comic Sans MS</vt:lpstr>
      <vt:lpstr>Courier New</vt:lpstr>
      <vt:lpstr>Gill Sans MT</vt:lpstr>
      <vt:lpstr>Helvetica Neue</vt:lpstr>
      <vt:lpstr>Tahoma</vt:lpstr>
      <vt:lpstr>Times New Roman</vt:lpstr>
      <vt:lpstr>Wingdings</vt:lpstr>
      <vt:lpstr>Office Theme</vt:lpstr>
      <vt:lpstr>CSCI 466: Networks Network Layer – Routing (Control Plane)</vt:lpstr>
      <vt:lpstr>Announcements</vt:lpstr>
      <vt:lpstr>PowerPoint Presentation</vt:lpstr>
      <vt:lpstr>Generalized Forwarding and Software Defines Network (SDN)</vt:lpstr>
      <vt:lpstr>Network as a Graph</vt:lpstr>
      <vt:lpstr>Network as a Graph</vt:lpstr>
      <vt:lpstr>Network as a Graph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Link-state Algorithm (Dijkstra’s algorithm)</vt:lpstr>
      <vt:lpstr>Distance Vector Algorithm</vt:lpstr>
      <vt:lpstr>Distance vector algorithm </vt:lpstr>
      <vt:lpstr>Comparison of LS and DV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BGP basics</vt:lpstr>
      <vt:lpstr>BGP basics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7</cp:revision>
  <dcterms:created xsi:type="dcterms:W3CDTF">2022-10-19T16:25:51Z</dcterms:created>
  <dcterms:modified xsi:type="dcterms:W3CDTF">2022-10-28T16:32:53Z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