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6" autoAdjust="0"/>
    <p:restoredTop sz="94660"/>
  </p:normalViewPr>
  <p:slideViewPr>
    <p:cSldViewPr>
      <p:cViewPr varScale="1">
        <p:scale>
          <a:sx n="114" d="100"/>
          <a:sy n="114" d="100"/>
        </p:scale>
        <p:origin x="3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4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67BD42-7407-0E4C-8F5D-50A9F4AD9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79B3F-0FD8-2A23-B3F6-2993AE82F3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83CD2-751D-4EF9-8CE8-EE882E1DA9A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3EE92-4DB7-2437-F75C-23F90053F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918AC-0301-4E44-1911-11213383D5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EF1F3-8C1D-4B41-A510-E6F6CB156F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71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8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24575,'2691'0'-1365,"-2662"0"-5461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4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1808 24575,'2'0'0,"-1"-1"0,1 0 0,0 0 0,0 0 0,0 0 0,-1 0 0,1-1 0,-1 1 0,1 0 0,-1-1 0,1 1 0,-1-1 0,0 0 0,0 1 0,0-1 0,1-2 0,4-3 0,72-102 0,-5-2 0,-5-4 0,-5-3 0,64-166 0,-70 128 0,14-8 0,-4-11 0,-22 52 0,-4 1 0,5-12 0,-24 76-2,-14 35-452,1 1-1,21-40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7.06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1489 24575,'42'0'0,"12"1"0,0-1 0,0-3 0,0-3 0,86-20 0,-119 21 0,0 1 0,31-1 0,-36 4 0,0-1 0,0 0 0,0-1 0,-1-1 0,28-10 0,96-42 0,213-56 0,-343 109 0,73-12 0,-63 13 0,-1-1 0,0-1 0,0-1 0,26-9 0,-24 6 0,0 2 0,40-8 0,-37 9 0,-1-1 0,28-10 0,218-107 0,-118 67 0,-41 17 0,233-107 0,-196 75 0,56-26 0,-129 60 0,-54 26 0,0 1 0,1 1 0,0 1 0,28-8 0,10 0 0,72-29 0,43-18 0,19-12 0,14-7 0,-127 49 0,-44 20 0,-1-2 0,32-19 0,-1-2 0,83-31 0,-75 35 0,-34 20-1365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32.1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3606 639 24575,'0'-5'0,"-1"0"0,0-1 0,0 1 0,0 0 0,-1 0 0,0 0 0,0 0 0,0 1 0,-1-1 0,1 0 0,-1 1 0,-7-8 0,-46-47 0,53 56 0,-67-59 0,-2 3 0,-3 3 0,-112-64 0,119 83 0,-1 4 0,-1 2 0,-2 3 0,-117-29 0,129 47 0,0 3 0,-1 3 0,0 2 0,-78 8 0,-8-1 0,27-5 0,-1 5 0,1 5 0,-147 32 0,229-32 0,1 2 0,1 2 0,-52 26 0,-95 66 0,48-26 0,64-38 0,2 4 0,2 2 0,-93 88 0,84-67 0,-10 8 0,-117 136 0,180-185 0,2 0 0,1 2 0,1 1 0,1 0 0,2 1 0,1 1 0,2 0 0,1 1 0,-9 47 0,-3 41 0,6 1 0,6 0 0,5 2 0,14 204 0,4-261 0,3-1 0,3-1 0,3-1 0,29 66 0,8 27 0,-16-29 0,0-1 0,59 129 0,-65-179 0,106 214 0,-105-227 0,2-1 0,64 79 0,-73-111 0,1-1 0,2-1 0,1-2 0,1-1 0,1-1 0,1-2 0,1-2 0,61 26 0,-14-13 0,0-4 0,2-4 0,97 18 0,-79-27 0,174 10 0,108-27 0,-309-6 0,-1-4 0,0-2 0,141-42 0,209-100 0,-34 10 0,-329 124 0,130-44 0,-162 51 0,0-2 0,-1-2 0,55-37 0,66-68 0,228-239 0,-340 319 0,-2-1 0,-2-2 0,51-84 0,-68 96 0,-1-1 0,-2-1 0,-1 0 0,-2-1 0,-1-1 0,10-61 0,11-81 0,-13 86 0,7-114 0,-24 173 0,-2 1 0,-1-1 0,-1 0 0,-2 0 0,-2 1 0,-1 0 0,-14-43 0,-339-736 0,345 780 0,-2-3 0,-1 2 0,-2 1 0,0 0 0,-3 1 0,0 2 0,-2 0 0,-1 2 0,-1 0 0,-1 2 0,-1 1 0,-1 2 0,-55-30 0,-48-25 0,59 32 0,-1 4 0,-1 3 0,-90-31 0,-199-29-1365,323 83-5461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35.3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30 24575,'38'-9'0,"0"1"0,0 3 0,1 0 0,0 3 0,64 3 0,-60 0 0,-39-2 0,1 1 0,0 1 0,-1-1 0,1 1 0,-1-1 0,1 1 0,-1 1 0,1-1 0,-1 0 0,0 1 0,0 0 0,0 0 0,0 1 0,0-1 0,0 1 0,4 3 0,-5-2 0,0 0 0,1 0 0,-2 1 0,1 0 0,0-1 0,-1 1 0,0 0 0,0 0 0,0 0 0,-1 1 0,0-1 0,0 0 0,1 9 0,-2-12 0,6 77 0,-5-72 0,-1 1 0,-1-1 0,1 0 0,-1 1 0,0-1 0,-1 0 0,0 0 0,-4 11 0,5-16 0,-1 0 0,0 1 0,0-1 0,0 0 0,0 0 0,-1 0 0,1 0 0,-1-1 0,1 1 0,-1-1 0,1 1 0,-1-1 0,0 0 0,1 0 0,-1 0 0,0 0 0,0-1 0,-3 1 0,-59 4 0,53-5 0,-12 0 0,7 0 0,1 0 0,-1 1 0,1 1 0,-24 5 0,38-7 0,-1 1 0,1 0 0,-1-1 0,1 1 0,-1 0 0,1 0 0,0 1 0,-1-1 0,1 0 0,0 1 0,0-1 0,0 1 0,0 0 0,0 0 0,0 0 0,1 0 0,-1 0 0,1 0 0,-1 0 0,1 0 0,0 1 0,0-1 0,0 0 0,0 1 0,0-1 0,0 1 0,1-1 0,-1 1 0,1 0 0,0-1 0,0 1 0,0-1 0,0 1 0,1 3 0,8 42-1365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36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42.7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2 24575,'44'-2'0,"0"3"0,-1 1 0,1 3 0,0 1 0,55 16 0,-89-20 0,-1 0 0,0 1 0,0 0 0,0 1 0,0-1 0,-1 2 0,1-1 0,-1 1 0,0 1 0,0 0 0,-1 0 0,0 0 0,0 1 0,9 11 0,0 4 0,41 67 0,-53-83 0,-1 1 0,1 0 0,-1 0 0,-1 1 0,1-1 0,-1 0 0,0 1 0,-1 0 0,0-1 0,0 13 0,-1-17 0,-1 0 0,1 0 0,-1 1 0,0-1 0,0 0 0,0 0 0,0 0 0,-1-1 0,1 1 0,-1 0 0,0 0 0,0-1 0,0 1 0,0-1 0,0 0 0,0 0 0,-1 1 0,1-1 0,-1-1 0,1 1 0,-1 0 0,-4 2 0,-6 1 0,-1 0 0,1 0 0,-28 5 0,-14 5 0,30-4 0,0-2 0,-1 0 0,-1-2 0,1 0 0,-1-2 0,0-1 0,-1-2 0,-30 0 0,28-4 0,19 1 0,-1 0 0,1 1 0,-1 0 0,-20 4 0,29-4 0,1 1 0,-1 0 0,1 0 0,0-1 0,-1 1 0,1 1 0,0-1 0,0 0 0,0 0 0,-1 1 0,2 0 0,-1-1 0,0 1 0,0 0 0,0 0 0,1 0 0,-1 0 0,1 0 0,0 0 0,-1 0 0,1 0 0,0 1 0,0-1 0,0 0 0,1 1 0,-1-1 0,0 3 0,-1 13-126,1-1-1,1 1 0,1 19 1,0-24-733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43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32.1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3606 639 24575,'0'-5'0,"-1"0"0,0-1 0,0 1 0,0 0 0,-1 0 0,0 0 0,0 0 0,0 1 0,-1-1 0,1 0 0,-1 1 0,-7-8 0,-46-47 0,53 56 0,-67-59 0,-2 3 0,-3 3 0,-112-64 0,119 83 0,-1 4 0,-1 2 0,-2 3 0,-117-29 0,129 47 0,0 3 0,-1 3 0,0 2 0,-78 8 0,-8-1 0,27-5 0,-1 5 0,1 5 0,-147 32 0,229-32 0,1 2 0,1 2 0,-52 26 0,-95 66 0,48-26 0,64-38 0,2 4 0,2 2 0,-93 88 0,84-67 0,-10 8 0,-117 136 0,180-185 0,2 0 0,1 2 0,1 1 0,1 0 0,2 1 0,1 1 0,2 0 0,1 1 0,-9 47 0,-3 41 0,6 1 0,6 0 0,5 2 0,14 204 0,4-261 0,3-1 0,3-1 0,3-1 0,29 66 0,8 27 0,-16-29 0,0-1 0,59 129 0,-65-179 0,106 214 0,-105-227 0,2-1 0,64 79 0,-73-111 0,1-1 0,2-1 0,1-2 0,1-1 0,1-1 0,1-2 0,1-2 0,61 26 0,-14-13 0,0-4 0,2-4 0,97 18 0,-79-27 0,174 10 0,108-27 0,-309-6 0,-1-4 0,0-2 0,141-42 0,209-100 0,-34 10 0,-329 124 0,130-44 0,-162 51 0,0-2 0,-1-2 0,55-37 0,66-68 0,228-239 0,-340 319 0,-2-1 0,-2-2 0,51-84 0,-68 96 0,-1-1 0,-2-1 0,-1 0 0,-2-1 0,-1-1 0,10-61 0,11-81 0,-13 86 0,7-114 0,-24 173 0,-2 1 0,-1-1 0,-1 0 0,-2 0 0,-2 1 0,-1 0 0,-14-43 0,-339-736 0,345 780 0,-2-3 0,-1 2 0,-2 1 0,0 0 0,-3 1 0,0 2 0,-2 0 0,-1 2 0,-1 0 0,-1 2 0,-1 1 0,-1 2 0,-55-30 0,-48-25 0,59 32 0,-1 4 0,-1 3 0,-90-31 0,-199-29-1365,323 83-5461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35.3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30 24575,'38'-9'0,"0"1"0,0 3 0,1 0 0,0 3 0,64 3 0,-60 0 0,-39-2 0,1 1 0,0 1 0,-1-1 0,1 1 0,-1-1 0,1 1 0,-1 1 0,1-1 0,-1 0 0,0 1 0,0 0 0,0 0 0,0 1 0,0-1 0,0 1 0,4 3 0,-5-2 0,0 0 0,1 0 0,-2 1 0,1 0 0,0-1 0,-1 1 0,0 0 0,0 0 0,0 0 0,-1 1 0,0-1 0,0 0 0,1 9 0,-2-12 0,6 77 0,-5-72 0,-1 1 0,-1-1 0,1 0 0,-1 1 0,0-1 0,-1 0 0,0 0 0,-4 11 0,5-16 0,-1 0 0,0 1 0,0-1 0,0 0 0,0 0 0,-1 0 0,1 0 0,-1-1 0,1 1 0,-1-1 0,1 1 0,-1-1 0,0 0 0,1 0 0,-1 0 0,0 0 0,0-1 0,-3 1 0,-59 4 0,53-5 0,-12 0 0,7 0 0,1 0 0,-1 1 0,1 1 0,-24 5 0,38-7 0,-1 1 0,1 0 0,-1-1 0,1 1 0,-1 0 0,1 0 0,0 1 0,-1-1 0,1 0 0,0 1 0,0-1 0,0 1 0,0 0 0,0 0 0,0 0 0,1 0 0,-1 0 0,1 0 0,-1 0 0,1 0 0,0 1 0,0-1 0,0 0 0,0 1 0,0-1 0,0 1 0,1-1 0,-1 1 0,1 0 0,0-1 0,0 1 0,0-1 0,0 1 0,1 3 0,8 42-1365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36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42.7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2 24575,'44'-2'0,"0"3"0,-1 1 0,1 3 0,0 1 0,55 16 0,-89-20 0,-1 0 0,0 1 0,0 0 0,0 1 0,0-1 0,-1 2 0,1-1 0,-1 1 0,0 1 0,0 0 0,-1 0 0,0 0 0,0 1 0,9 11 0,0 4 0,41 67 0,-53-83 0,-1 1 0,1 0 0,-1 0 0,-1 1 0,1-1 0,-1 0 0,0 1 0,-1 0 0,0-1 0,0 13 0,-1-17 0,-1 0 0,1 0 0,-1 1 0,0-1 0,0 0 0,0 0 0,0 0 0,-1-1 0,1 1 0,-1 0 0,0 0 0,0-1 0,0 1 0,0-1 0,0 0 0,0 0 0,-1 1 0,1-1 0,-1-1 0,1 1 0,-1 0 0,-4 2 0,-6 1 0,-1 0 0,1 0 0,-28 5 0,-14 5 0,30-4 0,0-2 0,-1 0 0,-1-2 0,1 0 0,-1-2 0,0-1 0,-1-2 0,-30 0 0,28-4 0,19 1 0,-1 0 0,1 1 0,-1 0 0,-20 4 0,29-4 0,1 1 0,-1 0 0,1 0 0,0-1 0,-1 1 0,1 1 0,0-1 0,0 0 0,0 0 0,-1 1 0,2 0 0,-1-1 0,0 1 0,0 0 0,0 0 0,1 0 0,-1 0 0,1 0 0,0 0 0,-1 0 0,1 0 0,0 1 0,0-1 0,0 0 0,1 1 0,-1-1 0,0 3 0,-1 13-126,1-1-1,1 1 0,1 19 1,0-24-733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6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1216 24575,'9'-7'0,"1"1"0,0-1 0,0 2 0,0 0 0,0 0 0,20-6 0,8-4 0,43-22 0,10-5 0,91-56 0,-17 11 0,3-3 0,-113 57 0,1 2 0,1 3 0,84-29 0,-36 12 0,-72 29 0,60-20 0,291-82 0,-270 76 0,-76 27 0,52-15 0,204-68 0,-275 91 0,55-24 0,-35 14 0,53-15 0,46-16 0,7-2 0,52-8-1365,-169 49-5461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56:43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6:01:57.1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5952 2 24575,'-60'0'0,"-15"-1"0,0 2 0,0 4 0,-118 23 0,-46 30 0,-337 71 0,183-39 0,212-44 0,-195 23 0,263-57 0,-288 47 0,170 1 0,-145 28 0,75-48 0,151-24 0,-283 69 0,79 22 0,240-81 0,-42 13 0,-324 126 0,442-151 0,9-3 0,-42 23 0,46-21 0,-51 18 0,56-25 0,1 2 0,0 0 0,0 1 0,1 1 0,-18 12 0,2 5 0,-1-1 0,-2-2 0,-59 29 0,100-57 0,0 1 0,0-1 0,-1 0 0,1 0 0,-1 0 0,0 0 0,4-7 0,2-3 0,37-47 0,-10 16 0,-2-3 0,45-83 0,-28 4 0,9-18 0,9 21 0,-60 103 0,-9 20 0,0 1 0,-1 0 0,1 0 0,0-1 0,-1 1 0,1 0 0,0 0 0,-1 0 0,1 0 0,0-1 0,-1 1 0,1 0 0,-1 0 0,1 0 0,0 0 0,-1 0 0,1 0 0,0 0 0,-1 0 0,1 0 0,-1 0 0,1 0 0,0 0 0,-1 0 0,1 0 0,0 1 0,-1-1 0,1 0 0,-1 0 0,1 0 0,0 0 0,-1 1 0,-38 24 0,-45 56 0,-128 163 0,198-223 0,2 0 0,0 1 0,1 0 0,1 1 0,1 0 0,1 1 0,1 0 0,1 0 0,-5 43 0,11-64 0,-2 6 0,1 1 0,0-1 0,0 1 0,1-1 0,0 1 0,2 13 0,-1-19 0,1-1 0,-1 1 0,1-1 0,-1 0 0,1 1 0,0-1 0,0 0 0,1 0 0,-1 0 0,1-1 0,-1 1 0,1 0 0,0-1 0,0 0 0,0 0 0,0 0 0,0 0 0,1 0 0,5 2 0,15 5 0,0 0 0,1-2 0,34 7 0,-29-8 0,55 19 0,11 11 0,2-3 0,147 28 0,-228-58 0,1 1 0,-1 1 0,32 13 0,-44-15 0,-8-1 0,-17-5 0,-26-6 0,-104-30 0,-224-71 0,290 79-1365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8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24575,'9'0'0,"-1"1"0,1 1 0,-1-1 0,0 1 0,0 1 0,0-1 0,0 1 0,0 1 0,0 0 0,-1 0 0,13 9 0,7 7 0,40 41 0,-51-46 0,117 124 0,139 186 0,-246-296 0,1 0 0,53 41 0,6 7 0,-42-38 0,-28-26 0,-1 2 0,20 22 0,-29-31-227,-1 0-1,1 0 1,0-1-1,0 1 1,12 7-1,0-3-6598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9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0 24575,'-1'1'0,"0"-1"0,0 0 0,0 1 0,0-1 0,1 1 0,-1-1 0,0 1 0,0-1 0,0 1 0,1 0 0,-1-1 0,0 1 0,1 0 0,-1 0 0,0-1 0,1 1 0,-1 0 0,1 0 0,0 0 0,-1 0 0,1 0 0,0 0 0,-1-1 0,1 3 0,-8 29 0,6-23 0,-18 117 0,-9 252 0,29-371 0,-6 192 0,-13 214 0,5-269 0,-5 130 0,17-239 0,-1 0 0,-2 0 0,-11 41 0,7-35 0,-7 77 0,14-27 0,2-45 0,-2 0 0,-10 60 0,4-55-1365,6-29-5461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4:00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1543 24575,'49'-3'0,"0"-3"0,0-2 0,-1-2 0,-1-2 0,58-23 0,-33 12 0,86-40 0,-62 21 0,283-84 0,-129 48 0,78-24 0,-258 81 0,36-9 0,162-52 0,-199 57 0,118-60 0,-62 9 0,-70 41 0,82-38 0,829-351 0,-899 393 0,-4 2 0,2 2 0,75-20 0,13 3-1365,-136 39-5461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4:3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773 257 24575,'-39'-34'0,"-2"1"0,0 2 0,-3 2 0,0 1 0,-76-33 0,107 54 0,0 1 0,-1 0 0,1 1 0,-1 1 0,0 0 0,-1 1 0,1 1 0,-17-2 0,26 4 0,0 1 0,-1-1 0,1 1 0,0 0 0,0 0 0,-1 0 0,1 1 0,0 0 0,0 0 0,1 0 0,-1 1 0,0-1 0,1 1 0,-1 0 0,1 1 0,0-1 0,0 1 0,0-1 0,1 1 0,-1 0 0,1 1 0,0-1 0,0 1 0,1-1 0,-4 7 0,-3 9 0,1 0 0,1 1 0,1 0 0,1 1 0,0-1 0,2 1 0,0 0 0,2 0 0,0 0 0,1 0 0,5 30 0,-4-46 0,0 1 0,1-1 0,0 1 0,0-1 0,0 0 0,1 0 0,0 0 0,0 0 0,0 0 0,1-1 0,0 0 0,0 1 0,0-1 0,1-1 0,0 1 0,0-1 0,0 1 0,0-2 0,1 1 0,-1 0 0,1-1 0,0 0 0,0-1 0,0 1 0,0-1 0,1 0 0,-1-1 0,1 1 0,-1-1 0,1 0 0,12-1 0,4 3 0,-1 0 0,1 2 0,-1 1 0,0 0 0,28 14 0,24 6 0,-67-25 0,0 1 0,-1 0 0,0 0 0,1 0 0,-1 1 0,0 0 0,0 0 0,-1 0 0,1 1 0,-1 0 0,1 0 0,-1 1 0,0-1 0,-1 1 0,1 0 0,-1 0 0,0 1 0,0-1 0,-1 1 0,0 0 0,0 0 0,4 9 0,1 6 0,-1 1 0,-1 0 0,0 0 0,-2 0 0,-1 0 0,2 42 0,-5-49 0,0-5 0,0-1 0,0 1 0,-1 0 0,0 0 0,-1 0 0,-2 9 0,2-15 0,0-1 0,1 1 0,-1-1 0,0 0 0,0 0 0,-1 0 0,1 0 0,-1 0 0,0-1 0,1 1 0,-1-1 0,0 1 0,0-1 0,-1 0 0,1 0 0,0-1 0,-1 1 0,1-1 0,-7 2 0,-16 3 0,-1-1 0,0-1 0,0-1 0,0-2 0,-1-1 0,-34-4 0,-16 1 0,39 3 0,17 1 0,0-1 0,0-1 0,1-1 0,-37-8 0,51 8 0,0 0 0,0-1 0,0 0 0,1 0 0,-1-1 0,1 0 0,0 0 0,0-1 0,0 1 0,1-1 0,-1-1 0,1 1 0,0-1 0,1 1 0,0-2 0,0 1 0,-7-13 0,-14-53-1365,17 55-5461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5:1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24575,'0'51'0,"-1"9"0,2 0 0,14 85 0,24 169 0,-39-308-170,1 1-1,-1 0 0,1-1 1,1 1-1,-1-1 0,1 0 1,6 12-1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5:2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24575,'120'-2'0,"129"5"0,-239-1 0,0 0 0,-1 0 0,1 1 0,0 0 0,-1 1 0,0 0 0,0 1 0,0-1 0,-1 2 0,1-1 0,8 9 0,10 10 0,42 46 0,-56-56 0,8 12 0,-2 0 0,0 1 0,-2 1 0,-1 1 0,13 31 0,-24-41 0,0 0 0,-1 1 0,0-1 0,-2 1 0,-1 0 0,0 0 0,-1-1 0,-1 1 0,-1 0 0,-5 23 0,5-37 0,1 1 0,-1-1 0,1 0 0,-2 0 0,1 0 0,-1 0 0,0 0 0,0-1 0,0 1 0,-1-1 0,0 0 0,0 0 0,0 0 0,-1 0 0,0-1 0,1 0 0,-2 0 0,1 0 0,0-1 0,-1 1 0,0-1 0,1-1 0,-7 3 0,-6 1 0,0-2 0,0 0 0,-1-1 0,1-1 0,-1-1 0,-31-1 0,-1-2 0,1 2 0,0 2 0,-63 12 0,62-6-1365,28-6-5461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28.07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0.87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1 105 24575,'142'41'0,"-97"-25"0,1-2 0,1-3 0,0-1 0,0-2 0,66 1 0,925-13 0,-998 2 0,0-2 0,77-19 0,7 0 0,8-1 0,-83 14 0,1 1 0,90-3 0,22 0 0,0 0 0,-134 10 0,-1-1 0,1-1 0,49-14 0,-48 10 0,0 2 0,0 0 0,38-1 0,91-5 101,24-1-1567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0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1 456 24575,'48'-4'0,"0"-2"0,0-2 0,-1-2 0,0-3 0,46-18 0,-24 9 0,270-98 0,-307 107 0,-6 1 0,1 1 0,0 2 0,0 1 0,1 0 0,0 3 0,33-4 0,-9 4 0,0-2 0,89-25 0,-70 14 0,61-20 0,-95 25 0,1 1 0,0 2 0,1 2 0,69-5 0,-57 8-1365,-28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4.02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2115 0 24575,'-1'11'0,"-2"0"0,1-1 0,-1 1 0,-1-1 0,0 0 0,0 0 0,-1 0 0,-1-1 0,-9 15 0,-3 6 0,-60 120 0,-50 87 0,48-124 0,30-55 0,35-43 0,0 1 0,-13 21 0,-95 131 0,104-139 0,1 0 0,-17 37 0,-12 23 0,-161 206 0,132-196 0,33-42 0,-92 95 0,97-111 0,2 2 0,2 1 0,-40 66 0,20-28 0,-186 305 0,231-372 0,-1-2 0,0 1 0,-1-1 0,0 0 0,-1-1 0,-1-1 0,0 0 0,0-1 0,-1 0 0,-20 10 0,19-11 0,0 1 0,0 0 0,1 1 0,0 1 0,1 0 0,0 1 0,1 0 0,-17 24 0,23-29 0,0 0 0,-1 0 0,0 0 0,0-1 0,-13 10 0,11-10 0,1 0 0,0 1 0,0 0 0,-10 13 0,-39 44 22,33-39-1409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6.35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1 409 24575,'22'-2'0,"0"0"0,0-2 0,0-1 0,0-1 0,-1 0 0,27-13 0,-16 7 0,63-15 0,34-2 0,-76 15 0,1 3 0,0 1 0,87-2 0,-107 10 0,0-1 0,-1-2 0,49-13 0,42-7 0,-93 20 0,54-17 0,14-3 0,-49 16 0,0-3 0,94-36 0,-75 12 102,-53 26-591,0 1 0,29-11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8.46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268 1 24575,'1'0'0,"0"0"0,-1 1 0,1-1 0,0 1 0,0-1 0,0 1 0,-1-1 0,1 1 0,0-1 0,-1 1 0,1 0 0,-1-1 0,1 1 0,-1 0 0,1-1 0,-1 1 0,1 0 0,-1 0 0,0 0 0,1-1 0,-1 1 0,0 0 0,0 0 0,1 1 0,4 26 0,-4-25 0,6 77 0,-6 157 0,-4-104 0,2-66 0,-2 0 0,-4 0 0,-3-1 0,-2 0 0,-23 70 0,-70 129 0,52-139 0,41-99 0,1 0 0,1 1 0,2 1 0,1 0 0,1 0 0,1 0 0,0 31 0,8 48-23,0-61-424,-2 0-1,-10 92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0.91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1338 24575,'12'-2'0,"-1"0"0,1 0 0,-1-1 0,1-1 0,-1 0 0,0 0 0,-1-1 0,17-11 0,18-6 0,557-251 0,-545 250 0,63-16 0,-63 22 0,74-33 0,-68 18 0,77-53 0,-51 20 0,-57 40 0,68-40 0,2 6 0,-52 29 0,94-41 0,-57 36 0,127-69 0,-130 59 0,-57 33 0,-1-2 0,0 0 0,-1-2 0,43-36 0,-25 14 0,64-43 0,-101 77-124,1 1 0,0-1 0,0 1 0,0 0 0,0 1 0,0-1-1,1 1 1,-1 1 0,1-1 0,11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3.99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24575,'2'3'0,"-1"-1"0,1 1 0,0-1 0,0 1 0,0-1 0,0 0 0,0 0 0,0 0 0,1 0 0,-1 0 0,1 0 0,-1 0 0,1-1 0,-1 0 0,1 1 0,5 0 0,2 4 0,24 11 0,1-1 0,50 16 0,-40-16 0,26 7 0,-48-17 0,0 1 0,-1 1 0,32 16 0,-40-18 0,0 0 0,1-1 0,0-1 0,0 0 0,0-1 0,17 0 0,5 3 0,11 4 0,64 20 0,-38-9 0,2-4 0,142 13 0,-128-20 0,136 32 0,85 29 0,-117-29 0,142 39 0,5 35 0,-164-78 0,224 54 0,-376-86 0,51 4 0,7 1 0,5 3 18,-60-11-364,-1 1 1,1 1-1,39 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7.06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1489 24575,'42'0'0,"12"1"0,0-1 0,0-3 0,0-3 0,86-20 0,-119 21 0,0 1 0,31-1 0,-36 4 0,0-1 0,0 0 0,0-1 0,-1-1 0,28-10 0,96-42 0,213-56 0,-343 109 0,73-12 0,-63 13 0,-1-1 0,0-1 0,0-1 0,26-9 0,-24 6 0,0 2 0,40-8 0,-37 9 0,-1-1 0,28-10 0,218-107 0,-118 67 0,-41 17 0,233-107 0,-196 75 0,56-26 0,-129 60 0,-54 26 0,0 1 0,1 1 0,0 1 0,28-8 0,10 0 0,72-29 0,43-18 0,19-12 0,14-7 0,-127 49 0,-44 20 0,-1-2 0,32-19 0,-1-2 0,83-31 0,-75 35 0,-34 20-1365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8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24575,'2691'0'-1365,"-2662"0"-5461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0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1 456 24575,'48'-4'0,"0"-2"0,0-2 0,-1-2 0,0-3 0,46-18 0,-24 9 0,270-98 0,-307 107 0,-6 1 0,1 1 0,0 2 0,0 1 0,1 0 0,0 3 0,33-4 0,-9 4 0,0-2 0,89-25 0,-70 14 0,61-20 0,-95 25 0,1 1 0,0 2 0,1 2 0,69-5 0,-57 8-1365,-28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5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1 235 24575,'1061'0'0,"-989"-3"0,115-22 0,-50 6 0,20-8 0,-102 16 0,0 2 0,86-3 0,133-8 0,-220 14 0,23-6 0,-50 7 0,-1 1 0,35-1 0,125-10 0,-78 4 0,-56 5 59,55-15-1,-10 1-1540,-74 17-5344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6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2187 1 24575,'-9'1'0,"0"0"0,0 1 0,1 0 0,-1 0 0,0 1 0,1 0 0,0 0 0,0 1 0,0 0 0,-9 7 0,-5 3 0,1 2 0,-22 20 0,-17 25 0,2 3 0,4 2 0,-77 122 0,11 17 0,-49 71 0,-2-39 0,-116 155 0,-96 152 0,293-412 0,-113 126 0,169-217 0,-7 13 0,-55 98 0,63-97 0,-22 17-1365,41-55-5461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5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1 235 24575,'1061'0'0,"-989"-3"0,115-22 0,-50 6 0,20-8 0,-102 16 0,0 2 0,86-3 0,133-8 0,-220 14 0,23-6 0,-50 7 0,-1 1 0,35-1 0,125-10 0,-78 4 0,-56 5 59,55-15-1,-10 1-1540,-74 17-5344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2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24575,'3'42'0,"1"0"0,15 63 0,2 19 0,12 92 0,-29-194 0,1-1 0,10 29 0,5 18 0,31 95 0,-11-44 0,55 166 0,-1-3 0,-68-194 0,42 173 0,-42-173 0,-18-67 0,-1 0 0,5 30 0,9 33-1365,-18-65-5461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6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0 24575,'1'0'0,"0"1"0,0-1 0,0 0 0,0 1 0,-1-1 0,1 0 0,0 1 0,0-1 0,-1 1 0,1 0 0,0-1 0,-1 1 0,1 0 0,0-1 0,-1 1 0,1 0 0,-1-1 0,1 1 0,-1 0 0,0 0 0,1 0 0,-1-1 0,0 1 0,0 0 0,1 0 0,-1 0 0,0 1 0,5 30 0,-5-25 0,3 37 0,-2 1 0,-1 0 0,-11 69 0,-36 134 0,24-139 0,-21 54 0,29-119 0,3 1 0,1 0 0,2 0 0,-3 52 0,10-69 0,-2 0 0,-13 52 0,-5 26 0,19-72 0,0 6 0,-2 0 0,-2-1 0,-17 55 0,13-55 0,1 1 0,3-1 0,0 1 0,0 46 0,6-60-1365,1-4-5461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8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1367 24575,'13'-1'0,"0"-1"0,-1 0 0,1-1 0,0 0 0,-1-1 0,0 0 0,13-6 0,10-4 0,46-15 0,305-105 0,-317 112 0,-1-3 0,-1-3 0,-2-3 0,99-63 0,-80 43 0,113-50 0,-107 57 0,90-58 0,-113 54 0,34-20 0,51-25 0,46-27 0,-91 58 0,43-23 0,-85 52 0,-21 10 0,47-17 0,-75 33 0,-1-1 0,29-18 0,-31 17 0,1 1 0,0 0 0,25-9 0,-21 10-1365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9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3653 193 24575,'-359'3'0,"-370"-6"0,184-37 0,-4 0 0,-152-21 0,341 23 0,170 36 0,14 0 0,151-2-1365,6-2-5461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1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24575,'14'1'0,"0"1"0,-1 0 0,1 0 0,17 6 0,16 4 0,1478 311 0,-712-144 0,-545-114 0,65 20 0,-97-22 0,-102-29 0,-49-16 83,-53-13-807,43 13 0,-49-9-6102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4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1808 24575,'2'0'0,"-1"-1"0,1 0 0,0 0 0,0 0 0,0 0 0,-1 0 0,1-1 0,-1 1 0,1 0 0,-1-1 0,1 1 0,-1-1 0,0 0 0,0 1 0,0-1 0,1-2 0,4-3 0,72-102 0,-5-2 0,-5-4 0,-5-3 0,64-166 0,-70 128 0,14-8 0,-4-11 0,-22 52 0,-4 1 0,5-12 0,-24 76-2,-14 35-452,1 1-1,21-40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6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1216 24575,'9'-7'0,"1"1"0,0-1 0,0 2 0,0 0 0,0 0 0,20-6 0,8-4 0,43-22 0,10-5 0,91-56 0,-17 11 0,3-3 0,-113 57 0,1 2 0,1 3 0,84-29 0,-36 12 0,-72 29 0,60-20 0,291-82 0,-270 76 0,-76 27 0,52-15 0,204-68 0,-275 91 0,55-24 0,-35 14 0,53-15 0,46-16 0,7-2 0,52-8-1365,-169 49-5461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8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24575,'9'0'0,"-1"1"0,1 1 0,-1-1 0,0 1 0,0 1 0,0-1 0,0 1 0,0 1 0,0 0 0,-1 0 0,13 9 0,7 7 0,40 41 0,-51-46 0,117 124 0,139 186 0,-246-296 0,1 0 0,53 41 0,6 7 0,-42-38 0,-28-26 0,-1 2 0,20 22 0,-29-31-227,-1 0-1,1 0 1,0-1-1,0 1 1,12 7-1,0-3-6598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9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0 24575,'-1'1'0,"0"-1"0,0 0 0,0 1 0,0-1 0,1 1 0,-1-1 0,0 1 0,0-1 0,0 1 0,1 0 0,-1-1 0,0 1 0,1 0 0,-1 0 0,0-1 0,1 1 0,-1 0 0,1 0 0,0 0 0,-1 0 0,1 0 0,0 0 0,-1-1 0,1 3 0,-8 29 0,6-23 0,-18 117 0,-9 252 0,29-371 0,-6 192 0,-13 214 0,5-269 0,-5 130 0,17-239 0,-1 0 0,-2 0 0,-11 41 0,7-35 0,-7 77 0,14-27 0,2-45 0,-2 0 0,-10 60 0,4-55-1365,6-29-5461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4:00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1543 24575,'49'-3'0,"0"-3"0,0-2 0,-1-2 0,-1-2 0,58-23 0,-33 12 0,86-40 0,-62 21 0,283-84 0,-129 48 0,78-24 0,-258 81 0,36-9 0,162-52 0,-199 57 0,118-60 0,-62 9 0,-70 41 0,82-38 0,829-351 0,-899 393 0,-4 2 0,2 2 0,75-20 0,13 3-1365,-136 39-5461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6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2187 1 24575,'-9'1'0,"0"0"0,0 1 0,1 0 0,-1 0 0,0 1 0,1 0 0,0 0 0,0 1 0,0 0 0,-9 7 0,-5 3 0,1 2 0,-22 20 0,-17 25 0,2 3 0,4 2 0,-77 122 0,11 17 0,-49 71 0,-2-39 0,-116 155 0,-96 152 0,293-412 0,-113 126 0,169-217 0,-7 13 0,-55 98 0,63-97 0,-22 17-1365,41-55-5461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4:3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773 257 24575,'-39'-34'0,"-2"1"0,0 2 0,-3 2 0,0 1 0,-76-33 0,107 54 0,0 1 0,-1 0 0,1 1 0,-1 1 0,0 0 0,-1 1 0,1 1 0,-17-2 0,26 4 0,0 1 0,-1-1 0,1 1 0,0 0 0,0 0 0,-1 0 0,1 1 0,0 0 0,0 0 0,1 0 0,-1 1 0,0-1 0,1 1 0,-1 0 0,1 1 0,0-1 0,0 1 0,0-1 0,1 1 0,-1 0 0,1 1 0,0-1 0,0 1 0,1-1 0,-4 7 0,-3 9 0,1 0 0,1 1 0,1 0 0,1 1 0,0-1 0,2 1 0,0 0 0,2 0 0,0 0 0,1 0 0,5 30 0,-4-46 0,0 1 0,1-1 0,0 1 0,0-1 0,0 0 0,1 0 0,0 0 0,0 0 0,0 0 0,1-1 0,0 0 0,0 1 0,0-1 0,1-1 0,0 1 0,0-1 0,0 1 0,0-2 0,1 1 0,-1 0 0,1-1 0,0 0 0,0-1 0,0 1 0,0-1 0,1 0 0,-1-1 0,1 1 0,-1-1 0,1 0 0,12-1 0,4 3 0,-1 0 0,1 2 0,-1 1 0,0 0 0,28 14 0,24 6 0,-67-25 0,0 1 0,-1 0 0,0 0 0,1 0 0,-1 1 0,0 0 0,0 0 0,-1 0 0,1 1 0,-1 0 0,1 0 0,-1 1 0,0-1 0,-1 1 0,1 0 0,-1 0 0,0 1 0,0-1 0,-1 1 0,0 0 0,0 0 0,4 9 0,1 6 0,-1 1 0,-1 0 0,0 0 0,-2 0 0,-1 0 0,2 42 0,-5-49 0,0-5 0,0-1 0,0 1 0,-1 0 0,0 0 0,-1 0 0,-2 9 0,2-15 0,0-1 0,1 1 0,-1-1 0,0 0 0,0 0 0,-1 0 0,1 0 0,-1 0 0,0-1 0,1 1 0,-1-1 0,0 1 0,0-1 0,-1 0 0,1 0 0,0-1 0,-1 1 0,1-1 0,-7 2 0,-16 3 0,-1-1 0,0-1 0,0-1 0,0-2 0,-1-1 0,-34-4 0,-16 1 0,39 3 0,17 1 0,0-1 0,0-1 0,1-1 0,-37-8 0,51 8 0,0 0 0,0-1 0,0 0 0,1 0 0,-1-1 0,1 0 0,0 0 0,0-1 0,0 1 0,1-1 0,-1-1 0,1 1 0,0-1 0,1 1 0,0-2 0,0 1 0,-7-13 0,-14-53-1365,17 55-5461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5:1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24575,'0'51'0,"-1"9"0,2 0 0,14 85 0,24 169 0,-39-308-170,1 1-1,-1 0 0,1-1 1,1 1-1,-1-1 0,1 0 1,6 12-1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5:2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24575,'120'-2'0,"129"5"0,-239-1 0,0 0 0,-1 0 0,1 1 0,0 0 0,-1 1 0,0 0 0,0 1 0,0-1 0,-1 2 0,1-1 0,8 9 0,10 10 0,42 46 0,-56-56 0,8 12 0,-2 0 0,0 1 0,-2 1 0,-1 1 0,13 31 0,-24-41 0,0 0 0,-1 1 0,0-1 0,-2 1 0,-1 0 0,0 0 0,-1-1 0,-1 1 0,-1 0 0,-5 23 0,5-37 0,1 1 0,-1-1 0,1 0 0,-2 0 0,1 0 0,-1 0 0,0 0 0,0-1 0,0 1 0,-1-1 0,0 0 0,0 0 0,0 0 0,-1 0 0,0-1 0,1 0 0,-2 0 0,1 0 0,0-1 0,-1 1 0,0-1 0,1-1 0,-7 3 0,-6 1 0,0-2 0,0 0 0,-1-1 0,1-1 0,-1-1 0,-31-1 0,-1-2 0,1 2 0,0 2 0,-63 12 0,62-6-1365,28-6-5461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28.07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0.87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1 105 24575,'142'41'0,"-97"-25"0,1-2 0,1-3 0,0-1 0,0-2 0,66 1 0,925-13 0,-998 2 0,0-2 0,77-19 0,7 0 0,8-1 0,-83 14 0,1 1 0,90-3 0,22 0 0,0 0 0,-134 10 0,-1-1 0,1-1 0,49-14 0,-48 10 0,0 2 0,0 0 0,38-1 0,91-5 101,24-1-1567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4.02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2115 0 24575,'-1'11'0,"-2"0"0,1-1 0,-1 1 0,-1-1 0,0 0 0,0 0 0,-1 0 0,-1-1 0,-9 15 0,-3 6 0,-60 120 0,-50 87 0,48-124 0,30-55 0,35-43 0,0 1 0,-13 21 0,-95 131 0,104-139 0,1 0 0,-17 37 0,-12 23 0,-161 206 0,132-196 0,33-42 0,-92 95 0,97-111 0,2 2 0,2 1 0,-40 66 0,20-28 0,-186 305 0,231-372 0,-1-2 0,0 1 0,-1-1 0,0 0 0,-1-1 0,-1-1 0,0 0 0,0-1 0,-1 0 0,-20 10 0,19-11 0,0 1 0,0 0 0,1 1 0,0 1 0,1 0 0,0 1 0,1 0 0,-17 24 0,23-29 0,0 0 0,-1 0 0,0 0 0,0-1 0,-13 10 0,11-10 0,1 0 0,0 1 0,0 0 0,-10 13 0,-39 44 22,33-39-1409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6.35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1 409 24575,'22'-2'0,"0"0"0,0-2 0,0-1 0,0-1 0,-1 0 0,27-13 0,-16 7 0,63-15 0,34-2 0,-76 15 0,1 3 0,0 1 0,87-2 0,-107 10 0,0-1 0,-1-2 0,49-13 0,42-7 0,-93 20 0,54-17 0,14-3 0,-49 16 0,0-3 0,94-36 0,-75 12 102,-53 26-591,0 1 0,29-11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8.46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268 1 24575,'1'0'0,"0"0"0,-1 1 0,1-1 0,0 1 0,0-1 0,0 1 0,-1-1 0,1 1 0,0-1 0,-1 1 0,1 0 0,-1-1 0,1 1 0,-1 0 0,1-1 0,-1 1 0,1 0 0,-1 0 0,0 0 0,1-1 0,-1 1 0,0 0 0,0 0 0,1 1 0,4 26 0,-4-25 0,6 77 0,-6 157 0,-4-104 0,2-66 0,-2 0 0,-4 0 0,-3-1 0,-2 0 0,-23 70 0,-70 129 0,52-139 0,41-99 0,1 0 0,1 1 0,2 1 0,1 0 0,1 0 0,1 0 0,0 31 0,8 48-23,0-61-424,-2 0-1,-10 92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0.91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1338 24575,'12'-2'0,"-1"0"0,1 0 0,-1-1 0,1-1 0,-1 0 0,0 0 0,-1-1 0,17-11 0,18-6 0,557-251 0,-545 250 0,63-16 0,-63 22 0,74-33 0,-68 18 0,77-53 0,-51 20 0,-57 40 0,68-40 0,2 6 0,-52 29 0,94-41 0,-57 36 0,127-69 0,-130 59 0,-57 33 0,-1-2 0,0 0 0,-1-2 0,43-36 0,-25 14 0,64-43 0,-101 77-124,1 1 0,0-1 0,0 1 0,0 0 0,0 1 0,0-1-1,1 1 1,-1 1 0,1-1 0,11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3.99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24575,'2'3'0,"-1"-1"0,1 1 0,0-1 0,0 1 0,0-1 0,0 0 0,0 0 0,0 0 0,1 0 0,-1 0 0,1 0 0,-1 0 0,1-1 0,-1 0 0,1 1 0,5 0 0,2 4 0,24 11 0,1-1 0,50 16 0,-40-16 0,26 7 0,-48-17 0,0 1 0,-1 1 0,32 16 0,-40-18 0,0 0 0,1-1 0,0-1 0,0 0 0,0-1 0,17 0 0,5 3 0,11 4 0,64 20 0,-38-9 0,2-4 0,142 13 0,-128-20 0,136 32 0,85 29 0,-117-29 0,142 39 0,5 35 0,-164-78 0,224 54 0,-376-86 0,51 4 0,7 1 0,5 3 18,-60-11-364,-1 1 1,1 1-1,39 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2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24575,'3'42'0,"1"0"0,15 63 0,2 19 0,12 92 0,-29-194 0,1-1 0,10 29 0,5 18 0,31 95 0,-11-44 0,55 166 0,-1-3 0,-68-194 0,42 173 0,-42-173 0,-18-67 0,-1 0 0,5 30 0,9 33-1365,-18-65-5461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7.06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1489 24575,'42'0'0,"12"1"0,0-1 0,0-3 0,0-3 0,86-20 0,-119 21 0,0 1 0,31-1 0,-36 4 0,0-1 0,0 0 0,0-1 0,-1-1 0,28-10 0,96-42 0,213-56 0,-343 109 0,73-12 0,-63 13 0,-1-1 0,0-1 0,0-1 0,26-9 0,-24 6 0,0 2 0,40-8 0,-37 9 0,-1-1 0,28-10 0,218-107 0,-118 67 0,-41 17 0,233-107 0,-196 75 0,56-26 0,-129 60 0,-54 26 0,0 1 0,1 1 0,0 1 0,28-8 0,10 0 0,72-29 0,43-18 0,19-12 0,14-7 0,-127 49 0,-44 20 0,-1-2 0,32-19 0,-1-2 0,83-31 0,-75 35 0,-34 20-1365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8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24575,'2691'0'-1365,"-2662"0"-5461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0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1 456 24575,'48'-4'0,"0"-2"0,0-2 0,-1-2 0,0-3 0,46-18 0,-24 9 0,270-98 0,-307 107 0,-6 1 0,1 1 0,0 2 0,0 1 0,1 0 0,0 3 0,33-4 0,-9 4 0,0-2 0,89-25 0,-70 14 0,61-20 0,-95 25 0,1 1 0,0 2 0,1 2 0,69-5 0,-57 8-1365,-28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5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1 235 24575,'1061'0'0,"-989"-3"0,115-22 0,-50 6 0,20-8 0,-102 16 0,0 2 0,86-3 0,133-8 0,-220 14 0,23-6 0,-50 7 0,-1 1 0,35-1 0,125-10 0,-78 4 0,-56 5 59,55-15-1,-10 1-1540,-74 17-5344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6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2187 1 24575,'-9'1'0,"0"0"0,0 1 0,1 0 0,-1 0 0,0 1 0,1 0 0,0 0 0,0 1 0,0 0 0,-9 7 0,-5 3 0,1 2 0,-22 20 0,-17 25 0,2 3 0,4 2 0,-77 122 0,11 17 0,-49 71 0,-2-39 0,-116 155 0,-96 152 0,293-412 0,-113 126 0,169-217 0,-7 13 0,-55 98 0,63-97 0,-22 17-1365,41-55-5461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2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24575,'3'42'0,"1"0"0,15 63 0,2 19 0,12 92 0,-29-194 0,1-1 0,10 29 0,5 18 0,31 95 0,-11-44 0,55 166 0,-1-3 0,-68-194 0,42 173 0,-42-173 0,-18-67 0,-1 0 0,5 30 0,9 33-1365,-18-65-5461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6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0 24575,'1'0'0,"0"1"0,0-1 0,0 0 0,0 1 0,-1-1 0,1 0 0,0 1 0,0-1 0,-1 1 0,1 0 0,0-1 0,-1 1 0,1 0 0,0-1 0,-1 1 0,1 0 0,-1-1 0,1 1 0,-1 0 0,0 0 0,1 0 0,-1-1 0,0 1 0,0 0 0,1 0 0,-1 0 0,0 1 0,5 30 0,-5-25 0,3 37 0,-2 1 0,-1 0 0,-11 69 0,-36 134 0,24-139 0,-21 54 0,29-119 0,3 1 0,1 0 0,2 0 0,-3 52 0,10-69 0,-2 0 0,-13 52 0,-5 26 0,19-72 0,0 6 0,-2 0 0,-2-1 0,-17 55 0,13-55 0,1 1 0,3-1 0,0 1 0,0 46 0,6-60-1365,1-4-5461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8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1367 24575,'13'-1'0,"0"-1"0,-1 0 0,1-1 0,0 0 0,-1-1 0,0 0 0,13-6 0,10-4 0,46-15 0,305-105 0,-317 112 0,-1-3 0,-1-3 0,-2-3 0,99-63 0,-80 43 0,113-50 0,-107 57 0,90-58 0,-113 54 0,34-20 0,51-25 0,46-27 0,-91 58 0,43-23 0,-85 52 0,-21 10 0,47-17 0,-75 33 0,-1-1 0,29-18 0,-31 17 0,1 1 0,0 0 0,25-9 0,-21 10-1365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9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3653 193 24575,'-359'3'0,"-370"-6"0,184-37 0,-4 0 0,-152-21 0,341 23 0,170 36 0,14 0 0,151-2-1365,6-2-5461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1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24575,'14'1'0,"0"1"0,-1 0 0,1 0 0,17 6 0,16 4 0,1478 311 0,-712-144 0,-545-114 0,65 20 0,-97-22 0,-102-29 0,-49-16 83,-53-13-807,43 13 0,-49-9-6102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6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0 24575,'1'0'0,"0"1"0,0-1 0,0 0 0,0 1 0,-1-1 0,1 0 0,0 1 0,0-1 0,-1 1 0,1 0 0,0-1 0,-1 1 0,1 0 0,0-1 0,-1 1 0,1 0 0,-1-1 0,1 1 0,-1 0 0,0 0 0,1 0 0,-1-1 0,0 1 0,0 0 0,1 0 0,-1 0 0,0 1 0,5 30 0,-5-25 0,3 37 0,-2 1 0,-1 0 0,-11 69 0,-36 134 0,24-139 0,-21 54 0,29-119 0,3 1 0,1 0 0,2 0 0,-3 52 0,10-69 0,-2 0 0,-13 52 0,-5 26 0,19-72 0,0 6 0,-2 0 0,-2-1 0,-17 55 0,13-55 0,1 1 0,3-1 0,0 1 0,0 46 0,6-60-1365,1-4-5461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4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1808 24575,'2'0'0,"-1"-1"0,1 0 0,0 0 0,0 0 0,0 0 0,-1 0 0,1-1 0,-1 1 0,1 0 0,-1-1 0,1 1 0,-1-1 0,0 0 0,0 1 0,0-1 0,1-2 0,4-3 0,72-102 0,-5-2 0,-5-4 0,-5-3 0,64-166 0,-70 128 0,14-8 0,-4-11 0,-22 52 0,-4 1 0,5-12 0,-24 76-2,-14 35-452,1 1-1,21-40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6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1216 24575,'9'-7'0,"1"1"0,0-1 0,0 2 0,0 0 0,0 0 0,20-6 0,8-4 0,43-22 0,10-5 0,91-56 0,-17 11 0,3-3 0,-113 57 0,1 2 0,1 3 0,84-29 0,-36 12 0,-72 29 0,60-20 0,291-82 0,-270 76 0,-76 27 0,52-15 0,204-68 0,-275 91 0,55-24 0,-35 14 0,53-15 0,46-16 0,7-2 0,52-8-1365,-169 49-5461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8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24575,'9'0'0,"-1"1"0,1 1 0,-1-1 0,0 1 0,0 1 0,0-1 0,0 1 0,0 1 0,0 0 0,-1 0 0,13 9 0,7 7 0,40 41 0,-51-46 0,117 124 0,139 186 0,-246-296 0,1 0 0,53 41 0,6 7 0,-42-38 0,-28-26 0,-1 2 0,20 22 0,-29-31-227,-1 0-1,1 0 1,0-1-1,0 1 1,12 7-1,0-3-6598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9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0 24575,'-1'1'0,"0"-1"0,0 0 0,0 1 0,0-1 0,1 1 0,-1-1 0,0 1 0,0-1 0,0 1 0,1 0 0,-1-1 0,0 1 0,1 0 0,-1 0 0,0-1 0,1 1 0,-1 0 0,1 0 0,0 0 0,-1 0 0,1 0 0,0 0 0,-1-1 0,1 3 0,-8 29 0,6-23 0,-18 117 0,-9 252 0,29-371 0,-6 192 0,-13 214 0,5-269 0,-5 130 0,17-239 0,-1 0 0,-2 0 0,-11 41 0,7-35 0,-7 77 0,14-27 0,2-45 0,-2 0 0,-10 60 0,4-55-1365,6-29-5461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4:00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1543 24575,'49'-3'0,"0"-3"0,0-2 0,-1-2 0,-1-2 0,58-23 0,-33 12 0,86-40 0,-62 21 0,283-84 0,-129 48 0,78-24 0,-258 81 0,36-9 0,162-52 0,-199 57 0,118-60 0,-62 9 0,-70 41 0,82-38 0,829-351 0,-899 393 0,-4 2 0,2 2 0,75-20 0,13 3-1365,-136 39-5461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4:3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773 257 24575,'-39'-34'0,"-2"1"0,0 2 0,-3 2 0,0 1 0,-76-33 0,107 54 0,0 1 0,-1 0 0,1 1 0,-1 1 0,0 0 0,-1 1 0,1 1 0,-17-2 0,26 4 0,0 1 0,-1-1 0,1 1 0,0 0 0,0 0 0,-1 0 0,1 1 0,0 0 0,0 0 0,1 0 0,-1 1 0,0-1 0,1 1 0,-1 0 0,1 1 0,0-1 0,0 1 0,0-1 0,1 1 0,-1 0 0,1 1 0,0-1 0,0 1 0,1-1 0,-4 7 0,-3 9 0,1 0 0,1 1 0,1 0 0,1 1 0,0-1 0,2 1 0,0 0 0,2 0 0,0 0 0,1 0 0,5 30 0,-4-46 0,0 1 0,1-1 0,0 1 0,0-1 0,0 0 0,1 0 0,0 0 0,0 0 0,0 0 0,1-1 0,0 0 0,0 1 0,0-1 0,1-1 0,0 1 0,0-1 0,0 1 0,0-2 0,1 1 0,-1 0 0,1-1 0,0 0 0,0-1 0,0 1 0,0-1 0,1 0 0,-1-1 0,1 1 0,-1-1 0,1 0 0,12-1 0,4 3 0,-1 0 0,1 2 0,-1 1 0,0 0 0,28 14 0,24 6 0,-67-25 0,0 1 0,-1 0 0,0 0 0,1 0 0,-1 1 0,0 0 0,0 0 0,-1 0 0,1 1 0,-1 0 0,1 0 0,-1 1 0,0-1 0,-1 1 0,1 0 0,-1 0 0,0 1 0,0-1 0,-1 1 0,0 0 0,0 0 0,4 9 0,1 6 0,-1 1 0,-1 0 0,0 0 0,-2 0 0,-1 0 0,2 42 0,-5-49 0,0-5 0,0-1 0,0 1 0,-1 0 0,0 0 0,-1 0 0,-2 9 0,2-15 0,0-1 0,1 1 0,-1-1 0,0 0 0,0 0 0,-1 0 0,1 0 0,-1 0 0,0-1 0,1 1 0,-1-1 0,0 1 0,0-1 0,-1 0 0,1 0 0,0-1 0,-1 1 0,1-1 0,-7 2 0,-16 3 0,-1-1 0,0-1 0,0-1 0,0-2 0,-1-1 0,-34-4 0,-16 1 0,39 3 0,17 1 0,0-1 0,0-1 0,1-1 0,-37-8 0,51 8 0,0 0 0,0-1 0,0 0 0,1 0 0,-1-1 0,1 0 0,0 0 0,0-1 0,0 1 0,1-1 0,-1-1 0,1 1 0,0-1 0,1 1 0,0-2 0,0 1 0,-7-13 0,-14-53-1365,17 55-5461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5:1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24575,'0'51'0,"-1"9"0,2 0 0,14 85 0,24 169 0,-39-308-170,1 1-1,-1 0 0,1-1 1,1 1-1,-1-1 0,1 0 1,6 12-1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5:2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24575,'120'-2'0,"129"5"0,-239-1 0,0 0 0,-1 0 0,1 1 0,0 0 0,-1 1 0,0 0 0,0 1 0,0-1 0,-1 2 0,1-1 0,8 9 0,10 10 0,42 46 0,-56-56 0,8 12 0,-2 0 0,0 1 0,-2 1 0,-1 1 0,13 31 0,-24-41 0,0 0 0,-1 1 0,0-1 0,-2 1 0,-1 0 0,0 0 0,-1-1 0,-1 1 0,-1 0 0,-5 23 0,5-37 0,1 1 0,-1-1 0,1 0 0,-2 0 0,1 0 0,-1 0 0,0 0 0,0-1 0,0 1 0,-1-1 0,0 0 0,0 0 0,0 0 0,-1 0 0,0-1 0,1 0 0,-2 0 0,1 0 0,0-1 0,-1 1 0,0-1 0,1-1 0,-7 3 0,-6 1 0,0-2 0,0 0 0,-1-1 0,1-1 0,-1-1 0,-31-1 0,-1-2 0,1 2 0,0 2 0,-63 12 0,62-6-1365,28-6-5461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28.07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0.87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1 105 24575,'142'41'0,"-97"-25"0,1-2 0,1-3 0,0-1 0,0-2 0,66 1 0,925-13 0,-998 2 0,0-2 0,77-19 0,7 0 0,8-1 0,-83 14 0,1 1 0,90-3 0,22 0 0,0 0 0,-134 10 0,-1-1 0,1-1 0,49-14 0,-48 10 0,0 2 0,0 0 0,38-1 0,91-5 101,24-1-1567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8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1367 24575,'13'-1'0,"0"-1"0,-1 0 0,1-1 0,0 0 0,-1-1 0,0 0 0,13-6 0,10-4 0,46-15 0,305-105 0,-317 112 0,-1-3 0,-1-3 0,-2-3 0,99-63 0,-80 43 0,113-50 0,-107 57 0,90-58 0,-113 54 0,34-20 0,51-25 0,46-27 0,-91 58 0,43-23 0,-85 52 0,-21 10 0,47-17 0,-75 33 0,-1-1 0,29-18 0,-31 17 0,1 1 0,0 0 0,25-9 0,-21 10-1365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4.02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2115 0 24575,'-1'11'0,"-2"0"0,1-1 0,-1 1 0,-1-1 0,0 0 0,0 0 0,-1 0 0,-1-1 0,-9 15 0,-3 6 0,-60 120 0,-50 87 0,48-124 0,30-55 0,35-43 0,0 1 0,-13 21 0,-95 131 0,104-139 0,1 0 0,-17 37 0,-12 23 0,-161 206 0,132-196 0,33-42 0,-92 95 0,97-111 0,2 2 0,2 1 0,-40 66 0,20-28 0,-186 305 0,231-372 0,-1-2 0,0 1 0,-1-1 0,0 0 0,-1-1 0,-1-1 0,0 0 0,0-1 0,-1 0 0,-20 10 0,19-11 0,0 1 0,0 0 0,1 1 0,0 1 0,1 0 0,0 1 0,1 0 0,-17 24 0,23-29 0,0 0 0,-1 0 0,0 0 0,0-1 0,-13 10 0,11-10 0,1 0 0,0 1 0,0 0 0,-10 13 0,-39 44 22,33-39-1409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6.35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1 409 24575,'22'-2'0,"0"0"0,0-2 0,0-1 0,0-1 0,-1 0 0,27-13 0,-16 7 0,63-15 0,34-2 0,-76 15 0,1 3 0,0 1 0,87-2 0,-107 10 0,0-1 0,-1-2 0,49-13 0,42-7 0,-93 20 0,54-17 0,14-3 0,-49 16 0,0-3 0,94-36 0,-75 12 102,-53 26-591,0 1 0,29-11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8.46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268 1 24575,'1'0'0,"0"0"0,-1 1 0,1-1 0,0 1 0,0-1 0,0 1 0,-1-1 0,1 1 0,0-1 0,-1 1 0,1 0 0,-1-1 0,1 1 0,-1 0 0,1-1 0,-1 1 0,1 0 0,-1 0 0,0 0 0,1-1 0,-1 1 0,0 0 0,0 0 0,1 1 0,4 26 0,-4-25 0,6 77 0,-6 157 0,-4-104 0,2-66 0,-2 0 0,-4 0 0,-3-1 0,-2 0 0,-23 70 0,-70 129 0,52-139 0,41-99 0,1 0 0,1 1 0,2 1 0,1 0 0,1 0 0,1 0 0,0 31 0,8 48-23,0-61-424,-2 0-1,-10 92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0.91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1338 24575,'12'-2'0,"-1"0"0,1 0 0,-1-1 0,1-1 0,-1 0 0,0 0 0,-1-1 0,17-11 0,18-6 0,557-251 0,-545 250 0,63-16 0,-63 22 0,74-33 0,-68 18 0,77-53 0,-51 20 0,-57 40 0,68-40 0,2 6 0,-52 29 0,94-41 0,-57 36 0,127-69 0,-130 59 0,-57 33 0,-1-2 0,0 0 0,-1-2 0,43-36 0,-25 14 0,64-43 0,-101 77-124,1 1 0,0-1 0,0 1 0,0 0 0,0 1 0,0-1-1,1 1 1,-1 1 0,1-1 0,11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3.99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24575,'2'3'0,"-1"-1"0,1 1 0,0-1 0,0 1 0,0-1 0,0 0 0,0 0 0,0 0 0,1 0 0,-1 0 0,1 0 0,-1 0 0,1-1 0,-1 0 0,1 1 0,5 0 0,2 4 0,24 11 0,1-1 0,50 16 0,-40-16 0,26 7 0,-48-17 0,0 1 0,-1 1 0,32 16 0,-40-18 0,0 0 0,1-1 0,0-1 0,0 0 0,0-1 0,17 0 0,5 3 0,11 4 0,64 20 0,-38-9 0,2-4 0,142 13 0,-128-20 0,136 32 0,85 29 0,-117-29 0,142 39 0,5 35 0,-164-78 0,224 54 0,-376-86 0,51 4 0,7 1 0,5 3 18,-60-11-364,-1 1 1,1 1-1,39 14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7.06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1489 24575,'42'0'0,"12"1"0,0-1 0,0-3 0,0-3 0,86-20 0,-119 21 0,0 1 0,31-1 0,-36 4 0,0-1 0,0 0 0,0-1 0,-1-1 0,28-10 0,96-42 0,213-56 0,-343 109 0,73-12 0,-63 13 0,-1-1 0,0-1 0,0-1 0,26-9 0,-24 6 0,0 2 0,40-8 0,-37 9 0,-1-1 0,28-10 0,218-107 0,-118 67 0,-41 17 0,233-107 0,-196 75 0,56-26 0,-129 60 0,-54 26 0,0 1 0,1 1 0,0 1 0,28-8 0,10 0 0,72-29 0,43-18 0,19-12 0,14-7 0,-127 49 0,-44 20 0,-1-2 0,32-19 0,-1-2 0,83-31 0,-75 35 0,-34 20-1365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8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24575,'2691'0'-1365,"-2662"0"-5461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0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1 456 24575,'48'-4'0,"0"-2"0,0-2 0,-1-2 0,0-3 0,46-18 0,-24 9 0,270-98 0,-307 107 0,-6 1 0,1 1 0,0 2 0,0 1 0,1 0 0,0 3 0,33-4 0,-9 4 0,0-2 0,89-25 0,-70 14 0,61-20 0,-95 25 0,1 1 0,0 2 0,1 2 0,69-5 0,-57 8-1365,-28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5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1 235 24575,'1061'0'0,"-989"-3"0,115-22 0,-50 6 0,20-8 0,-102 16 0,0 2 0,86-3 0,133-8 0,-220 14 0,23-6 0,-50 7 0,-1 1 0,35-1 0,125-10 0,-78 4 0,-56 5 59,55-15-1,-10 1-1540,-74 17-5344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16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2187 1 24575,'-9'1'0,"0"0"0,0 1 0,1 0 0,-1 0 0,0 1 0,1 0 0,0 0 0,0 1 0,0 0 0,-9 7 0,-5 3 0,1 2 0,-22 20 0,-17 25 0,2 3 0,4 2 0,-77 122 0,11 17 0,-49 71 0,-2-39 0,-116 155 0,-96 152 0,293-412 0,-113 126 0,169-217 0,-7 13 0,-55 98 0,63-97 0,-22 17-1365,41-55-5461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9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3653 193 24575,'-359'3'0,"-370"-6"0,184-37 0,-4 0 0,-152-21 0,341 23 0,170 36 0,14 0 0,151-2-1365,6-2-5461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2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24575,'3'42'0,"1"0"0,15 63 0,2 19 0,12 92 0,-29-194 0,1-1 0,10 29 0,5 18 0,31 95 0,-11-44 0,55 166 0,-1-3 0,-68-194 0,42 173 0,-42-173 0,-18-67 0,-1 0 0,5 30 0,9 33-1365,-18-65-5461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6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0 24575,'1'0'0,"0"1"0,0-1 0,0 0 0,0 1 0,-1-1 0,1 0 0,0 1 0,0-1 0,-1 1 0,1 0 0,0-1 0,-1 1 0,1 0 0,0-1 0,-1 1 0,1 0 0,-1-1 0,1 1 0,-1 0 0,0 0 0,1 0 0,-1-1 0,0 1 0,0 0 0,1 0 0,-1 0 0,0 1 0,5 30 0,-5-25 0,3 37 0,-2 1 0,-1 0 0,-11 69 0,-36 134 0,24-139 0,-21 54 0,29-119 0,3 1 0,1 0 0,2 0 0,-3 52 0,10-69 0,-2 0 0,-13 52 0,-5 26 0,19-72 0,0 6 0,-2 0 0,-2-1 0,-17 55 0,13-55 0,1 1 0,3-1 0,0 1 0,0 46 0,6-60-1365,1-4-5461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8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1367 24575,'13'-1'0,"0"-1"0,-1 0 0,1-1 0,0 0 0,-1-1 0,0 0 0,13-6 0,10-4 0,46-15 0,305-105 0,-317 112 0,-1-3 0,-1-3 0,-2-3 0,99-63 0,-80 43 0,113-50 0,-107 57 0,90-58 0,-113 54 0,34-20 0,51-25 0,46-27 0,-91 58 0,43-23 0,-85 52 0,-21 10 0,47-17 0,-75 33 0,-1-1 0,29-18 0,-31 17 0,1 1 0,0 0 0,25-9 0,-21 10-1365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29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3653 193 24575,'-359'3'0,"-370"-6"0,184-37 0,-4 0 0,-152-21 0,341 23 0,170 36 0,14 0 0,151-2-1365,6-2-5461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1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24575,'14'1'0,"0"1"0,-1 0 0,1 0 0,17 6 0,16 4 0,1478 311 0,-712-144 0,-545-114 0,65 20 0,-97-22 0,-102-29 0,-49-16 83,-53-13-807,43 13 0,-49-9-6102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4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1808 24575,'2'0'0,"-1"-1"0,1 0 0,0 0 0,0 0 0,0 0 0,-1 0 0,1-1 0,-1 1 0,1 0 0,-1-1 0,1 1 0,-1-1 0,0 0 0,0 1 0,0-1 0,1-2 0,4-3 0,72-102 0,-5-2 0,-5-4 0,-5-3 0,64-166 0,-70 128 0,14-8 0,-4-11 0,-22 52 0,-4 1 0,5-12 0,-24 76-2,-14 35-452,1 1-1,21-40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6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1216 24575,'9'-7'0,"1"1"0,0-1 0,0 2 0,0 0 0,0 0 0,20-6 0,8-4 0,43-22 0,10-5 0,91-56 0,-17 11 0,3-3 0,-113 57 0,1 2 0,1 3 0,84-29 0,-36 12 0,-72 29 0,60-20 0,291-82 0,-270 76 0,-76 27 0,52-15 0,204-68 0,-275 91 0,55-24 0,-35 14 0,53-15 0,46-16 0,7-2 0,52-8-1365,-169 49-5461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8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24575,'9'0'0,"-1"1"0,1 1 0,-1-1 0,0 1 0,0 1 0,0-1 0,0 1 0,0 1 0,0 0 0,-1 0 0,13 9 0,7 7 0,40 41 0,-51-46 0,117 124 0,139 186 0,-246-296 0,1 0 0,53 41 0,6 7 0,-42-38 0,-28-26 0,-1 2 0,20 22 0,-29-31-227,-1 0-1,1 0 1,0-1-1,0 1 1,12 7-1,0-3-6598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9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0 24575,'-1'1'0,"0"-1"0,0 0 0,0 1 0,0-1 0,1 1 0,-1-1 0,0 1 0,0-1 0,0 1 0,1 0 0,-1-1 0,0 1 0,1 0 0,-1 0 0,0-1 0,1 1 0,-1 0 0,1 0 0,0 0 0,-1 0 0,1 0 0,0 0 0,-1-1 0,1 3 0,-8 29 0,6-23 0,-18 117 0,-9 252 0,29-371 0,-6 192 0,-13 214 0,5-269 0,-5 130 0,17-239 0,-1 0 0,-2 0 0,-11 41 0,7-35 0,-7 77 0,14-27 0,2-45 0,-2 0 0,-10 60 0,4-55-1365,6-29-5461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4:00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1543 24575,'49'-3'0,"0"-3"0,0-2 0,-1-2 0,-1-2 0,58-23 0,-33 12 0,86-40 0,-62 21 0,283-84 0,-129 48 0,78-24 0,-258 81 0,36-9 0,162-52 0,-199 57 0,118-60 0,-62 9 0,-70 41 0,82-38 0,829-351 0,-899 393 0,-4 2 0,2 2 0,75-20 0,13 3-1365,-136 39-5461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1:31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24575,'14'1'0,"0"1"0,-1 0 0,1 0 0,17 6 0,16 4 0,1478 311 0,-712-144 0,-545-114 0,65 20 0,-97-22 0,-102-29 0,-49-16 83,-53-13-807,43 13 0,-49-9-6102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4:3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773 257 24575,'-39'-34'0,"-2"1"0,0 2 0,-3 2 0,0 1 0,-76-33 0,107 54 0,0 1 0,-1 0 0,1 1 0,-1 1 0,0 0 0,-1 1 0,1 1 0,-17-2 0,26 4 0,0 1 0,-1-1 0,1 1 0,0 0 0,0 0 0,-1 0 0,1 1 0,0 0 0,0 0 0,1 0 0,-1 1 0,0-1 0,1 1 0,-1 0 0,1 1 0,0-1 0,0 1 0,0-1 0,1 1 0,-1 0 0,1 1 0,0-1 0,0 1 0,1-1 0,-4 7 0,-3 9 0,1 0 0,1 1 0,1 0 0,1 1 0,0-1 0,2 1 0,0 0 0,2 0 0,0 0 0,1 0 0,5 30 0,-4-46 0,0 1 0,1-1 0,0 1 0,0-1 0,0 0 0,1 0 0,0 0 0,0 0 0,0 0 0,1-1 0,0 0 0,0 1 0,0-1 0,1-1 0,0 1 0,0-1 0,0 1 0,0-2 0,1 1 0,-1 0 0,1-1 0,0 0 0,0-1 0,0 1 0,0-1 0,1 0 0,-1-1 0,1 1 0,-1-1 0,1 0 0,12-1 0,4 3 0,-1 0 0,1 2 0,-1 1 0,0 0 0,28 14 0,24 6 0,-67-25 0,0 1 0,-1 0 0,0 0 0,1 0 0,-1 1 0,0 0 0,0 0 0,-1 0 0,1 1 0,-1 0 0,1 0 0,-1 1 0,0-1 0,-1 1 0,1 0 0,-1 0 0,0 1 0,0-1 0,-1 1 0,0 0 0,0 0 0,4 9 0,1 6 0,-1 1 0,-1 0 0,0 0 0,-2 0 0,-1 0 0,2 42 0,-5-49 0,0-5 0,0-1 0,0 1 0,-1 0 0,0 0 0,-1 0 0,-2 9 0,2-15 0,0-1 0,1 1 0,-1-1 0,0 0 0,0 0 0,-1 0 0,1 0 0,-1 0 0,0-1 0,1 1 0,-1-1 0,0 1 0,0-1 0,-1 0 0,1 0 0,0-1 0,-1 1 0,1-1 0,-7 2 0,-16 3 0,-1-1 0,0-1 0,0-1 0,0-2 0,-1-1 0,-34-4 0,-16 1 0,39 3 0,17 1 0,0-1 0,0-1 0,1-1 0,-37-8 0,51 8 0,0 0 0,0-1 0,0 0 0,1 0 0,-1-1 0,1 0 0,0 0 0,0-1 0,0 1 0,1-1 0,-1-1 0,1 1 0,0-1 0,1 1 0,0-2 0,0 1 0,-7-13 0,-14-53-1365,17 55-5461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5:1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24575,'0'51'0,"-1"9"0,2 0 0,14 85 0,24 169 0,-39-308-170,1 1-1,-1 0 0,1-1 1,1 1-1,-1-1 0,1 0 1,6 12-1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5:2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24575,'120'-2'0,"129"5"0,-239-1 0,0 0 0,-1 0 0,1 1 0,0 0 0,-1 1 0,0 0 0,0 1 0,0-1 0,-1 2 0,1-1 0,8 9 0,10 10 0,42 46 0,-56-56 0,8 12 0,-2 0 0,0 1 0,-2 1 0,-1 1 0,13 31 0,-24-41 0,0 0 0,-1 1 0,0-1 0,-2 1 0,-1 0 0,0 0 0,-1-1 0,-1 1 0,-1 0 0,-5 23 0,5-37 0,1 1 0,-1-1 0,1 0 0,-2 0 0,1 0 0,-1 0 0,0 0 0,0-1 0,0 1 0,-1-1 0,0 0 0,0 0 0,0 0 0,-1 0 0,0-1 0,1 0 0,-2 0 0,1 0 0,0-1 0,-1 1 0,0-1 0,1-1 0,-7 3 0,-6 1 0,0-2 0,0 0 0,-1-1 0,1-1 0,-1-1 0,-31-1 0,-1-2 0,1 2 0,0 2 0,-63 12 0,62-6-1365,28-6-5461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28.07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0.87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1 105 24575,'142'41'0,"-97"-25"0,1-2 0,1-3 0,0-1 0,0-2 0,66 1 0,925-13 0,-998 2 0,0-2 0,77-19 0,7 0 0,8-1 0,-83 14 0,1 1 0,90-3 0,22 0 0,0 0 0,-134 10 0,-1-1 0,1-1 0,49-14 0,-48 10 0,0 2 0,0 0 0,38-1 0,91-5 101,24-1-1567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4.02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2115 0 24575,'-1'11'0,"-2"0"0,1-1 0,-1 1 0,-1-1 0,0 0 0,0 0 0,-1 0 0,-1-1 0,-9 15 0,-3 6 0,-60 120 0,-50 87 0,48-124 0,30-55 0,35-43 0,0 1 0,-13 21 0,-95 131 0,104-139 0,1 0 0,-17 37 0,-12 23 0,-161 206 0,132-196 0,33-42 0,-92 95 0,97-111 0,2 2 0,2 1 0,-40 66 0,20-28 0,-186 305 0,231-372 0,-1-2 0,0 1 0,-1-1 0,0 0 0,-1-1 0,-1-1 0,0 0 0,0-1 0,-1 0 0,-20 10 0,19-11 0,0 1 0,0 0 0,1 1 0,0 1 0,1 0 0,0 1 0,1 0 0,-17 24 0,23-29 0,0 0 0,-1 0 0,0 0 0,0-1 0,-13 10 0,11-10 0,1 0 0,0 1 0,0 0 0,-10 13 0,-39 44 22,33-39-1409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6.35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1 409 24575,'22'-2'0,"0"0"0,0-2 0,0-1 0,0-1 0,-1 0 0,27-13 0,-16 7 0,63-15 0,34-2 0,-76 15 0,1 3 0,0 1 0,87-2 0,-107 10 0,0-1 0,-1-2 0,49-13 0,42-7 0,-93 20 0,54-17 0,14-3 0,-49 16 0,0-3 0,94-36 0,-75 12 102,-53 26-591,0 1 0,29-11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38.46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268 1 24575,'1'0'0,"0"0"0,-1 1 0,1-1 0,0 1 0,0-1 0,0 1 0,-1-1 0,1 1 0,0-1 0,-1 1 0,1 0 0,-1-1 0,1 1 0,-1 0 0,1-1 0,-1 1 0,1 0 0,-1 0 0,0 0 0,1-1 0,-1 1 0,0 0 0,0 0 0,1 1 0,4 26 0,-4-25 0,6 77 0,-6 157 0,-4-104 0,2-66 0,-2 0 0,-4 0 0,-3-1 0,-2 0 0,-23 70 0,-70 129 0,52-139 0,41-99 0,1 0 0,1 1 0,2 1 0,1 0 0,1 0 0,1 0 0,0 31 0,8 48-23,0-61-424,-2 0-1,-10 92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0.91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1338 24575,'12'-2'0,"-1"0"0,1 0 0,-1-1 0,1-1 0,-1 0 0,0 0 0,-1-1 0,17-11 0,18-6 0,557-251 0,-545 250 0,63-16 0,-63 22 0,74-33 0,-68 18 0,77-53 0,-51 20 0,-57 40 0,68-40 0,2 6 0,-52 29 0,94-41 0,-57 36 0,127-69 0,-130 59 0,-57 33 0,-1-2 0,0 0 0,-1-2 0,43-36 0,-25 14 0,64-43 0,-101 77-124,1 1 0,0-1 0,0 1 0,0 0 0,0 1 0,0-1-1,1 1 1,-1 1 0,1-1 0,11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5:37:43.99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0 24575,'2'3'0,"-1"-1"0,1 1 0,0-1 0,0 1 0,0-1 0,0 0 0,0 0 0,0 0 0,1 0 0,-1 0 0,1 0 0,-1 0 0,1-1 0,-1 0 0,1 1 0,5 0 0,2 4 0,24 11 0,1-1 0,50 16 0,-40-16 0,26 7 0,-48-17 0,0 1 0,-1 1 0,32 16 0,-40-18 0,0 0 0,1-1 0,0-1 0,0 0 0,0-1 0,17 0 0,5 3 0,11 4 0,64 20 0,-38-9 0,2-4 0,142 13 0,-128-20 0,136 32 0,85 29 0,-117-29 0,142 39 0,5 35 0,-164-78 0,224 54 0,-376-86 0,51 4 0,7 1 0,5 3 18,-60-11-364,-1 1 1,1 1-1,39 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82400" y="6540818"/>
            <a:ext cx="5716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3" Type="http://schemas.openxmlformats.org/officeDocument/2006/relationships/image" Target="../media/image61.png"/><Relationship Id="rId7" Type="http://schemas.openxmlformats.org/officeDocument/2006/relationships/image" Target="../media/image68.png"/><Relationship Id="rId12" Type="http://schemas.openxmlformats.org/officeDocument/2006/relationships/customXml" Target="../ink/ink105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customXml" Target="../ink/ink104.xml"/><Relationship Id="rId4" Type="http://schemas.openxmlformats.org/officeDocument/2006/relationships/customXml" Target="../ink/ink101.xml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customXml" Target="../ink/ink111.xml"/><Relationship Id="rId3" Type="http://schemas.openxmlformats.org/officeDocument/2006/relationships/image" Target="../media/image61.png"/><Relationship Id="rId7" Type="http://schemas.openxmlformats.org/officeDocument/2006/relationships/image" Target="../media/image72.png"/><Relationship Id="rId12" Type="http://schemas.openxmlformats.org/officeDocument/2006/relationships/customXml" Target="../ink/ink110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73.png"/><Relationship Id="rId5" Type="http://schemas.openxmlformats.org/officeDocument/2006/relationships/image" Target="../media/image71.png"/><Relationship Id="rId10" Type="http://schemas.openxmlformats.org/officeDocument/2006/relationships/customXml" Target="../ink/ink109.xml"/><Relationship Id="rId4" Type="http://schemas.openxmlformats.org/officeDocument/2006/relationships/customXml" Target="../ink/ink106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MP6Nh3FvU&amp;ab_channel=BarelySociable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9" Type="http://schemas.openxmlformats.org/officeDocument/2006/relationships/image" Target="../media/image27.png"/><Relationship Id="rId21" Type="http://schemas.openxmlformats.org/officeDocument/2006/relationships/image" Target="../media/image18.png"/><Relationship Id="rId34" Type="http://schemas.openxmlformats.org/officeDocument/2006/relationships/customXml" Target="../ink/ink14.xml"/><Relationship Id="rId42" Type="http://schemas.openxmlformats.org/officeDocument/2006/relationships/customXml" Target="../ink/ink18.xml"/><Relationship Id="rId47" Type="http://schemas.openxmlformats.org/officeDocument/2006/relationships/image" Target="../media/image31.png"/><Relationship Id="rId50" Type="http://schemas.openxmlformats.org/officeDocument/2006/relationships/customXml" Target="../ink/ink22.xml"/><Relationship Id="rId55" Type="http://schemas.openxmlformats.org/officeDocument/2006/relationships/image" Target="../media/image35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6" Type="http://schemas.openxmlformats.org/officeDocument/2006/relationships/customXml" Target="../ink/ink5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26.png"/><Relationship Id="rId40" Type="http://schemas.openxmlformats.org/officeDocument/2006/relationships/customXml" Target="../ink/ink17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" Type="http://schemas.openxmlformats.org/officeDocument/2006/relationships/image" Target="../media/image9.svg"/><Relationship Id="rId19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21.png"/><Relationship Id="rId30" Type="http://schemas.openxmlformats.org/officeDocument/2006/relationships/customXml" Target="../ink/ink12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1.xml"/><Relationship Id="rId56" Type="http://schemas.openxmlformats.org/officeDocument/2006/relationships/customXml" Target="../ink/ink25.xml"/><Relationship Id="rId8" Type="http://schemas.openxmlformats.org/officeDocument/2006/relationships/customXml" Target="../ink/ink1.xml"/><Relationship Id="rId51" Type="http://schemas.openxmlformats.org/officeDocument/2006/relationships/image" Target="../media/image33.png"/><Relationship Id="rId3" Type="http://schemas.openxmlformats.org/officeDocument/2006/relationships/image" Target="../media/image7.svg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20" Type="http://schemas.openxmlformats.org/officeDocument/2006/relationships/customXml" Target="../ink/ink7.xml"/><Relationship Id="rId41" Type="http://schemas.openxmlformats.org/officeDocument/2006/relationships/image" Target="../media/image28.png"/><Relationship Id="rId54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2.xml"/><Relationship Id="rId31" Type="http://schemas.openxmlformats.org/officeDocument/2006/relationships/image" Target="../media/image23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9" Type="http://schemas.openxmlformats.org/officeDocument/2006/relationships/image" Target="../media/image51.png"/><Relationship Id="rId21" Type="http://schemas.openxmlformats.org/officeDocument/2006/relationships/image" Target="../media/image42.png"/><Relationship Id="rId34" Type="http://schemas.openxmlformats.org/officeDocument/2006/relationships/customXml" Target="../ink/ink39.xml"/><Relationship Id="rId42" Type="http://schemas.openxmlformats.org/officeDocument/2006/relationships/customXml" Target="../ink/ink43.xml"/><Relationship Id="rId47" Type="http://schemas.openxmlformats.org/officeDocument/2006/relationships/image" Target="../media/image54.png"/><Relationship Id="rId50" Type="http://schemas.openxmlformats.org/officeDocument/2006/relationships/customXml" Target="../ink/ink47.xml"/><Relationship Id="rId55" Type="http://schemas.openxmlformats.org/officeDocument/2006/relationships/image" Target="../media/image58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6" Type="http://schemas.openxmlformats.org/officeDocument/2006/relationships/customXml" Target="../ink/ink30.xml"/><Relationship Id="rId29" Type="http://schemas.openxmlformats.org/officeDocument/2006/relationships/image" Target="../media/image46.png"/><Relationship Id="rId11" Type="http://schemas.openxmlformats.org/officeDocument/2006/relationships/image" Target="../media/image37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37" Type="http://schemas.openxmlformats.org/officeDocument/2006/relationships/image" Target="../media/image50.png"/><Relationship Id="rId40" Type="http://schemas.openxmlformats.org/officeDocument/2006/relationships/customXml" Target="../ink/ink42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" Type="http://schemas.openxmlformats.org/officeDocument/2006/relationships/image" Target="../media/image9.svg"/><Relationship Id="rId19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45.png"/><Relationship Id="rId30" Type="http://schemas.openxmlformats.org/officeDocument/2006/relationships/customXml" Target="../ink/ink37.xml"/><Relationship Id="rId35" Type="http://schemas.openxmlformats.org/officeDocument/2006/relationships/image" Target="../media/image49.png"/><Relationship Id="rId43" Type="http://schemas.openxmlformats.org/officeDocument/2006/relationships/image" Target="../media/image29.png"/><Relationship Id="rId48" Type="http://schemas.openxmlformats.org/officeDocument/2006/relationships/customXml" Target="../ink/ink46.xml"/><Relationship Id="rId56" Type="http://schemas.openxmlformats.org/officeDocument/2006/relationships/customXml" Target="../ink/ink50.xml"/><Relationship Id="rId8" Type="http://schemas.openxmlformats.org/officeDocument/2006/relationships/customXml" Target="../ink/ink26.xml"/><Relationship Id="rId51" Type="http://schemas.openxmlformats.org/officeDocument/2006/relationships/image" Target="../media/image56.png"/><Relationship Id="rId3" Type="http://schemas.openxmlformats.org/officeDocument/2006/relationships/image" Target="../media/image7.svg"/><Relationship Id="rId12" Type="http://schemas.openxmlformats.org/officeDocument/2006/relationships/customXml" Target="../ink/ink28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41.xml"/><Relationship Id="rId46" Type="http://schemas.openxmlformats.org/officeDocument/2006/relationships/customXml" Target="../ink/ink45.xml"/><Relationship Id="rId20" Type="http://schemas.openxmlformats.org/officeDocument/2006/relationships/customXml" Target="../ink/ink32.xml"/><Relationship Id="rId41" Type="http://schemas.openxmlformats.org/officeDocument/2006/relationships/image" Target="../media/image52.png"/><Relationship Id="rId54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36.xml"/><Relationship Id="rId36" Type="http://schemas.openxmlformats.org/officeDocument/2006/relationships/customXml" Target="../ink/ink40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" Type="http://schemas.openxmlformats.org/officeDocument/2006/relationships/customXml" Target="../ink/ink27.xml"/><Relationship Id="rId31" Type="http://schemas.openxmlformats.org/officeDocument/2006/relationships/image" Target="../media/image47.png"/><Relationship Id="rId44" Type="http://schemas.openxmlformats.org/officeDocument/2006/relationships/customXml" Target="../ink/ink44.xml"/><Relationship Id="rId52" Type="http://schemas.openxmlformats.org/officeDocument/2006/relationships/customXml" Target="../ink/ink4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51.png"/><Relationship Id="rId21" Type="http://schemas.openxmlformats.org/officeDocument/2006/relationships/image" Target="../media/image42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54.png"/><Relationship Id="rId50" Type="http://schemas.openxmlformats.org/officeDocument/2006/relationships/customXml" Target="../ink/ink72.xml"/><Relationship Id="rId55" Type="http://schemas.openxmlformats.org/officeDocument/2006/relationships/image" Target="../media/image58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6" Type="http://schemas.openxmlformats.org/officeDocument/2006/relationships/customXml" Target="../ink/ink55.xml"/><Relationship Id="rId29" Type="http://schemas.openxmlformats.org/officeDocument/2006/relationships/image" Target="../media/image46.png"/><Relationship Id="rId11" Type="http://schemas.openxmlformats.org/officeDocument/2006/relationships/image" Target="../media/image37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50.png"/><Relationship Id="rId40" Type="http://schemas.openxmlformats.org/officeDocument/2006/relationships/customXml" Target="../ink/ink67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8" Type="http://schemas.openxmlformats.org/officeDocument/2006/relationships/image" Target="../media/image12.jpeg"/><Relationship Id="rId5" Type="http://schemas.openxmlformats.org/officeDocument/2006/relationships/image" Target="../media/image9.svg"/><Relationship Id="rId61" Type="http://schemas.openxmlformats.org/officeDocument/2006/relationships/image" Target="../media/image15.jpeg"/><Relationship Id="rId19" Type="http://schemas.openxmlformats.org/officeDocument/2006/relationships/image" Target="../media/image41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45.png"/><Relationship Id="rId30" Type="http://schemas.openxmlformats.org/officeDocument/2006/relationships/customXml" Target="../ink/ink62.xml"/><Relationship Id="rId35" Type="http://schemas.openxmlformats.org/officeDocument/2006/relationships/image" Target="../media/image49.png"/><Relationship Id="rId43" Type="http://schemas.openxmlformats.org/officeDocument/2006/relationships/image" Target="../media/image29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8" Type="http://schemas.openxmlformats.org/officeDocument/2006/relationships/customXml" Target="../ink/ink51.xml"/><Relationship Id="rId51" Type="http://schemas.openxmlformats.org/officeDocument/2006/relationships/image" Target="../media/image56.png"/><Relationship Id="rId3" Type="http://schemas.openxmlformats.org/officeDocument/2006/relationships/image" Target="../media/image7.svg"/><Relationship Id="rId12" Type="http://schemas.openxmlformats.org/officeDocument/2006/relationships/customXml" Target="../ink/ink53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13.jpeg"/><Relationship Id="rId20" Type="http://schemas.openxmlformats.org/officeDocument/2006/relationships/customXml" Target="../ink/ink57.xml"/><Relationship Id="rId41" Type="http://schemas.openxmlformats.org/officeDocument/2006/relationships/image" Target="../media/image52.png"/><Relationship Id="rId54" Type="http://schemas.openxmlformats.org/officeDocument/2006/relationships/customXml" Target="../ink/ink74.xml"/><Relationship Id="rId6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" Type="http://schemas.openxmlformats.org/officeDocument/2006/relationships/customXml" Target="../ink/ink52.xml"/><Relationship Id="rId31" Type="http://schemas.openxmlformats.org/officeDocument/2006/relationships/image" Target="../media/image47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9" Type="http://schemas.openxmlformats.org/officeDocument/2006/relationships/image" Target="../media/image51.png"/><Relationship Id="rId21" Type="http://schemas.openxmlformats.org/officeDocument/2006/relationships/image" Target="../media/image42.png"/><Relationship Id="rId34" Type="http://schemas.openxmlformats.org/officeDocument/2006/relationships/customXml" Target="../ink/ink89.xml"/><Relationship Id="rId42" Type="http://schemas.openxmlformats.org/officeDocument/2006/relationships/customXml" Target="../ink/ink93.xml"/><Relationship Id="rId47" Type="http://schemas.openxmlformats.org/officeDocument/2006/relationships/image" Target="../media/image54.png"/><Relationship Id="rId50" Type="http://schemas.openxmlformats.org/officeDocument/2006/relationships/customXml" Target="../ink/ink97.xml"/><Relationship Id="rId55" Type="http://schemas.openxmlformats.org/officeDocument/2006/relationships/image" Target="../media/image58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6" Type="http://schemas.openxmlformats.org/officeDocument/2006/relationships/customXml" Target="../ink/ink80.xml"/><Relationship Id="rId29" Type="http://schemas.openxmlformats.org/officeDocument/2006/relationships/image" Target="../media/image46.png"/><Relationship Id="rId11" Type="http://schemas.openxmlformats.org/officeDocument/2006/relationships/image" Target="../media/image37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50.png"/><Relationship Id="rId40" Type="http://schemas.openxmlformats.org/officeDocument/2006/relationships/customXml" Target="../ink/ink92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8" Type="http://schemas.openxmlformats.org/officeDocument/2006/relationships/image" Target="../media/image12.jpeg"/><Relationship Id="rId5" Type="http://schemas.openxmlformats.org/officeDocument/2006/relationships/image" Target="../media/image9.svg"/><Relationship Id="rId61" Type="http://schemas.openxmlformats.org/officeDocument/2006/relationships/image" Target="../media/image15.jpeg"/><Relationship Id="rId19" Type="http://schemas.openxmlformats.org/officeDocument/2006/relationships/image" Target="../media/image41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45.png"/><Relationship Id="rId30" Type="http://schemas.openxmlformats.org/officeDocument/2006/relationships/customXml" Target="../ink/ink87.xml"/><Relationship Id="rId35" Type="http://schemas.openxmlformats.org/officeDocument/2006/relationships/image" Target="../media/image49.png"/><Relationship Id="rId43" Type="http://schemas.openxmlformats.org/officeDocument/2006/relationships/image" Target="../media/image29.png"/><Relationship Id="rId48" Type="http://schemas.openxmlformats.org/officeDocument/2006/relationships/customXml" Target="../ink/ink96.xml"/><Relationship Id="rId56" Type="http://schemas.openxmlformats.org/officeDocument/2006/relationships/customXml" Target="../ink/ink100.xml"/><Relationship Id="rId8" Type="http://schemas.openxmlformats.org/officeDocument/2006/relationships/customXml" Target="../ink/ink76.xml"/><Relationship Id="rId51" Type="http://schemas.openxmlformats.org/officeDocument/2006/relationships/image" Target="../media/image56.png"/><Relationship Id="rId3" Type="http://schemas.openxmlformats.org/officeDocument/2006/relationships/image" Target="../media/image7.svg"/><Relationship Id="rId12" Type="http://schemas.openxmlformats.org/officeDocument/2006/relationships/customXml" Target="../ink/ink78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59" Type="http://schemas.openxmlformats.org/officeDocument/2006/relationships/image" Target="../media/image13.jpeg"/><Relationship Id="rId20" Type="http://schemas.openxmlformats.org/officeDocument/2006/relationships/customXml" Target="../ink/ink82.xml"/><Relationship Id="rId41" Type="http://schemas.openxmlformats.org/officeDocument/2006/relationships/image" Target="../media/image52.png"/><Relationship Id="rId54" Type="http://schemas.openxmlformats.org/officeDocument/2006/relationships/customXml" Target="../ink/ink99.xml"/><Relationship Id="rId6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" Type="http://schemas.openxmlformats.org/officeDocument/2006/relationships/customXml" Target="../ink/ink77.xml"/><Relationship Id="rId31" Type="http://schemas.openxmlformats.org/officeDocument/2006/relationships/image" Target="../media/image47.png"/><Relationship Id="rId44" Type="http://schemas.openxmlformats.org/officeDocument/2006/relationships/customXml" Target="../ink/ink94.xml"/><Relationship Id="rId52" Type="http://schemas.openxmlformats.org/officeDocument/2006/relationships/customXml" Target="../ink/ink98.xml"/><Relationship Id="rId6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2818" y="1065595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solidFill>
                  <a:schemeClr val="bg1"/>
                </a:solidFill>
                <a:latin typeface="Arial"/>
                <a:cs typeface="Arial"/>
              </a:rPr>
              <a:t>CSCI</a:t>
            </a:r>
            <a:r>
              <a:rPr sz="6000" b="1" spc="-3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chemeClr val="bg1"/>
                </a:solidFill>
                <a:latin typeface="Arial"/>
                <a:cs typeface="Arial"/>
              </a:rPr>
              <a:t>466:</a:t>
            </a:r>
            <a:r>
              <a:rPr sz="6000" b="1" spc="-3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6000" b="1" spc="-130" dirty="0">
                <a:solidFill>
                  <a:schemeClr val="bg1"/>
                </a:solidFill>
                <a:latin typeface="Arial"/>
                <a:cs typeface="Arial"/>
              </a:rPr>
              <a:t>Networks</a:t>
            </a:r>
            <a:endParaRPr sz="60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Halloween Special</a:t>
            </a:r>
            <a:r>
              <a:rPr sz="28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28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TOR, Dark Net, Anonymity 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  <a:solidFill>
            <a:schemeClr val="accent6">
              <a:lumMod val="7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6">
              <a:lumMod val="75000"/>
            </a:schemeClr>
          </a:solidFill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https://www.cs.montana.edu/pearsall/classes/fall2022/466/main.html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26" name="Picture 2" descr="Amazon.com: My Super Star Cute Garfield The Cat Plush Dolls Gifts Toys  Plush Pillows Boys Girls Yellow Cat Animal Cartoon Figures … (12'') : Toys  &amp; Games">
            <a:extLst>
              <a:ext uri="{FF2B5EF4-FFF2-40B4-BE49-F238E27FC236}">
                <a16:creationId xmlns:a16="http://schemas.microsoft.com/office/drawing/2014/main" id="{38E24FE8-CE2D-D9B7-5552-1658E7D9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89" y="3115109"/>
            <a:ext cx="1851901" cy="22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55444F-7076-8CAA-402E-0FA3C73A7D7C}"/>
              </a:ext>
            </a:extLst>
          </p:cNvPr>
          <p:cNvSpPr txBox="1"/>
          <p:nvPr/>
        </p:nvSpPr>
        <p:spPr>
          <a:xfrm>
            <a:off x="8763000" y="4301107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Trigger warning: We will </a:t>
            </a:r>
            <a:r>
              <a:rPr lang="en-US" i="1" u="sng" dirty="0">
                <a:solidFill>
                  <a:schemeClr val="bg1"/>
                </a:solidFill>
              </a:rPr>
              <a:t>briefly</a:t>
            </a:r>
            <a:r>
              <a:rPr lang="en-US" i="1" dirty="0">
                <a:solidFill>
                  <a:schemeClr val="bg1"/>
                </a:solidFill>
              </a:rPr>
              <a:t> be mentioning sexual abuse and exploitation via the internet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476DEC-AFA5-A74A-1720-59ED1F25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68674"/>
            <a:ext cx="2280608" cy="228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Jack-O-Lantern outline">
            <a:extLst>
              <a:ext uri="{FF2B5EF4-FFF2-40B4-BE49-F238E27FC236}">
                <a16:creationId xmlns:a16="http://schemas.microsoft.com/office/drawing/2014/main" id="{BCB0CFAB-0645-9601-720F-7B4580F3B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1200" y="1827106"/>
            <a:ext cx="914400" cy="914400"/>
          </a:xfrm>
          <a:prstGeom prst="rect">
            <a:avLst/>
          </a:prstGeom>
        </p:spPr>
      </p:pic>
      <p:pic>
        <p:nvPicPr>
          <p:cNvPr id="19" name="Graphic 18" descr="Jack-O-Lantern outline">
            <a:extLst>
              <a:ext uri="{FF2B5EF4-FFF2-40B4-BE49-F238E27FC236}">
                <a16:creationId xmlns:a16="http://schemas.microsoft.com/office/drawing/2014/main" id="{C75E2C29-BF8E-4375-3860-C1F63E1CC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7060" y="174498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Tor Architecture and its Inherent Security Implications | by Garrett  Kaufmann | Medium">
            <a:extLst>
              <a:ext uri="{FF2B5EF4-FFF2-40B4-BE49-F238E27FC236}">
                <a16:creationId xmlns:a16="http://schemas.microsoft.com/office/drawing/2014/main" id="{6FEB40FD-D8A0-70A5-D380-A4DD6504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84556"/>
            <a:ext cx="8022431" cy="5154209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EAA40-42BB-84AC-AADF-0EC545293A2A}"/>
                  </a:ext>
                </a:extLst>
              </p14:cNvPr>
              <p14:cNvContentPartPr/>
              <p14:nvPr/>
            </p14:nvContentPartPr>
            <p14:xfrm>
              <a:off x="4225357" y="3050098"/>
              <a:ext cx="1760760" cy="155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EAA40-42BB-84AC-AADF-0EC545293A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9717" y="3014098"/>
                <a:ext cx="1832400" cy="162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D2A048B-2380-9A57-4E66-332BEEF62C33}"/>
              </a:ext>
            </a:extLst>
          </p:cNvPr>
          <p:cNvGrpSpPr/>
          <p:nvPr/>
        </p:nvGrpSpPr>
        <p:grpSpPr>
          <a:xfrm>
            <a:off x="4033837" y="1685698"/>
            <a:ext cx="163440" cy="340920"/>
            <a:chOff x="4033837" y="1685698"/>
            <a:chExt cx="1634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2F1A9C-EDA8-0FB3-B11B-CF23DE9A4C08}"/>
                    </a:ext>
                  </a:extLst>
                </p14:cNvPr>
                <p14:cNvContentPartPr/>
                <p14:nvPr/>
              </p14:nvContentPartPr>
              <p14:xfrm>
                <a:off x="4033837" y="1685698"/>
                <a:ext cx="163440" cy="15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2F1A9C-EDA8-0FB3-B11B-CF23DE9A4C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8197" y="1650058"/>
                  <a:ext cx="235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43BC4E-BFDB-02F3-E426-9A48118C6D31}"/>
                    </a:ext>
                  </a:extLst>
                </p14:cNvPr>
                <p14:cNvContentPartPr/>
                <p14:nvPr/>
              </p14:nvContentPartPr>
              <p14:xfrm>
                <a:off x="4100077" y="202625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43BC4E-BFDB-02F3-E426-9A48118C6D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64437" y="199025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307792-99F3-C82A-2BB9-E492708FB940}"/>
              </a:ext>
            </a:extLst>
          </p:cNvPr>
          <p:cNvGrpSpPr/>
          <p:nvPr/>
        </p:nvGrpSpPr>
        <p:grpSpPr>
          <a:xfrm>
            <a:off x="6428917" y="4222258"/>
            <a:ext cx="235800" cy="358920"/>
            <a:chOff x="6428917" y="4222258"/>
            <a:chExt cx="23580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F1ACA0-E51F-A618-530D-C888CE69765B}"/>
                    </a:ext>
                  </a:extLst>
                </p14:cNvPr>
                <p14:cNvContentPartPr/>
                <p14:nvPr/>
              </p14:nvContentPartPr>
              <p14:xfrm>
                <a:off x="6445477" y="4222258"/>
                <a:ext cx="219240" cy="22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F1ACA0-E51F-A618-530D-C888CE6976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09837" y="4186258"/>
                  <a:ext cx="290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93E3CC-738E-5DC5-7A09-7457877DD1B4}"/>
                    </a:ext>
                  </a:extLst>
                </p14:cNvPr>
                <p14:cNvContentPartPr/>
                <p14:nvPr/>
              </p14:nvContentPartPr>
              <p14:xfrm>
                <a:off x="6428917" y="458081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93E3CC-738E-5DC5-7A09-7457877DD1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92917" y="454481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24F9FB-FFE6-54C1-7DB3-827860D795D6}"/>
              </a:ext>
            </a:extLst>
          </p:cNvPr>
          <p:cNvSpPr txBox="1"/>
          <p:nvPr/>
        </p:nvSpPr>
        <p:spPr>
          <a:xfrm>
            <a:off x="9220200" y="183797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this Node’s perspective it only can see the previous node and the next node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916ED-7070-DEAC-0023-0C0AE211E045}"/>
              </a:ext>
            </a:extLst>
          </p:cNvPr>
          <p:cNvSpPr txBox="1"/>
          <p:nvPr/>
        </p:nvSpPr>
        <p:spPr>
          <a:xfrm>
            <a:off x="9207631" y="352500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has no idea who the original sender was</a:t>
            </a:r>
          </a:p>
        </p:txBody>
      </p:sp>
    </p:spTree>
    <p:extLst>
      <p:ext uri="{BB962C8B-B14F-4D97-AF65-F5344CB8AC3E}">
        <p14:creationId xmlns:p14="http://schemas.microsoft.com/office/powerpoint/2010/main" val="398316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Tor Architecture and its Inherent Security Implications | by Garrett  Kaufmann | Medium">
            <a:extLst>
              <a:ext uri="{FF2B5EF4-FFF2-40B4-BE49-F238E27FC236}">
                <a16:creationId xmlns:a16="http://schemas.microsoft.com/office/drawing/2014/main" id="{6FEB40FD-D8A0-70A5-D380-A4DD6504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1" y="812054"/>
            <a:ext cx="8022431" cy="5154209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EAA40-42BB-84AC-AADF-0EC545293A2A}"/>
                  </a:ext>
                </a:extLst>
              </p14:cNvPr>
              <p14:cNvContentPartPr/>
              <p14:nvPr/>
            </p14:nvContentPartPr>
            <p14:xfrm>
              <a:off x="3961789" y="3009218"/>
              <a:ext cx="1760760" cy="155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EAA40-42BB-84AC-AADF-0EC545293A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5782" y="2973226"/>
                <a:ext cx="1832415" cy="1622503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D2A048B-2380-9A57-4E66-332BEEF62C33}"/>
              </a:ext>
            </a:extLst>
          </p:cNvPr>
          <p:cNvGrpSpPr/>
          <p:nvPr/>
        </p:nvGrpSpPr>
        <p:grpSpPr>
          <a:xfrm>
            <a:off x="3505200" y="1658851"/>
            <a:ext cx="163440" cy="340920"/>
            <a:chOff x="4033837" y="1685698"/>
            <a:chExt cx="1634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2F1A9C-EDA8-0FB3-B11B-CF23DE9A4C08}"/>
                    </a:ext>
                  </a:extLst>
                </p14:cNvPr>
                <p14:cNvContentPartPr/>
                <p14:nvPr/>
              </p14:nvContentPartPr>
              <p14:xfrm>
                <a:off x="4033837" y="1685698"/>
                <a:ext cx="163440" cy="15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2F1A9C-EDA8-0FB3-B11B-CF23DE9A4C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7837" y="1649698"/>
                  <a:ext cx="235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43BC4E-BFDB-02F3-E426-9A48118C6D31}"/>
                    </a:ext>
                  </a:extLst>
                </p14:cNvPr>
                <p14:cNvContentPartPr/>
                <p14:nvPr/>
              </p14:nvContentPartPr>
              <p14:xfrm>
                <a:off x="4100077" y="202625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43BC4E-BFDB-02F3-E426-9A48118C6D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64077" y="199025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307792-99F3-C82A-2BB9-E492708FB940}"/>
              </a:ext>
            </a:extLst>
          </p:cNvPr>
          <p:cNvGrpSpPr/>
          <p:nvPr/>
        </p:nvGrpSpPr>
        <p:grpSpPr>
          <a:xfrm>
            <a:off x="6184853" y="4209573"/>
            <a:ext cx="235800" cy="358920"/>
            <a:chOff x="6428917" y="4222258"/>
            <a:chExt cx="23580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F1ACA0-E51F-A618-530D-C888CE69765B}"/>
                    </a:ext>
                  </a:extLst>
                </p14:cNvPr>
                <p14:cNvContentPartPr/>
                <p14:nvPr/>
              </p14:nvContentPartPr>
              <p14:xfrm>
                <a:off x="6445477" y="4222258"/>
                <a:ext cx="219240" cy="22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F1ACA0-E51F-A618-530D-C888CE6976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09418" y="4186315"/>
                  <a:ext cx="290998" cy="297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93E3CC-738E-5DC5-7A09-7457877DD1B4}"/>
                    </a:ext>
                  </a:extLst>
                </p14:cNvPr>
                <p14:cNvContentPartPr/>
                <p14:nvPr/>
              </p14:nvContentPartPr>
              <p14:xfrm>
                <a:off x="6428917" y="4580818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93E3CC-738E-5DC5-7A09-7457877DD1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92917" y="454481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0C845F-386B-8BAF-B1F0-BFEDC7615E85}"/>
                  </a:ext>
                </a:extLst>
              </p14:cNvPr>
              <p14:cNvContentPartPr/>
              <p14:nvPr/>
            </p14:nvContentPartPr>
            <p14:xfrm>
              <a:off x="7170517" y="4061698"/>
              <a:ext cx="2142720" cy="597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0C845F-386B-8BAF-B1F0-BFEDC7615E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34877" y="4026058"/>
                <a:ext cx="2214360" cy="669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2BB8ED6-73F7-D749-0CE3-ADA2A55A2C69}"/>
              </a:ext>
            </a:extLst>
          </p:cNvPr>
          <p:cNvSpPr txBox="1"/>
          <p:nvPr/>
        </p:nvSpPr>
        <p:spPr>
          <a:xfrm>
            <a:off x="8699554" y="2883905"/>
            <a:ext cx="3162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totally safe. Messages leaving an “exit node” will be in cleartext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A6820-1A1B-53FA-AF50-A980BBCF8952}"/>
              </a:ext>
            </a:extLst>
          </p:cNvPr>
          <p:cNvSpPr txBox="1"/>
          <p:nvPr/>
        </p:nvSpPr>
        <p:spPr>
          <a:xfrm>
            <a:off x="8839200" y="495300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path each time!</a:t>
            </a:r>
          </a:p>
        </p:txBody>
      </p:sp>
    </p:spTree>
    <p:extLst>
      <p:ext uri="{BB962C8B-B14F-4D97-AF65-F5344CB8AC3E}">
        <p14:creationId xmlns:p14="http://schemas.microsoft.com/office/powerpoint/2010/main" val="425355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Encrypted throughout the entire process. Cant tell who sent what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Browser can be found online as a modified version of Firefox (Slow)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You can visit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onion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links</a:t>
            </a: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9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CF5378-64A6-E882-11CC-66F892C824DE}"/>
              </a:ext>
            </a:extLst>
          </p:cNvPr>
          <p:cNvSpPr txBox="1"/>
          <p:nvPr/>
        </p:nvSpPr>
        <p:spPr>
          <a:xfrm>
            <a:off x="533400" y="1219200"/>
            <a:ext cx="967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Onion Links </a:t>
            </a:r>
            <a:r>
              <a:rPr lang="en-US" sz="2400" dirty="0">
                <a:solidFill>
                  <a:schemeClr val="bg1"/>
                </a:solidFill>
              </a:rPr>
              <a:t>websites that are not accessible by normal web browser</a:t>
            </a:r>
          </a:p>
          <a:p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.onion instead of .com,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.net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03174-B1DD-0960-AC58-5C45C1387C07}"/>
              </a:ext>
            </a:extLst>
          </p:cNvPr>
          <p:cNvSpPr txBox="1"/>
          <p:nvPr/>
        </p:nvSpPr>
        <p:spPr>
          <a:xfrm>
            <a:off x="6096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52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CF5378-64A6-E882-11CC-66F892C824DE}"/>
              </a:ext>
            </a:extLst>
          </p:cNvPr>
          <p:cNvSpPr txBox="1"/>
          <p:nvPr/>
        </p:nvSpPr>
        <p:spPr>
          <a:xfrm>
            <a:off x="533400" y="1219200"/>
            <a:ext cx="967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Onion Links </a:t>
            </a:r>
            <a:r>
              <a:rPr lang="en-US" sz="2400" dirty="0">
                <a:solidFill>
                  <a:schemeClr val="bg1"/>
                </a:solidFill>
              </a:rPr>
              <a:t>websites that are not accessible by normal web browser</a:t>
            </a:r>
          </a:p>
          <a:p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.onion instead of .com,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.net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03174-B1DD-0960-AC58-5C45C1387C07}"/>
              </a:ext>
            </a:extLst>
          </p:cNvPr>
          <p:cNvSpPr txBox="1"/>
          <p:nvPr/>
        </p:nvSpPr>
        <p:spPr>
          <a:xfrm>
            <a:off x="609600" y="2971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4931C-8CFB-14E6-8AC1-65538ACA527E}"/>
              </a:ext>
            </a:extLst>
          </p:cNvPr>
          <p:cNvSpPr txBox="1"/>
          <p:nvPr/>
        </p:nvSpPr>
        <p:spPr>
          <a:xfrm>
            <a:off x="457200" y="2406133"/>
            <a:ext cx="874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next need to understand how search engines store, or </a:t>
            </a:r>
            <a:r>
              <a:rPr lang="en-US" sz="2000" b="1" dirty="0">
                <a:solidFill>
                  <a:schemeClr val="bg1"/>
                </a:solidFill>
              </a:rPr>
              <a:t>index</a:t>
            </a:r>
            <a:r>
              <a:rPr lang="en-US" sz="2000" dirty="0">
                <a:solidFill>
                  <a:schemeClr val="bg1"/>
                </a:solidFill>
              </a:rPr>
              <a:t> webpages</a:t>
            </a:r>
          </a:p>
        </p:txBody>
      </p:sp>
      <p:pic>
        <p:nvPicPr>
          <p:cNvPr id="7" name="Picture 2" descr="So what actually is a &quot;Search Engine Index&quot;? - The Army of Flying Monkeys">
            <a:extLst>
              <a:ext uri="{FF2B5EF4-FFF2-40B4-BE49-F238E27FC236}">
                <a16:creationId xmlns:a16="http://schemas.microsoft.com/office/drawing/2014/main" id="{E61585AE-4E23-2AC5-6710-42C30C870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36" y="3341132"/>
            <a:ext cx="6662350" cy="275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AFB1B5-A0DA-7D5F-055F-E58F5E54547D}"/>
              </a:ext>
            </a:extLst>
          </p:cNvPr>
          <p:cNvSpPr txBox="1"/>
          <p:nvPr/>
        </p:nvSpPr>
        <p:spPr>
          <a:xfrm>
            <a:off x="533400" y="3304096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Web browsers will utilize a </a:t>
            </a:r>
            <a:r>
              <a:rPr lang="en-US" sz="2000" b="1" dirty="0">
                <a:solidFill>
                  <a:schemeClr val="bg1"/>
                </a:solidFill>
              </a:rPr>
              <a:t>web crawler </a:t>
            </a:r>
            <a:r>
              <a:rPr lang="en-US" sz="2000" dirty="0">
                <a:solidFill>
                  <a:schemeClr val="bg1"/>
                </a:solidFill>
              </a:rPr>
              <a:t>that automatically scans the internet and pulls the </a:t>
            </a:r>
            <a:r>
              <a:rPr lang="en-US" sz="2000" u="sng" dirty="0">
                <a:solidFill>
                  <a:schemeClr val="bg1"/>
                </a:solidFill>
              </a:rPr>
              <a:t>static</a:t>
            </a:r>
            <a:r>
              <a:rPr lang="en-US" sz="2000" dirty="0">
                <a:solidFill>
                  <a:schemeClr val="bg1"/>
                </a:solidFill>
              </a:rPr>
              <a:t>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DEFBC-F58B-EA28-61E3-430C2C84A74B}"/>
              </a:ext>
            </a:extLst>
          </p:cNvPr>
          <p:cNvSpPr txBox="1"/>
          <p:nvPr/>
        </p:nvSpPr>
        <p:spPr>
          <a:xfrm>
            <a:off x="496478" y="4543426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content is put into a database (the same database we use when we search  for stuff)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827F7-EBBB-3B44-ECD8-8C47AC6002C7}"/>
              </a:ext>
            </a:extLst>
          </p:cNvPr>
          <p:cNvSpPr txBox="1"/>
          <p:nvPr/>
        </p:nvSpPr>
        <p:spPr>
          <a:xfrm>
            <a:off x="457200" y="567207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special algorithm is used to rank indexed content based on relevancy</a:t>
            </a:r>
          </a:p>
        </p:txBody>
      </p:sp>
    </p:spTree>
    <p:extLst>
      <p:ext uri="{BB962C8B-B14F-4D97-AF65-F5344CB8AC3E}">
        <p14:creationId xmlns:p14="http://schemas.microsoft.com/office/powerpoint/2010/main" val="35866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Encrypted throughout the entire process. Cant tell who sent what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Browser can be found online as a modified version of Firefox (Slow)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You can visit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onion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links</a:t>
            </a: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20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Encrypted throughout the entire process. Cant tell who sent what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Browser can be found online as a modified version of Firefox (Slow)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You can visit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onion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links</a:t>
            </a: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CB550F-826D-28F3-DE93-8FA640EB0591}"/>
              </a:ext>
            </a:extLst>
          </p:cNvPr>
          <p:cNvSpPr txBox="1"/>
          <p:nvPr/>
        </p:nvSpPr>
        <p:spPr>
          <a:xfrm>
            <a:off x="100076" y="4572000"/>
            <a:ext cx="619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“</a:t>
            </a: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Good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” uses for TOR browser:</a:t>
            </a:r>
          </a:p>
        </p:txBody>
      </p:sp>
    </p:spTree>
    <p:extLst>
      <p:ext uri="{BB962C8B-B14F-4D97-AF65-F5344CB8AC3E}">
        <p14:creationId xmlns:p14="http://schemas.microsoft.com/office/powerpoint/2010/main" val="142533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Encrypted throughout the entire process. Cant tell who sent what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Browser can be found online as a modified version of Firefox (Slow)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You can visit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onion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links</a:t>
            </a: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CB550F-826D-28F3-DE93-8FA640EB0591}"/>
              </a:ext>
            </a:extLst>
          </p:cNvPr>
          <p:cNvSpPr txBox="1"/>
          <p:nvPr/>
        </p:nvSpPr>
        <p:spPr>
          <a:xfrm>
            <a:off x="100076" y="4572000"/>
            <a:ext cx="10796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“</a:t>
            </a: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Good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” uses for TOR browser: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Online privacy, Governments that censor and heavily monitor the internet</a:t>
            </a:r>
          </a:p>
        </p:txBody>
      </p:sp>
    </p:spTree>
    <p:extLst>
      <p:ext uri="{BB962C8B-B14F-4D97-AF65-F5344CB8AC3E}">
        <p14:creationId xmlns:p14="http://schemas.microsoft.com/office/powerpoint/2010/main" val="8533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Encrypted throughout the entire process. Cant tell who sent what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Browser can be found online as a modified version of Firefox (Slow)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You can visit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onion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links</a:t>
            </a: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CB550F-826D-28F3-DE93-8FA640EB0591}"/>
              </a:ext>
            </a:extLst>
          </p:cNvPr>
          <p:cNvSpPr txBox="1"/>
          <p:nvPr/>
        </p:nvSpPr>
        <p:spPr>
          <a:xfrm>
            <a:off x="100076" y="4572000"/>
            <a:ext cx="107965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“Good” uses for TOR browser: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Online privacy, Governments that censor and heavily monitor the internet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“</a:t>
            </a:r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Bad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” uses for TOR browser: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207256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82400" y="6540818"/>
            <a:ext cx="57162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Encrypted throughout the entire process. Cant tell who sent what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Browser can be found online as a modified version of Firefox (Slow)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You can visit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onion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 links</a:t>
            </a: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CB550F-826D-28F3-DE93-8FA640EB0591}"/>
              </a:ext>
            </a:extLst>
          </p:cNvPr>
          <p:cNvSpPr txBox="1"/>
          <p:nvPr/>
        </p:nvSpPr>
        <p:spPr>
          <a:xfrm>
            <a:off x="100076" y="4572000"/>
            <a:ext cx="107965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“Good” uses for TOR browser: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Online privacy, Governments that censor and heavily monitor the internet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“Bad” uses for TOR browser: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Criminal Activity that is difficult to track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1281F0-F2A2-62F1-D09C-F0ED0E4610B3}"/>
              </a:ext>
            </a:extLst>
          </p:cNvPr>
          <p:cNvSpPr/>
          <p:nvPr/>
        </p:nvSpPr>
        <p:spPr>
          <a:xfrm>
            <a:off x="7986551" y="5486400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Practically impossible to conduct mass surveillance</a:t>
            </a:r>
          </a:p>
        </p:txBody>
      </p:sp>
    </p:spTree>
    <p:extLst>
      <p:ext uri="{BB962C8B-B14F-4D97-AF65-F5344CB8AC3E}">
        <p14:creationId xmlns:p14="http://schemas.microsoft.com/office/powerpoint/2010/main" val="121519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2833" y="1346674"/>
            <a:ext cx="6347460" cy="7308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Monday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(10/</a:t>
            </a:r>
            <a:r>
              <a:rPr lang="en-US" sz="2000" spc="-10" dirty="0">
                <a:latin typeface="Arial"/>
                <a:cs typeface="Arial"/>
              </a:rPr>
              <a:t>24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464184" indent="-287020">
              <a:lnSpc>
                <a:spcPct val="100000"/>
              </a:lnSpc>
              <a:spcBef>
                <a:spcPts val="470"/>
              </a:spcBef>
              <a:buChar char="•"/>
              <a:tabLst>
                <a:tab pos="464184" algn="l"/>
                <a:tab pos="464820" algn="l"/>
              </a:tabLst>
            </a:pPr>
            <a:r>
              <a:rPr lang="en-US" dirty="0">
                <a:latin typeface="Arial"/>
                <a:cs typeface="Arial"/>
              </a:rPr>
              <a:t>Email/DM me if you need to chat or have questions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833" y="4343400"/>
            <a:ext cx="3729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HW2 Released. Due one week from today (10/28)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2527027"/>
            <a:ext cx="579628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PA2 due </a:t>
            </a:r>
            <a:r>
              <a:rPr lang="en-US" sz="2400" b="1" dirty="0">
                <a:latin typeface="Arial"/>
                <a:cs typeface="Arial"/>
              </a:rPr>
              <a:t>tonight</a:t>
            </a:r>
            <a:r>
              <a:rPr lang="en-US" sz="2400" dirty="0">
                <a:latin typeface="Arial"/>
                <a:cs typeface="Arial"/>
              </a:rPr>
              <a:t>* at 11:59 PM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 You can submit it any time this weekend without a late pass and you won’t lose points 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BB45B-4927-E39E-33D2-001B33145CC8}"/>
              </a:ext>
            </a:extLst>
          </p:cNvPr>
          <p:cNvSpPr txBox="1"/>
          <p:nvPr/>
        </p:nvSpPr>
        <p:spPr>
          <a:xfrm>
            <a:off x="100076" y="191373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9C5DE-18D0-FEDB-D805-EA43BD9A5FB6}"/>
              </a:ext>
            </a:extLst>
          </p:cNvPr>
          <p:cNvSpPr txBox="1"/>
          <p:nvPr/>
        </p:nvSpPr>
        <p:spPr>
          <a:xfrm>
            <a:off x="778678" y="2252456"/>
            <a:ext cx="55819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PA3 due </a:t>
            </a:r>
            <a:r>
              <a:rPr lang="en-US" sz="2800" b="1">
                <a:solidFill>
                  <a:schemeClr val="bg1"/>
                </a:solidFill>
              </a:rPr>
              <a:t>Nov 14</a:t>
            </a:r>
            <a:r>
              <a:rPr lang="en-US" sz="2800" b="1" baseline="30000">
                <a:solidFill>
                  <a:schemeClr val="bg1"/>
                </a:solidFill>
              </a:rPr>
              <a:t>th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@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 might be on a watch list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The Depth of the Internet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B695E-3CB4-3FD9-5C9D-0A3E944EE86D}"/>
              </a:ext>
            </a:extLst>
          </p:cNvPr>
          <p:cNvSpPr txBox="1"/>
          <p:nvPr/>
        </p:nvSpPr>
        <p:spPr>
          <a:xfrm>
            <a:off x="304800" y="914400"/>
            <a:ext cx="967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Onion Links </a:t>
            </a:r>
            <a:r>
              <a:rPr lang="en-US" sz="2400" dirty="0">
                <a:solidFill>
                  <a:schemeClr val="bg1"/>
                </a:solidFill>
              </a:rPr>
              <a:t>websites that are not accessible by normal web browser</a:t>
            </a:r>
          </a:p>
          <a:p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.onion instead of .com,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.net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48F69-14EF-3B93-0CB5-E0DE515C96A0}"/>
              </a:ext>
            </a:extLst>
          </p:cNvPr>
          <p:cNvSpPr txBox="1"/>
          <p:nvPr/>
        </p:nvSpPr>
        <p:spPr>
          <a:xfrm>
            <a:off x="478410" y="4913805"/>
            <a:ext cx="840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sort of things will not be indexed by our web browser? </a:t>
            </a:r>
          </a:p>
        </p:txBody>
      </p:sp>
      <p:pic>
        <p:nvPicPr>
          <p:cNvPr id="7" name="Picture 2" descr="So what actually is a &quot;Search Engine Index&quot;? - The Army of Flying Monkeys">
            <a:extLst>
              <a:ext uri="{FF2B5EF4-FFF2-40B4-BE49-F238E27FC236}">
                <a16:creationId xmlns:a16="http://schemas.microsoft.com/office/drawing/2014/main" id="{AC16215F-513F-1CCB-C2FE-CE59D7AFD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7583"/>
            <a:ext cx="6662350" cy="275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47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The Depth of the Internet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B695E-3CB4-3FD9-5C9D-0A3E944EE86D}"/>
              </a:ext>
            </a:extLst>
          </p:cNvPr>
          <p:cNvSpPr txBox="1"/>
          <p:nvPr/>
        </p:nvSpPr>
        <p:spPr>
          <a:xfrm>
            <a:off x="304800" y="914400"/>
            <a:ext cx="967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Onion Links </a:t>
            </a:r>
            <a:r>
              <a:rPr lang="en-US" sz="2400" dirty="0">
                <a:solidFill>
                  <a:schemeClr val="bg1"/>
                </a:solidFill>
              </a:rPr>
              <a:t>websites that are not accessible by normal web browser</a:t>
            </a:r>
          </a:p>
          <a:p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.onion instead of .com,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.net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48F69-14EF-3B93-0CB5-E0DE515C96A0}"/>
              </a:ext>
            </a:extLst>
          </p:cNvPr>
          <p:cNvSpPr txBox="1"/>
          <p:nvPr/>
        </p:nvSpPr>
        <p:spPr>
          <a:xfrm>
            <a:off x="478410" y="4913805"/>
            <a:ext cx="10153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sort of things will not be indexed by our web browser?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Dynamic content, content that requires authentication, passwords, </a:t>
            </a: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2" descr="So what actually is a &quot;Search Engine Index&quot;? - The Army of Flying Monkeys">
            <a:extLst>
              <a:ext uri="{FF2B5EF4-FFF2-40B4-BE49-F238E27FC236}">
                <a16:creationId xmlns:a16="http://schemas.microsoft.com/office/drawing/2014/main" id="{AC16215F-513F-1CCB-C2FE-CE59D7AFD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7583"/>
            <a:ext cx="6662350" cy="275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559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The Depth of the Internet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B695E-3CB4-3FD9-5C9D-0A3E944EE86D}"/>
              </a:ext>
            </a:extLst>
          </p:cNvPr>
          <p:cNvSpPr txBox="1"/>
          <p:nvPr/>
        </p:nvSpPr>
        <p:spPr>
          <a:xfrm>
            <a:off x="304800" y="592214"/>
            <a:ext cx="967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Onion Links </a:t>
            </a:r>
            <a:r>
              <a:rPr lang="en-US" sz="2400" dirty="0">
                <a:solidFill>
                  <a:schemeClr val="bg1"/>
                </a:solidFill>
              </a:rPr>
              <a:t>websites that are not accessible by normal web browser</a:t>
            </a:r>
          </a:p>
          <a:p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.onion instead of .com,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.net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What is the Dark Web; How to Access Dark Web Websites?">
            <a:extLst>
              <a:ext uri="{FF2B5EF4-FFF2-40B4-BE49-F238E27FC236}">
                <a16:creationId xmlns:a16="http://schemas.microsoft.com/office/drawing/2014/main" id="{B96CE635-3F99-83F7-E159-2CD5343E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3" y="1915654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A14911-BD37-5596-2D07-69BC59F999B5}"/>
              </a:ext>
            </a:extLst>
          </p:cNvPr>
          <p:cNvSpPr/>
          <p:nvPr/>
        </p:nvSpPr>
        <p:spPr>
          <a:xfrm>
            <a:off x="7848600" y="4572000"/>
            <a:ext cx="4133913" cy="115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BEAE1FB-0365-55E3-DE8A-82A07EC07B8B}"/>
              </a:ext>
            </a:extLst>
          </p:cNvPr>
          <p:cNvSpPr/>
          <p:nvPr/>
        </p:nvSpPr>
        <p:spPr>
          <a:xfrm>
            <a:off x="4572000" y="3763917"/>
            <a:ext cx="7620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9E375-EC83-91D6-3108-78108311719E}"/>
              </a:ext>
            </a:extLst>
          </p:cNvPr>
          <p:cNvSpPr txBox="1"/>
          <p:nvPr/>
        </p:nvSpPr>
        <p:spPr>
          <a:xfrm>
            <a:off x="103219" y="1915654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deep web </a:t>
            </a:r>
            <a:r>
              <a:rPr lang="en-US" sz="2000" dirty="0">
                <a:solidFill>
                  <a:schemeClr val="bg1"/>
                </a:solidFill>
              </a:rPr>
              <a:t>is the area of the internet that is not accessible by normal browsers (90%)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57249-3D61-22B1-F63C-58218EF6DA6D}"/>
              </a:ext>
            </a:extLst>
          </p:cNvPr>
          <p:cNvSpPr txBox="1"/>
          <p:nvPr/>
        </p:nvSpPr>
        <p:spPr>
          <a:xfrm>
            <a:off x="209487" y="3158934"/>
            <a:ext cx="4077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includes information such as emails, financial information, records, private social media content, personal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41AE4-F520-6E27-84DC-7933E19673C5}"/>
              </a:ext>
            </a:extLst>
          </p:cNvPr>
          <p:cNvSpPr txBox="1"/>
          <p:nvPr/>
        </p:nvSpPr>
        <p:spPr>
          <a:xfrm>
            <a:off x="457200" y="4804681"/>
            <a:ext cx="3753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Pretty benign stuff, but remember that this data requires authentication to access</a:t>
            </a:r>
          </a:p>
        </p:txBody>
      </p:sp>
    </p:spTree>
    <p:extLst>
      <p:ext uri="{BB962C8B-B14F-4D97-AF65-F5344CB8AC3E}">
        <p14:creationId xmlns:p14="http://schemas.microsoft.com/office/powerpoint/2010/main" val="407123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The Depth of the Internet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B695E-3CB4-3FD9-5C9D-0A3E944EE86D}"/>
              </a:ext>
            </a:extLst>
          </p:cNvPr>
          <p:cNvSpPr txBox="1"/>
          <p:nvPr/>
        </p:nvSpPr>
        <p:spPr>
          <a:xfrm>
            <a:off x="304800" y="592214"/>
            <a:ext cx="967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Onion Links </a:t>
            </a:r>
            <a:r>
              <a:rPr lang="en-US" sz="2400" dirty="0">
                <a:solidFill>
                  <a:schemeClr val="bg1"/>
                </a:solidFill>
              </a:rPr>
              <a:t>websites that are not accessible by normal web browser</a:t>
            </a:r>
          </a:p>
          <a:p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 .onion instead of .com,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.net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sym typeface="Wingdings" panose="05000000000000000000" pitchFamily="2" charset="2"/>
              </a:rPr>
              <a:t>etc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What is the Dark Web; How to Access Dark Web Websites?">
            <a:extLst>
              <a:ext uri="{FF2B5EF4-FFF2-40B4-BE49-F238E27FC236}">
                <a16:creationId xmlns:a16="http://schemas.microsoft.com/office/drawing/2014/main" id="{B96CE635-3F99-83F7-E159-2CD5343ED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3" y="1915654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BEAE1FB-0365-55E3-DE8A-82A07EC07B8B}"/>
              </a:ext>
            </a:extLst>
          </p:cNvPr>
          <p:cNvSpPr/>
          <p:nvPr/>
        </p:nvSpPr>
        <p:spPr>
          <a:xfrm>
            <a:off x="4564930" y="4882127"/>
            <a:ext cx="7620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9E375-EC83-91D6-3108-78108311719E}"/>
              </a:ext>
            </a:extLst>
          </p:cNvPr>
          <p:cNvSpPr txBox="1"/>
          <p:nvPr/>
        </p:nvSpPr>
        <p:spPr>
          <a:xfrm>
            <a:off x="302443" y="1577900"/>
            <a:ext cx="426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deep web </a:t>
            </a:r>
            <a:r>
              <a:rPr lang="en-US" sz="2000" dirty="0">
                <a:solidFill>
                  <a:schemeClr val="bg1"/>
                </a:solidFill>
              </a:rPr>
              <a:t>is the area of the internet that is not accessible by normal browsers (90%)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9F740-E067-6492-C668-89B40E524D1C}"/>
              </a:ext>
            </a:extLst>
          </p:cNvPr>
          <p:cNvSpPr txBox="1"/>
          <p:nvPr/>
        </p:nvSpPr>
        <p:spPr>
          <a:xfrm>
            <a:off x="302443" y="2828835"/>
            <a:ext cx="3812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dark web </a:t>
            </a:r>
            <a:r>
              <a:rPr lang="en-US" sz="2000" dirty="0">
                <a:solidFill>
                  <a:schemeClr val="bg1"/>
                </a:solidFill>
              </a:rPr>
              <a:t>is the area of the internet the is hidden and requires a Tor 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35404-1BA5-4861-190F-5577E7831DB4}"/>
              </a:ext>
            </a:extLst>
          </p:cNvPr>
          <p:cNvSpPr txBox="1"/>
          <p:nvPr/>
        </p:nvSpPr>
        <p:spPr>
          <a:xfrm>
            <a:off x="302443" y="4079770"/>
            <a:ext cx="403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Hosts web services for both legal/illegal activities</a:t>
            </a:r>
          </a:p>
        </p:txBody>
      </p:sp>
    </p:spTree>
    <p:extLst>
      <p:ext uri="{BB962C8B-B14F-4D97-AF65-F5344CB8AC3E}">
        <p14:creationId xmlns:p14="http://schemas.microsoft.com/office/powerpoint/2010/main" val="282377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658600" y="6540818"/>
            <a:ext cx="49542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The Dark 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DAB31-4EE3-3BD3-7DEC-B9357E771307}"/>
              </a:ext>
            </a:extLst>
          </p:cNvPr>
          <p:cNvSpPr txBox="1"/>
          <p:nvPr/>
        </p:nvSpPr>
        <p:spPr>
          <a:xfrm>
            <a:off x="685800" y="990600"/>
            <a:ext cx="5245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“Good”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Anonymous political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Selling of legal goods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Whistleblowers</a:t>
            </a:r>
          </a:p>
        </p:txBody>
      </p:sp>
      <p:pic>
        <p:nvPicPr>
          <p:cNvPr id="11266" name="Picture 2" descr="Top 25 Political Forums, Discussion and Message Boards in 2022">
            <a:extLst>
              <a:ext uri="{FF2B5EF4-FFF2-40B4-BE49-F238E27FC236}">
                <a16:creationId xmlns:a16="http://schemas.microsoft.com/office/drawing/2014/main" id="{D79B7AE9-E016-E2C3-471B-4E3AA4E8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229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1505B1-8669-52B1-CF52-1AE08E1322CC}"/>
              </a:ext>
            </a:extLst>
          </p:cNvPr>
          <p:cNvSpPr txBox="1"/>
          <p:nvPr/>
        </p:nvSpPr>
        <p:spPr>
          <a:xfrm>
            <a:off x="-39013" y="6488668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*subjective (this also does not reflect my personal opinion)</a:t>
            </a:r>
          </a:p>
        </p:txBody>
      </p:sp>
    </p:spTree>
    <p:extLst>
      <p:ext uri="{BB962C8B-B14F-4D97-AF65-F5344CB8AC3E}">
        <p14:creationId xmlns:p14="http://schemas.microsoft.com/office/powerpoint/2010/main" val="121807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734800" y="6540818"/>
            <a:ext cx="41922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The Dark 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DAB31-4EE3-3BD3-7DEC-B9357E771307}"/>
              </a:ext>
            </a:extLst>
          </p:cNvPr>
          <p:cNvSpPr txBox="1"/>
          <p:nvPr/>
        </p:nvSpPr>
        <p:spPr>
          <a:xfrm>
            <a:off x="685800" y="990600"/>
            <a:ext cx="52453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“Good”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Anonymous political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Selling of legal goods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Whistleblowers</a:t>
            </a:r>
          </a:p>
        </p:txBody>
      </p:sp>
      <p:pic>
        <p:nvPicPr>
          <p:cNvPr id="11266" name="Picture 2" descr="Top 25 Political Forums, Discussion and Message Boards in 2022">
            <a:extLst>
              <a:ext uri="{FF2B5EF4-FFF2-40B4-BE49-F238E27FC236}">
                <a16:creationId xmlns:a16="http://schemas.microsoft.com/office/drawing/2014/main" id="{D79B7AE9-E016-E2C3-471B-4E3AA4E8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229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EF7A82-94EA-A54F-720E-C3AB765B2C3C}"/>
              </a:ext>
            </a:extLst>
          </p:cNvPr>
          <p:cNvSpPr txBox="1"/>
          <p:nvPr/>
        </p:nvSpPr>
        <p:spPr>
          <a:xfrm>
            <a:off x="685800" y="2727930"/>
            <a:ext cx="63049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The Really Bad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Selling of </a:t>
            </a:r>
            <a:r>
              <a:rPr lang="en-US" sz="2400" b="1" i="1" dirty="0">
                <a:solidFill>
                  <a:schemeClr val="bg1"/>
                </a:solidFill>
              </a:rPr>
              <a:t>(illegal)</a:t>
            </a:r>
            <a:r>
              <a:rPr lang="en-US" sz="2400" b="1" dirty="0">
                <a:solidFill>
                  <a:schemeClr val="bg1"/>
                </a:solidFill>
              </a:rPr>
              <a:t> firearms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Selling of Fake 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Selling of  stolen passwords/credential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Crypto shenanigans + Malware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65B9C-7E81-BFA6-37C3-72BF8C75FABF}"/>
              </a:ext>
            </a:extLst>
          </p:cNvPr>
          <p:cNvSpPr txBox="1"/>
          <p:nvPr/>
        </p:nvSpPr>
        <p:spPr>
          <a:xfrm>
            <a:off x="-39013" y="6488668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*subjective (this also does not reflect my personal opinion)</a:t>
            </a:r>
          </a:p>
        </p:txBody>
      </p:sp>
      <p:pic>
        <p:nvPicPr>
          <p:cNvPr id="13314" name="Picture 2" descr="Amazon.com: McLovin Fun Fake ID License Model: Car/Vehicle  Accessories/Parts : Automotive">
            <a:extLst>
              <a:ext uri="{FF2B5EF4-FFF2-40B4-BE49-F238E27FC236}">
                <a16:creationId xmlns:a16="http://schemas.microsoft.com/office/drawing/2014/main" id="{52CA1401-DD4A-20E5-C1CC-8D2EBE05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3200400"/>
            <a:ext cx="1905000" cy="12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56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704294" y="6540818"/>
            <a:ext cx="449733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The Dark 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DAB31-4EE3-3BD3-7DEC-B9357E771307}"/>
              </a:ext>
            </a:extLst>
          </p:cNvPr>
          <p:cNvSpPr txBox="1"/>
          <p:nvPr/>
        </p:nvSpPr>
        <p:spPr>
          <a:xfrm>
            <a:off x="704654" y="822930"/>
            <a:ext cx="52453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“Good”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Anonymous political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Selling of legal goods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Whistleblowers</a:t>
            </a:r>
          </a:p>
        </p:txBody>
      </p:sp>
      <p:pic>
        <p:nvPicPr>
          <p:cNvPr id="11266" name="Picture 2" descr="Top 25 Political Forums, Discussion and Message Boards in 2022">
            <a:extLst>
              <a:ext uri="{FF2B5EF4-FFF2-40B4-BE49-F238E27FC236}">
                <a16:creationId xmlns:a16="http://schemas.microsoft.com/office/drawing/2014/main" id="{D79B7AE9-E016-E2C3-471B-4E3AA4E8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2293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EF7A82-94EA-A54F-720E-C3AB765B2C3C}"/>
              </a:ext>
            </a:extLst>
          </p:cNvPr>
          <p:cNvSpPr txBox="1"/>
          <p:nvPr/>
        </p:nvSpPr>
        <p:spPr>
          <a:xfrm>
            <a:off x="628904" y="2526355"/>
            <a:ext cx="630493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Really Bad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Selling of </a:t>
            </a:r>
            <a:r>
              <a:rPr lang="en-US" sz="2400" b="1" i="1" dirty="0">
                <a:solidFill>
                  <a:schemeClr val="bg1"/>
                </a:solidFill>
              </a:rPr>
              <a:t>(illegal)</a:t>
            </a:r>
            <a:r>
              <a:rPr lang="en-US" sz="2400" b="1" dirty="0">
                <a:solidFill>
                  <a:schemeClr val="bg1"/>
                </a:solidFill>
              </a:rPr>
              <a:t> firearms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Selling of Fake 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Selling of  stolen passwords/credential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Crypto shenanigans + Malware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65B9C-7E81-BFA6-37C3-72BF8C75FABF}"/>
              </a:ext>
            </a:extLst>
          </p:cNvPr>
          <p:cNvSpPr txBox="1"/>
          <p:nvPr/>
        </p:nvSpPr>
        <p:spPr>
          <a:xfrm>
            <a:off x="-39013" y="6488668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*subjective (this also does not reflect my personal opinion)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E0295-00FB-6832-BCC2-5AB2168EEFB6}"/>
              </a:ext>
            </a:extLst>
          </p:cNvPr>
          <p:cNvSpPr txBox="1"/>
          <p:nvPr/>
        </p:nvSpPr>
        <p:spPr>
          <a:xfrm>
            <a:off x="628904" y="4599112"/>
            <a:ext cx="67601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Really Ugly </a:t>
            </a:r>
            <a:r>
              <a:rPr lang="en-US" sz="1600" b="1" i="1" dirty="0">
                <a:solidFill>
                  <a:schemeClr val="bg1"/>
                </a:solidFill>
              </a:rPr>
              <a:t>(unfortunately the most common uses)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Selling of drugs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Human Trafficking + Illegal Pornography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Hitman Services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D9B3599-5988-842B-22F2-2D4BDC2CB22D}"/>
              </a:ext>
            </a:extLst>
          </p:cNvPr>
          <p:cNvSpPr/>
          <p:nvPr/>
        </p:nvSpPr>
        <p:spPr>
          <a:xfrm>
            <a:off x="7085444" y="2799757"/>
            <a:ext cx="2362200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59F35-FF81-0702-A19B-E38720809502}"/>
              </a:ext>
            </a:extLst>
          </p:cNvPr>
          <p:cNvSpPr txBox="1"/>
          <p:nvPr/>
        </p:nvSpPr>
        <p:spPr>
          <a:xfrm>
            <a:off x="9603557" y="420373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Purchased with bitcoins</a:t>
            </a:r>
          </a:p>
        </p:txBody>
      </p:sp>
      <p:pic>
        <p:nvPicPr>
          <p:cNvPr id="10" name="Picture 2" descr="Amazon.com: McLovin Fun Fake ID License Model: Car/Vehicle  Accessories/Parts : Automotive">
            <a:extLst>
              <a:ext uri="{FF2B5EF4-FFF2-40B4-BE49-F238E27FC236}">
                <a16:creationId xmlns:a16="http://schemas.microsoft.com/office/drawing/2014/main" id="{ED9DA241-DC95-4772-A6D0-E44EB926A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753" y="2863799"/>
            <a:ext cx="1905000" cy="12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Prescription Drug Prices No Longer the Fastest-Growing Medical Good or  Service - GoodRx">
            <a:extLst>
              <a:ext uri="{FF2B5EF4-FFF2-40B4-BE49-F238E27FC236}">
                <a16:creationId xmlns:a16="http://schemas.microsoft.com/office/drawing/2014/main" id="{CCE15394-7B40-4AC7-A0E0-B0963C593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068" y="4887939"/>
            <a:ext cx="2441226" cy="137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30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658600" y="6540818"/>
            <a:ext cx="49542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The Silk Road</a:t>
            </a:r>
          </a:p>
        </p:txBody>
      </p:sp>
      <p:pic>
        <p:nvPicPr>
          <p:cNvPr id="12290" name="Picture 2" descr="How the founder of the Silk Road made millions on his illegal startup on the  Dark Web | TechRepublic">
            <a:extLst>
              <a:ext uri="{FF2B5EF4-FFF2-40B4-BE49-F238E27FC236}">
                <a16:creationId xmlns:a16="http://schemas.microsoft.com/office/drawing/2014/main" id="{D1346855-5E0B-BD19-4ADB-9472C5DC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"/>
            <a:ext cx="644482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oss Ulbricht - Wikipedia">
            <a:extLst>
              <a:ext uri="{FF2B5EF4-FFF2-40B4-BE49-F238E27FC236}">
                <a16:creationId xmlns:a16="http://schemas.microsoft.com/office/drawing/2014/main" id="{B42FD39D-01B7-DDD6-2034-8280309A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962400"/>
            <a:ext cx="2264790" cy="226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15EF6F-4C89-1AE3-D2B3-AE2E3BAB651F}"/>
              </a:ext>
            </a:extLst>
          </p:cNvPr>
          <p:cNvSpPr txBox="1"/>
          <p:nvPr/>
        </p:nvSpPr>
        <p:spPr>
          <a:xfrm>
            <a:off x="320119" y="974229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Famous dark net marketplace for selling drugs, fake identities, and some legal goods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Accumulated $15 million in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0A3A0-085F-6EE6-F82F-10884862B13F}"/>
              </a:ext>
            </a:extLst>
          </p:cNvPr>
          <p:cNvSpPr txBox="1"/>
          <p:nvPr/>
        </p:nvSpPr>
        <p:spPr>
          <a:xfrm>
            <a:off x="6754861" y="5543152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Ross </a:t>
            </a:r>
            <a:r>
              <a:rPr lang="en-US" dirty="0" err="1">
                <a:solidFill>
                  <a:schemeClr val="bg1"/>
                </a:solidFill>
              </a:rPr>
              <a:t>Urbricht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Aka “Dread Pirate Roberts”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F459A-B6E3-A8DD-BBAF-DFDB815FD057}"/>
              </a:ext>
            </a:extLst>
          </p:cNvPr>
          <p:cNvSpPr txBox="1"/>
          <p:nvPr/>
        </p:nvSpPr>
        <p:spPr>
          <a:xfrm>
            <a:off x="320119" y="32004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Started by Ross </a:t>
            </a:r>
            <a:r>
              <a:rPr lang="en-US" dirty="0" err="1">
                <a:solidFill>
                  <a:schemeClr val="bg1"/>
                </a:solidFill>
              </a:rPr>
              <a:t>Ubricht</a:t>
            </a:r>
            <a:r>
              <a:rPr lang="en-US" dirty="0">
                <a:solidFill>
                  <a:schemeClr val="bg1"/>
                </a:solidFill>
              </a:rPr>
              <a:t> in 2011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Advocate for free market, Libertarian politics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Wanted a place “where you could buy anything anonymously with no trail whatsoever”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03CA5-2F57-EEBC-769A-593CEDC1F8D8}"/>
              </a:ext>
            </a:extLst>
          </p:cNvPr>
          <p:cNvSpPr txBox="1"/>
          <p:nvPr/>
        </p:nvSpPr>
        <p:spPr>
          <a:xfrm>
            <a:off x="320119" y="530386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Arrested in 2013 after DEA+FBI tracked him to a San Francisco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4A732-586B-F1CE-0107-067071BB2C5E}"/>
              </a:ext>
            </a:extLst>
          </p:cNvPr>
          <p:cNvSpPr txBox="1"/>
          <p:nvPr/>
        </p:nvSpPr>
        <p:spPr>
          <a:xfrm>
            <a:off x="129619" y="6469509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Serving double life sentence in jail (rip bozo) … also allegedly hired several hitman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D96C5-7387-65F6-C58B-5BC671B27B48}"/>
              </a:ext>
            </a:extLst>
          </p:cNvPr>
          <p:cNvSpPr txBox="1"/>
          <p:nvPr/>
        </p:nvSpPr>
        <p:spPr>
          <a:xfrm>
            <a:off x="285554" y="6100177"/>
            <a:ext cx="66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How? He posted on stack overflow with his real name (lmao)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9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3FF40B-949E-407C-F881-38A675B8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2D162-67CF-0996-9F7F-509A4C033FDA}"/>
              </a:ext>
            </a:extLst>
          </p:cNvPr>
          <p:cNvSpPr txBox="1"/>
          <p:nvPr/>
        </p:nvSpPr>
        <p:spPr>
          <a:xfrm>
            <a:off x="2286000" y="9906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More…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72869-6E04-3EBD-839E-BDFB4C0B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5" y="1828800"/>
            <a:ext cx="6664441" cy="4196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98A42B-7D5A-7D57-A9F2-95EBEB4D71D8}"/>
              </a:ext>
            </a:extLst>
          </p:cNvPr>
          <p:cNvSpPr txBox="1"/>
          <p:nvPr/>
        </p:nvSpPr>
        <p:spPr>
          <a:xfrm>
            <a:off x="7924800" y="20574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https://www.youtube.com/watch?v=GpMP6Nh3FvU&amp;ab_channel=BarelySociable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4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296400" cy="984885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Legality and Policing the Darknet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11BE7-A77E-9E09-2C22-602968B93EF9}"/>
              </a:ext>
            </a:extLst>
          </p:cNvPr>
          <p:cNvSpPr txBox="1"/>
          <p:nvPr/>
        </p:nvSpPr>
        <p:spPr>
          <a:xfrm>
            <a:off x="533400" y="1524000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Is it illegal to browse the dark net? </a:t>
            </a:r>
          </a:p>
        </p:txBody>
      </p:sp>
    </p:spTree>
    <p:extLst>
      <p:ext uri="{BB962C8B-B14F-4D97-AF65-F5344CB8AC3E}">
        <p14:creationId xmlns:p14="http://schemas.microsoft.com/office/powerpoint/2010/main" val="23396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5427" y="4215926"/>
            <a:ext cx="3729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HW2 Released. Due one week from today (10/28)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1" name="Graphic 10" descr="Wireless router outline">
            <a:extLst>
              <a:ext uri="{FF2B5EF4-FFF2-40B4-BE49-F238E27FC236}">
                <a16:creationId xmlns:a16="http://schemas.microsoft.com/office/drawing/2014/main" id="{D6F16B5A-46B0-5779-4D04-5F4D309BA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19" y="1308503"/>
            <a:ext cx="914400" cy="914400"/>
          </a:xfrm>
          <a:prstGeom prst="rect">
            <a:avLst/>
          </a:prstGeom>
        </p:spPr>
      </p:pic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F7E15799-F04F-6EF9-E742-48E262209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1357" y="2009003"/>
            <a:ext cx="914400" cy="914400"/>
          </a:xfrm>
          <a:prstGeom prst="rect">
            <a:avLst/>
          </a:prstGeom>
        </p:spPr>
      </p:pic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FC2BDD1D-A1D9-6D73-3F10-C4505A85E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022" y="632535"/>
            <a:ext cx="914400" cy="914400"/>
          </a:xfrm>
          <a:prstGeom prst="rect">
            <a:avLst/>
          </a:prstGeom>
        </p:spPr>
      </p:pic>
      <p:pic>
        <p:nvPicPr>
          <p:cNvPr id="16" name="Graphic 15" descr="Computer outline">
            <a:extLst>
              <a:ext uri="{FF2B5EF4-FFF2-40B4-BE49-F238E27FC236}">
                <a16:creationId xmlns:a16="http://schemas.microsoft.com/office/drawing/2014/main" id="{94E90542-F77D-7C6E-C2DA-1150BE44F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22" y="2316841"/>
            <a:ext cx="914400" cy="914400"/>
          </a:xfrm>
          <a:prstGeom prst="rect">
            <a:avLst/>
          </a:prstGeom>
        </p:spPr>
      </p:pic>
      <p:pic>
        <p:nvPicPr>
          <p:cNvPr id="17" name="Graphic 16" descr="Computer outline">
            <a:extLst>
              <a:ext uri="{FF2B5EF4-FFF2-40B4-BE49-F238E27FC236}">
                <a16:creationId xmlns:a16="http://schemas.microsoft.com/office/drawing/2014/main" id="{7D712D90-8B2F-8DF3-4DE5-CBAE54DA0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9594" y="5048870"/>
            <a:ext cx="914400" cy="914400"/>
          </a:xfrm>
          <a:prstGeom prst="rect">
            <a:avLst/>
          </a:prstGeom>
        </p:spPr>
      </p:pic>
      <p:pic>
        <p:nvPicPr>
          <p:cNvPr id="18" name="Graphic 17" descr="Computer outline">
            <a:extLst>
              <a:ext uri="{FF2B5EF4-FFF2-40B4-BE49-F238E27FC236}">
                <a16:creationId xmlns:a16="http://schemas.microsoft.com/office/drawing/2014/main" id="{9F00423E-E6BD-BF12-86B5-FBC1FCE9D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118" y="41648"/>
            <a:ext cx="914400" cy="914400"/>
          </a:xfrm>
          <a:prstGeom prst="rect">
            <a:avLst/>
          </a:prstGeom>
        </p:spPr>
      </p:pic>
      <p:pic>
        <p:nvPicPr>
          <p:cNvPr id="19" name="Graphic 18" descr="Computer outline">
            <a:extLst>
              <a:ext uri="{FF2B5EF4-FFF2-40B4-BE49-F238E27FC236}">
                <a16:creationId xmlns:a16="http://schemas.microsoft.com/office/drawing/2014/main" id="{71B4D6EB-BE15-426A-896B-FF9624B18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7639" y="905601"/>
            <a:ext cx="914400" cy="914400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86A5A5B3-BBA1-66C5-8920-DB9D8BEA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4738" y="2466203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9FB296B7-E968-1E54-033A-109C23DC7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150" y="1265031"/>
            <a:ext cx="914400" cy="914400"/>
          </a:xfrm>
          <a:prstGeom prst="rect">
            <a:avLst/>
          </a:prstGeom>
        </p:spPr>
      </p:pic>
      <p:pic>
        <p:nvPicPr>
          <p:cNvPr id="24" name="Graphic 23" descr="Wireless router outline">
            <a:extLst>
              <a:ext uri="{FF2B5EF4-FFF2-40B4-BE49-F238E27FC236}">
                <a16:creationId xmlns:a16="http://schemas.microsoft.com/office/drawing/2014/main" id="{ACE8759A-EDDC-92D6-2837-9C4E2208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994" y="3149126"/>
            <a:ext cx="914400" cy="914400"/>
          </a:xfrm>
          <a:prstGeom prst="rect">
            <a:avLst/>
          </a:prstGeom>
        </p:spPr>
      </p:pic>
      <p:pic>
        <p:nvPicPr>
          <p:cNvPr id="25" name="Graphic 24" descr="Wireless router outline">
            <a:extLst>
              <a:ext uri="{FF2B5EF4-FFF2-40B4-BE49-F238E27FC236}">
                <a16:creationId xmlns:a16="http://schemas.microsoft.com/office/drawing/2014/main" id="{77AF33B9-026E-1BD1-4E91-39E165B2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2515" y="3584810"/>
            <a:ext cx="914400" cy="914400"/>
          </a:xfrm>
          <a:prstGeom prst="rect">
            <a:avLst/>
          </a:prstGeom>
        </p:spPr>
      </p:pic>
      <p:pic>
        <p:nvPicPr>
          <p:cNvPr id="26" name="Graphic 25" descr="Wireless router outline">
            <a:extLst>
              <a:ext uri="{FF2B5EF4-FFF2-40B4-BE49-F238E27FC236}">
                <a16:creationId xmlns:a16="http://schemas.microsoft.com/office/drawing/2014/main" id="{68023223-916C-73D0-999E-B1294B30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089" y="2168605"/>
            <a:ext cx="914400" cy="914400"/>
          </a:xfrm>
          <a:prstGeom prst="rect">
            <a:avLst/>
          </a:prstGeom>
        </p:spPr>
      </p:pic>
      <p:pic>
        <p:nvPicPr>
          <p:cNvPr id="27" name="Graphic 26" descr="Wireless router outline">
            <a:extLst>
              <a:ext uri="{FF2B5EF4-FFF2-40B4-BE49-F238E27FC236}">
                <a16:creationId xmlns:a16="http://schemas.microsoft.com/office/drawing/2014/main" id="{109314FD-FC61-2F30-F1F7-8E20272F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705" y="3048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CB30CF-2D33-DB9D-AC7B-E49DEA77276D}"/>
                  </a:ext>
                </a:extLst>
              </p14:cNvPr>
              <p14:cNvContentPartPr/>
              <p14:nvPr/>
            </p14:nvContentPartPr>
            <p14:xfrm>
              <a:off x="1158178" y="2832264"/>
              <a:ext cx="9795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CB30CF-2D33-DB9D-AC7B-E49DEA7727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0178" y="2814624"/>
                <a:ext cx="1015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DC6167-C7D8-007B-D803-C7CFCA304D78}"/>
                  </a:ext>
                </a:extLst>
              </p14:cNvPr>
              <p14:cNvContentPartPr/>
              <p14:nvPr/>
            </p14:nvContentPartPr>
            <p14:xfrm>
              <a:off x="3024778" y="2564064"/>
              <a:ext cx="640080" cy="16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DC6167-C7D8-007B-D803-C7CFCA304D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7138" y="2546424"/>
                <a:ext cx="67572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43D2A7F-FAB7-9072-20A9-C5B80574B82A}"/>
              </a:ext>
            </a:extLst>
          </p:cNvPr>
          <p:cNvGrpSpPr/>
          <p:nvPr/>
        </p:nvGrpSpPr>
        <p:grpSpPr>
          <a:xfrm>
            <a:off x="2147818" y="1088424"/>
            <a:ext cx="1734480" cy="1162800"/>
            <a:chOff x="2535224" y="1215898"/>
            <a:chExt cx="1734480" cy="11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6D9D5B-DA53-16BF-4E81-E09A9C97E592}"/>
                    </a:ext>
                  </a:extLst>
                </p14:cNvPr>
                <p14:cNvContentPartPr/>
                <p14:nvPr/>
              </p14:nvContentPartPr>
              <p14:xfrm>
                <a:off x="2535224" y="1215898"/>
                <a:ext cx="1064880" cy="8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6D9D5B-DA53-16BF-4E81-E09A9C97E5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7584" y="1198258"/>
                  <a:ext cx="1100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D43A96-77D7-5468-5F2D-678E651F0D47}"/>
                    </a:ext>
                  </a:extLst>
                </p14:cNvPr>
                <p14:cNvContentPartPr/>
                <p14:nvPr/>
              </p14:nvContentPartPr>
              <p14:xfrm>
                <a:off x="3200144" y="1328578"/>
                <a:ext cx="787680" cy="105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D43A96-77D7-5468-5F2D-678E651F0D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2144" y="1310938"/>
                  <a:ext cx="823320" cy="10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E053B9-EC53-3ED7-9095-1CE5CEB4CA16}"/>
                    </a:ext>
                  </a:extLst>
                </p14:cNvPr>
                <p14:cNvContentPartPr/>
                <p14:nvPr/>
              </p14:nvContentPartPr>
              <p14:xfrm>
                <a:off x="4062704" y="1347298"/>
                <a:ext cx="207000" cy="782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E053B9-EC53-3ED7-9095-1CE5CEB4CA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44704" y="1329658"/>
                  <a:ext cx="242640" cy="81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68E11B-054B-EBB8-05AA-59F217DA986A}"/>
              </a:ext>
            </a:extLst>
          </p:cNvPr>
          <p:cNvGrpSpPr/>
          <p:nvPr/>
        </p:nvGrpSpPr>
        <p:grpSpPr>
          <a:xfrm>
            <a:off x="3796978" y="2926584"/>
            <a:ext cx="1253880" cy="857880"/>
            <a:chOff x="4184384" y="3054058"/>
            <a:chExt cx="125388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2790F2-40AC-785A-B638-1AF2B7CDDCEE}"/>
                    </a:ext>
                  </a:extLst>
                </p14:cNvPr>
                <p14:cNvContentPartPr/>
                <p14:nvPr/>
              </p14:nvContentPartPr>
              <p14:xfrm>
                <a:off x="4184384" y="3054058"/>
                <a:ext cx="113400" cy="678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2790F2-40AC-785A-B638-1AF2B7CDDC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6744" y="3036058"/>
                  <a:ext cx="149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F70735-3CB2-68F0-5C78-010967941DBD}"/>
                    </a:ext>
                  </a:extLst>
                </p14:cNvPr>
                <p14:cNvContentPartPr/>
                <p14:nvPr/>
              </p14:nvContentPartPr>
              <p14:xfrm>
                <a:off x="4448984" y="3419818"/>
                <a:ext cx="989280" cy="49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F70735-3CB2-68F0-5C78-010967941D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1344" y="3402178"/>
                  <a:ext cx="1024920" cy="52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0AFC92-26D7-1B4A-C9B4-FD912B1AEC5C}"/>
                  </a:ext>
                </a:extLst>
              </p14:cNvPr>
              <p14:cNvContentPartPr/>
              <p14:nvPr/>
            </p14:nvContentPartPr>
            <p14:xfrm>
              <a:off x="6046258" y="1829304"/>
              <a:ext cx="1315440" cy="70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0AFC92-26D7-1B4A-C9B4-FD912B1AEC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28258" y="1811304"/>
                <a:ext cx="1351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186406-BBFD-D531-2FD1-E1065EAC6261}"/>
                  </a:ext>
                </a:extLst>
              </p14:cNvPr>
              <p14:cNvContentPartPr/>
              <p14:nvPr/>
            </p14:nvContentPartPr>
            <p14:xfrm>
              <a:off x="5824138" y="3294144"/>
              <a:ext cx="1317960" cy="297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186406-BBFD-D531-2FD1-E1065EAC62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6498" y="3276144"/>
                <a:ext cx="13536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D2DEE9-C289-3BC7-C7A1-3678B906326F}"/>
                  </a:ext>
                </a:extLst>
              </p14:cNvPr>
              <p14:cNvContentPartPr/>
              <p14:nvPr/>
            </p14:nvContentPartPr>
            <p14:xfrm>
              <a:off x="3232138" y="4472064"/>
              <a:ext cx="302040" cy="651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D2DEE9-C289-3BC7-C7A1-3678B90632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4498" y="4454424"/>
                <a:ext cx="33768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7A94322-56A2-C063-3F9C-BC873F4BB995}"/>
                  </a:ext>
                </a:extLst>
              </p14:cNvPr>
              <p14:cNvContentPartPr/>
              <p14:nvPr/>
            </p14:nvContentPartPr>
            <p14:xfrm>
              <a:off x="8228218" y="1574424"/>
              <a:ext cx="1082520" cy="438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7A94322-56A2-C063-3F9C-BC873F4BB9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10218" y="1556424"/>
                <a:ext cx="1118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7CB1766-CEED-BEA0-7554-2E52BEDF1BAD}"/>
                  </a:ext>
                </a:extLst>
              </p14:cNvPr>
              <p14:cNvContentPartPr/>
              <p14:nvPr/>
            </p14:nvContentPartPr>
            <p14:xfrm>
              <a:off x="7172698" y="927504"/>
              <a:ext cx="366840" cy="345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7CB1766-CEED-BEA0-7554-2E52BEDF1B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54698" y="909864"/>
                <a:ext cx="402480" cy="38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8E076C0-1A0F-9D6C-4BCE-3B044DCB426E}"/>
              </a:ext>
            </a:extLst>
          </p:cNvPr>
          <p:cNvGrpSpPr/>
          <p:nvPr/>
        </p:nvGrpSpPr>
        <p:grpSpPr>
          <a:xfrm>
            <a:off x="7728538" y="2294784"/>
            <a:ext cx="1652760" cy="1442520"/>
            <a:chOff x="8115944" y="2422258"/>
            <a:chExt cx="1652760" cy="14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9D8B28-F8F7-FE1A-A1E7-FA548ED8D78A}"/>
                    </a:ext>
                  </a:extLst>
                </p14:cNvPr>
                <p14:cNvContentPartPr/>
                <p14:nvPr/>
              </p14:nvContentPartPr>
              <p14:xfrm>
                <a:off x="8115944" y="2422258"/>
                <a:ext cx="75960" cy="82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9D8B28-F8F7-FE1A-A1E7-FA548ED8D7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98304" y="2404258"/>
                  <a:ext cx="11160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FE44AB-739E-E366-5020-C7528D4CD66A}"/>
                    </a:ext>
                  </a:extLst>
                </p14:cNvPr>
                <p14:cNvContentPartPr/>
                <p14:nvPr/>
              </p14:nvContentPartPr>
              <p14:xfrm>
                <a:off x="8285864" y="3309298"/>
                <a:ext cx="1482840" cy="55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FE44AB-739E-E366-5020-C7528D4CD6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7864" y="3291658"/>
                  <a:ext cx="1518480" cy="591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0" name="Graphic 49" descr="Computer outline">
            <a:extLst>
              <a:ext uri="{FF2B5EF4-FFF2-40B4-BE49-F238E27FC236}">
                <a16:creationId xmlns:a16="http://schemas.microsoft.com/office/drawing/2014/main" id="{90269A8A-C9C6-758F-B44F-9AE4DF52E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6330" y="263528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830269-1868-4022-D70B-31CB07637AA1}"/>
                  </a:ext>
                </a:extLst>
              </p14:cNvPr>
              <p14:cNvContentPartPr/>
              <p14:nvPr/>
            </p14:nvContentPartPr>
            <p14:xfrm>
              <a:off x="700978" y="336024"/>
              <a:ext cx="278640" cy="368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830269-1868-4022-D70B-31CB07637A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1978" y="327024"/>
                <a:ext cx="2962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C30DC97-EA09-7C2F-FBFD-6F32A8E95281}"/>
                  </a:ext>
                </a:extLst>
              </p14:cNvPr>
              <p14:cNvContentPartPr/>
              <p14:nvPr/>
            </p14:nvContentPartPr>
            <p14:xfrm>
              <a:off x="10565698" y="2615544"/>
              <a:ext cx="25560" cy="249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C30DC97-EA09-7C2F-FBFD-6F32A8E952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57058" y="2606544"/>
                <a:ext cx="43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657F5DF-88A3-55EA-A6DA-B5BB9FEEF027}"/>
                  </a:ext>
                </a:extLst>
              </p14:cNvPr>
              <p14:cNvContentPartPr/>
              <p14:nvPr/>
            </p14:nvContentPartPr>
            <p14:xfrm>
              <a:off x="10556698" y="2605104"/>
              <a:ext cx="266760" cy="274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657F5DF-88A3-55EA-A6DA-B5BB9FEEF0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47698" y="2596104"/>
                <a:ext cx="284400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1BFABAE-DD56-5A15-BE3B-0522DC1F37BE}"/>
              </a:ext>
            </a:extLst>
          </p:cNvPr>
          <p:cNvSpPr txBox="1"/>
          <p:nvPr/>
        </p:nvSpPr>
        <p:spPr>
          <a:xfrm>
            <a:off x="4242324" y="4146486"/>
            <a:ext cx="697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We’ve seen that our data can pass through many routers and servers to get to their destination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E9EF0E-1B49-9E4C-18BB-BCF7B7FC4D4D}"/>
              </a:ext>
            </a:extLst>
          </p:cNvPr>
          <p:cNvGrpSpPr/>
          <p:nvPr/>
        </p:nvGrpSpPr>
        <p:grpSpPr>
          <a:xfrm>
            <a:off x="2092064" y="1102498"/>
            <a:ext cx="1179360" cy="77400"/>
            <a:chOff x="2092064" y="1102498"/>
            <a:chExt cx="117936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6503A9-EEDC-2FCB-C612-5C60D015C2CA}"/>
                    </a:ext>
                  </a:extLst>
                </p14:cNvPr>
                <p14:cNvContentPartPr/>
                <p14:nvPr/>
              </p14:nvContentPartPr>
              <p14:xfrm>
                <a:off x="2092064" y="1130938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6503A9-EEDC-2FCB-C612-5C60D015C2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6424" y="109529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95314D-B657-1F6A-51B8-14D29EB5DB74}"/>
                    </a:ext>
                  </a:extLst>
                </p14:cNvPr>
                <p14:cNvContentPartPr/>
                <p14:nvPr/>
              </p14:nvContentPartPr>
              <p14:xfrm>
                <a:off x="2120504" y="1102498"/>
                <a:ext cx="1150920" cy="77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95314D-B657-1F6A-51B8-14D29EB5DB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4864" y="1066498"/>
                  <a:ext cx="122256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C08A304-1069-21CC-EBDF-7388D114791F}"/>
                  </a:ext>
                </a:extLst>
              </p14:cNvPr>
              <p14:cNvContentPartPr/>
              <p14:nvPr/>
            </p14:nvContentPartPr>
            <p14:xfrm>
              <a:off x="2801624" y="1178098"/>
              <a:ext cx="761760" cy="1055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C08A304-1069-21CC-EBDF-7388D11479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65984" y="1142098"/>
                <a:ext cx="833400" cy="11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E1C7BD8C-5107-F61B-A727-37B3D07A7FC3}"/>
              </a:ext>
            </a:extLst>
          </p:cNvPr>
          <p:cNvGrpSpPr/>
          <p:nvPr/>
        </p:nvGrpSpPr>
        <p:grpSpPr>
          <a:xfrm>
            <a:off x="3034904" y="2577058"/>
            <a:ext cx="1961280" cy="1202760"/>
            <a:chOff x="3034904" y="2577058"/>
            <a:chExt cx="1961280" cy="12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1C47A1-DDFD-43D3-2943-CB5DEADB1925}"/>
                    </a:ext>
                  </a:extLst>
                </p14:cNvPr>
                <p14:cNvContentPartPr/>
                <p14:nvPr/>
              </p14:nvContentPartPr>
              <p14:xfrm>
                <a:off x="3034904" y="2577058"/>
                <a:ext cx="594000" cy="147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1C47A1-DDFD-43D3-2943-CB5DEADB19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99264" y="2541418"/>
                  <a:ext cx="665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E24768-AE87-BF72-6C22-23D7FCEAC857}"/>
                    </a:ext>
                  </a:extLst>
                </p14:cNvPr>
                <p14:cNvContentPartPr/>
                <p14:nvPr/>
              </p14:nvContentPartPr>
              <p14:xfrm>
                <a:off x="3787304" y="2893498"/>
                <a:ext cx="106560" cy="705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E24768-AE87-BF72-6C22-23D7FCEAC8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1664" y="2857858"/>
                  <a:ext cx="17820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35E7FE-6B02-2501-C058-61AB3E753666}"/>
                    </a:ext>
                  </a:extLst>
                </p14:cNvPr>
                <p14:cNvContentPartPr/>
                <p14:nvPr/>
              </p14:nvContentPartPr>
              <p14:xfrm>
                <a:off x="4043264" y="3298138"/>
                <a:ext cx="952920" cy="481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35E7FE-6B02-2501-C058-61AB3E7536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7624" y="3262498"/>
                  <a:ext cx="1024560" cy="55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188CA0D-25F9-4014-0351-84CCC1D1688A}"/>
                  </a:ext>
                </a:extLst>
              </p14:cNvPr>
              <p14:cNvContentPartPr/>
              <p14:nvPr/>
            </p14:nvContentPartPr>
            <p14:xfrm>
              <a:off x="5806544" y="3261418"/>
              <a:ext cx="1306440" cy="32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188CA0D-25F9-4014-0351-84CCC1D168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0544" y="3225418"/>
                <a:ext cx="13780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603BBCF-177D-816D-4F9A-DE2CEBDC8A52}"/>
                  </a:ext>
                </a:extLst>
              </p14:cNvPr>
              <p14:cNvContentPartPr/>
              <p14:nvPr/>
            </p14:nvContentPartPr>
            <p14:xfrm>
              <a:off x="7899224" y="3187258"/>
              <a:ext cx="1520280" cy="536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603BBCF-177D-816D-4F9A-DE2CEBDC8A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63584" y="3151258"/>
                <a:ext cx="1591920" cy="6084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2A6204F5-339C-B0A0-B6D5-624CD2CEA926}"/>
              </a:ext>
            </a:extLst>
          </p:cNvPr>
          <p:cNvSpPr txBox="1"/>
          <p:nvPr/>
        </p:nvSpPr>
        <p:spPr>
          <a:xfrm>
            <a:off x="4242324" y="4762306"/>
            <a:ext cx="626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Generally, If we use HTTPS, our traffic will be encrypted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7C8585-D2F3-8A78-ABD7-3F6C8202BD67}"/>
              </a:ext>
            </a:extLst>
          </p:cNvPr>
          <p:cNvSpPr txBox="1"/>
          <p:nvPr/>
        </p:nvSpPr>
        <p:spPr>
          <a:xfrm>
            <a:off x="8682145" y="-2876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1656847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296400" cy="984885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Legality and Policing the Darknet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11BE7-A77E-9E09-2C22-602968B93EF9}"/>
              </a:ext>
            </a:extLst>
          </p:cNvPr>
          <p:cNvSpPr txBox="1"/>
          <p:nvPr/>
        </p:nvSpPr>
        <p:spPr>
          <a:xfrm>
            <a:off x="533400" y="1524000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Is it illegal to browse the dark net? </a:t>
            </a:r>
          </a:p>
        </p:txBody>
      </p:sp>
      <p:pic>
        <p:nvPicPr>
          <p:cNvPr id="15362" name="Picture 2" descr="Perhaps | Know Your Meme">
            <a:extLst>
              <a:ext uri="{FF2B5EF4-FFF2-40B4-BE49-F238E27FC236}">
                <a16:creationId xmlns:a16="http://schemas.microsoft.com/office/drawing/2014/main" id="{7B8B95F8-ED9F-6F40-6E9F-1AD51545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293007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6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296400" cy="984885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Legality and Policing the Darknet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11BE7-A77E-9E09-2C22-602968B93EF9}"/>
              </a:ext>
            </a:extLst>
          </p:cNvPr>
          <p:cNvSpPr txBox="1"/>
          <p:nvPr/>
        </p:nvSpPr>
        <p:spPr>
          <a:xfrm>
            <a:off x="533400" y="1524000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Is it illegal to browse the dark net?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E6DF-5866-93EE-B783-43B4C6FDD8E3}"/>
              </a:ext>
            </a:extLst>
          </p:cNvPr>
          <p:cNvSpPr txBox="1"/>
          <p:nvPr/>
        </p:nvSpPr>
        <p:spPr>
          <a:xfrm>
            <a:off x="914400" y="2133600"/>
            <a:ext cx="9105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Downloading TOR is not illegal, and accessing the dark web is not illegal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BUT, when you start engaging in illegal activities, then you have broken the law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D9AD0-29DE-FBC2-B97C-C8321992A381}"/>
              </a:ext>
            </a:extLst>
          </p:cNvPr>
          <p:cNvSpPr txBox="1"/>
          <p:nvPr/>
        </p:nvSpPr>
        <p:spPr>
          <a:xfrm>
            <a:off x="23567" y="6480812"/>
            <a:ext cx="102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legal advice + I am not your lawyer…</a:t>
            </a:r>
            <a:r>
              <a:rPr lang="en-US" dirty="0" err="1"/>
              <a:t>i</a:t>
            </a:r>
            <a:r>
              <a:rPr lang="en-US" dirty="0"/>
              <a:t> did pass criminal law my junior year with an A </a:t>
            </a:r>
            <a:r>
              <a:rPr lang="en-US" dirty="0" err="1"/>
              <a:t>tho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84973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296400" cy="984885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Legality and Policing the Darknet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11BE7-A77E-9E09-2C22-602968B93EF9}"/>
              </a:ext>
            </a:extLst>
          </p:cNvPr>
          <p:cNvSpPr txBox="1"/>
          <p:nvPr/>
        </p:nvSpPr>
        <p:spPr>
          <a:xfrm>
            <a:off x="533400" y="1524000"/>
            <a:ext cx="572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Is it illegal to browse the dark net?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E6DF-5866-93EE-B783-43B4C6FDD8E3}"/>
              </a:ext>
            </a:extLst>
          </p:cNvPr>
          <p:cNvSpPr txBox="1"/>
          <p:nvPr/>
        </p:nvSpPr>
        <p:spPr>
          <a:xfrm>
            <a:off x="914400" y="2133600"/>
            <a:ext cx="9105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Downloading TOR is not illegal, and accessing the dark web is not illegal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BUT, when you start engaging in illegal activities, then you have broken the law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D9AD0-29DE-FBC2-B97C-C8321992A381}"/>
              </a:ext>
            </a:extLst>
          </p:cNvPr>
          <p:cNvSpPr txBox="1"/>
          <p:nvPr/>
        </p:nvSpPr>
        <p:spPr>
          <a:xfrm>
            <a:off x="23567" y="6480812"/>
            <a:ext cx="102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legal advice + I am not your lawyer…</a:t>
            </a:r>
            <a:r>
              <a:rPr lang="en-US" dirty="0" err="1"/>
              <a:t>i</a:t>
            </a:r>
            <a:r>
              <a:rPr lang="en-US" dirty="0"/>
              <a:t> did pass criminal law my junior year with an A </a:t>
            </a:r>
            <a:r>
              <a:rPr lang="en-US" dirty="0" err="1"/>
              <a:t>tho</a:t>
            </a:r>
            <a:r>
              <a:rPr lang="en-US" dirty="0"/>
              <a:t>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3F48C-D47F-2775-71E4-30BFDF1FF821}"/>
              </a:ext>
            </a:extLst>
          </p:cNvPr>
          <p:cNvSpPr txBox="1"/>
          <p:nvPr/>
        </p:nvSpPr>
        <p:spPr>
          <a:xfrm>
            <a:off x="457200" y="3757296"/>
            <a:ext cx="1144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Because the dark web is being used more as a criminal platform, law enforcement presence has also increased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592A1-42BF-3482-7616-E92945545519}"/>
              </a:ext>
            </a:extLst>
          </p:cNvPr>
          <p:cNvSpPr txBox="1"/>
          <p:nvPr/>
        </p:nvSpPr>
        <p:spPr>
          <a:xfrm>
            <a:off x="537328" y="4605598"/>
            <a:ext cx="4968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How to find and arrest criminals?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Going undercover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Seizure of illegal websites +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(Legal*) malware installation </a:t>
            </a:r>
          </a:p>
        </p:txBody>
      </p:sp>
    </p:spTree>
    <p:extLst>
      <p:ext uri="{BB962C8B-B14F-4D97-AF65-F5344CB8AC3E}">
        <p14:creationId xmlns:p14="http://schemas.microsoft.com/office/powerpoint/2010/main" val="2667629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B8F084A-18B5-EAF7-574E-ADB9CFCE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E7AA1-90BE-ABCE-6CDC-0CDAB5177388}"/>
              </a:ext>
            </a:extLst>
          </p:cNvPr>
          <p:cNvSpPr txBox="1"/>
          <p:nvPr/>
        </p:nvSpPr>
        <p:spPr>
          <a:xfrm>
            <a:off x="990600" y="1371600"/>
            <a:ext cx="8210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are parts on the internet we cannot normally access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8D150-92CF-0EE4-7362-BE30352B26E3}"/>
              </a:ext>
            </a:extLst>
          </p:cNvPr>
          <p:cNvSpPr txBox="1"/>
          <p:nvPr/>
        </p:nvSpPr>
        <p:spPr>
          <a:xfrm>
            <a:off x="990600" y="2199546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Unfortunately, these parts host some very evil content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A2DB0-2816-E6D7-C7F0-939AA3990AB5}"/>
              </a:ext>
            </a:extLst>
          </p:cNvPr>
          <p:cNvSpPr txBox="1"/>
          <p:nvPr/>
        </p:nvSpPr>
        <p:spPr>
          <a:xfrm>
            <a:off x="1010239" y="3032205"/>
            <a:ext cx="863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should be aware that these places exist, but I recommend not visiting them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EBD33-2B4B-94A0-AE5F-B58CBD1059F4}"/>
              </a:ext>
            </a:extLst>
          </p:cNvPr>
          <p:cNvSpPr txBox="1"/>
          <p:nvPr/>
        </p:nvSpPr>
        <p:spPr>
          <a:xfrm>
            <a:off x="990600" y="4354256"/>
            <a:ext cx="903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Anonymity and privacy on the internet can be a sensitive subject, but there are tools (</a:t>
            </a:r>
            <a:r>
              <a:rPr lang="en-US" sz="2000" b="1" dirty="0">
                <a:solidFill>
                  <a:schemeClr val="bg1"/>
                </a:solidFill>
              </a:rPr>
              <a:t>TOR</a:t>
            </a:r>
            <a:r>
              <a:rPr lang="en-US" sz="2000" dirty="0">
                <a:solidFill>
                  <a:schemeClr val="bg1"/>
                </a:solidFill>
              </a:rPr>
              <a:t>) that can be used to boost your privacy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13EB2-B575-96DF-3C2C-649838BE7F37}"/>
              </a:ext>
            </a:extLst>
          </p:cNvPr>
          <p:cNvSpPr txBox="1"/>
          <p:nvPr/>
        </p:nvSpPr>
        <p:spPr>
          <a:xfrm>
            <a:off x="875037" y="5553196"/>
            <a:ext cx="927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will talk more about security and privacy on the internet in the coming weeks</a:t>
            </a:r>
          </a:p>
        </p:txBody>
      </p:sp>
      <p:pic>
        <p:nvPicPr>
          <p:cNvPr id="17" name="Graphic 16" descr="Ghost with solid fill">
            <a:extLst>
              <a:ext uri="{FF2B5EF4-FFF2-40B4-BE49-F238E27FC236}">
                <a16:creationId xmlns:a16="http://schemas.microsoft.com/office/drawing/2014/main" id="{302902BA-F0B4-1C36-C062-BA8A0320E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2763" y="447494"/>
            <a:ext cx="914400" cy="914400"/>
          </a:xfrm>
          <a:prstGeom prst="rect">
            <a:avLst/>
          </a:prstGeom>
        </p:spPr>
      </p:pic>
      <p:pic>
        <p:nvPicPr>
          <p:cNvPr id="18" name="Graphic 17" descr="Ghost with solid fill">
            <a:extLst>
              <a:ext uri="{FF2B5EF4-FFF2-40B4-BE49-F238E27FC236}">
                <a16:creationId xmlns:a16="http://schemas.microsoft.com/office/drawing/2014/main" id="{005E86AB-3E82-1FA3-4032-2E4940A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363" y="2615505"/>
            <a:ext cx="914400" cy="914400"/>
          </a:xfrm>
          <a:prstGeom prst="rect">
            <a:avLst/>
          </a:prstGeom>
        </p:spPr>
      </p:pic>
      <p:pic>
        <p:nvPicPr>
          <p:cNvPr id="19" name="Graphic 18" descr="Ghost with solid fill">
            <a:extLst>
              <a:ext uri="{FF2B5EF4-FFF2-40B4-BE49-F238E27FC236}">
                <a16:creationId xmlns:a16="http://schemas.microsoft.com/office/drawing/2014/main" id="{CD059F82-B1CD-C33F-D6C3-0C5A1289F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710" y="4038600"/>
            <a:ext cx="914400" cy="914400"/>
          </a:xfrm>
          <a:prstGeom prst="rect">
            <a:avLst/>
          </a:prstGeom>
        </p:spPr>
      </p:pic>
      <p:pic>
        <p:nvPicPr>
          <p:cNvPr id="21" name="Graphic 20" descr="Jack-O-Lantern outline">
            <a:extLst>
              <a:ext uri="{FF2B5EF4-FFF2-40B4-BE49-F238E27FC236}">
                <a16:creationId xmlns:a16="http://schemas.microsoft.com/office/drawing/2014/main" id="{85A464BD-3DA8-0310-7655-8A0DEE189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5524" y="1852948"/>
            <a:ext cx="914400" cy="914400"/>
          </a:xfrm>
          <a:prstGeom prst="rect">
            <a:avLst/>
          </a:prstGeom>
        </p:spPr>
      </p:pic>
      <p:pic>
        <p:nvPicPr>
          <p:cNvPr id="22" name="Graphic 21" descr="Jack-O-Lantern outline">
            <a:extLst>
              <a:ext uri="{FF2B5EF4-FFF2-40B4-BE49-F238E27FC236}">
                <a16:creationId xmlns:a16="http://schemas.microsoft.com/office/drawing/2014/main" id="{B66B01FB-9E64-9B54-5ADC-53A78C724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200" y="172660"/>
            <a:ext cx="914400" cy="914400"/>
          </a:xfrm>
          <a:prstGeom prst="rect">
            <a:avLst/>
          </a:prstGeom>
        </p:spPr>
      </p:pic>
      <p:pic>
        <p:nvPicPr>
          <p:cNvPr id="23" name="Graphic 22" descr="Jack-O-Lantern outline">
            <a:extLst>
              <a:ext uri="{FF2B5EF4-FFF2-40B4-BE49-F238E27FC236}">
                <a16:creationId xmlns:a16="http://schemas.microsoft.com/office/drawing/2014/main" id="{BE0C5A65-1408-DE75-C28C-396CD16D7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0" y="55302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5427" y="4215926"/>
            <a:ext cx="3729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HW2 Released. Due one week from today (10/28)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1" name="Graphic 10" descr="Wireless router outline">
            <a:extLst>
              <a:ext uri="{FF2B5EF4-FFF2-40B4-BE49-F238E27FC236}">
                <a16:creationId xmlns:a16="http://schemas.microsoft.com/office/drawing/2014/main" id="{D6F16B5A-46B0-5779-4D04-5F4D309BA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19" y="1308503"/>
            <a:ext cx="914400" cy="914400"/>
          </a:xfrm>
          <a:prstGeom prst="rect">
            <a:avLst/>
          </a:prstGeom>
        </p:spPr>
      </p:pic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F7E15799-F04F-6EF9-E742-48E262209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1357" y="2009003"/>
            <a:ext cx="914400" cy="914400"/>
          </a:xfrm>
          <a:prstGeom prst="rect">
            <a:avLst/>
          </a:prstGeom>
        </p:spPr>
      </p:pic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FC2BDD1D-A1D9-6D73-3F10-C4505A85E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022" y="632535"/>
            <a:ext cx="914400" cy="914400"/>
          </a:xfrm>
          <a:prstGeom prst="rect">
            <a:avLst/>
          </a:prstGeom>
        </p:spPr>
      </p:pic>
      <p:pic>
        <p:nvPicPr>
          <p:cNvPr id="16" name="Graphic 15" descr="Computer outline">
            <a:extLst>
              <a:ext uri="{FF2B5EF4-FFF2-40B4-BE49-F238E27FC236}">
                <a16:creationId xmlns:a16="http://schemas.microsoft.com/office/drawing/2014/main" id="{94E90542-F77D-7C6E-C2DA-1150BE44F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22" y="2316841"/>
            <a:ext cx="914400" cy="914400"/>
          </a:xfrm>
          <a:prstGeom prst="rect">
            <a:avLst/>
          </a:prstGeom>
        </p:spPr>
      </p:pic>
      <p:pic>
        <p:nvPicPr>
          <p:cNvPr id="17" name="Graphic 16" descr="Computer outline">
            <a:extLst>
              <a:ext uri="{FF2B5EF4-FFF2-40B4-BE49-F238E27FC236}">
                <a16:creationId xmlns:a16="http://schemas.microsoft.com/office/drawing/2014/main" id="{7D712D90-8B2F-8DF3-4DE5-CBAE54DA0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9594" y="5048870"/>
            <a:ext cx="914400" cy="914400"/>
          </a:xfrm>
          <a:prstGeom prst="rect">
            <a:avLst/>
          </a:prstGeom>
        </p:spPr>
      </p:pic>
      <p:pic>
        <p:nvPicPr>
          <p:cNvPr id="18" name="Graphic 17" descr="Computer outline">
            <a:extLst>
              <a:ext uri="{FF2B5EF4-FFF2-40B4-BE49-F238E27FC236}">
                <a16:creationId xmlns:a16="http://schemas.microsoft.com/office/drawing/2014/main" id="{9F00423E-E6BD-BF12-86B5-FBC1FCE9D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118" y="41648"/>
            <a:ext cx="914400" cy="914400"/>
          </a:xfrm>
          <a:prstGeom prst="rect">
            <a:avLst/>
          </a:prstGeom>
        </p:spPr>
      </p:pic>
      <p:pic>
        <p:nvPicPr>
          <p:cNvPr id="19" name="Graphic 18" descr="Computer outline">
            <a:extLst>
              <a:ext uri="{FF2B5EF4-FFF2-40B4-BE49-F238E27FC236}">
                <a16:creationId xmlns:a16="http://schemas.microsoft.com/office/drawing/2014/main" id="{71B4D6EB-BE15-426A-896B-FF9624B18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7639" y="905601"/>
            <a:ext cx="914400" cy="914400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86A5A5B3-BBA1-66C5-8920-DB9D8BEA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4738" y="2466203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9FB296B7-E968-1E54-033A-109C23DC7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150" y="1265031"/>
            <a:ext cx="914400" cy="914400"/>
          </a:xfrm>
          <a:prstGeom prst="rect">
            <a:avLst/>
          </a:prstGeom>
        </p:spPr>
      </p:pic>
      <p:pic>
        <p:nvPicPr>
          <p:cNvPr id="24" name="Graphic 23" descr="Wireless router outline">
            <a:extLst>
              <a:ext uri="{FF2B5EF4-FFF2-40B4-BE49-F238E27FC236}">
                <a16:creationId xmlns:a16="http://schemas.microsoft.com/office/drawing/2014/main" id="{ACE8759A-EDDC-92D6-2837-9C4E2208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994" y="3149126"/>
            <a:ext cx="914400" cy="914400"/>
          </a:xfrm>
          <a:prstGeom prst="rect">
            <a:avLst/>
          </a:prstGeom>
        </p:spPr>
      </p:pic>
      <p:pic>
        <p:nvPicPr>
          <p:cNvPr id="25" name="Graphic 24" descr="Wireless router outline">
            <a:extLst>
              <a:ext uri="{FF2B5EF4-FFF2-40B4-BE49-F238E27FC236}">
                <a16:creationId xmlns:a16="http://schemas.microsoft.com/office/drawing/2014/main" id="{77AF33B9-026E-1BD1-4E91-39E165B2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2515" y="3584810"/>
            <a:ext cx="914400" cy="914400"/>
          </a:xfrm>
          <a:prstGeom prst="rect">
            <a:avLst/>
          </a:prstGeom>
        </p:spPr>
      </p:pic>
      <p:pic>
        <p:nvPicPr>
          <p:cNvPr id="26" name="Graphic 25" descr="Wireless router outline">
            <a:extLst>
              <a:ext uri="{FF2B5EF4-FFF2-40B4-BE49-F238E27FC236}">
                <a16:creationId xmlns:a16="http://schemas.microsoft.com/office/drawing/2014/main" id="{68023223-916C-73D0-999E-B1294B30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089" y="2168605"/>
            <a:ext cx="914400" cy="914400"/>
          </a:xfrm>
          <a:prstGeom prst="rect">
            <a:avLst/>
          </a:prstGeom>
        </p:spPr>
      </p:pic>
      <p:pic>
        <p:nvPicPr>
          <p:cNvPr id="27" name="Graphic 26" descr="Wireless router outline">
            <a:extLst>
              <a:ext uri="{FF2B5EF4-FFF2-40B4-BE49-F238E27FC236}">
                <a16:creationId xmlns:a16="http://schemas.microsoft.com/office/drawing/2014/main" id="{109314FD-FC61-2F30-F1F7-8E20272F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705" y="3048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CB30CF-2D33-DB9D-AC7B-E49DEA77276D}"/>
                  </a:ext>
                </a:extLst>
              </p14:cNvPr>
              <p14:cNvContentPartPr/>
              <p14:nvPr/>
            </p14:nvContentPartPr>
            <p14:xfrm>
              <a:off x="1158178" y="2832264"/>
              <a:ext cx="9795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CB30CF-2D33-DB9D-AC7B-E49DEA7727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0178" y="2814264"/>
                <a:ext cx="1015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DC6167-C7D8-007B-D803-C7CFCA304D78}"/>
                  </a:ext>
                </a:extLst>
              </p14:cNvPr>
              <p14:cNvContentPartPr/>
              <p14:nvPr/>
            </p14:nvContentPartPr>
            <p14:xfrm>
              <a:off x="3024778" y="2564064"/>
              <a:ext cx="640080" cy="16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DC6167-C7D8-007B-D803-C7CFCA304D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6778" y="2546025"/>
                <a:ext cx="675720" cy="200238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43D2A7F-FAB7-9072-20A9-C5B80574B82A}"/>
              </a:ext>
            </a:extLst>
          </p:cNvPr>
          <p:cNvGrpSpPr/>
          <p:nvPr/>
        </p:nvGrpSpPr>
        <p:grpSpPr>
          <a:xfrm>
            <a:off x="2147818" y="1088424"/>
            <a:ext cx="1734480" cy="1162800"/>
            <a:chOff x="2535224" y="1215898"/>
            <a:chExt cx="1734480" cy="11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6D9D5B-DA53-16BF-4E81-E09A9C97E592}"/>
                    </a:ext>
                  </a:extLst>
                </p14:cNvPr>
                <p14:cNvContentPartPr/>
                <p14:nvPr/>
              </p14:nvContentPartPr>
              <p14:xfrm>
                <a:off x="2535224" y="1215898"/>
                <a:ext cx="1064880" cy="8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6D9D5B-DA53-16BF-4E81-E09A9C97E5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7224" y="1197821"/>
                  <a:ext cx="1100520" cy="120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D43A96-77D7-5468-5F2D-678E651F0D47}"/>
                    </a:ext>
                  </a:extLst>
                </p14:cNvPr>
                <p14:cNvContentPartPr/>
                <p14:nvPr/>
              </p14:nvContentPartPr>
              <p14:xfrm>
                <a:off x="3200144" y="1328578"/>
                <a:ext cx="787680" cy="105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D43A96-77D7-5468-5F2D-678E651F0D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2144" y="1310578"/>
                  <a:ext cx="823320" cy="10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E053B9-EC53-3ED7-9095-1CE5CEB4CA16}"/>
                    </a:ext>
                  </a:extLst>
                </p14:cNvPr>
                <p14:cNvContentPartPr/>
                <p14:nvPr/>
              </p14:nvContentPartPr>
              <p14:xfrm>
                <a:off x="4062704" y="1347298"/>
                <a:ext cx="207000" cy="782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E053B9-EC53-3ED7-9095-1CE5CEB4CA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44735" y="1329298"/>
                  <a:ext cx="242578" cy="81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68E11B-054B-EBB8-05AA-59F217DA986A}"/>
              </a:ext>
            </a:extLst>
          </p:cNvPr>
          <p:cNvGrpSpPr/>
          <p:nvPr/>
        </p:nvGrpSpPr>
        <p:grpSpPr>
          <a:xfrm>
            <a:off x="3796978" y="2926584"/>
            <a:ext cx="1253880" cy="857880"/>
            <a:chOff x="4184384" y="3054058"/>
            <a:chExt cx="125388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2790F2-40AC-785A-B638-1AF2B7CDDCEE}"/>
                    </a:ext>
                  </a:extLst>
                </p14:cNvPr>
                <p14:cNvContentPartPr/>
                <p14:nvPr/>
              </p14:nvContentPartPr>
              <p14:xfrm>
                <a:off x="4184384" y="3054058"/>
                <a:ext cx="113400" cy="678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2790F2-40AC-785A-B638-1AF2B7CDDC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6384" y="3036058"/>
                  <a:ext cx="149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F70735-3CB2-68F0-5C78-010967941DBD}"/>
                    </a:ext>
                  </a:extLst>
                </p14:cNvPr>
                <p14:cNvContentPartPr/>
                <p14:nvPr/>
              </p14:nvContentPartPr>
              <p14:xfrm>
                <a:off x="4448984" y="3419818"/>
                <a:ext cx="989280" cy="49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F70735-3CB2-68F0-5C78-010967941D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0984" y="3401818"/>
                  <a:ext cx="1024920" cy="52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0AFC92-26D7-1B4A-C9B4-FD912B1AEC5C}"/>
                  </a:ext>
                </a:extLst>
              </p14:cNvPr>
              <p14:cNvContentPartPr/>
              <p14:nvPr/>
            </p14:nvContentPartPr>
            <p14:xfrm>
              <a:off x="6046258" y="1829304"/>
              <a:ext cx="1315440" cy="70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0AFC92-26D7-1B4A-C9B4-FD912B1AEC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28258" y="1811395"/>
                <a:ext cx="1351080" cy="106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186406-BBFD-D531-2FD1-E1065EAC6261}"/>
                  </a:ext>
                </a:extLst>
              </p14:cNvPr>
              <p14:cNvContentPartPr/>
              <p14:nvPr/>
            </p14:nvContentPartPr>
            <p14:xfrm>
              <a:off x="5824138" y="3294144"/>
              <a:ext cx="1317960" cy="297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186406-BBFD-D531-2FD1-E1065EAC62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6138" y="3276144"/>
                <a:ext cx="13536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D2DEE9-C289-3BC7-C7A1-3678B906326F}"/>
                  </a:ext>
                </a:extLst>
              </p14:cNvPr>
              <p14:cNvContentPartPr/>
              <p14:nvPr/>
            </p14:nvContentPartPr>
            <p14:xfrm>
              <a:off x="3232138" y="4472064"/>
              <a:ext cx="302040" cy="651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D2DEE9-C289-3BC7-C7A1-3678B90632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4117" y="4454054"/>
                <a:ext cx="337723" cy="68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7A94322-56A2-C063-3F9C-BC873F4BB995}"/>
                  </a:ext>
                </a:extLst>
              </p14:cNvPr>
              <p14:cNvContentPartPr/>
              <p14:nvPr/>
            </p14:nvContentPartPr>
            <p14:xfrm>
              <a:off x="8228218" y="1574424"/>
              <a:ext cx="1082520" cy="438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7A94322-56A2-C063-3F9C-BC873F4BB9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10218" y="1556424"/>
                <a:ext cx="1118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7CB1766-CEED-BEA0-7554-2E52BEDF1BAD}"/>
                  </a:ext>
                </a:extLst>
              </p14:cNvPr>
              <p14:cNvContentPartPr/>
              <p14:nvPr/>
            </p14:nvContentPartPr>
            <p14:xfrm>
              <a:off x="7172698" y="927504"/>
              <a:ext cx="366840" cy="345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7CB1766-CEED-BEA0-7554-2E52BEDF1B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54698" y="909504"/>
                <a:ext cx="402480" cy="38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8E076C0-1A0F-9D6C-4BCE-3B044DCB426E}"/>
              </a:ext>
            </a:extLst>
          </p:cNvPr>
          <p:cNvGrpSpPr/>
          <p:nvPr/>
        </p:nvGrpSpPr>
        <p:grpSpPr>
          <a:xfrm>
            <a:off x="7728538" y="2294784"/>
            <a:ext cx="1652760" cy="1442520"/>
            <a:chOff x="8115944" y="2422258"/>
            <a:chExt cx="1652760" cy="14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9D8B28-F8F7-FE1A-A1E7-FA548ED8D78A}"/>
                    </a:ext>
                  </a:extLst>
                </p14:cNvPr>
                <p14:cNvContentPartPr/>
                <p14:nvPr/>
              </p14:nvContentPartPr>
              <p14:xfrm>
                <a:off x="8115944" y="2422258"/>
                <a:ext cx="75960" cy="82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9D8B28-F8F7-FE1A-A1E7-FA548ED8D7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97944" y="2404258"/>
                  <a:ext cx="11160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FE44AB-739E-E366-5020-C7528D4CD66A}"/>
                    </a:ext>
                  </a:extLst>
                </p14:cNvPr>
                <p14:cNvContentPartPr/>
                <p14:nvPr/>
              </p14:nvContentPartPr>
              <p14:xfrm>
                <a:off x="8285864" y="3309298"/>
                <a:ext cx="1482840" cy="55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FE44AB-739E-E366-5020-C7528D4CD6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7864" y="3291298"/>
                  <a:ext cx="1518480" cy="591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0" name="Graphic 49" descr="Computer outline">
            <a:extLst>
              <a:ext uri="{FF2B5EF4-FFF2-40B4-BE49-F238E27FC236}">
                <a16:creationId xmlns:a16="http://schemas.microsoft.com/office/drawing/2014/main" id="{90269A8A-C9C6-758F-B44F-9AE4DF52E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6330" y="263528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830269-1868-4022-D70B-31CB07637AA1}"/>
                  </a:ext>
                </a:extLst>
              </p14:cNvPr>
              <p14:cNvContentPartPr/>
              <p14:nvPr/>
            </p14:nvContentPartPr>
            <p14:xfrm>
              <a:off x="700978" y="336024"/>
              <a:ext cx="278640" cy="368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830269-1868-4022-D70B-31CB07637A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1978" y="327024"/>
                <a:ext cx="2962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C30DC97-EA09-7C2F-FBFD-6F32A8E95281}"/>
                  </a:ext>
                </a:extLst>
              </p14:cNvPr>
              <p14:cNvContentPartPr/>
              <p14:nvPr/>
            </p14:nvContentPartPr>
            <p14:xfrm>
              <a:off x="10565698" y="2615544"/>
              <a:ext cx="25560" cy="249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C30DC97-EA09-7C2F-FBFD-6F32A8E952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56698" y="2606544"/>
                <a:ext cx="43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657F5DF-88A3-55EA-A6DA-B5BB9FEEF027}"/>
                  </a:ext>
                </a:extLst>
              </p14:cNvPr>
              <p14:cNvContentPartPr/>
              <p14:nvPr/>
            </p14:nvContentPartPr>
            <p14:xfrm>
              <a:off x="10556698" y="2605104"/>
              <a:ext cx="266760" cy="274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657F5DF-88A3-55EA-A6DA-B5BB9FEEF0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47698" y="2596104"/>
                <a:ext cx="284400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1BFABAE-DD56-5A15-BE3B-0522DC1F37BE}"/>
              </a:ext>
            </a:extLst>
          </p:cNvPr>
          <p:cNvSpPr txBox="1"/>
          <p:nvPr/>
        </p:nvSpPr>
        <p:spPr>
          <a:xfrm>
            <a:off x="4242324" y="4146486"/>
            <a:ext cx="697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We’ve seen that our data can pass through many routers and servers to get to their destination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E9EF0E-1B49-9E4C-18BB-BCF7B7FC4D4D}"/>
              </a:ext>
            </a:extLst>
          </p:cNvPr>
          <p:cNvGrpSpPr/>
          <p:nvPr/>
        </p:nvGrpSpPr>
        <p:grpSpPr>
          <a:xfrm>
            <a:off x="2092064" y="1102498"/>
            <a:ext cx="1179360" cy="77400"/>
            <a:chOff x="2092064" y="1102498"/>
            <a:chExt cx="117936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6503A9-EEDC-2FCB-C612-5C60D015C2CA}"/>
                    </a:ext>
                  </a:extLst>
                </p14:cNvPr>
                <p14:cNvContentPartPr/>
                <p14:nvPr/>
              </p14:nvContentPartPr>
              <p14:xfrm>
                <a:off x="2092064" y="1130938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6503A9-EEDC-2FCB-C612-5C60D015C2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6064" y="109493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95314D-B657-1F6A-51B8-14D29EB5DB74}"/>
                    </a:ext>
                  </a:extLst>
                </p14:cNvPr>
                <p14:cNvContentPartPr/>
                <p14:nvPr/>
              </p14:nvContentPartPr>
              <p14:xfrm>
                <a:off x="2120504" y="1102498"/>
                <a:ext cx="1150920" cy="77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95314D-B657-1F6A-51B8-14D29EB5DB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4493" y="1066498"/>
                  <a:ext cx="1222582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C08A304-1069-21CC-EBDF-7388D114791F}"/>
                  </a:ext>
                </a:extLst>
              </p14:cNvPr>
              <p14:cNvContentPartPr/>
              <p14:nvPr/>
            </p14:nvContentPartPr>
            <p14:xfrm>
              <a:off x="2801624" y="1178098"/>
              <a:ext cx="761760" cy="1055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C08A304-1069-21CC-EBDF-7388D11479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65607" y="1142098"/>
                <a:ext cx="833434" cy="11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E1C7BD8C-5107-F61B-A727-37B3D07A7FC3}"/>
              </a:ext>
            </a:extLst>
          </p:cNvPr>
          <p:cNvGrpSpPr/>
          <p:nvPr/>
        </p:nvGrpSpPr>
        <p:grpSpPr>
          <a:xfrm>
            <a:off x="3034904" y="2577058"/>
            <a:ext cx="1961280" cy="1202760"/>
            <a:chOff x="3034904" y="2577058"/>
            <a:chExt cx="1961280" cy="12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1C47A1-DDFD-43D3-2943-CB5DEADB1925}"/>
                    </a:ext>
                  </a:extLst>
                </p14:cNvPr>
                <p14:cNvContentPartPr/>
                <p14:nvPr/>
              </p14:nvContentPartPr>
              <p14:xfrm>
                <a:off x="3034904" y="2577058"/>
                <a:ext cx="594000" cy="147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1C47A1-DDFD-43D3-2943-CB5DEADB19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98904" y="2540970"/>
                  <a:ext cx="665640" cy="219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E24768-AE87-BF72-6C22-23D7FCEAC857}"/>
                    </a:ext>
                  </a:extLst>
                </p14:cNvPr>
                <p14:cNvContentPartPr/>
                <p14:nvPr/>
              </p14:nvContentPartPr>
              <p14:xfrm>
                <a:off x="3787304" y="2893498"/>
                <a:ext cx="106560" cy="705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E24768-AE87-BF72-6C22-23D7FCEAC8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1304" y="2857480"/>
                  <a:ext cx="178200" cy="776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35E7FE-6B02-2501-C058-61AB3E753666}"/>
                    </a:ext>
                  </a:extLst>
                </p14:cNvPr>
                <p14:cNvContentPartPr/>
                <p14:nvPr/>
              </p14:nvContentPartPr>
              <p14:xfrm>
                <a:off x="4043264" y="3298138"/>
                <a:ext cx="952920" cy="481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35E7FE-6B02-2501-C058-61AB3E7536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7264" y="3262138"/>
                  <a:ext cx="1024560" cy="55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188CA0D-25F9-4014-0351-84CCC1D1688A}"/>
                  </a:ext>
                </a:extLst>
              </p14:cNvPr>
              <p14:cNvContentPartPr/>
              <p14:nvPr/>
            </p14:nvContentPartPr>
            <p14:xfrm>
              <a:off x="5806544" y="3261418"/>
              <a:ext cx="1306440" cy="32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188CA0D-25F9-4014-0351-84CCC1D168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0544" y="3225418"/>
                <a:ext cx="13780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603BBCF-177D-816D-4F9A-DE2CEBDC8A52}"/>
                  </a:ext>
                </a:extLst>
              </p14:cNvPr>
              <p14:cNvContentPartPr/>
              <p14:nvPr/>
            </p14:nvContentPartPr>
            <p14:xfrm>
              <a:off x="7899224" y="3187258"/>
              <a:ext cx="1520280" cy="536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603BBCF-177D-816D-4F9A-DE2CEBDC8A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63224" y="3151258"/>
                <a:ext cx="1591920" cy="6084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2A6204F5-339C-B0A0-B6D5-624CD2CEA926}"/>
              </a:ext>
            </a:extLst>
          </p:cNvPr>
          <p:cNvSpPr txBox="1"/>
          <p:nvPr/>
        </p:nvSpPr>
        <p:spPr>
          <a:xfrm>
            <a:off x="4242324" y="4762306"/>
            <a:ext cx="620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Generally, If we use HTTPS, our traffic will be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</a:t>
            </a:r>
            <a:r>
              <a:rPr lang="en-US" b="1" dirty="0">
                <a:solidFill>
                  <a:schemeClr val="bg1"/>
                </a:solidFill>
              </a:rPr>
              <a:t>routing </a:t>
            </a:r>
            <a:r>
              <a:rPr lang="en-US" dirty="0">
                <a:solidFill>
                  <a:schemeClr val="bg1"/>
                </a:solidFill>
              </a:rPr>
              <a:t>is a black 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C4190-04C1-8CF7-7018-4AEA14360F15}"/>
              </a:ext>
            </a:extLst>
          </p:cNvPr>
          <p:cNvSpPr txBox="1"/>
          <p:nvPr/>
        </p:nvSpPr>
        <p:spPr>
          <a:xfrm>
            <a:off x="8682145" y="-2876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Public Internet</a:t>
            </a:r>
          </a:p>
        </p:txBody>
      </p:sp>
    </p:spTree>
    <p:extLst>
      <p:ext uri="{BB962C8B-B14F-4D97-AF65-F5344CB8AC3E}">
        <p14:creationId xmlns:p14="http://schemas.microsoft.com/office/powerpoint/2010/main" val="374913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5427" y="4215926"/>
            <a:ext cx="3729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HW2 Released. Due one week from today (10/28)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1" name="Graphic 10" descr="Wireless router outline">
            <a:extLst>
              <a:ext uri="{FF2B5EF4-FFF2-40B4-BE49-F238E27FC236}">
                <a16:creationId xmlns:a16="http://schemas.microsoft.com/office/drawing/2014/main" id="{D6F16B5A-46B0-5779-4D04-5F4D309BA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19" y="1308503"/>
            <a:ext cx="914400" cy="914400"/>
          </a:xfrm>
          <a:prstGeom prst="rect">
            <a:avLst/>
          </a:prstGeom>
        </p:spPr>
      </p:pic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F7E15799-F04F-6EF9-E742-48E262209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1357" y="2009003"/>
            <a:ext cx="914400" cy="914400"/>
          </a:xfrm>
          <a:prstGeom prst="rect">
            <a:avLst/>
          </a:prstGeom>
        </p:spPr>
      </p:pic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FC2BDD1D-A1D9-6D73-3F10-C4505A85E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022" y="632535"/>
            <a:ext cx="914400" cy="914400"/>
          </a:xfrm>
          <a:prstGeom prst="rect">
            <a:avLst/>
          </a:prstGeom>
        </p:spPr>
      </p:pic>
      <p:pic>
        <p:nvPicPr>
          <p:cNvPr id="16" name="Graphic 15" descr="Computer outline">
            <a:extLst>
              <a:ext uri="{FF2B5EF4-FFF2-40B4-BE49-F238E27FC236}">
                <a16:creationId xmlns:a16="http://schemas.microsoft.com/office/drawing/2014/main" id="{94E90542-F77D-7C6E-C2DA-1150BE44F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22" y="2316841"/>
            <a:ext cx="914400" cy="914400"/>
          </a:xfrm>
          <a:prstGeom prst="rect">
            <a:avLst/>
          </a:prstGeom>
        </p:spPr>
      </p:pic>
      <p:pic>
        <p:nvPicPr>
          <p:cNvPr id="17" name="Graphic 16" descr="Computer outline">
            <a:extLst>
              <a:ext uri="{FF2B5EF4-FFF2-40B4-BE49-F238E27FC236}">
                <a16:creationId xmlns:a16="http://schemas.microsoft.com/office/drawing/2014/main" id="{7D712D90-8B2F-8DF3-4DE5-CBAE54DA0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9594" y="5048870"/>
            <a:ext cx="914400" cy="914400"/>
          </a:xfrm>
          <a:prstGeom prst="rect">
            <a:avLst/>
          </a:prstGeom>
        </p:spPr>
      </p:pic>
      <p:pic>
        <p:nvPicPr>
          <p:cNvPr id="18" name="Graphic 17" descr="Computer outline">
            <a:extLst>
              <a:ext uri="{FF2B5EF4-FFF2-40B4-BE49-F238E27FC236}">
                <a16:creationId xmlns:a16="http://schemas.microsoft.com/office/drawing/2014/main" id="{9F00423E-E6BD-BF12-86B5-FBC1FCE9D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118" y="41648"/>
            <a:ext cx="914400" cy="914400"/>
          </a:xfrm>
          <a:prstGeom prst="rect">
            <a:avLst/>
          </a:prstGeom>
        </p:spPr>
      </p:pic>
      <p:pic>
        <p:nvPicPr>
          <p:cNvPr id="19" name="Graphic 18" descr="Computer outline">
            <a:extLst>
              <a:ext uri="{FF2B5EF4-FFF2-40B4-BE49-F238E27FC236}">
                <a16:creationId xmlns:a16="http://schemas.microsoft.com/office/drawing/2014/main" id="{71B4D6EB-BE15-426A-896B-FF9624B18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7639" y="905601"/>
            <a:ext cx="914400" cy="914400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86A5A5B3-BBA1-66C5-8920-DB9D8BEA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4738" y="2466203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9FB296B7-E968-1E54-033A-109C23DC7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150" y="1265031"/>
            <a:ext cx="914400" cy="914400"/>
          </a:xfrm>
          <a:prstGeom prst="rect">
            <a:avLst/>
          </a:prstGeom>
        </p:spPr>
      </p:pic>
      <p:pic>
        <p:nvPicPr>
          <p:cNvPr id="24" name="Graphic 23" descr="Wireless router outline">
            <a:extLst>
              <a:ext uri="{FF2B5EF4-FFF2-40B4-BE49-F238E27FC236}">
                <a16:creationId xmlns:a16="http://schemas.microsoft.com/office/drawing/2014/main" id="{ACE8759A-EDDC-92D6-2837-9C4E2208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994" y="3149126"/>
            <a:ext cx="914400" cy="914400"/>
          </a:xfrm>
          <a:prstGeom prst="rect">
            <a:avLst/>
          </a:prstGeom>
        </p:spPr>
      </p:pic>
      <p:pic>
        <p:nvPicPr>
          <p:cNvPr id="25" name="Graphic 24" descr="Wireless router outline">
            <a:extLst>
              <a:ext uri="{FF2B5EF4-FFF2-40B4-BE49-F238E27FC236}">
                <a16:creationId xmlns:a16="http://schemas.microsoft.com/office/drawing/2014/main" id="{77AF33B9-026E-1BD1-4E91-39E165B2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2515" y="3584810"/>
            <a:ext cx="914400" cy="914400"/>
          </a:xfrm>
          <a:prstGeom prst="rect">
            <a:avLst/>
          </a:prstGeom>
        </p:spPr>
      </p:pic>
      <p:pic>
        <p:nvPicPr>
          <p:cNvPr id="26" name="Graphic 25" descr="Wireless router outline">
            <a:extLst>
              <a:ext uri="{FF2B5EF4-FFF2-40B4-BE49-F238E27FC236}">
                <a16:creationId xmlns:a16="http://schemas.microsoft.com/office/drawing/2014/main" id="{68023223-916C-73D0-999E-B1294B30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089" y="2168605"/>
            <a:ext cx="914400" cy="914400"/>
          </a:xfrm>
          <a:prstGeom prst="rect">
            <a:avLst/>
          </a:prstGeom>
        </p:spPr>
      </p:pic>
      <p:pic>
        <p:nvPicPr>
          <p:cNvPr id="27" name="Graphic 26" descr="Wireless router outline">
            <a:extLst>
              <a:ext uri="{FF2B5EF4-FFF2-40B4-BE49-F238E27FC236}">
                <a16:creationId xmlns:a16="http://schemas.microsoft.com/office/drawing/2014/main" id="{109314FD-FC61-2F30-F1F7-8E20272F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705" y="3048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CB30CF-2D33-DB9D-AC7B-E49DEA77276D}"/>
                  </a:ext>
                </a:extLst>
              </p14:cNvPr>
              <p14:cNvContentPartPr/>
              <p14:nvPr/>
            </p14:nvContentPartPr>
            <p14:xfrm>
              <a:off x="1158178" y="2832264"/>
              <a:ext cx="9795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CB30CF-2D33-DB9D-AC7B-E49DEA7727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0178" y="2814264"/>
                <a:ext cx="1015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DC6167-C7D8-007B-D803-C7CFCA304D78}"/>
                  </a:ext>
                </a:extLst>
              </p14:cNvPr>
              <p14:cNvContentPartPr/>
              <p14:nvPr/>
            </p14:nvContentPartPr>
            <p14:xfrm>
              <a:off x="3024778" y="2564064"/>
              <a:ext cx="640080" cy="16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DC6167-C7D8-007B-D803-C7CFCA304D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6778" y="2546025"/>
                <a:ext cx="675720" cy="200238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43D2A7F-FAB7-9072-20A9-C5B80574B82A}"/>
              </a:ext>
            </a:extLst>
          </p:cNvPr>
          <p:cNvGrpSpPr/>
          <p:nvPr/>
        </p:nvGrpSpPr>
        <p:grpSpPr>
          <a:xfrm>
            <a:off x="2147818" y="1088424"/>
            <a:ext cx="1734480" cy="1162800"/>
            <a:chOff x="2535224" y="1215898"/>
            <a:chExt cx="1734480" cy="11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6D9D5B-DA53-16BF-4E81-E09A9C97E592}"/>
                    </a:ext>
                  </a:extLst>
                </p14:cNvPr>
                <p14:cNvContentPartPr/>
                <p14:nvPr/>
              </p14:nvContentPartPr>
              <p14:xfrm>
                <a:off x="2535224" y="1215898"/>
                <a:ext cx="1064880" cy="8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6D9D5B-DA53-16BF-4E81-E09A9C97E5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7224" y="1197821"/>
                  <a:ext cx="1100520" cy="120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D43A96-77D7-5468-5F2D-678E651F0D47}"/>
                    </a:ext>
                  </a:extLst>
                </p14:cNvPr>
                <p14:cNvContentPartPr/>
                <p14:nvPr/>
              </p14:nvContentPartPr>
              <p14:xfrm>
                <a:off x="3200144" y="1328578"/>
                <a:ext cx="787680" cy="105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D43A96-77D7-5468-5F2D-678E651F0D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2144" y="1310578"/>
                  <a:ext cx="823320" cy="10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E053B9-EC53-3ED7-9095-1CE5CEB4CA16}"/>
                    </a:ext>
                  </a:extLst>
                </p14:cNvPr>
                <p14:cNvContentPartPr/>
                <p14:nvPr/>
              </p14:nvContentPartPr>
              <p14:xfrm>
                <a:off x="4062704" y="1347298"/>
                <a:ext cx="207000" cy="782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E053B9-EC53-3ED7-9095-1CE5CEB4CA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44735" y="1329298"/>
                  <a:ext cx="242578" cy="81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68E11B-054B-EBB8-05AA-59F217DA986A}"/>
              </a:ext>
            </a:extLst>
          </p:cNvPr>
          <p:cNvGrpSpPr/>
          <p:nvPr/>
        </p:nvGrpSpPr>
        <p:grpSpPr>
          <a:xfrm>
            <a:off x="3796978" y="2926584"/>
            <a:ext cx="1253880" cy="857880"/>
            <a:chOff x="4184384" y="3054058"/>
            <a:chExt cx="125388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2790F2-40AC-785A-B638-1AF2B7CDDCEE}"/>
                    </a:ext>
                  </a:extLst>
                </p14:cNvPr>
                <p14:cNvContentPartPr/>
                <p14:nvPr/>
              </p14:nvContentPartPr>
              <p14:xfrm>
                <a:off x="4184384" y="3054058"/>
                <a:ext cx="113400" cy="678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2790F2-40AC-785A-B638-1AF2B7CDDC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6384" y="3036058"/>
                  <a:ext cx="149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F70735-3CB2-68F0-5C78-010967941DBD}"/>
                    </a:ext>
                  </a:extLst>
                </p14:cNvPr>
                <p14:cNvContentPartPr/>
                <p14:nvPr/>
              </p14:nvContentPartPr>
              <p14:xfrm>
                <a:off x="4448984" y="3419818"/>
                <a:ext cx="989280" cy="49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F70735-3CB2-68F0-5C78-010967941D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0984" y="3401818"/>
                  <a:ext cx="1024920" cy="52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0AFC92-26D7-1B4A-C9B4-FD912B1AEC5C}"/>
                  </a:ext>
                </a:extLst>
              </p14:cNvPr>
              <p14:cNvContentPartPr/>
              <p14:nvPr/>
            </p14:nvContentPartPr>
            <p14:xfrm>
              <a:off x="6046258" y="1829304"/>
              <a:ext cx="1315440" cy="70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0AFC92-26D7-1B4A-C9B4-FD912B1AEC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28258" y="1811395"/>
                <a:ext cx="1351080" cy="106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186406-BBFD-D531-2FD1-E1065EAC6261}"/>
                  </a:ext>
                </a:extLst>
              </p14:cNvPr>
              <p14:cNvContentPartPr/>
              <p14:nvPr/>
            </p14:nvContentPartPr>
            <p14:xfrm>
              <a:off x="5824138" y="3294144"/>
              <a:ext cx="1317960" cy="297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186406-BBFD-D531-2FD1-E1065EAC62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6138" y="3276144"/>
                <a:ext cx="13536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D2DEE9-C289-3BC7-C7A1-3678B906326F}"/>
                  </a:ext>
                </a:extLst>
              </p14:cNvPr>
              <p14:cNvContentPartPr/>
              <p14:nvPr/>
            </p14:nvContentPartPr>
            <p14:xfrm>
              <a:off x="3232138" y="4472064"/>
              <a:ext cx="302040" cy="651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D2DEE9-C289-3BC7-C7A1-3678B90632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4117" y="4454054"/>
                <a:ext cx="337723" cy="68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7A94322-56A2-C063-3F9C-BC873F4BB995}"/>
                  </a:ext>
                </a:extLst>
              </p14:cNvPr>
              <p14:cNvContentPartPr/>
              <p14:nvPr/>
            </p14:nvContentPartPr>
            <p14:xfrm>
              <a:off x="8228218" y="1574424"/>
              <a:ext cx="1082520" cy="438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7A94322-56A2-C063-3F9C-BC873F4BB9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10218" y="1556424"/>
                <a:ext cx="1118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7CB1766-CEED-BEA0-7554-2E52BEDF1BAD}"/>
                  </a:ext>
                </a:extLst>
              </p14:cNvPr>
              <p14:cNvContentPartPr/>
              <p14:nvPr/>
            </p14:nvContentPartPr>
            <p14:xfrm>
              <a:off x="7172698" y="927504"/>
              <a:ext cx="366840" cy="345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7CB1766-CEED-BEA0-7554-2E52BEDF1B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54698" y="909504"/>
                <a:ext cx="402480" cy="38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8E076C0-1A0F-9D6C-4BCE-3B044DCB426E}"/>
              </a:ext>
            </a:extLst>
          </p:cNvPr>
          <p:cNvGrpSpPr/>
          <p:nvPr/>
        </p:nvGrpSpPr>
        <p:grpSpPr>
          <a:xfrm>
            <a:off x="7728538" y="2294784"/>
            <a:ext cx="1652760" cy="1442520"/>
            <a:chOff x="8115944" y="2422258"/>
            <a:chExt cx="1652760" cy="14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9D8B28-F8F7-FE1A-A1E7-FA548ED8D78A}"/>
                    </a:ext>
                  </a:extLst>
                </p14:cNvPr>
                <p14:cNvContentPartPr/>
                <p14:nvPr/>
              </p14:nvContentPartPr>
              <p14:xfrm>
                <a:off x="8115944" y="2422258"/>
                <a:ext cx="75960" cy="82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9D8B28-F8F7-FE1A-A1E7-FA548ED8D7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97944" y="2404258"/>
                  <a:ext cx="11160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FE44AB-739E-E366-5020-C7528D4CD66A}"/>
                    </a:ext>
                  </a:extLst>
                </p14:cNvPr>
                <p14:cNvContentPartPr/>
                <p14:nvPr/>
              </p14:nvContentPartPr>
              <p14:xfrm>
                <a:off x="8285864" y="3309298"/>
                <a:ext cx="1482840" cy="55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FE44AB-739E-E366-5020-C7528D4CD6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7864" y="3291298"/>
                  <a:ext cx="1518480" cy="591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0" name="Graphic 49" descr="Computer outline">
            <a:extLst>
              <a:ext uri="{FF2B5EF4-FFF2-40B4-BE49-F238E27FC236}">
                <a16:creationId xmlns:a16="http://schemas.microsoft.com/office/drawing/2014/main" id="{90269A8A-C9C6-758F-B44F-9AE4DF52E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6330" y="263528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830269-1868-4022-D70B-31CB07637AA1}"/>
                  </a:ext>
                </a:extLst>
              </p14:cNvPr>
              <p14:cNvContentPartPr/>
              <p14:nvPr/>
            </p14:nvContentPartPr>
            <p14:xfrm>
              <a:off x="700978" y="336024"/>
              <a:ext cx="278640" cy="368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830269-1868-4022-D70B-31CB07637A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1978" y="327024"/>
                <a:ext cx="2962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C30DC97-EA09-7C2F-FBFD-6F32A8E95281}"/>
                  </a:ext>
                </a:extLst>
              </p14:cNvPr>
              <p14:cNvContentPartPr/>
              <p14:nvPr/>
            </p14:nvContentPartPr>
            <p14:xfrm>
              <a:off x="10565698" y="2615544"/>
              <a:ext cx="25560" cy="249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C30DC97-EA09-7C2F-FBFD-6F32A8E952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56698" y="2606544"/>
                <a:ext cx="43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657F5DF-88A3-55EA-A6DA-B5BB9FEEF027}"/>
                  </a:ext>
                </a:extLst>
              </p14:cNvPr>
              <p14:cNvContentPartPr/>
              <p14:nvPr/>
            </p14:nvContentPartPr>
            <p14:xfrm>
              <a:off x="10556698" y="2605104"/>
              <a:ext cx="266760" cy="274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657F5DF-88A3-55EA-A6DA-B5BB9FEEF0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47698" y="2596104"/>
                <a:ext cx="284400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1BFABAE-DD56-5A15-BE3B-0522DC1F37BE}"/>
              </a:ext>
            </a:extLst>
          </p:cNvPr>
          <p:cNvSpPr txBox="1"/>
          <p:nvPr/>
        </p:nvSpPr>
        <p:spPr>
          <a:xfrm>
            <a:off x="4242324" y="4146486"/>
            <a:ext cx="697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We’ve seen that our data can pass through many routers and servers to get to their destination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E9EF0E-1B49-9E4C-18BB-BCF7B7FC4D4D}"/>
              </a:ext>
            </a:extLst>
          </p:cNvPr>
          <p:cNvGrpSpPr/>
          <p:nvPr/>
        </p:nvGrpSpPr>
        <p:grpSpPr>
          <a:xfrm>
            <a:off x="2092064" y="1102498"/>
            <a:ext cx="1179360" cy="77400"/>
            <a:chOff x="2092064" y="1102498"/>
            <a:chExt cx="117936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6503A9-EEDC-2FCB-C612-5C60D015C2CA}"/>
                    </a:ext>
                  </a:extLst>
                </p14:cNvPr>
                <p14:cNvContentPartPr/>
                <p14:nvPr/>
              </p14:nvContentPartPr>
              <p14:xfrm>
                <a:off x="2092064" y="1130938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6503A9-EEDC-2FCB-C612-5C60D015C2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6064" y="109493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95314D-B657-1F6A-51B8-14D29EB5DB74}"/>
                    </a:ext>
                  </a:extLst>
                </p14:cNvPr>
                <p14:cNvContentPartPr/>
                <p14:nvPr/>
              </p14:nvContentPartPr>
              <p14:xfrm>
                <a:off x="2120504" y="1102498"/>
                <a:ext cx="1150920" cy="77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95314D-B657-1F6A-51B8-14D29EB5DB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4493" y="1066498"/>
                  <a:ext cx="1222582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C08A304-1069-21CC-EBDF-7388D114791F}"/>
                  </a:ext>
                </a:extLst>
              </p14:cNvPr>
              <p14:cNvContentPartPr/>
              <p14:nvPr/>
            </p14:nvContentPartPr>
            <p14:xfrm>
              <a:off x="2801624" y="1178098"/>
              <a:ext cx="761760" cy="1055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C08A304-1069-21CC-EBDF-7388D11479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65607" y="1142098"/>
                <a:ext cx="833434" cy="11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E1C7BD8C-5107-F61B-A727-37B3D07A7FC3}"/>
              </a:ext>
            </a:extLst>
          </p:cNvPr>
          <p:cNvGrpSpPr/>
          <p:nvPr/>
        </p:nvGrpSpPr>
        <p:grpSpPr>
          <a:xfrm>
            <a:off x="3034904" y="2577058"/>
            <a:ext cx="1961280" cy="1202760"/>
            <a:chOff x="3034904" y="2577058"/>
            <a:chExt cx="1961280" cy="12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1C47A1-DDFD-43D3-2943-CB5DEADB1925}"/>
                    </a:ext>
                  </a:extLst>
                </p14:cNvPr>
                <p14:cNvContentPartPr/>
                <p14:nvPr/>
              </p14:nvContentPartPr>
              <p14:xfrm>
                <a:off x="3034904" y="2577058"/>
                <a:ext cx="594000" cy="147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1C47A1-DDFD-43D3-2943-CB5DEADB19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98904" y="2540970"/>
                  <a:ext cx="665640" cy="219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E24768-AE87-BF72-6C22-23D7FCEAC857}"/>
                    </a:ext>
                  </a:extLst>
                </p14:cNvPr>
                <p14:cNvContentPartPr/>
                <p14:nvPr/>
              </p14:nvContentPartPr>
              <p14:xfrm>
                <a:off x="3787304" y="2893498"/>
                <a:ext cx="106560" cy="705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E24768-AE87-BF72-6C22-23D7FCEAC8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1304" y="2857480"/>
                  <a:ext cx="178200" cy="776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35E7FE-6B02-2501-C058-61AB3E753666}"/>
                    </a:ext>
                  </a:extLst>
                </p14:cNvPr>
                <p14:cNvContentPartPr/>
                <p14:nvPr/>
              </p14:nvContentPartPr>
              <p14:xfrm>
                <a:off x="4043264" y="3298138"/>
                <a:ext cx="952920" cy="481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35E7FE-6B02-2501-C058-61AB3E7536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7264" y="3262138"/>
                  <a:ext cx="1024560" cy="55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188CA0D-25F9-4014-0351-84CCC1D1688A}"/>
                  </a:ext>
                </a:extLst>
              </p14:cNvPr>
              <p14:cNvContentPartPr/>
              <p14:nvPr/>
            </p14:nvContentPartPr>
            <p14:xfrm>
              <a:off x="5806544" y="3261418"/>
              <a:ext cx="1306440" cy="32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188CA0D-25F9-4014-0351-84CCC1D168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0544" y="3225418"/>
                <a:ext cx="13780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603BBCF-177D-816D-4F9A-DE2CEBDC8A52}"/>
                  </a:ext>
                </a:extLst>
              </p14:cNvPr>
              <p14:cNvContentPartPr/>
              <p14:nvPr/>
            </p14:nvContentPartPr>
            <p14:xfrm>
              <a:off x="7899224" y="3187258"/>
              <a:ext cx="1520280" cy="536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603BBCF-177D-816D-4F9A-DE2CEBDC8A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63224" y="3151258"/>
                <a:ext cx="1591920" cy="6084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2A6204F5-339C-B0A0-B6D5-624CD2CEA926}"/>
              </a:ext>
            </a:extLst>
          </p:cNvPr>
          <p:cNvSpPr txBox="1"/>
          <p:nvPr/>
        </p:nvSpPr>
        <p:spPr>
          <a:xfrm>
            <a:off x="4242324" y="4762306"/>
            <a:ext cx="781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Generally, If we use HTTPS, our traffic will be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</a:t>
            </a:r>
            <a:r>
              <a:rPr lang="en-US" b="1" dirty="0">
                <a:solidFill>
                  <a:schemeClr val="bg1"/>
                </a:solidFill>
              </a:rPr>
              <a:t>routing </a:t>
            </a:r>
            <a:r>
              <a:rPr lang="en-US" dirty="0">
                <a:solidFill>
                  <a:schemeClr val="bg1"/>
                </a:solidFill>
              </a:rPr>
              <a:t>is a black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router, server, and web browser we are passing through can track our data! (ISP, server host,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       IP address, Cookies, physical location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C4190-04C1-8CF7-7018-4AEA14360F15}"/>
              </a:ext>
            </a:extLst>
          </p:cNvPr>
          <p:cNvSpPr txBox="1"/>
          <p:nvPr/>
        </p:nvSpPr>
        <p:spPr>
          <a:xfrm>
            <a:off x="8682145" y="-2876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Public Internet</a:t>
            </a:r>
          </a:p>
        </p:txBody>
      </p:sp>
      <p:pic>
        <p:nvPicPr>
          <p:cNvPr id="2050" name="Picture 2" descr="Man with magnifying glass stock image. Image of magnify - 14806029">
            <a:extLst>
              <a:ext uri="{FF2B5EF4-FFF2-40B4-BE49-F238E27FC236}">
                <a16:creationId xmlns:a16="http://schemas.microsoft.com/office/drawing/2014/main" id="{EA2E873D-DE05-CAC2-C66C-DBACBFD76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17" y="211428"/>
            <a:ext cx="821103" cy="9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 with magnifying glass stock image. Image of magnify - 14806029">
            <a:extLst>
              <a:ext uri="{FF2B5EF4-FFF2-40B4-BE49-F238E27FC236}">
                <a16:creationId xmlns:a16="http://schemas.microsoft.com/office/drawing/2014/main" id="{A5A15B65-810A-C594-DB0B-B83ECCEC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2954" y="3074990"/>
            <a:ext cx="787704" cy="8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n with magnifying glass stock image. Image of magnify - 14806029">
            <a:extLst>
              <a:ext uri="{FF2B5EF4-FFF2-40B4-BE49-F238E27FC236}">
                <a16:creationId xmlns:a16="http://schemas.microsoft.com/office/drawing/2014/main" id="{C383F30F-4490-C129-3A9B-98219E03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12" y="1675981"/>
            <a:ext cx="511143" cy="5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n with magnifying glass stock image. Image of magnify - 14806029">
            <a:extLst>
              <a:ext uri="{FF2B5EF4-FFF2-40B4-BE49-F238E27FC236}">
                <a16:creationId xmlns:a16="http://schemas.microsoft.com/office/drawing/2014/main" id="{F4A9B609-758E-2F3E-4BBA-788DBE22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81" y="4509495"/>
            <a:ext cx="664185" cy="7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n with magnifying glass stock image. Image of magnify - 14806029">
            <a:extLst>
              <a:ext uri="{FF2B5EF4-FFF2-40B4-BE49-F238E27FC236}">
                <a16:creationId xmlns:a16="http://schemas.microsoft.com/office/drawing/2014/main" id="{DAD385EE-14D2-E5D9-F521-4BC16637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08" y="2218454"/>
            <a:ext cx="570890" cy="6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n with magnifying glass stock image. Image of magnify - 14806029">
            <a:extLst>
              <a:ext uri="{FF2B5EF4-FFF2-40B4-BE49-F238E27FC236}">
                <a16:creationId xmlns:a16="http://schemas.microsoft.com/office/drawing/2014/main" id="{D15CB643-6ECE-2C23-B853-37BA864B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508" y="2773243"/>
            <a:ext cx="570891" cy="65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n with magnifying glass stock image. Image of magnify - 14806029">
            <a:extLst>
              <a:ext uri="{FF2B5EF4-FFF2-40B4-BE49-F238E27FC236}">
                <a16:creationId xmlns:a16="http://schemas.microsoft.com/office/drawing/2014/main" id="{505A243B-B1D1-D250-DF02-C0BB43AFD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50" y="2030668"/>
            <a:ext cx="570890" cy="6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5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35427" y="4215926"/>
            <a:ext cx="3729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HW2 Released. Due one week from today (10/28)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1" name="Graphic 10" descr="Wireless router outline">
            <a:extLst>
              <a:ext uri="{FF2B5EF4-FFF2-40B4-BE49-F238E27FC236}">
                <a16:creationId xmlns:a16="http://schemas.microsoft.com/office/drawing/2014/main" id="{D6F16B5A-46B0-5779-4D04-5F4D309BA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19" y="1308503"/>
            <a:ext cx="914400" cy="914400"/>
          </a:xfrm>
          <a:prstGeom prst="rect">
            <a:avLst/>
          </a:prstGeom>
        </p:spPr>
      </p:pic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F7E15799-F04F-6EF9-E742-48E262209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1357" y="2009003"/>
            <a:ext cx="914400" cy="914400"/>
          </a:xfrm>
          <a:prstGeom prst="rect">
            <a:avLst/>
          </a:prstGeom>
        </p:spPr>
      </p:pic>
      <p:pic>
        <p:nvPicPr>
          <p:cNvPr id="15" name="Graphic 14" descr="Computer outline">
            <a:extLst>
              <a:ext uri="{FF2B5EF4-FFF2-40B4-BE49-F238E27FC236}">
                <a16:creationId xmlns:a16="http://schemas.microsoft.com/office/drawing/2014/main" id="{FC2BDD1D-A1D9-6D73-3F10-C4505A85E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022" y="632535"/>
            <a:ext cx="914400" cy="914400"/>
          </a:xfrm>
          <a:prstGeom prst="rect">
            <a:avLst/>
          </a:prstGeom>
        </p:spPr>
      </p:pic>
      <p:pic>
        <p:nvPicPr>
          <p:cNvPr id="16" name="Graphic 15" descr="Computer outline">
            <a:extLst>
              <a:ext uri="{FF2B5EF4-FFF2-40B4-BE49-F238E27FC236}">
                <a16:creationId xmlns:a16="http://schemas.microsoft.com/office/drawing/2014/main" id="{94E90542-F77D-7C6E-C2DA-1150BE44F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22" y="2316841"/>
            <a:ext cx="914400" cy="914400"/>
          </a:xfrm>
          <a:prstGeom prst="rect">
            <a:avLst/>
          </a:prstGeom>
        </p:spPr>
      </p:pic>
      <p:pic>
        <p:nvPicPr>
          <p:cNvPr id="17" name="Graphic 16" descr="Computer outline">
            <a:extLst>
              <a:ext uri="{FF2B5EF4-FFF2-40B4-BE49-F238E27FC236}">
                <a16:creationId xmlns:a16="http://schemas.microsoft.com/office/drawing/2014/main" id="{7D712D90-8B2F-8DF3-4DE5-CBAE54DA0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9594" y="5048870"/>
            <a:ext cx="914400" cy="914400"/>
          </a:xfrm>
          <a:prstGeom prst="rect">
            <a:avLst/>
          </a:prstGeom>
        </p:spPr>
      </p:pic>
      <p:pic>
        <p:nvPicPr>
          <p:cNvPr id="18" name="Graphic 17" descr="Computer outline">
            <a:extLst>
              <a:ext uri="{FF2B5EF4-FFF2-40B4-BE49-F238E27FC236}">
                <a16:creationId xmlns:a16="http://schemas.microsoft.com/office/drawing/2014/main" id="{9F00423E-E6BD-BF12-86B5-FBC1FCE9D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3118" y="41648"/>
            <a:ext cx="914400" cy="914400"/>
          </a:xfrm>
          <a:prstGeom prst="rect">
            <a:avLst/>
          </a:prstGeom>
        </p:spPr>
      </p:pic>
      <p:pic>
        <p:nvPicPr>
          <p:cNvPr id="19" name="Graphic 18" descr="Computer outline">
            <a:extLst>
              <a:ext uri="{FF2B5EF4-FFF2-40B4-BE49-F238E27FC236}">
                <a16:creationId xmlns:a16="http://schemas.microsoft.com/office/drawing/2014/main" id="{71B4D6EB-BE15-426A-896B-FF9624B18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7639" y="905601"/>
            <a:ext cx="914400" cy="914400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86A5A5B3-BBA1-66C5-8920-DB9D8BEA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4738" y="2466203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9FB296B7-E968-1E54-033A-109C23DC7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150" y="1265031"/>
            <a:ext cx="914400" cy="914400"/>
          </a:xfrm>
          <a:prstGeom prst="rect">
            <a:avLst/>
          </a:prstGeom>
        </p:spPr>
      </p:pic>
      <p:pic>
        <p:nvPicPr>
          <p:cNvPr id="24" name="Graphic 23" descr="Wireless router outline">
            <a:extLst>
              <a:ext uri="{FF2B5EF4-FFF2-40B4-BE49-F238E27FC236}">
                <a16:creationId xmlns:a16="http://schemas.microsoft.com/office/drawing/2014/main" id="{ACE8759A-EDDC-92D6-2837-9C4E22082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994" y="3149126"/>
            <a:ext cx="914400" cy="914400"/>
          </a:xfrm>
          <a:prstGeom prst="rect">
            <a:avLst/>
          </a:prstGeom>
        </p:spPr>
      </p:pic>
      <p:pic>
        <p:nvPicPr>
          <p:cNvPr id="25" name="Graphic 24" descr="Wireless router outline">
            <a:extLst>
              <a:ext uri="{FF2B5EF4-FFF2-40B4-BE49-F238E27FC236}">
                <a16:creationId xmlns:a16="http://schemas.microsoft.com/office/drawing/2014/main" id="{77AF33B9-026E-1BD1-4E91-39E165B2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2515" y="3584810"/>
            <a:ext cx="914400" cy="914400"/>
          </a:xfrm>
          <a:prstGeom prst="rect">
            <a:avLst/>
          </a:prstGeom>
        </p:spPr>
      </p:pic>
      <p:pic>
        <p:nvPicPr>
          <p:cNvPr id="26" name="Graphic 25" descr="Wireless router outline">
            <a:extLst>
              <a:ext uri="{FF2B5EF4-FFF2-40B4-BE49-F238E27FC236}">
                <a16:creationId xmlns:a16="http://schemas.microsoft.com/office/drawing/2014/main" id="{68023223-916C-73D0-999E-B1294B30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089" y="2168605"/>
            <a:ext cx="914400" cy="914400"/>
          </a:xfrm>
          <a:prstGeom prst="rect">
            <a:avLst/>
          </a:prstGeom>
        </p:spPr>
      </p:pic>
      <p:pic>
        <p:nvPicPr>
          <p:cNvPr id="27" name="Graphic 26" descr="Wireless router outline">
            <a:extLst>
              <a:ext uri="{FF2B5EF4-FFF2-40B4-BE49-F238E27FC236}">
                <a16:creationId xmlns:a16="http://schemas.microsoft.com/office/drawing/2014/main" id="{109314FD-FC61-2F30-F1F7-8E20272F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705" y="3048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CB30CF-2D33-DB9D-AC7B-E49DEA77276D}"/>
                  </a:ext>
                </a:extLst>
              </p14:cNvPr>
              <p14:cNvContentPartPr/>
              <p14:nvPr/>
            </p14:nvContentPartPr>
            <p14:xfrm>
              <a:off x="1158178" y="2832264"/>
              <a:ext cx="9795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CB30CF-2D33-DB9D-AC7B-E49DEA7727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0178" y="2814264"/>
                <a:ext cx="1015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DC6167-C7D8-007B-D803-C7CFCA304D78}"/>
                  </a:ext>
                </a:extLst>
              </p14:cNvPr>
              <p14:cNvContentPartPr/>
              <p14:nvPr/>
            </p14:nvContentPartPr>
            <p14:xfrm>
              <a:off x="3024778" y="2564064"/>
              <a:ext cx="640080" cy="16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DC6167-C7D8-007B-D803-C7CFCA304D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6778" y="2546025"/>
                <a:ext cx="675720" cy="200238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43D2A7F-FAB7-9072-20A9-C5B80574B82A}"/>
              </a:ext>
            </a:extLst>
          </p:cNvPr>
          <p:cNvGrpSpPr/>
          <p:nvPr/>
        </p:nvGrpSpPr>
        <p:grpSpPr>
          <a:xfrm>
            <a:off x="2147818" y="1088424"/>
            <a:ext cx="1734480" cy="1162800"/>
            <a:chOff x="2535224" y="1215898"/>
            <a:chExt cx="1734480" cy="11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6D9D5B-DA53-16BF-4E81-E09A9C97E592}"/>
                    </a:ext>
                  </a:extLst>
                </p14:cNvPr>
                <p14:cNvContentPartPr/>
                <p14:nvPr/>
              </p14:nvContentPartPr>
              <p14:xfrm>
                <a:off x="2535224" y="1215898"/>
                <a:ext cx="1064880" cy="8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6D9D5B-DA53-16BF-4E81-E09A9C97E5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7224" y="1197821"/>
                  <a:ext cx="1100520" cy="120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D43A96-77D7-5468-5F2D-678E651F0D47}"/>
                    </a:ext>
                  </a:extLst>
                </p14:cNvPr>
                <p14:cNvContentPartPr/>
                <p14:nvPr/>
              </p14:nvContentPartPr>
              <p14:xfrm>
                <a:off x="3200144" y="1328578"/>
                <a:ext cx="787680" cy="105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D43A96-77D7-5468-5F2D-678E651F0D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2144" y="1310578"/>
                  <a:ext cx="823320" cy="10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E053B9-EC53-3ED7-9095-1CE5CEB4CA16}"/>
                    </a:ext>
                  </a:extLst>
                </p14:cNvPr>
                <p14:cNvContentPartPr/>
                <p14:nvPr/>
              </p14:nvContentPartPr>
              <p14:xfrm>
                <a:off x="4062704" y="1347298"/>
                <a:ext cx="207000" cy="782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E053B9-EC53-3ED7-9095-1CE5CEB4CA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44735" y="1329298"/>
                  <a:ext cx="242578" cy="81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68E11B-054B-EBB8-05AA-59F217DA986A}"/>
              </a:ext>
            </a:extLst>
          </p:cNvPr>
          <p:cNvGrpSpPr/>
          <p:nvPr/>
        </p:nvGrpSpPr>
        <p:grpSpPr>
          <a:xfrm>
            <a:off x="3796978" y="2926584"/>
            <a:ext cx="1253880" cy="857880"/>
            <a:chOff x="4184384" y="3054058"/>
            <a:chExt cx="125388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2790F2-40AC-785A-B638-1AF2B7CDDCEE}"/>
                    </a:ext>
                  </a:extLst>
                </p14:cNvPr>
                <p14:cNvContentPartPr/>
                <p14:nvPr/>
              </p14:nvContentPartPr>
              <p14:xfrm>
                <a:off x="4184384" y="3054058"/>
                <a:ext cx="113400" cy="678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2790F2-40AC-785A-B638-1AF2B7CDDC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6384" y="3036058"/>
                  <a:ext cx="149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F70735-3CB2-68F0-5C78-010967941DBD}"/>
                    </a:ext>
                  </a:extLst>
                </p14:cNvPr>
                <p14:cNvContentPartPr/>
                <p14:nvPr/>
              </p14:nvContentPartPr>
              <p14:xfrm>
                <a:off x="4448984" y="3419818"/>
                <a:ext cx="989280" cy="49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F70735-3CB2-68F0-5C78-010967941D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0984" y="3401818"/>
                  <a:ext cx="1024920" cy="52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0AFC92-26D7-1B4A-C9B4-FD912B1AEC5C}"/>
                  </a:ext>
                </a:extLst>
              </p14:cNvPr>
              <p14:cNvContentPartPr/>
              <p14:nvPr/>
            </p14:nvContentPartPr>
            <p14:xfrm>
              <a:off x="6046258" y="1829304"/>
              <a:ext cx="1315440" cy="70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0AFC92-26D7-1B4A-C9B4-FD912B1AEC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28258" y="1811395"/>
                <a:ext cx="1351080" cy="106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186406-BBFD-D531-2FD1-E1065EAC6261}"/>
                  </a:ext>
                </a:extLst>
              </p14:cNvPr>
              <p14:cNvContentPartPr/>
              <p14:nvPr/>
            </p14:nvContentPartPr>
            <p14:xfrm>
              <a:off x="5824138" y="3294144"/>
              <a:ext cx="1317960" cy="297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186406-BBFD-D531-2FD1-E1065EAC62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06138" y="3276144"/>
                <a:ext cx="13536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D2DEE9-C289-3BC7-C7A1-3678B906326F}"/>
                  </a:ext>
                </a:extLst>
              </p14:cNvPr>
              <p14:cNvContentPartPr/>
              <p14:nvPr/>
            </p14:nvContentPartPr>
            <p14:xfrm>
              <a:off x="3232138" y="4472064"/>
              <a:ext cx="302040" cy="651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D2DEE9-C289-3BC7-C7A1-3678B906326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4117" y="4454054"/>
                <a:ext cx="337723" cy="68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7A94322-56A2-C063-3F9C-BC873F4BB995}"/>
                  </a:ext>
                </a:extLst>
              </p14:cNvPr>
              <p14:cNvContentPartPr/>
              <p14:nvPr/>
            </p14:nvContentPartPr>
            <p14:xfrm>
              <a:off x="8228218" y="1574424"/>
              <a:ext cx="1082520" cy="438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7A94322-56A2-C063-3F9C-BC873F4BB9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10218" y="1556424"/>
                <a:ext cx="11181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7CB1766-CEED-BEA0-7554-2E52BEDF1BAD}"/>
                  </a:ext>
                </a:extLst>
              </p14:cNvPr>
              <p14:cNvContentPartPr/>
              <p14:nvPr/>
            </p14:nvContentPartPr>
            <p14:xfrm>
              <a:off x="7172698" y="927504"/>
              <a:ext cx="366840" cy="345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7CB1766-CEED-BEA0-7554-2E52BEDF1B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54698" y="909504"/>
                <a:ext cx="402480" cy="38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8E076C0-1A0F-9D6C-4BCE-3B044DCB426E}"/>
              </a:ext>
            </a:extLst>
          </p:cNvPr>
          <p:cNvGrpSpPr/>
          <p:nvPr/>
        </p:nvGrpSpPr>
        <p:grpSpPr>
          <a:xfrm>
            <a:off x="7728538" y="2294784"/>
            <a:ext cx="1652760" cy="1442520"/>
            <a:chOff x="8115944" y="2422258"/>
            <a:chExt cx="1652760" cy="14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9D8B28-F8F7-FE1A-A1E7-FA548ED8D78A}"/>
                    </a:ext>
                  </a:extLst>
                </p14:cNvPr>
                <p14:cNvContentPartPr/>
                <p14:nvPr/>
              </p14:nvContentPartPr>
              <p14:xfrm>
                <a:off x="8115944" y="2422258"/>
                <a:ext cx="75960" cy="82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9D8B28-F8F7-FE1A-A1E7-FA548ED8D7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97944" y="2404258"/>
                  <a:ext cx="11160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FE44AB-739E-E366-5020-C7528D4CD66A}"/>
                    </a:ext>
                  </a:extLst>
                </p14:cNvPr>
                <p14:cNvContentPartPr/>
                <p14:nvPr/>
              </p14:nvContentPartPr>
              <p14:xfrm>
                <a:off x="8285864" y="3309298"/>
                <a:ext cx="1482840" cy="55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FE44AB-739E-E366-5020-C7528D4CD6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7864" y="3291298"/>
                  <a:ext cx="1518480" cy="591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0" name="Graphic 49" descr="Computer outline">
            <a:extLst>
              <a:ext uri="{FF2B5EF4-FFF2-40B4-BE49-F238E27FC236}">
                <a16:creationId xmlns:a16="http://schemas.microsoft.com/office/drawing/2014/main" id="{90269A8A-C9C6-758F-B44F-9AE4DF52E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6330" y="263528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830269-1868-4022-D70B-31CB07637AA1}"/>
                  </a:ext>
                </a:extLst>
              </p14:cNvPr>
              <p14:cNvContentPartPr/>
              <p14:nvPr/>
            </p14:nvContentPartPr>
            <p14:xfrm>
              <a:off x="700978" y="336024"/>
              <a:ext cx="278640" cy="368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830269-1868-4022-D70B-31CB07637A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1978" y="327024"/>
                <a:ext cx="2962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C30DC97-EA09-7C2F-FBFD-6F32A8E95281}"/>
                  </a:ext>
                </a:extLst>
              </p14:cNvPr>
              <p14:cNvContentPartPr/>
              <p14:nvPr/>
            </p14:nvContentPartPr>
            <p14:xfrm>
              <a:off x="10565698" y="2615544"/>
              <a:ext cx="25560" cy="249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C30DC97-EA09-7C2F-FBFD-6F32A8E952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56698" y="2606544"/>
                <a:ext cx="43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657F5DF-88A3-55EA-A6DA-B5BB9FEEF027}"/>
                  </a:ext>
                </a:extLst>
              </p14:cNvPr>
              <p14:cNvContentPartPr/>
              <p14:nvPr/>
            </p14:nvContentPartPr>
            <p14:xfrm>
              <a:off x="10556698" y="2605104"/>
              <a:ext cx="266760" cy="274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657F5DF-88A3-55EA-A6DA-B5BB9FEEF0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47698" y="2596104"/>
                <a:ext cx="284400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1BFABAE-DD56-5A15-BE3B-0522DC1F37BE}"/>
              </a:ext>
            </a:extLst>
          </p:cNvPr>
          <p:cNvSpPr txBox="1"/>
          <p:nvPr/>
        </p:nvSpPr>
        <p:spPr>
          <a:xfrm>
            <a:off x="4242324" y="4146486"/>
            <a:ext cx="697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We’ve seen that our data can pass through many routers and servers to get to their destination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E9EF0E-1B49-9E4C-18BB-BCF7B7FC4D4D}"/>
              </a:ext>
            </a:extLst>
          </p:cNvPr>
          <p:cNvGrpSpPr/>
          <p:nvPr/>
        </p:nvGrpSpPr>
        <p:grpSpPr>
          <a:xfrm>
            <a:off x="2092064" y="1102498"/>
            <a:ext cx="1179360" cy="77400"/>
            <a:chOff x="2092064" y="1102498"/>
            <a:chExt cx="117936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6503A9-EEDC-2FCB-C612-5C60D015C2CA}"/>
                    </a:ext>
                  </a:extLst>
                </p14:cNvPr>
                <p14:cNvContentPartPr/>
                <p14:nvPr/>
              </p14:nvContentPartPr>
              <p14:xfrm>
                <a:off x="2092064" y="1130938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6503A9-EEDC-2FCB-C612-5C60D015C2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6064" y="109493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95314D-B657-1F6A-51B8-14D29EB5DB74}"/>
                    </a:ext>
                  </a:extLst>
                </p14:cNvPr>
                <p14:cNvContentPartPr/>
                <p14:nvPr/>
              </p14:nvContentPartPr>
              <p14:xfrm>
                <a:off x="2120504" y="1102498"/>
                <a:ext cx="1150920" cy="77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95314D-B657-1F6A-51B8-14D29EB5DB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4493" y="1066498"/>
                  <a:ext cx="1222582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C08A304-1069-21CC-EBDF-7388D114791F}"/>
                  </a:ext>
                </a:extLst>
              </p14:cNvPr>
              <p14:cNvContentPartPr/>
              <p14:nvPr/>
            </p14:nvContentPartPr>
            <p14:xfrm>
              <a:off x="2801624" y="1178098"/>
              <a:ext cx="761760" cy="1055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C08A304-1069-21CC-EBDF-7388D11479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65607" y="1142098"/>
                <a:ext cx="833434" cy="11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E1C7BD8C-5107-F61B-A727-37B3D07A7FC3}"/>
              </a:ext>
            </a:extLst>
          </p:cNvPr>
          <p:cNvGrpSpPr/>
          <p:nvPr/>
        </p:nvGrpSpPr>
        <p:grpSpPr>
          <a:xfrm>
            <a:off x="3034904" y="2577058"/>
            <a:ext cx="1961280" cy="1202760"/>
            <a:chOff x="3034904" y="2577058"/>
            <a:chExt cx="1961280" cy="12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1C47A1-DDFD-43D3-2943-CB5DEADB1925}"/>
                    </a:ext>
                  </a:extLst>
                </p14:cNvPr>
                <p14:cNvContentPartPr/>
                <p14:nvPr/>
              </p14:nvContentPartPr>
              <p14:xfrm>
                <a:off x="3034904" y="2577058"/>
                <a:ext cx="594000" cy="147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1C47A1-DDFD-43D3-2943-CB5DEADB19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98904" y="2540970"/>
                  <a:ext cx="665640" cy="219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E24768-AE87-BF72-6C22-23D7FCEAC857}"/>
                    </a:ext>
                  </a:extLst>
                </p14:cNvPr>
                <p14:cNvContentPartPr/>
                <p14:nvPr/>
              </p14:nvContentPartPr>
              <p14:xfrm>
                <a:off x="3787304" y="2893498"/>
                <a:ext cx="106560" cy="705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E24768-AE87-BF72-6C22-23D7FCEAC8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51304" y="2857480"/>
                  <a:ext cx="178200" cy="776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35E7FE-6B02-2501-C058-61AB3E753666}"/>
                    </a:ext>
                  </a:extLst>
                </p14:cNvPr>
                <p14:cNvContentPartPr/>
                <p14:nvPr/>
              </p14:nvContentPartPr>
              <p14:xfrm>
                <a:off x="4043264" y="3298138"/>
                <a:ext cx="952920" cy="481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35E7FE-6B02-2501-C058-61AB3E7536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07264" y="3262138"/>
                  <a:ext cx="1024560" cy="55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188CA0D-25F9-4014-0351-84CCC1D1688A}"/>
                  </a:ext>
                </a:extLst>
              </p14:cNvPr>
              <p14:cNvContentPartPr/>
              <p14:nvPr/>
            </p14:nvContentPartPr>
            <p14:xfrm>
              <a:off x="5806544" y="3261418"/>
              <a:ext cx="1306440" cy="324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188CA0D-25F9-4014-0351-84CCC1D168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0544" y="3225418"/>
                <a:ext cx="13780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603BBCF-177D-816D-4F9A-DE2CEBDC8A52}"/>
                  </a:ext>
                </a:extLst>
              </p14:cNvPr>
              <p14:cNvContentPartPr/>
              <p14:nvPr/>
            </p14:nvContentPartPr>
            <p14:xfrm>
              <a:off x="7899224" y="3187258"/>
              <a:ext cx="1520280" cy="536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603BBCF-177D-816D-4F9A-DE2CEBDC8A5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63224" y="3151258"/>
                <a:ext cx="1591920" cy="60840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2A6204F5-339C-B0A0-B6D5-624CD2CEA926}"/>
              </a:ext>
            </a:extLst>
          </p:cNvPr>
          <p:cNvSpPr txBox="1"/>
          <p:nvPr/>
        </p:nvSpPr>
        <p:spPr>
          <a:xfrm>
            <a:off x="4242324" y="4762306"/>
            <a:ext cx="781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Generally, If we use HTTPS, our traffic will be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</a:t>
            </a:r>
            <a:r>
              <a:rPr lang="en-US" b="1" dirty="0">
                <a:solidFill>
                  <a:schemeClr val="bg1"/>
                </a:solidFill>
              </a:rPr>
              <a:t>routing </a:t>
            </a:r>
            <a:r>
              <a:rPr lang="en-US" dirty="0">
                <a:solidFill>
                  <a:schemeClr val="bg1"/>
                </a:solidFill>
              </a:rPr>
              <a:t>is a black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router, server, and web browser we are passing through can track our data! (ISP, server host,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       IP address, Cookies, physical location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C4190-04C1-8CF7-7018-4AEA14360F15}"/>
              </a:ext>
            </a:extLst>
          </p:cNvPr>
          <p:cNvSpPr txBox="1"/>
          <p:nvPr/>
        </p:nvSpPr>
        <p:spPr>
          <a:xfrm>
            <a:off x="8682145" y="-2876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The Public Internet</a:t>
            </a:r>
          </a:p>
        </p:txBody>
      </p:sp>
      <p:pic>
        <p:nvPicPr>
          <p:cNvPr id="2050" name="Picture 2" descr="Man with magnifying glass stock image. Image of magnify - 14806029">
            <a:extLst>
              <a:ext uri="{FF2B5EF4-FFF2-40B4-BE49-F238E27FC236}">
                <a16:creationId xmlns:a16="http://schemas.microsoft.com/office/drawing/2014/main" id="{EA2E873D-DE05-CAC2-C66C-DBACBFD76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17" y="211428"/>
            <a:ext cx="821103" cy="9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 with magnifying glass stock image. Image of magnify - 14806029">
            <a:extLst>
              <a:ext uri="{FF2B5EF4-FFF2-40B4-BE49-F238E27FC236}">
                <a16:creationId xmlns:a16="http://schemas.microsoft.com/office/drawing/2014/main" id="{A5A15B65-810A-C594-DB0B-B83ECCEC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2954" y="3074990"/>
            <a:ext cx="787704" cy="8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n with magnifying glass stock image. Image of magnify - 14806029">
            <a:extLst>
              <a:ext uri="{FF2B5EF4-FFF2-40B4-BE49-F238E27FC236}">
                <a16:creationId xmlns:a16="http://schemas.microsoft.com/office/drawing/2014/main" id="{C383F30F-4490-C129-3A9B-98219E03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12" y="1675981"/>
            <a:ext cx="511143" cy="5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n with magnifying glass stock image. Image of magnify - 14806029">
            <a:extLst>
              <a:ext uri="{FF2B5EF4-FFF2-40B4-BE49-F238E27FC236}">
                <a16:creationId xmlns:a16="http://schemas.microsoft.com/office/drawing/2014/main" id="{F4A9B609-758E-2F3E-4BBA-788DBE22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81" y="4509495"/>
            <a:ext cx="664185" cy="7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n with magnifying glass stock image. Image of magnify - 14806029">
            <a:extLst>
              <a:ext uri="{FF2B5EF4-FFF2-40B4-BE49-F238E27FC236}">
                <a16:creationId xmlns:a16="http://schemas.microsoft.com/office/drawing/2014/main" id="{DAD385EE-14D2-E5D9-F521-4BC16637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608" y="2218454"/>
            <a:ext cx="570890" cy="6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n with magnifying glass stock image. Image of magnify - 14806029">
            <a:extLst>
              <a:ext uri="{FF2B5EF4-FFF2-40B4-BE49-F238E27FC236}">
                <a16:creationId xmlns:a16="http://schemas.microsoft.com/office/drawing/2014/main" id="{D15CB643-6ECE-2C23-B853-37BA864B4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508" y="2773243"/>
            <a:ext cx="570891" cy="65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n with magnifying glass stock image. Image of magnify - 14806029">
            <a:extLst>
              <a:ext uri="{FF2B5EF4-FFF2-40B4-BE49-F238E27FC236}">
                <a16:creationId xmlns:a16="http://schemas.microsoft.com/office/drawing/2014/main" id="{505A243B-B1D1-D250-DF02-C0BB43AFD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850" y="2030668"/>
            <a:ext cx="570890" cy="6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ECB73441-06E6-493B-E5D3-87E1FBEE6DF5}"/>
              </a:ext>
            </a:extLst>
          </p:cNvPr>
          <p:cNvSpPr/>
          <p:nvPr/>
        </p:nvSpPr>
        <p:spPr>
          <a:xfrm>
            <a:off x="2000422" y="1081910"/>
            <a:ext cx="7486769" cy="371618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Your activity on the internet is not totally anonymous (even in incognito mode)</a:t>
            </a:r>
          </a:p>
        </p:txBody>
      </p:sp>
    </p:spTree>
    <p:extLst>
      <p:ext uri="{BB962C8B-B14F-4D97-AF65-F5344CB8AC3E}">
        <p14:creationId xmlns:p14="http://schemas.microsoft.com/office/powerpoint/2010/main" val="72917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304800" y="10668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52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9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144048-F004-0955-A993-946CB47D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92443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TOR (The Onion Router)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F3D-106C-350F-6D82-BAACDD9E5A1D}"/>
              </a:ext>
            </a:extLst>
          </p:cNvPr>
          <p:cNvSpPr txBox="1"/>
          <p:nvPr/>
        </p:nvSpPr>
        <p:spPr>
          <a:xfrm>
            <a:off x="228600" y="845609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Developed by US Naval Research Laboratory to protect American Intelligence Communications online. Released publicly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on P2P architecture,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 Messages are passed through a network of Tor nodes.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Tor (network) - Wikipedia">
            <a:extLst>
              <a:ext uri="{FF2B5EF4-FFF2-40B4-BE49-F238E27FC236}">
                <a16:creationId xmlns:a16="http://schemas.microsoft.com/office/drawing/2014/main" id="{2D6AAB44-E5D8-C8EA-64AC-8F060C8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497"/>
            <a:ext cx="1219200" cy="73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e Tor Architecture and its Inherent Security Implications | by Garrett  Kaufmann | Medium">
            <a:extLst>
              <a:ext uri="{FF2B5EF4-FFF2-40B4-BE49-F238E27FC236}">
                <a16:creationId xmlns:a16="http://schemas.microsoft.com/office/drawing/2014/main" id="{6FEB40FD-D8A0-70A5-D380-A4DD6504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84556"/>
            <a:ext cx="8022431" cy="5154209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5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2130</Words>
  <Application>Microsoft Office PowerPoint</Application>
  <PresentationFormat>Widescreen</PresentationFormat>
  <Paragraphs>280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Office Theme</vt:lpstr>
      <vt:lpstr>CSCI 466: Networks Halloween Special – TOR, Dark Net, Anonymity </vt:lpstr>
      <vt:lpstr>Announcements</vt:lpstr>
      <vt:lpstr>Announcements</vt:lpstr>
      <vt:lpstr>Announcements</vt:lpstr>
      <vt:lpstr>Announcements</vt:lpstr>
      <vt:lpstr>Announcements</vt:lpstr>
      <vt:lpstr>TOR (The Onion Router)</vt:lpstr>
      <vt:lpstr>TOR (The Onion Router)</vt:lpstr>
      <vt:lpstr>TOR (The Onion Router)</vt:lpstr>
      <vt:lpstr>TOR (The Onion Router)</vt:lpstr>
      <vt:lpstr>TOR (The Onion Router)</vt:lpstr>
      <vt:lpstr>TOR (The Onion Router)</vt:lpstr>
      <vt:lpstr>TOR (The Onion Router)</vt:lpstr>
      <vt:lpstr>TOR (The Onion Router)</vt:lpstr>
      <vt:lpstr>TOR (The Onion Router)</vt:lpstr>
      <vt:lpstr>TOR (The Onion Router)</vt:lpstr>
      <vt:lpstr>TOR (The Onion Router)</vt:lpstr>
      <vt:lpstr>TOR (The Onion Router)</vt:lpstr>
      <vt:lpstr>TOR (The Onion Router)</vt:lpstr>
      <vt:lpstr>The Depth of the Internet</vt:lpstr>
      <vt:lpstr>The Depth of the Internet</vt:lpstr>
      <vt:lpstr>The Depth of the Internet</vt:lpstr>
      <vt:lpstr>The Depth of the Internet</vt:lpstr>
      <vt:lpstr>The Dark Net</vt:lpstr>
      <vt:lpstr>The Dark Net</vt:lpstr>
      <vt:lpstr>The Dark Net</vt:lpstr>
      <vt:lpstr>The Silk Road</vt:lpstr>
      <vt:lpstr>PowerPoint Presentation</vt:lpstr>
      <vt:lpstr>Legality and Policing the Darknet</vt:lpstr>
      <vt:lpstr>Legality and Policing the Darknet</vt:lpstr>
      <vt:lpstr>Legality and Policing the Darknet</vt:lpstr>
      <vt:lpstr>Legality and Policing the Darknet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10</cp:revision>
  <dcterms:created xsi:type="dcterms:W3CDTF">2022-10-19T16:25:51Z</dcterms:created>
  <dcterms:modified xsi:type="dcterms:W3CDTF">2022-10-31T18:51:04Z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