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6" autoAdjust="0"/>
    <p:restoredTop sz="94660"/>
  </p:normalViewPr>
  <p:slideViewPr>
    <p:cSldViewPr>
      <p:cViewPr varScale="1">
        <p:scale>
          <a:sx n="162" d="100"/>
          <a:sy n="162" d="100"/>
        </p:scale>
        <p:origin x="48" y="-1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6:21:05.138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24575,'0'4'0,"0"5"0,0 8 0,0 5 0,0 0 0,0 5 0,0-1 0,2-5 0,0-4 0,1-5-8191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24575,'40'14'0,"13"4"0,91 19 0,66-8 249,-92-14-1863,-96-12-5212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24575,'0'324'-1365,"0"-312"-5461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24575,'0'10'0,"0"7"0,0 8 0,2 7 0,1 4 0,-1 1 0,2-2 0,-1-6 0,1-4 0,-2-4 0,-1-6-8191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24575,'0'2'0,"2"0"0,2 1 0,1 0 0,5 1 0,6 1 0,10 0 0,8 1 0,7 1 0,4-1 0,2 3 0,-3 0 0,-6-2 0,-7-2 0,-7-2 0,-8-2-8191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24575,'0'3'0,"0"15"0,0 11 0,0 7 0,2 2 0,1-1 0,-1-3 0,0-3 0,0-2 0,-2-2 0,1-2 0,-1-1 0,0 1 0,0-3 0,0-3 0,2-5 0,0-4-8191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24575,'2'0'0,"4"0"0,9 0 0,7 0 0,7 0 0,29 2 0,22 1 0,17-1 0,6 0 0,-4-1 0,-9 0 0,-8 0 0,-16-1 0,-20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23:53.1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300 1701 24575,'28'26'0,"0"-1"0,62 40 0,-63-46 0,90 57 0,164 79 0,137 38 0,-308-144 0,156 61 0,-214-92 0,1-3 0,0-2 0,67 8 0,36-2 0,432 29 0,-561-49 0,-1-2 0,0 0 0,0-2 0,0-1 0,-1-1 0,41-17 0,139-78 0,-160 74 0,-1-1 0,-1-3 0,-2-1 0,57-60 0,-84 78 0,0-1 0,-1 0 0,-1-1 0,-1-1 0,0 0 0,-2 0 0,0-1 0,-1 0 0,0-1 0,6-28 0,39-213 0,-34 142 0,5-58 0,-19 111 0,1-125 0,-7 170 0,-1 0 0,-1 0 0,-1 0 0,-1 1 0,0 0 0,-2 0 0,-9-20 0,-7-4 0,-2 1 0,-33-45 0,-69-74 0,100 129 0,-164-186 0,174 200 0,0 1 0,-1 1 0,-1 1 0,-1 0 0,0 2 0,-1 0 0,-1 1 0,-44-18 0,-34-1 0,17 8 0,-163-57 0,187 66 0,-1 2 0,-76-6 0,-125-7 0,-161 18 0,317 9 0,13 3 0,0 5 0,-102 24 0,13-3 0,135-24 0,1 2 0,-1 1 0,1 3 0,-75 30 0,76-23 0,10-4 0,0 1 0,-53 34 0,59-30 0,0 1 0,2 2 0,-44 48 0,55-53 0,0 1 0,2 1 0,0 1 0,1 0 0,1 0 0,-11 35 0,-11 39 0,-37 192 0,64-232 0,1 0 0,4 1 0,7 78 0,-5-119 0,2 0 0,0-1 0,1 1 0,0-1 0,1 0 0,0 0 0,2 0 0,-1-1 0,2 0 0,0 0 0,0-1 0,1 0 0,0 0 0,1-1 0,1 0 0,0-1 0,0 0 0,23 14 0,26 12 0,-42-26 0,0 1 0,0 0 0,17 15 0,-13-8 5,35 22-1,-30-22-1378,-15-10-5452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24:38.5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34:12.4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1 764 24575,'13'1'0,"1"1"0,-1 0 0,0 1 0,15 5 0,14 3 0,1-4 0,-1-2 0,80 0 0,275-5 0,-386-1 0,0 0 0,0-1 0,0-1 0,0 0 0,-1 0 0,0-1 0,14-6 0,-12 4 0,-1 2 0,0-1 0,1 2 0,0 0 0,21-3 0,-25 4 0,0 0 0,0 0 0,1 0 0,-1-1 0,-1 0 0,1 0 0,0-1 0,-1 0 0,0-1 0,9-6 0,9-9 0,30-30 0,-38 31 0,-1 0 0,-2-1 0,0-1 0,0 0 0,13-31 0,-22 42 0,18-31 0,-12 22 0,19-42 0,-25 50 0,0 0 0,2 0 0,-1 0 0,15-17 0,-13 18 0,0 0 0,-1-1 0,0 0 0,7-17 0,-11 22 0,0 1 0,0-1 0,1 0 0,0 1 0,0 0 0,7-7 0,13-17 0,-19 22 0,1 0 0,0 0 0,1 0 0,-1 1 0,1 0 0,0 0 0,1 1 0,-1 0 0,13-7 0,9-1 0,40-15 0,-63 27 0,17-7 0,2 1 0,-1 2 0,1 0 0,30-1 0,101 4 0,-101 2 0,-39 2 0,0 0 0,-1 1 0,1 0 0,-1 1 0,1 1 0,14 7 0,39 10 0,-64-21 0,-1 1 0,1-1 0,0 1 0,-1 0 0,1 0 0,-1 1 0,0-1 0,0 1 0,0 0 0,0 0 0,0 0 0,-1 1 0,1-1 0,-1 1 0,0 0 0,0 0 0,0 0 0,-1 0 0,1 0 0,-1 1 0,0-1 0,2 8 0,4 5 0,2-1 0,0 0 0,0-1 0,17 19 0,15 21 0,34 84 0,-47-82 0,-20-38 0,-2 0 0,10 37 0,-11-37 0,46 173 0,-48-180 0,0-1 0,1 0 0,1-1 0,0 1 0,0-1 0,1 0 0,1-1 0,-1 0 0,1 0 0,1 0 0,0-1 0,12 9 0,5-1 0,1-1 0,0-1 0,1-1 0,1-2 0,-1-1 0,2-1 0,-1-1 0,1-2 0,1-1 0,-1-1 0,1-2 0,34-1 0,-45-1 0,102-6 0,-106 4 0,1-1 0,-1 0 0,-1-1 0,1-1 0,23-11 0,26-14 0,121-64 0,-56 26 0,-20 10 0,-104 54 0,0 0 0,0-1 0,0 0 0,-1 0 0,0 0 0,6-9 0,7-7 0,-13 15-109,0 0 0,-1 0 0,1 0-1,-2-1 1,5-8 0,-5 9-601,1-3-6116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6:55:18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88 24575,'1'1'0,"0"0"0,-1 0 0,1 0 0,-1 0 0,1 0 0,-1 0 0,1 0 0,-1 0 0,1 0 0,-1 0 0,0 0 0,0 0 0,1 0 0,-1 1 0,0 0 0,0 2 0,14 83 0,-9-46 0,15 55 0,-16-72 0,0 0 0,-1 0 0,-1 1 0,-2-1 0,-3 31 0,2 9 0,-6 31 0,4-62 0,0 204 0,5-127 0,-2 183 0,1-383 0,-2-100 0,-42-117 0,42 301 0,-8-39 0,5 28 0,1 0 0,0 0 0,0-28 0,2-58 0,3-62 0,3 114 0,0-31 0,-4 67 0,-1 0 0,2 0 0,0 0 0,1 0 0,0 0 0,1 0 0,8-16 0,-12 31 0,0 0 0,0 0 0,0 0 0,0 0 0,0 0 0,0 1 0,0-1 0,0 0 0,0 0 0,0 0 0,0 0 0,0 0 0,0 0 0,0 0 0,0 0 0,0 0 0,0 0 0,0 0 0,0 0 0,0 0 0,0 0 0,0 0 0,0 1 0,0-1 0,0 0 0,0 0 0,0 0 0,0 0 0,0 0 0,0 0 0,0 0 0,0 0 0,0 0 0,0 0 0,0 0 0,1 0 0,-1 0 0,0 0 0,0 0 0,0 0 0,0 0 0,0 0 0,0 0 0,0 0 0,0 0 0,0 0 0,0 0 0,0 0 0,0 0 0,0 0 0,0 0 0,1 0 0,-1 0 0,0 0 0,0 0 0,0 0 0,0 0 0,0 0 0,0 0 0,0 0 0,0 0 0,0 0 0,0 0 0,2 11 0,0 12 0,-10 302 0,1-276 0,-16 69 0,-5 19 0,27-124 0,-9 64 0,-1 99 0,11-116 0,-1-11 0,2 0 0,11 67 0,1-11 0,-13-105 0,0 0 0,0 0 0,0 0 0,0 0 0,0 0 0,0-1 0,0 1 0,0 0 0,0 0 0,0 0 0,1 0 0,-1 0 0,0 0 0,0 0 0,0 0 0,0 0 0,0 0 0,0 0 0,0 0 0,0 0 0,0 0 0,0 0 0,0 0 0,1 0 0,-1 0 0,0 0 0,0 0 0,0 0 0,0 0 0,0 0 0,0 0 0,0 0 0,0 0 0,0 0 0,0 0 0,1 0 0,-1 0 0,0 0 0,0 0 0,0 0 0,0 0 0,0 0 0,0 0 0,0 0 0,0 0 0,0 0 0,0 0 0,0 0 0,1 0 0,-1 0 0,0 0 0,0 1 0,0-1 0,0 0 0,0 0 0,0 0 0,0 0 0,0 0 0,0 0 0,0 0 0,6-14 0,3-19 0,1-10 0,-1 0 0,-3-1 0,-1 0 0,-1-50 0,-5-284 0,4 334 0,2 0 0,2 0 0,25-83 0,-21 80 0,-1-1 0,3-65 0,-7-97 0,-8 200 0,-4 17 0,-3 18 0,-21 97 0,-23 105 0,43-156 0,3-1 0,4 118 0,3-141 0,-1 96 0,4 148 0,7-218 336,-5-48-1187,1 35 1,-6-49-5976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34:19.2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1106 24575,'-1'0'0,"1"1"0,-1-1 0,0 0 0,1 1 0,-1-1 0,1 0 0,-1 1 0,1-1 0,-1 1 0,1-1 0,-1 1 0,1-1 0,0 1 0,-1-1 0,1 1 0,0 0 0,-1-1 0,1 1 0,0-1 0,0 1 0,-1 0 0,1-1 0,0 1 0,0 0 0,0-1 0,0 1 0,0 1 0,-2 22 0,2-22 0,-1 23 0,2 0 0,6 50 0,-5-65 0,0 0 0,1-1 0,0 1 0,1 0 0,0-1 0,1 0 0,0 0 0,0 0 0,1 0 0,7 9 0,1-2 0,1 0 0,1-1 0,0-1 0,1 0 0,23 15 0,-26-21 0,0 0 0,0 0 0,0-2 0,27 9 0,30 10 0,-46-15 0,0-1 0,44 9 0,37-3 0,188 4 0,-286-19 0,-1 0 0,1 0 0,0-1 0,-1 0 0,1 0 0,0 0 0,-1-1 0,1-1 0,-1 1 0,0-1 0,0 0 0,0-1 0,0 0 0,-1 0 0,1 0 0,8-8 0,11-9 0,1 1 0,1 2 0,42-21 0,94-33 0,-138 59 0,-2-1 0,0 0 0,0-2 0,-2-1 0,0 0 0,21-23 0,-38 34 0,-1-1 0,1 0 0,-1 0 0,0 0 0,-1-1 0,0 1 0,0-1 0,0 0 0,-1 0 0,1-10 0,0-3 0,-1 0 0,-1-1 0,-1 1 0,-4-26 0,0 21 0,-2-1 0,0 0 0,-2 1 0,-1 0 0,-13-26 0,-12-35 0,21 47 0,2 0 0,2 0 0,2-1 0,1-1 0,0-75 0,6 114 0,0-25 0,6-49 0,-4 67 0,0 0 0,1 0 0,0 0 0,1 0 0,-1 1 0,2 0 0,0 0 0,8-12 0,1 2 0,1 1 0,1 0 0,1 2 0,1 0 0,0 1 0,1 0 0,0 2 0,23-13 0,0 4 0,1 2 0,1 2 0,48-14 0,-68 27 0,1 1 0,-1 1 0,1 1 0,-1 1 0,42 4 0,-1-1 0,-42-3 0,20 0 0,-1 2 0,1 2 0,-1 1 0,47 12 0,-84-14 0,0 0 0,0 0 0,0 1 0,0-1 0,0 1 0,-1 0 0,0 0 0,1 1 0,4 5 0,35 42 0,-23-25 0,36 37 0,61 76 0,-110-127 0,0 1 0,0 0 0,-1 0 0,-1 1 0,0-1 0,-1 1 0,4 16 0,-5-8 0,0 1 0,-1 0 0,-2 42 0,0-37 0,1 0 0,2 0 0,0 0 0,2 0 0,13 39 0,-11-39 0,7 55 0,-11-53 0,12 44 0,-9-53 0,15 29 0,3 8 0,-21-50 0,0 1 0,0-1 0,1 1 0,1-1 0,-1-1 0,1 1 0,1-1 0,-1 0 0,1 0 0,10 6 0,-9-6 0,2 0 0,-1-1 0,1 0 0,0 0 0,0-1 0,1-1 0,0 0 0,14 4 0,18-2 0,0-1 0,1-2 0,49-4 0,-34 1 0,-55-1 0,0 0 0,0 0 0,0 0 0,0 0 0,0 0 0,0-1 0,0 0 0,-1 0 0,1 0 0,0 0 0,-1-1 0,0 1 0,0-1 0,0 0 0,0 0 0,0 0 0,0 0 0,3-5 0,6-10 0,0-1 0,11-23 0,-17 31 0,20-32 0,-20 35 0,0 0 0,-1 0 0,0-1 0,-1 1 0,0-1 0,0 0 0,-1-1 0,0 1 0,0-1 0,1-14 0,-3 2 0,-1 0 0,-6-41 0,4 54 0,0-1 0,-1 0 0,0 1 0,0 0 0,-1 0 0,-1 0 0,1 0 0,-11-14 0,-93-124 0,97 133 0,0 1 0,-2 1 0,-16-15 0,16 15 0,0 0 0,-22-27 0,-16-46 0,12 17 0,31 54 0,1-1 0,1 0 0,0 0 0,1 0 0,1-1 0,-3-16 0,6 26 0,-1-1 0,2 1 0,-1-1 0,1 1 0,0-1 0,1-6 0,-1 11 0,1 0 0,-1-1 0,1 1 0,0 0 0,-1 0 0,1 0 0,0 0 0,0 1 0,1-1 0,-1 0 0,0 0 0,0 0 0,1 1 0,-1-1 0,1 1 0,0-1 0,-1 1 0,1 0 0,0 0 0,0-1 0,3 0 0,30-15 0,-23 10 0,0 1 0,0 1 0,1 0 0,0 0 0,25-4 0,39-5 0,-48 7 0,1 2 0,33-1 0,-17 4 0,2 0 0,0 1 0,70 9 0,-112-7 0,1 0 0,-1 1 0,1 0 0,-1 0 0,0 0 0,0 0 0,0 1 0,0 0 0,0 1 0,0-1 0,-1 1 0,0 0 0,0 0 0,0 1 0,0-1 0,-1 1 0,0 0 0,0 1 0,0-1 0,0 1 0,-1-1 0,5 13 0,47 105 0,-19-37 0,-26-65 0,-1 0 0,-1 1 0,0 0 0,-2 0 0,-1 1 0,-1-1 0,-1 1 0,1 38 0,-6 25 0,-1-21 0,10 109 0,-6-166 0,1-1 0,-1 0 0,2 0 0,-1 0 0,1 0 0,0 0 0,0 0 0,1-1 0,-1 1 0,9 9 0,-4-7 0,0 0 0,0-1 0,1 0 0,0-1 0,1 0 0,11 6 0,8 3 0,2-2 0,-1-1 0,58 15 0,-49-18 0,1-1 0,0-2 0,0-2 0,1-1 0,-1-2 0,48-5 0,-80 2 0,-1 0 0,0-1 0,0 0 0,1 0 0,-1-1 0,11-6 0,42-27 0,-38 22 0,5-2 0,-8 5 0,0-1 0,-1 0 0,0-2 0,27-26 0,-34 30 0,0 0 0,0 1 0,1 0 0,13-7 0,28-21 0,-25 11-1365,-23 20-5461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34:40.1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6:55:18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88 24575,'1'1'0,"0"0"0,-1 0 0,1 0 0,-1 0 0,1 0 0,-1 0 0,1 0 0,-1 0 0,1 0 0,-1 0 0,0 0 0,0 0 0,1 0 0,-1 1 0,0 0 0,0 2 0,14 83 0,-9-46 0,15 55 0,-16-72 0,0 0 0,-1 0 0,-1 1 0,-2-1 0,-3 31 0,2 9 0,-6 31 0,4-62 0,0 204 0,5-127 0,-2 183 0,1-383 0,-2-100 0,-42-117 0,42 301 0,-8-39 0,5 28 0,1 0 0,0 0 0,0-28 0,2-58 0,3-62 0,3 114 0,0-31 0,-4 67 0,-1 0 0,2 0 0,0 0 0,1 0 0,0 0 0,1 0 0,8-16 0,-12 31 0,0 0 0,0 0 0,0 0 0,0 0 0,0 0 0,0 1 0,0-1 0,0 0 0,0 0 0,0 0 0,0 0 0,0 0 0,0 0 0,0 0 0,0 0 0,0 0 0,0 0 0,0 0 0,0 0 0,0 0 0,0 0 0,0 0 0,0 1 0,0-1 0,0 0 0,0 0 0,0 0 0,0 0 0,0 0 0,0 0 0,0 0 0,0 0 0,0 0 0,0 0 0,0 0 0,1 0 0,-1 0 0,0 0 0,0 0 0,0 0 0,0 0 0,0 0 0,0 0 0,0 0 0,0 0 0,0 0 0,0 0 0,0 0 0,0 0 0,0 0 0,0 0 0,1 0 0,-1 0 0,0 0 0,0 0 0,0 0 0,0 0 0,0 0 0,0 0 0,0 0 0,0 0 0,0 0 0,0 0 0,2 11 0,0 12 0,-10 302 0,1-276 0,-16 69 0,-5 19 0,27-124 0,-9 64 0,-1 99 0,11-116 0,-1-11 0,2 0 0,11 67 0,1-11 0,-13-105 0,0 0 0,0 0 0,0 0 0,0 0 0,0 0 0,0-1 0,0 1 0,0 0 0,0 0 0,0 0 0,1 0 0,-1 0 0,0 0 0,0 0 0,0 0 0,0 0 0,0 0 0,0 0 0,0 0 0,0 0 0,0 0 0,0 0 0,0 0 0,1 0 0,-1 0 0,0 0 0,0 0 0,0 0 0,0 0 0,0 0 0,0 0 0,0 0 0,0 0 0,0 0 0,0 0 0,1 0 0,-1 0 0,0 0 0,0 0 0,0 0 0,0 0 0,0 0 0,0 0 0,0 0 0,0 0 0,0 0 0,0 0 0,0 0 0,1 0 0,-1 0 0,0 0 0,0 1 0,0-1 0,0 0 0,0 0 0,0 0 0,0 0 0,0 0 0,0 0 0,0 0 0,6-14 0,3-19 0,1-10 0,-1 0 0,-3-1 0,-1 0 0,-1-50 0,-5-284 0,4 334 0,2 0 0,2 0 0,25-83 0,-21 80 0,-1-1 0,3-65 0,-7-97 0,-8 200 0,-4 17 0,-3 18 0,-21 97 0,-23 105 0,43-156 0,3-1 0,4 118 0,3-141 0,-1 96 0,4 148 0,7-218 336,-5-48-1187,1 35 1,-6-49-5976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7:3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24575,'38'2'0,"0"2"0,47 10 0,-7 0 0,300 30 0,8-36 0,-74-39 0,20-1 0,-7 10 0,55-1 0,420 50 0,-68 14 0,-460-37 0,241-8 0,81-10 0,1 29 0,-108-1 0,42-27 0,-460 10 0,451-1 0,-149 5 0,961-11 0,-1214-1 0,177 2 0,-241 8-1365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7:3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24575,'0'5'0,"0"6"0,0 3 0,0 1 0,0-1 0,0 2 0,0-1 0,0 4 0,0 3 0,0 3 0,0 6 0,0 3 0,0-1 0,0-3 0,0-5-8191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7:3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24575,'347'0'-1365,"-336"0"-5461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24575,'0'7'0,"0"7"0,0 4 0,0 4 0,0 3 0,0 1 0,0-1 0,0-2 0,0-2 0,0-2 0,0-2 0,0 0 0,0-2 0,0-2 0,0-1 0,0-3-8191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7:3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24575,'5'0'0,"10"0"0,7 0 0,5 0 0,0 0 0,-2 0 0,-4 0 0,-2 0 0,-5 0 0,3 0 0,3 0 0,2 0 0,-1 0 0,-2 0 0,-2 0 0,-5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24575,'13'0'0,"1"1"0,24 6 0,3 0 0,495 24 0,-313-24 0,610 45 0,-432-25 0,109 15-298,424 16-427,-529-57 965,487 10 543,399 29-1750,-1195-39 951,838 8-1133,-2 27 144,7-17 4142,-479-3-3137,12 1 0,443-17 0,-908 0 52,22-2 221,-29 1-320,1 1 0,0 0 0,-1 0 0,1 0 0,-1-1 0,1 1 0,0 0 0,-1-1 0,1 1 0,-1-1 1,1 1-1,-1 0 0,1-1 0,-1 1 0,1-1 0,-1 1 0,0-1 0,1 0 0,-1 1 0,0-1 0,0 1 0,1-1 0,-1 0 0,0 1 0,0-1 0,0 1 0,0-1 0,1 0 1,-1 1-1,0-1 0,0 0 0,0 1 0,0-1 0,-1 0 0,1-1 0,-4-11-6779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40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customXml" Target="../ink/ink9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39.png"/><Relationship Id="rId24" Type="http://schemas.openxmlformats.org/officeDocument/2006/relationships/customXml" Target="../ink/ink15.xml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10" Type="http://schemas.openxmlformats.org/officeDocument/2006/relationships/customXml" Target="../ink/ink8.xml"/><Relationship Id="rId19" Type="http://schemas.openxmlformats.org/officeDocument/2006/relationships/image" Target="../media/image43.png"/><Relationship Id="rId4" Type="http://schemas.openxmlformats.org/officeDocument/2006/relationships/customXml" Target="../ink/ink5.xml"/><Relationship Id="rId9" Type="http://schemas.openxmlformats.org/officeDocument/2006/relationships/image" Target="../media/image38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50.png"/><Relationship Id="rId4" Type="http://schemas.openxmlformats.org/officeDocument/2006/relationships/customXml" Target="../ink/ink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19.png"/><Relationship Id="rId3" Type="http://schemas.openxmlformats.org/officeDocument/2006/relationships/image" Target="../media/image53.gif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58.jpeg"/><Relationship Id="rId5" Type="http://schemas.openxmlformats.org/officeDocument/2006/relationships/image" Target="../media/image54.png"/><Relationship Id="rId10" Type="http://schemas.openxmlformats.org/officeDocument/2006/relationships/image" Target="../media/image57.gif"/><Relationship Id="rId4" Type="http://schemas.openxmlformats.org/officeDocument/2006/relationships/customXml" Target="../ink/ink19.xml"/><Relationship Id="rId9" Type="http://schemas.openxmlformats.org/officeDocument/2006/relationships/image" Target="../media/image56.png"/><Relationship Id="rId1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910" y="2047238"/>
            <a:ext cx="6989445" cy="1463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Link Layer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https://www.cs.montana.edu/pearsall/classes/fall2022/466/main.html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FA4E193-2E99-F338-F7FB-A40B80FE0C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9300" y="4239774"/>
            <a:ext cx="4067175" cy="193516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sending side: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encapsulates datagram in frame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adds error checking bits, rdt, flow control, etc.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EBC68ECF-DFFA-A254-B1DA-440C70B38679}"/>
              </a:ext>
            </a:extLst>
          </p:cNvPr>
          <p:cNvSpPr txBox="1">
            <a:spLocks noChangeArrowheads="1"/>
          </p:cNvSpPr>
          <p:nvPr/>
        </p:nvSpPr>
        <p:spPr>
          <a:xfrm>
            <a:off x="5058950" y="4084637"/>
            <a:ext cx="4090988" cy="185102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>
                <a:latin typeface="Gill Sans MT" charset="0"/>
              </a:rPr>
              <a:t>receiving side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looks for errors, </a:t>
            </a:r>
            <a:r>
              <a:rPr lang="en-US" dirty="0" err="1">
                <a:latin typeface="Gill Sans MT" charset="0"/>
              </a:rPr>
              <a:t>rdt</a:t>
            </a:r>
            <a:r>
              <a:rPr lang="en-US" dirty="0">
                <a:latin typeface="Gill Sans MT" charset="0"/>
              </a:rPr>
              <a:t>, flow control, etc.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extracts datagram, passes to upper layer at receiving side</a:t>
            </a:r>
          </a:p>
        </p:txBody>
      </p:sp>
      <p:sp>
        <p:nvSpPr>
          <p:cNvPr id="55" name="Rectangle 27">
            <a:extLst>
              <a:ext uri="{FF2B5EF4-FFF2-40B4-BE49-F238E27FC236}">
                <a16:creationId xmlns:a16="http://schemas.microsoft.com/office/drawing/2014/main" id="{2FB87EC0-8FAF-2589-4EF1-AF0B389A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00" y="3259137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357702D2-3582-BDE5-EADD-C1EE891D3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75" y="1238250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4A97008E-64D2-CF85-A60D-6B908D1F7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725" y="1757362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85DFFE99-28C6-D7DC-443A-42BDDB52C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012" y="2078037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" name="Rectangle 31">
            <a:extLst>
              <a:ext uri="{FF2B5EF4-FFF2-40B4-BE49-F238E27FC236}">
                <a16:creationId xmlns:a16="http://schemas.microsoft.com/office/drawing/2014/main" id="{BD619D04-19F2-1EC4-5A43-27CED9A04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312" y="2638425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0" name="Rectangle 32">
            <a:extLst>
              <a:ext uri="{FF2B5EF4-FFF2-40B4-BE49-F238E27FC236}">
                <a16:creationId xmlns:a16="http://schemas.microsoft.com/office/drawing/2014/main" id="{839BB9DF-52A5-6E34-FD50-E9C3D1E7A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312" y="2166937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61" name="Line 33">
            <a:extLst>
              <a:ext uri="{FF2B5EF4-FFF2-40B4-BE49-F238E27FC236}">
                <a16:creationId xmlns:a16="http://schemas.microsoft.com/office/drawing/2014/main" id="{992E0055-AC44-BC7C-6BC3-68889E6EA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6412" y="1920875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2" name="Line 34">
            <a:extLst>
              <a:ext uri="{FF2B5EF4-FFF2-40B4-BE49-F238E27FC236}">
                <a16:creationId xmlns:a16="http://schemas.microsoft.com/office/drawing/2014/main" id="{18E3162D-853E-B005-C089-AFD72E4A7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83925" y="1927225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" name="Rectangle 35">
            <a:extLst>
              <a:ext uri="{FF2B5EF4-FFF2-40B4-BE49-F238E27FC236}">
                <a16:creationId xmlns:a16="http://schemas.microsoft.com/office/drawing/2014/main" id="{6E4DA028-5EE3-70D3-E3D8-839D29EA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37" y="1366837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2048" name="Rectangle 36">
            <a:extLst>
              <a:ext uri="{FF2B5EF4-FFF2-40B4-BE49-F238E27FC236}">
                <a16:creationId xmlns:a16="http://schemas.microsoft.com/office/drawing/2014/main" id="{F18D0474-7F61-1724-2CE5-7BB33E05E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712" y="13684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2049" name="Line 37">
            <a:extLst>
              <a:ext uri="{FF2B5EF4-FFF2-40B4-BE49-F238E27FC236}">
                <a16:creationId xmlns:a16="http://schemas.microsoft.com/office/drawing/2014/main" id="{9F417FD7-45E4-838F-26F9-0AABE67D95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1200" y="1782762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Line 38">
            <a:extLst>
              <a:ext uri="{FF2B5EF4-FFF2-40B4-BE49-F238E27FC236}">
                <a16:creationId xmlns:a16="http://schemas.microsoft.com/office/drawing/2014/main" id="{75ACDAD2-A70B-C3DE-7075-3E8158E1E0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95125" y="1785937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2" name="Rectangle 39">
            <a:extLst>
              <a:ext uri="{FF2B5EF4-FFF2-40B4-BE49-F238E27FC236}">
                <a16:creationId xmlns:a16="http://schemas.microsoft.com/office/drawing/2014/main" id="{A764009B-1E08-C9DA-AA72-CD33FB1EB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562" y="1295400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3" name="Rectangle 40">
            <a:extLst>
              <a:ext uri="{FF2B5EF4-FFF2-40B4-BE49-F238E27FC236}">
                <a16:creationId xmlns:a16="http://schemas.microsoft.com/office/drawing/2014/main" id="{68F72376-F8A1-21A9-73EE-7874D9FD5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100" y="2097087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4" name="Rectangle 41">
            <a:extLst>
              <a:ext uri="{FF2B5EF4-FFF2-40B4-BE49-F238E27FC236}">
                <a16:creationId xmlns:a16="http://schemas.microsoft.com/office/drawing/2014/main" id="{3AECB072-687D-42C2-13FB-7A1142D78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400" y="2657475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5" name="Rectangle 42">
            <a:extLst>
              <a:ext uri="{FF2B5EF4-FFF2-40B4-BE49-F238E27FC236}">
                <a16:creationId xmlns:a16="http://schemas.microsoft.com/office/drawing/2014/main" id="{118CA9F2-A8F3-2CE2-0627-9AD3E6E5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400" y="2185987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2056" name="Line 43">
            <a:extLst>
              <a:ext uri="{FF2B5EF4-FFF2-40B4-BE49-F238E27FC236}">
                <a16:creationId xmlns:a16="http://schemas.microsoft.com/office/drawing/2014/main" id="{CDA7C061-D903-8399-A2AA-BD52DBBDB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500" y="1939925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7" name="Line 44">
            <a:extLst>
              <a:ext uri="{FF2B5EF4-FFF2-40B4-BE49-F238E27FC236}">
                <a16:creationId xmlns:a16="http://schemas.microsoft.com/office/drawing/2014/main" id="{6934330D-FCDE-C0B1-6E41-16E126247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9012" y="1946275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8" name="Rectangle 45">
            <a:extLst>
              <a:ext uri="{FF2B5EF4-FFF2-40B4-BE49-F238E27FC236}">
                <a16:creationId xmlns:a16="http://schemas.microsoft.com/office/drawing/2014/main" id="{2E2043A8-3708-2002-2258-03D6F27BF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025" y="1385887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2059" name="Rectangle 46">
            <a:extLst>
              <a:ext uri="{FF2B5EF4-FFF2-40B4-BE49-F238E27FC236}">
                <a16:creationId xmlns:a16="http://schemas.microsoft.com/office/drawing/2014/main" id="{C1C875D5-789F-2C4A-AE9D-696272B77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800" y="13874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2060" name="Line 47">
            <a:extLst>
              <a:ext uri="{FF2B5EF4-FFF2-40B4-BE49-F238E27FC236}">
                <a16:creationId xmlns:a16="http://schemas.microsoft.com/office/drawing/2014/main" id="{EA3FA4FB-3633-F432-D19C-21E22DF5E1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46287" y="1801812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1" name="Line 48">
            <a:extLst>
              <a:ext uri="{FF2B5EF4-FFF2-40B4-BE49-F238E27FC236}">
                <a16:creationId xmlns:a16="http://schemas.microsoft.com/office/drawing/2014/main" id="{B46D1F89-D98A-8191-872F-AE3983BEDA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70212" y="1804987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2" name="Text Box 49">
            <a:extLst>
              <a:ext uri="{FF2B5EF4-FFF2-40B4-BE49-F238E27FC236}">
                <a16:creationId xmlns:a16="http://schemas.microsoft.com/office/drawing/2014/main" id="{49FA1972-9776-26FA-8C7E-940849DED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250" y="2924175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sending host</a:t>
            </a:r>
          </a:p>
        </p:txBody>
      </p:sp>
      <p:sp>
        <p:nvSpPr>
          <p:cNvPr id="2063" name="Text Box 50">
            <a:extLst>
              <a:ext uri="{FF2B5EF4-FFF2-40B4-BE49-F238E27FC236}">
                <a16:creationId xmlns:a16="http://schemas.microsoft.com/office/drawing/2014/main" id="{DC378664-495D-8A79-469C-F182E4A6B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787" y="2922587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receiving host</a:t>
            </a:r>
          </a:p>
        </p:txBody>
      </p:sp>
      <p:sp>
        <p:nvSpPr>
          <p:cNvPr id="2064" name="Rectangle 51">
            <a:extLst>
              <a:ext uri="{FF2B5EF4-FFF2-40B4-BE49-F238E27FC236}">
                <a16:creationId xmlns:a16="http://schemas.microsoft.com/office/drawing/2014/main" id="{CE81928E-E29A-D3BB-B946-3322C4E96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75" y="1831975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5" name="Text Box 52">
            <a:extLst>
              <a:ext uri="{FF2B5EF4-FFF2-40B4-BE49-F238E27FC236}">
                <a16:creationId xmlns:a16="http://schemas.microsoft.com/office/drawing/2014/main" id="{D64B9718-D27B-A2D6-9376-17D912101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62" y="1787525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2066" name="Line 53">
            <a:extLst>
              <a:ext uri="{FF2B5EF4-FFF2-40B4-BE49-F238E27FC236}">
                <a16:creationId xmlns:a16="http://schemas.microsoft.com/office/drawing/2014/main" id="{4424BA2A-CDE9-7B55-927F-BF4C278C3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1150" y="1735137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7" name="Rectangle 54">
            <a:extLst>
              <a:ext uri="{FF2B5EF4-FFF2-40B4-BE49-F238E27FC236}">
                <a16:creationId xmlns:a16="http://schemas.microsoft.com/office/drawing/2014/main" id="{73057B7A-56ED-2497-5C3B-3895279B4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987" y="1851025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8" name="Text Box 55">
            <a:extLst>
              <a:ext uri="{FF2B5EF4-FFF2-40B4-BE49-F238E27FC236}">
                <a16:creationId xmlns:a16="http://schemas.microsoft.com/office/drawing/2014/main" id="{655D3C9F-CA03-6AB8-F431-6C955E62D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475" y="1806575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2069" name="Freeform 56">
            <a:extLst>
              <a:ext uri="{FF2B5EF4-FFF2-40B4-BE49-F238E27FC236}">
                <a16:creationId xmlns:a16="http://schemas.microsoft.com/office/drawing/2014/main" id="{73900B57-40F5-BCD0-7C9E-25D89DEB3EB8}"/>
              </a:ext>
            </a:extLst>
          </p:cNvPr>
          <p:cNvSpPr>
            <a:spLocks/>
          </p:cNvSpPr>
          <p:nvPr/>
        </p:nvSpPr>
        <p:spPr bwMode="auto">
          <a:xfrm>
            <a:off x="1688687" y="2768600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70" name="Rectangle 57">
            <a:extLst>
              <a:ext uri="{FF2B5EF4-FFF2-40B4-BE49-F238E27FC236}">
                <a16:creationId xmlns:a16="http://schemas.microsoft.com/office/drawing/2014/main" id="{349BA80E-85BC-6B89-973A-00BECE209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625" y="3284537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1" name="Text Box 58">
            <a:extLst>
              <a:ext uri="{FF2B5EF4-FFF2-40B4-BE49-F238E27FC236}">
                <a16:creationId xmlns:a16="http://schemas.microsoft.com/office/drawing/2014/main" id="{FB1216B5-0C83-FAB7-31E1-BD82D6891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637" y="3240087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2072" name="Line 59">
            <a:extLst>
              <a:ext uri="{FF2B5EF4-FFF2-40B4-BE49-F238E27FC236}">
                <a16:creationId xmlns:a16="http://schemas.microsoft.com/office/drawing/2014/main" id="{0ADAE2C4-F74B-3618-C38B-9AAFB0098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4762" y="3376612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3" name="Text Box 60">
            <a:extLst>
              <a:ext uri="{FF2B5EF4-FFF2-40B4-BE49-F238E27FC236}">
                <a16:creationId xmlns:a16="http://schemas.microsoft.com/office/drawing/2014/main" id="{1A62CAD6-CF88-33C5-D1F4-4B428A66E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812" y="3533775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074" name="Line 61">
            <a:extLst>
              <a:ext uri="{FF2B5EF4-FFF2-40B4-BE49-F238E27FC236}">
                <a16:creationId xmlns:a16="http://schemas.microsoft.com/office/drawing/2014/main" id="{6D11AE97-8271-F475-A828-15590E5BA0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3462" y="3440112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2077" name="Footer Placeholder 2">
            <a:extLst>
              <a:ext uri="{FF2B5EF4-FFF2-40B4-BE49-F238E27FC236}">
                <a16:creationId xmlns:a16="http://schemas.microsoft.com/office/drawing/2014/main" id="{AD2C8A38-CD2F-B010-1492-511C90BBDF92}"/>
              </a:ext>
            </a:extLst>
          </p:cNvPr>
          <p:cNvSpPr txBox="1">
            <a:spLocks/>
          </p:cNvSpPr>
          <p:nvPr/>
        </p:nvSpPr>
        <p:spPr>
          <a:xfrm>
            <a:off x="7367683" y="6813651"/>
            <a:ext cx="2177473" cy="2415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6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2077" name="Footer Placeholder 2">
            <a:extLst>
              <a:ext uri="{FF2B5EF4-FFF2-40B4-BE49-F238E27FC236}">
                <a16:creationId xmlns:a16="http://schemas.microsoft.com/office/drawing/2014/main" id="{AD2C8A38-CD2F-B010-1492-511C90BBDF92}"/>
              </a:ext>
            </a:extLst>
          </p:cNvPr>
          <p:cNvSpPr txBox="1">
            <a:spLocks/>
          </p:cNvSpPr>
          <p:nvPr/>
        </p:nvSpPr>
        <p:spPr>
          <a:xfrm>
            <a:off x="7367683" y="6813651"/>
            <a:ext cx="2177473" cy="24154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9C1B7-621B-DDE5-BAFF-F2D026E92BF6}"/>
              </a:ext>
            </a:extLst>
          </p:cNvPr>
          <p:cNvSpPr txBox="1"/>
          <p:nvPr/>
        </p:nvSpPr>
        <p:spPr>
          <a:xfrm>
            <a:off x="228600" y="1143000"/>
            <a:ext cx="6237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can get messed during the physical layer and link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Faulty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Unreliable mediums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82996-4A26-B81D-0D9E-9DA65A559612}"/>
              </a:ext>
            </a:extLst>
          </p:cNvPr>
          <p:cNvSpPr txBox="1"/>
          <p:nvPr/>
        </p:nvSpPr>
        <p:spPr>
          <a:xfrm>
            <a:off x="152400" y="2514600"/>
            <a:ext cx="821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Link Layer implements services for </a:t>
            </a:r>
            <a:r>
              <a:rPr lang="en-US" b="1" dirty="0"/>
              <a:t>detecting</a:t>
            </a:r>
            <a:r>
              <a:rPr lang="en-US" dirty="0"/>
              <a:t> and </a:t>
            </a:r>
            <a:r>
              <a:rPr lang="en-US" b="1" dirty="0"/>
              <a:t>correcting errors</a:t>
            </a:r>
          </a:p>
        </p:txBody>
      </p:sp>
      <p:pic>
        <p:nvPicPr>
          <p:cNvPr id="7" name="Picture 3" descr="521 Error Detection">
            <a:extLst>
              <a:ext uri="{FF2B5EF4-FFF2-40B4-BE49-F238E27FC236}">
                <a16:creationId xmlns:a16="http://schemas.microsoft.com/office/drawing/2014/main" id="{20AF98CB-0EC8-040F-BAF9-CB7BB3AF5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4F34BD63-B542-6895-7661-521689EE2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15264"/>
            <a:ext cx="503548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i="0" dirty="0">
                <a:latin typeface="Arial" charset="0"/>
                <a:cs typeface="+mn-cs"/>
              </a:rPr>
              <a:t>EDC</a:t>
            </a:r>
            <a:r>
              <a:rPr lang="en-US" sz="2000" i="0" dirty="0">
                <a:latin typeface="Arial" charset="0"/>
                <a:cs typeface="+mn-cs"/>
              </a:rPr>
              <a:t>= Error Detection and Correction bits </a:t>
            </a:r>
            <a:r>
              <a:rPr lang="en-US" sz="2000" b="1" i="0" dirty="0">
                <a:latin typeface="Arial" charset="0"/>
                <a:cs typeface="+mn-cs"/>
              </a:rPr>
              <a:t>D</a:t>
            </a:r>
            <a:r>
              <a:rPr lang="en-US" sz="2000" i="0" dirty="0">
                <a:latin typeface="Arial" charset="0"/>
                <a:cs typeface="+mn-cs"/>
              </a:rPr>
              <a:t>    = Data protected by error checking, may include header fields </a:t>
            </a:r>
            <a:br>
              <a:rPr lang="en-US" sz="2000" i="0" dirty="0">
                <a:latin typeface="Arial" charset="0"/>
                <a:cs typeface="+mn-cs"/>
              </a:rPr>
            </a:br>
            <a:endParaRPr lang="en-US" sz="2000" i="0" dirty="0">
              <a:latin typeface="Arial" charset="0"/>
              <a:cs typeface="+mn-cs"/>
            </a:endParaRPr>
          </a:p>
          <a:p>
            <a:pPr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Error detection not 100% reliable!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protocol may miss some errors, but rarely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larger EDC field yields better detection and correction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F383957-B478-C735-E387-19DB9184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3870325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CA33852B-5ACD-ECFA-535B-A41404FD6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3827462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181484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2077" name="Footer Placeholder 2">
            <a:extLst>
              <a:ext uri="{FF2B5EF4-FFF2-40B4-BE49-F238E27FC236}">
                <a16:creationId xmlns:a16="http://schemas.microsoft.com/office/drawing/2014/main" id="{AD2C8A38-CD2F-B010-1492-511C90BBDF92}"/>
              </a:ext>
            </a:extLst>
          </p:cNvPr>
          <p:cNvSpPr txBox="1">
            <a:spLocks/>
          </p:cNvSpPr>
          <p:nvPr/>
        </p:nvSpPr>
        <p:spPr>
          <a:xfrm>
            <a:off x="7367683" y="6813651"/>
            <a:ext cx="2177473" cy="2415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BFD63-C340-50B9-6658-56CF848BC8A8}"/>
              </a:ext>
            </a:extLst>
          </p:cNvPr>
          <p:cNvSpPr txBox="1"/>
          <p:nvPr/>
        </p:nvSpPr>
        <p:spPr>
          <a:xfrm>
            <a:off x="152400" y="990600"/>
            <a:ext cx="3454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bit parity: </a:t>
            </a:r>
          </a:p>
          <a:p>
            <a:endParaRPr lang="en-US" b="1" dirty="0"/>
          </a:p>
          <a:p>
            <a:r>
              <a:rPr lang="en-US" b="1" dirty="0"/>
              <a:t>	Detect</a:t>
            </a:r>
            <a:r>
              <a:rPr lang="en-US" dirty="0"/>
              <a:t> single bit errors</a:t>
            </a:r>
            <a:endParaRPr lang="en-US" b="1" dirty="0"/>
          </a:p>
        </p:txBody>
      </p:sp>
      <p:pic>
        <p:nvPicPr>
          <p:cNvPr id="3" name="Picture 3" descr="522 Single Bit Parity">
            <a:extLst>
              <a:ext uri="{FF2B5EF4-FFF2-40B4-BE49-F238E27FC236}">
                <a16:creationId xmlns:a16="http://schemas.microsoft.com/office/drawing/2014/main" id="{CECE005A-023E-409D-CA25-36812276E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344025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DCDFDB-7F70-0F45-A114-6E33495C34D7}"/>
              </a:ext>
            </a:extLst>
          </p:cNvPr>
          <p:cNvCxnSpPr>
            <a:cxnSpLocks/>
          </p:cNvCxnSpPr>
          <p:nvPr/>
        </p:nvCxnSpPr>
        <p:spPr>
          <a:xfrm flipH="1" flipV="1">
            <a:off x="3375366" y="3429000"/>
            <a:ext cx="5363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EF10BE-0122-C663-2403-C0E1E175F2F2}"/>
              </a:ext>
            </a:extLst>
          </p:cNvPr>
          <p:cNvSpPr txBox="1"/>
          <p:nvPr/>
        </p:nvSpPr>
        <p:spPr>
          <a:xfrm>
            <a:off x="3200400" y="3733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number of 1s odd (0) or even (1) ? (Including the parity bit)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4EC330-423C-EF5A-722E-12D4C61971BB}"/>
              </a:ext>
            </a:extLst>
          </p:cNvPr>
          <p:cNvCxnSpPr>
            <a:cxnSpLocks/>
          </p:cNvCxnSpPr>
          <p:nvPr/>
        </p:nvCxnSpPr>
        <p:spPr>
          <a:xfrm flipH="1" flipV="1">
            <a:off x="1824853" y="3508477"/>
            <a:ext cx="54943" cy="30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32C655-26C8-E578-0170-545E2662C7CF}"/>
              </a:ext>
            </a:extLst>
          </p:cNvPr>
          <p:cNvSpPr txBox="1"/>
          <p:nvPr/>
        </p:nvSpPr>
        <p:spPr>
          <a:xfrm>
            <a:off x="1543806" y="38767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F7723D-863F-3D10-F25A-E3395975F6C5}"/>
              </a:ext>
            </a:extLst>
          </p:cNvPr>
          <p:cNvSpPr txBox="1"/>
          <p:nvPr/>
        </p:nvSpPr>
        <p:spPr>
          <a:xfrm>
            <a:off x="304800" y="4765735"/>
            <a:ext cx="3591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01110001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0101011</a:t>
            </a:r>
            <a:r>
              <a:rPr lang="en-US" sz="2800" b="1" dirty="0">
                <a:solidFill>
                  <a:schemeClr val="accent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C4FC074-BDFC-93AB-865F-0FB7DFD99ACA}"/>
                  </a:ext>
                </a:extLst>
              </p14:cNvPr>
              <p14:cNvContentPartPr/>
              <p14:nvPr/>
            </p14:nvContentPartPr>
            <p14:xfrm>
              <a:off x="3530906" y="4775715"/>
              <a:ext cx="59760" cy="497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C4FC074-BDFC-93AB-865F-0FB7DFD99A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6586" y="4771395"/>
                <a:ext cx="68400" cy="5061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071B098-291F-86A1-ED3C-B7718699AB1A}"/>
              </a:ext>
            </a:extLst>
          </p:cNvPr>
          <p:cNvSpPr txBox="1"/>
          <p:nvPr/>
        </p:nvSpPr>
        <p:spPr>
          <a:xfrm>
            <a:off x="304800" y="5309051"/>
            <a:ext cx="4876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receiver counts eight 1s, but the parity bit tells us it should be an odd number of 1s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ERROR DETECTED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2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2077" name="Footer Placeholder 2">
            <a:extLst>
              <a:ext uri="{FF2B5EF4-FFF2-40B4-BE49-F238E27FC236}">
                <a16:creationId xmlns:a16="http://schemas.microsoft.com/office/drawing/2014/main" id="{AD2C8A38-CD2F-B010-1492-511C90BBDF92}"/>
              </a:ext>
            </a:extLst>
          </p:cNvPr>
          <p:cNvSpPr txBox="1">
            <a:spLocks/>
          </p:cNvSpPr>
          <p:nvPr/>
        </p:nvSpPr>
        <p:spPr>
          <a:xfrm>
            <a:off x="7367683" y="6813651"/>
            <a:ext cx="2177473" cy="24154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BFD63-C340-50B9-6658-56CF848BC8A8}"/>
              </a:ext>
            </a:extLst>
          </p:cNvPr>
          <p:cNvSpPr txBox="1"/>
          <p:nvPr/>
        </p:nvSpPr>
        <p:spPr>
          <a:xfrm>
            <a:off x="152400" y="990600"/>
            <a:ext cx="3454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bit parity: </a:t>
            </a:r>
          </a:p>
          <a:p>
            <a:endParaRPr lang="en-US" b="1" dirty="0"/>
          </a:p>
          <a:p>
            <a:r>
              <a:rPr lang="en-US" b="1" dirty="0"/>
              <a:t>	Detect</a:t>
            </a:r>
            <a:r>
              <a:rPr lang="en-US" dirty="0"/>
              <a:t> single bit errors</a:t>
            </a:r>
            <a:endParaRPr lang="en-US" b="1" dirty="0"/>
          </a:p>
        </p:txBody>
      </p:sp>
      <p:pic>
        <p:nvPicPr>
          <p:cNvPr id="3" name="Picture 3" descr="522 Single Bit Parity">
            <a:extLst>
              <a:ext uri="{FF2B5EF4-FFF2-40B4-BE49-F238E27FC236}">
                <a16:creationId xmlns:a16="http://schemas.microsoft.com/office/drawing/2014/main" id="{CECE005A-023E-409D-CA25-36812276E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344025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DCDFDB-7F70-0F45-A114-6E33495C34D7}"/>
              </a:ext>
            </a:extLst>
          </p:cNvPr>
          <p:cNvCxnSpPr>
            <a:cxnSpLocks/>
          </p:cNvCxnSpPr>
          <p:nvPr/>
        </p:nvCxnSpPr>
        <p:spPr>
          <a:xfrm flipH="1" flipV="1">
            <a:off x="3375366" y="3429000"/>
            <a:ext cx="5363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EF10BE-0122-C663-2403-C0E1E175F2F2}"/>
              </a:ext>
            </a:extLst>
          </p:cNvPr>
          <p:cNvSpPr txBox="1"/>
          <p:nvPr/>
        </p:nvSpPr>
        <p:spPr>
          <a:xfrm>
            <a:off x="3200400" y="3733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number of 1s odd (0) or even (1) ? (Including the parity bit)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4EC330-423C-EF5A-722E-12D4C61971BB}"/>
              </a:ext>
            </a:extLst>
          </p:cNvPr>
          <p:cNvCxnSpPr>
            <a:cxnSpLocks/>
          </p:cNvCxnSpPr>
          <p:nvPr/>
        </p:nvCxnSpPr>
        <p:spPr>
          <a:xfrm flipH="1" flipV="1">
            <a:off x="1824853" y="3508477"/>
            <a:ext cx="54943" cy="30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32C655-26C8-E578-0170-545E2662C7CF}"/>
              </a:ext>
            </a:extLst>
          </p:cNvPr>
          <p:cNvSpPr txBox="1"/>
          <p:nvPr/>
        </p:nvSpPr>
        <p:spPr>
          <a:xfrm>
            <a:off x="1543806" y="38767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F7723D-863F-3D10-F25A-E3395975F6C5}"/>
              </a:ext>
            </a:extLst>
          </p:cNvPr>
          <p:cNvSpPr txBox="1"/>
          <p:nvPr/>
        </p:nvSpPr>
        <p:spPr>
          <a:xfrm>
            <a:off x="304800" y="4765735"/>
            <a:ext cx="3591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01110001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0101011</a:t>
            </a:r>
            <a:r>
              <a:rPr lang="en-US" sz="2800" b="1" dirty="0">
                <a:solidFill>
                  <a:schemeClr val="accent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C4FC074-BDFC-93AB-865F-0FB7DFD99ACA}"/>
                  </a:ext>
                </a:extLst>
              </p14:cNvPr>
              <p14:cNvContentPartPr/>
              <p14:nvPr/>
            </p14:nvContentPartPr>
            <p14:xfrm>
              <a:off x="3530906" y="4775715"/>
              <a:ext cx="59760" cy="497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C4FC074-BDFC-93AB-865F-0FB7DFD99A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6586" y="4771392"/>
                <a:ext cx="68400" cy="506166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071B098-291F-86A1-ED3C-B7718699AB1A}"/>
              </a:ext>
            </a:extLst>
          </p:cNvPr>
          <p:cNvSpPr txBox="1"/>
          <p:nvPr/>
        </p:nvSpPr>
        <p:spPr>
          <a:xfrm>
            <a:off x="304800" y="5309051"/>
            <a:ext cx="4876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receiver counts eight 1s, but the parity bit tells us it should be an odd number of 1s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ERROR DETECTED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57BBAC-1F81-52D0-1304-4AEB92429595}"/>
              </a:ext>
            </a:extLst>
          </p:cNvPr>
          <p:cNvCxnSpPr>
            <a:cxnSpLocks/>
          </p:cNvCxnSpPr>
          <p:nvPr/>
        </p:nvCxnSpPr>
        <p:spPr>
          <a:xfrm>
            <a:off x="6120233" y="160318"/>
            <a:ext cx="19631" cy="6057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8F8214-67B4-5FAD-EE14-0D302F74C61D}"/>
              </a:ext>
            </a:extLst>
          </p:cNvPr>
          <p:cNvSpPr txBox="1"/>
          <p:nvPr/>
        </p:nvSpPr>
        <p:spPr>
          <a:xfrm>
            <a:off x="6456088" y="315855"/>
            <a:ext cx="4750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Two-dimensional bit parity: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Detect</a:t>
            </a:r>
            <a:r>
              <a:rPr lang="en-US" dirty="0"/>
              <a:t> and </a:t>
            </a:r>
            <a:r>
              <a:rPr lang="en-US" b="1" dirty="0"/>
              <a:t>correct</a:t>
            </a:r>
            <a:r>
              <a:rPr lang="en-US" dirty="0"/>
              <a:t> single bit errors</a:t>
            </a:r>
          </a:p>
        </p:txBody>
      </p:sp>
      <p:pic>
        <p:nvPicPr>
          <p:cNvPr id="9" name="Picture 5" descr="523 Double Bit Parity">
            <a:extLst>
              <a:ext uri="{FF2B5EF4-FFF2-40B4-BE49-F238E27FC236}">
                <a16:creationId xmlns:a16="http://schemas.microsoft.com/office/drawing/2014/main" id="{803FF896-ED08-53EE-1B94-6A7D93C7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509" y="1505773"/>
            <a:ext cx="4322933" cy="474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17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BFD63-C340-50B9-6658-56CF848BC8A8}"/>
              </a:ext>
            </a:extLst>
          </p:cNvPr>
          <p:cNvSpPr txBox="1"/>
          <p:nvPr/>
        </p:nvSpPr>
        <p:spPr>
          <a:xfrm>
            <a:off x="152400" y="990600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Checksum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4A7C2-C2F4-B84B-E727-E005E5765326}"/>
              </a:ext>
            </a:extLst>
          </p:cNvPr>
          <p:cNvSpPr txBox="1"/>
          <p:nvPr/>
        </p:nvSpPr>
        <p:spPr>
          <a:xfrm>
            <a:off x="381000" y="1730170"/>
            <a:ext cx="61221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0110011001100000 </a:t>
            </a:r>
          </a:p>
          <a:p>
            <a:r>
              <a:rPr lang="en-US" sz="2800" dirty="0"/>
              <a:t>0101010101010101 </a:t>
            </a:r>
          </a:p>
          <a:p>
            <a:r>
              <a:rPr lang="en-US" sz="2800" dirty="0"/>
              <a:t>1000111100001100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32F304-2723-D11D-92AD-74250A651CA2}"/>
                  </a:ext>
                </a:extLst>
              </p14:cNvPr>
              <p14:cNvContentPartPr/>
              <p14:nvPr/>
            </p14:nvContentPartPr>
            <p14:xfrm>
              <a:off x="317546" y="3088395"/>
              <a:ext cx="3468240" cy="39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32F304-2723-D11D-92AD-74250A651C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06" y="3079395"/>
                <a:ext cx="348588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B1A2F06-A7DA-7609-96C8-42DAC7A7E5E3}"/>
              </a:ext>
            </a:extLst>
          </p:cNvPr>
          <p:cNvGrpSpPr/>
          <p:nvPr/>
        </p:nvGrpSpPr>
        <p:grpSpPr>
          <a:xfrm>
            <a:off x="180386" y="2232675"/>
            <a:ext cx="129240" cy="111600"/>
            <a:chOff x="180386" y="2232675"/>
            <a:chExt cx="12924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18E88B-A66A-2BCC-F05B-36079FB43CDB}"/>
                    </a:ext>
                  </a:extLst>
                </p14:cNvPr>
                <p14:cNvContentPartPr/>
                <p14:nvPr/>
              </p14:nvContentPartPr>
              <p14:xfrm>
                <a:off x="239066" y="2232675"/>
                <a:ext cx="360" cy="11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18E88B-A66A-2BCC-F05B-36079FB43C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0426" y="2224035"/>
                  <a:ext cx="18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5A1021B-621A-9AA7-D330-5002F68D546C}"/>
                    </a:ext>
                  </a:extLst>
                </p14:cNvPr>
                <p14:cNvContentPartPr/>
                <p14:nvPr/>
              </p14:nvContentPartPr>
              <p14:xfrm>
                <a:off x="180386" y="2275875"/>
                <a:ext cx="12924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5A1021B-621A-9AA7-D330-5002F68D54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386" y="2267235"/>
                  <a:ext cx="1468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D09E46-F8DB-1253-763C-7EA4A795518E}"/>
              </a:ext>
            </a:extLst>
          </p:cNvPr>
          <p:cNvGrpSpPr/>
          <p:nvPr/>
        </p:nvGrpSpPr>
        <p:grpSpPr>
          <a:xfrm>
            <a:off x="199826" y="2589795"/>
            <a:ext cx="109800" cy="102600"/>
            <a:chOff x="199826" y="2589795"/>
            <a:chExt cx="109800" cy="1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104035-80A5-EFE5-A2F0-2EC5C9111056}"/>
                    </a:ext>
                  </a:extLst>
                </p14:cNvPr>
                <p14:cNvContentPartPr/>
                <p14:nvPr/>
              </p14:nvContentPartPr>
              <p14:xfrm>
                <a:off x="231146" y="2589795"/>
                <a:ext cx="360" cy="102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104035-80A5-EFE5-A2F0-2EC5C91110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506" y="2581155"/>
                  <a:ext cx="18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073347-5E33-1C6E-A786-AB1714755CF9}"/>
                    </a:ext>
                  </a:extLst>
                </p14:cNvPr>
                <p14:cNvContentPartPr/>
                <p14:nvPr/>
              </p14:nvContentPartPr>
              <p14:xfrm>
                <a:off x="199826" y="2640915"/>
                <a:ext cx="10980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073347-5E33-1C6E-A786-AB1714755C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186" y="2631915"/>
                  <a:ext cx="12744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80FC1E-B650-8121-5EFB-861665123C7D}"/>
              </a:ext>
            </a:extLst>
          </p:cNvPr>
          <p:cNvSpPr txBox="1"/>
          <p:nvPr/>
        </p:nvSpPr>
        <p:spPr>
          <a:xfrm>
            <a:off x="5715000" y="2288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6A0BE4-B3F2-638A-CB6A-32082245257A}"/>
              </a:ext>
            </a:extLst>
          </p:cNvPr>
          <p:cNvSpPr txBox="1"/>
          <p:nvPr/>
        </p:nvSpPr>
        <p:spPr>
          <a:xfrm>
            <a:off x="309626" y="3178176"/>
            <a:ext cx="6122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0100101011000010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11563-1E65-3838-71AC-8CC1C29F4C71}"/>
              </a:ext>
            </a:extLst>
          </p:cNvPr>
          <p:cNvSpPr txBox="1"/>
          <p:nvPr/>
        </p:nvSpPr>
        <p:spPr>
          <a:xfrm>
            <a:off x="276348" y="3940591"/>
            <a:ext cx="6122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1011010100111101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215C14-E961-8E1F-F7C3-C0FEE9124539}"/>
              </a:ext>
            </a:extLst>
          </p:cNvPr>
          <p:cNvSpPr txBox="1"/>
          <p:nvPr/>
        </p:nvSpPr>
        <p:spPr>
          <a:xfrm>
            <a:off x="914400" y="363632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(one’s complement)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CE36EA-EA18-A1FD-C241-8D7ECB69B849}"/>
              </a:ext>
            </a:extLst>
          </p:cNvPr>
          <p:cNvSpPr txBox="1"/>
          <p:nvPr/>
        </p:nvSpPr>
        <p:spPr>
          <a:xfrm>
            <a:off x="3681769" y="312338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sum of words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7A8E40-204A-D7BC-A8C3-CA728054AF6B}"/>
              </a:ext>
            </a:extLst>
          </p:cNvPr>
          <p:cNvSpPr txBox="1"/>
          <p:nvPr/>
        </p:nvSpPr>
        <p:spPr>
          <a:xfrm>
            <a:off x="3730036" y="40030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3071A1-2839-70DA-0268-30A706B255E6}"/>
              </a:ext>
            </a:extLst>
          </p:cNvPr>
          <p:cNvSpPr txBox="1"/>
          <p:nvPr/>
        </p:nvSpPr>
        <p:spPr>
          <a:xfrm>
            <a:off x="2514600" y="106917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(Sender)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82547-FB0F-2C3B-3356-E407BE1BEE1B}"/>
              </a:ext>
            </a:extLst>
          </p:cNvPr>
          <p:cNvSpPr txBox="1"/>
          <p:nvPr/>
        </p:nvSpPr>
        <p:spPr>
          <a:xfrm>
            <a:off x="7010400" y="990600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(Receiver)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D6A106-03DB-B68E-FAC6-4FE9B5397B67}"/>
              </a:ext>
            </a:extLst>
          </p:cNvPr>
          <p:cNvSpPr txBox="1"/>
          <p:nvPr/>
        </p:nvSpPr>
        <p:spPr>
          <a:xfrm>
            <a:off x="7391400" y="1424539"/>
            <a:ext cx="6122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0110011001100000 </a:t>
            </a:r>
          </a:p>
          <a:p>
            <a:r>
              <a:rPr lang="en-US" sz="2800" dirty="0"/>
              <a:t>0101010101010101 </a:t>
            </a:r>
          </a:p>
          <a:p>
            <a:r>
              <a:rPr lang="en-US" sz="2800" dirty="0"/>
              <a:t>1000111100001100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0100101011000010</a:t>
            </a:r>
          </a:p>
          <a:p>
            <a:endParaRPr lang="en-US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991362-7E7D-0B66-603B-5E8A224011A5}"/>
                  </a:ext>
                </a:extLst>
              </p14:cNvPr>
              <p14:cNvContentPartPr/>
              <p14:nvPr/>
            </p14:nvContentPartPr>
            <p14:xfrm>
              <a:off x="7302986" y="3225555"/>
              <a:ext cx="3934080" cy="137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991362-7E7D-0B66-603B-5E8A224011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94346" y="3216915"/>
                <a:ext cx="39517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EECFB43B-CA84-4020-DA8D-D6225499D4D6}"/>
              </a:ext>
            </a:extLst>
          </p:cNvPr>
          <p:cNvGrpSpPr/>
          <p:nvPr/>
        </p:nvGrpSpPr>
        <p:grpSpPr>
          <a:xfrm>
            <a:off x="7091306" y="1804995"/>
            <a:ext cx="211320" cy="121320"/>
            <a:chOff x="7091306" y="1804995"/>
            <a:chExt cx="21132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5A88953-3E56-1F89-5AA0-37F5BE5C926E}"/>
                    </a:ext>
                  </a:extLst>
                </p14:cNvPr>
                <p14:cNvContentPartPr/>
                <p14:nvPr/>
              </p14:nvContentPartPr>
              <p14:xfrm>
                <a:off x="7185266" y="1848195"/>
                <a:ext cx="2880" cy="63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5A88953-3E56-1F89-5AA0-37F5BE5C92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76626" y="1839195"/>
                  <a:ext cx="20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8FBE1A-0502-7104-CC1E-9E1F4F9924E6}"/>
                    </a:ext>
                  </a:extLst>
                </p14:cNvPr>
                <p14:cNvContentPartPr/>
                <p14:nvPr/>
              </p14:nvContentPartPr>
              <p14:xfrm>
                <a:off x="7091306" y="1848195"/>
                <a:ext cx="211320" cy="42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8FBE1A-0502-7104-CC1E-9E1F4F9924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82306" y="1839195"/>
                  <a:ext cx="228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D954FE-513D-B752-57C5-29B7CD7B29AA}"/>
                    </a:ext>
                  </a:extLst>
                </p14:cNvPr>
                <p14:cNvContentPartPr/>
                <p14:nvPr/>
              </p14:nvContentPartPr>
              <p14:xfrm>
                <a:off x="7165826" y="1804995"/>
                <a:ext cx="360" cy="121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D954FE-513D-B752-57C5-29B7CD7B29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57186" y="1795995"/>
                  <a:ext cx="1800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DFC074-0295-F73B-F0EC-C2AC8BCAC2DE}"/>
              </a:ext>
            </a:extLst>
          </p:cNvPr>
          <p:cNvGrpSpPr/>
          <p:nvPr/>
        </p:nvGrpSpPr>
        <p:grpSpPr>
          <a:xfrm>
            <a:off x="7177706" y="2279835"/>
            <a:ext cx="138240" cy="101880"/>
            <a:chOff x="7177706" y="2279835"/>
            <a:chExt cx="138240" cy="10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1CA672-93D1-CE53-FE39-02DF3D4785AD}"/>
                    </a:ext>
                  </a:extLst>
                </p14:cNvPr>
                <p14:cNvContentPartPr/>
                <p14:nvPr/>
              </p14:nvContentPartPr>
              <p14:xfrm>
                <a:off x="7248266" y="2279835"/>
                <a:ext cx="7920" cy="101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1CA672-93D1-CE53-FE39-02DF3D4785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39266" y="2270835"/>
                  <a:ext cx="25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B05C0CB-A41F-4C3A-C181-EE0AB08F456E}"/>
                    </a:ext>
                  </a:extLst>
                </p14:cNvPr>
                <p14:cNvContentPartPr/>
                <p14:nvPr/>
              </p14:nvContentPartPr>
              <p14:xfrm>
                <a:off x="7177706" y="2299275"/>
                <a:ext cx="138240" cy="28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B05C0CB-A41F-4C3A-C181-EE0AB08F45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68706" y="2290635"/>
                  <a:ext cx="1558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A592D6-3E8C-68CE-9011-D7B4C8B2E2C5}"/>
              </a:ext>
            </a:extLst>
          </p:cNvPr>
          <p:cNvGrpSpPr/>
          <p:nvPr/>
        </p:nvGrpSpPr>
        <p:grpSpPr>
          <a:xfrm>
            <a:off x="7189586" y="2644875"/>
            <a:ext cx="286560" cy="151920"/>
            <a:chOff x="7189586" y="2644875"/>
            <a:chExt cx="28656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D3F647-141C-6135-997D-8EBFC4E8EAD7}"/>
                    </a:ext>
                  </a:extLst>
                </p14:cNvPr>
                <p14:cNvContentPartPr/>
                <p14:nvPr/>
              </p14:nvContentPartPr>
              <p14:xfrm>
                <a:off x="7236386" y="2644875"/>
                <a:ext cx="6120" cy="151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D3F647-141C-6135-997D-8EBFC4E8EA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27386" y="2636235"/>
                  <a:ext cx="23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63D24B-A847-1688-A178-5CCA9D03F40B}"/>
                    </a:ext>
                  </a:extLst>
                </p14:cNvPr>
                <p14:cNvContentPartPr/>
                <p14:nvPr/>
              </p14:nvContentPartPr>
              <p14:xfrm>
                <a:off x="7189586" y="2684115"/>
                <a:ext cx="286560" cy="4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63D24B-A847-1688-A178-5CCA9D03F4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80586" y="2675115"/>
                  <a:ext cx="304200" cy="22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26915B2-FE22-AAEA-C1C7-ABC3D5C31E03}"/>
              </a:ext>
            </a:extLst>
          </p:cNvPr>
          <p:cNvSpPr txBox="1"/>
          <p:nvPr/>
        </p:nvSpPr>
        <p:spPr>
          <a:xfrm>
            <a:off x="7345707" y="3463261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(Binary Sum </a:t>
            </a:r>
            <a:r>
              <a:rPr lang="en-US" dirty="0">
                <a:sym typeface="Wingdings" panose="05000000000000000000" pitchFamily="2" charset="2"/>
              </a:rPr>
              <a:t> One’s Complement)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10DC68-FE5F-59AF-DDDC-D18EC90E421C}"/>
              </a:ext>
            </a:extLst>
          </p:cNvPr>
          <p:cNvSpPr txBox="1"/>
          <p:nvPr/>
        </p:nvSpPr>
        <p:spPr>
          <a:xfrm>
            <a:off x="7236386" y="3966591"/>
            <a:ext cx="3700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= 1111111111111111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B3F087-B321-334C-0F77-83F147FBDA7F}"/>
              </a:ext>
            </a:extLst>
          </p:cNvPr>
          <p:cNvSpPr txBox="1"/>
          <p:nvPr/>
        </p:nvSpPr>
        <p:spPr>
          <a:xfrm>
            <a:off x="7526020" y="4625181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1s = No error!</a:t>
            </a:r>
          </a:p>
        </p:txBody>
      </p:sp>
    </p:spTree>
    <p:extLst>
      <p:ext uri="{BB962C8B-B14F-4D97-AF65-F5344CB8AC3E}">
        <p14:creationId xmlns:p14="http://schemas.microsoft.com/office/powerpoint/2010/main" val="80264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5832DEB-BBC1-D8C2-F2B6-E1576FE51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7772400" cy="30777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more powerful error-detection coding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view data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</a:t>
            </a:r>
            <a:r>
              <a:rPr lang="en-US" sz="2400" dirty="0">
                <a:latin typeface="Gill Sans MT" charset="0"/>
                <a:cs typeface="+mn-cs"/>
              </a:rPr>
              <a:t>, as a binary number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choose r+1 bit pattern (generator),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G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goal: choose r CRC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</a:t>
            </a:r>
            <a:r>
              <a:rPr lang="en-US" sz="2400" dirty="0">
                <a:latin typeface="Gill Sans MT" charset="0"/>
                <a:cs typeface="+mn-cs"/>
              </a:rPr>
              <a:t>, such that</a:t>
            </a: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Gill Sans MT" charset="0"/>
              </a:rPr>
              <a:t> &lt;D,R&gt; exactly divisible by G (modulo 2) </a:t>
            </a: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Gill Sans MT" charset="0"/>
              </a:rPr>
              <a:t>receiver knows G, divides &lt;D,R&gt; by G.  If non-zero remainder: error detected!</a:t>
            </a: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Gill Sans MT" charset="0"/>
              </a:rPr>
              <a:t>can detect all burst errors less than r+1 bits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widely used in practice (Ethernet, 802.11 WiFi, ATM)</a:t>
            </a:r>
          </a:p>
        </p:txBody>
      </p:sp>
      <p:pic>
        <p:nvPicPr>
          <p:cNvPr id="4" name="Picture 4" descr="524 CRC code">
            <a:extLst>
              <a:ext uri="{FF2B5EF4-FFF2-40B4-BE49-F238E27FC236}">
                <a16:creationId xmlns:a16="http://schemas.microsoft.com/office/drawing/2014/main" id="{D7E74554-6198-2397-16A6-7E07C20AF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71" y="4288954"/>
            <a:ext cx="57388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BDAB4A-1B9A-4105-AB6E-F41E608FCE54}"/>
              </a:ext>
            </a:extLst>
          </p:cNvPr>
          <p:cNvSpPr/>
          <p:nvPr/>
        </p:nvSpPr>
        <p:spPr>
          <a:xfrm>
            <a:off x="6934200" y="4854888"/>
            <a:ext cx="3505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Sender/Receiver has D and G. Need to compute R</a:t>
            </a:r>
          </a:p>
        </p:txBody>
      </p:sp>
    </p:spTree>
    <p:extLst>
      <p:ext uri="{BB962C8B-B14F-4D97-AF65-F5344CB8AC3E}">
        <p14:creationId xmlns:p14="http://schemas.microsoft.com/office/powerpoint/2010/main" val="198732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5832DEB-BBC1-D8C2-F2B6-E1576FE51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7772400" cy="30777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more powerful error-detection coding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view data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</a:t>
            </a:r>
            <a:r>
              <a:rPr lang="en-US" sz="2400" dirty="0">
                <a:latin typeface="Gill Sans MT" charset="0"/>
                <a:cs typeface="+mn-cs"/>
              </a:rPr>
              <a:t>, as a binary number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choose r+1 bit pattern (generator),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G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goal: choose r CRC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</a:t>
            </a:r>
            <a:r>
              <a:rPr lang="en-US" sz="2400" dirty="0">
                <a:latin typeface="Gill Sans MT" charset="0"/>
                <a:cs typeface="+mn-cs"/>
              </a:rPr>
              <a:t>, such that</a:t>
            </a: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Gill Sans MT" charset="0"/>
              </a:rPr>
              <a:t> &lt;D,R&gt; exactly divisible by G (modulo 2) </a:t>
            </a: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Gill Sans MT" charset="0"/>
              </a:rPr>
              <a:t>receiver knows G, divides &lt;D,R&gt; by G.  If non-zero remainder: error detected!</a:t>
            </a:r>
          </a:p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Gill Sans MT" charset="0"/>
              </a:rPr>
              <a:t>can detect all burst errors less than r+1 bits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widely used in practice (Ethernet, 802.11 WiFi, ATM)</a:t>
            </a:r>
          </a:p>
        </p:txBody>
      </p:sp>
      <p:pic>
        <p:nvPicPr>
          <p:cNvPr id="4" name="Picture 4" descr="524 CRC code">
            <a:extLst>
              <a:ext uri="{FF2B5EF4-FFF2-40B4-BE49-F238E27FC236}">
                <a16:creationId xmlns:a16="http://schemas.microsoft.com/office/drawing/2014/main" id="{D7E74554-6198-2397-16A6-7E07C20AF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71" y="4288954"/>
            <a:ext cx="57388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BDAB4A-1B9A-4105-AB6E-F41E608FCE54}"/>
              </a:ext>
            </a:extLst>
          </p:cNvPr>
          <p:cNvSpPr/>
          <p:nvPr/>
        </p:nvSpPr>
        <p:spPr>
          <a:xfrm>
            <a:off x="6934200" y="4854888"/>
            <a:ext cx="3505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Sender/Receiver has D and G. Need to compute R</a:t>
            </a:r>
          </a:p>
        </p:txBody>
      </p:sp>
    </p:spTree>
    <p:extLst>
      <p:ext uri="{BB962C8B-B14F-4D97-AF65-F5344CB8AC3E}">
        <p14:creationId xmlns:p14="http://schemas.microsoft.com/office/powerpoint/2010/main" val="1318313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pic>
        <p:nvPicPr>
          <p:cNvPr id="8" name="Picture 4" descr="524 CRC code">
            <a:extLst>
              <a:ext uri="{FF2B5EF4-FFF2-40B4-BE49-F238E27FC236}">
                <a16:creationId xmlns:a16="http://schemas.microsoft.com/office/drawing/2014/main" id="{A7C71F2A-D17C-86F3-209A-76F52451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038600" cy="111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EC749D4-2C38-9F94-FECE-3B5F5876C5C3}"/>
              </a:ext>
            </a:extLst>
          </p:cNvPr>
          <p:cNvSpPr txBox="1"/>
          <p:nvPr/>
        </p:nvSpPr>
        <p:spPr>
          <a:xfrm>
            <a:off x="533400" y="216845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(Do some algebra to find R)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54993458-2A29-A350-BC99-6AE5AD28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67000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CAFCE822-C939-F6AF-C443-BF28C85A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30019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+mn-cs"/>
              </a:rPr>
              <a:t>R</a:t>
            </a:r>
            <a:r>
              <a:rPr lang="en-US" dirty="0">
                <a:latin typeface="Arial" charset="0"/>
                <a:cs typeface="+mn-cs"/>
              </a:rPr>
              <a:t> = remainder[           ]</a:t>
            </a:r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7A0EA49D-7781-7ACE-67A6-E9A3FFF6B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2" y="2841625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D</a:t>
            </a:r>
            <a:r>
              <a:rPr lang="en-US" sz="2400" baseline="26000" dirty="0">
                <a:latin typeface="Arial" charset="0"/>
                <a:cs typeface="+mn-cs"/>
              </a:rPr>
              <a:t>.</a:t>
            </a:r>
            <a:r>
              <a:rPr lang="en-US" sz="2400" dirty="0">
                <a:latin typeface="Arial" charset="0"/>
                <a:cs typeface="+mn-cs"/>
              </a:rPr>
              <a:t>2</a:t>
            </a:r>
            <a:r>
              <a:rPr lang="en-US" sz="2400" baseline="30000" dirty="0">
                <a:latin typeface="Arial" charset="0"/>
                <a:cs typeface="+mn-cs"/>
              </a:rPr>
              <a:t>r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G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E5AE9CF4-4429-3FFB-57AA-919CA43D2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952" y="762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F37BE3-E852-A639-306C-072FF9D44FD0}"/>
                  </a:ext>
                </a:extLst>
              </p14:cNvPr>
              <p14:cNvContentPartPr/>
              <p14:nvPr/>
            </p14:nvContentPartPr>
            <p14:xfrm>
              <a:off x="10527186" y="4155795"/>
              <a:ext cx="1301400" cy="919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F37BE3-E852-A639-306C-072FF9D44F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2866" y="4151475"/>
                <a:ext cx="1310040" cy="9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DA9567D-4D38-904D-20C4-3F0D5674F7BF}"/>
                  </a:ext>
                </a:extLst>
              </p14:cNvPr>
              <p14:cNvContentPartPr/>
              <p14:nvPr/>
            </p14:nvContentPartPr>
            <p14:xfrm>
              <a:off x="3830106" y="3982995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DA9567D-4D38-904D-20C4-3F0D5674F7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5786" y="397867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Line 7">
            <a:extLst>
              <a:ext uri="{FF2B5EF4-FFF2-40B4-BE49-F238E27FC236}">
                <a16:creationId xmlns:a16="http://schemas.microsoft.com/office/drawing/2014/main" id="{5D994A29-04CD-4D54-0956-3CB7B3DB8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1817" y="3247923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67B77C-77E1-C7B1-197E-8E5208B9606A}"/>
              </a:ext>
            </a:extLst>
          </p:cNvPr>
          <p:cNvSpPr txBox="1"/>
          <p:nvPr/>
        </p:nvSpPr>
        <p:spPr>
          <a:xfrm>
            <a:off x="175475" y="4116050"/>
            <a:ext cx="8719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 sends D + R bits.</a:t>
            </a:r>
          </a:p>
          <a:p>
            <a:endParaRPr lang="en-US" dirty="0"/>
          </a:p>
          <a:p>
            <a:r>
              <a:rPr lang="en-US" dirty="0"/>
              <a:t>Receiver divides D + R bits by G. Result should always be Zero if no errors </a:t>
            </a:r>
            <a:r>
              <a:rPr lang="en-US" dirty="0" err="1"/>
              <a:t>occured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6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41856-3C79-C9DB-9600-6ED8BD233D87}"/>
              </a:ext>
            </a:extLst>
          </p:cNvPr>
          <p:cNvSpPr txBox="1"/>
          <p:nvPr/>
        </p:nvSpPr>
        <p:spPr>
          <a:xfrm>
            <a:off x="401421" y="1066800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Access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5AA19-0A4B-6023-9824-D247386DDE4D}"/>
              </a:ext>
            </a:extLst>
          </p:cNvPr>
          <p:cNvSpPr txBox="1"/>
          <p:nvPr/>
        </p:nvSpPr>
        <p:spPr>
          <a:xfrm>
            <a:off x="609600" y="1528465"/>
            <a:ext cx="719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to Point – Single sender, Single Receiver at each end of link</a:t>
            </a:r>
          </a:p>
        </p:txBody>
      </p:sp>
      <p:grpSp>
        <p:nvGrpSpPr>
          <p:cNvPr id="4" name="Group 708">
            <a:extLst>
              <a:ext uri="{FF2B5EF4-FFF2-40B4-BE49-F238E27FC236}">
                <a16:creationId xmlns:a16="http://schemas.microsoft.com/office/drawing/2014/main" id="{B71DD39F-7494-EFF4-DF09-BEFB589CDA0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135979"/>
            <a:ext cx="501650" cy="512763"/>
            <a:chOff x="2839" y="3501"/>
            <a:chExt cx="755" cy="803"/>
          </a:xfrm>
        </p:grpSpPr>
        <p:pic>
          <p:nvPicPr>
            <p:cNvPr id="5" name="Picture 709" descr="desktop_computer_stylized_medium">
              <a:extLst>
                <a:ext uri="{FF2B5EF4-FFF2-40B4-BE49-F238E27FC236}">
                  <a16:creationId xmlns:a16="http://schemas.microsoft.com/office/drawing/2014/main" id="{9D736DA1-58CF-8F8D-2B5C-2F16D49DE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710">
              <a:extLst>
                <a:ext uri="{FF2B5EF4-FFF2-40B4-BE49-F238E27FC236}">
                  <a16:creationId xmlns:a16="http://schemas.microsoft.com/office/drawing/2014/main" id="{38F8008C-DE01-A1BE-5E7E-31C8C5EE4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" name="Group 708">
            <a:extLst>
              <a:ext uri="{FF2B5EF4-FFF2-40B4-BE49-F238E27FC236}">
                <a16:creationId xmlns:a16="http://schemas.microsoft.com/office/drawing/2014/main" id="{30F8EE31-3D00-DDE0-CA26-FB591EEB2A3A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103080"/>
            <a:ext cx="501650" cy="512763"/>
            <a:chOff x="2839" y="3501"/>
            <a:chExt cx="755" cy="803"/>
          </a:xfrm>
        </p:grpSpPr>
        <p:pic>
          <p:nvPicPr>
            <p:cNvPr id="10" name="Picture 709" descr="desktop_computer_stylized_medium">
              <a:extLst>
                <a:ext uri="{FF2B5EF4-FFF2-40B4-BE49-F238E27FC236}">
                  <a16:creationId xmlns:a16="http://schemas.microsoft.com/office/drawing/2014/main" id="{95F87F5D-93F5-A33C-CC0A-42623D520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710">
              <a:extLst>
                <a:ext uri="{FF2B5EF4-FFF2-40B4-BE49-F238E27FC236}">
                  <a16:creationId xmlns:a16="http://schemas.microsoft.com/office/drawing/2014/main" id="{8AA3308D-B706-36F4-D15D-D7980884C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3074" name="Picture 2" descr="Amazon.com: Netgear EN104TP 4-Port 10 Mbps Ethernet Hub RJ-45 with Uplink  Button : Electronics">
            <a:extLst>
              <a:ext uri="{FF2B5EF4-FFF2-40B4-BE49-F238E27FC236}">
                <a16:creationId xmlns:a16="http://schemas.microsoft.com/office/drawing/2014/main" id="{4C02A002-5DE6-CD5E-D0F0-A6EA5A447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21162"/>
            <a:ext cx="700642" cy="58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3F23DA-C0B0-1A45-F07E-680341D2539B}"/>
                  </a:ext>
                </a:extLst>
              </p14:cNvPr>
              <p14:cNvContentPartPr/>
              <p14:nvPr/>
            </p14:nvContentPartPr>
            <p14:xfrm>
              <a:off x="1545831" y="2252115"/>
              <a:ext cx="1402920" cy="373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3F23DA-C0B0-1A45-F07E-680341D253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1511" y="2247795"/>
                <a:ext cx="14115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1FA389F-3D8C-2BAF-2046-B5AF9A605787}"/>
                  </a:ext>
                </a:extLst>
              </p14:cNvPr>
              <p14:cNvContentPartPr/>
              <p14:nvPr/>
            </p14:nvContentPartPr>
            <p14:xfrm>
              <a:off x="3174111" y="2132955"/>
              <a:ext cx="1824840" cy="586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1FA389F-3D8C-2BAF-2046-B5AF9A6057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9791" y="2128635"/>
                <a:ext cx="183348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E60DAA-E7CA-37D8-CB5B-44E00084F47E}"/>
                  </a:ext>
                </a:extLst>
              </p14:cNvPr>
              <p14:cNvContentPartPr/>
              <p14:nvPr/>
            </p14:nvContentPartPr>
            <p14:xfrm>
              <a:off x="2523231" y="3798675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E60DAA-E7CA-37D8-CB5B-44E00084F4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8911" y="379435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0D5894C-9321-9C4D-B9F5-51131772D823}"/>
              </a:ext>
            </a:extLst>
          </p:cNvPr>
          <p:cNvSpPr txBox="1"/>
          <p:nvPr/>
        </p:nvSpPr>
        <p:spPr>
          <a:xfrm>
            <a:off x="609600" y="3152344"/>
            <a:ext cx="3422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Broadcast – shared medium </a:t>
            </a:r>
          </a:p>
          <a:p>
            <a:endParaRPr lang="en-US" dirty="0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31BBD9B5-A2A3-69E4-11B4-5ABDBD11D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224" y="5107139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9D692FC5-40A9-9694-99AB-8ADEAE4F2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074" y="5096026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E343DB01-95D3-B0E9-1242-69D2B0AD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249" y="5103964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589F77BE-BB85-08F7-5B77-65404AC12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449" y="5113489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(shared air, acoustical)</a:t>
            </a:r>
          </a:p>
        </p:txBody>
      </p:sp>
      <p:sp>
        <p:nvSpPr>
          <p:cNvPr id="21" name="Line 173">
            <a:extLst>
              <a:ext uri="{FF2B5EF4-FFF2-40B4-BE49-F238E27FC236}">
                <a16:creationId xmlns:a16="http://schemas.microsoft.com/office/drawing/2014/main" id="{64B12381-3B12-2833-6309-A7699FD0E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3412" y="3935564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Line 174">
            <a:extLst>
              <a:ext uri="{FF2B5EF4-FFF2-40B4-BE49-F238E27FC236}">
                <a16:creationId xmlns:a16="http://schemas.microsoft.com/office/drawing/2014/main" id="{7070A45C-64B1-F7AB-4BF3-241AC9A01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5949" y="4407051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Line 175">
            <a:extLst>
              <a:ext uri="{FF2B5EF4-FFF2-40B4-BE49-F238E27FC236}">
                <a16:creationId xmlns:a16="http://schemas.microsoft.com/office/drawing/2014/main" id="{4734F739-F153-0EC1-5BB2-46C110973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1012" y="4743601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Line 176">
            <a:extLst>
              <a:ext uri="{FF2B5EF4-FFF2-40B4-BE49-F238E27FC236}">
                <a16:creationId xmlns:a16="http://schemas.microsoft.com/office/drawing/2014/main" id="{D1A9BE9A-7823-900C-C37B-EB98CB73D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5512" y="4267351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" name="Group 382">
            <a:extLst>
              <a:ext uri="{FF2B5EF4-FFF2-40B4-BE49-F238E27FC236}">
                <a16:creationId xmlns:a16="http://schemas.microsoft.com/office/drawing/2014/main" id="{1A0A9492-71DB-7D01-5B36-F946C749702C}"/>
              </a:ext>
            </a:extLst>
          </p:cNvPr>
          <p:cNvGrpSpPr>
            <a:grpSpLocks/>
          </p:cNvGrpSpPr>
          <p:nvPr/>
        </p:nvGrpSpPr>
        <p:grpSpPr bwMode="auto">
          <a:xfrm>
            <a:off x="4807312" y="4775351"/>
            <a:ext cx="288925" cy="220663"/>
            <a:chOff x="2274" y="2821"/>
            <a:chExt cx="215" cy="238"/>
          </a:xfrm>
        </p:grpSpPr>
        <p:sp>
          <p:nvSpPr>
            <p:cNvPr id="26" name="Freeform 383">
              <a:extLst>
                <a:ext uri="{FF2B5EF4-FFF2-40B4-BE49-F238E27FC236}">
                  <a16:creationId xmlns:a16="http://schemas.microsoft.com/office/drawing/2014/main" id="{E9629D0D-4C17-8D24-286D-CFFA05D56B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Line 384">
              <a:extLst>
                <a:ext uri="{FF2B5EF4-FFF2-40B4-BE49-F238E27FC236}">
                  <a16:creationId xmlns:a16="http://schemas.microsoft.com/office/drawing/2014/main" id="{601D3EE8-7005-77D2-5C71-FE0CC8D95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E56CCE3D-5C74-6FD5-F59A-4A246C01F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Line 386">
              <a:extLst>
                <a:ext uri="{FF2B5EF4-FFF2-40B4-BE49-F238E27FC236}">
                  <a16:creationId xmlns:a16="http://schemas.microsoft.com/office/drawing/2014/main" id="{8864F9A8-D839-2EE1-79D0-DC6FB56BA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B24AAA42-2225-EE16-9710-EFBA09256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Line 388">
              <a:extLst>
                <a:ext uri="{FF2B5EF4-FFF2-40B4-BE49-F238E27FC236}">
                  <a16:creationId xmlns:a16="http://schemas.microsoft.com/office/drawing/2014/main" id="{98EB53E5-C1C6-B761-E70D-5A51B5FA5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8DD9491F-DCF6-F550-6F1F-FB64B5748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B1B53D8B-A2AF-C494-0734-2C28D1BBF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Rectangle 391">
              <a:extLst>
                <a:ext uri="{FF2B5EF4-FFF2-40B4-BE49-F238E27FC236}">
                  <a16:creationId xmlns:a16="http://schemas.microsoft.com/office/drawing/2014/main" id="{7C1095EA-8503-996D-CFB6-C6E7D5559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F53B428B-2C83-BC9D-38AC-57A1895215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Line 393">
              <a:extLst>
                <a:ext uri="{FF2B5EF4-FFF2-40B4-BE49-F238E27FC236}">
                  <a16:creationId xmlns:a16="http://schemas.microsoft.com/office/drawing/2014/main" id="{F1F0FE4B-D0B2-9F4B-079E-12A8449A3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Line 394">
              <a:extLst>
                <a:ext uri="{FF2B5EF4-FFF2-40B4-BE49-F238E27FC236}">
                  <a16:creationId xmlns:a16="http://schemas.microsoft.com/office/drawing/2014/main" id="{C61294E8-CFE4-61FD-7AD1-FA6497EFA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Line 395">
              <a:extLst>
                <a:ext uri="{FF2B5EF4-FFF2-40B4-BE49-F238E27FC236}">
                  <a16:creationId xmlns:a16="http://schemas.microsoft.com/office/drawing/2014/main" id="{1FF926EA-0E6C-D220-5F34-461770836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96">
              <a:extLst>
                <a:ext uri="{FF2B5EF4-FFF2-40B4-BE49-F238E27FC236}">
                  <a16:creationId xmlns:a16="http://schemas.microsoft.com/office/drawing/2014/main" id="{DB77251C-7EA3-139C-E56A-14B57D4FE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9" name="Group 398">
            <a:extLst>
              <a:ext uri="{FF2B5EF4-FFF2-40B4-BE49-F238E27FC236}">
                <a16:creationId xmlns:a16="http://schemas.microsoft.com/office/drawing/2014/main" id="{650DE85C-5FA0-3983-8F4C-DDED5395F82A}"/>
              </a:ext>
            </a:extLst>
          </p:cNvPr>
          <p:cNvGrpSpPr>
            <a:grpSpLocks/>
          </p:cNvGrpSpPr>
          <p:nvPr/>
        </p:nvGrpSpPr>
        <p:grpSpPr bwMode="auto">
          <a:xfrm>
            <a:off x="5313724" y="4756301"/>
            <a:ext cx="223838" cy="254000"/>
            <a:chOff x="2274" y="2821"/>
            <a:chExt cx="215" cy="238"/>
          </a:xfrm>
        </p:grpSpPr>
        <p:sp>
          <p:nvSpPr>
            <p:cNvPr id="50" name="Freeform 399">
              <a:extLst>
                <a:ext uri="{FF2B5EF4-FFF2-40B4-BE49-F238E27FC236}">
                  <a16:creationId xmlns:a16="http://schemas.microsoft.com/office/drawing/2014/main" id="{E9C74FBB-12B2-2F29-A791-F805A6EAE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Line 400">
              <a:extLst>
                <a:ext uri="{FF2B5EF4-FFF2-40B4-BE49-F238E27FC236}">
                  <a16:creationId xmlns:a16="http://schemas.microsoft.com/office/drawing/2014/main" id="{63DCD240-33E9-242F-A7B7-3D2D1EE44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401">
              <a:extLst>
                <a:ext uri="{FF2B5EF4-FFF2-40B4-BE49-F238E27FC236}">
                  <a16:creationId xmlns:a16="http://schemas.microsoft.com/office/drawing/2014/main" id="{6A355CA8-C9F2-4486-3756-DB558DF22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Line 402">
              <a:extLst>
                <a:ext uri="{FF2B5EF4-FFF2-40B4-BE49-F238E27FC236}">
                  <a16:creationId xmlns:a16="http://schemas.microsoft.com/office/drawing/2014/main" id="{780B6903-6446-C9C1-0A99-291FF6A60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403">
              <a:extLst>
                <a:ext uri="{FF2B5EF4-FFF2-40B4-BE49-F238E27FC236}">
                  <a16:creationId xmlns:a16="http://schemas.microsoft.com/office/drawing/2014/main" id="{8D574EE7-C44F-9960-3652-DD2802A20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Line 404">
              <a:extLst>
                <a:ext uri="{FF2B5EF4-FFF2-40B4-BE49-F238E27FC236}">
                  <a16:creationId xmlns:a16="http://schemas.microsoft.com/office/drawing/2014/main" id="{08D74237-661A-0CCD-CDBC-233FDCC29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5">
              <a:extLst>
                <a:ext uri="{FF2B5EF4-FFF2-40B4-BE49-F238E27FC236}">
                  <a16:creationId xmlns:a16="http://schemas.microsoft.com/office/drawing/2014/main" id="{B39499BA-9DF9-749C-F5C9-4FF903C68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406">
              <a:extLst>
                <a:ext uri="{FF2B5EF4-FFF2-40B4-BE49-F238E27FC236}">
                  <a16:creationId xmlns:a16="http://schemas.microsoft.com/office/drawing/2014/main" id="{85214409-6833-DD4C-7981-9AC77442E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407">
              <a:extLst>
                <a:ext uri="{FF2B5EF4-FFF2-40B4-BE49-F238E27FC236}">
                  <a16:creationId xmlns:a16="http://schemas.microsoft.com/office/drawing/2014/main" id="{5A080092-195A-6E6E-5A7B-A4AF1E9D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408">
              <a:extLst>
                <a:ext uri="{FF2B5EF4-FFF2-40B4-BE49-F238E27FC236}">
                  <a16:creationId xmlns:a16="http://schemas.microsoft.com/office/drawing/2014/main" id="{61AD0875-0605-913A-2DAF-F57A50133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Line 409">
              <a:extLst>
                <a:ext uri="{FF2B5EF4-FFF2-40B4-BE49-F238E27FC236}">
                  <a16:creationId xmlns:a16="http://schemas.microsoft.com/office/drawing/2014/main" id="{A0C45786-4A04-5D71-7C94-54413916F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Line 410">
              <a:extLst>
                <a:ext uri="{FF2B5EF4-FFF2-40B4-BE49-F238E27FC236}">
                  <a16:creationId xmlns:a16="http://schemas.microsoft.com/office/drawing/2014/main" id="{1ACE07BA-3282-D2A0-1C76-2C9AC1ADF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411">
              <a:extLst>
                <a:ext uri="{FF2B5EF4-FFF2-40B4-BE49-F238E27FC236}">
                  <a16:creationId xmlns:a16="http://schemas.microsoft.com/office/drawing/2014/main" id="{F07C8F9D-2F92-21B1-9074-E4EF10C14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412">
              <a:extLst>
                <a:ext uri="{FF2B5EF4-FFF2-40B4-BE49-F238E27FC236}">
                  <a16:creationId xmlns:a16="http://schemas.microsoft.com/office/drawing/2014/main" id="{D7948BAB-8BB2-D9C9-7124-405244648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48" name="Group 413">
            <a:extLst>
              <a:ext uri="{FF2B5EF4-FFF2-40B4-BE49-F238E27FC236}">
                <a16:creationId xmlns:a16="http://schemas.microsoft.com/office/drawing/2014/main" id="{4A535165-F827-5BE1-D861-2E8895F040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93137" y="4784876"/>
            <a:ext cx="298450" cy="211138"/>
            <a:chOff x="2274" y="2821"/>
            <a:chExt cx="215" cy="238"/>
          </a:xfrm>
        </p:grpSpPr>
        <p:sp>
          <p:nvSpPr>
            <p:cNvPr id="2049" name="Freeform 414">
              <a:extLst>
                <a:ext uri="{FF2B5EF4-FFF2-40B4-BE49-F238E27FC236}">
                  <a16:creationId xmlns:a16="http://schemas.microsoft.com/office/drawing/2014/main" id="{13EA70D9-B2D6-CA36-49CD-EF7BD081F3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0" name="Line 415">
              <a:extLst>
                <a:ext uri="{FF2B5EF4-FFF2-40B4-BE49-F238E27FC236}">
                  <a16:creationId xmlns:a16="http://schemas.microsoft.com/office/drawing/2014/main" id="{7A1A0778-6CCA-A998-53E6-89B50AA95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1" name="Freeform 416">
              <a:extLst>
                <a:ext uri="{FF2B5EF4-FFF2-40B4-BE49-F238E27FC236}">
                  <a16:creationId xmlns:a16="http://schemas.microsoft.com/office/drawing/2014/main" id="{24612441-5E54-165D-B363-4E26E844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2" name="Line 417">
              <a:extLst>
                <a:ext uri="{FF2B5EF4-FFF2-40B4-BE49-F238E27FC236}">
                  <a16:creationId xmlns:a16="http://schemas.microsoft.com/office/drawing/2014/main" id="{DEB2C87F-7D4A-AED9-8998-EC3BAA71F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3" name="Freeform 418">
              <a:extLst>
                <a:ext uri="{FF2B5EF4-FFF2-40B4-BE49-F238E27FC236}">
                  <a16:creationId xmlns:a16="http://schemas.microsoft.com/office/drawing/2014/main" id="{11062C63-71C4-E934-6837-425359C23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4" name="Line 419">
              <a:extLst>
                <a:ext uri="{FF2B5EF4-FFF2-40B4-BE49-F238E27FC236}">
                  <a16:creationId xmlns:a16="http://schemas.microsoft.com/office/drawing/2014/main" id="{BFB0FB12-1773-8707-7E09-9E0CCADE4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5" name="Freeform 420">
              <a:extLst>
                <a:ext uri="{FF2B5EF4-FFF2-40B4-BE49-F238E27FC236}">
                  <a16:creationId xmlns:a16="http://schemas.microsoft.com/office/drawing/2014/main" id="{02F38ACA-6493-00E0-F6C1-3D9BEE2DA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6" name="Freeform 421">
              <a:extLst>
                <a:ext uri="{FF2B5EF4-FFF2-40B4-BE49-F238E27FC236}">
                  <a16:creationId xmlns:a16="http://schemas.microsoft.com/office/drawing/2014/main" id="{04F92139-FFA9-D60F-9E72-941770D6A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7" name="Rectangle 422">
              <a:extLst>
                <a:ext uri="{FF2B5EF4-FFF2-40B4-BE49-F238E27FC236}">
                  <a16:creationId xmlns:a16="http://schemas.microsoft.com/office/drawing/2014/main" id="{3BF2EDE6-B796-5B4A-DAA1-894BAF9FF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8" name="Freeform 423">
              <a:extLst>
                <a:ext uri="{FF2B5EF4-FFF2-40B4-BE49-F238E27FC236}">
                  <a16:creationId xmlns:a16="http://schemas.microsoft.com/office/drawing/2014/main" id="{D54422BE-75D5-5BCE-84E0-3F21AF559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9" name="Line 424">
              <a:extLst>
                <a:ext uri="{FF2B5EF4-FFF2-40B4-BE49-F238E27FC236}">
                  <a16:creationId xmlns:a16="http://schemas.microsoft.com/office/drawing/2014/main" id="{8DAB43B2-5F85-0ADF-D167-59F814628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0" name="Line 425">
              <a:extLst>
                <a:ext uri="{FF2B5EF4-FFF2-40B4-BE49-F238E27FC236}">
                  <a16:creationId xmlns:a16="http://schemas.microsoft.com/office/drawing/2014/main" id="{009D1990-47E6-F206-C34D-F2E2681CD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1" name="Line 426">
              <a:extLst>
                <a:ext uri="{FF2B5EF4-FFF2-40B4-BE49-F238E27FC236}">
                  <a16:creationId xmlns:a16="http://schemas.microsoft.com/office/drawing/2014/main" id="{93668B5A-1EBA-9FAB-54AB-5C1C8408D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2" name="Freeform 427">
              <a:extLst>
                <a:ext uri="{FF2B5EF4-FFF2-40B4-BE49-F238E27FC236}">
                  <a16:creationId xmlns:a16="http://schemas.microsoft.com/office/drawing/2014/main" id="{2C6BEF4C-D1FB-4620-B5B8-4BF1F808E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2063" name="Picture 429" descr="MMj03957750000[1]">
            <a:extLst>
              <a:ext uri="{FF2B5EF4-FFF2-40B4-BE49-F238E27FC236}">
                <a16:creationId xmlns:a16="http://schemas.microsoft.com/office/drawing/2014/main" id="{FD813EB1-DA8A-51F2-4664-2AA06DFC84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62" y="4062564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432" descr="cocktail">
            <a:extLst>
              <a:ext uri="{FF2B5EF4-FFF2-40B4-BE49-F238E27FC236}">
                <a16:creationId xmlns:a16="http://schemas.microsoft.com/office/drawing/2014/main" id="{660918B0-F946-1E33-00E4-5F24D0186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37" y="3981601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5" name="Line 434">
            <a:extLst>
              <a:ext uri="{FF2B5EF4-FFF2-40B4-BE49-F238E27FC236}">
                <a16:creationId xmlns:a16="http://schemas.microsoft.com/office/drawing/2014/main" id="{06131025-BD9F-03EF-E0F9-BDFE0C677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6924" y="4040339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6" name="Line 435">
            <a:extLst>
              <a:ext uri="{FF2B5EF4-FFF2-40B4-BE49-F238E27FC236}">
                <a16:creationId xmlns:a16="http://schemas.microsoft.com/office/drawing/2014/main" id="{B8E6F04E-098B-D605-FF18-46A48FD45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6924" y="4040339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7" name="Line 436">
            <a:extLst>
              <a:ext uri="{FF2B5EF4-FFF2-40B4-BE49-F238E27FC236}">
                <a16:creationId xmlns:a16="http://schemas.microsoft.com/office/drawing/2014/main" id="{3E3A5152-7AD4-213F-7AE6-11BD75011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662" y="4676926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068" name="Group 506">
            <a:extLst>
              <a:ext uri="{FF2B5EF4-FFF2-40B4-BE49-F238E27FC236}">
                <a16:creationId xmlns:a16="http://schemas.microsoft.com/office/drawing/2014/main" id="{FEB1B089-6166-240C-9A16-3E7C4318BB7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6674" y="4553101"/>
            <a:ext cx="501650" cy="512763"/>
            <a:chOff x="2839" y="3501"/>
            <a:chExt cx="755" cy="803"/>
          </a:xfrm>
        </p:grpSpPr>
        <p:pic>
          <p:nvPicPr>
            <p:cNvPr id="2069" name="Picture 507" descr="desktop_computer_stylized_medium">
              <a:extLst>
                <a:ext uri="{FF2B5EF4-FFF2-40B4-BE49-F238E27FC236}">
                  <a16:creationId xmlns:a16="http://schemas.microsoft.com/office/drawing/2014/main" id="{B1D1858B-9C09-023B-0330-AD5A168BE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0" name="Freeform 508">
              <a:extLst>
                <a:ext uri="{FF2B5EF4-FFF2-40B4-BE49-F238E27FC236}">
                  <a16:creationId xmlns:a16="http://schemas.microsoft.com/office/drawing/2014/main" id="{FCB4562C-AF27-8D0C-B416-C247D1CC7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071" name="Group 621">
            <a:extLst>
              <a:ext uri="{FF2B5EF4-FFF2-40B4-BE49-F238E27FC236}">
                <a16:creationId xmlns:a16="http://schemas.microsoft.com/office/drawing/2014/main" id="{A5395599-AC5E-CBEF-1D49-A4A2F1FF0B06}"/>
              </a:ext>
            </a:extLst>
          </p:cNvPr>
          <p:cNvGrpSpPr>
            <a:grpSpLocks/>
          </p:cNvGrpSpPr>
          <p:nvPr/>
        </p:nvGrpSpPr>
        <p:grpSpPr bwMode="auto">
          <a:xfrm>
            <a:off x="3037249" y="3599014"/>
            <a:ext cx="635000" cy="485775"/>
            <a:chOff x="3061" y="2530"/>
            <a:chExt cx="400" cy="306"/>
          </a:xfrm>
        </p:grpSpPr>
        <p:grpSp>
          <p:nvGrpSpPr>
            <p:cNvPr id="2072" name="Group 494">
              <a:extLst>
                <a:ext uri="{FF2B5EF4-FFF2-40B4-BE49-F238E27FC236}">
                  <a16:creationId xmlns:a16="http://schemas.microsoft.com/office/drawing/2014/main" id="{1C4AB0A6-E7F0-9AC1-8659-4A71EB89C1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2098" name="Freeform 495">
                <a:extLst>
                  <a:ext uri="{FF2B5EF4-FFF2-40B4-BE49-F238E27FC236}">
                    <a16:creationId xmlns:a16="http://schemas.microsoft.com/office/drawing/2014/main" id="{7F2BF8F7-D377-273A-8ED8-987712AAC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9" name="Freeform 496">
                <a:extLst>
                  <a:ext uri="{FF2B5EF4-FFF2-40B4-BE49-F238E27FC236}">
                    <a16:creationId xmlns:a16="http://schemas.microsoft.com/office/drawing/2014/main" id="{BEDADE43-3F23-B48C-DF82-33B7A9B41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" name="Freeform 497">
                <a:extLst>
                  <a:ext uri="{FF2B5EF4-FFF2-40B4-BE49-F238E27FC236}">
                    <a16:creationId xmlns:a16="http://schemas.microsoft.com/office/drawing/2014/main" id="{28B2E476-22E4-4BA5-6EAB-A2D227184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1" name="Freeform 498">
                <a:extLst>
                  <a:ext uri="{FF2B5EF4-FFF2-40B4-BE49-F238E27FC236}">
                    <a16:creationId xmlns:a16="http://schemas.microsoft.com/office/drawing/2014/main" id="{1B3AD3C6-71BA-86B8-8581-479418A30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2" name="Freeform 499">
                <a:extLst>
                  <a:ext uri="{FF2B5EF4-FFF2-40B4-BE49-F238E27FC236}">
                    <a16:creationId xmlns:a16="http://schemas.microsoft.com/office/drawing/2014/main" id="{A2FC8164-6543-621D-9222-7DD6A0593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3" name="Freeform 500">
                <a:extLst>
                  <a:ext uri="{FF2B5EF4-FFF2-40B4-BE49-F238E27FC236}">
                    <a16:creationId xmlns:a16="http://schemas.microsoft.com/office/drawing/2014/main" id="{AF850514-D0B1-B138-D7E9-5AC4A9D1A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073" name="Picture 549" descr="laptop_keyboard">
              <a:extLst>
                <a:ext uri="{FF2B5EF4-FFF2-40B4-BE49-F238E27FC236}">
                  <a16:creationId xmlns:a16="http://schemas.microsoft.com/office/drawing/2014/main" id="{54CBFC9F-365C-74E9-5F4A-AE87E6E38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4" name="Freeform 550">
              <a:extLst>
                <a:ext uri="{FF2B5EF4-FFF2-40B4-BE49-F238E27FC236}">
                  <a16:creationId xmlns:a16="http://schemas.microsoft.com/office/drawing/2014/main" id="{AD27C1C5-04D6-9B3E-DEBE-A9FE9C802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2075" name="Picture 551" descr="screen">
              <a:extLst>
                <a:ext uri="{FF2B5EF4-FFF2-40B4-BE49-F238E27FC236}">
                  <a16:creationId xmlns:a16="http://schemas.microsoft.com/office/drawing/2014/main" id="{9B4B3A0B-0154-A0E6-58E9-2AC2791B2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Freeform 552">
              <a:extLst>
                <a:ext uri="{FF2B5EF4-FFF2-40B4-BE49-F238E27FC236}">
                  <a16:creationId xmlns:a16="http://schemas.microsoft.com/office/drawing/2014/main" id="{29289C8F-A5C1-E7D1-D466-BCE64C823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8" name="Freeform 553">
              <a:extLst>
                <a:ext uri="{FF2B5EF4-FFF2-40B4-BE49-F238E27FC236}">
                  <a16:creationId xmlns:a16="http://schemas.microsoft.com/office/drawing/2014/main" id="{07EDCE06-D26F-A079-5DC8-49ED18465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9" name="Freeform 554">
              <a:extLst>
                <a:ext uri="{FF2B5EF4-FFF2-40B4-BE49-F238E27FC236}">
                  <a16:creationId xmlns:a16="http://schemas.microsoft.com/office/drawing/2014/main" id="{9C075059-688D-35DD-C3D8-1B92671B2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0" name="Freeform 555">
              <a:extLst>
                <a:ext uri="{FF2B5EF4-FFF2-40B4-BE49-F238E27FC236}">
                  <a16:creationId xmlns:a16="http://schemas.microsoft.com/office/drawing/2014/main" id="{5245B30A-83BB-B469-1967-235AA5273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1" name="Freeform 556">
              <a:extLst>
                <a:ext uri="{FF2B5EF4-FFF2-40B4-BE49-F238E27FC236}">
                  <a16:creationId xmlns:a16="http://schemas.microsoft.com/office/drawing/2014/main" id="{B0E9014E-1B9A-EB0F-C7E1-74E2B7AE9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2" name="Freeform 557">
              <a:extLst>
                <a:ext uri="{FF2B5EF4-FFF2-40B4-BE49-F238E27FC236}">
                  <a16:creationId xmlns:a16="http://schemas.microsoft.com/office/drawing/2014/main" id="{3D75A2F5-A775-9936-68C3-7F44F6F2D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83" name="Group 558">
              <a:extLst>
                <a:ext uri="{FF2B5EF4-FFF2-40B4-BE49-F238E27FC236}">
                  <a16:creationId xmlns:a16="http://schemas.microsoft.com/office/drawing/2014/main" id="{DD0D947E-CE46-2700-9248-F53A00951A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2092" name="Freeform 559">
                <a:extLst>
                  <a:ext uri="{FF2B5EF4-FFF2-40B4-BE49-F238E27FC236}">
                    <a16:creationId xmlns:a16="http://schemas.microsoft.com/office/drawing/2014/main" id="{37728CE1-26C1-F607-9C84-1DD17E785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3" name="Freeform 560">
                <a:extLst>
                  <a:ext uri="{FF2B5EF4-FFF2-40B4-BE49-F238E27FC236}">
                    <a16:creationId xmlns:a16="http://schemas.microsoft.com/office/drawing/2014/main" id="{EAE1AE3F-4906-8B3F-AC5D-714A762EA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4" name="Freeform 561">
                <a:extLst>
                  <a:ext uri="{FF2B5EF4-FFF2-40B4-BE49-F238E27FC236}">
                    <a16:creationId xmlns:a16="http://schemas.microsoft.com/office/drawing/2014/main" id="{0C88D8D6-8F13-7E2C-55A7-587A4701A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5" name="Freeform 562">
                <a:extLst>
                  <a:ext uri="{FF2B5EF4-FFF2-40B4-BE49-F238E27FC236}">
                    <a16:creationId xmlns:a16="http://schemas.microsoft.com/office/drawing/2014/main" id="{CB0A0FDE-7364-884C-840A-0C9E8BA8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6" name="Freeform 563">
                <a:extLst>
                  <a:ext uri="{FF2B5EF4-FFF2-40B4-BE49-F238E27FC236}">
                    <a16:creationId xmlns:a16="http://schemas.microsoft.com/office/drawing/2014/main" id="{6395E60C-B1B9-F580-E9B2-97902A050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7" name="Freeform 564">
                <a:extLst>
                  <a:ext uri="{FF2B5EF4-FFF2-40B4-BE49-F238E27FC236}">
                    <a16:creationId xmlns:a16="http://schemas.microsoft.com/office/drawing/2014/main" id="{AA3590CD-9255-8AD4-03AB-177D01050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084" name="Freeform 565">
              <a:extLst>
                <a:ext uri="{FF2B5EF4-FFF2-40B4-BE49-F238E27FC236}">
                  <a16:creationId xmlns:a16="http://schemas.microsoft.com/office/drawing/2014/main" id="{E5D13D85-BE15-3159-28EB-997772E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5" name="Freeform 566">
              <a:extLst>
                <a:ext uri="{FF2B5EF4-FFF2-40B4-BE49-F238E27FC236}">
                  <a16:creationId xmlns:a16="http://schemas.microsoft.com/office/drawing/2014/main" id="{F6F9BE49-4185-80A3-3B5D-9088C2283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6" name="Freeform 567">
              <a:extLst>
                <a:ext uri="{FF2B5EF4-FFF2-40B4-BE49-F238E27FC236}">
                  <a16:creationId xmlns:a16="http://schemas.microsoft.com/office/drawing/2014/main" id="{09037ED4-3853-94AA-64BB-43C00A3DD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7" name="Freeform 568">
              <a:extLst>
                <a:ext uri="{FF2B5EF4-FFF2-40B4-BE49-F238E27FC236}">
                  <a16:creationId xmlns:a16="http://schemas.microsoft.com/office/drawing/2014/main" id="{C777775C-E950-940B-E3DC-20A13D042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8" name="Freeform 569">
              <a:extLst>
                <a:ext uri="{FF2B5EF4-FFF2-40B4-BE49-F238E27FC236}">
                  <a16:creationId xmlns:a16="http://schemas.microsoft.com/office/drawing/2014/main" id="{D713C42E-1D48-D3EF-B986-EB302090C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9" name="Freeform 570">
              <a:extLst>
                <a:ext uri="{FF2B5EF4-FFF2-40B4-BE49-F238E27FC236}">
                  <a16:creationId xmlns:a16="http://schemas.microsoft.com/office/drawing/2014/main" id="{5EB61323-597E-93A1-4483-A8B7AD6C273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0" name="Freeform 589">
              <a:extLst>
                <a:ext uri="{FF2B5EF4-FFF2-40B4-BE49-F238E27FC236}">
                  <a16:creationId xmlns:a16="http://schemas.microsoft.com/office/drawing/2014/main" id="{15FA59AA-1DFB-CE25-6572-5CC75FBE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1" name="Freeform 590">
              <a:extLst>
                <a:ext uri="{FF2B5EF4-FFF2-40B4-BE49-F238E27FC236}">
                  <a16:creationId xmlns:a16="http://schemas.microsoft.com/office/drawing/2014/main" id="{EE90A9AA-6576-AF1F-2D16-3326EC3AE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04" name="Group 632">
            <a:extLst>
              <a:ext uri="{FF2B5EF4-FFF2-40B4-BE49-F238E27FC236}">
                <a16:creationId xmlns:a16="http://schemas.microsoft.com/office/drawing/2014/main" id="{1D87D1F4-6F67-EC05-6356-D522D4D55967}"/>
              </a:ext>
            </a:extLst>
          </p:cNvPr>
          <p:cNvGrpSpPr>
            <a:grpSpLocks/>
          </p:cNvGrpSpPr>
          <p:nvPr/>
        </p:nvGrpSpPr>
        <p:grpSpPr bwMode="auto">
          <a:xfrm>
            <a:off x="3924662" y="3767289"/>
            <a:ext cx="536575" cy="401637"/>
            <a:chOff x="3328" y="2543"/>
            <a:chExt cx="338" cy="253"/>
          </a:xfrm>
        </p:grpSpPr>
        <p:grpSp>
          <p:nvGrpSpPr>
            <p:cNvPr id="2105" name="Group 487">
              <a:extLst>
                <a:ext uri="{FF2B5EF4-FFF2-40B4-BE49-F238E27FC236}">
                  <a16:creationId xmlns:a16="http://schemas.microsoft.com/office/drawing/2014/main" id="{57522EC7-31C4-FEE5-84B6-DDE4008E93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3087" name="Freeform 488">
                <a:extLst>
                  <a:ext uri="{FF2B5EF4-FFF2-40B4-BE49-F238E27FC236}">
                    <a16:creationId xmlns:a16="http://schemas.microsoft.com/office/drawing/2014/main" id="{89F4CC8C-212B-90B2-758A-3BFB2063C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8" name="Freeform 489">
                <a:extLst>
                  <a:ext uri="{FF2B5EF4-FFF2-40B4-BE49-F238E27FC236}">
                    <a16:creationId xmlns:a16="http://schemas.microsoft.com/office/drawing/2014/main" id="{EA179684-4314-6C3F-6897-7E9B9B4E8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9" name="Freeform 490">
                <a:extLst>
                  <a:ext uri="{FF2B5EF4-FFF2-40B4-BE49-F238E27FC236}">
                    <a16:creationId xmlns:a16="http://schemas.microsoft.com/office/drawing/2014/main" id="{69216EEC-AB37-A32B-AC8C-9E0AE54CD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0" name="Freeform 491">
                <a:extLst>
                  <a:ext uri="{FF2B5EF4-FFF2-40B4-BE49-F238E27FC236}">
                    <a16:creationId xmlns:a16="http://schemas.microsoft.com/office/drawing/2014/main" id="{BC8851A4-3F04-47F5-7A43-522984A4E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1" name="Freeform 492">
                <a:extLst>
                  <a:ext uri="{FF2B5EF4-FFF2-40B4-BE49-F238E27FC236}">
                    <a16:creationId xmlns:a16="http://schemas.microsoft.com/office/drawing/2014/main" id="{16B915EE-14DD-EC66-B03B-E449B6D8C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2" name="Freeform 493">
                <a:extLst>
                  <a:ext uri="{FF2B5EF4-FFF2-40B4-BE49-F238E27FC236}">
                    <a16:creationId xmlns:a16="http://schemas.microsoft.com/office/drawing/2014/main" id="{2FA140BB-8FBA-CFEC-9FC0-5D5DA80E0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106" name="Picture 571" descr="laptop_keyboard">
              <a:extLst>
                <a:ext uri="{FF2B5EF4-FFF2-40B4-BE49-F238E27FC236}">
                  <a16:creationId xmlns:a16="http://schemas.microsoft.com/office/drawing/2014/main" id="{FB851553-48BF-05E2-7132-F2593C03D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07" name="Freeform 572">
              <a:extLst>
                <a:ext uri="{FF2B5EF4-FFF2-40B4-BE49-F238E27FC236}">
                  <a16:creationId xmlns:a16="http://schemas.microsoft.com/office/drawing/2014/main" id="{4F735EE1-506D-3A13-433A-85FBE0220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2108" name="Picture 573" descr="screen">
              <a:extLst>
                <a:ext uri="{FF2B5EF4-FFF2-40B4-BE49-F238E27FC236}">
                  <a16:creationId xmlns:a16="http://schemas.microsoft.com/office/drawing/2014/main" id="{7316460C-5E23-DC68-FF69-8AC892432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09" name="Freeform 574">
              <a:extLst>
                <a:ext uri="{FF2B5EF4-FFF2-40B4-BE49-F238E27FC236}">
                  <a16:creationId xmlns:a16="http://schemas.microsoft.com/office/drawing/2014/main" id="{0C741E3E-38AA-23C1-9694-E74D7DEA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" name="Freeform 575">
              <a:extLst>
                <a:ext uri="{FF2B5EF4-FFF2-40B4-BE49-F238E27FC236}">
                  <a16:creationId xmlns:a16="http://schemas.microsoft.com/office/drawing/2014/main" id="{B00F21E1-E1B3-4E62-E70A-94FEF5511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1" name="Freeform 576">
              <a:extLst>
                <a:ext uri="{FF2B5EF4-FFF2-40B4-BE49-F238E27FC236}">
                  <a16:creationId xmlns:a16="http://schemas.microsoft.com/office/drawing/2014/main" id="{3F4AD87A-88C9-F296-EDF9-B9223AC78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2" name="Freeform 577">
              <a:extLst>
                <a:ext uri="{FF2B5EF4-FFF2-40B4-BE49-F238E27FC236}">
                  <a16:creationId xmlns:a16="http://schemas.microsoft.com/office/drawing/2014/main" id="{40F91DD2-F364-791D-85E8-90C1E31ED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3" name="Freeform 578">
              <a:extLst>
                <a:ext uri="{FF2B5EF4-FFF2-40B4-BE49-F238E27FC236}">
                  <a16:creationId xmlns:a16="http://schemas.microsoft.com/office/drawing/2014/main" id="{665C0883-AA7F-C7C3-ED0C-1189A1504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5" name="Freeform 579">
              <a:extLst>
                <a:ext uri="{FF2B5EF4-FFF2-40B4-BE49-F238E27FC236}">
                  <a16:creationId xmlns:a16="http://schemas.microsoft.com/office/drawing/2014/main" id="{F5FD30A1-FF91-7627-EF0E-E2DDCBF02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076" name="Group 580">
              <a:extLst>
                <a:ext uri="{FF2B5EF4-FFF2-40B4-BE49-F238E27FC236}">
                  <a16:creationId xmlns:a16="http://schemas.microsoft.com/office/drawing/2014/main" id="{CCA0F6DE-9084-A26F-4BCA-6E8F2C548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3081" name="Freeform 581">
                <a:extLst>
                  <a:ext uri="{FF2B5EF4-FFF2-40B4-BE49-F238E27FC236}">
                    <a16:creationId xmlns:a16="http://schemas.microsoft.com/office/drawing/2014/main" id="{78F6F37E-5963-CC95-1E78-DD5C86474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2" name="Freeform 582">
                <a:extLst>
                  <a:ext uri="{FF2B5EF4-FFF2-40B4-BE49-F238E27FC236}">
                    <a16:creationId xmlns:a16="http://schemas.microsoft.com/office/drawing/2014/main" id="{7D6C0E07-60DF-9814-413D-8AAC9C110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3" name="Freeform 583">
                <a:extLst>
                  <a:ext uri="{FF2B5EF4-FFF2-40B4-BE49-F238E27FC236}">
                    <a16:creationId xmlns:a16="http://schemas.microsoft.com/office/drawing/2014/main" id="{3A9110FC-1774-AA60-2787-AC32F1287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4" name="Freeform 584">
                <a:extLst>
                  <a:ext uri="{FF2B5EF4-FFF2-40B4-BE49-F238E27FC236}">
                    <a16:creationId xmlns:a16="http://schemas.microsoft.com/office/drawing/2014/main" id="{329B5376-CA75-7875-E718-38D10AF72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5" name="Freeform 585">
                <a:extLst>
                  <a:ext uri="{FF2B5EF4-FFF2-40B4-BE49-F238E27FC236}">
                    <a16:creationId xmlns:a16="http://schemas.microsoft.com/office/drawing/2014/main" id="{B5AF8D4F-92E2-5080-E244-73254B945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6" name="Freeform 586">
                <a:extLst>
                  <a:ext uri="{FF2B5EF4-FFF2-40B4-BE49-F238E27FC236}">
                    <a16:creationId xmlns:a16="http://schemas.microsoft.com/office/drawing/2014/main" id="{19F0EA4C-532C-47D1-5E33-487349E9D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077" name="Freeform 587">
              <a:extLst>
                <a:ext uri="{FF2B5EF4-FFF2-40B4-BE49-F238E27FC236}">
                  <a16:creationId xmlns:a16="http://schemas.microsoft.com/office/drawing/2014/main" id="{862F7794-245F-4E58-D95D-01EEB721A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8" name="Freeform 588">
              <a:extLst>
                <a:ext uri="{FF2B5EF4-FFF2-40B4-BE49-F238E27FC236}">
                  <a16:creationId xmlns:a16="http://schemas.microsoft.com/office/drawing/2014/main" id="{29ED47B4-66A6-DF6A-ED82-96191E28A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9" name="Freeform 591">
              <a:extLst>
                <a:ext uri="{FF2B5EF4-FFF2-40B4-BE49-F238E27FC236}">
                  <a16:creationId xmlns:a16="http://schemas.microsoft.com/office/drawing/2014/main" id="{6512AD68-4845-2471-ADB1-5828B1F37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0" name="Freeform 592">
              <a:extLst>
                <a:ext uri="{FF2B5EF4-FFF2-40B4-BE49-F238E27FC236}">
                  <a16:creationId xmlns:a16="http://schemas.microsoft.com/office/drawing/2014/main" id="{293AFAEC-B859-13D1-672C-8E1E325B51D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093" name="Group 631">
            <a:extLst>
              <a:ext uri="{FF2B5EF4-FFF2-40B4-BE49-F238E27FC236}">
                <a16:creationId xmlns:a16="http://schemas.microsoft.com/office/drawing/2014/main" id="{5D1C58F6-2060-331B-3E29-B94463152249}"/>
              </a:ext>
            </a:extLst>
          </p:cNvPr>
          <p:cNvGrpSpPr>
            <a:grpSpLocks/>
          </p:cNvGrpSpPr>
          <p:nvPr/>
        </p:nvGrpSpPr>
        <p:grpSpPr bwMode="auto">
          <a:xfrm>
            <a:off x="3307124" y="4027639"/>
            <a:ext cx="585788" cy="419100"/>
            <a:chOff x="5096" y="2218"/>
            <a:chExt cx="369" cy="264"/>
          </a:xfrm>
        </p:grpSpPr>
        <p:grpSp>
          <p:nvGrpSpPr>
            <p:cNvPr id="3094" name="Group 622">
              <a:extLst>
                <a:ext uri="{FF2B5EF4-FFF2-40B4-BE49-F238E27FC236}">
                  <a16:creationId xmlns:a16="http://schemas.microsoft.com/office/drawing/2014/main" id="{8C026865-313D-0FCA-2F00-49AA86407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3097" name="Freeform 623">
                <a:extLst>
                  <a:ext uri="{FF2B5EF4-FFF2-40B4-BE49-F238E27FC236}">
                    <a16:creationId xmlns:a16="http://schemas.microsoft.com/office/drawing/2014/main" id="{D7EB9DB7-A909-BEA5-569F-CC4B051BC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8" name="Freeform 624">
                <a:extLst>
                  <a:ext uri="{FF2B5EF4-FFF2-40B4-BE49-F238E27FC236}">
                    <a16:creationId xmlns:a16="http://schemas.microsoft.com/office/drawing/2014/main" id="{51F1078B-ADEB-7F34-6FDB-CC017C9B5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9" name="Freeform 625">
                <a:extLst>
                  <a:ext uri="{FF2B5EF4-FFF2-40B4-BE49-F238E27FC236}">
                    <a16:creationId xmlns:a16="http://schemas.microsoft.com/office/drawing/2014/main" id="{B67DE0E7-0CFC-8972-118F-191621F57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0" name="Freeform 626">
                <a:extLst>
                  <a:ext uri="{FF2B5EF4-FFF2-40B4-BE49-F238E27FC236}">
                    <a16:creationId xmlns:a16="http://schemas.microsoft.com/office/drawing/2014/main" id="{867F3983-55D0-F34F-4B76-70ED7757B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1" name="Freeform 627">
                <a:extLst>
                  <a:ext uri="{FF2B5EF4-FFF2-40B4-BE49-F238E27FC236}">
                    <a16:creationId xmlns:a16="http://schemas.microsoft.com/office/drawing/2014/main" id="{CEAAFC78-B66E-5F71-608B-A21B767D9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2" name="Freeform 628">
                <a:extLst>
                  <a:ext uri="{FF2B5EF4-FFF2-40B4-BE49-F238E27FC236}">
                    <a16:creationId xmlns:a16="http://schemas.microsoft.com/office/drawing/2014/main" id="{E97A9742-5EA0-003A-219D-759A1EB48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3095" name="Picture 629" descr="access_point_stylized_small">
              <a:extLst>
                <a:ext uri="{FF2B5EF4-FFF2-40B4-BE49-F238E27FC236}">
                  <a16:creationId xmlns:a16="http://schemas.microsoft.com/office/drawing/2014/main" id="{C88D56DE-76F6-BEBD-D1DE-2815FBDAA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6" name="Picture 630" descr="access_point_stylized_small">
              <a:extLst>
                <a:ext uri="{FF2B5EF4-FFF2-40B4-BE49-F238E27FC236}">
                  <a16:creationId xmlns:a16="http://schemas.microsoft.com/office/drawing/2014/main" id="{F249610C-79E8-F307-9671-2501D607D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03" name="Group 633">
            <a:extLst>
              <a:ext uri="{FF2B5EF4-FFF2-40B4-BE49-F238E27FC236}">
                <a16:creationId xmlns:a16="http://schemas.microsoft.com/office/drawing/2014/main" id="{34FE11A1-2C41-DEA7-9B45-A49D282D98F5}"/>
              </a:ext>
            </a:extLst>
          </p:cNvPr>
          <p:cNvGrpSpPr>
            <a:grpSpLocks/>
          </p:cNvGrpSpPr>
          <p:nvPr/>
        </p:nvGrpSpPr>
        <p:grpSpPr bwMode="auto">
          <a:xfrm>
            <a:off x="3008674" y="4453089"/>
            <a:ext cx="635000" cy="485775"/>
            <a:chOff x="3061" y="2530"/>
            <a:chExt cx="400" cy="306"/>
          </a:xfrm>
        </p:grpSpPr>
        <p:grpSp>
          <p:nvGrpSpPr>
            <p:cNvPr id="3104" name="Group 634">
              <a:extLst>
                <a:ext uri="{FF2B5EF4-FFF2-40B4-BE49-F238E27FC236}">
                  <a16:creationId xmlns:a16="http://schemas.microsoft.com/office/drawing/2014/main" id="{B6ADB46D-AC25-76CD-7EC9-2F8E7C1D01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3129" name="Freeform 635">
                <a:extLst>
                  <a:ext uri="{FF2B5EF4-FFF2-40B4-BE49-F238E27FC236}">
                    <a16:creationId xmlns:a16="http://schemas.microsoft.com/office/drawing/2014/main" id="{50880CE1-72B9-AE39-7999-0CE0A9DE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0" name="Freeform 636">
                <a:extLst>
                  <a:ext uri="{FF2B5EF4-FFF2-40B4-BE49-F238E27FC236}">
                    <a16:creationId xmlns:a16="http://schemas.microsoft.com/office/drawing/2014/main" id="{1F9EF9E7-9209-E22F-79F8-AF0ED48A5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1" name="Freeform 637">
                <a:extLst>
                  <a:ext uri="{FF2B5EF4-FFF2-40B4-BE49-F238E27FC236}">
                    <a16:creationId xmlns:a16="http://schemas.microsoft.com/office/drawing/2014/main" id="{A14C69FA-57BD-18AF-00AC-A4A742A6D1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2" name="Freeform 638">
                <a:extLst>
                  <a:ext uri="{FF2B5EF4-FFF2-40B4-BE49-F238E27FC236}">
                    <a16:creationId xmlns:a16="http://schemas.microsoft.com/office/drawing/2014/main" id="{D8FF7E68-8D33-6A06-F0A2-7072D953A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3" name="Freeform 639">
                <a:extLst>
                  <a:ext uri="{FF2B5EF4-FFF2-40B4-BE49-F238E27FC236}">
                    <a16:creationId xmlns:a16="http://schemas.microsoft.com/office/drawing/2014/main" id="{19E75A6D-D979-B387-7F98-A5824571A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4" name="Freeform 640">
                <a:extLst>
                  <a:ext uri="{FF2B5EF4-FFF2-40B4-BE49-F238E27FC236}">
                    <a16:creationId xmlns:a16="http://schemas.microsoft.com/office/drawing/2014/main" id="{104994A5-F22A-1300-2155-10011895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3105" name="Picture 641" descr="laptop_keyboard">
              <a:extLst>
                <a:ext uri="{FF2B5EF4-FFF2-40B4-BE49-F238E27FC236}">
                  <a16:creationId xmlns:a16="http://schemas.microsoft.com/office/drawing/2014/main" id="{BFD2DCA4-B36C-8810-EF77-D56ABFA90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6" name="Freeform 642">
              <a:extLst>
                <a:ext uri="{FF2B5EF4-FFF2-40B4-BE49-F238E27FC236}">
                  <a16:creationId xmlns:a16="http://schemas.microsoft.com/office/drawing/2014/main" id="{A9EC27D9-BA08-38C5-1A60-000B86729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107" name="Picture 643" descr="screen">
              <a:extLst>
                <a:ext uri="{FF2B5EF4-FFF2-40B4-BE49-F238E27FC236}">
                  <a16:creationId xmlns:a16="http://schemas.microsoft.com/office/drawing/2014/main" id="{9350A650-F844-D90F-C722-B30253C40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8" name="Freeform 644">
              <a:extLst>
                <a:ext uri="{FF2B5EF4-FFF2-40B4-BE49-F238E27FC236}">
                  <a16:creationId xmlns:a16="http://schemas.microsoft.com/office/drawing/2014/main" id="{8A0225E2-7A84-0D6D-E467-1A4AD2870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9" name="Freeform 645">
              <a:extLst>
                <a:ext uri="{FF2B5EF4-FFF2-40B4-BE49-F238E27FC236}">
                  <a16:creationId xmlns:a16="http://schemas.microsoft.com/office/drawing/2014/main" id="{6ACBDDCB-1828-3661-DF66-201237ACC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0" name="Freeform 646">
              <a:extLst>
                <a:ext uri="{FF2B5EF4-FFF2-40B4-BE49-F238E27FC236}">
                  <a16:creationId xmlns:a16="http://schemas.microsoft.com/office/drawing/2014/main" id="{A20D1578-D80E-68D6-F643-44E94A906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1" name="Freeform 647">
              <a:extLst>
                <a:ext uri="{FF2B5EF4-FFF2-40B4-BE49-F238E27FC236}">
                  <a16:creationId xmlns:a16="http://schemas.microsoft.com/office/drawing/2014/main" id="{3CC8754F-C4F8-91A9-59BC-7827E2E2B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2" name="Freeform 648">
              <a:extLst>
                <a:ext uri="{FF2B5EF4-FFF2-40B4-BE49-F238E27FC236}">
                  <a16:creationId xmlns:a16="http://schemas.microsoft.com/office/drawing/2014/main" id="{7505030D-885F-E3DF-9BC6-9FB78804C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3" name="Freeform 649">
              <a:extLst>
                <a:ext uri="{FF2B5EF4-FFF2-40B4-BE49-F238E27FC236}">
                  <a16:creationId xmlns:a16="http://schemas.microsoft.com/office/drawing/2014/main" id="{68673981-FC48-F60E-AFFF-C310FDEF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114" name="Group 650">
              <a:extLst>
                <a:ext uri="{FF2B5EF4-FFF2-40B4-BE49-F238E27FC236}">
                  <a16:creationId xmlns:a16="http://schemas.microsoft.com/office/drawing/2014/main" id="{ACCE1E43-7055-F060-C11F-88C6C84FC4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3123" name="Freeform 651">
                <a:extLst>
                  <a:ext uri="{FF2B5EF4-FFF2-40B4-BE49-F238E27FC236}">
                    <a16:creationId xmlns:a16="http://schemas.microsoft.com/office/drawing/2014/main" id="{98E4B2D8-8E41-1DD5-765B-ABB47DB92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4" name="Freeform 652">
                <a:extLst>
                  <a:ext uri="{FF2B5EF4-FFF2-40B4-BE49-F238E27FC236}">
                    <a16:creationId xmlns:a16="http://schemas.microsoft.com/office/drawing/2014/main" id="{608D7501-F3ED-5787-5C1B-19286B183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5" name="Freeform 653">
                <a:extLst>
                  <a:ext uri="{FF2B5EF4-FFF2-40B4-BE49-F238E27FC236}">
                    <a16:creationId xmlns:a16="http://schemas.microsoft.com/office/drawing/2014/main" id="{231D2F50-7262-150C-24C8-A3296F1EE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6" name="Freeform 654">
                <a:extLst>
                  <a:ext uri="{FF2B5EF4-FFF2-40B4-BE49-F238E27FC236}">
                    <a16:creationId xmlns:a16="http://schemas.microsoft.com/office/drawing/2014/main" id="{B9543C3A-EF9F-1A97-69D1-B2473B3DC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7" name="Freeform 655">
                <a:extLst>
                  <a:ext uri="{FF2B5EF4-FFF2-40B4-BE49-F238E27FC236}">
                    <a16:creationId xmlns:a16="http://schemas.microsoft.com/office/drawing/2014/main" id="{6EB51815-6299-AB91-38A2-401CEA94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8" name="Freeform 656">
                <a:extLst>
                  <a:ext uri="{FF2B5EF4-FFF2-40B4-BE49-F238E27FC236}">
                    <a16:creationId xmlns:a16="http://schemas.microsoft.com/office/drawing/2014/main" id="{54C58DF4-4396-4F54-1849-C4FCB9B73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15" name="Freeform 657">
              <a:extLst>
                <a:ext uri="{FF2B5EF4-FFF2-40B4-BE49-F238E27FC236}">
                  <a16:creationId xmlns:a16="http://schemas.microsoft.com/office/drawing/2014/main" id="{74B03DA2-51FD-8434-95A8-0BC4DF1D6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6" name="Freeform 658">
              <a:extLst>
                <a:ext uri="{FF2B5EF4-FFF2-40B4-BE49-F238E27FC236}">
                  <a16:creationId xmlns:a16="http://schemas.microsoft.com/office/drawing/2014/main" id="{A8A47501-6D47-E23D-AA93-D2CBAFF4F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7" name="Freeform 659">
              <a:extLst>
                <a:ext uri="{FF2B5EF4-FFF2-40B4-BE49-F238E27FC236}">
                  <a16:creationId xmlns:a16="http://schemas.microsoft.com/office/drawing/2014/main" id="{C888DBD3-4280-F249-5745-BDA959A60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8" name="Freeform 660">
              <a:extLst>
                <a:ext uri="{FF2B5EF4-FFF2-40B4-BE49-F238E27FC236}">
                  <a16:creationId xmlns:a16="http://schemas.microsoft.com/office/drawing/2014/main" id="{4F0E9FE9-7F73-492B-2613-A018F7E27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9" name="Freeform 661">
              <a:extLst>
                <a:ext uri="{FF2B5EF4-FFF2-40B4-BE49-F238E27FC236}">
                  <a16:creationId xmlns:a16="http://schemas.microsoft.com/office/drawing/2014/main" id="{1FB805B0-EF18-122D-111C-5E65C61FA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0" name="Freeform 662">
              <a:extLst>
                <a:ext uri="{FF2B5EF4-FFF2-40B4-BE49-F238E27FC236}">
                  <a16:creationId xmlns:a16="http://schemas.microsoft.com/office/drawing/2014/main" id="{54E1DA2A-A5A2-564A-4024-FCF60A11437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1" name="Freeform 663">
              <a:extLst>
                <a:ext uri="{FF2B5EF4-FFF2-40B4-BE49-F238E27FC236}">
                  <a16:creationId xmlns:a16="http://schemas.microsoft.com/office/drawing/2014/main" id="{39222DCC-0F03-1A53-7BC1-38EEB838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2" name="Freeform 664">
              <a:extLst>
                <a:ext uri="{FF2B5EF4-FFF2-40B4-BE49-F238E27FC236}">
                  <a16:creationId xmlns:a16="http://schemas.microsoft.com/office/drawing/2014/main" id="{842BE16E-1869-FD6B-B632-21A0B12B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135" name="Group 665">
            <a:extLst>
              <a:ext uri="{FF2B5EF4-FFF2-40B4-BE49-F238E27FC236}">
                <a16:creationId xmlns:a16="http://schemas.microsoft.com/office/drawing/2014/main" id="{1E78F4D3-6983-331C-513B-4E769F859766}"/>
              </a:ext>
            </a:extLst>
          </p:cNvPr>
          <p:cNvGrpSpPr>
            <a:grpSpLocks/>
          </p:cNvGrpSpPr>
          <p:nvPr/>
        </p:nvGrpSpPr>
        <p:grpSpPr bwMode="auto">
          <a:xfrm>
            <a:off x="3491274" y="4508651"/>
            <a:ext cx="635000" cy="485775"/>
            <a:chOff x="3061" y="2530"/>
            <a:chExt cx="400" cy="306"/>
          </a:xfrm>
        </p:grpSpPr>
        <p:grpSp>
          <p:nvGrpSpPr>
            <p:cNvPr id="3136" name="Group 666">
              <a:extLst>
                <a:ext uri="{FF2B5EF4-FFF2-40B4-BE49-F238E27FC236}">
                  <a16:creationId xmlns:a16="http://schemas.microsoft.com/office/drawing/2014/main" id="{3B12BC5A-E718-654F-3624-FF1287125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3161" name="Freeform 667">
                <a:extLst>
                  <a:ext uri="{FF2B5EF4-FFF2-40B4-BE49-F238E27FC236}">
                    <a16:creationId xmlns:a16="http://schemas.microsoft.com/office/drawing/2014/main" id="{1B1CF5AE-0E55-1233-432B-582B8D963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2" name="Freeform 668">
                <a:extLst>
                  <a:ext uri="{FF2B5EF4-FFF2-40B4-BE49-F238E27FC236}">
                    <a16:creationId xmlns:a16="http://schemas.microsoft.com/office/drawing/2014/main" id="{2BAF533E-B68F-EE15-98DF-DF2EE1788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3" name="Freeform 669">
                <a:extLst>
                  <a:ext uri="{FF2B5EF4-FFF2-40B4-BE49-F238E27FC236}">
                    <a16:creationId xmlns:a16="http://schemas.microsoft.com/office/drawing/2014/main" id="{8C426BBF-3CA4-0ABF-54B3-5A5351592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4" name="Freeform 670">
                <a:extLst>
                  <a:ext uri="{FF2B5EF4-FFF2-40B4-BE49-F238E27FC236}">
                    <a16:creationId xmlns:a16="http://schemas.microsoft.com/office/drawing/2014/main" id="{071B0CBE-BE77-9AF9-79B1-32874BD5C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5" name="Freeform 671">
                <a:extLst>
                  <a:ext uri="{FF2B5EF4-FFF2-40B4-BE49-F238E27FC236}">
                    <a16:creationId xmlns:a16="http://schemas.microsoft.com/office/drawing/2014/main" id="{6D829954-CF60-5124-70E5-23157DF14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6" name="Freeform 672">
                <a:extLst>
                  <a:ext uri="{FF2B5EF4-FFF2-40B4-BE49-F238E27FC236}">
                    <a16:creationId xmlns:a16="http://schemas.microsoft.com/office/drawing/2014/main" id="{430350FE-4D85-F755-BA36-58B1C77ED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3137" name="Picture 673" descr="laptop_keyboard">
              <a:extLst>
                <a:ext uri="{FF2B5EF4-FFF2-40B4-BE49-F238E27FC236}">
                  <a16:creationId xmlns:a16="http://schemas.microsoft.com/office/drawing/2014/main" id="{7E6B489C-8813-7A9E-F06E-32613B1D6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8" name="Freeform 674">
              <a:extLst>
                <a:ext uri="{FF2B5EF4-FFF2-40B4-BE49-F238E27FC236}">
                  <a16:creationId xmlns:a16="http://schemas.microsoft.com/office/drawing/2014/main" id="{66A5B537-A284-47D7-3F7B-CACD14492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139" name="Picture 675" descr="screen">
              <a:extLst>
                <a:ext uri="{FF2B5EF4-FFF2-40B4-BE49-F238E27FC236}">
                  <a16:creationId xmlns:a16="http://schemas.microsoft.com/office/drawing/2014/main" id="{6768E0F5-318F-742E-BEC7-214F0278B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0" name="Freeform 676">
              <a:extLst>
                <a:ext uri="{FF2B5EF4-FFF2-40B4-BE49-F238E27FC236}">
                  <a16:creationId xmlns:a16="http://schemas.microsoft.com/office/drawing/2014/main" id="{4FD6092A-CA1F-7267-3387-39F1A2577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1" name="Freeform 677">
              <a:extLst>
                <a:ext uri="{FF2B5EF4-FFF2-40B4-BE49-F238E27FC236}">
                  <a16:creationId xmlns:a16="http://schemas.microsoft.com/office/drawing/2014/main" id="{68BA092E-0F43-012C-4714-90F6179A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2" name="Freeform 678">
              <a:extLst>
                <a:ext uri="{FF2B5EF4-FFF2-40B4-BE49-F238E27FC236}">
                  <a16:creationId xmlns:a16="http://schemas.microsoft.com/office/drawing/2014/main" id="{17E513B6-2AD8-946C-30C1-5307A7886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3" name="Freeform 679">
              <a:extLst>
                <a:ext uri="{FF2B5EF4-FFF2-40B4-BE49-F238E27FC236}">
                  <a16:creationId xmlns:a16="http://schemas.microsoft.com/office/drawing/2014/main" id="{14CBFC06-5CB5-5F70-DB0D-F38A39750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4" name="Freeform 680">
              <a:extLst>
                <a:ext uri="{FF2B5EF4-FFF2-40B4-BE49-F238E27FC236}">
                  <a16:creationId xmlns:a16="http://schemas.microsoft.com/office/drawing/2014/main" id="{4D17C148-FDA6-E359-A981-AC2EF76D2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5" name="Freeform 681">
              <a:extLst>
                <a:ext uri="{FF2B5EF4-FFF2-40B4-BE49-F238E27FC236}">
                  <a16:creationId xmlns:a16="http://schemas.microsoft.com/office/drawing/2014/main" id="{ABD898AD-2E53-24F8-C270-67CF30236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146" name="Group 682">
              <a:extLst>
                <a:ext uri="{FF2B5EF4-FFF2-40B4-BE49-F238E27FC236}">
                  <a16:creationId xmlns:a16="http://schemas.microsoft.com/office/drawing/2014/main" id="{A1A90488-8505-137B-2E93-FFBDC2A01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3155" name="Freeform 683">
                <a:extLst>
                  <a:ext uri="{FF2B5EF4-FFF2-40B4-BE49-F238E27FC236}">
                    <a16:creationId xmlns:a16="http://schemas.microsoft.com/office/drawing/2014/main" id="{12EB07C6-87F4-6F92-1BE5-4BBE06DF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6" name="Freeform 684">
                <a:extLst>
                  <a:ext uri="{FF2B5EF4-FFF2-40B4-BE49-F238E27FC236}">
                    <a16:creationId xmlns:a16="http://schemas.microsoft.com/office/drawing/2014/main" id="{085E2E7D-6EA2-E7F3-E107-F08D0EA02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7" name="Freeform 685">
                <a:extLst>
                  <a:ext uri="{FF2B5EF4-FFF2-40B4-BE49-F238E27FC236}">
                    <a16:creationId xmlns:a16="http://schemas.microsoft.com/office/drawing/2014/main" id="{16635FFB-F685-0378-9397-0B44AD79A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8" name="Freeform 686">
                <a:extLst>
                  <a:ext uri="{FF2B5EF4-FFF2-40B4-BE49-F238E27FC236}">
                    <a16:creationId xmlns:a16="http://schemas.microsoft.com/office/drawing/2014/main" id="{37E8BD00-0DB6-941D-A850-A2094B27D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9" name="Freeform 687">
                <a:extLst>
                  <a:ext uri="{FF2B5EF4-FFF2-40B4-BE49-F238E27FC236}">
                    <a16:creationId xmlns:a16="http://schemas.microsoft.com/office/drawing/2014/main" id="{D9D8A96D-EDB0-A16C-78C8-D97BCF490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0" name="Freeform 688">
                <a:extLst>
                  <a:ext uri="{FF2B5EF4-FFF2-40B4-BE49-F238E27FC236}">
                    <a16:creationId xmlns:a16="http://schemas.microsoft.com/office/drawing/2014/main" id="{C2510409-B0A2-84BB-681C-AF9CDF4F4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47" name="Freeform 689">
              <a:extLst>
                <a:ext uri="{FF2B5EF4-FFF2-40B4-BE49-F238E27FC236}">
                  <a16:creationId xmlns:a16="http://schemas.microsoft.com/office/drawing/2014/main" id="{D8E87D89-5C80-604A-0B07-69E5F4D6A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8" name="Freeform 690">
              <a:extLst>
                <a:ext uri="{FF2B5EF4-FFF2-40B4-BE49-F238E27FC236}">
                  <a16:creationId xmlns:a16="http://schemas.microsoft.com/office/drawing/2014/main" id="{F656B8AA-78E1-1A66-638C-70AA3BC63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9" name="Freeform 691">
              <a:extLst>
                <a:ext uri="{FF2B5EF4-FFF2-40B4-BE49-F238E27FC236}">
                  <a16:creationId xmlns:a16="http://schemas.microsoft.com/office/drawing/2014/main" id="{7AFF653B-5D9A-EA3C-C153-38F0C288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0" name="Freeform 692">
              <a:extLst>
                <a:ext uri="{FF2B5EF4-FFF2-40B4-BE49-F238E27FC236}">
                  <a16:creationId xmlns:a16="http://schemas.microsoft.com/office/drawing/2014/main" id="{A716CBDC-0BF1-9227-0DB9-04D6E06C7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1" name="Freeform 693">
              <a:extLst>
                <a:ext uri="{FF2B5EF4-FFF2-40B4-BE49-F238E27FC236}">
                  <a16:creationId xmlns:a16="http://schemas.microsoft.com/office/drawing/2014/main" id="{AC137C4C-0686-1D08-679C-21CEA31B3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2" name="Freeform 694">
              <a:extLst>
                <a:ext uri="{FF2B5EF4-FFF2-40B4-BE49-F238E27FC236}">
                  <a16:creationId xmlns:a16="http://schemas.microsoft.com/office/drawing/2014/main" id="{1DFBCDBE-40D8-036B-4BCB-1B9A093D70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3" name="Freeform 695">
              <a:extLst>
                <a:ext uri="{FF2B5EF4-FFF2-40B4-BE49-F238E27FC236}">
                  <a16:creationId xmlns:a16="http://schemas.microsoft.com/office/drawing/2014/main" id="{F31E51D7-B4DA-E708-59B5-B930269C6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4" name="Freeform 696">
              <a:extLst>
                <a:ext uri="{FF2B5EF4-FFF2-40B4-BE49-F238E27FC236}">
                  <a16:creationId xmlns:a16="http://schemas.microsoft.com/office/drawing/2014/main" id="{3A15BB07-AC64-F70B-892B-C469CE09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167" name="Group 699">
            <a:extLst>
              <a:ext uri="{FF2B5EF4-FFF2-40B4-BE49-F238E27FC236}">
                <a16:creationId xmlns:a16="http://schemas.microsoft.com/office/drawing/2014/main" id="{DB712C0A-746F-8943-B817-6A3721FC26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30662" y="4108601"/>
            <a:ext cx="501650" cy="512763"/>
            <a:chOff x="2839" y="3501"/>
            <a:chExt cx="755" cy="803"/>
          </a:xfrm>
        </p:grpSpPr>
        <p:pic>
          <p:nvPicPr>
            <p:cNvPr id="3168" name="Picture 700" descr="desktop_computer_stylized_medium">
              <a:extLst>
                <a:ext uri="{FF2B5EF4-FFF2-40B4-BE49-F238E27FC236}">
                  <a16:creationId xmlns:a16="http://schemas.microsoft.com/office/drawing/2014/main" id="{425962C3-19B2-6A70-1C59-44062C5FBB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69" name="Freeform 701">
              <a:extLst>
                <a:ext uri="{FF2B5EF4-FFF2-40B4-BE49-F238E27FC236}">
                  <a16:creationId xmlns:a16="http://schemas.microsoft.com/office/drawing/2014/main" id="{C8B0B022-B6A1-1DBF-9D0C-739958A9F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170" name="Group 702">
            <a:extLst>
              <a:ext uri="{FF2B5EF4-FFF2-40B4-BE49-F238E27FC236}">
                <a16:creationId xmlns:a16="http://schemas.microsoft.com/office/drawing/2014/main" id="{DB6DFC04-B9E4-E718-443C-5A9F75978A3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81474" y="3681564"/>
            <a:ext cx="501650" cy="512762"/>
            <a:chOff x="2839" y="3501"/>
            <a:chExt cx="755" cy="803"/>
          </a:xfrm>
        </p:grpSpPr>
        <p:pic>
          <p:nvPicPr>
            <p:cNvPr id="3171" name="Picture 703" descr="desktop_computer_stylized_medium">
              <a:extLst>
                <a:ext uri="{FF2B5EF4-FFF2-40B4-BE49-F238E27FC236}">
                  <a16:creationId xmlns:a16="http://schemas.microsoft.com/office/drawing/2014/main" id="{A0F6AA72-70F0-1970-2586-43F18FCF7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2" name="Freeform 704">
              <a:extLst>
                <a:ext uri="{FF2B5EF4-FFF2-40B4-BE49-F238E27FC236}">
                  <a16:creationId xmlns:a16="http://schemas.microsoft.com/office/drawing/2014/main" id="{4607726E-E3B2-A8E8-EED5-85BBDA69F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173" name="Group 705">
            <a:extLst>
              <a:ext uri="{FF2B5EF4-FFF2-40B4-BE49-F238E27FC236}">
                <a16:creationId xmlns:a16="http://schemas.microsoft.com/office/drawing/2014/main" id="{54B34C9F-E31D-8FBA-4A8B-CFF0C49315A7}"/>
              </a:ext>
            </a:extLst>
          </p:cNvPr>
          <p:cNvGrpSpPr>
            <a:grpSpLocks/>
          </p:cNvGrpSpPr>
          <p:nvPr/>
        </p:nvGrpSpPr>
        <p:grpSpPr bwMode="auto">
          <a:xfrm>
            <a:off x="1954574" y="4068914"/>
            <a:ext cx="501650" cy="512762"/>
            <a:chOff x="2839" y="3501"/>
            <a:chExt cx="755" cy="803"/>
          </a:xfrm>
        </p:grpSpPr>
        <p:pic>
          <p:nvPicPr>
            <p:cNvPr id="3174" name="Picture 706" descr="desktop_computer_stylized_medium">
              <a:extLst>
                <a:ext uri="{FF2B5EF4-FFF2-40B4-BE49-F238E27FC236}">
                  <a16:creationId xmlns:a16="http://schemas.microsoft.com/office/drawing/2014/main" id="{F1FC84BE-DCED-F52E-0004-74CC2DF13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" name="Freeform 707">
              <a:extLst>
                <a:ext uri="{FF2B5EF4-FFF2-40B4-BE49-F238E27FC236}">
                  <a16:creationId xmlns:a16="http://schemas.microsoft.com/office/drawing/2014/main" id="{5A5F727E-7608-F4EC-5564-A4621378C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176" name="Group 708">
            <a:extLst>
              <a:ext uri="{FF2B5EF4-FFF2-40B4-BE49-F238E27FC236}">
                <a16:creationId xmlns:a16="http://schemas.microsoft.com/office/drawing/2014/main" id="{9ECAD409-9642-7BAE-FEE3-D9AAFC3A48A0}"/>
              </a:ext>
            </a:extLst>
          </p:cNvPr>
          <p:cNvGrpSpPr>
            <a:grpSpLocks/>
          </p:cNvGrpSpPr>
          <p:nvPr/>
        </p:nvGrpSpPr>
        <p:grpSpPr bwMode="auto">
          <a:xfrm>
            <a:off x="1756137" y="4508651"/>
            <a:ext cx="501650" cy="512763"/>
            <a:chOff x="2839" y="3501"/>
            <a:chExt cx="755" cy="803"/>
          </a:xfrm>
        </p:grpSpPr>
        <p:pic>
          <p:nvPicPr>
            <p:cNvPr id="3177" name="Picture 709" descr="desktop_computer_stylized_medium">
              <a:extLst>
                <a:ext uri="{FF2B5EF4-FFF2-40B4-BE49-F238E27FC236}">
                  <a16:creationId xmlns:a16="http://schemas.microsoft.com/office/drawing/2014/main" id="{891E9C4C-1CF3-5B17-47FB-9A7550EE4A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8" name="Freeform 710">
              <a:extLst>
                <a:ext uri="{FF2B5EF4-FFF2-40B4-BE49-F238E27FC236}">
                  <a16:creationId xmlns:a16="http://schemas.microsoft.com/office/drawing/2014/main" id="{5C0E25F5-AC73-12AC-93F2-DC999452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0438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41856-3C79-C9DB-9600-6ED8BD233D87}"/>
              </a:ext>
            </a:extLst>
          </p:cNvPr>
          <p:cNvSpPr txBox="1"/>
          <p:nvPr/>
        </p:nvSpPr>
        <p:spPr>
          <a:xfrm>
            <a:off x="152400" y="813821"/>
            <a:ext cx="7599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 (Media Access Control) Addresses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1E18A1EB-8097-9828-DEA1-93EB6AEE1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80054"/>
            <a:ext cx="8247063" cy="265919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32-bit IP address: </a:t>
            </a:r>
          </a:p>
          <a:p>
            <a:pPr lvl="1">
              <a:defRPr/>
            </a:pPr>
            <a:r>
              <a:rPr lang="en-US" i="1" dirty="0">
                <a:latin typeface="Gill Sans MT" charset="0"/>
              </a:rPr>
              <a:t>network-layer</a:t>
            </a:r>
            <a:r>
              <a:rPr lang="en-US" dirty="0">
                <a:latin typeface="Gill Sans MT" charset="0"/>
              </a:rPr>
              <a:t> address for interface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used for layer 3 (network layer) forwarding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(or LAN or physical or Ethernet) address: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ill Sans MT" charset="0"/>
              </a:rPr>
              <a:t>function:</a:t>
            </a:r>
            <a:r>
              <a:rPr lang="en-US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used ‘locally” to get frame from one interface to another physically-connected interface (same network, in IP-addressing sense)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ill Sans MT" charset="0"/>
              </a:rPr>
              <a:t>48 bit MAC address (for most LANs) burned in NIC ROM, also sometimes software settable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ill Sans MT" charset="0"/>
              </a:rPr>
              <a:t>e.g.: 1A-2F-BB-76-09-AD</a:t>
            </a:r>
          </a:p>
          <a:p>
            <a:pPr lvl="1">
              <a:lnSpc>
                <a:spcPct val="90000"/>
              </a:lnSpc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CFC1015D-A1F1-DD92-2BDB-5F142EB21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9244"/>
            <a:ext cx="3744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hexadecimal (base 16) notation</a:t>
            </a:r>
          </a:p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(each 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  <a:cs typeface="+mn-cs"/>
              </a:rPr>
              <a:t>“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numeral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  <a:cs typeface="+mn-cs"/>
              </a:rPr>
              <a:t>”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 represents 4 bits)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80A4D5-FDC1-D365-2DED-419066608EBE}"/>
              </a:ext>
            </a:extLst>
          </p:cNvPr>
          <p:cNvSpPr txBox="1"/>
          <p:nvPr/>
        </p:nvSpPr>
        <p:spPr>
          <a:xfrm>
            <a:off x="152400" y="5257800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 Address is your SSN, IP address is your Postal 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42438B-7C33-FD6C-6BE6-4DD64EC47056}"/>
              </a:ext>
            </a:extLst>
          </p:cNvPr>
          <p:cNvCxnSpPr/>
          <p:nvPr/>
        </p:nvCxnSpPr>
        <p:spPr>
          <a:xfrm flipH="1" flipV="1">
            <a:off x="7086600" y="3276600"/>
            <a:ext cx="1524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108D14-B49D-2A03-1846-535678839F13}"/>
              </a:ext>
            </a:extLst>
          </p:cNvPr>
          <p:cNvSpPr txBox="1"/>
          <p:nvPr/>
        </p:nvSpPr>
        <p:spPr>
          <a:xfrm>
            <a:off x="8633528" y="3962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know two NICs wont have the same MAC address?</a:t>
            </a:r>
          </a:p>
        </p:txBody>
      </p:sp>
    </p:spTree>
    <p:extLst>
      <p:ext uri="{BB962C8B-B14F-4D97-AF65-F5344CB8AC3E}">
        <p14:creationId xmlns:p14="http://schemas.microsoft.com/office/powerpoint/2010/main" val="50169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2833" y="1346674"/>
            <a:ext cx="6347460" cy="115736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b="1" dirty="0">
                <a:latin typeface="Arial"/>
                <a:cs typeface="Arial"/>
              </a:rPr>
              <a:t>NO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lang="en-US" sz="2000" spc="-15" dirty="0">
                <a:latin typeface="Arial"/>
                <a:cs typeface="Arial"/>
              </a:rPr>
              <a:t>next Friday 11/11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lang="en-US" sz="2000" spc="-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000" spc="-15" dirty="0">
                <a:latin typeface="Arial"/>
                <a:cs typeface="Arial"/>
              </a:rPr>
              <a:t>Might have to also cancel next Monday (11/7)* 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723D080A-30B6-517E-8A3D-619F41338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384" y="3206750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adapter</a:t>
            </a: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35A7C829-9E53-2731-0A29-DDEA2A862C33}"/>
              </a:ext>
            </a:extLst>
          </p:cNvPr>
          <p:cNvSpPr>
            <a:spLocks/>
          </p:cNvSpPr>
          <p:nvPr/>
        </p:nvSpPr>
        <p:spPr bwMode="auto">
          <a:xfrm>
            <a:off x="2450709" y="2578100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Line 19">
            <a:extLst>
              <a:ext uri="{FF2B5EF4-FFF2-40B4-BE49-F238E27FC236}">
                <a16:creationId xmlns:a16="http://schemas.microsoft.com/office/drawing/2014/main" id="{EC0DD37B-B6F8-BB92-0D5D-D4ACC4448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8222" y="3255962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Line 20">
            <a:extLst>
              <a:ext uri="{FF2B5EF4-FFF2-40B4-BE49-F238E27FC236}">
                <a16:creationId xmlns:a16="http://schemas.microsoft.com/office/drawing/2014/main" id="{282A5D90-238C-8F53-7138-A06EBA18F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7997" y="2124075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Line 21">
            <a:extLst>
              <a:ext uri="{FF2B5EF4-FFF2-40B4-BE49-F238E27FC236}">
                <a16:creationId xmlns:a16="http://schemas.microsoft.com/office/drawing/2014/main" id="{7365840F-C1E6-ACFB-EBC4-F96817157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1597" y="3424237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Line 22">
            <a:extLst>
              <a:ext uri="{FF2B5EF4-FFF2-40B4-BE49-F238E27FC236}">
                <a16:creationId xmlns:a16="http://schemas.microsoft.com/office/drawing/2014/main" id="{5BA515DB-94DE-45A4-55A0-936747A219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9897" y="4429125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24">
            <a:extLst>
              <a:ext uri="{FF2B5EF4-FFF2-40B4-BE49-F238E27FC236}">
                <a16:creationId xmlns:a16="http://schemas.microsoft.com/office/drawing/2014/main" id="{86A481D0-B2BC-5215-CE35-A4E5B037B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672" y="1828800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14" name="Line 25">
            <a:extLst>
              <a:ext uri="{FF2B5EF4-FFF2-40B4-BE49-F238E27FC236}">
                <a16:creationId xmlns:a16="http://schemas.microsoft.com/office/drawing/2014/main" id="{4F42AD4C-0B10-4839-7E57-B001FB9EED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7697" y="1968500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Line 26">
            <a:extLst>
              <a:ext uri="{FF2B5EF4-FFF2-40B4-BE49-F238E27FC236}">
                <a16:creationId xmlns:a16="http://schemas.microsoft.com/office/drawing/2014/main" id="{AECDF26F-603E-0F96-44B1-B643C863BD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7097" y="3605212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Text Box 27">
            <a:extLst>
              <a:ext uri="{FF2B5EF4-FFF2-40B4-BE49-F238E27FC236}">
                <a16:creationId xmlns:a16="http://schemas.microsoft.com/office/drawing/2014/main" id="{F8DA89D4-50EB-4A0F-CBB4-630F50DE4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7984" y="3978275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17" name="Line 28">
            <a:extLst>
              <a:ext uri="{FF2B5EF4-FFF2-40B4-BE49-F238E27FC236}">
                <a16:creationId xmlns:a16="http://schemas.microsoft.com/office/drawing/2014/main" id="{2559235D-DEF9-BABA-253A-41D827B14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3084" y="4983162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" name="Text Box 29">
            <a:extLst>
              <a:ext uri="{FF2B5EF4-FFF2-40B4-BE49-F238E27FC236}">
                <a16:creationId xmlns:a16="http://schemas.microsoft.com/office/drawing/2014/main" id="{2DF32BA8-F676-4D3D-4218-F23875E1F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359" y="48672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19" name="Line 30">
            <a:extLst>
              <a:ext uri="{FF2B5EF4-FFF2-40B4-BE49-F238E27FC236}">
                <a16:creationId xmlns:a16="http://schemas.microsoft.com/office/drawing/2014/main" id="{E26B6644-4A08-099E-8A42-0A656B032A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4722" y="3411537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0CFB5643-A6F7-7612-3F51-8D6FFF76F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47" y="3786187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id="{2EC031DB-F83C-6705-1ED2-1699CAE5E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4897" y="2936875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(wired or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wireless)</a:t>
            </a:r>
          </a:p>
        </p:txBody>
      </p:sp>
      <p:sp>
        <p:nvSpPr>
          <p:cNvPr id="22" name="Rectangle 37">
            <a:extLst>
              <a:ext uri="{FF2B5EF4-FFF2-40B4-BE49-F238E27FC236}">
                <a16:creationId xmlns:a16="http://schemas.microsoft.com/office/drawing/2014/main" id="{01DC7A09-3B81-6D6D-4235-CC44075C5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884" y="3257550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23" name="Group 51">
            <a:extLst>
              <a:ext uri="{FF2B5EF4-FFF2-40B4-BE49-F238E27FC236}">
                <a16:creationId xmlns:a16="http://schemas.microsoft.com/office/drawing/2014/main" id="{84B70ABB-2C46-7AA5-2063-C6721B4858E0}"/>
              </a:ext>
            </a:extLst>
          </p:cNvPr>
          <p:cNvGrpSpPr>
            <a:grpSpLocks/>
          </p:cNvGrpSpPr>
          <p:nvPr/>
        </p:nvGrpSpPr>
        <p:grpSpPr bwMode="auto">
          <a:xfrm>
            <a:off x="721922" y="2878137"/>
            <a:ext cx="922337" cy="658813"/>
            <a:chOff x="267" y="2244"/>
            <a:chExt cx="581" cy="415"/>
          </a:xfrm>
        </p:grpSpPr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39F83FC4-3814-4973-6E55-99DE08C968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5" name="Group 38">
              <a:extLst>
                <a:ext uri="{FF2B5EF4-FFF2-40B4-BE49-F238E27FC236}">
                  <a16:creationId xmlns:a16="http://schemas.microsoft.com/office/drawing/2014/main" id="{AC3E4AC2-01EC-DB60-41F6-B11455587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26" name="Picture 39" descr="desktop_computer_stylized_medium">
                <a:extLst>
                  <a:ext uri="{FF2B5EF4-FFF2-40B4-BE49-F238E27FC236}">
                    <a16:creationId xmlns:a16="http://schemas.microsoft.com/office/drawing/2014/main" id="{632FEE4F-EEBA-2E89-F7D5-9C43FAD808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F5BD9CAB-31FE-F2B4-4E36-305BDE8C9C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31" name="Group 50">
            <a:extLst>
              <a:ext uri="{FF2B5EF4-FFF2-40B4-BE49-F238E27FC236}">
                <a16:creationId xmlns:a16="http://schemas.microsoft.com/office/drawing/2014/main" id="{979B98B2-EEF8-3C8E-F4B3-E6DDC9F97F7F}"/>
              </a:ext>
            </a:extLst>
          </p:cNvPr>
          <p:cNvGrpSpPr>
            <a:grpSpLocks/>
          </p:cNvGrpSpPr>
          <p:nvPr/>
        </p:nvGrpSpPr>
        <p:grpSpPr bwMode="auto">
          <a:xfrm>
            <a:off x="3042847" y="4875212"/>
            <a:ext cx="812800" cy="833438"/>
            <a:chOff x="1729" y="3502"/>
            <a:chExt cx="512" cy="525"/>
          </a:xfrm>
        </p:grpSpPr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A658E4F9-AB46-AD3F-7B32-A7DF96FE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35" name="Group 41">
              <a:extLst>
                <a:ext uri="{FF2B5EF4-FFF2-40B4-BE49-F238E27FC236}">
                  <a16:creationId xmlns:a16="http://schemas.microsoft.com/office/drawing/2014/main" id="{B1058BB5-E98F-E917-9ADA-2314E0E70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36" name="Picture 42" descr="desktop_computer_stylized_medium">
                <a:extLst>
                  <a:ext uri="{FF2B5EF4-FFF2-40B4-BE49-F238E27FC236}">
                    <a16:creationId xmlns:a16="http://schemas.microsoft.com/office/drawing/2014/main" id="{6501731F-8A28-D871-6ACD-D020EF3F78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Freeform 43">
                <a:extLst>
                  <a:ext uri="{FF2B5EF4-FFF2-40B4-BE49-F238E27FC236}">
                    <a16:creationId xmlns:a16="http://schemas.microsoft.com/office/drawing/2014/main" id="{71DEBB79-A564-4336-E4D1-21FBA9018DB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38" name="Group 52">
            <a:extLst>
              <a:ext uri="{FF2B5EF4-FFF2-40B4-BE49-F238E27FC236}">
                <a16:creationId xmlns:a16="http://schemas.microsoft.com/office/drawing/2014/main" id="{7CA7EE3F-6169-9DD3-95CE-1E5429D5FA2F}"/>
              </a:ext>
            </a:extLst>
          </p:cNvPr>
          <p:cNvGrpSpPr>
            <a:grpSpLocks/>
          </p:cNvGrpSpPr>
          <p:nvPr/>
        </p:nvGrpSpPr>
        <p:grpSpPr bwMode="auto">
          <a:xfrm>
            <a:off x="3068247" y="1341437"/>
            <a:ext cx="812800" cy="776288"/>
            <a:chOff x="1745" y="1276"/>
            <a:chExt cx="512" cy="489"/>
          </a:xfrm>
        </p:grpSpPr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54BFE8BF-15B7-1A14-0756-39F2D2696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40" name="Group 44">
              <a:extLst>
                <a:ext uri="{FF2B5EF4-FFF2-40B4-BE49-F238E27FC236}">
                  <a16:creationId xmlns:a16="http://schemas.microsoft.com/office/drawing/2014/main" id="{DD0772F6-9AF4-3528-00F7-3C7EEAD37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41" name="Picture 45" descr="desktop_computer_stylized_medium">
                <a:extLst>
                  <a:ext uri="{FF2B5EF4-FFF2-40B4-BE49-F238E27FC236}">
                    <a16:creationId xmlns:a16="http://schemas.microsoft.com/office/drawing/2014/main" id="{5217822C-6F80-F72A-AD5F-52089F843B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Freeform 46">
                <a:extLst>
                  <a:ext uri="{FF2B5EF4-FFF2-40B4-BE49-F238E27FC236}">
                    <a16:creationId xmlns:a16="http://schemas.microsoft.com/office/drawing/2014/main" id="{F26BA899-175B-DBED-2971-F488908F05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43" name="Group 53">
            <a:extLst>
              <a:ext uri="{FF2B5EF4-FFF2-40B4-BE49-F238E27FC236}">
                <a16:creationId xmlns:a16="http://schemas.microsoft.com/office/drawing/2014/main" id="{2D6C5207-9E16-B1D3-768A-DFEB2234AA2E}"/>
              </a:ext>
            </a:extLst>
          </p:cNvPr>
          <p:cNvGrpSpPr>
            <a:grpSpLocks/>
          </p:cNvGrpSpPr>
          <p:nvPr/>
        </p:nvGrpSpPr>
        <p:grpSpPr bwMode="auto">
          <a:xfrm>
            <a:off x="5166922" y="3152775"/>
            <a:ext cx="812800" cy="658812"/>
            <a:chOff x="3067" y="2417"/>
            <a:chExt cx="512" cy="415"/>
          </a:xfrm>
        </p:grpSpPr>
        <p:sp>
          <p:nvSpPr>
            <p:cNvPr id="44" name="Rectangle 35">
              <a:extLst>
                <a:ext uri="{FF2B5EF4-FFF2-40B4-BE49-F238E27FC236}">
                  <a16:creationId xmlns:a16="http://schemas.microsoft.com/office/drawing/2014/main" id="{7384B940-5B18-C96E-13B1-B93580BBB1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45" name="Group 47">
              <a:extLst>
                <a:ext uri="{FF2B5EF4-FFF2-40B4-BE49-F238E27FC236}">
                  <a16:creationId xmlns:a16="http://schemas.microsoft.com/office/drawing/2014/main" id="{52897C89-CAC9-6DBC-43F7-69F7A52F34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46" name="Picture 48" descr="desktop_computer_stylized_medium">
                <a:extLst>
                  <a:ext uri="{FF2B5EF4-FFF2-40B4-BE49-F238E27FC236}">
                    <a16:creationId xmlns:a16="http://schemas.microsoft.com/office/drawing/2014/main" id="{23D295CC-7870-7F4B-7383-6F750CB09B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Freeform 49">
                <a:extLst>
                  <a:ext uri="{FF2B5EF4-FFF2-40B4-BE49-F238E27FC236}">
                    <a16:creationId xmlns:a16="http://schemas.microsoft.com/office/drawing/2014/main" id="{B9DD0A16-2172-1599-D230-8FDADB80BD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74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8AA0B3-D183-04B2-AAC6-77D91166256D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65697-077C-AC10-2CB4-124FBD0DAEF2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B369D-85E3-18C2-D44B-36304A9345A6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59406-6277-8FDC-0747-BC4A87FCD53B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054029-484A-37F2-B5C2-997A13CBAE6C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2328-81F8-FA00-2C9C-BD90DD7A0D92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61330-B35A-640B-2847-3430A139DB4C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B1C3DA-89ED-07F9-488F-7CECB460342B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56A4D2-C517-CB5F-4112-DD5C010EC691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2A88E-4623-4E94-C026-43815BB0C08A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3249D2-267D-0DE6-D5F8-6F4AEBF6806E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188C2-4526-D89C-AD3D-D9CF5D736CD6}"/>
              </a:ext>
            </a:extLst>
          </p:cNvPr>
          <p:cNvSpPr txBox="1"/>
          <p:nvPr/>
        </p:nvSpPr>
        <p:spPr>
          <a:xfrm>
            <a:off x="6666597" y="417739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a copper wire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BCBCB-674D-250B-5D8B-0B01B899090F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80CCDE-A0A6-863A-38E8-361DDA6DD125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B96E9-D54C-F280-33CB-2E7818D83B34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6B740FD-1FB3-7276-D011-08A171B3A6E0}"/>
                  </a:ext>
                </a:extLst>
              </p14:cNvPr>
              <p14:cNvContentPartPr/>
              <p14:nvPr/>
            </p14:nvContentPartPr>
            <p14:xfrm>
              <a:off x="381000" y="4080645"/>
              <a:ext cx="5582520" cy="774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B740FD-1FB3-7276-D011-08A171B3A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000" y="4017645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42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9B57A-C261-6F55-27A1-6C2A8620C8EE}"/>
              </a:ext>
            </a:extLst>
          </p:cNvPr>
          <p:cNvSpPr txBox="1"/>
          <p:nvPr/>
        </p:nvSpPr>
        <p:spPr>
          <a:xfrm>
            <a:off x="2286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link layer is responsible for the </a:t>
            </a:r>
            <a:r>
              <a:rPr lang="en-US" b="1" dirty="0"/>
              <a:t>actual node-to-node delivery </a:t>
            </a:r>
            <a:r>
              <a:rPr lang="en-US" dirty="0"/>
              <a:t>of data and ensure error-free transmission of information</a:t>
            </a:r>
          </a:p>
        </p:txBody>
      </p:sp>
      <p:sp>
        <p:nvSpPr>
          <p:cNvPr id="469" name="Rectangle 3">
            <a:extLst>
              <a:ext uri="{FF2B5EF4-FFF2-40B4-BE49-F238E27FC236}">
                <a16:creationId xmlns:a16="http://schemas.microsoft.com/office/drawing/2014/main" id="{C7ACBBFA-60B3-12BB-FEEA-C5DBCC949B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4267200" cy="4062651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terminology: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hosts and routers: </a:t>
            </a:r>
            <a:r>
              <a:rPr lang="en-US" sz="2400" b="1" dirty="0">
                <a:solidFill>
                  <a:srgbClr val="CC0000"/>
                </a:solidFill>
                <a:latin typeface="Gill Sans MT" charset="0"/>
                <a:cs typeface="+mn-cs"/>
              </a:rPr>
              <a:t>nodes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channels that connect adjacent nodes along communication path: </a:t>
            </a:r>
            <a:r>
              <a:rPr lang="en-US" sz="2400" b="1" dirty="0">
                <a:solidFill>
                  <a:srgbClr val="CC0000"/>
                </a:solidFill>
                <a:latin typeface="Gill Sans MT" charset="0"/>
                <a:cs typeface="+mn-cs"/>
              </a:rPr>
              <a:t>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wired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LANs</a:t>
            </a:r>
            <a:endParaRPr lang="en-US" b="1" dirty="0">
              <a:solidFill>
                <a:srgbClr val="FF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layer-2 packet: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frame,</a:t>
            </a:r>
            <a:r>
              <a:rPr lang="en-US" sz="2400" b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encapsulates </a:t>
            </a:r>
            <a:r>
              <a:rPr lang="en-US" sz="2400" b="1" dirty="0">
                <a:latin typeface="Gill Sans MT" charset="0"/>
                <a:cs typeface="+mn-cs"/>
              </a:rPr>
              <a:t>datagram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70" name="Text Box 467">
            <a:extLst>
              <a:ext uri="{FF2B5EF4-FFF2-40B4-BE49-F238E27FC236}">
                <a16:creationId xmlns:a16="http://schemas.microsoft.com/office/drawing/2014/main" id="{27FD40D0-E441-F010-2711-236A2E344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4" y="5376928"/>
            <a:ext cx="4881563" cy="1044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data-link layer</a:t>
            </a:r>
            <a:r>
              <a:rPr lang="en-US" sz="2400" i="0" dirty="0">
                <a:latin typeface="Gill Sans MT" charset="0"/>
                <a:cs typeface="+mn-cs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to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physically adjacent</a:t>
            </a:r>
            <a:r>
              <a:rPr lang="en-US" sz="2400" i="0" dirty="0">
                <a:latin typeface="Gill Sans MT" charset="0"/>
                <a:cs typeface="+mn-cs"/>
              </a:rPr>
              <a:t> node over a link</a:t>
            </a:r>
            <a:endParaRPr lang="en-US" i="0" dirty="0">
              <a:latin typeface="Gill Sans MT" charset="0"/>
              <a:cs typeface="+mn-cs"/>
            </a:endParaRPr>
          </a:p>
        </p:txBody>
      </p:sp>
      <p:sp>
        <p:nvSpPr>
          <p:cNvPr id="471" name="Freeform 415">
            <a:extLst>
              <a:ext uri="{FF2B5EF4-FFF2-40B4-BE49-F238E27FC236}">
                <a16:creationId xmlns:a16="http://schemas.microsoft.com/office/drawing/2014/main" id="{CA4D461D-B2CC-21F9-2352-A4999B44DA5E}"/>
              </a:ext>
            </a:extLst>
          </p:cNvPr>
          <p:cNvSpPr>
            <a:spLocks/>
          </p:cNvSpPr>
          <p:nvPr/>
        </p:nvSpPr>
        <p:spPr bwMode="auto">
          <a:xfrm>
            <a:off x="6962775" y="4178300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2" name="Freeform 416">
            <a:extLst>
              <a:ext uri="{FF2B5EF4-FFF2-40B4-BE49-F238E27FC236}">
                <a16:creationId xmlns:a16="http://schemas.microsoft.com/office/drawing/2014/main" id="{5C88F9C5-95E4-877B-0CCD-561D4734DB97}"/>
              </a:ext>
            </a:extLst>
          </p:cNvPr>
          <p:cNvSpPr>
            <a:spLocks/>
          </p:cNvSpPr>
          <p:nvPr/>
        </p:nvSpPr>
        <p:spPr bwMode="auto">
          <a:xfrm>
            <a:off x="6981825" y="2668014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3" name="Freeform 417">
            <a:extLst>
              <a:ext uri="{FF2B5EF4-FFF2-40B4-BE49-F238E27FC236}">
                <a16:creationId xmlns:a16="http://schemas.microsoft.com/office/drawing/2014/main" id="{358EDA46-3026-08E0-28DF-A11FBA256C47}"/>
              </a:ext>
            </a:extLst>
          </p:cNvPr>
          <p:cNvSpPr>
            <a:spLocks/>
          </p:cNvSpPr>
          <p:nvPr/>
        </p:nvSpPr>
        <p:spPr bwMode="auto">
          <a:xfrm>
            <a:off x="5160963" y="2360613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4" name="Group 418">
            <a:extLst>
              <a:ext uri="{FF2B5EF4-FFF2-40B4-BE49-F238E27FC236}">
                <a16:creationId xmlns:a16="http://schemas.microsoft.com/office/drawing/2014/main" id="{543D4151-336A-0B4A-5483-CF9C9E8B853F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3625850"/>
            <a:ext cx="1458912" cy="933450"/>
            <a:chOff x="2889" y="1631"/>
            <a:chExt cx="980" cy="743"/>
          </a:xfrm>
        </p:grpSpPr>
        <p:sp>
          <p:nvSpPr>
            <p:cNvPr id="475" name="Rectangle 419">
              <a:extLst>
                <a:ext uri="{FF2B5EF4-FFF2-40B4-BE49-F238E27FC236}">
                  <a16:creationId xmlns:a16="http://schemas.microsoft.com/office/drawing/2014/main" id="{A9C4C288-344D-D91B-86B4-2FE51013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6" name="AutoShape 420">
              <a:extLst>
                <a:ext uri="{FF2B5EF4-FFF2-40B4-BE49-F238E27FC236}">
                  <a16:creationId xmlns:a16="http://schemas.microsoft.com/office/drawing/2014/main" id="{BE7C5CFE-5BB0-2231-55AF-133263CE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477" name="Line 421">
            <a:extLst>
              <a:ext uri="{FF2B5EF4-FFF2-40B4-BE49-F238E27FC236}">
                <a16:creationId xmlns:a16="http://schemas.microsoft.com/office/drawing/2014/main" id="{66D288A0-810F-00A8-3B9D-0FBD4AD32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8" y="4464050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8" name="Line 422">
            <a:extLst>
              <a:ext uri="{FF2B5EF4-FFF2-40B4-BE49-F238E27FC236}">
                <a16:creationId xmlns:a16="http://schemas.microsoft.com/office/drawing/2014/main" id="{67B97380-F9ED-82F2-FCF6-830BBDB64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4384675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9" name="Line 423">
            <a:extLst>
              <a:ext uri="{FF2B5EF4-FFF2-40B4-BE49-F238E27FC236}">
                <a16:creationId xmlns:a16="http://schemas.microsoft.com/office/drawing/2014/main" id="{E255AF5A-025D-EEAD-3349-E67B53F2BA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8263" y="4470400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0" name="Line 424">
            <a:extLst>
              <a:ext uri="{FF2B5EF4-FFF2-40B4-BE49-F238E27FC236}">
                <a16:creationId xmlns:a16="http://schemas.microsoft.com/office/drawing/2014/main" id="{3009A850-AF6A-889F-0798-6EA976587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6513" y="4391025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1" name="Line 425">
            <a:extLst>
              <a:ext uri="{FF2B5EF4-FFF2-40B4-BE49-F238E27FC236}">
                <a16:creationId xmlns:a16="http://schemas.microsoft.com/office/drawing/2014/main" id="{2DCBFDC4-218C-B162-EF91-EFFFEE602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1788" y="3238500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2" name="Freeform 427">
            <a:extLst>
              <a:ext uri="{FF2B5EF4-FFF2-40B4-BE49-F238E27FC236}">
                <a16:creationId xmlns:a16="http://schemas.microsoft.com/office/drawing/2014/main" id="{ED3C3718-0E66-FB52-4D18-030E95DD5254}"/>
              </a:ext>
            </a:extLst>
          </p:cNvPr>
          <p:cNvSpPr>
            <a:spLocks/>
          </p:cNvSpPr>
          <p:nvPr/>
        </p:nvSpPr>
        <p:spPr bwMode="auto">
          <a:xfrm>
            <a:off x="5456238" y="5029200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Line 428">
            <a:extLst>
              <a:ext uri="{FF2B5EF4-FFF2-40B4-BE49-F238E27FC236}">
                <a16:creationId xmlns:a16="http://schemas.microsoft.com/office/drawing/2014/main" id="{E116D9DA-C684-FC63-F8AB-DAE33A6799C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804150" y="5810251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4" name="Line 429">
            <a:extLst>
              <a:ext uri="{FF2B5EF4-FFF2-40B4-BE49-F238E27FC236}">
                <a16:creationId xmlns:a16="http://schemas.microsoft.com/office/drawing/2014/main" id="{975AF8C6-7B47-2F28-0B8B-6AAEEB568E50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7950200" y="6091238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5" name="Line 430">
            <a:extLst>
              <a:ext uri="{FF2B5EF4-FFF2-40B4-BE49-F238E27FC236}">
                <a16:creationId xmlns:a16="http://schemas.microsoft.com/office/drawing/2014/main" id="{FFA5CE29-D5C7-8420-8A7A-1425C5D72F49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166474" y="5736851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6" name="Line 431">
            <a:extLst>
              <a:ext uri="{FF2B5EF4-FFF2-40B4-BE49-F238E27FC236}">
                <a16:creationId xmlns:a16="http://schemas.microsoft.com/office/drawing/2014/main" id="{8BFE7D09-512F-819B-4731-0A78AD048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788" y="5348288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7" name="Line 432">
            <a:extLst>
              <a:ext uri="{FF2B5EF4-FFF2-40B4-BE49-F238E27FC236}">
                <a16:creationId xmlns:a16="http://schemas.microsoft.com/office/drawing/2014/main" id="{72A0920A-58A7-8C13-0585-E61B6DFDA3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6075" y="5335588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8" name="Line 433">
            <a:extLst>
              <a:ext uri="{FF2B5EF4-FFF2-40B4-BE49-F238E27FC236}">
                <a16:creationId xmlns:a16="http://schemas.microsoft.com/office/drawing/2014/main" id="{A0A51398-C7C6-E5DC-9592-32BEAB05EB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8938" y="5627688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9" name="Line 435">
            <a:extLst>
              <a:ext uri="{FF2B5EF4-FFF2-40B4-BE49-F238E27FC236}">
                <a16:creationId xmlns:a16="http://schemas.microsoft.com/office/drawing/2014/main" id="{2C9DF596-59C3-233C-81A2-FD2D41B04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5424488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0" name="Line 436">
            <a:extLst>
              <a:ext uri="{FF2B5EF4-FFF2-40B4-BE49-F238E27FC236}">
                <a16:creationId xmlns:a16="http://schemas.microsoft.com/office/drawing/2014/main" id="{F5568907-1517-C3A7-2C73-5EC568A4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0724" y="5603273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1" name="Line 439">
            <a:extLst>
              <a:ext uri="{FF2B5EF4-FFF2-40B4-BE49-F238E27FC236}">
                <a16:creationId xmlns:a16="http://schemas.microsoft.com/office/drawing/2014/main" id="{B523D47F-0670-43BF-C9A4-699AB8911F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7493" y="5721349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2" name="Line 440">
            <a:extLst>
              <a:ext uri="{FF2B5EF4-FFF2-40B4-BE49-F238E27FC236}">
                <a16:creationId xmlns:a16="http://schemas.microsoft.com/office/drawing/2014/main" id="{7A3CC79D-504F-FB48-6C93-B18108C642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727" y="5659375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3" name="Line 441">
            <a:extLst>
              <a:ext uri="{FF2B5EF4-FFF2-40B4-BE49-F238E27FC236}">
                <a16:creationId xmlns:a16="http://schemas.microsoft.com/office/drawing/2014/main" id="{C29C4E15-3B75-BF12-3629-0C32C22BF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0639" y="5654276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4" name="Line 443">
            <a:extLst>
              <a:ext uri="{FF2B5EF4-FFF2-40B4-BE49-F238E27FC236}">
                <a16:creationId xmlns:a16="http://schemas.microsoft.com/office/drawing/2014/main" id="{02A62F5B-6F25-D75C-47E2-3BCA35210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3" y="4173538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5" name="Line 444">
            <a:extLst>
              <a:ext uri="{FF2B5EF4-FFF2-40B4-BE49-F238E27FC236}">
                <a16:creationId xmlns:a16="http://schemas.microsoft.com/office/drawing/2014/main" id="{4FF6B784-1FAB-2239-E345-9AE242F15E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863" y="3143250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6" name="Line 445">
            <a:extLst>
              <a:ext uri="{FF2B5EF4-FFF2-40B4-BE49-F238E27FC236}">
                <a16:creationId xmlns:a16="http://schemas.microsoft.com/office/drawing/2014/main" id="{95E667DE-5C33-5544-5FBD-EEC8C66F5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413" y="3326488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7" name="Line 446">
            <a:extLst>
              <a:ext uri="{FF2B5EF4-FFF2-40B4-BE49-F238E27FC236}">
                <a16:creationId xmlns:a16="http://schemas.microsoft.com/office/drawing/2014/main" id="{A4B37149-59BC-3898-54CB-9D007D17C7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863" y="3213100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8" name="Line 447">
            <a:extLst>
              <a:ext uri="{FF2B5EF4-FFF2-40B4-BE49-F238E27FC236}">
                <a16:creationId xmlns:a16="http://schemas.microsoft.com/office/drawing/2014/main" id="{E7E47B23-7985-CEDD-6B29-9F815C3FE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0988" y="3211513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9" name="Line 448">
            <a:extLst>
              <a:ext uri="{FF2B5EF4-FFF2-40B4-BE49-F238E27FC236}">
                <a16:creationId xmlns:a16="http://schemas.microsoft.com/office/drawing/2014/main" id="{6CF53511-9BF5-6B65-C96D-83185D81E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4913" y="3517900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0" name="Line 449">
            <a:extLst>
              <a:ext uri="{FF2B5EF4-FFF2-40B4-BE49-F238E27FC236}">
                <a16:creationId xmlns:a16="http://schemas.microsoft.com/office/drawing/2014/main" id="{A9C738B9-7C6B-731E-379F-E2D8FDE5A9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9938" y="4384675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1" name="Line 450">
            <a:extLst>
              <a:ext uri="{FF2B5EF4-FFF2-40B4-BE49-F238E27FC236}">
                <a16:creationId xmlns:a16="http://schemas.microsoft.com/office/drawing/2014/main" id="{52670CDE-CA72-6E16-C673-B699C805F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8950" y="3508375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2" name="Line 451">
            <a:extLst>
              <a:ext uri="{FF2B5EF4-FFF2-40B4-BE49-F238E27FC236}">
                <a16:creationId xmlns:a16="http://schemas.microsoft.com/office/drawing/2014/main" id="{C63347C8-7534-3979-F331-ED3EA3BD2A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4875" y="3584575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3" name="Line 452">
            <a:extLst>
              <a:ext uri="{FF2B5EF4-FFF2-40B4-BE49-F238E27FC236}">
                <a16:creationId xmlns:a16="http://schemas.microsoft.com/office/drawing/2014/main" id="{D1016A43-A069-FF51-977D-89DA573C98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7013" y="3584575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4" name="Line 541">
            <a:extLst>
              <a:ext uri="{FF2B5EF4-FFF2-40B4-BE49-F238E27FC236}">
                <a16:creationId xmlns:a16="http://schemas.microsoft.com/office/drawing/2014/main" id="{AEFF6905-6FF9-CEC5-72D0-4FEB94D1E3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4725988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05" name="Group 590">
            <a:extLst>
              <a:ext uri="{FF2B5EF4-FFF2-40B4-BE49-F238E27FC236}">
                <a16:creationId xmlns:a16="http://schemas.microsoft.com/office/drawing/2014/main" id="{E342ECCD-7377-DF51-AF0A-98375C4309B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34050" y="5184775"/>
            <a:ext cx="414337" cy="373063"/>
            <a:chOff x="2839" y="3501"/>
            <a:chExt cx="755" cy="803"/>
          </a:xfrm>
        </p:grpSpPr>
        <p:pic>
          <p:nvPicPr>
            <p:cNvPr id="506" name="Picture 591" descr="desktop_computer_stylized_medium">
              <a:extLst>
                <a:ext uri="{FF2B5EF4-FFF2-40B4-BE49-F238E27FC236}">
                  <a16:creationId xmlns:a16="http://schemas.microsoft.com/office/drawing/2014/main" id="{9B4A74FB-E1AA-4DBF-2C2A-383DDF853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7" name="Freeform 592">
              <a:extLst>
                <a:ext uri="{FF2B5EF4-FFF2-40B4-BE49-F238E27FC236}">
                  <a16:creationId xmlns:a16="http://schemas.microsoft.com/office/drawing/2014/main" id="{64AF21BE-14E6-E815-8880-035456B32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08" name="Group 593">
            <a:extLst>
              <a:ext uri="{FF2B5EF4-FFF2-40B4-BE49-F238E27FC236}">
                <a16:creationId xmlns:a16="http://schemas.microsoft.com/office/drawing/2014/main" id="{654FBC2B-394B-61A0-FECA-78B9EAAAD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16550" y="5605463"/>
            <a:ext cx="482600" cy="406400"/>
            <a:chOff x="2839" y="3501"/>
            <a:chExt cx="755" cy="803"/>
          </a:xfrm>
        </p:grpSpPr>
        <p:pic>
          <p:nvPicPr>
            <p:cNvPr id="509" name="Picture 594" descr="desktop_computer_stylized_medium">
              <a:extLst>
                <a:ext uri="{FF2B5EF4-FFF2-40B4-BE49-F238E27FC236}">
                  <a16:creationId xmlns:a16="http://schemas.microsoft.com/office/drawing/2014/main" id="{E9352819-B779-5CBF-0F00-D1E60C11C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0" name="Freeform 595">
              <a:extLst>
                <a:ext uri="{FF2B5EF4-FFF2-40B4-BE49-F238E27FC236}">
                  <a16:creationId xmlns:a16="http://schemas.microsoft.com/office/drawing/2014/main" id="{371A46BB-3806-573F-D8F6-329F70641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11" name="Group 596">
            <a:extLst>
              <a:ext uri="{FF2B5EF4-FFF2-40B4-BE49-F238E27FC236}">
                <a16:creationId xmlns:a16="http://schemas.microsoft.com/office/drawing/2014/main" id="{5EC9573D-464D-83DD-032A-9E2FF55780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94388" y="5907088"/>
            <a:ext cx="427037" cy="349250"/>
            <a:chOff x="2839" y="3501"/>
            <a:chExt cx="755" cy="803"/>
          </a:xfrm>
        </p:grpSpPr>
        <p:pic>
          <p:nvPicPr>
            <p:cNvPr id="512" name="Picture 597" descr="desktop_computer_stylized_medium">
              <a:extLst>
                <a:ext uri="{FF2B5EF4-FFF2-40B4-BE49-F238E27FC236}">
                  <a16:creationId xmlns:a16="http://schemas.microsoft.com/office/drawing/2014/main" id="{614DA16A-847F-08A8-3A4C-5A4D1EB03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" name="Freeform 598">
              <a:extLst>
                <a:ext uri="{FF2B5EF4-FFF2-40B4-BE49-F238E27FC236}">
                  <a16:creationId xmlns:a16="http://schemas.microsoft.com/office/drawing/2014/main" id="{68D5886D-6B26-7133-B9B3-61A406748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14" name="Group 599">
            <a:extLst>
              <a:ext uri="{FF2B5EF4-FFF2-40B4-BE49-F238E27FC236}">
                <a16:creationId xmlns:a16="http://schemas.microsoft.com/office/drawing/2014/main" id="{89DE4196-C6AC-FFC1-0EE6-94F623125213}"/>
              </a:ext>
            </a:extLst>
          </p:cNvPr>
          <p:cNvGrpSpPr>
            <a:grpSpLocks/>
          </p:cNvGrpSpPr>
          <p:nvPr/>
        </p:nvGrpSpPr>
        <p:grpSpPr bwMode="auto">
          <a:xfrm>
            <a:off x="6508750" y="5889625"/>
            <a:ext cx="427037" cy="350838"/>
            <a:chOff x="2839" y="3501"/>
            <a:chExt cx="755" cy="803"/>
          </a:xfrm>
        </p:grpSpPr>
        <p:pic>
          <p:nvPicPr>
            <p:cNvPr id="515" name="Picture 600" descr="desktop_computer_stylized_medium">
              <a:extLst>
                <a:ext uri="{FF2B5EF4-FFF2-40B4-BE49-F238E27FC236}">
                  <a16:creationId xmlns:a16="http://schemas.microsoft.com/office/drawing/2014/main" id="{6A1893D3-EAB9-9EF1-E269-B40D13C87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6" name="Freeform 601">
              <a:extLst>
                <a:ext uri="{FF2B5EF4-FFF2-40B4-BE49-F238E27FC236}">
                  <a16:creationId xmlns:a16="http://schemas.microsoft.com/office/drawing/2014/main" id="{869474B6-124A-0E78-960E-5D34FA675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17" name="Picture 603" descr="car_icon_small">
            <a:extLst>
              <a:ext uri="{FF2B5EF4-FFF2-40B4-BE49-F238E27FC236}">
                <a16:creationId xmlns:a16="http://schemas.microsoft.com/office/drawing/2014/main" id="{3676133C-0797-49D8-193A-DC74276B4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40" y="2454333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8" name="Group 652">
            <a:extLst>
              <a:ext uri="{FF2B5EF4-FFF2-40B4-BE49-F238E27FC236}">
                <a16:creationId xmlns:a16="http://schemas.microsoft.com/office/drawing/2014/main" id="{1B7416C0-D63C-0063-83CB-0497B7C75D79}"/>
              </a:ext>
            </a:extLst>
          </p:cNvPr>
          <p:cNvGrpSpPr>
            <a:grpSpLocks/>
          </p:cNvGrpSpPr>
          <p:nvPr/>
        </p:nvGrpSpPr>
        <p:grpSpPr bwMode="auto">
          <a:xfrm>
            <a:off x="5572125" y="2197100"/>
            <a:ext cx="415925" cy="385763"/>
            <a:chOff x="2751" y="1851"/>
            <a:chExt cx="462" cy="478"/>
          </a:xfrm>
        </p:grpSpPr>
        <p:pic>
          <p:nvPicPr>
            <p:cNvPr id="519" name="Picture 653" descr="iphone_stylized_small">
              <a:extLst>
                <a:ext uri="{FF2B5EF4-FFF2-40B4-BE49-F238E27FC236}">
                  <a16:creationId xmlns:a16="http://schemas.microsoft.com/office/drawing/2014/main" id="{87A46975-BC53-ED10-7D35-638A922B1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0" name="Picture 654" descr="antenna_radiation_stylized">
              <a:extLst>
                <a:ext uri="{FF2B5EF4-FFF2-40B4-BE49-F238E27FC236}">
                  <a16:creationId xmlns:a16="http://schemas.microsoft.com/office/drawing/2014/main" id="{FE70B0C9-0AD0-A209-DD0B-0B8E50B65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" name="Line 693">
            <a:extLst>
              <a:ext uri="{FF2B5EF4-FFF2-40B4-BE49-F238E27FC236}">
                <a16:creationId xmlns:a16="http://schemas.microsoft.com/office/drawing/2014/main" id="{7ABCB6DE-871B-DBD9-016F-406CC3A2C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4213" y="3506787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22" name="Group 776">
            <a:extLst>
              <a:ext uri="{FF2B5EF4-FFF2-40B4-BE49-F238E27FC236}">
                <a16:creationId xmlns:a16="http://schemas.microsoft.com/office/drawing/2014/main" id="{FE715111-DF7E-0A6C-1F03-C3964BC4042D}"/>
              </a:ext>
            </a:extLst>
          </p:cNvPr>
          <p:cNvGrpSpPr>
            <a:grpSpLocks/>
          </p:cNvGrpSpPr>
          <p:nvPr/>
        </p:nvGrpSpPr>
        <p:grpSpPr bwMode="auto">
          <a:xfrm>
            <a:off x="5570538" y="4151313"/>
            <a:ext cx="506412" cy="352425"/>
            <a:chOff x="2967" y="478"/>
            <a:chExt cx="788" cy="625"/>
          </a:xfrm>
        </p:grpSpPr>
        <p:pic>
          <p:nvPicPr>
            <p:cNvPr id="523" name="Picture 777" descr="access_point_stylized_small">
              <a:extLst>
                <a:ext uri="{FF2B5EF4-FFF2-40B4-BE49-F238E27FC236}">
                  <a16:creationId xmlns:a16="http://schemas.microsoft.com/office/drawing/2014/main" id="{11E00398-C2C6-ADCC-01C1-6F710FA66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4" name="Picture 778" descr="antenna_radiation_stylized">
              <a:extLst>
                <a:ext uri="{FF2B5EF4-FFF2-40B4-BE49-F238E27FC236}">
                  <a16:creationId xmlns:a16="http://schemas.microsoft.com/office/drawing/2014/main" id="{8AA39F9E-CC9D-2F8F-3E12-93C5CDDD5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5" name="Group 779">
            <a:extLst>
              <a:ext uri="{FF2B5EF4-FFF2-40B4-BE49-F238E27FC236}">
                <a16:creationId xmlns:a16="http://schemas.microsoft.com/office/drawing/2014/main" id="{60C4AD7C-CD17-C298-9051-38AB5FA17EC2}"/>
              </a:ext>
            </a:extLst>
          </p:cNvPr>
          <p:cNvGrpSpPr>
            <a:grpSpLocks/>
          </p:cNvGrpSpPr>
          <p:nvPr/>
        </p:nvGrpSpPr>
        <p:grpSpPr bwMode="auto">
          <a:xfrm>
            <a:off x="7091363" y="5654675"/>
            <a:ext cx="563562" cy="420688"/>
            <a:chOff x="2967" y="478"/>
            <a:chExt cx="788" cy="625"/>
          </a:xfrm>
        </p:grpSpPr>
        <p:pic>
          <p:nvPicPr>
            <p:cNvPr id="526" name="Picture 780" descr="access_point_stylized_small">
              <a:extLst>
                <a:ext uri="{FF2B5EF4-FFF2-40B4-BE49-F238E27FC236}">
                  <a16:creationId xmlns:a16="http://schemas.microsoft.com/office/drawing/2014/main" id="{08DC299C-34D9-02F7-FC05-2C968B3F9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7" name="Picture 781" descr="antenna_radiation_stylized">
              <a:extLst>
                <a:ext uri="{FF2B5EF4-FFF2-40B4-BE49-F238E27FC236}">
                  <a16:creationId xmlns:a16="http://schemas.microsoft.com/office/drawing/2014/main" id="{C9D79092-29FC-CE12-0B85-69B343B73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8" name="Group 523">
            <a:extLst>
              <a:ext uri="{FF2B5EF4-FFF2-40B4-BE49-F238E27FC236}">
                <a16:creationId xmlns:a16="http://schemas.microsoft.com/office/drawing/2014/main" id="{6BB7017A-1A13-A92A-6EDD-D26EFBE46D12}"/>
              </a:ext>
            </a:extLst>
          </p:cNvPr>
          <p:cNvGrpSpPr>
            <a:grpSpLocks/>
          </p:cNvGrpSpPr>
          <p:nvPr/>
        </p:nvGrpSpPr>
        <p:grpSpPr bwMode="auto">
          <a:xfrm>
            <a:off x="5848839" y="2495550"/>
            <a:ext cx="457200" cy="733152"/>
            <a:chOff x="6061075" y="1844675"/>
            <a:chExt cx="457200" cy="733152"/>
          </a:xfrm>
        </p:grpSpPr>
        <p:sp>
          <p:nvSpPr>
            <p:cNvPr id="529" name="Line 426">
              <a:extLst>
                <a:ext uri="{FF2B5EF4-FFF2-40B4-BE49-F238E27FC236}">
                  <a16:creationId xmlns:a16="http://schemas.microsoft.com/office/drawing/2014/main" id="{3BA65705-976C-65DC-5ED0-02572F96B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0" name="Group 782">
              <a:extLst>
                <a:ext uri="{FF2B5EF4-FFF2-40B4-BE49-F238E27FC236}">
                  <a16:creationId xmlns:a16="http://schemas.microsoft.com/office/drawing/2014/main" id="{93192B18-292F-98E3-2C37-C33D6439B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531" name="Group 783">
                <a:extLst>
                  <a:ext uri="{FF2B5EF4-FFF2-40B4-BE49-F238E27FC236}">
                    <a16:creationId xmlns:a16="http://schemas.microsoft.com/office/drawing/2014/main" id="{8F867DE6-D183-F6D6-6434-F9E5656F9D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34" name="Line 270">
                  <a:extLst>
                    <a:ext uri="{FF2B5EF4-FFF2-40B4-BE49-F238E27FC236}">
                      <a16:creationId xmlns:a16="http://schemas.microsoft.com/office/drawing/2014/main" id="{048557E5-0378-FD4F-A4D4-5C84F0A0B1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5" name="Line 271">
                  <a:extLst>
                    <a:ext uri="{FF2B5EF4-FFF2-40B4-BE49-F238E27FC236}">
                      <a16:creationId xmlns:a16="http://schemas.microsoft.com/office/drawing/2014/main" id="{13466F1F-040D-B8C7-4600-2BC62E1D5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6" name="Line 272">
                  <a:extLst>
                    <a:ext uri="{FF2B5EF4-FFF2-40B4-BE49-F238E27FC236}">
                      <a16:creationId xmlns:a16="http://schemas.microsoft.com/office/drawing/2014/main" id="{BFA13DDC-D81E-DDB9-5F71-39584BB4F8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7" name="Line 273">
                  <a:extLst>
                    <a:ext uri="{FF2B5EF4-FFF2-40B4-BE49-F238E27FC236}">
                      <a16:creationId xmlns:a16="http://schemas.microsoft.com/office/drawing/2014/main" id="{9CAD7F46-84C9-97F2-E4CC-5FCE6E93BE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8" name="Line 274">
                  <a:extLst>
                    <a:ext uri="{FF2B5EF4-FFF2-40B4-BE49-F238E27FC236}">
                      <a16:creationId xmlns:a16="http://schemas.microsoft.com/office/drawing/2014/main" id="{7A477A3A-E469-93A8-2D78-1D32101D2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9" name="Line 275">
                  <a:extLst>
                    <a:ext uri="{FF2B5EF4-FFF2-40B4-BE49-F238E27FC236}">
                      <a16:creationId xmlns:a16="http://schemas.microsoft.com/office/drawing/2014/main" id="{96DF568E-2B2E-FA52-AC4E-D493A93A8C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0" name="Line 276">
                  <a:extLst>
                    <a:ext uri="{FF2B5EF4-FFF2-40B4-BE49-F238E27FC236}">
                      <a16:creationId xmlns:a16="http://schemas.microsoft.com/office/drawing/2014/main" id="{663CFC5B-C948-338A-2CFD-061161091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1" name="Line 277">
                  <a:extLst>
                    <a:ext uri="{FF2B5EF4-FFF2-40B4-BE49-F238E27FC236}">
                      <a16:creationId xmlns:a16="http://schemas.microsoft.com/office/drawing/2014/main" id="{6AA50003-FEB0-90E0-89AC-747EA24710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2" name="Line 278">
                  <a:extLst>
                    <a:ext uri="{FF2B5EF4-FFF2-40B4-BE49-F238E27FC236}">
                      <a16:creationId xmlns:a16="http://schemas.microsoft.com/office/drawing/2014/main" id="{1E76659B-F781-353E-777F-9DB917C78E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3" name="Line 279">
                  <a:extLst>
                    <a:ext uri="{FF2B5EF4-FFF2-40B4-BE49-F238E27FC236}">
                      <a16:creationId xmlns:a16="http://schemas.microsoft.com/office/drawing/2014/main" id="{133C2581-286A-7144-7649-EC84F22B75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4" name="Line 280">
                  <a:extLst>
                    <a:ext uri="{FF2B5EF4-FFF2-40B4-BE49-F238E27FC236}">
                      <a16:creationId xmlns:a16="http://schemas.microsoft.com/office/drawing/2014/main" id="{652904DF-31C8-476E-EDCD-4B901940E3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5" name="Line 281">
                  <a:extLst>
                    <a:ext uri="{FF2B5EF4-FFF2-40B4-BE49-F238E27FC236}">
                      <a16:creationId xmlns:a16="http://schemas.microsoft.com/office/drawing/2014/main" id="{75474348-6168-2F21-7FF0-F6159F8E32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82">
                  <a:extLst>
                    <a:ext uri="{FF2B5EF4-FFF2-40B4-BE49-F238E27FC236}">
                      <a16:creationId xmlns:a16="http://schemas.microsoft.com/office/drawing/2014/main" id="{DD4FC3C5-F176-FB3C-19A1-F0027B560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83">
                  <a:extLst>
                    <a:ext uri="{FF2B5EF4-FFF2-40B4-BE49-F238E27FC236}">
                      <a16:creationId xmlns:a16="http://schemas.microsoft.com/office/drawing/2014/main" id="{5BE1AB50-651F-F38F-1F8C-85B600E9FE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84">
                  <a:extLst>
                    <a:ext uri="{FF2B5EF4-FFF2-40B4-BE49-F238E27FC236}">
                      <a16:creationId xmlns:a16="http://schemas.microsoft.com/office/drawing/2014/main" id="{3D5F17F7-A52A-0D3D-2A03-5845974DB1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2" name="Picture 799" descr="cell_tower_radiation copy">
                <a:extLst>
                  <a:ext uri="{FF2B5EF4-FFF2-40B4-BE49-F238E27FC236}">
                    <a16:creationId xmlns:a16="http://schemas.microsoft.com/office/drawing/2014/main" id="{612B002F-AEAD-04DD-90BC-B444AA55B5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3" name="Oval 800">
                <a:extLst>
                  <a:ext uri="{FF2B5EF4-FFF2-40B4-BE49-F238E27FC236}">
                    <a16:creationId xmlns:a16="http://schemas.microsoft.com/office/drawing/2014/main" id="{988C772F-1F0F-D28C-BFE3-765622874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49" name="Group 950">
            <a:extLst>
              <a:ext uri="{FF2B5EF4-FFF2-40B4-BE49-F238E27FC236}">
                <a16:creationId xmlns:a16="http://schemas.microsoft.com/office/drawing/2014/main" id="{1384A5F0-1155-1975-0883-ABAC2D49BC7E}"/>
              </a:ext>
            </a:extLst>
          </p:cNvPr>
          <p:cNvGrpSpPr>
            <a:grpSpLocks/>
          </p:cNvGrpSpPr>
          <p:nvPr/>
        </p:nvGrpSpPr>
        <p:grpSpPr bwMode="auto">
          <a:xfrm>
            <a:off x="8199438" y="5653088"/>
            <a:ext cx="227012" cy="481013"/>
            <a:chOff x="4140" y="429"/>
            <a:chExt cx="1425" cy="2396"/>
          </a:xfrm>
        </p:grpSpPr>
        <p:sp>
          <p:nvSpPr>
            <p:cNvPr id="550" name="Freeform 951">
              <a:extLst>
                <a:ext uri="{FF2B5EF4-FFF2-40B4-BE49-F238E27FC236}">
                  <a16:creationId xmlns:a16="http://schemas.microsoft.com/office/drawing/2014/main" id="{737B8857-6A28-9078-7CD4-80A9866FD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Rectangle 952">
              <a:extLst>
                <a:ext uri="{FF2B5EF4-FFF2-40B4-BE49-F238E27FC236}">
                  <a16:creationId xmlns:a16="http://schemas.microsoft.com/office/drawing/2014/main" id="{3F9C9F18-94B1-0C30-9492-754713A0D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2" name="Freeform 953">
              <a:extLst>
                <a:ext uri="{FF2B5EF4-FFF2-40B4-BE49-F238E27FC236}">
                  <a16:creationId xmlns:a16="http://schemas.microsoft.com/office/drawing/2014/main" id="{C82A5782-EC8C-792C-2CD1-99BBAD1B8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954">
              <a:extLst>
                <a:ext uri="{FF2B5EF4-FFF2-40B4-BE49-F238E27FC236}">
                  <a16:creationId xmlns:a16="http://schemas.microsoft.com/office/drawing/2014/main" id="{7E18044D-0885-FEF3-A321-45FD37C2A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Rectangle 955">
              <a:extLst>
                <a:ext uri="{FF2B5EF4-FFF2-40B4-BE49-F238E27FC236}">
                  <a16:creationId xmlns:a16="http://schemas.microsoft.com/office/drawing/2014/main" id="{F2CFB320-F38C-E575-7EFB-AE556AEFE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55" name="Group 956">
              <a:extLst>
                <a:ext uri="{FF2B5EF4-FFF2-40B4-BE49-F238E27FC236}">
                  <a16:creationId xmlns:a16="http://schemas.microsoft.com/office/drawing/2014/main" id="{709EAB24-7892-11E2-81A7-6B3642F1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0" name="AutoShape 957">
                <a:extLst>
                  <a:ext uri="{FF2B5EF4-FFF2-40B4-BE49-F238E27FC236}">
                    <a16:creationId xmlns:a16="http://schemas.microsoft.com/office/drawing/2014/main" id="{0D2811EB-6B55-A36A-493C-E5DBE846D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1" name="AutoShape 958">
                <a:extLst>
                  <a:ext uri="{FF2B5EF4-FFF2-40B4-BE49-F238E27FC236}">
                    <a16:creationId xmlns:a16="http://schemas.microsoft.com/office/drawing/2014/main" id="{B8F0B8B3-4001-8B1A-5AAE-65038AEB0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56" name="Rectangle 959">
              <a:extLst>
                <a:ext uri="{FF2B5EF4-FFF2-40B4-BE49-F238E27FC236}">
                  <a16:creationId xmlns:a16="http://schemas.microsoft.com/office/drawing/2014/main" id="{D5D25CCF-66A2-D0AD-455D-24A293E28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57" name="Group 960">
              <a:extLst>
                <a:ext uri="{FF2B5EF4-FFF2-40B4-BE49-F238E27FC236}">
                  <a16:creationId xmlns:a16="http://schemas.microsoft.com/office/drawing/2014/main" id="{A3B6ECD7-03F3-EA75-FBE0-593DAC467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8" name="AutoShape 961">
                <a:extLst>
                  <a:ext uri="{FF2B5EF4-FFF2-40B4-BE49-F238E27FC236}">
                    <a16:creationId xmlns:a16="http://schemas.microsoft.com/office/drawing/2014/main" id="{DC03D2A7-CDAD-AA1D-15DA-F3C616532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9" name="AutoShape 962">
                <a:extLst>
                  <a:ext uri="{FF2B5EF4-FFF2-40B4-BE49-F238E27FC236}">
                    <a16:creationId xmlns:a16="http://schemas.microsoft.com/office/drawing/2014/main" id="{AC529BA4-E6C2-2D50-8050-9ECBCB8CA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58" name="Rectangle 963">
              <a:extLst>
                <a:ext uri="{FF2B5EF4-FFF2-40B4-BE49-F238E27FC236}">
                  <a16:creationId xmlns:a16="http://schemas.microsoft.com/office/drawing/2014/main" id="{2EB3E413-C2A9-9DD0-E092-FBE9EC43D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9" name="Rectangle 964">
              <a:extLst>
                <a:ext uri="{FF2B5EF4-FFF2-40B4-BE49-F238E27FC236}">
                  <a16:creationId xmlns:a16="http://schemas.microsoft.com/office/drawing/2014/main" id="{9B6BEAD9-4974-4B3B-4734-9EA17F2BB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60" name="Group 965">
              <a:extLst>
                <a:ext uri="{FF2B5EF4-FFF2-40B4-BE49-F238E27FC236}">
                  <a16:creationId xmlns:a16="http://schemas.microsoft.com/office/drawing/2014/main" id="{ABA0D40B-2349-7EBD-D647-7B65D87B5C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6" name="AutoShape 966">
                <a:extLst>
                  <a:ext uri="{FF2B5EF4-FFF2-40B4-BE49-F238E27FC236}">
                    <a16:creationId xmlns:a16="http://schemas.microsoft.com/office/drawing/2014/main" id="{94A5D76C-2B7D-1929-4453-E6C05DE33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7" name="AutoShape 967">
                <a:extLst>
                  <a:ext uri="{FF2B5EF4-FFF2-40B4-BE49-F238E27FC236}">
                    <a16:creationId xmlns:a16="http://schemas.microsoft.com/office/drawing/2014/main" id="{C21937FF-F7C6-3996-925F-50AEEDA43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61" name="Freeform 968">
              <a:extLst>
                <a:ext uri="{FF2B5EF4-FFF2-40B4-BE49-F238E27FC236}">
                  <a16:creationId xmlns:a16="http://schemas.microsoft.com/office/drawing/2014/main" id="{6C6C5DB0-19B5-1014-C601-37FCB8C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62" name="Group 969">
              <a:extLst>
                <a:ext uri="{FF2B5EF4-FFF2-40B4-BE49-F238E27FC236}">
                  <a16:creationId xmlns:a16="http://schemas.microsoft.com/office/drawing/2014/main" id="{4C34DA59-22D0-0914-477E-EA91DFCE4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4" name="AutoShape 970">
                <a:extLst>
                  <a:ext uri="{FF2B5EF4-FFF2-40B4-BE49-F238E27FC236}">
                    <a16:creationId xmlns:a16="http://schemas.microsoft.com/office/drawing/2014/main" id="{775F1943-4995-5BCB-2CA4-884443793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5" name="AutoShape 971">
                <a:extLst>
                  <a:ext uri="{FF2B5EF4-FFF2-40B4-BE49-F238E27FC236}">
                    <a16:creationId xmlns:a16="http://schemas.microsoft.com/office/drawing/2014/main" id="{921A18FA-B7CD-5606-9D23-46552DC7F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63" name="Rectangle 972">
              <a:extLst>
                <a:ext uri="{FF2B5EF4-FFF2-40B4-BE49-F238E27FC236}">
                  <a16:creationId xmlns:a16="http://schemas.microsoft.com/office/drawing/2014/main" id="{B211C626-BF4B-DEE9-2D43-68E737D27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4" name="Freeform 973">
              <a:extLst>
                <a:ext uri="{FF2B5EF4-FFF2-40B4-BE49-F238E27FC236}">
                  <a16:creationId xmlns:a16="http://schemas.microsoft.com/office/drawing/2014/main" id="{1E025546-1D0C-0D7A-8E86-78CBD8566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974">
              <a:extLst>
                <a:ext uri="{FF2B5EF4-FFF2-40B4-BE49-F238E27FC236}">
                  <a16:creationId xmlns:a16="http://schemas.microsoft.com/office/drawing/2014/main" id="{0853A2D0-9F10-2D82-FAE5-77D8FA05A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Oval 975">
              <a:extLst>
                <a:ext uri="{FF2B5EF4-FFF2-40B4-BE49-F238E27FC236}">
                  <a16:creationId xmlns:a16="http://schemas.microsoft.com/office/drawing/2014/main" id="{DE93A95B-6C5A-FF5B-E4E3-C0900694B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7" name="Freeform 976">
              <a:extLst>
                <a:ext uri="{FF2B5EF4-FFF2-40B4-BE49-F238E27FC236}">
                  <a16:creationId xmlns:a16="http://schemas.microsoft.com/office/drawing/2014/main" id="{626F6EF7-3D68-2C40-FAD1-26700B52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AutoShape 977">
              <a:extLst>
                <a:ext uri="{FF2B5EF4-FFF2-40B4-BE49-F238E27FC236}">
                  <a16:creationId xmlns:a16="http://schemas.microsoft.com/office/drawing/2014/main" id="{87846CC0-7C3D-22AC-17FD-C9CC60BE2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9" name="AutoShape 978">
              <a:extLst>
                <a:ext uri="{FF2B5EF4-FFF2-40B4-BE49-F238E27FC236}">
                  <a16:creationId xmlns:a16="http://schemas.microsoft.com/office/drawing/2014/main" id="{F50400E8-8729-F797-4007-BAB63ECD6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0" name="Oval 979">
              <a:extLst>
                <a:ext uri="{FF2B5EF4-FFF2-40B4-BE49-F238E27FC236}">
                  <a16:creationId xmlns:a16="http://schemas.microsoft.com/office/drawing/2014/main" id="{8ADC22AE-847E-1674-BF2E-F67C2357D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1" name="Oval 980">
              <a:extLst>
                <a:ext uri="{FF2B5EF4-FFF2-40B4-BE49-F238E27FC236}">
                  <a16:creationId xmlns:a16="http://schemas.microsoft.com/office/drawing/2014/main" id="{5F04746A-4857-33CC-5FF1-4ACF71778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72" name="Oval 981">
              <a:extLst>
                <a:ext uri="{FF2B5EF4-FFF2-40B4-BE49-F238E27FC236}">
                  <a16:creationId xmlns:a16="http://schemas.microsoft.com/office/drawing/2014/main" id="{15C98A18-579B-8856-4511-EB0DBF76C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" name="Rectangle 982">
              <a:extLst>
                <a:ext uri="{FF2B5EF4-FFF2-40B4-BE49-F238E27FC236}">
                  <a16:creationId xmlns:a16="http://schemas.microsoft.com/office/drawing/2014/main" id="{890BFE24-DE25-2443-BE71-0F27E7BEA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82" name="Group 983">
            <a:extLst>
              <a:ext uri="{FF2B5EF4-FFF2-40B4-BE49-F238E27FC236}">
                <a16:creationId xmlns:a16="http://schemas.microsoft.com/office/drawing/2014/main" id="{234F5D07-79F9-F021-D062-939AC0E0C359}"/>
              </a:ext>
            </a:extLst>
          </p:cNvPr>
          <p:cNvGrpSpPr>
            <a:grpSpLocks/>
          </p:cNvGrpSpPr>
          <p:nvPr/>
        </p:nvGrpSpPr>
        <p:grpSpPr bwMode="auto">
          <a:xfrm>
            <a:off x="7883525" y="5954713"/>
            <a:ext cx="227012" cy="481013"/>
            <a:chOff x="4140" y="429"/>
            <a:chExt cx="1425" cy="2396"/>
          </a:xfrm>
        </p:grpSpPr>
        <p:sp>
          <p:nvSpPr>
            <p:cNvPr id="583" name="Freeform 984">
              <a:extLst>
                <a:ext uri="{FF2B5EF4-FFF2-40B4-BE49-F238E27FC236}">
                  <a16:creationId xmlns:a16="http://schemas.microsoft.com/office/drawing/2014/main" id="{7202A9BE-5199-7481-D6AA-E7F3F137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Rectangle 985">
              <a:extLst>
                <a:ext uri="{FF2B5EF4-FFF2-40B4-BE49-F238E27FC236}">
                  <a16:creationId xmlns:a16="http://schemas.microsoft.com/office/drawing/2014/main" id="{EB767F52-1451-225E-9287-121DF4080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5" name="Freeform 986">
              <a:extLst>
                <a:ext uri="{FF2B5EF4-FFF2-40B4-BE49-F238E27FC236}">
                  <a16:creationId xmlns:a16="http://schemas.microsoft.com/office/drawing/2014/main" id="{0C8FA310-25EF-4F45-D8FD-BAB424A7C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987">
              <a:extLst>
                <a:ext uri="{FF2B5EF4-FFF2-40B4-BE49-F238E27FC236}">
                  <a16:creationId xmlns:a16="http://schemas.microsoft.com/office/drawing/2014/main" id="{3FF3CAB4-0420-9EF4-E35F-D3D48AD7F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Rectangle 988">
              <a:extLst>
                <a:ext uri="{FF2B5EF4-FFF2-40B4-BE49-F238E27FC236}">
                  <a16:creationId xmlns:a16="http://schemas.microsoft.com/office/drawing/2014/main" id="{51A38B64-6EDB-97FC-7769-EEF6BC6A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88" name="Group 989">
              <a:extLst>
                <a:ext uri="{FF2B5EF4-FFF2-40B4-BE49-F238E27FC236}">
                  <a16:creationId xmlns:a16="http://schemas.microsoft.com/office/drawing/2014/main" id="{8DCF010D-F295-9F0B-BB98-14100DBB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3" name="AutoShape 990">
                <a:extLst>
                  <a:ext uri="{FF2B5EF4-FFF2-40B4-BE49-F238E27FC236}">
                    <a16:creationId xmlns:a16="http://schemas.microsoft.com/office/drawing/2014/main" id="{885774D6-16CB-85D0-E355-83F696EFE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4" name="AutoShape 991">
                <a:extLst>
                  <a:ext uri="{FF2B5EF4-FFF2-40B4-BE49-F238E27FC236}">
                    <a16:creationId xmlns:a16="http://schemas.microsoft.com/office/drawing/2014/main" id="{0CE66F4D-FD41-2592-717B-854985A55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89" name="Rectangle 992">
              <a:extLst>
                <a:ext uri="{FF2B5EF4-FFF2-40B4-BE49-F238E27FC236}">
                  <a16:creationId xmlns:a16="http://schemas.microsoft.com/office/drawing/2014/main" id="{7C2291A3-70D8-AD10-C2FE-76A7423C9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90" name="Group 993">
              <a:extLst>
                <a:ext uri="{FF2B5EF4-FFF2-40B4-BE49-F238E27FC236}">
                  <a16:creationId xmlns:a16="http://schemas.microsoft.com/office/drawing/2014/main" id="{60F6B336-5398-DC34-0D14-5304354CDE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1" name="AutoShape 994">
                <a:extLst>
                  <a:ext uri="{FF2B5EF4-FFF2-40B4-BE49-F238E27FC236}">
                    <a16:creationId xmlns:a16="http://schemas.microsoft.com/office/drawing/2014/main" id="{26E64A2F-9C79-3AA3-964E-499371B89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2" name="AutoShape 995">
                <a:extLst>
                  <a:ext uri="{FF2B5EF4-FFF2-40B4-BE49-F238E27FC236}">
                    <a16:creationId xmlns:a16="http://schemas.microsoft.com/office/drawing/2014/main" id="{4D25468D-8D09-E021-D9B1-7EFB74F9D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91" name="Rectangle 996">
              <a:extLst>
                <a:ext uri="{FF2B5EF4-FFF2-40B4-BE49-F238E27FC236}">
                  <a16:creationId xmlns:a16="http://schemas.microsoft.com/office/drawing/2014/main" id="{A531E6B9-11EC-CE70-7DBB-FB933A103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2" name="Rectangle 997">
              <a:extLst>
                <a:ext uri="{FF2B5EF4-FFF2-40B4-BE49-F238E27FC236}">
                  <a16:creationId xmlns:a16="http://schemas.microsoft.com/office/drawing/2014/main" id="{9234C5D7-545E-D071-CD8B-7F4C468AD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93" name="Group 998">
              <a:extLst>
                <a:ext uri="{FF2B5EF4-FFF2-40B4-BE49-F238E27FC236}">
                  <a16:creationId xmlns:a16="http://schemas.microsoft.com/office/drawing/2014/main" id="{8D3DC24B-B026-F013-3344-E9306BDA50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09" name="AutoShape 999">
                <a:extLst>
                  <a:ext uri="{FF2B5EF4-FFF2-40B4-BE49-F238E27FC236}">
                    <a16:creationId xmlns:a16="http://schemas.microsoft.com/office/drawing/2014/main" id="{ACE57FE7-EB6A-896C-8726-587B77DEE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0" name="AutoShape 1000">
                <a:extLst>
                  <a:ext uri="{FF2B5EF4-FFF2-40B4-BE49-F238E27FC236}">
                    <a16:creationId xmlns:a16="http://schemas.microsoft.com/office/drawing/2014/main" id="{5E2B6610-B426-2A91-4CDF-7AD17D95B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94" name="Freeform 1001">
              <a:extLst>
                <a:ext uri="{FF2B5EF4-FFF2-40B4-BE49-F238E27FC236}">
                  <a16:creationId xmlns:a16="http://schemas.microsoft.com/office/drawing/2014/main" id="{B3A84DF1-E6F9-1454-58D2-9A31F4253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95" name="Group 1002">
              <a:extLst>
                <a:ext uri="{FF2B5EF4-FFF2-40B4-BE49-F238E27FC236}">
                  <a16:creationId xmlns:a16="http://schemas.microsoft.com/office/drawing/2014/main" id="{FE298EDC-F56D-3AED-FAD8-037BF452E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07" name="AutoShape 1003">
                <a:extLst>
                  <a:ext uri="{FF2B5EF4-FFF2-40B4-BE49-F238E27FC236}">
                    <a16:creationId xmlns:a16="http://schemas.microsoft.com/office/drawing/2014/main" id="{EDD1504C-8468-D18A-EC3B-A264A2ABD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8" name="AutoShape 1004">
                <a:extLst>
                  <a:ext uri="{FF2B5EF4-FFF2-40B4-BE49-F238E27FC236}">
                    <a16:creationId xmlns:a16="http://schemas.microsoft.com/office/drawing/2014/main" id="{E4CC948B-D5A4-A477-F5FB-47BF1B301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96" name="Rectangle 1005">
              <a:extLst>
                <a:ext uri="{FF2B5EF4-FFF2-40B4-BE49-F238E27FC236}">
                  <a16:creationId xmlns:a16="http://schemas.microsoft.com/office/drawing/2014/main" id="{0015DC5B-E7D3-9F23-B955-7A90CFD7C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7" name="Freeform 1006">
              <a:extLst>
                <a:ext uri="{FF2B5EF4-FFF2-40B4-BE49-F238E27FC236}">
                  <a16:creationId xmlns:a16="http://schemas.microsoft.com/office/drawing/2014/main" id="{28438E80-A659-54C5-CC74-8DC64D5FF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1007">
              <a:extLst>
                <a:ext uri="{FF2B5EF4-FFF2-40B4-BE49-F238E27FC236}">
                  <a16:creationId xmlns:a16="http://schemas.microsoft.com/office/drawing/2014/main" id="{C8D68E55-611F-7634-E1C7-ED804DE47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Oval 1008">
              <a:extLst>
                <a:ext uri="{FF2B5EF4-FFF2-40B4-BE49-F238E27FC236}">
                  <a16:creationId xmlns:a16="http://schemas.microsoft.com/office/drawing/2014/main" id="{7466F850-CA4C-10F0-CC6A-60FB3F8A4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0" name="Freeform 1009">
              <a:extLst>
                <a:ext uri="{FF2B5EF4-FFF2-40B4-BE49-F238E27FC236}">
                  <a16:creationId xmlns:a16="http://schemas.microsoft.com/office/drawing/2014/main" id="{46BB917A-B510-5AF4-15AF-65E86E389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AutoShape 1010">
              <a:extLst>
                <a:ext uri="{FF2B5EF4-FFF2-40B4-BE49-F238E27FC236}">
                  <a16:creationId xmlns:a16="http://schemas.microsoft.com/office/drawing/2014/main" id="{B4423479-0F58-8E2E-95B4-1AF0DB029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2" name="AutoShape 1011">
              <a:extLst>
                <a:ext uri="{FF2B5EF4-FFF2-40B4-BE49-F238E27FC236}">
                  <a16:creationId xmlns:a16="http://schemas.microsoft.com/office/drawing/2014/main" id="{1A3A4394-0EEE-082B-FB6D-12EB5A001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3" name="Oval 1012">
              <a:extLst>
                <a:ext uri="{FF2B5EF4-FFF2-40B4-BE49-F238E27FC236}">
                  <a16:creationId xmlns:a16="http://schemas.microsoft.com/office/drawing/2014/main" id="{E2460F2B-8875-ED33-78A1-1C5AEAA6F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4" name="Oval 1013">
              <a:extLst>
                <a:ext uri="{FF2B5EF4-FFF2-40B4-BE49-F238E27FC236}">
                  <a16:creationId xmlns:a16="http://schemas.microsoft.com/office/drawing/2014/main" id="{32DD297E-49B9-2FF8-BB47-583BB44F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05" name="Oval 1014">
              <a:extLst>
                <a:ext uri="{FF2B5EF4-FFF2-40B4-BE49-F238E27FC236}">
                  <a16:creationId xmlns:a16="http://schemas.microsoft.com/office/drawing/2014/main" id="{BA6D55D3-C498-A0D0-9510-7AA2F643D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6" name="Rectangle 1015">
              <a:extLst>
                <a:ext uri="{FF2B5EF4-FFF2-40B4-BE49-F238E27FC236}">
                  <a16:creationId xmlns:a16="http://schemas.microsoft.com/office/drawing/2014/main" id="{28077BEB-57B0-0899-9BC4-3B2D88537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615" name="Picture 1017" descr="antenna_stylized">
            <a:extLst>
              <a:ext uri="{FF2B5EF4-FFF2-40B4-BE49-F238E27FC236}">
                <a16:creationId xmlns:a16="http://schemas.microsoft.com/office/drawing/2014/main" id="{703DE79E-2CBF-6A17-75C4-B9670E492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2693988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" name="Picture 1018" descr="laptop_keyboard">
            <a:extLst>
              <a:ext uri="{FF2B5EF4-FFF2-40B4-BE49-F238E27FC236}">
                <a16:creationId xmlns:a16="http://schemas.microsoft.com/office/drawing/2014/main" id="{FF234272-7326-69CB-ECAD-EBCCB9110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286682" y="2942465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" name="Freeform 1019">
            <a:extLst>
              <a:ext uri="{FF2B5EF4-FFF2-40B4-BE49-F238E27FC236}">
                <a16:creationId xmlns:a16="http://schemas.microsoft.com/office/drawing/2014/main" id="{CA2ABC47-7914-FBA8-13DE-B9F057505D72}"/>
              </a:ext>
            </a:extLst>
          </p:cNvPr>
          <p:cNvSpPr>
            <a:spLocks/>
          </p:cNvSpPr>
          <p:nvPr/>
        </p:nvSpPr>
        <p:spPr bwMode="auto">
          <a:xfrm>
            <a:off x="5431579" y="2787679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8" name="Picture 1020" descr="screen">
            <a:extLst>
              <a:ext uri="{FF2B5EF4-FFF2-40B4-BE49-F238E27FC236}">
                <a16:creationId xmlns:a16="http://schemas.microsoft.com/office/drawing/2014/main" id="{84AF2EF4-9389-9572-D62B-4E93DD2E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12" y="2793033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9" name="Freeform 1021">
            <a:extLst>
              <a:ext uri="{FF2B5EF4-FFF2-40B4-BE49-F238E27FC236}">
                <a16:creationId xmlns:a16="http://schemas.microsoft.com/office/drawing/2014/main" id="{1D8FEC95-935A-A718-FD07-2B30A1981511}"/>
              </a:ext>
            </a:extLst>
          </p:cNvPr>
          <p:cNvSpPr>
            <a:spLocks/>
          </p:cNvSpPr>
          <p:nvPr/>
        </p:nvSpPr>
        <p:spPr bwMode="auto">
          <a:xfrm>
            <a:off x="5495653" y="2781538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022">
            <a:extLst>
              <a:ext uri="{FF2B5EF4-FFF2-40B4-BE49-F238E27FC236}">
                <a16:creationId xmlns:a16="http://schemas.microsoft.com/office/drawing/2014/main" id="{AC92B3B3-CB3F-50DE-91B8-295C456AA472}"/>
              </a:ext>
            </a:extLst>
          </p:cNvPr>
          <p:cNvSpPr>
            <a:spLocks/>
          </p:cNvSpPr>
          <p:nvPr/>
        </p:nvSpPr>
        <p:spPr bwMode="auto">
          <a:xfrm>
            <a:off x="5428463" y="2781223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1" name="Freeform 1023">
            <a:extLst>
              <a:ext uri="{FF2B5EF4-FFF2-40B4-BE49-F238E27FC236}">
                <a16:creationId xmlns:a16="http://schemas.microsoft.com/office/drawing/2014/main" id="{6B559DFD-76DD-F9AB-AB66-09DC16AE845D}"/>
              </a:ext>
            </a:extLst>
          </p:cNvPr>
          <p:cNvSpPr>
            <a:spLocks/>
          </p:cNvSpPr>
          <p:nvPr/>
        </p:nvSpPr>
        <p:spPr bwMode="auto">
          <a:xfrm>
            <a:off x="5702480" y="2810039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2" name="Freeform 1024">
            <a:extLst>
              <a:ext uri="{FF2B5EF4-FFF2-40B4-BE49-F238E27FC236}">
                <a16:creationId xmlns:a16="http://schemas.microsoft.com/office/drawing/2014/main" id="{F68EC2F7-AF75-BFD1-FF20-4F8C825B19E5}"/>
              </a:ext>
            </a:extLst>
          </p:cNvPr>
          <p:cNvSpPr>
            <a:spLocks/>
          </p:cNvSpPr>
          <p:nvPr/>
        </p:nvSpPr>
        <p:spPr bwMode="auto">
          <a:xfrm>
            <a:off x="5427489" y="2934277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025">
            <a:extLst>
              <a:ext uri="{FF2B5EF4-FFF2-40B4-BE49-F238E27FC236}">
                <a16:creationId xmlns:a16="http://schemas.microsoft.com/office/drawing/2014/main" id="{397544A3-D116-CE3B-736B-4AF694272370}"/>
              </a:ext>
            </a:extLst>
          </p:cNvPr>
          <p:cNvSpPr>
            <a:spLocks/>
          </p:cNvSpPr>
          <p:nvPr/>
        </p:nvSpPr>
        <p:spPr bwMode="auto">
          <a:xfrm>
            <a:off x="5712413" y="2811613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026">
            <a:extLst>
              <a:ext uri="{FF2B5EF4-FFF2-40B4-BE49-F238E27FC236}">
                <a16:creationId xmlns:a16="http://schemas.microsoft.com/office/drawing/2014/main" id="{98BEACA7-C078-71E8-D25C-909279F0FEDB}"/>
              </a:ext>
            </a:extLst>
          </p:cNvPr>
          <p:cNvSpPr>
            <a:spLocks/>
          </p:cNvSpPr>
          <p:nvPr/>
        </p:nvSpPr>
        <p:spPr bwMode="auto">
          <a:xfrm>
            <a:off x="5427878" y="2942623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5" name="Group 1027">
            <a:extLst>
              <a:ext uri="{FF2B5EF4-FFF2-40B4-BE49-F238E27FC236}">
                <a16:creationId xmlns:a16="http://schemas.microsoft.com/office/drawing/2014/main" id="{EAAB0923-2752-0366-CD2D-7DFCCD0CD1A2}"/>
              </a:ext>
            </a:extLst>
          </p:cNvPr>
          <p:cNvGrpSpPr>
            <a:grpSpLocks/>
          </p:cNvGrpSpPr>
          <p:nvPr/>
        </p:nvGrpSpPr>
        <p:grpSpPr bwMode="auto">
          <a:xfrm>
            <a:off x="5423010" y="3008915"/>
            <a:ext cx="98740" cy="36846"/>
            <a:chOff x="1740" y="2642"/>
            <a:chExt cx="752" cy="327"/>
          </a:xfrm>
        </p:grpSpPr>
        <p:sp>
          <p:nvSpPr>
            <p:cNvPr id="626" name="Freeform 1028">
              <a:extLst>
                <a:ext uri="{FF2B5EF4-FFF2-40B4-BE49-F238E27FC236}">
                  <a16:creationId xmlns:a16="http://schemas.microsoft.com/office/drawing/2014/main" id="{C15FC8F3-F101-0B1F-0158-B38B916DA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1029">
              <a:extLst>
                <a:ext uri="{FF2B5EF4-FFF2-40B4-BE49-F238E27FC236}">
                  <a16:creationId xmlns:a16="http://schemas.microsoft.com/office/drawing/2014/main" id="{BF23CC43-D44A-B6B7-4981-55AFF954B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1030">
              <a:extLst>
                <a:ext uri="{FF2B5EF4-FFF2-40B4-BE49-F238E27FC236}">
                  <a16:creationId xmlns:a16="http://schemas.microsoft.com/office/drawing/2014/main" id="{E9CD984D-C6B6-C9F3-5AE9-76CBC902A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1031">
              <a:extLst>
                <a:ext uri="{FF2B5EF4-FFF2-40B4-BE49-F238E27FC236}">
                  <a16:creationId xmlns:a16="http://schemas.microsoft.com/office/drawing/2014/main" id="{3A909A79-0AC8-BBF9-9B14-764B364E5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1032">
              <a:extLst>
                <a:ext uri="{FF2B5EF4-FFF2-40B4-BE49-F238E27FC236}">
                  <a16:creationId xmlns:a16="http://schemas.microsoft.com/office/drawing/2014/main" id="{7296F6C6-4444-8665-361C-DCF9A613C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1033">
              <a:extLst>
                <a:ext uri="{FF2B5EF4-FFF2-40B4-BE49-F238E27FC236}">
                  <a16:creationId xmlns:a16="http://schemas.microsoft.com/office/drawing/2014/main" id="{3E021F21-C7C3-1350-C2C0-1CF83F9A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32" name="Freeform 1034">
            <a:extLst>
              <a:ext uri="{FF2B5EF4-FFF2-40B4-BE49-F238E27FC236}">
                <a16:creationId xmlns:a16="http://schemas.microsoft.com/office/drawing/2014/main" id="{F0FD1C99-8805-72F7-D3CE-A1ADDF3A2CDF}"/>
              </a:ext>
            </a:extLst>
          </p:cNvPr>
          <p:cNvSpPr>
            <a:spLocks/>
          </p:cNvSpPr>
          <p:nvPr/>
        </p:nvSpPr>
        <p:spPr bwMode="auto">
          <a:xfrm>
            <a:off x="5592055" y="3014426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3" name="Freeform 1035">
            <a:extLst>
              <a:ext uri="{FF2B5EF4-FFF2-40B4-BE49-F238E27FC236}">
                <a16:creationId xmlns:a16="http://schemas.microsoft.com/office/drawing/2014/main" id="{D88B05E7-7A3F-FB46-95FE-98E2B23B5AC2}"/>
              </a:ext>
            </a:extLst>
          </p:cNvPr>
          <p:cNvSpPr>
            <a:spLocks/>
          </p:cNvSpPr>
          <p:nvPr/>
        </p:nvSpPr>
        <p:spPr bwMode="auto">
          <a:xfrm>
            <a:off x="5286877" y="3020882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4" name="Freeform 1036">
            <a:extLst>
              <a:ext uri="{FF2B5EF4-FFF2-40B4-BE49-F238E27FC236}">
                <a16:creationId xmlns:a16="http://schemas.microsoft.com/office/drawing/2014/main" id="{BD342654-B891-D80C-95D8-1A5B938BF726}"/>
              </a:ext>
            </a:extLst>
          </p:cNvPr>
          <p:cNvSpPr>
            <a:spLocks/>
          </p:cNvSpPr>
          <p:nvPr/>
        </p:nvSpPr>
        <p:spPr bwMode="auto">
          <a:xfrm>
            <a:off x="5287072" y="3007340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5" name="Freeform 1037">
            <a:extLst>
              <a:ext uri="{FF2B5EF4-FFF2-40B4-BE49-F238E27FC236}">
                <a16:creationId xmlns:a16="http://schemas.microsoft.com/office/drawing/2014/main" id="{D4A21990-EF78-9172-40D3-ACCBA71961AD}"/>
              </a:ext>
            </a:extLst>
          </p:cNvPr>
          <p:cNvSpPr>
            <a:spLocks/>
          </p:cNvSpPr>
          <p:nvPr/>
        </p:nvSpPr>
        <p:spPr bwMode="auto">
          <a:xfrm>
            <a:off x="5287267" y="2946402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6" name="Freeform 1038">
            <a:extLst>
              <a:ext uri="{FF2B5EF4-FFF2-40B4-BE49-F238E27FC236}">
                <a16:creationId xmlns:a16="http://schemas.microsoft.com/office/drawing/2014/main" id="{2F213094-7266-C9C8-8F97-6AD2B1F544C0}"/>
              </a:ext>
            </a:extLst>
          </p:cNvPr>
          <p:cNvSpPr>
            <a:spLocks/>
          </p:cNvSpPr>
          <p:nvPr/>
        </p:nvSpPr>
        <p:spPr bwMode="auto">
          <a:xfrm>
            <a:off x="5296810" y="3010490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7" name="Freeform 1039">
            <a:extLst>
              <a:ext uri="{FF2B5EF4-FFF2-40B4-BE49-F238E27FC236}">
                <a16:creationId xmlns:a16="http://schemas.microsoft.com/office/drawing/2014/main" id="{760A8619-8056-0803-52D6-1FEAF4B67869}"/>
              </a:ext>
            </a:extLst>
          </p:cNvPr>
          <p:cNvSpPr>
            <a:spLocks/>
          </p:cNvSpPr>
          <p:nvPr/>
        </p:nvSpPr>
        <p:spPr bwMode="auto">
          <a:xfrm flipV="1">
            <a:off x="5586602" y="3005451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38" name="Group 1064">
            <a:extLst>
              <a:ext uri="{FF2B5EF4-FFF2-40B4-BE49-F238E27FC236}">
                <a16:creationId xmlns:a16="http://schemas.microsoft.com/office/drawing/2014/main" id="{4AC451A7-AC25-0382-7C5C-7968934DE862}"/>
              </a:ext>
            </a:extLst>
          </p:cNvPr>
          <p:cNvGrpSpPr>
            <a:grpSpLocks/>
          </p:cNvGrpSpPr>
          <p:nvPr/>
        </p:nvGrpSpPr>
        <p:grpSpPr bwMode="auto">
          <a:xfrm>
            <a:off x="6831013" y="6137275"/>
            <a:ext cx="474662" cy="407988"/>
            <a:chOff x="877" y="1008"/>
            <a:chExt cx="2747" cy="2591"/>
          </a:xfrm>
        </p:grpSpPr>
        <p:pic>
          <p:nvPicPr>
            <p:cNvPr id="639" name="Picture 1065" descr="antenna_stylized">
              <a:extLst>
                <a:ext uri="{FF2B5EF4-FFF2-40B4-BE49-F238E27FC236}">
                  <a16:creationId xmlns:a16="http://schemas.microsoft.com/office/drawing/2014/main" id="{EBB9A569-03DE-A7EF-B8C7-6D2F9D583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0" name="Picture 1066" descr="laptop_keyboard">
              <a:extLst>
                <a:ext uri="{FF2B5EF4-FFF2-40B4-BE49-F238E27FC236}">
                  <a16:creationId xmlns:a16="http://schemas.microsoft.com/office/drawing/2014/main" id="{97945C93-B26C-71DC-F16D-6BFE1D689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1" name="Freeform 1067">
              <a:extLst>
                <a:ext uri="{FF2B5EF4-FFF2-40B4-BE49-F238E27FC236}">
                  <a16:creationId xmlns:a16="http://schemas.microsoft.com/office/drawing/2014/main" id="{0FFA81B4-94B7-67F7-E256-474299FFE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42" name="Picture 1068" descr="screen">
              <a:extLst>
                <a:ext uri="{FF2B5EF4-FFF2-40B4-BE49-F238E27FC236}">
                  <a16:creationId xmlns:a16="http://schemas.microsoft.com/office/drawing/2014/main" id="{C77D698A-C3EC-9538-18C9-1D3F3E41E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3" name="Freeform 1069">
              <a:extLst>
                <a:ext uri="{FF2B5EF4-FFF2-40B4-BE49-F238E27FC236}">
                  <a16:creationId xmlns:a16="http://schemas.microsoft.com/office/drawing/2014/main" id="{B4B412F1-27B2-BCB8-4A23-225025230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070">
              <a:extLst>
                <a:ext uri="{FF2B5EF4-FFF2-40B4-BE49-F238E27FC236}">
                  <a16:creationId xmlns:a16="http://schemas.microsoft.com/office/drawing/2014/main" id="{66AAFC55-3225-B031-8923-187960F25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1071">
              <a:extLst>
                <a:ext uri="{FF2B5EF4-FFF2-40B4-BE49-F238E27FC236}">
                  <a16:creationId xmlns:a16="http://schemas.microsoft.com/office/drawing/2014/main" id="{A6DBC50C-5A3F-A80B-3F44-33D41CE2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1072">
              <a:extLst>
                <a:ext uri="{FF2B5EF4-FFF2-40B4-BE49-F238E27FC236}">
                  <a16:creationId xmlns:a16="http://schemas.microsoft.com/office/drawing/2014/main" id="{EBF58171-8756-F31C-017A-51B3DCC6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073">
              <a:extLst>
                <a:ext uri="{FF2B5EF4-FFF2-40B4-BE49-F238E27FC236}">
                  <a16:creationId xmlns:a16="http://schemas.microsoft.com/office/drawing/2014/main" id="{C2918BEA-0E06-BC28-185D-C345A415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074">
              <a:extLst>
                <a:ext uri="{FF2B5EF4-FFF2-40B4-BE49-F238E27FC236}">
                  <a16:creationId xmlns:a16="http://schemas.microsoft.com/office/drawing/2014/main" id="{F423BA54-5CD8-B3B6-88E0-B14DFF71D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9" name="Group 1075">
              <a:extLst>
                <a:ext uri="{FF2B5EF4-FFF2-40B4-BE49-F238E27FC236}">
                  <a16:creationId xmlns:a16="http://schemas.microsoft.com/office/drawing/2014/main" id="{06B36585-4190-73A1-20FB-29D662B75C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6" name="Freeform 1076">
                <a:extLst>
                  <a:ext uri="{FF2B5EF4-FFF2-40B4-BE49-F238E27FC236}">
                    <a16:creationId xmlns:a16="http://schemas.microsoft.com/office/drawing/2014/main" id="{EE1CD1F2-7D28-17CF-AB2F-F8C9345D9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077">
                <a:extLst>
                  <a:ext uri="{FF2B5EF4-FFF2-40B4-BE49-F238E27FC236}">
                    <a16:creationId xmlns:a16="http://schemas.microsoft.com/office/drawing/2014/main" id="{27043344-7542-AD0A-06A2-43D44332C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8" name="Freeform 1078">
                <a:extLst>
                  <a:ext uri="{FF2B5EF4-FFF2-40B4-BE49-F238E27FC236}">
                    <a16:creationId xmlns:a16="http://schemas.microsoft.com/office/drawing/2014/main" id="{1EAD0B4A-F541-2F0C-6CD6-35CE7311F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9" name="Freeform 1079">
                <a:extLst>
                  <a:ext uri="{FF2B5EF4-FFF2-40B4-BE49-F238E27FC236}">
                    <a16:creationId xmlns:a16="http://schemas.microsoft.com/office/drawing/2014/main" id="{C1553D45-D72B-D7F5-08F1-1E9C326E2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0" name="Freeform 1080">
                <a:extLst>
                  <a:ext uri="{FF2B5EF4-FFF2-40B4-BE49-F238E27FC236}">
                    <a16:creationId xmlns:a16="http://schemas.microsoft.com/office/drawing/2014/main" id="{5D989376-3C39-CD8D-4643-B265DEB27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1" name="Freeform 1081">
                <a:extLst>
                  <a:ext uri="{FF2B5EF4-FFF2-40B4-BE49-F238E27FC236}">
                    <a16:creationId xmlns:a16="http://schemas.microsoft.com/office/drawing/2014/main" id="{9712B18D-E4C0-0821-3F97-234223420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50" name="Freeform 1082">
              <a:extLst>
                <a:ext uri="{FF2B5EF4-FFF2-40B4-BE49-F238E27FC236}">
                  <a16:creationId xmlns:a16="http://schemas.microsoft.com/office/drawing/2014/main" id="{2E12CE04-1583-B23E-974E-E1C2E7CB3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083">
              <a:extLst>
                <a:ext uri="{FF2B5EF4-FFF2-40B4-BE49-F238E27FC236}">
                  <a16:creationId xmlns:a16="http://schemas.microsoft.com/office/drawing/2014/main" id="{7E5010BF-5489-42B7-00E1-91D949FA7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1084">
              <a:extLst>
                <a:ext uri="{FF2B5EF4-FFF2-40B4-BE49-F238E27FC236}">
                  <a16:creationId xmlns:a16="http://schemas.microsoft.com/office/drawing/2014/main" id="{DD6ABB57-2A5A-85F1-990F-8A737AA8E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1085">
              <a:extLst>
                <a:ext uri="{FF2B5EF4-FFF2-40B4-BE49-F238E27FC236}">
                  <a16:creationId xmlns:a16="http://schemas.microsoft.com/office/drawing/2014/main" id="{02D34000-0FE7-CC9D-57DE-A19F8E5D5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1086">
              <a:extLst>
                <a:ext uri="{FF2B5EF4-FFF2-40B4-BE49-F238E27FC236}">
                  <a16:creationId xmlns:a16="http://schemas.microsoft.com/office/drawing/2014/main" id="{71038A7F-86F3-0DC8-104B-8986AE9BE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1087">
              <a:extLst>
                <a:ext uri="{FF2B5EF4-FFF2-40B4-BE49-F238E27FC236}">
                  <a16:creationId xmlns:a16="http://schemas.microsoft.com/office/drawing/2014/main" id="{F66A20A8-92AF-4E4A-B2AF-E1B8E7BFB61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62" name="Picture 1116" descr="laptop_keyboard">
            <a:extLst>
              <a:ext uri="{FF2B5EF4-FFF2-40B4-BE49-F238E27FC236}">
                <a16:creationId xmlns:a16="http://schemas.microsoft.com/office/drawing/2014/main" id="{42E5CF22-9AD4-3645-CCBB-03873845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472603" y="3942584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3" name="Freeform 1117">
            <a:extLst>
              <a:ext uri="{FF2B5EF4-FFF2-40B4-BE49-F238E27FC236}">
                <a16:creationId xmlns:a16="http://schemas.microsoft.com/office/drawing/2014/main" id="{0D8F4D10-23D6-680F-6760-50308DF72564}"/>
              </a:ext>
            </a:extLst>
          </p:cNvPr>
          <p:cNvSpPr>
            <a:spLocks/>
          </p:cNvSpPr>
          <p:nvPr/>
        </p:nvSpPr>
        <p:spPr bwMode="auto">
          <a:xfrm>
            <a:off x="5567616" y="3826674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64" name="Picture 1118" descr="screen">
            <a:extLst>
              <a:ext uri="{FF2B5EF4-FFF2-40B4-BE49-F238E27FC236}">
                <a16:creationId xmlns:a16="http://schemas.microsoft.com/office/drawing/2014/main" id="{EF3A73B7-1A7C-6C2B-66A2-DBE7E419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982" y="3830683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" name="Freeform 1119">
            <a:extLst>
              <a:ext uri="{FF2B5EF4-FFF2-40B4-BE49-F238E27FC236}">
                <a16:creationId xmlns:a16="http://schemas.microsoft.com/office/drawing/2014/main" id="{049E2CF9-34A3-94C2-34CC-D147A5B51230}"/>
              </a:ext>
            </a:extLst>
          </p:cNvPr>
          <p:cNvSpPr>
            <a:spLocks/>
          </p:cNvSpPr>
          <p:nvPr/>
        </p:nvSpPr>
        <p:spPr bwMode="auto">
          <a:xfrm>
            <a:off x="5609631" y="3822076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6" name="Freeform 1120">
            <a:extLst>
              <a:ext uri="{FF2B5EF4-FFF2-40B4-BE49-F238E27FC236}">
                <a16:creationId xmlns:a16="http://schemas.microsoft.com/office/drawing/2014/main" id="{FC14B409-8393-1354-F0EC-6BECFBA6C1EE}"/>
              </a:ext>
            </a:extLst>
          </p:cNvPr>
          <p:cNvSpPr>
            <a:spLocks/>
          </p:cNvSpPr>
          <p:nvPr/>
        </p:nvSpPr>
        <p:spPr bwMode="auto">
          <a:xfrm>
            <a:off x="5565573" y="3821840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7" name="Freeform 1121">
            <a:extLst>
              <a:ext uri="{FF2B5EF4-FFF2-40B4-BE49-F238E27FC236}">
                <a16:creationId xmlns:a16="http://schemas.microsoft.com/office/drawing/2014/main" id="{CD98E1DE-6529-3475-FA24-354A080C303D}"/>
              </a:ext>
            </a:extLst>
          </p:cNvPr>
          <p:cNvSpPr>
            <a:spLocks/>
          </p:cNvSpPr>
          <p:nvPr/>
        </p:nvSpPr>
        <p:spPr bwMode="auto">
          <a:xfrm>
            <a:off x="5745254" y="3843418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8" name="Freeform 1122">
            <a:extLst>
              <a:ext uri="{FF2B5EF4-FFF2-40B4-BE49-F238E27FC236}">
                <a16:creationId xmlns:a16="http://schemas.microsoft.com/office/drawing/2014/main" id="{0793DF07-361B-37CB-410C-77BA3C4E810A}"/>
              </a:ext>
            </a:extLst>
          </p:cNvPr>
          <p:cNvSpPr>
            <a:spLocks/>
          </p:cNvSpPr>
          <p:nvPr/>
        </p:nvSpPr>
        <p:spPr bwMode="auto">
          <a:xfrm>
            <a:off x="5564934" y="3936453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9" name="Freeform 1123">
            <a:extLst>
              <a:ext uri="{FF2B5EF4-FFF2-40B4-BE49-F238E27FC236}">
                <a16:creationId xmlns:a16="http://schemas.microsoft.com/office/drawing/2014/main" id="{1FE2E222-5BFB-1E27-A46B-478A5D595497}"/>
              </a:ext>
            </a:extLst>
          </p:cNvPr>
          <p:cNvSpPr>
            <a:spLocks/>
          </p:cNvSpPr>
          <p:nvPr/>
        </p:nvSpPr>
        <p:spPr bwMode="auto">
          <a:xfrm>
            <a:off x="5751767" y="3844597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0" name="Freeform 1124">
            <a:extLst>
              <a:ext uri="{FF2B5EF4-FFF2-40B4-BE49-F238E27FC236}">
                <a16:creationId xmlns:a16="http://schemas.microsoft.com/office/drawing/2014/main" id="{027E6E1F-5E9D-EE4E-B12B-B5D6C79ED987}"/>
              </a:ext>
            </a:extLst>
          </p:cNvPr>
          <p:cNvSpPr>
            <a:spLocks/>
          </p:cNvSpPr>
          <p:nvPr/>
        </p:nvSpPr>
        <p:spPr bwMode="auto">
          <a:xfrm>
            <a:off x="5565190" y="3942702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71" name="Group 1125">
            <a:extLst>
              <a:ext uri="{FF2B5EF4-FFF2-40B4-BE49-F238E27FC236}">
                <a16:creationId xmlns:a16="http://schemas.microsoft.com/office/drawing/2014/main" id="{E3F5DCF3-61CB-8299-3EE9-E498D2E85437}"/>
              </a:ext>
            </a:extLst>
          </p:cNvPr>
          <p:cNvGrpSpPr>
            <a:grpSpLocks/>
          </p:cNvGrpSpPr>
          <p:nvPr/>
        </p:nvGrpSpPr>
        <p:grpSpPr bwMode="auto">
          <a:xfrm>
            <a:off x="5561997" y="3992344"/>
            <a:ext cx="64747" cy="27592"/>
            <a:chOff x="1740" y="2642"/>
            <a:chExt cx="752" cy="327"/>
          </a:xfrm>
        </p:grpSpPr>
        <p:sp>
          <p:nvSpPr>
            <p:cNvPr id="672" name="Freeform 1126">
              <a:extLst>
                <a:ext uri="{FF2B5EF4-FFF2-40B4-BE49-F238E27FC236}">
                  <a16:creationId xmlns:a16="http://schemas.microsoft.com/office/drawing/2014/main" id="{759ABAF8-3767-7C79-8603-DCC01F6E9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127">
              <a:extLst>
                <a:ext uri="{FF2B5EF4-FFF2-40B4-BE49-F238E27FC236}">
                  <a16:creationId xmlns:a16="http://schemas.microsoft.com/office/drawing/2014/main" id="{C1EB78A9-52A6-B22B-A95E-B7EC195EB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128">
              <a:extLst>
                <a:ext uri="{FF2B5EF4-FFF2-40B4-BE49-F238E27FC236}">
                  <a16:creationId xmlns:a16="http://schemas.microsoft.com/office/drawing/2014/main" id="{8EBB04E0-9403-3972-438A-EBE585EEB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129">
              <a:extLst>
                <a:ext uri="{FF2B5EF4-FFF2-40B4-BE49-F238E27FC236}">
                  <a16:creationId xmlns:a16="http://schemas.microsoft.com/office/drawing/2014/main" id="{DF7BA20E-F2FE-0620-EBEE-01A8991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1130">
              <a:extLst>
                <a:ext uri="{FF2B5EF4-FFF2-40B4-BE49-F238E27FC236}">
                  <a16:creationId xmlns:a16="http://schemas.microsoft.com/office/drawing/2014/main" id="{447785D2-69A4-FF12-63CD-DBD552AE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1131">
              <a:extLst>
                <a:ext uri="{FF2B5EF4-FFF2-40B4-BE49-F238E27FC236}">
                  <a16:creationId xmlns:a16="http://schemas.microsoft.com/office/drawing/2014/main" id="{7935D90D-1290-D887-FD31-C37867231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78" name="Freeform 1132">
            <a:extLst>
              <a:ext uri="{FF2B5EF4-FFF2-40B4-BE49-F238E27FC236}">
                <a16:creationId xmlns:a16="http://schemas.microsoft.com/office/drawing/2014/main" id="{8393DDAB-835A-9179-6874-844089D97A8C}"/>
              </a:ext>
            </a:extLst>
          </p:cNvPr>
          <p:cNvSpPr>
            <a:spLocks/>
          </p:cNvSpPr>
          <p:nvPr/>
        </p:nvSpPr>
        <p:spPr bwMode="auto">
          <a:xfrm>
            <a:off x="5672845" y="3996471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9" name="Freeform 1133">
            <a:extLst>
              <a:ext uri="{FF2B5EF4-FFF2-40B4-BE49-F238E27FC236}">
                <a16:creationId xmlns:a16="http://schemas.microsoft.com/office/drawing/2014/main" id="{AB128F0A-8DEF-9B54-6D6D-DBA2EA4E3267}"/>
              </a:ext>
            </a:extLst>
          </p:cNvPr>
          <p:cNvSpPr>
            <a:spLocks/>
          </p:cNvSpPr>
          <p:nvPr/>
        </p:nvSpPr>
        <p:spPr bwMode="auto">
          <a:xfrm>
            <a:off x="5472731" y="4001306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0" name="Freeform 1134">
            <a:extLst>
              <a:ext uri="{FF2B5EF4-FFF2-40B4-BE49-F238E27FC236}">
                <a16:creationId xmlns:a16="http://schemas.microsoft.com/office/drawing/2014/main" id="{385B890C-0692-B52E-25B3-E20F6B391C12}"/>
              </a:ext>
            </a:extLst>
          </p:cNvPr>
          <p:cNvSpPr>
            <a:spLocks/>
          </p:cNvSpPr>
          <p:nvPr/>
        </p:nvSpPr>
        <p:spPr bwMode="auto">
          <a:xfrm>
            <a:off x="5472859" y="3991165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1" name="Freeform 1135">
            <a:extLst>
              <a:ext uri="{FF2B5EF4-FFF2-40B4-BE49-F238E27FC236}">
                <a16:creationId xmlns:a16="http://schemas.microsoft.com/office/drawing/2014/main" id="{58502A1D-FB8D-1B27-7B69-530CAC8B2A20}"/>
              </a:ext>
            </a:extLst>
          </p:cNvPr>
          <p:cNvSpPr>
            <a:spLocks/>
          </p:cNvSpPr>
          <p:nvPr/>
        </p:nvSpPr>
        <p:spPr bwMode="auto">
          <a:xfrm>
            <a:off x="5472986" y="3945532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2" name="Freeform 1136">
            <a:extLst>
              <a:ext uri="{FF2B5EF4-FFF2-40B4-BE49-F238E27FC236}">
                <a16:creationId xmlns:a16="http://schemas.microsoft.com/office/drawing/2014/main" id="{0076B69F-802B-5124-B59D-A204BF128DF9}"/>
              </a:ext>
            </a:extLst>
          </p:cNvPr>
          <p:cNvSpPr>
            <a:spLocks/>
          </p:cNvSpPr>
          <p:nvPr/>
        </p:nvSpPr>
        <p:spPr bwMode="auto">
          <a:xfrm>
            <a:off x="5479244" y="3993524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3" name="Freeform 1137">
            <a:extLst>
              <a:ext uri="{FF2B5EF4-FFF2-40B4-BE49-F238E27FC236}">
                <a16:creationId xmlns:a16="http://schemas.microsoft.com/office/drawing/2014/main" id="{2A2688B0-7D8A-3670-4977-4AE1CAC8EEB6}"/>
              </a:ext>
            </a:extLst>
          </p:cNvPr>
          <p:cNvSpPr>
            <a:spLocks/>
          </p:cNvSpPr>
          <p:nvPr/>
        </p:nvSpPr>
        <p:spPr bwMode="auto">
          <a:xfrm flipV="1">
            <a:off x="5669270" y="3989750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84" name="Group 1139">
            <a:extLst>
              <a:ext uri="{FF2B5EF4-FFF2-40B4-BE49-F238E27FC236}">
                <a16:creationId xmlns:a16="http://schemas.microsoft.com/office/drawing/2014/main" id="{FED56173-49CE-D85D-286C-9360D2BDFE8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954224" y="3904518"/>
            <a:ext cx="359261" cy="342045"/>
            <a:chOff x="2839" y="3501"/>
            <a:chExt cx="755" cy="803"/>
          </a:xfrm>
        </p:grpSpPr>
        <p:pic>
          <p:nvPicPr>
            <p:cNvPr id="685" name="Picture 1140" descr="desktop_computer_stylized_medium">
              <a:extLst>
                <a:ext uri="{FF2B5EF4-FFF2-40B4-BE49-F238E27FC236}">
                  <a16:creationId xmlns:a16="http://schemas.microsoft.com/office/drawing/2014/main" id="{8232DB1F-8CF2-F393-232F-BAA857583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" name="Freeform 1141">
              <a:extLst>
                <a:ext uri="{FF2B5EF4-FFF2-40B4-BE49-F238E27FC236}">
                  <a16:creationId xmlns:a16="http://schemas.microsoft.com/office/drawing/2014/main" id="{E3FF9016-7B29-3024-94B2-2C2254815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87" name="Group 1142">
            <a:extLst>
              <a:ext uri="{FF2B5EF4-FFF2-40B4-BE49-F238E27FC236}">
                <a16:creationId xmlns:a16="http://schemas.microsoft.com/office/drawing/2014/main" id="{C0A04393-ADA8-77CF-7DE5-724095B4BBAB}"/>
              </a:ext>
            </a:extLst>
          </p:cNvPr>
          <p:cNvGrpSpPr>
            <a:grpSpLocks/>
          </p:cNvGrpSpPr>
          <p:nvPr/>
        </p:nvGrpSpPr>
        <p:grpSpPr bwMode="auto">
          <a:xfrm>
            <a:off x="7265988" y="6073775"/>
            <a:ext cx="474662" cy="407988"/>
            <a:chOff x="877" y="1008"/>
            <a:chExt cx="2747" cy="2591"/>
          </a:xfrm>
        </p:grpSpPr>
        <p:pic>
          <p:nvPicPr>
            <p:cNvPr id="688" name="Picture 1143" descr="antenna_stylized">
              <a:extLst>
                <a:ext uri="{FF2B5EF4-FFF2-40B4-BE49-F238E27FC236}">
                  <a16:creationId xmlns:a16="http://schemas.microsoft.com/office/drawing/2014/main" id="{825E69CF-32CD-F7A3-206D-B60A18685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9" name="Picture 1144" descr="laptop_keyboard">
              <a:extLst>
                <a:ext uri="{FF2B5EF4-FFF2-40B4-BE49-F238E27FC236}">
                  <a16:creationId xmlns:a16="http://schemas.microsoft.com/office/drawing/2014/main" id="{08EC2C2F-4756-623C-FFB5-C4C44DE83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0" name="Freeform 1145">
              <a:extLst>
                <a:ext uri="{FF2B5EF4-FFF2-40B4-BE49-F238E27FC236}">
                  <a16:creationId xmlns:a16="http://schemas.microsoft.com/office/drawing/2014/main" id="{4518BB8E-D7F0-24A4-4A32-185E5DAD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91" name="Picture 1146" descr="screen">
              <a:extLst>
                <a:ext uri="{FF2B5EF4-FFF2-40B4-BE49-F238E27FC236}">
                  <a16:creationId xmlns:a16="http://schemas.microsoft.com/office/drawing/2014/main" id="{4DF1ADB9-B941-F806-3CB1-B4D588972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2" name="Freeform 1147">
              <a:extLst>
                <a:ext uri="{FF2B5EF4-FFF2-40B4-BE49-F238E27FC236}">
                  <a16:creationId xmlns:a16="http://schemas.microsoft.com/office/drawing/2014/main" id="{A17A5201-D019-48EE-ADD7-5DF8B2B5E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148">
              <a:extLst>
                <a:ext uri="{FF2B5EF4-FFF2-40B4-BE49-F238E27FC236}">
                  <a16:creationId xmlns:a16="http://schemas.microsoft.com/office/drawing/2014/main" id="{37ECD2D6-C617-3D9A-5138-CD0127534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149">
              <a:extLst>
                <a:ext uri="{FF2B5EF4-FFF2-40B4-BE49-F238E27FC236}">
                  <a16:creationId xmlns:a16="http://schemas.microsoft.com/office/drawing/2014/main" id="{55E3BEAE-2FF3-ABF2-2D99-52C738427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1150">
              <a:extLst>
                <a:ext uri="{FF2B5EF4-FFF2-40B4-BE49-F238E27FC236}">
                  <a16:creationId xmlns:a16="http://schemas.microsoft.com/office/drawing/2014/main" id="{5A0653A4-0730-2273-2174-B534FC021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1151">
              <a:extLst>
                <a:ext uri="{FF2B5EF4-FFF2-40B4-BE49-F238E27FC236}">
                  <a16:creationId xmlns:a16="http://schemas.microsoft.com/office/drawing/2014/main" id="{A4175991-0DFC-EEC9-4F90-FFE15F965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1152">
              <a:extLst>
                <a:ext uri="{FF2B5EF4-FFF2-40B4-BE49-F238E27FC236}">
                  <a16:creationId xmlns:a16="http://schemas.microsoft.com/office/drawing/2014/main" id="{DBF8EEA5-7C87-C6FA-4828-8090FA925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98" name="Group 1153">
              <a:extLst>
                <a:ext uri="{FF2B5EF4-FFF2-40B4-BE49-F238E27FC236}">
                  <a16:creationId xmlns:a16="http://schemas.microsoft.com/office/drawing/2014/main" id="{D71E13AE-15F7-1B48-59F7-B5DC510CDE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705" name="Freeform 1154">
                <a:extLst>
                  <a:ext uri="{FF2B5EF4-FFF2-40B4-BE49-F238E27FC236}">
                    <a16:creationId xmlns:a16="http://schemas.microsoft.com/office/drawing/2014/main" id="{19E3E0CA-5EC7-B704-4ECD-CFE9B39EB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6" name="Freeform 1155">
                <a:extLst>
                  <a:ext uri="{FF2B5EF4-FFF2-40B4-BE49-F238E27FC236}">
                    <a16:creationId xmlns:a16="http://schemas.microsoft.com/office/drawing/2014/main" id="{56B2256B-95AC-27E9-E00E-0F6DB2D28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7" name="Freeform 1156">
                <a:extLst>
                  <a:ext uri="{FF2B5EF4-FFF2-40B4-BE49-F238E27FC236}">
                    <a16:creationId xmlns:a16="http://schemas.microsoft.com/office/drawing/2014/main" id="{75A46D51-ECE8-21A8-98E8-458EAC693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8" name="Freeform 1157">
                <a:extLst>
                  <a:ext uri="{FF2B5EF4-FFF2-40B4-BE49-F238E27FC236}">
                    <a16:creationId xmlns:a16="http://schemas.microsoft.com/office/drawing/2014/main" id="{1FC6FEDA-1FC1-F949-7C6F-CB40A3F6B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9" name="Freeform 1158">
                <a:extLst>
                  <a:ext uri="{FF2B5EF4-FFF2-40B4-BE49-F238E27FC236}">
                    <a16:creationId xmlns:a16="http://schemas.microsoft.com/office/drawing/2014/main" id="{711BD421-DC91-538E-87CC-CE6065314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0" name="Freeform 1159">
                <a:extLst>
                  <a:ext uri="{FF2B5EF4-FFF2-40B4-BE49-F238E27FC236}">
                    <a16:creationId xmlns:a16="http://schemas.microsoft.com/office/drawing/2014/main" id="{C39DD12F-070E-77F0-2309-70E85CD06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99" name="Freeform 1160">
              <a:extLst>
                <a:ext uri="{FF2B5EF4-FFF2-40B4-BE49-F238E27FC236}">
                  <a16:creationId xmlns:a16="http://schemas.microsoft.com/office/drawing/2014/main" id="{6558F7AF-3E5B-AB29-1549-15BE63D39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1161">
              <a:extLst>
                <a:ext uri="{FF2B5EF4-FFF2-40B4-BE49-F238E27FC236}">
                  <a16:creationId xmlns:a16="http://schemas.microsoft.com/office/drawing/2014/main" id="{076F590F-7310-E0C1-5F81-243200CBE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1162">
              <a:extLst>
                <a:ext uri="{FF2B5EF4-FFF2-40B4-BE49-F238E27FC236}">
                  <a16:creationId xmlns:a16="http://schemas.microsoft.com/office/drawing/2014/main" id="{58DBF161-7C04-7CBB-92B7-B218F4EBA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1163">
              <a:extLst>
                <a:ext uri="{FF2B5EF4-FFF2-40B4-BE49-F238E27FC236}">
                  <a16:creationId xmlns:a16="http://schemas.microsoft.com/office/drawing/2014/main" id="{BEB7D069-94EA-0DB5-02F4-405B5A34C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1164">
              <a:extLst>
                <a:ext uri="{FF2B5EF4-FFF2-40B4-BE49-F238E27FC236}">
                  <a16:creationId xmlns:a16="http://schemas.microsoft.com/office/drawing/2014/main" id="{8C89CFF0-1E08-3596-0394-6AB872264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1165">
              <a:extLst>
                <a:ext uri="{FF2B5EF4-FFF2-40B4-BE49-F238E27FC236}">
                  <a16:creationId xmlns:a16="http://schemas.microsoft.com/office/drawing/2014/main" id="{BC04268D-571B-B20E-6A10-48189C67310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11" name="Picture 568" descr="light2.png">
            <a:extLst>
              <a:ext uri="{FF2B5EF4-FFF2-40B4-BE49-F238E27FC236}">
                <a16:creationId xmlns:a16="http://schemas.microsoft.com/office/drawing/2014/main" id="{F0DA5A7A-ECF4-6BBE-BD85-87F5AB45AB8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53568" y="2729664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2" name="Picture 1017" descr="antenna_stylized">
            <a:extLst>
              <a:ext uri="{FF2B5EF4-FFF2-40B4-BE49-F238E27FC236}">
                <a16:creationId xmlns:a16="http://schemas.microsoft.com/office/drawing/2014/main" id="{755E9C92-8685-9E8C-FB8E-035E33FD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82" y="2657102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3" name="Picture 1017" descr="antenna_stylized">
            <a:extLst>
              <a:ext uri="{FF2B5EF4-FFF2-40B4-BE49-F238E27FC236}">
                <a16:creationId xmlns:a16="http://schemas.microsoft.com/office/drawing/2014/main" id="{DE00E711-8353-2632-2647-6190D7953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920" y="2396499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4" name="Picture 571" descr="fridge2.png">
            <a:extLst>
              <a:ext uri="{FF2B5EF4-FFF2-40B4-BE49-F238E27FC236}">
                <a16:creationId xmlns:a16="http://schemas.microsoft.com/office/drawing/2014/main" id="{6C05E850-B35A-8861-16D8-D67208202CE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27" y="3722392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5" name="Picture 1115" descr="antenna_stylized">
            <a:extLst>
              <a:ext uri="{FF2B5EF4-FFF2-40B4-BE49-F238E27FC236}">
                <a16:creationId xmlns:a16="http://schemas.microsoft.com/office/drawing/2014/main" id="{EF4D37CF-EFA4-8C86-706E-FE67FC4DB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663" y="3662799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6" name="Group 850">
            <a:extLst>
              <a:ext uri="{FF2B5EF4-FFF2-40B4-BE49-F238E27FC236}">
                <a16:creationId xmlns:a16="http://schemas.microsoft.com/office/drawing/2014/main" id="{CE90600F-FBC8-FBC0-857B-C6AA07C87F6F}"/>
              </a:ext>
            </a:extLst>
          </p:cNvPr>
          <p:cNvGrpSpPr>
            <a:grpSpLocks/>
          </p:cNvGrpSpPr>
          <p:nvPr/>
        </p:nvGrpSpPr>
        <p:grpSpPr bwMode="auto">
          <a:xfrm>
            <a:off x="5566196" y="2188913"/>
            <a:ext cx="448245" cy="96676"/>
            <a:chOff x="2199" y="955"/>
            <a:chExt cx="2547" cy="506"/>
          </a:xfrm>
        </p:grpSpPr>
        <p:sp>
          <p:nvSpPr>
            <p:cNvPr id="717" name="Freeform 851">
              <a:extLst>
                <a:ext uri="{FF2B5EF4-FFF2-40B4-BE49-F238E27FC236}">
                  <a16:creationId xmlns:a16="http://schemas.microsoft.com/office/drawing/2014/main" id="{1C0155A7-115C-C40B-9BA9-FBE4D9478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852">
              <a:extLst>
                <a:ext uri="{FF2B5EF4-FFF2-40B4-BE49-F238E27FC236}">
                  <a16:creationId xmlns:a16="http://schemas.microsoft.com/office/drawing/2014/main" id="{8346C455-956A-757E-C771-D0E4E1952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853">
              <a:extLst>
                <a:ext uri="{FF2B5EF4-FFF2-40B4-BE49-F238E27FC236}">
                  <a16:creationId xmlns:a16="http://schemas.microsoft.com/office/drawing/2014/main" id="{7D1BBC5D-3D8D-0943-6A89-4D0D0D3E5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854">
              <a:extLst>
                <a:ext uri="{FF2B5EF4-FFF2-40B4-BE49-F238E27FC236}">
                  <a16:creationId xmlns:a16="http://schemas.microsoft.com/office/drawing/2014/main" id="{E9579DE1-3F0A-FD2A-FAF1-10396DB53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855">
              <a:extLst>
                <a:ext uri="{FF2B5EF4-FFF2-40B4-BE49-F238E27FC236}">
                  <a16:creationId xmlns:a16="http://schemas.microsoft.com/office/drawing/2014/main" id="{0DD6FA3A-A3B6-1E33-E93C-FC145E5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856">
              <a:extLst>
                <a:ext uri="{FF2B5EF4-FFF2-40B4-BE49-F238E27FC236}">
                  <a16:creationId xmlns:a16="http://schemas.microsoft.com/office/drawing/2014/main" id="{5827F3FE-F318-18AC-D4CC-C1F1AD28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3" name="Group 850">
            <a:extLst>
              <a:ext uri="{FF2B5EF4-FFF2-40B4-BE49-F238E27FC236}">
                <a16:creationId xmlns:a16="http://schemas.microsoft.com/office/drawing/2014/main" id="{3DB30609-C947-62C7-D8F0-414BAD9A89E6}"/>
              </a:ext>
            </a:extLst>
          </p:cNvPr>
          <p:cNvGrpSpPr>
            <a:grpSpLocks/>
          </p:cNvGrpSpPr>
          <p:nvPr/>
        </p:nvGrpSpPr>
        <p:grpSpPr bwMode="auto">
          <a:xfrm>
            <a:off x="5235193" y="2684076"/>
            <a:ext cx="448245" cy="96676"/>
            <a:chOff x="2199" y="955"/>
            <a:chExt cx="2547" cy="506"/>
          </a:xfrm>
        </p:grpSpPr>
        <p:sp>
          <p:nvSpPr>
            <p:cNvPr id="724" name="Freeform 851">
              <a:extLst>
                <a:ext uri="{FF2B5EF4-FFF2-40B4-BE49-F238E27FC236}">
                  <a16:creationId xmlns:a16="http://schemas.microsoft.com/office/drawing/2014/main" id="{BAD374A3-EA3B-0BB9-E099-3C3E57E29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852">
              <a:extLst>
                <a:ext uri="{FF2B5EF4-FFF2-40B4-BE49-F238E27FC236}">
                  <a16:creationId xmlns:a16="http://schemas.microsoft.com/office/drawing/2014/main" id="{EB714B86-B0C1-ABB5-FA82-747A12FA6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853">
              <a:extLst>
                <a:ext uri="{FF2B5EF4-FFF2-40B4-BE49-F238E27FC236}">
                  <a16:creationId xmlns:a16="http://schemas.microsoft.com/office/drawing/2014/main" id="{F51EF5D5-8EC7-296D-1DBE-528D9EB7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854">
              <a:extLst>
                <a:ext uri="{FF2B5EF4-FFF2-40B4-BE49-F238E27FC236}">
                  <a16:creationId xmlns:a16="http://schemas.microsoft.com/office/drawing/2014/main" id="{1293A8C7-6E58-98C0-974A-EFF37DBA4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855">
              <a:extLst>
                <a:ext uri="{FF2B5EF4-FFF2-40B4-BE49-F238E27FC236}">
                  <a16:creationId xmlns:a16="http://schemas.microsoft.com/office/drawing/2014/main" id="{7789FDA3-710D-53A0-900A-D9066722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856">
              <a:extLst>
                <a:ext uri="{FF2B5EF4-FFF2-40B4-BE49-F238E27FC236}">
                  <a16:creationId xmlns:a16="http://schemas.microsoft.com/office/drawing/2014/main" id="{F1F32D98-DE9E-5574-153E-D06552091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30" name="Group 850">
            <a:extLst>
              <a:ext uri="{FF2B5EF4-FFF2-40B4-BE49-F238E27FC236}">
                <a16:creationId xmlns:a16="http://schemas.microsoft.com/office/drawing/2014/main" id="{2945B440-8420-B9B1-7871-6914A4AFA8E0}"/>
              </a:ext>
            </a:extLst>
          </p:cNvPr>
          <p:cNvGrpSpPr>
            <a:grpSpLocks/>
          </p:cNvGrpSpPr>
          <p:nvPr/>
        </p:nvGrpSpPr>
        <p:grpSpPr bwMode="auto">
          <a:xfrm>
            <a:off x="6453898" y="2659113"/>
            <a:ext cx="427847" cy="76292"/>
            <a:chOff x="2199" y="955"/>
            <a:chExt cx="2547" cy="506"/>
          </a:xfrm>
        </p:grpSpPr>
        <p:sp>
          <p:nvSpPr>
            <p:cNvPr id="731" name="Freeform 851">
              <a:extLst>
                <a:ext uri="{FF2B5EF4-FFF2-40B4-BE49-F238E27FC236}">
                  <a16:creationId xmlns:a16="http://schemas.microsoft.com/office/drawing/2014/main" id="{9052F8C9-B993-9906-BC72-A95775093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852">
              <a:extLst>
                <a:ext uri="{FF2B5EF4-FFF2-40B4-BE49-F238E27FC236}">
                  <a16:creationId xmlns:a16="http://schemas.microsoft.com/office/drawing/2014/main" id="{62C028EA-627D-833B-C12C-E080DB7BB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853">
              <a:extLst>
                <a:ext uri="{FF2B5EF4-FFF2-40B4-BE49-F238E27FC236}">
                  <a16:creationId xmlns:a16="http://schemas.microsoft.com/office/drawing/2014/main" id="{B752645F-B504-DBD0-C759-71D5BC907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854">
              <a:extLst>
                <a:ext uri="{FF2B5EF4-FFF2-40B4-BE49-F238E27FC236}">
                  <a16:creationId xmlns:a16="http://schemas.microsoft.com/office/drawing/2014/main" id="{A206D60F-2556-AFFF-EEE9-EB86AE792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855">
              <a:extLst>
                <a:ext uri="{FF2B5EF4-FFF2-40B4-BE49-F238E27FC236}">
                  <a16:creationId xmlns:a16="http://schemas.microsoft.com/office/drawing/2014/main" id="{09774D0C-493E-49D2-39E5-7AF15BF6B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856">
              <a:extLst>
                <a:ext uri="{FF2B5EF4-FFF2-40B4-BE49-F238E27FC236}">
                  <a16:creationId xmlns:a16="http://schemas.microsoft.com/office/drawing/2014/main" id="{37BC09FC-4BE8-E7FA-57B8-263165864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37" name="Group 850">
            <a:extLst>
              <a:ext uri="{FF2B5EF4-FFF2-40B4-BE49-F238E27FC236}">
                <a16:creationId xmlns:a16="http://schemas.microsoft.com/office/drawing/2014/main" id="{D86937AC-4090-FE87-B36A-09DD48DFAEC8}"/>
              </a:ext>
            </a:extLst>
          </p:cNvPr>
          <p:cNvGrpSpPr>
            <a:grpSpLocks/>
          </p:cNvGrpSpPr>
          <p:nvPr/>
        </p:nvGrpSpPr>
        <p:grpSpPr bwMode="auto">
          <a:xfrm>
            <a:off x="6516831" y="2396853"/>
            <a:ext cx="427847" cy="76292"/>
            <a:chOff x="2199" y="955"/>
            <a:chExt cx="2547" cy="506"/>
          </a:xfrm>
        </p:grpSpPr>
        <p:sp>
          <p:nvSpPr>
            <p:cNvPr id="738" name="Freeform 851">
              <a:extLst>
                <a:ext uri="{FF2B5EF4-FFF2-40B4-BE49-F238E27FC236}">
                  <a16:creationId xmlns:a16="http://schemas.microsoft.com/office/drawing/2014/main" id="{76B9E24B-BA54-B4AE-0E81-FEF0C33E6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852">
              <a:extLst>
                <a:ext uri="{FF2B5EF4-FFF2-40B4-BE49-F238E27FC236}">
                  <a16:creationId xmlns:a16="http://schemas.microsoft.com/office/drawing/2014/main" id="{8A6ADF06-2B94-E89F-E88A-6E3F0AB79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853">
              <a:extLst>
                <a:ext uri="{FF2B5EF4-FFF2-40B4-BE49-F238E27FC236}">
                  <a16:creationId xmlns:a16="http://schemas.microsoft.com/office/drawing/2014/main" id="{37474278-96A6-0DEB-8C55-467264016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854">
              <a:extLst>
                <a:ext uri="{FF2B5EF4-FFF2-40B4-BE49-F238E27FC236}">
                  <a16:creationId xmlns:a16="http://schemas.microsoft.com/office/drawing/2014/main" id="{5E15CD75-9EE3-38FD-057D-28205135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855">
              <a:extLst>
                <a:ext uri="{FF2B5EF4-FFF2-40B4-BE49-F238E27FC236}">
                  <a16:creationId xmlns:a16="http://schemas.microsoft.com/office/drawing/2014/main" id="{2B0C9661-ABDB-E75A-2837-6186537A2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856">
              <a:extLst>
                <a:ext uri="{FF2B5EF4-FFF2-40B4-BE49-F238E27FC236}">
                  <a16:creationId xmlns:a16="http://schemas.microsoft.com/office/drawing/2014/main" id="{08A2EA74-9900-E230-159D-1BD6E296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44" name="Group 850">
            <a:extLst>
              <a:ext uri="{FF2B5EF4-FFF2-40B4-BE49-F238E27FC236}">
                <a16:creationId xmlns:a16="http://schemas.microsoft.com/office/drawing/2014/main" id="{47DE74F8-20D3-F9C3-0F27-4348139722FE}"/>
              </a:ext>
            </a:extLst>
          </p:cNvPr>
          <p:cNvGrpSpPr>
            <a:grpSpLocks/>
          </p:cNvGrpSpPr>
          <p:nvPr/>
        </p:nvGrpSpPr>
        <p:grpSpPr bwMode="auto">
          <a:xfrm>
            <a:off x="5715611" y="3630274"/>
            <a:ext cx="375111" cy="76292"/>
            <a:chOff x="2199" y="955"/>
            <a:chExt cx="2547" cy="506"/>
          </a:xfrm>
        </p:grpSpPr>
        <p:sp>
          <p:nvSpPr>
            <p:cNvPr id="745" name="Freeform 851">
              <a:extLst>
                <a:ext uri="{FF2B5EF4-FFF2-40B4-BE49-F238E27FC236}">
                  <a16:creationId xmlns:a16="http://schemas.microsoft.com/office/drawing/2014/main" id="{4ACDA1B1-3E0D-7620-195E-8DB33AB6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852">
              <a:extLst>
                <a:ext uri="{FF2B5EF4-FFF2-40B4-BE49-F238E27FC236}">
                  <a16:creationId xmlns:a16="http://schemas.microsoft.com/office/drawing/2014/main" id="{7D2EF4CD-EB92-FF79-22CC-08CD24216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853">
              <a:extLst>
                <a:ext uri="{FF2B5EF4-FFF2-40B4-BE49-F238E27FC236}">
                  <a16:creationId xmlns:a16="http://schemas.microsoft.com/office/drawing/2014/main" id="{3D3E5C83-F23A-9829-C78F-546384C14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854">
              <a:extLst>
                <a:ext uri="{FF2B5EF4-FFF2-40B4-BE49-F238E27FC236}">
                  <a16:creationId xmlns:a16="http://schemas.microsoft.com/office/drawing/2014/main" id="{9566E674-0404-537D-4872-0DAC204B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855">
              <a:extLst>
                <a:ext uri="{FF2B5EF4-FFF2-40B4-BE49-F238E27FC236}">
                  <a16:creationId xmlns:a16="http://schemas.microsoft.com/office/drawing/2014/main" id="{8C34F616-EB02-6517-AB38-E39683BD2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856">
              <a:extLst>
                <a:ext uri="{FF2B5EF4-FFF2-40B4-BE49-F238E27FC236}">
                  <a16:creationId xmlns:a16="http://schemas.microsoft.com/office/drawing/2014/main" id="{0A98CE37-DEAA-E3C0-6F29-2B5DC0F24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51" name="Group 850">
            <a:extLst>
              <a:ext uri="{FF2B5EF4-FFF2-40B4-BE49-F238E27FC236}">
                <a16:creationId xmlns:a16="http://schemas.microsoft.com/office/drawing/2014/main" id="{FE850173-D05B-9492-A4DA-85C0C09DEBE3}"/>
              </a:ext>
            </a:extLst>
          </p:cNvPr>
          <p:cNvGrpSpPr>
            <a:grpSpLocks/>
          </p:cNvGrpSpPr>
          <p:nvPr/>
        </p:nvGrpSpPr>
        <p:grpSpPr bwMode="auto">
          <a:xfrm>
            <a:off x="5416779" y="3744528"/>
            <a:ext cx="373704" cy="70494"/>
            <a:chOff x="2199" y="955"/>
            <a:chExt cx="2547" cy="506"/>
          </a:xfrm>
        </p:grpSpPr>
        <p:sp>
          <p:nvSpPr>
            <p:cNvPr id="752" name="Freeform 851">
              <a:extLst>
                <a:ext uri="{FF2B5EF4-FFF2-40B4-BE49-F238E27FC236}">
                  <a16:creationId xmlns:a16="http://schemas.microsoft.com/office/drawing/2014/main" id="{8D3616A4-DB9F-805B-A28C-B88B48690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852">
              <a:extLst>
                <a:ext uri="{FF2B5EF4-FFF2-40B4-BE49-F238E27FC236}">
                  <a16:creationId xmlns:a16="http://schemas.microsoft.com/office/drawing/2014/main" id="{2D8FF71F-125E-0115-6C16-8336321F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853">
              <a:extLst>
                <a:ext uri="{FF2B5EF4-FFF2-40B4-BE49-F238E27FC236}">
                  <a16:creationId xmlns:a16="http://schemas.microsoft.com/office/drawing/2014/main" id="{0A089207-ECFA-8AD9-357C-81F5A46F4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854">
              <a:extLst>
                <a:ext uri="{FF2B5EF4-FFF2-40B4-BE49-F238E27FC236}">
                  <a16:creationId xmlns:a16="http://schemas.microsoft.com/office/drawing/2014/main" id="{6E92FB9F-7991-633A-1437-57A113918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855">
              <a:extLst>
                <a:ext uri="{FF2B5EF4-FFF2-40B4-BE49-F238E27FC236}">
                  <a16:creationId xmlns:a16="http://schemas.microsoft.com/office/drawing/2014/main" id="{6CA3D132-4283-FECD-793F-EAFAE1708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856">
              <a:extLst>
                <a:ext uri="{FF2B5EF4-FFF2-40B4-BE49-F238E27FC236}">
                  <a16:creationId xmlns:a16="http://schemas.microsoft.com/office/drawing/2014/main" id="{46D4E6DA-ED67-6898-46D1-C6D9821A0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58" name="Group 850">
            <a:extLst>
              <a:ext uri="{FF2B5EF4-FFF2-40B4-BE49-F238E27FC236}">
                <a16:creationId xmlns:a16="http://schemas.microsoft.com/office/drawing/2014/main" id="{1B6206CC-90DD-9AE7-2CA2-03B9934F3AE1}"/>
              </a:ext>
            </a:extLst>
          </p:cNvPr>
          <p:cNvGrpSpPr>
            <a:grpSpLocks/>
          </p:cNvGrpSpPr>
          <p:nvPr/>
        </p:nvGrpSpPr>
        <p:grpSpPr bwMode="auto">
          <a:xfrm>
            <a:off x="5574983" y="4157603"/>
            <a:ext cx="496588" cy="96676"/>
            <a:chOff x="2199" y="955"/>
            <a:chExt cx="2547" cy="506"/>
          </a:xfrm>
        </p:grpSpPr>
        <p:sp>
          <p:nvSpPr>
            <p:cNvPr id="759" name="Freeform 851">
              <a:extLst>
                <a:ext uri="{FF2B5EF4-FFF2-40B4-BE49-F238E27FC236}">
                  <a16:creationId xmlns:a16="http://schemas.microsoft.com/office/drawing/2014/main" id="{B7819E2B-8BAC-E8C9-D7DF-B15C388D3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852">
              <a:extLst>
                <a:ext uri="{FF2B5EF4-FFF2-40B4-BE49-F238E27FC236}">
                  <a16:creationId xmlns:a16="http://schemas.microsoft.com/office/drawing/2014/main" id="{4A36C42B-C013-8029-BF42-DE609E27B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853">
              <a:extLst>
                <a:ext uri="{FF2B5EF4-FFF2-40B4-BE49-F238E27FC236}">
                  <a16:creationId xmlns:a16="http://schemas.microsoft.com/office/drawing/2014/main" id="{CAF637E7-44ED-C0D7-DA8D-C35D20841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854">
              <a:extLst>
                <a:ext uri="{FF2B5EF4-FFF2-40B4-BE49-F238E27FC236}">
                  <a16:creationId xmlns:a16="http://schemas.microsoft.com/office/drawing/2014/main" id="{382B7AB6-25C3-2436-FD53-15EE8A387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855">
              <a:extLst>
                <a:ext uri="{FF2B5EF4-FFF2-40B4-BE49-F238E27FC236}">
                  <a16:creationId xmlns:a16="http://schemas.microsoft.com/office/drawing/2014/main" id="{2A6DD955-B503-5B3D-E743-3140EFDA0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856">
              <a:extLst>
                <a:ext uri="{FF2B5EF4-FFF2-40B4-BE49-F238E27FC236}">
                  <a16:creationId xmlns:a16="http://schemas.microsoft.com/office/drawing/2014/main" id="{8A2E6485-6D10-C079-F6AE-F616A949F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65" name="Group 850">
            <a:extLst>
              <a:ext uri="{FF2B5EF4-FFF2-40B4-BE49-F238E27FC236}">
                <a16:creationId xmlns:a16="http://schemas.microsoft.com/office/drawing/2014/main" id="{810F9C70-E1E4-1F99-1B64-C8C612692E9C}"/>
              </a:ext>
            </a:extLst>
          </p:cNvPr>
          <p:cNvGrpSpPr>
            <a:grpSpLocks/>
          </p:cNvGrpSpPr>
          <p:nvPr/>
        </p:nvGrpSpPr>
        <p:grpSpPr bwMode="auto">
          <a:xfrm>
            <a:off x="7113081" y="5656093"/>
            <a:ext cx="536140" cy="131828"/>
            <a:chOff x="2199" y="955"/>
            <a:chExt cx="2547" cy="506"/>
          </a:xfrm>
        </p:grpSpPr>
        <p:sp>
          <p:nvSpPr>
            <p:cNvPr id="766" name="Freeform 851">
              <a:extLst>
                <a:ext uri="{FF2B5EF4-FFF2-40B4-BE49-F238E27FC236}">
                  <a16:creationId xmlns:a16="http://schemas.microsoft.com/office/drawing/2014/main" id="{99ED0AB9-1814-68C8-6A67-89F9B7C34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852">
              <a:extLst>
                <a:ext uri="{FF2B5EF4-FFF2-40B4-BE49-F238E27FC236}">
                  <a16:creationId xmlns:a16="http://schemas.microsoft.com/office/drawing/2014/main" id="{C1DB2DA2-3424-B13B-FB24-C7214AF8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853">
              <a:extLst>
                <a:ext uri="{FF2B5EF4-FFF2-40B4-BE49-F238E27FC236}">
                  <a16:creationId xmlns:a16="http://schemas.microsoft.com/office/drawing/2014/main" id="{ED6946F0-2A2F-6080-2E4E-CB56E63DF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854">
              <a:extLst>
                <a:ext uri="{FF2B5EF4-FFF2-40B4-BE49-F238E27FC236}">
                  <a16:creationId xmlns:a16="http://schemas.microsoft.com/office/drawing/2014/main" id="{99F32B6D-114C-1F8C-7C4B-4B77DFABC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855">
              <a:extLst>
                <a:ext uri="{FF2B5EF4-FFF2-40B4-BE49-F238E27FC236}">
                  <a16:creationId xmlns:a16="http://schemas.microsoft.com/office/drawing/2014/main" id="{B379E9B7-34DA-74E4-33C8-E06CA1094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856">
              <a:extLst>
                <a:ext uri="{FF2B5EF4-FFF2-40B4-BE49-F238E27FC236}">
                  <a16:creationId xmlns:a16="http://schemas.microsoft.com/office/drawing/2014/main" id="{F8D8CB22-716F-DFCB-51EB-D81BF6479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72" name="Group 850">
            <a:extLst>
              <a:ext uri="{FF2B5EF4-FFF2-40B4-BE49-F238E27FC236}">
                <a16:creationId xmlns:a16="http://schemas.microsoft.com/office/drawing/2014/main" id="{91B3FF97-A63B-5B37-A215-6D82D2374FAE}"/>
              </a:ext>
            </a:extLst>
          </p:cNvPr>
          <p:cNvGrpSpPr>
            <a:grpSpLocks/>
          </p:cNvGrpSpPr>
          <p:nvPr/>
        </p:nvGrpSpPr>
        <p:grpSpPr bwMode="auto">
          <a:xfrm>
            <a:off x="7258101" y="6064768"/>
            <a:ext cx="408699" cy="92283"/>
            <a:chOff x="2199" y="955"/>
            <a:chExt cx="2547" cy="506"/>
          </a:xfrm>
        </p:grpSpPr>
        <p:sp>
          <p:nvSpPr>
            <p:cNvPr id="773" name="Freeform 851">
              <a:extLst>
                <a:ext uri="{FF2B5EF4-FFF2-40B4-BE49-F238E27FC236}">
                  <a16:creationId xmlns:a16="http://schemas.microsoft.com/office/drawing/2014/main" id="{50B4F697-D426-E2A3-9238-F4726DD3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852">
              <a:extLst>
                <a:ext uri="{FF2B5EF4-FFF2-40B4-BE49-F238E27FC236}">
                  <a16:creationId xmlns:a16="http://schemas.microsoft.com/office/drawing/2014/main" id="{888946FC-5364-5B08-AE03-954BBBF60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853">
              <a:extLst>
                <a:ext uri="{FF2B5EF4-FFF2-40B4-BE49-F238E27FC236}">
                  <a16:creationId xmlns:a16="http://schemas.microsoft.com/office/drawing/2014/main" id="{3EEAB4B0-564E-D61A-2462-78BD7BCE3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854">
              <a:extLst>
                <a:ext uri="{FF2B5EF4-FFF2-40B4-BE49-F238E27FC236}">
                  <a16:creationId xmlns:a16="http://schemas.microsoft.com/office/drawing/2014/main" id="{372DEA85-68F7-4416-4AF4-9B0FEF415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855">
              <a:extLst>
                <a:ext uri="{FF2B5EF4-FFF2-40B4-BE49-F238E27FC236}">
                  <a16:creationId xmlns:a16="http://schemas.microsoft.com/office/drawing/2014/main" id="{E4CCC70E-932F-2C7B-469C-45FD88D2F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856">
              <a:extLst>
                <a:ext uri="{FF2B5EF4-FFF2-40B4-BE49-F238E27FC236}">
                  <a16:creationId xmlns:a16="http://schemas.microsoft.com/office/drawing/2014/main" id="{602E6419-59B7-52B1-B061-BC6A939CB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79" name="Group 850">
            <a:extLst>
              <a:ext uri="{FF2B5EF4-FFF2-40B4-BE49-F238E27FC236}">
                <a16:creationId xmlns:a16="http://schemas.microsoft.com/office/drawing/2014/main" id="{1A6454FA-AAC0-07B8-3039-3139DE26E243}"/>
              </a:ext>
            </a:extLst>
          </p:cNvPr>
          <p:cNvGrpSpPr>
            <a:grpSpLocks/>
          </p:cNvGrpSpPr>
          <p:nvPr/>
        </p:nvGrpSpPr>
        <p:grpSpPr bwMode="auto">
          <a:xfrm>
            <a:off x="6840616" y="6135075"/>
            <a:ext cx="408699" cy="92283"/>
            <a:chOff x="2199" y="955"/>
            <a:chExt cx="2547" cy="506"/>
          </a:xfrm>
        </p:grpSpPr>
        <p:sp>
          <p:nvSpPr>
            <p:cNvPr id="780" name="Freeform 851">
              <a:extLst>
                <a:ext uri="{FF2B5EF4-FFF2-40B4-BE49-F238E27FC236}">
                  <a16:creationId xmlns:a16="http://schemas.microsoft.com/office/drawing/2014/main" id="{D8D2635C-9D7A-3C70-7252-80BE4B5CD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852">
              <a:extLst>
                <a:ext uri="{FF2B5EF4-FFF2-40B4-BE49-F238E27FC236}">
                  <a16:creationId xmlns:a16="http://schemas.microsoft.com/office/drawing/2014/main" id="{F41207E8-580D-E437-4694-1F7370AF2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853">
              <a:extLst>
                <a:ext uri="{FF2B5EF4-FFF2-40B4-BE49-F238E27FC236}">
                  <a16:creationId xmlns:a16="http://schemas.microsoft.com/office/drawing/2014/main" id="{7E68D863-855D-BCCF-3FAD-E6B768345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854">
              <a:extLst>
                <a:ext uri="{FF2B5EF4-FFF2-40B4-BE49-F238E27FC236}">
                  <a16:creationId xmlns:a16="http://schemas.microsoft.com/office/drawing/2014/main" id="{9A46906B-83DD-2AEE-7F1F-0565BA60D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855">
              <a:extLst>
                <a:ext uri="{FF2B5EF4-FFF2-40B4-BE49-F238E27FC236}">
                  <a16:creationId xmlns:a16="http://schemas.microsoft.com/office/drawing/2014/main" id="{F4306DB4-5168-FD5D-AC00-4B3600947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856">
              <a:extLst>
                <a:ext uri="{FF2B5EF4-FFF2-40B4-BE49-F238E27FC236}">
                  <a16:creationId xmlns:a16="http://schemas.microsoft.com/office/drawing/2014/main" id="{9F8D28A5-E076-F95A-4142-368D610A9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86" name="Group 817">
            <a:extLst>
              <a:ext uri="{FF2B5EF4-FFF2-40B4-BE49-F238E27FC236}">
                <a16:creationId xmlns:a16="http://schemas.microsoft.com/office/drawing/2014/main" id="{445AF55F-DEE6-5ABF-18FE-7D40CF13D089}"/>
              </a:ext>
            </a:extLst>
          </p:cNvPr>
          <p:cNvGrpSpPr>
            <a:grpSpLocks/>
          </p:cNvGrpSpPr>
          <p:nvPr/>
        </p:nvGrpSpPr>
        <p:grpSpPr bwMode="auto">
          <a:xfrm>
            <a:off x="5823734" y="2389188"/>
            <a:ext cx="517525" cy="508000"/>
            <a:chOff x="2920" y="1424"/>
            <a:chExt cx="326" cy="320"/>
          </a:xfrm>
        </p:grpSpPr>
        <p:sp>
          <p:nvSpPr>
            <p:cNvPr id="787" name="Oval 818">
              <a:extLst>
                <a:ext uri="{FF2B5EF4-FFF2-40B4-BE49-F238E27FC236}">
                  <a16:creationId xmlns:a16="http://schemas.microsoft.com/office/drawing/2014/main" id="{BFFE3804-5819-3006-C86E-E264AC7F7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88" name="Group 819">
              <a:extLst>
                <a:ext uri="{FF2B5EF4-FFF2-40B4-BE49-F238E27FC236}">
                  <a16:creationId xmlns:a16="http://schemas.microsoft.com/office/drawing/2014/main" id="{6BDFE70F-7D0B-39F7-9360-6A98AB1C3D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790" name="Oval 820">
                <a:extLst>
                  <a:ext uri="{FF2B5EF4-FFF2-40B4-BE49-F238E27FC236}">
                    <a16:creationId xmlns:a16="http://schemas.microsoft.com/office/drawing/2014/main" id="{89983B41-F13A-DBFD-84E3-9C91CCE2C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91" name="Oval 821">
                <a:extLst>
                  <a:ext uri="{FF2B5EF4-FFF2-40B4-BE49-F238E27FC236}">
                    <a16:creationId xmlns:a16="http://schemas.microsoft.com/office/drawing/2014/main" id="{A82E7782-0402-6754-DDE5-10EC1716D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92" name="Oval 822">
                <a:extLst>
                  <a:ext uri="{FF2B5EF4-FFF2-40B4-BE49-F238E27FC236}">
                    <a16:creationId xmlns:a16="http://schemas.microsoft.com/office/drawing/2014/main" id="{EAEA1D34-B4EC-AE84-6EA5-30EDB0E65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93" name="Oval 823">
                <a:extLst>
                  <a:ext uri="{FF2B5EF4-FFF2-40B4-BE49-F238E27FC236}">
                    <a16:creationId xmlns:a16="http://schemas.microsoft.com/office/drawing/2014/main" id="{516275C0-D09B-3C5E-0C4F-D9E0251ED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94" name="Freeform 824">
                <a:extLst>
                  <a:ext uri="{FF2B5EF4-FFF2-40B4-BE49-F238E27FC236}">
                    <a16:creationId xmlns:a16="http://schemas.microsoft.com/office/drawing/2014/main" id="{A017C479-9E65-A183-8229-4AD74D885DB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89" name="Freeform 825">
              <a:extLst>
                <a:ext uri="{FF2B5EF4-FFF2-40B4-BE49-F238E27FC236}">
                  <a16:creationId xmlns:a16="http://schemas.microsoft.com/office/drawing/2014/main" id="{B1590FDB-A380-B6E9-6444-3679716A5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95" name="Group 347">
            <a:extLst>
              <a:ext uri="{FF2B5EF4-FFF2-40B4-BE49-F238E27FC236}">
                <a16:creationId xmlns:a16="http://schemas.microsoft.com/office/drawing/2014/main" id="{3C19BCF9-2ACE-B630-3699-B111F01AC795}"/>
              </a:ext>
            </a:extLst>
          </p:cNvPr>
          <p:cNvGrpSpPr>
            <a:grpSpLocks/>
          </p:cNvGrpSpPr>
          <p:nvPr/>
        </p:nvGrpSpPr>
        <p:grpSpPr bwMode="auto">
          <a:xfrm>
            <a:off x="6284899" y="3127927"/>
            <a:ext cx="416744" cy="205711"/>
            <a:chOff x="1871277" y="1576300"/>
            <a:chExt cx="1128371" cy="437861"/>
          </a:xfrm>
        </p:grpSpPr>
        <p:sp>
          <p:nvSpPr>
            <p:cNvPr id="796" name="Oval 795">
              <a:extLst>
                <a:ext uri="{FF2B5EF4-FFF2-40B4-BE49-F238E27FC236}">
                  <a16:creationId xmlns:a16="http://schemas.microsoft.com/office/drawing/2014/main" id="{2E8C3AA3-2DAF-5C73-CAB4-8502676F88AE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8AA6C024-3F9A-569A-269B-7AB039A24365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98" name="Oval 797">
              <a:extLst>
                <a:ext uri="{FF2B5EF4-FFF2-40B4-BE49-F238E27FC236}">
                  <a16:creationId xmlns:a16="http://schemas.microsoft.com/office/drawing/2014/main" id="{DD535DDB-CFA0-99FE-4D7D-A9F290DABEE9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99" name="Freeform 894">
              <a:extLst>
                <a:ext uri="{FF2B5EF4-FFF2-40B4-BE49-F238E27FC236}">
                  <a16:creationId xmlns:a16="http://schemas.microsoft.com/office/drawing/2014/main" id="{748AE05A-B008-D483-0CBF-B3F3931E36CD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0" name="Freeform 895">
              <a:extLst>
                <a:ext uri="{FF2B5EF4-FFF2-40B4-BE49-F238E27FC236}">
                  <a16:creationId xmlns:a16="http://schemas.microsoft.com/office/drawing/2014/main" id="{F94B3631-9FA6-C512-B3F1-E6910D8B2FF0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1" name="Freeform 896">
              <a:extLst>
                <a:ext uri="{FF2B5EF4-FFF2-40B4-BE49-F238E27FC236}">
                  <a16:creationId xmlns:a16="http://schemas.microsoft.com/office/drawing/2014/main" id="{AC9753D0-47B5-5F98-2DCF-5F930EBB111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2" name="Freeform 897">
              <a:extLst>
                <a:ext uri="{FF2B5EF4-FFF2-40B4-BE49-F238E27FC236}">
                  <a16:creationId xmlns:a16="http://schemas.microsoft.com/office/drawing/2014/main" id="{86616F0B-5374-87A1-70DE-CF3EE21479BC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03" name="Straight Connector 802">
              <a:extLst>
                <a:ext uri="{FF2B5EF4-FFF2-40B4-BE49-F238E27FC236}">
                  <a16:creationId xmlns:a16="http://schemas.microsoft.com/office/drawing/2014/main" id="{F27FD6DB-3B3F-42F4-CBF2-A4C88538545C}"/>
                </a:ext>
              </a:extLst>
            </p:cNvPr>
            <p:cNvCxnSpPr>
              <a:endCxn id="79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>
              <a:extLst>
                <a:ext uri="{FF2B5EF4-FFF2-40B4-BE49-F238E27FC236}">
                  <a16:creationId xmlns:a16="http://schemas.microsoft.com/office/drawing/2014/main" id="{B0ACA198-674B-F599-4F00-D91E77C91E90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5" name="Group 347">
            <a:extLst>
              <a:ext uri="{FF2B5EF4-FFF2-40B4-BE49-F238E27FC236}">
                <a16:creationId xmlns:a16="http://schemas.microsoft.com/office/drawing/2014/main" id="{16A2298A-DD9F-D639-FA99-DF6E8B0BFDD4}"/>
              </a:ext>
            </a:extLst>
          </p:cNvPr>
          <p:cNvGrpSpPr>
            <a:grpSpLocks/>
          </p:cNvGrpSpPr>
          <p:nvPr/>
        </p:nvGrpSpPr>
        <p:grpSpPr bwMode="auto">
          <a:xfrm>
            <a:off x="7136074" y="3127316"/>
            <a:ext cx="416744" cy="205711"/>
            <a:chOff x="1871277" y="1576300"/>
            <a:chExt cx="1128371" cy="437861"/>
          </a:xfrm>
        </p:grpSpPr>
        <p:sp>
          <p:nvSpPr>
            <p:cNvPr id="806" name="Oval 805">
              <a:extLst>
                <a:ext uri="{FF2B5EF4-FFF2-40B4-BE49-F238E27FC236}">
                  <a16:creationId xmlns:a16="http://schemas.microsoft.com/office/drawing/2014/main" id="{6D6A0566-D5AF-6C30-C0DA-575BD8D7A7F3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3F8F9AA3-CD30-13CD-0457-5E668E1B7688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8" name="Oval 807">
              <a:extLst>
                <a:ext uri="{FF2B5EF4-FFF2-40B4-BE49-F238E27FC236}">
                  <a16:creationId xmlns:a16="http://schemas.microsoft.com/office/drawing/2014/main" id="{104EA035-36F7-AF78-061A-E6706A9D37D6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09" name="Freeform 904">
              <a:extLst>
                <a:ext uri="{FF2B5EF4-FFF2-40B4-BE49-F238E27FC236}">
                  <a16:creationId xmlns:a16="http://schemas.microsoft.com/office/drawing/2014/main" id="{2168951C-AB93-0356-0176-DAD19092D6B7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10" name="Freeform 905">
              <a:extLst>
                <a:ext uri="{FF2B5EF4-FFF2-40B4-BE49-F238E27FC236}">
                  <a16:creationId xmlns:a16="http://schemas.microsoft.com/office/drawing/2014/main" id="{18017B47-31D0-9814-8273-29E6FC1F9773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11" name="Freeform 906">
              <a:extLst>
                <a:ext uri="{FF2B5EF4-FFF2-40B4-BE49-F238E27FC236}">
                  <a16:creationId xmlns:a16="http://schemas.microsoft.com/office/drawing/2014/main" id="{F718AB46-051A-EA1D-61A8-C0D09FA5254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12" name="Freeform 907">
              <a:extLst>
                <a:ext uri="{FF2B5EF4-FFF2-40B4-BE49-F238E27FC236}">
                  <a16:creationId xmlns:a16="http://schemas.microsoft.com/office/drawing/2014/main" id="{6D555555-C4B8-4F93-7DBD-9C01CA12153B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B94A01A0-9175-67A6-1C37-BCFEAA54D87F}"/>
                </a:ext>
              </a:extLst>
            </p:cNvPr>
            <p:cNvCxnSpPr>
              <a:endCxn id="80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>
              <a:extLst>
                <a:ext uri="{FF2B5EF4-FFF2-40B4-BE49-F238E27FC236}">
                  <a16:creationId xmlns:a16="http://schemas.microsoft.com/office/drawing/2014/main" id="{A3994C97-2215-E6CB-AC44-E0CF9AC12D1B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5" name="Group 347">
            <a:extLst>
              <a:ext uri="{FF2B5EF4-FFF2-40B4-BE49-F238E27FC236}">
                <a16:creationId xmlns:a16="http://schemas.microsoft.com/office/drawing/2014/main" id="{A8ACB67A-F8A0-873D-6A15-EEE197EE3D96}"/>
              </a:ext>
            </a:extLst>
          </p:cNvPr>
          <p:cNvGrpSpPr>
            <a:grpSpLocks/>
          </p:cNvGrpSpPr>
          <p:nvPr/>
        </p:nvGrpSpPr>
        <p:grpSpPr bwMode="auto">
          <a:xfrm>
            <a:off x="7645513" y="3050202"/>
            <a:ext cx="416744" cy="205711"/>
            <a:chOff x="1871277" y="1576300"/>
            <a:chExt cx="1128371" cy="437861"/>
          </a:xfrm>
        </p:grpSpPr>
        <p:sp>
          <p:nvSpPr>
            <p:cNvPr id="816" name="Oval 815">
              <a:extLst>
                <a:ext uri="{FF2B5EF4-FFF2-40B4-BE49-F238E27FC236}">
                  <a16:creationId xmlns:a16="http://schemas.microsoft.com/office/drawing/2014/main" id="{5D6E118D-E1E7-F947-1C5E-832636E8DB99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A7C08D1C-9D76-7244-C641-17EA56876F81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4745E801-C4AC-92CF-08CB-5D2785DF8DE4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19" name="Freeform 914">
              <a:extLst>
                <a:ext uri="{FF2B5EF4-FFF2-40B4-BE49-F238E27FC236}">
                  <a16:creationId xmlns:a16="http://schemas.microsoft.com/office/drawing/2014/main" id="{B2B838DA-3645-F6D6-9C34-E87DD6DE124B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20" name="Freeform 915">
              <a:extLst>
                <a:ext uri="{FF2B5EF4-FFF2-40B4-BE49-F238E27FC236}">
                  <a16:creationId xmlns:a16="http://schemas.microsoft.com/office/drawing/2014/main" id="{7EBFC713-6571-5D74-96A2-1B9E4B134232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21" name="Freeform 916">
              <a:extLst>
                <a:ext uri="{FF2B5EF4-FFF2-40B4-BE49-F238E27FC236}">
                  <a16:creationId xmlns:a16="http://schemas.microsoft.com/office/drawing/2014/main" id="{6F7AE6C4-FC6F-9175-26A3-A44F6B501B77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22" name="Freeform 917">
              <a:extLst>
                <a:ext uri="{FF2B5EF4-FFF2-40B4-BE49-F238E27FC236}">
                  <a16:creationId xmlns:a16="http://schemas.microsoft.com/office/drawing/2014/main" id="{587D37DC-A4AF-791A-7FDC-4021EBC2FCC3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33AB487B-B2BC-4786-A605-3A1AB4C729F2}"/>
                </a:ext>
              </a:extLst>
            </p:cNvPr>
            <p:cNvCxnSpPr>
              <a:endCxn id="81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>
              <a:extLst>
                <a:ext uri="{FF2B5EF4-FFF2-40B4-BE49-F238E27FC236}">
                  <a16:creationId xmlns:a16="http://schemas.microsoft.com/office/drawing/2014/main" id="{0D35CE2F-6BC2-A91C-963F-900B30FDDB76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5" name="Group 347">
            <a:extLst>
              <a:ext uri="{FF2B5EF4-FFF2-40B4-BE49-F238E27FC236}">
                <a16:creationId xmlns:a16="http://schemas.microsoft.com/office/drawing/2014/main" id="{07A10907-A859-6E8E-D2A6-3F3B1C6F7030}"/>
              </a:ext>
            </a:extLst>
          </p:cNvPr>
          <p:cNvGrpSpPr>
            <a:grpSpLocks/>
          </p:cNvGrpSpPr>
          <p:nvPr/>
        </p:nvGrpSpPr>
        <p:grpSpPr bwMode="auto">
          <a:xfrm>
            <a:off x="7711205" y="3411714"/>
            <a:ext cx="416744" cy="205711"/>
            <a:chOff x="1871277" y="1576300"/>
            <a:chExt cx="1128371" cy="437861"/>
          </a:xfrm>
        </p:grpSpPr>
        <p:sp>
          <p:nvSpPr>
            <p:cNvPr id="826" name="Oval 825">
              <a:extLst>
                <a:ext uri="{FF2B5EF4-FFF2-40B4-BE49-F238E27FC236}">
                  <a16:creationId xmlns:a16="http://schemas.microsoft.com/office/drawing/2014/main" id="{0CF959C0-B43B-B5FB-18D7-F329CE76D1A2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239E22E-D5CD-3097-0850-6AAF2C8BE91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6F089665-0207-3ABB-AF8B-766352AAA1F2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29" name="Freeform 924">
              <a:extLst>
                <a:ext uri="{FF2B5EF4-FFF2-40B4-BE49-F238E27FC236}">
                  <a16:creationId xmlns:a16="http://schemas.microsoft.com/office/drawing/2014/main" id="{55144883-5DB5-2625-776C-D51231D2EA88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30" name="Freeform 925">
              <a:extLst>
                <a:ext uri="{FF2B5EF4-FFF2-40B4-BE49-F238E27FC236}">
                  <a16:creationId xmlns:a16="http://schemas.microsoft.com/office/drawing/2014/main" id="{4F3A511B-E33D-CA9E-DD80-FBAA8C8A7D60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31" name="Freeform 926">
              <a:extLst>
                <a:ext uri="{FF2B5EF4-FFF2-40B4-BE49-F238E27FC236}">
                  <a16:creationId xmlns:a16="http://schemas.microsoft.com/office/drawing/2014/main" id="{52CEE507-1D98-0D8A-F978-BFE8AF07A96E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32" name="Freeform 927">
              <a:extLst>
                <a:ext uri="{FF2B5EF4-FFF2-40B4-BE49-F238E27FC236}">
                  <a16:creationId xmlns:a16="http://schemas.microsoft.com/office/drawing/2014/main" id="{37596655-EB97-CE04-F3B6-D8D3563A9BF1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33" name="Straight Connector 832">
              <a:extLst>
                <a:ext uri="{FF2B5EF4-FFF2-40B4-BE49-F238E27FC236}">
                  <a16:creationId xmlns:a16="http://schemas.microsoft.com/office/drawing/2014/main" id="{D859BE6C-9DF4-C696-5F58-C3916A0D5653}"/>
                </a:ext>
              </a:extLst>
            </p:cNvPr>
            <p:cNvCxnSpPr>
              <a:endCxn id="8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Connector 833">
              <a:extLst>
                <a:ext uri="{FF2B5EF4-FFF2-40B4-BE49-F238E27FC236}">
                  <a16:creationId xmlns:a16="http://schemas.microsoft.com/office/drawing/2014/main" id="{838B5431-9F3D-37B2-6B99-D13354D1A141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5" name="Group 347">
            <a:extLst>
              <a:ext uri="{FF2B5EF4-FFF2-40B4-BE49-F238E27FC236}">
                <a16:creationId xmlns:a16="http://schemas.microsoft.com/office/drawing/2014/main" id="{4D1DAAEE-ED17-C98D-AA33-F6AB5E293EDC}"/>
              </a:ext>
            </a:extLst>
          </p:cNvPr>
          <p:cNvGrpSpPr>
            <a:grpSpLocks/>
          </p:cNvGrpSpPr>
          <p:nvPr/>
        </p:nvGrpSpPr>
        <p:grpSpPr bwMode="auto">
          <a:xfrm>
            <a:off x="7159730" y="3411104"/>
            <a:ext cx="416744" cy="205711"/>
            <a:chOff x="1871277" y="1576300"/>
            <a:chExt cx="1128371" cy="437861"/>
          </a:xfrm>
        </p:grpSpPr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096C62E9-073F-1881-7C7E-B8584D193708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D9670D9D-EEB6-34D8-9719-849FDABD4974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40179C31-BB28-3E49-3466-7FD95505D659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39" name="Freeform 934">
              <a:extLst>
                <a:ext uri="{FF2B5EF4-FFF2-40B4-BE49-F238E27FC236}">
                  <a16:creationId xmlns:a16="http://schemas.microsoft.com/office/drawing/2014/main" id="{8DC6B6DB-1BFA-1050-B9AA-6D8F27CCA8EB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40" name="Freeform 935">
              <a:extLst>
                <a:ext uri="{FF2B5EF4-FFF2-40B4-BE49-F238E27FC236}">
                  <a16:creationId xmlns:a16="http://schemas.microsoft.com/office/drawing/2014/main" id="{C520B069-B00D-ECF7-1A64-5BA271DDB8C6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41" name="Freeform 936">
              <a:extLst>
                <a:ext uri="{FF2B5EF4-FFF2-40B4-BE49-F238E27FC236}">
                  <a16:creationId xmlns:a16="http://schemas.microsoft.com/office/drawing/2014/main" id="{99A2D169-69E8-E558-B7F1-5CFF0FC011C9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42" name="Freeform 937">
              <a:extLst>
                <a:ext uri="{FF2B5EF4-FFF2-40B4-BE49-F238E27FC236}">
                  <a16:creationId xmlns:a16="http://schemas.microsoft.com/office/drawing/2014/main" id="{91D08837-41D5-038F-34CB-634D8496C348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43" name="Straight Connector 842">
              <a:extLst>
                <a:ext uri="{FF2B5EF4-FFF2-40B4-BE49-F238E27FC236}">
                  <a16:creationId xmlns:a16="http://schemas.microsoft.com/office/drawing/2014/main" id="{2CDB1D3B-1DB6-A3F0-4698-9E8B2C47A962}"/>
                </a:ext>
              </a:extLst>
            </p:cNvPr>
            <p:cNvCxnSpPr>
              <a:endCxn id="8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8F1D83C7-790D-05DE-705F-3ED0F490A169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5" name="Group 347">
            <a:extLst>
              <a:ext uri="{FF2B5EF4-FFF2-40B4-BE49-F238E27FC236}">
                <a16:creationId xmlns:a16="http://schemas.microsoft.com/office/drawing/2014/main" id="{5B1D0C0E-9D12-A2A9-294A-695130C496B8}"/>
              </a:ext>
            </a:extLst>
          </p:cNvPr>
          <p:cNvGrpSpPr>
            <a:grpSpLocks/>
          </p:cNvGrpSpPr>
          <p:nvPr/>
        </p:nvGrpSpPr>
        <p:grpSpPr bwMode="auto">
          <a:xfrm>
            <a:off x="7042417" y="4278157"/>
            <a:ext cx="416744" cy="205711"/>
            <a:chOff x="1871277" y="1576300"/>
            <a:chExt cx="1128371" cy="437861"/>
          </a:xfrm>
        </p:grpSpPr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F2EACE97-1585-D08A-E635-493297C156CC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47" name="Rectangle 846">
              <a:extLst>
                <a:ext uri="{FF2B5EF4-FFF2-40B4-BE49-F238E27FC236}">
                  <a16:creationId xmlns:a16="http://schemas.microsoft.com/office/drawing/2014/main" id="{F3EB91A8-4E3B-FAFA-8D99-8F75B86D5668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FF6E2DAD-69D2-0429-C38B-A151EA89200F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49" name="Freeform 944">
              <a:extLst>
                <a:ext uri="{FF2B5EF4-FFF2-40B4-BE49-F238E27FC236}">
                  <a16:creationId xmlns:a16="http://schemas.microsoft.com/office/drawing/2014/main" id="{2EF2545B-C169-188C-5861-50E9B2DA0584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50" name="Freeform 945">
              <a:extLst>
                <a:ext uri="{FF2B5EF4-FFF2-40B4-BE49-F238E27FC236}">
                  <a16:creationId xmlns:a16="http://schemas.microsoft.com/office/drawing/2014/main" id="{C37960BB-8EFF-0341-C184-31C51D028007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51" name="Freeform 946">
              <a:extLst>
                <a:ext uri="{FF2B5EF4-FFF2-40B4-BE49-F238E27FC236}">
                  <a16:creationId xmlns:a16="http://schemas.microsoft.com/office/drawing/2014/main" id="{FC8A8D53-EF64-82CB-E07D-84B20E19AD35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52" name="Freeform 947">
              <a:extLst>
                <a:ext uri="{FF2B5EF4-FFF2-40B4-BE49-F238E27FC236}">
                  <a16:creationId xmlns:a16="http://schemas.microsoft.com/office/drawing/2014/main" id="{0F42C131-3465-F79A-C5DD-77B947039BC4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53" name="Straight Connector 852">
              <a:extLst>
                <a:ext uri="{FF2B5EF4-FFF2-40B4-BE49-F238E27FC236}">
                  <a16:creationId xmlns:a16="http://schemas.microsoft.com/office/drawing/2014/main" id="{01E1A797-D6A2-D3B7-6C87-E2845D70C88F}"/>
                </a:ext>
              </a:extLst>
            </p:cNvPr>
            <p:cNvCxnSpPr>
              <a:endCxn id="84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DA76FE0A-B640-4BD0-C99E-D78E2D8A4256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5" name="Group 347">
            <a:extLst>
              <a:ext uri="{FF2B5EF4-FFF2-40B4-BE49-F238E27FC236}">
                <a16:creationId xmlns:a16="http://schemas.microsoft.com/office/drawing/2014/main" id="{FF032870-11D8-7292-C7B4-244F718684CC}"/>
              </a:ext>
            </a:extLst>
          </p:cNvPr>
          <p:cNvGrpSpPr>
            <a:grpSpLocks/>
          </p:cNvGrpSpPr>
          <p:nvPr/>
        </p:nvGrpSpPr>
        <p:grpSpPr bwMode="auto">
          <a:xfrm>
            <a:off x="7383537" y="4547865"/>
            <a:ext cx="416744" cy="205711"/>
            <a:chOff x="1871277" y="1576300"/>
            <a:chExt cx="1128371" cy="437861"/>
          </a:xfrm>
        </p:grpSpPr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02B2491-E293-8897-120A-23069A6CBB1B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57" name="Rectangle 856">
              <a:extLst>
                <a:ext uri="{FF2B5EF4-FFF2-40B4-BE49-F238E27FC236}">
                  <a16:creationId xmlns:a16="http://schemas.microsoft.com/office/drawing/2014/main" id="{85EEF266-3A5B-3A7F-CC7A-7D3EED2144B0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58" name="Oval 857">
              <a:extLst>
                <a:ext uri="{FF2B5EF4-FFF2-40B4-BE49-F238E27FC236}">
                  <a16:creationId xmlns:a16="http://schemas.microsoft.com/office/drawing/2014/main" id="{276E43CA-D6F4-65A7-AD53-D893F9D5BE13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59" name="Freeform 954">
              <a:extLst>
                <a:ext uri="{FF2B5EF4-FFF2-40B4-BE49-F238E27FC236}">
                  <a16:creationId xmlns:a16="http://schemas.microsoft.com/office/drawing/2014/main" id="{A0BD35E1-6271-D427-FB29-A7EA192CAA25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60" name="Freeform 955">
              <a:extLst>
                <a:ext uri="{FF2B5EF4-FFF2-40B4-BE49-F238E27FC236}">
                  <a16:creationId xmlns:a16="http://schemas.microsoft.com/office/drawing/2014/main" id="{C0E3878C-B7A4-C27F-E274-C81A434093E7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61" name="Freeform 956">
              <a:extLst>
                <a:ext uri="{FF2B5EF4-FFF2-40B4-BE49-F238E27FC236}">
                  <a16:creationId xmlns:a16="http://schemas.microsoft.com/office/drawing/2014/main" id="{458A7523-BE53-1432-61D7-A9F033CBDB2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62" name="Freeform 957">
              <a:extLst>
                <a:ext uri="{FF2B5EF4-FFF2-40B4-BE49-F238E27FC236}">
                  <a16:creationId xmlns:a16="http://schemas.microsoft.com/office/drawing/2014/main" id="{F0B3A4B9-B198-E01D-4E1D-9652332F2342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634742AF-5EB9-512A-01F7-83A24AF7F4EC}"/>
                </a:ext>
              </a:extLst>
            </p:cNvPr>
            <p:cNvCxnSpPr>
              <a:endCxn id="85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10D4DF1-4C81-2A5B-15AE-40EFF37F2DE4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5" name="Group 347">
            <a:extLst>
              <a:ext uri="{FF2B5EF4-FFF2-40B4-BE49-F238E27FC236}">
                <a16:creationId xmlns:a16="http://schemas.microsoft.com/office/drawing/2014/main" id="{8E924614-2377-9860-EFE5-D986AB0B9B37}"/>
              </a:ext>
            </a:extLst>
          </p:cNvPr>
          <p:cNvGrpSpPr>
            <a:grpSpLocks/>
          </p:cNvGrpSpPr>
          <p:nvPr/>
        </p:nvGrpSpPr>
        <p:grpSpPr bwMode="auto">
          <a:xfrm>
            <a:off x="7699154" y="4287141"/>
            <a:ext cx="416744" cy="205711"/>
            <a:chOff x="1871277" y="1576300"/>
            <a:chExt cx="1128371" cy="437861"/>
          </a:xfrm>
        </p:grpSpPr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17A87157-4108-4C9F-7001-F736E913C591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2976AC3B-F94D-0CD1-18AB-0CE13D1917AC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68" name="Oval 867">
              <a:extLst>
                <a:ext uri="{FF2B5EF4-FFF2-40B4-BE49-F238E27FC236}">
                  <a16:creationId xmlns:a16="http://schemas.microsoft.com/office/drawing/2014/main" id="{BB4A331E-47A7-6E4E-FF71-0A5C87112D36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69" name="Freeform 964">
              <a:extLst>
                <a:ext uri="{FF2B5EF4-FFF2-40B4-BE49-F238E27FC236}">
                  <a16:creationId xmlns:a16="http://schemas.microsoft.com/office/drawing/2014/main" id="{D7232E7B-B6B5-F3F1-F567-BDA8A8A12F5B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0" name="Freeform 965">
              <a:extLst>
                <a:ext uri="{FF2B5EF4-FFF2-40B4-BE49-F238E27FC236}">
                  <a16:creationId xmlns:a16="http://schemas.microsoft.com/office/drawing/2014/main" id="{741A8241-359E-4623-A02F-857A9ED66A47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1" name="Freeform 966">
              <a:extLst>
                <a:ext uri="{FF2B5EF4-FFF2-40B4-BE49-F238E27FC236}">
                  <a16:creationId xmlns:a16="http://schemas.microsoft.com/office/drawing/2014/main" id="{C6FEF3CE-2E9E-7BAA-429B-E863820930B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2" name="Freeform 967">
              <a:extLst>
                <a:ext uri="{FF2B5EF4-FFF2-40B4-BE49-F238E27FC236}">
                  <a16:creationId xmlns:a16="http://schemas.microsoft.com/office/drawing/2014/main" id="{F42C3086-B742-DD9A-EF02-0A53203C9086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73" name="Straight Connector 872">
              <a:extLst>
                <a:ext uri="{FF2B5EF4-FFF2-40B4-BE49-F238E27FC236}">
                  <a16:creationId xmlns:a16="http://schemas.microsoft.com/office/drawing/2014/main" id="{FC5F3520-4082-04D9-1D52-8D819914DE64}"/>
                </a:ext>
              </a:extLst>
            </p:cNvPr>
            <p:cNvCxnSpPr>
              <a:endCxn id="86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>
              <a:extLst>
                <a:ext uri="{FF2B5EF4-FFF2-40B4-BE49-F238E27FC236}">
                  <a16:creationId xmlns:a16="http://schemas.microsoft.com/office/drawing/2014/main" id="{6F3E4095-4B72-6977-3DC7-BE96D7BE6B98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5" name="Group 347">
            <a:extLst>
              <a:ext uri="{FF2B5EF4-FFF2-40B4-BE49-F238E27FC236}">
                <a16:creationId xmlns:a16="http://schemas.microsoft.com/office/drawing/2014/main" id="{B59165A8-4E5F-0D56-B8FE-211B101989EA}"/>
              </a:ext>
            </a:extLst>
          </p:cNvPr>
          <p:cNvGrpSpPr>
            <a:grpSpLocks/>
          </p:cNvGrpSpPr>
          <p:nvPr/>
        </p:nvGrpSpPr>
        <p:grpSpPr bwMode="auto">
          <a:xfrm>
            <a:off x="6015358" y="4307795"/>
            <a:ext cx="375153" cy="169148"/>
            <a:chOff x="1871277" y="1576300"/>
            <a:chExt cx="1128371" cy="437861"/>
          </a:xfrm>
        </p:grpSpPr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F84DDD76-35F5-27BA-E31B-D6FA82543875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AE2C29A3-444F-54DB-770A-F8784E748D7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8" name="Oval 877">
              <a:extLst>
                <a:ext uri="{FF2B5EF4-FFF2-40B4-BE49-F238E27FC236}">
                  <a16:creationId xmlns:a16="http://schemas.microsoft.com/office/drawing/2014/main" id="{277A47E9-9289-601E-CB13-04BB5C552D44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79" name="Freeform 974">
              <a:extLst>
                <a:ext uri="{FF2B5EF4-FFF2-40B4-BE49-F238E27FC236}">
                  <a16:creationId xmlns:a16="http://schemas.microsoft.com/office/drawing/2014/main" id="{6CBC9906-3700-52BC-B6FE-4ECD92EBDFBD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0" name="Freeform 975">
              <a:extLst>
                <a:ext uri="{FF2B5EF4-FFF2-40B4-BE49-F238E27FC236}">
                  <a16:creationId xmlns:a16="http://schemas.microsoft.com/office/drawing/2014/main" id="{18A9611B-6254-11AA-1FF5-C480FBCE2F66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1" name="Freeform 976">
              <a:extLst>
                <a:ext uri="{FF2B5EF4-FFF2-40B4-BE49-F238E27FC236}">
                  <a16:creationId xmlns:a16="http://schemas.microsoft.com/office/drawing/2014/main" id="{AC3186DA-085F-18B5-6FEF-CC5FDBACB9A7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2" name="Freeform 977">
              <a:extLst>
                <a:ext uri="{FF2B5EF4-FFF2-40B4-BE49-F238E27FC236}">
                  <a16:creationId xmlns:a16="http://schemas.microsoft.com/office/drawing/2014/main" id="{195E2BA4-0E84-D133-EF56-4B2D3CAC6C96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EFD049A6-5F49-3F4F-D599-813F8D1225B7}"/>
                </a:ext>
              </a:extLst>
            </p:cNvPr>
            <p:cNvCxnSpPr>
              <a:endCxn id="87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>
              <a:extLst>
                <a:ext uri="{FF2B5EF4-FFF2-40B4-BE49-F238E27FC236}">
                  <a16:creationId xmlns:a16="http://schemas.microsoft.com/office/drawing/2014/main" id="{CD8CE494-47D3-3112-8608-70AD79A8E7E5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347">
            <a:extLst>
              <a:ext uri="{FF2B5EF4-FFF2-40B4-BE49-F238E27FC236}">
                <a16:creationId xmlns:a16="http://schemas.microsoft.com/office/drawing/2014/main" id="{19ECF4C8-DACF-B4A8-D292-66BDBE3F7900}"/>
              </a:ext>
            </a:extLst>
          </p:cNvPr>
          <p:cNvGrpSpPr>
            <a:grpSpLocks/>
          </p:cNvGrpSpPr>
          <p:nvPr/>
        </p:nvGrpSpPr>
        <p:grpSpPr bwMode="auto">
          <a:xfrm>
            <a:off x="6928972" y="5143992"/>
            <a:ext cx="522452" cy="260369"/>
            <a:chOff x="1871277" y="1576300"/>
            <a:chExt cx="1128371" cy="437861"/>
          </a:xfrm>
        </p:grpSpPr>
        <p:sp>
          <p:nvSpPr>
            <p:cNvPr id="886" name="Oval 885">
              <a:extLst>
                <a:ext uri="{FF2B5EF4-FFF2-40B4-BE49-F238E27FC236}">
                  <a16:creationId xmlns:a16="http://schemas.microsoft.com/office/drawing/2014/main" id="{9AF80F06-6FF0-4C1F-F4D9-D1FDC50FD85A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87" name="Rectangle 886">
              <a:extLst>
                <a:ext uri="{FF2B5EF4-FFF2-40B4-BE49-F238E27FC236}">
                  <a16:creationId xmlns:a16="http://schemas.microsoft.com/office/drawing/2014/main" id="{D016D681-E5DC-784D-68AC-A202E7FECCEF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0D7A9922-AC48-BDEA-708E-ED98C8C4FA3D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89" name="Freeform 984">
              <a:extLst>
                <a:ext uri="{FF2B5EF4-FFF2-40B4-BE49-F238E27FC236}">
                  <a16:creationId xmlns:a16="http://schemas.microsoft.com/office/drawing/2014/main" id="{3538D73D-2A61-15B8-BAE3-87973C7128A5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0" name="Freeform 985">
              <a:extLst>
                <a:ext uri="{FF2B5EF4-FFF2-40B4-BE49-F238E27FC236}">
                  <a16:creationId xmlns:a16="http://schemas.microsoft.com/office/drawing/2014/main" id="{861A4D4D-A98C-7367-96FB-179511349A15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1" name="Freeform 986">
              <a:extLst>
                <a:ext uri="{FF2B5EF4-FFF2-40B4-BE49-F238E27FC236}">
                  <a16:creationId xmlns:a16="http://schemas.microsoft.com/office/drawing/2014/main" id="{2ECE3C92-1B51-5772-CD19-B778FC63E00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2" name="Freeform 987">
              <a:extLst>
                <a:ext uri="{FF2B5EF4-FFF2-40B4-BE49-F238E27FC236}">
                  <a16:creationId xmlns:a16="http://schemas.microsoft.com/office/drawing/2014/main" id="{C15B6741-D07E-9696-8E10-B9E42869406B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C45865F6-9755-E842-5464-1333ED7777FD}"/>
                </a:ext>
              </a:extLst>
            </p:cNvPr>
            <p:cNvCxnSpPr>
              <a:endCxn id="88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6DE30F1F-9405-A6B2-C8F6-DEA8C72ED5A9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5" name="Group 347">
            <a:extLst>
              <a:ext uri="{FF2B5EF4-FFF2-40B4-BE49-F238E27FC236}">
                <a16:creationId xmlns:a16="http://schemas.microsoft.com/office/drawing/2014/main" id="{4B169C6A-C91C-E3BE-B61C-3D4A2C3EB040}"/>
              </a:ext>
            </a:extLst>
          </p:cNvPr>
          <p:cNvGrpSpPr>
            <a:grpSpLocks/>
          </p:cNvGrpSpPr>
          <p:nvPr/>
        </p:nvGrpSpPr>
        <p:grpSpPr bwMode="auto">
          <a:xfrm>
            <a:off x="6219380" y="5469802"/>
            <a:ext cx="522452" cy="260369"/>
            <a:chOff x="1871277" y="1576300"/>
            <a:chExt cx="1128371" cy="437861"/>
          </a:xfrm>
        </p:grpSpPr>
        <p:sp>
          <p:nvSpPr>
            <p:cNvPr id="896" name="Oval 895">
              <a:extLst>
                <a:ext uri="{FF2B5EF4-FFF2-40B4-BE49-F238E27FC236}">
                  <a16:creationId xmlns:a16="http://schemas.microsoft.com/office/drawing/2014/main" id="{D0B603D3-EE5B-50AE-20BA-FC3ADC7C9665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744F4BD6-5E00-1C01-1844-263AFDD0C94F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Oval 897">
              <a:extLst>
                <a:ext uri="{FF2B5EF4-FFF2-40B4-BE49-F238E27FC236}">
                  <a16:creationId xmlns:a16="http://schemas.microsoft.com/office/drawing/2014/main" id="{A9C80CE1-47F3-0354-951E-84EC67C54CC9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9" name="Freeform 994">
              <a:extLst>
                <a:ext uri="{FF2B5EF4-FFF2-40B4-BE49-F238E27FC236}">
                  <a16:creationId xmlns:a16="http://schemas.microsoft.com/office/drawing/2014/main" id="{8D881FA5-E5D9-2EF7-E300-3CADBA5232C2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0" name="Freeform 995">
              <a:extLst>
                <a:ext uri="{FF2B5EF4-FFF2-40B4-BE49-F238E27FC236}">
                  <a16:creationId xmlns:a16="http://schemas.microsoft.com/office/drawing/2014/main" id="{2333D985-A322-2684-2428-D71A09B41309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1" name="Freeform 996">
              <a:extLst>
                <a:ext uri="{FF2B5EF4-FFF2-40B4-BE49-F238E27FC236}">
                  <a16:creationId xmlns:a16="http://schemas.microsoft.com/office/drawing/2014/main" id="{A41FB5FA-B2CF-8954-2B65-7046443F6EBC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2" name="Freeform 997">
              <a:extLst>
                <a:ext uri="{FF2B5EF4-FFF2-40B4-BE49-F238E27FC236}">
                  <a16:creationId xmlns:a16="http://schemas.microsoft.com/office/drawing/2014/main" id="{20DECEC9-840F-C5D7-F074-6ADF894B8D6F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536F592B-F39C-E706-A330-23849EE5C476}"/>
                </a:ext>
              </a:extLst>
            </p:cNvPr>
            <p:cNvCxnSpPr>
              <a:endCxn id="89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1EC23FF6-627C-0396-324D-2C938EA5991A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5" name="Group 347">
            <a:extLst>
              <a:ext uri="{FF2B5EF4-FFF2-40B4-BE49-F238E27FC236}">
                <a16:creationId xmlns:a16="http://schemas.microsoft.com/office/drawing/2014/main" id="{D900CEDF-6BCE-9153-9004-60AA590B3012}"/>
              </a:ext>
            </a:extLst>
          </p:cNvPr>
          <p:cNvGrpSpPr>
            <a:grpSpLocks/>
          </p:cNvGrpSpPr>
          <p:nvPr/>
        </p:nvGrpSpPr>
        <p:grpSpPr bwMode="auto">
          <a:xfrm>
            <a:off x="7652016" y="5464092"/>
            <a:ext cx="522452" cy="260369"/>
            <a:chOff x="1871277" y="1576300"/>
            <a:chExt cx="1128371" cy="437861"/>
          </a:xfrm>
        </p:grpSpPr>
        <p:sp>
          <p:nvSpPr>
            <p:cNvPr id="906" name="Oval 905">
              <a:extLst>
                <a:ext uri="{FF2B5EF4-FFF2-40B4-BE49-F238E27FC236}">
                  <a16:creationId xmlns:a16="http://schemas.microsoft.com/office/drawing/2014/main" id="{DBFC2976-DBD5-8370-06B9-3988479C85BC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7" name="Rectangle 906">
              <a:extLst>
                <a:ext uri="{FF2B5EF4-FFF2-40B4-BE49-F238E27FC236}">
                  <a16:creationId xmlns:a16="http://schemas.microsoft.com/office/drawing/2014/main" id="{5FA57790-D83B-840B-F82B-CD6158144D1D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08B85C7C-0685-AEF1-C37E-A7D3884FA5E4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9" name="Freeform 1004">
              <a:extLst>
                <a:ext uri="{FF2B5EF4-FFF2-40B4-BE49-F238E27FC236}">
                  <a16:creationId xmlns:a16="http://schemas.microsoft.com/office/drawing/2014/main" id="{FBFF71BC-39FD-B8F2-D322-74A9976D4508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0" name="Freeform 1005">
              <a:extLst>
                <a:ext uri="{FF2B5EF4-FFF2-40B4-BE49-F238E27FC236}">
                  <a16:creationId xmlns:a16="http://schemas.microsoft.com/office/drawing/2014/main" id="{0DFAD6D7-BDD4-BA48-E567-C232E8493172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1" name="Freeform 1006">
              <a:extLst>
                <a:ext uri="{FF2B5EF4-FFF2-40B4-BE49-F238E27FC236}">
                  <a16:creationId xmlns:a16="http://schemas.microsoft.com/office/drawing/2014/main" id="{AA0CAD59-56A3-E08B-67D5-345ACD9CF72F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2" name="Freeform 1007">
              <a:extLst>
                <a:ext uri="{FF2B5EF4-FFF2-40B4-BE49-F238E27FC236}">
                  <a16:creationId xmlns:a16="http://schemas.microsoft.com/office/drawing/2014/main" id="{C0CF88B5-4916-54A0-F923-9B66475F9707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3" name="Straight Connector 912">
              <a:extLst>
                <a:ext uri="{FF2B5EF4-FFF2-40B4-BE49-F238E27FC236}">
                  <a16:creationId xmlns:a16="http://schemas.microsoft.com/office/drawing/2014/main" id="{9961B9E3-97B0-22F2-80A6-73A4674DCC18}"/>
                </a:ext>
              </a:extLst>
            </p:cNvPr>
            <p:cNvCxnSpPr>
              <a:endCxn id="90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>
              <a:extLst>
                <a:ext uri="{FF2B5EF4-FFF2-40B4-BE49-F238E27FC236}">
                  <a16:creationId xmlns:a16="http://schemas.microsoft.com/office/drawing/2014/main" id="{3328E210-9778-06E5-0060-875B97A10ADC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5" name="TextBox 914">
            <a:extLst>
              <a:ext uri="{FF2B5EF4-FFF2-40B4-BE49-F238E27FC236}">
                <a16:creationId xmlns:a16="http://schemas.microsoft.com/office/drawing/2014/main" id="{113590F7-8E55-6EC5-C534-25B48594C5F0}"/>
              </a:ext>
            </a:extLst>
          </p:cNvPr>
          <p:cNvSpPr txBox="1"/>
          <p:nvPr/>
        </p:nvSpPr>
        <p:spPr>
          <a:xfrm>
            <a:off x="9372104" y="1818087"/>
            <a:ext cx="2892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We have not addressed how we will overcome various transmission mediums!</a:t>
            </a:r>
          </a:p>
        </p:txBody>
      </p:sp>
    </p:spTree>
    <p:extLst>
      <p:ext uri="{BB962C8B-B14F-4D97-AF65-F5344CB8AC3E}">
        <p14:creationId xmlns:p14="http://schemas.microsoft.com/office/powerpoint/2010/main" val="107193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1EDC9-E164-CA09-35A9-617213167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67818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54437-332B-6D99-AA50-1F27B0137F90}"/>
              </a:ext>
            </a:extLst>
          </p:cNvPr>
          <p:cNvSpPr txBox="1"/>
          <p:nvPr/>
        </p:nvSpPr>
        <p:spPr>
          <a:xfrm>
            <a:off x="8077200" y="9144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Ways to get form US to Paris?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AD120-0569-50DF-F647-5BC5C231D564}"/>
              </a:ext>
            </a:extLst>
          </p:cNvPr>
          <p:cNvSpPr txBox="1"/>
          <p:nvPr/>
        </p:nvSpPr>
        <p:spPr>
          <a:xfrm>
            <a:off x="7350554" y="1600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visit a travel agent that will give us a travel 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982B2-D1EA-A836-4DAE-57A10657F62C}"/>
              </a:ext>
            </a:extLst>
          </p:cNvPr>
          <p:cNvSpPr txBox="1"/>
          <p:nvPr/>
        </p:nvSpPr>
        <p:spPr>
          <a:xfrm>
            <a:off x="7350554" y="2438400"/>
            <a:ext cx="439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Take a car to the airport</a:t>
            </a:r>
          </a:p>
          <a:p>
            <a:pPr marL="342900" indent="-342900">
              <a:buAutoNum type="arabicPeriod"/>
            </a:pPr>
            <a:r>
              <a:rPr lang="en-US" dirty="0"/>
              <a:t>Take a plane to France</a:t>
            </a:r>
          </a:p>
          <a:p>
            <a:pPr marL="342900" indent="-342900">
              <a:buAutoNum type="arabicPeriod"/>
            </a:pPr>
            <a:r>
              <a:rPr lang="en-US" dirty="0"/>
              <a:t>Take a train from Airport to Paris</a:t>
            </a:r>
          </a:p>
          <a:p>
            <a:pPr marL="342900" indent="-342900">
              <a:buAutoNum type="arabicPeriod"/>
            </a:pPr>
            <a:r>
              <a:rPr lang="en-US" dirty="0"/>
              <a:t>Take a bus from the train stop to the Eifel tower</a:t>
            </a:r>
          </a:p>
        </p:txBody>
      </p:sp>
    </p:spTree>
    <p:extLst>
      <p:ext uri="{BB962C8B-B14F-4D97-AF65-F5344CB8AC3E}">
        <p14:creationId xmlns:p14="http://schemas.microsoft.com/office/powerpoint/2010/main" val="421978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1EDC9-E164-CA09-35A9-617213167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67818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54437-332B-6D99-AA50-1F27B0137F90}"/>
              </a:ext>
            </a:extLst>
          </p:cNvPr>
          <p:cNvSpPr txBox="1"/>
          <p:nvPr/>
        </p:nvSpPr>
        <p:spPr>
          <a:xfrm>
            <a:off x="8077200" y="9144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Ways to get form US to Paris?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AD120-0569-50DF-F647-5BC5C231D564}"/>
              </a:ext>
            </a:extLst>
          </p:cNvPr>
          <p:cNvSpPr txBox="1"/>
          <p:nvPr/>
        </p:nvSpPr>
        <p:spPr>
          <a:xfrm>
            <a:off x="7350554" y="1600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visit a travel agent that will give us a travel 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982B2-D1EA-A836-4DAE-57A10657F62C}"/>
              </a:ext>
            </a:extLst>
          </p:cNvPr>
          <p:cNvSpPr txBox="1"/>
          <p:nvPr/>
        </p:nvSpPr>
        <p:spPr>
          <a:xfrm>
            <a:off x="7350554" y="2438400"/>
            <a:ext cx="439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Take a car to the airport</a:t>
            </a:r>
          </a:p>
          <a:p>
            <a:pPr marL="342900" indent="-342900">
              <a:buAutoNum type="arabicPeriod"/>
            </a:pPr>
            <a:r>
              <a:rPr lang="en-US" dirty="0"/>
              <a:t>Take a plane to France</a:t>
            </a:r>
          </a:p>
          <a:p>
            <a:pPr marL="342900" indent="-342900">
              <a:buAutoNum type="arabicPeriod"/>
            </a:pPr>
            <a:r>
              <a:rPr lang="en-US" dirty="0"/>
              <a:t>Take a train from Airport to Paris</a:t>
            </a:r>
          </a:p>
          <a:p>
            <a:pPr marL="342900" indent="-342900">
              <a:buAutoNum type="arabicPeriod"/>
            </a:pPr>
            <a:r>
              <a:rPr lang="en-US" dirty="0"/>
              <a:t>Take a bus from the train stop to the Eifel tower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01B733-90A7-98DF-A629-B14A236E6E21}"/>
              </a:ext>
            </a:extLst>
          </p:cNvPr>
          <p:cNvSpPr txBox="1"/>
          <p:nvPr/>
        </p:nvSpPr>
        <p:spPr>
          <a:xfrm>
            <a:off x="7069154" y="403860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Tourist = Datagram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Transportation Segment =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Airport, Bus Stop, Train Stop =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Transport Mode = Link Layer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 Agent = Routing Protocol (Network Layer)</a:t>
            </a:r>
          </a:p>
        </p:txBody>
      </p:sp>
    </p:spTree>
    <p:extLst>
      <p:ext uri="{BB962C8B-B14F-4D97-AF65-F5344CB8AC3E}">
        <p14:creationId xmlns:p14="http://schemas.microsoft.com/office/powerpoint/2010/main" val="180763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6CA5-897F-F55A-C096-78B9A3568F47}"/>
              </a:ext>
            </a:extLst>
          </p:cNvPr>
          <p:cNvSpPr txBox="1"/>
          <p:nvPr/>
        </p:nvSpPr>
        <p:spPr>
          <a:xfrm>
            <a:off x="381000" y="1219200"/>
            <a:ext cx="116108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Services offered by the Link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Framing </a:t>
            </a:r>
          </a:p>
          <a:p>
            <a:pPr lvl="3"/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Encapsulate a network layer Datagram in </a:t>
            </a:r>
            <a:r>
              <a:rPr lang="en-US" sz="2400" i="1" dirty="0">
                <a:sym typeface="Wingdings" panose="05000000000000000000" pitchFamily="2" charset="2"/>
              </a:rPr>
              <a:t>another</a:t>
            </a:r>
            <a:r>
              <a:rPr lang="en-US" sz="2400" dirty="0">
                <a:sym typeface="Wingdings" panose="05000000000000000000" pitchFamily="2" charset="2"/>
              </a:rPr>
              <a:t> header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Link access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LL dictate the rules and process of transmitting a frame over a link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 Reliable Delivery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For unreliable link, some reliable delivery mechanisms may need to be used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Error Detection and Correction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Bits can get messed up as the are transmitted through a medium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F383E-96E5-E668-C5B1-3C05AB8D359E}"/>
              </a:ext>
            </a:extLst>
          </p:cNvPr>
          <p:cNvSpPr txBox="1"/>
          <p:nvPr/>
        </p:nvSpPr>
        <p:spPr>
          <a:xfrm>
            <a:off x="372824" y="5181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RDT and error detection in the link layer when it is also offered in the transport layer?</a:t>
            </a:r>
          </a:p>
        </p:txBody>
      </p:sp>
    </p:spTree>
    <p:extLst>
      <p:ext uri="{BB962C8B-B14F-4D97-AF65-F5344CB8AC3E}">
        <p14:creationId xmlns:p14="http://schemas.microsoft.com/office/powerpoint/2010/main" val="257499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6CA5-897F-F55A-C096-78B9A3568F47}"/>
              </a:ext>
            </a:extLst>
          </p:cNvPr>
          <p:cNvSpPr txBox="1"/>
          <p:nvPr/>
        </p:nvSpPr>
        <p:spPr>
          <a:xfrm>
            <a:off x="381000" y="1219200"/>
            <a:ext cx="116108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Services offered by the Link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Framing </a:t>
            </a:r>
          </a:p>
          <a:p>
            <a:pPr lvl="3"/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Encapsulate a network layer Datagram in </a:t>
            </a:r>
            <a:r>
              <a:rPr lang="en-US" sz="2400" i="1" dirty="0">
                <a:sym typeface="Wingdings" panose="05000000000000000000" pitchFamily="2" charset="2"/>
              </a:rPr>
              <a:t>another</a:t>
            </a:r>
            <a:r>
              <a:rPr lang="en-US" sz="2400" dirty="0">
                <a:sym typeface="Wingdings" panose="05000000000000000000" pitchFamily="2" charset="2"/>
              </a:rPr>
              <a:t> header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Link access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LL dictate the rules and process of transmitting a frame over a link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 Reliable Delivery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For unreliable link, some reliable delivery mechanisms may need to be used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Error Detection and Correction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Bits can get messed up as the are transmitted through a medium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F383E-96E5-E668-C5B1-3C05AB8D359E}"/>
              </a:ext>
            </a:extLst>
          </p:cNvPr>
          <p:cNvSpPr txBox="1"/>
          <p:nvPr/>
        </p:nvSpPr>
        <p:spPr>
          <a:xfrm>
            <a:off x="372824" y="5181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RDT and error detection in the link layer when it is also offered in the transport layer?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ABCB1-2A3B-897F-B7C9-B5D582128860}"/>
              </a:ext>
            </a:extLst>
          </p:cNvPr>
          <p:cNvSpPr txBox="1"/>
          <p:nvPr/>
        </p:nvSpPr>
        <p:spPr>
          <a:xfrm>
            <a:off x="6553200" y="5638800"/>
            <a:ext cx="549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packets of data don’t even travel through the transport layer…</a:t>
            </a:r>
          </a:p>
        </p:txBody>
      </p:sp>
    </p:spTree>
    <p:extLst>
      <p:ext uri="{BB962C8B-B14F-4D97-AF65-F5344CB8AC3E}">
        <p14:creationId xmlns:p14="http://schemas.microsoft.com/office/powerpoint/2010/main" val="135042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6CA5-897F-F55A-C096-78B9A3568F47}"/>
              </a:ext>
            </a:extLst>
          </p:cNvPr>
          <p:cNvSpPr txBox="1"/>
          <p:nvPr/>
        </p:nvSpPr>
        <p:spPr>
          <a:xfrm>
            <a:off x="228600" y="1219200"/>
            <a:ext cx="75334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Implementation of Link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Implemented within the hardware of your computer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r>
              <a:rPr lang="en-US" sz="2400" b="1" dirty="0"/>
              <a:t>NIC (Network Interface Controller)</a:t>
            </a:r>
            <a:r>
              <a:rPr lang="en-US" sz="2400" dirty="0"/>
              <a:t>- Integrated into the motherboard and allows the machine to use LL services such as ethernet (combination of hardware, software, and some firmware)</a:t>
            </a:r>
            <a:endParaRPr lang="en-US" sz="2400" b="1" dirty="0"/>
          </a:p>
        </p:txBody>
      </p:sp>
      <p:sp>
        <p:nvSpPr>
          <p:cNvPr id="4" name="Freeform 92">
            <a:extLst>
              <a:ext uri="{FF2B5EF4-FFF2-40B4-BE49-F238E27FC236}">
                <a16:creationId xmlns:a16="http://schemas.microsoft.com/office/drawing/2014/main" id="{ECEC91FA-8534-9114-C97A-EBB0526EB213}"/>
              </a:ext>
            </a:extLst>
          </p:cNvPr>
          <p:cNvSpPr>
            <a:spLocks/>
          </p:cNvSpPr>
          <p:nvPr/>
        </p:nvSpPr>
        <p:spPr bwMode="auto">
          <a:xfrm>
            <a:off x="8856663" y="3060428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C1A6BFC9-343B-3DD5-F88E-61605B59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9738" y="3058841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36A88C48-BF29-AD23-4A7B-A6B98071F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4997178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885F6F0D-DA6B-21D6-AF54-0EED7034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4409803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10" name="Text Box 46">
            <a:extLst>
              <a:ext uri="{FF2B5EF4-FFF2-40B4-BE49-F238E27FC236}">
                <a16:creationId xmlns:a16="http://schemas.microsoft.com/office/drawing/2014/main" id="{2FF324EC-77A1-8D35-9FA5-C22305B13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5325" y="5006703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transmission</a:t>
            </a:r>
          </a:p>
        </p:txBody>
      </p:sp>
      <p:sp>
        <p:nvSpPr>
          <p:cNvPr id="12" name="Freeform 47">
            <a:extLst>
              <a:ext uri="{FF2B5EF4-FFF2-40B4-BE49-F238E27FC236}">
                <a16:creationId xmlns:a16="http://schemas.microsoft.com/office/drawing/2014/main" id="{0BD10610-6D0C-DAAB-A423-A55E49A8453F}"/>
              </a:ext>
            </a:extLst>
          </p:cNvPr>
          <p:cNvSpPr>
            <a:spLocks/>
          </p:cNvSpPr>
          <p:nvPr/>
        </p:nvSpPr>
        <p:spPr bwMode="auto">
          <a:xfrm>
            <a:off x="9831388" y="3928791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48">
            <a:extLst>
              <a:ext uri="{FF2B5EF4-FFF2-40B4-BE49-F238E27FC236}">
                <a16:creationId xmlns:a16="http://schemas.microsoft.com/office/drawing/2014/main" id="{1021C6FE-16CC-0E87-47B8-F5B125C6D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6450" y="4101828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Line 49">
            <a:extLst>
              <a:ext uri="{FF2B5EF4-FFF2-40B4-BE49-F238E27FC236}">
                <a16:creationId xmlns:a16="http://schemas.microsoft.com/office/drawing/2014/main" id="{E3C41094-8585-9BA6-38F1-6069D19B0D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91738" y="4109766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Rectangle 50">
            <a:extLst>
              <a:ext uri="{FF2B5EF4-FFF2-40B4-BE49-F238E27FC236}">
                <a16:creationId xmlns:a16="http://schemas.microsoft.com/office/drawing/2014/main" id="{1441999D-C9ED-7F06-8DC9-1E10F1522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325" y="3411266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cpu</a:t>
            </a:r>
          </a:p>
        </p:txBody>
      </p:sp>
      <p:sp>
        <p:nvSpPr>
          <p:cNvPr id="16" name="Rectangle 51">
            <a:extLst>
              <a:ext uri="{FF2B5EF4-FFF2-40B4-BE49-F238E27FC236}">
                <a16:creationId xmlns:a16="http://schemas.microsoft.com/office/drawing/2014/main" id="{B55BF9FC-6337-26CD-875C-FA4077DC5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475" y="3412853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memory</a:t>
            </a:r>
          </a:p>
        </p:txBody>
      </p:sp>
      <p:sp>
        <p:nvSpPr>
          <p:cNvPr id="17" name="Line 52">
            <a:extLst>
              <a:ext uri="{FF2B5EF4-FFF2-40B4-BE49-F238E27FC236}">
                <a16:creationId xmlns:a16="http://schemas.microsoft.com/office/drawing/2014/main" id="{FC94B48D-1B15-6026-44CC-6E7DE808F8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88538" y="3931966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" name="Line 53">
            <a:extLst>
              <a:ext uri="{FF2B5EF4-FFF2-40B4-BE49-F238E27FC236}">
                <a16:creationId xmlns:a16="http://schemas.microsoft.com/office/drawing/2014/main" id="{B6134C46-12D5-0B1F-C998-2C63273C08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61663" y="3933553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9" name="Text Box 54">
            <a:extLst>
              <a:ext uri="{FF2B5EF4-FFF2-40B4-BE49-F238E27FC236}">
                <a16:creationId xmlns:a16="http://schemas.microsoft.com/office/drawing/2014/main" id="{5E1CBB7F-4F95-55AE-DD7A-7DB98C1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9338" y="4230416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host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bus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(e.g., PCI)</a:t>
            </a:r>
          </a:p>
        </p:txBody>
      </p:sp>
      <p:sp>
        <p:nvSpPr>
          <p:cNvPr id="20" name="Line 55">
            <a:extLst>
              <a:ext uri="{FF2B5EF4-FFF2-40B4-BE49-F238E27FC236}">
                <a16:creationId xmlns:a16="http://schemas.microsoft.com/office/drawing/2014/main" id="{D0040261-22A6-52D4-639A-E8C1E3031B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91738" y="4717778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56">
            <a:extLst>
              <a:ext uri="{FF2B5EF4-FFF2-40B4-BE49-F238E27FC236}">
                <a16:creationId xmlns:a16="http://schemas.microsoft.com/office/drawing/2014/main" id="{76A7D766-BCBE-D196-5B8C-E1722CE1F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0150" y="5251178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Line 57">
            <a:extLst>
              <a:ext uri="{FF2B5EF4-FFF2-40B4-BE49-F238E27FC236}">
                <a16:creationId xmlns:a16="http://schemas.microsoft.com/office/drawing/2014/main" id="{054FCCD4-E424-1CDF-D7F1-5B0BE137E6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87075" y="4106591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Text Box 58">
            <a:extLst>
              <a:ext uri="{FF2B5EF4-FFF2-40B4-BE49-F238E27FC236}">
                <a16:creationId xmlns:a16="http://schemas.microsoft.com/office/drawing/2014/main" id="{86CE403C-7D7E-A575-F54E-7109B970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6550" y="580045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card</a:t>
            </a:r>
          </a:p>
        </p:txBody>
      </p:sp>
      <p:sp>
        <p:nvSpPr>
          <p:cNvPr id="24" name="Line 59">
            <a:extLst>
              <a:ext uri="{FF2B5EF4-FFF2-40B4-BE49-F238E27FC236}">
                <a16:creationId xmlns:a16="http://schemas.microsoft.com/office/drawing/2014/main" id="{777083D7-B03E-31D3-33FC-BC8AAC869B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04513" y="5124178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Rectangle 43">
            <a:extLst>
              <a:ext uri="{FF2B5EF4-FFF2-40B4-BE49-F238E27FC236}">
                <a16:creationId xmlns:a16="http://schemas.microsoft.com/office/drawing/2014/main" id="{83EE8F7E-706A-F5E0-6D01-54CFBCF0F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4298678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6" name="Group 84">
            <a:extLst>
              <a:ext uri="{FF2B5EF4-FFF2-40B4-BE49-F238E27FC236}">
                <a16:creationId xmlns:a16="http://schemas.microsoft.com/office/drawing/2014/main" id="{3CEE64BA-3C4D-E83A-0980-CDB49BD29311}"/>
              </a:ext>
            </a:extLst>
          </p:cNvPr>
          <p:cNvGrpSpPr>
            <a:grpSpLocks/>
          </p:cNvGrpSpPr>
          <p:nvPr/>
        </p:nvGrpSpPr>
        <p:grpSpPr bwMode="auto">
          <a:xfrm>
            <a:off x="8291513" y="3187428"/>
            <a:ext cx="1466850" cy="2065338"/>
            <a:chOff x="2691" y="1728"/>
            <a:chExt cx="924" cy="1301"/>
          </a:xfrm>
        </p:grpSpPr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id="{F8191905-3733-4D05-0189-CCCD66B82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9A659288-FE2A-2846-D8EB-F5C06D83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111159F-BB47-D2AA-D871-26FE450BD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" name="Text Box 65">
              <a:extLst>
                <a:ext uri="{FF2B5EF4-FFF2-40B4-BE49-F238E27FC236}">
                  <a16:creationId xmlns:a16="http://schemas.microsoft.com/office/drawing/2014/main" id="{9F5DFB4D-6F07-2490-8F29-B2C1AB7D1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</p:txBody>
        </p:sp>
        <p:sp>
          <p:nvSpPr>
            <p:cNvPr id="31" name="Line 66">
              <a:extLst>
                <a:ext uri="{FF2B5EF4-FFF2-40B4-BE49-F238E27FC236}">
                  <a16:creationId xmlns:a16="http://schemas.microsoft.com/office/drawing/2014/main" id="{E5863CD1-4E47-54A4-7CC6-49DF1FC0B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F95E846D-6460-22B3-3ACC-E22BC73E6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C91DAE25-9DD2-49E5-D3CB-C0B94F40A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66007D73-12C8-CBE3-4132-0F189B07F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" name="Rectangle 70">
              <a:extLst>
                <a:ext uri="{FF2B5EF4-FFF2-40B4-BE49-F238E27FC236}">
                  <a16:creationId xmlns:a16="http://schemas.microsoft.com/office/drawing/2014/main" id="{19F7A100-73FD-8946-D9F9-54E5F1615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479CB550-D0F1-A976-99A0-CA0123A20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E44FC789-D880-A840-8D9F-E97B0D618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Rectangle 73">
              <a:extLst>
                <a:ext uri="{FF2B5EF4-FFF2-40B4-BE49-F238E27FC236}">
                  <a16:creationId xmlns:a16="http://schemas.microsoft.com/office/drawing/2014/main" id="{EE39318A-267A-52D2-BA2D-997B24A01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Text Box 74">
              <a:extLst>
                <a:ext uri="{FF2B5EF4-FFF2-40B4-BE49-F238E27FC236}">
                  <a16:creationId xmlns:a16="http://schemas.microsoft.com/office/drawing/2014/main" id="{B75DC78C-FBAF-1C42-6C34-E57DDD250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40" name="Line 75">
              <a:extLst>
                <a:ext uri="{FF2B5EF4-FFF2-40B4-BE49-F238E27FC236}">
                  <a16:creationId xmlns:a16="http://schemas.microsoft.com/office/drawing/2014/main" id="{E111630C-4AAE-5F95-AC37-CCBBC8AD1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" name="Line 76">
              <a:extLst>
                <a:ext uri="{FF2B5EF4-FFF2-40B4-BE49-F238E27FC236}">
                  <a16:creationId xmlns:a16="http://schemas.microsoft.com/office/drawing/2014/main" id="{DCADDB46-8126-DF13-A3EA-11FC24394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2" name="Line 77">
              <a:extLst>
                <a:ext uri="{FF2B5EF4-FFF2-40B4-BE49-F238E27FC236}">
                  <a16:creationId xmlns:a16="http://schemas.microsoft.com/office/drawing/2014/main" id="{8C8739E2-8003-24C1-CDE4-FD33026AE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3" name="Line 78">
              <a:extLst>
                <a:ext uri="{FF2B5EF4-FFF2-40B4-BE49-F238E27FC236}">
                  <a16:creationId xmlns:a16="http://schemas.microsoft.com/office/drawing/2014/main" id="{192E1B66-8A5F-55F0-B192-3D8B17418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79">
              <a:extLst>
                <a:ext uri="{FF2B5EF4-FFF2-40B4-BE49-F238E27FC236}">
                  <a16:creationId xmlns:a16="http://schemas.microsoft.com/office/drawing/2014/main" id="{5C110AE7-67FA-BA76-9105-F2A7A964D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" name="Line 80">
              <a:extLst>
                <a:ext uri="{FF2B5EF4-FFF2-40B4-BE49-F238E27FC236}">
                  <a16:creationId xmlns:a16="http://schemas.microsoft.com/office/drawing/2014/main" id="{DEFA9653-B2E8-D8EF-DB01-D1A0B9A43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" name="Line 81">
              <a:extLst>
                <a:ext uri="{FF2B5EF4-FFF2-40B4-BE49-F238E27FC236}">
                  <a16:creationId xmlns:a16="http://schemas.microsoft.com/office/drawing/2014/main" id="{D87D5582-9DD6-D7CB-7DC9-F737CEC9A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" name="Rectangle 82">
              <a:extLst>
                <a:ext uri="{FF2B5EF4-FFF2-40B4-BE49-F238E27FC236}">
                  <a16:creationId xmlns:a16="http://schemas.microsoft.com/office/drawing/2014/main" id="{91802A78-8865-AAF8-1340-0F8F7AAAD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" name="Rectangle 83">
              <a:extLst>
                <a:ext uri="{FF2B5EF4-FFF2-40B4-BE49-F238E27FC236}">
                  <a16:creationId xmlns:a16="http://schemas.microsoft.com/office/drawing/2014/main" id="{1AFF30E1-FD93-C73B-CCB9-22D40908F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49" name="Picture 87">
            <a:extLst>
              <a:ext uri="{FF2B5EF4-FFF2-40B4-BE49-F238E27FC236}">
                <a16:creationId xmlns:a16="http://schemas.microsoft.com/office/drawing/2014/main" id="{ED422E24-2F6D-59B2-78BB-6BF35921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761853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0" name="Group 89">
            <a:extLst>
              <a:ext uri="{FF2B5EF4-FFF2-40B4-BE49-F238E27FC236}">
                <a16:creationId xmlns:a16="http://schemas.microsoft.com/office/drawing/2014/main" id="{F8EAF256-DDD1-7D83-A949-0D19CECB2D24}"/>
              </a:ext>
            </a:extLst>
          </p:cNvPr>
          <p:cNvGrpSpPr>
            <a:grpSpLocks/>
          </p:cNvGrpSpPr>
          <p:nvPr/>
        </p:nvGrpSpPr>
        <p:grpSpPr bwMode="auto">
          <a:xfrm>
            <a:off x="8262938" y="5695678"/>
            <a:ext cx="1109662" cy="1095375"/>
            <a:chOff x="-44" y="1473"/>
            <a:chExt cx="981" cy="1105"/>
          </a:xfrm>
        </p:grpSpPr>
        <p:pic>
          <p:nvPicPr>
            <p:cNvPr id="51" name="Picture 90" descr="desktop_computer_stylized_medium">
              <a:extLst>
                <a:ext uri="{FF2B5EF4-FFF2-40B4-BE49-F238E27FC236}">
                  <a16:creationId xmlns:a16="http://schemas.microsoft.com/office/drawing/2014/main" id="{7101672F-0C2C-DCD4-A59D-3C314ADAA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91">
              <a:extLst>
                <a:ext uri="{FF2B5EF4-FFF2-40B4-BE49-F238E27FC236}">
                  <a16:creationId xmlns:a16="http://schemas.microsoft.com/office/drawing/2014/main" id="{884382BF-0FE4-DE00-41AE-58129EE4BC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2050" name="Picture 2" descr="Amazon.com: Realtek Chipset Gigabit PCI Express Ethernet Network Interface  Card with Low Profile Bracket (No Software)) : Electronics">
            <a:extLst>
              <a:ext uri="{FF2B5EF4-FFF2-40B4-BE49-F238E27FC236}">
                <a16:creationId xmlns:a16="http://schemas.microsoft.com/office/drawing/2014/main" id="{88C90FFC-9378-A540-D6E2-4337C340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0" y="4163997"/>
            <a:ext cx="2508742" cy="20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DEF269A-D698-3193-6CA9-010AF3819E88}"/>
              </a:ext>
            </a:extLst>
          </p:cNvPr>
          <p:cNvSpPr txBox="1"/>
          <p:nvPr/>
        </p:nvSpPr>
        <p:spPr>
          <a:xfrm>
            <a:off x="3203023" y="4651013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Wireshark uses your NIC to determine which packets should be sniffed!</a:t>
            </a:r>
          </a:p>
        </p:txBody>
      </p:sp>
    </p:spTree>
    <p:extLst>
      <p:ext uri="{BB962C8B-B14F-4D97-AF65-F5344CB8AC3E}">
        <p14:creationId xmlns:p14="http://schemas.microsoft.com/office/powerpoint/2010/main" val="14091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1418</Words>
  <Application>Microsoft Office PowerPoint</Application>
  <PresentationFormat>Widescreen</PresentationFormat>
  <Paragraphs>265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Comic Sans MS</vt:lpstr>
      <vt:lpstr>Gill Sans MT</vt:lpstr>
      <vt:lpstr>Tahoma</vt:lpstr>
      <vt:lpstr>Wingdings</vt:lpstr>
      <vt:lpstr>Office Theme</vt:lpstr>
      <vt:lpstr>CSCI 466: Networks Link Layer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8</cp:revision>
  <dcterms:created xsi:type="dcterms:W3CDTF">2022-10-19T16:25:51Z</dcterms:created>
  <dcterms:modified xsi:type="dcterms:W3CDTF">2022-11-02T17:44:36Z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