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2"/>
    <p:sldId id="351" r:id="rId3"/>
    <p:sldId id="45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4" r:id="rId77"/>
    <p:sldId id="425" r:id="rId78"/>
    <p:sldId id="426" r:id="rId79"/>
    <p:sldId id="427" r:id="rId80"/>
    <p:sldId id="428" r:id="rId81"/>
    <p:sldId id="429" r:id="rId82"/>
    <p:sldId id="430" r:id="rId83"/>
    <p:sldId id="431" r:id="rId84"/>
    <p:sldId id="432" r:id="rId85"/>
    <p:sldId id="433" r:id="rId86"/>
    <p:sldId id="434" r:id="rId87"/>
    <p:sldId id="435" r:id="rId88"/>
    <p:sldId id="436" r:id="rId89"/>
    <p:sldId id="437" r:id="rId90"/>
    <p:sldId id="438" r:id="rId91"/>
    <p:sldId id="439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447" r:id="rId100"/>
    <p:sldId id="448" r:id="rId101"/>
    <p:sldId id="449" r:id="rId10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1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9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3610 0 24575,'-5'8'0,"0"0"0,0-1 0,1 2 0,0-1 0,0 0 0,1 1 0,0 0 0,-3 15 0,-12 31 0,3-22 0,-2-1 0,-2-1 0,0 0 0,-2-2 0,-2 0 0,0-2 0,-2 0 0,-1-2 0,-1 0 0,-1-2 0,0-2 0,-2 0 0,-1-2 0,0-1 0,-2-1 0,0-2 0,-59 18 0,-8-4 0,0-3 0,-2-6 0,-125 10 0,13-10 0,-100 4 0,258-22 0,1 2 0,-91 20 0,-105 39 0,228-57 0,-10 2 0,1 2 0,0 0 0,1 2 0,0 2 0,1 1 0,-36 22 0,-21 28 0,39-31 0,1 1 0,2 3 0,-61 66 0,91-84 0,1 1 0,-20 42 0,12-22 0,15-27 0,0 1 0,1 0 0,1 0 0,1 1 0,0-1 0,1 1 0,-2 24 0,3 118 0,3-91 0,-12 127 0,-1 8 0,11-172 0,-1 1 0,-1-1 0,-2 0 0,-1 0 0,-1 0 0,-21 53 0,24-75 0,-1 0 0,-1 0 0,1 0 0,-10 10 0,9-11 0,0 1 0,0-1 0,1 2 0,-9 16 0,-27 80 0,-54 217 0,86-274 0,4-22 0,-1 0 0,-1-1 0,-10 27 0,13-43 0,0 0 0,-1-1 0,0 1 0,-1-1 0,0 0 0,0-1 0,-1 1 0,0-1 0,0 0 0,0-1 0,-16 11 0,13-10 0,1 0 0,-1 0 0,2 1 0,-1 0 0,1 1 0,1 0 0,0 0 0,0 0 0,0 1 0,-5 13 0,12-23 0,0 0 0,0 0 0,0 0 0,0 1 0,-1-1 0,1 0 0,0 0 0,0 0 0,0 0 0,0 1 0,0-1 0,-1 0 0,1 0 0,0 0 0,0 0 0,0 0 0,0 0 0,-1 0 0,1 0 0,0 1 0,0-1 0,0 0 0,-1 0 0,1 0 0,0 0 0,0 0 0,0 0 0,-1 0 0,1 0 0,0 0 0,0 0 0,0 0 0,-1 0 0,1-1 0,0 1 0,0 0 0,0 0 0,0 0 0,-1 0 0,1 0 0,0 0 0,0 0 0,0 0 0,0-1 0,-1 1 0,1 0 0,0 0 0,0 0 0,0 0 0,0 0 0,0-1 0,0 1 0,-1 0 0,-9-19 0,-6-30 0,13 41 0,-71-185 0,36 101 0,26 61 0,-2-1 0,2-1 0,1 0 0,-10-54 0,24 84 0,6 8 0,9 11 0,156 193 0,-80-73 0,-86-124 0,-1 0 0,0 1 0,-1 0 0,0 0 0,6 26 0,-9-28 0,0 0 0,1 0 0,1 0 0,-1-1 0,2 1 0,-1-1 0,1 0 0,1-1 0,13 16 0,-18-24 0,0 1 0,1-1 0,-1 1 0,1-1 0,-1 0 0,1 0 0,-1 0 0,1 0 0,0-1 0,0 1 0,-1-1 0,1 1 0,0-1 0,0 0 0,-1 0 0,1-1 0,0 1 0,0 0 0,-1-1 0,1 0 0,0 1 0,3-3 0,9-2 0,-1-1 0,25-14 0,-26 12 0,64-33 0,132-96 0,-180 115 0,-1-2 0,-1 0 0,-2-2 0,0-1 0,-2-1 0,0-1 0,21-39 0,-12 25 0,-12 14 0,-27 30 0,-18 16 0,-91 72 0,51-37 0,-2-3 0,-76 42 0,92-65 0,-93 36 0,89-37 0,43-18 0,-2 0 0,1-1 0,0-1 0,-16 5 0,26-10 0,-1 1 0,1 0 0,-1-1 0,0 0 0,0 1 0,1-2 0,-1 1 0,0 0 0,1-1 0,-1 1 0,0-1 0,1 0 0,-1-1 0,1 1 0,-1 0 0,1-1 0,0 0 0,0 0 0,0 0 0,-5-3 0,-45-47-665,-89-109-1,141 160 632,-8-10-6792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0:3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1821 0 24575,'-1'1'0,"0"-1"0,0 1 0,0-1 0,0 1 0,0-1 0,0 1 0,0-1 0,0 1 0,1 0 0,-1 0 0,0-1 0,0 1 0,1 0 0,-1 0 0,0 0 0,1 0 0,-1 0 0,1 0 0,-1 0 0,0 2 0,-11 29 0,7-18 0,-21 53 0,-30 127 0,40-129 0,-2-1 0,-43 97 0,59-156 0,-105 206 0,81-167 0,-2-2 0,-55 66 0,68-88 0,-2-2 0,0 0 0,-1-1 0,0-1 0,-2-1 0,-31 19 0,-97 39 0,85-44 0,-105 64 0,134-70 0,-127 95 0,145-103 0,-1 1 0,2 0 0,0 1 0,1 1 0,1 0 0,-21 38 0,22-30 0,1 0 0,1 1 0,2 0 0,0 1 0,-4 37 0,5-8 0,2 95 0,4-113 0,-9 53 0,-2 25 0,11 448 0,2-271 0,0-289 0,-1 4 0,0 0 0,-1-1 0,0 1 0,-3 14 0,4-22 0,0 0 0,0-1 0,-1 1 0,1 0 0,0 0 0,-1 0 0,1 0 0,-1 0 0,1-1 0,-1 1 0,1 0 0,-1 0 0,0-1 0,1 1 0,-1-1 0,0 1 0,0 0 0,1-1 0,-1 1 0,0-1 0,0 1 0,0-1 0,0 0 0,1 1 0,-1-1 0,0 0 0,0 0 0,0 0 0,0 0 0,0 1 0,0-1 0,0 0 0,0-1 0,0 1 0,0 0 0,0 0 0,0 0 0,1 0 0,-1-1 0,0 1 0,0 0 0,0-1 0,0 1 0,0-1 0,1 1 0,-1-1 0,0 1 0,0-1 0,1 0 0,-1 1 0,1-1 0,-1 0 0,0-1 0,-23-19 0,1 0 0,2-2 0,0-1 0,2-1 0,0 0 0,-17-33 0,18 27 0,-3 1 0,0 1 0,-2 1 0,-29-28 0,34 41 0,-18-13 0,34 26 0,1 1 0,0 0 0,-1 0 0,1-1 0,0 1 0,0-1 0,0 1 0,0-1 0,0 1 0,0-1 0,0 0 0,0 1 0,1-1 0,-1 0 0,0 0 0,1-2 0,4 5 0,0 1 0,1-1 0,-1 1 0,0 0 0,0 1 0,0-1 0,0 1 0,6 5 0,34 26 0,-14-11 0,50 49 0,-60-51 0,0-1 0,-2 0 0,0 2 0,-1 0 0,17 31 0,-21-31 0,0-1 0,25 32 0,-34-49 0,-1 1 0,1-1 0,0 0 0,0 0 0,1 0 0,-1 0 0,1-1 0,-1 1 0,1-1 0,0 0 0,1-1 0,-1 1 0,0-1 0,1 0 0,-1-1 0,1 1 0,6 0 0,-7-2 0,-1-1 0,1 0 0,-1 0 0,0 0 0,1-1 0,-1 1 0,0-1 0,0 0 0,0 0 0,0-1 0,0 1 0,-1-1 0,1 0 0,5-5 0,46-56 0,-21 23 0,10-10 0,-2-3 0,49-79 0,-76 109 0,75-110-1365,-82 122-5461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3808 3 24575,'-376'-2'0,"-498"9"0,266 60 0,5 49 0,600-116 0,-92 19 0,-16 2 0,1 4 0,-173 64 0,7 6 0,24-10 0,238-79 0,0 0 0,1 1 0,0 1 0,0 0 0,0 0 0,2 2 0,-1-1 0,1 1 0,0 1 0,1 0 0,0 1 0,1-1 0,0 2 0,1-1 0,1 1 0,0 1 0,0-1 0,2 1 0,-1 0 0,-4 22 0,9-28 0,0-1 0,0 0 0,1 0 0,0 1 0,0-1 0,1 0 0,0 0 0,0 0 0,1 0 0,-1 1 0,7 12 0,3 6 0,25 41 0,-26-50 0,21 37 0,68 88 0,-83-122 0,1 0 0,1-2 0,1 0 0,1-1 0,0 0 0,1-2 0,27 15 0,22 4 0,1-3 0,89 26 0,151 27 0,-241-67 0,1 2 0,1-3 0,0-4 0,1-2 0,76-1 0,1478-16 0,-1259 7 0,-23-27 0,92 9 0,-298 19 0,237-31 0,-350 25 0,-1-2 0,0 0 0,0-2 0,-1-1 0,0-1 0,35-21 0,-2-5 0,64-55 0,-108 82 0,-1 0 0,-1-1 0,1 0 0,-2-1 0,0-1 0,0 1 0,-1-2 0,-1 1 0,0-1 0,-1 0 0,0-1 0,-2 0 0,7-21 0,-4 7 0,0-1 0,-2 0 0,-1 0 0,1-57 0,-6 67 0,-2 1 0,0 0 0,-1-1 0,-1 1 0,-1 0 0,-1 1 0,0-1 0,-16-29 0,9 22 0,-2 1 0,0 1 0,-2 0 0,-1 2 0,0 0 0,-2 1 0,-1 0 0,0 2 0,-1 1 0,-46-30 0,-3 6 0,-1 2 0,-2 4 0,-114-40 0,-102-31 0,204 70 0,49 19 0,-2 2 0,1 2 0,-46-10 0,6 10-1365,57 12-5461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3612 1 24575,'-727'45'0,"9"55"0,630-87 0,-371 17 0,165-19 0,-707 94 0,981-103 0,1 2 0,-1 0 0,1 0 0,1 2 0,-25 10 0,31-10 0,1 1 0,0 0 0,0 0 0,0 1 0,1 0 0,1 1 0,-1 0 0,1 0 0,-8 12 0,8-8 0,1 0 0,0 0 0,1 1 0,0 0 0,1 0 0,0 1 0,2 0 0,0-1 0,-4 22 0,5-6 0,0-1 0,2 1 0,1-1 0,4 30 0,-2-52 0,-1 0 0,1 0 0,0-1 0,1 1 0,-1-1 0,1 0 0,1 1 0,-1-1 0,1-1 0,0 1 0,0 0 0,1-1 0,0 0 0,0 0 0,7 5 0,12 9 0,1 0 0,32 16 0,-18-11 0,32 24 0,-28-17 0,2-2 0,91 43 0,-111-63 0,0-2 0,37 7 0,12 2 0,129 45 0,81 20 0,-208-62 0,136 13 0,78-21 0,-97-6 0,790 22 0,-768-25 0,220-5 0,-386-3 0,0-2 0,0-2 0,73-24 0,-94 23 0,-1-1 0,0-1 0,39-26 0,37-18 0,13 12 0,-73 30 0,-1-2 0,48-26 0,-83 38 0,0 0 0,0-1 0,-1 0 0,0 0 0,0-1 0,0 0 0,-1 0 0,0 0 0,0-1 0,-1 1 0,0-1 0,0 0 0,-1 0 0,0-1 0,4-15 0,-1-5 0,-1 0 0,-1 0 0,0-42 0,-4 55 0,-1-1 0,0 1 0,-2 0 0,1 0 0,-2 0 0,0 0 0,-1 1 0,-1 0 0,0 0 0,-1 0 0,-1 1 0,0 0 0,-12-16 0,0 4 0,-2 2 0,0 0 0,-2 2 0,0 0 0,-42-28 0,-424-259 0,458 290-113,-8-5-513,-63-27 0,85 44-6200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3609 1 24575,'-1997'0'0,"1865"7"0,-1 6 0,-143 33 0,17-3 0,199-34 0,1 3 0,1 3 0,0 2 0,1 2 0,-68 35 0,100-41 0,1 2 0,1 1 0,0 1 0,2 1 0,0 0 0,0 2 0,-20 26 0,3 3 0,2 2 0,-34 63 0,62-100 0,0 1 0,2 0 0,0 0 0,0 0 0,2 1 0,0 0 0,0-1 0,-1 27 0,4-31 0,1 0 0,1 0 0,0 0 0,0 0 0,1 0 0,1 0 0,0 0 0,0 0 0,1-1 0,0 0 0,1 1 0,0-2 0,9 14 0,-9-17 0,0 0 0,1 0 0,-1-1 0,1 1 0,1-2 0,-1 1 0,0-1 0,1 0 0,0 0 0,8 3 0,82 27 0,-49-19 0,80 32 0,-1-1 0,137 33 0,-210-70 0,108 6 0,-71-10 0,19 4 0,524 32 0,-448-37 0,261-28 0,-386 13 0,0-3 0,-2-3 0,99-41 0,-91 32 0,231-113 0,-278 128 0,357-227 0,-293 181 0,-77 50 0,0 1 0,0-1 0,0-1 0,-1 1 0,0-1 0,0 0 0,-1 0 0,0-1 0,-1 1 0,0-1 0,0 0 0,-1 0 0,0-1 0,0 1 0,-1-1 0,1-9 0,3-23 0,-3 0 0,-1-55 0,-2 88 0,0-45 0,-2-74 0,1 125-39,0-1 0,0 0 0,0 1 1,0-1-1,-1 1 0,1-1 0,-1 1 0,0 0 0,0 0 0,0-1 0,-1 1 0,1 1 0,-1-1 0,1 0 0,-1 1 1,0-1-1,0 1 0,0 0 0,0 0 0,-1 0 0,1 0 0,-4-1 0,2 0-431,-9-5-6356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2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24575,'0'24'0,"1"-1"0,1 0 0,1 0 0,1 0 0,1 0 0,1 0 0,1-1 0,10 22 0,-8-23 0,-1 1 0,-1 0 0,-1 1 0,-1 0 0,-1 0 0,-1 0 0,-1 0 0,-1 23 0,-3-14 0,-1-1 0,-1 0 0,-2-1 0,-1 1 0,-16 42 0,16-51 0,2 0 0,0 1 0,1-1 0,-2 39 0,8 95 0,0-59 0,-3 18 0,3 126 0,4-194 0,1-1 0,26 81 0,1 9 0,-23-93 0,18 49 0,-16-52 0,13 56 0,-15-49 0,20 54 0,-20-70 0,-1 1 0,-1 0 0,-2 1 0,5 53 0,-1 33 0,1 37 0,-10-116 0,2 0 0,2-1 0,1 1 0,23 65 0,7 39 0,-36-134 0,1-1 0,-1 1 0,-1 0 0,0 0 0,0 0 0,-1 0 0,0-1 0,-1 1 0,0 0 0,-1-1 0,0 1 0,-7 14 0,10-23 0,-1 0 0,0 0 0,0 1 0,0-1 0,0 0 0,0 0 0,0 0 0,0 0 0,0-1 0,0 1 0,0 0 0,-1 0 0,1-1 0,0 1 0,-1 0 0,1-1 0,0 0 0,-1 1 0,1-1 0,-1 0 0,1 0 0,0 1 0,-1-1 0,1 0 0,-1 0 0,1-1 0,0 1 0,-1 0 0,1 0 0,-1-1 0,1 1 0,0-1 0,-1 1 0,1-1 0,0 0 0,0 1 0,-1-1 0,1 0 0,0 0 0,0 0 0,-2-2 0,-7-4 0,1-1 0,0-1 0,-13-15 0,17 19 0,-293-306 0,282 293 0,0-1 0,1 0 0,1-1 0,1-1 0,-17-35 0,-5-9 0,49 84 0,1-1 0,0 0 0,2-1 0,0-1 0,25 18 0,-8-8 0,1-1 0,62 31 0,-65-41 0,-12-5 0,1 0 0,36 25 0,-52-32 0,0 1 0,0 0 0,-1 0 0,1 1 0,-1 0 0,0-1 0,0 1 0,-1 1 0,0-1 0,0 0 0,0 1 0,0 0 0,-1-1 0,0 1 0,2 10 0,-1-3 0,1 0 0,0-1 0,1 1 0,8 14 0,14 37 0,-25-57 0,2 9 0,0-1 0,1 0 0,1 0 0,0 0 0,1-1 0,14 21 0,-21-34 0,1 0 0,0 0 0,0 0 0,-1 0 0,1-1 0,0 1 0,0 0 0,0 0 0,0-1 0,0 1 0,0 0 0,0-1 0,1 1 0,-1-1 0,0 0 0,0 1 0,0-1 0,0 0 0,1 0 0,-1 1 0,0-1 0,0 0 0,0 0 0,1 0 0,-1-1 0,0 1 0,0 0 0,0 0 0,1-1 0,-1 1 0,0 0 0,0-1 0,0 0 0,0 1 0,0-1 0,0 1 0,0-1 0,0 0 0,0 0 0,0 0 0,0 1 0,0-1 0,-1 0 0,1 0 0,0 0 0,0-1 0,6-8 0,0 1 0,-1-1 0,9-19 0,-11 21 0,48-88 0,-22 44 0,-3-1 0,22-62 0,-39 93 0,1 0 0,1 1 0,0 0 0,2 1 0,0 0 0,21-20 0,33-50 0,9-27 0,-94 139 0,-34 36 0,-3 0 0,-111 170 0,75-106 0,-14 21 0,80-113-1365,11-19-5461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4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24575,'-2'29'0,"-7"47"0,5-62 0,1 1 0,1 0 0,1 0 0,0 0 0,1-1 0,0 1 0,1 0 0,1 0 0,0 0 0,1-1 0,6 16 0,1-5 0,2-2 0,0 1 0,2-1 0,1-1 0,0-1 0,2 0 0,0-1 0,2-1 0,0 0 0,1-2 0,0 0 0,1-1 0,2-1 0,-1-1 0,1-1 0,1-2 0,46 17 0,30 5 0,202 38 0,111-13 0,-356-51 0,22-2 0,-54-4 0,0 1 0,0 1 0,28 6 0,69 21 0,-63-17 0,0 2 0,-1 2 0,-1 3 0,73 36 0,-121-50 0,0 0 0,0 1 0,0 0 0,-1 1 0,-1 0 0,1 0 0,-1 0 0,-1 1 0,12 19 0,1 8 0,20 52 0,-24-53 0,9 46 0,-6-17 0,-1-9 0,12 70 0,-18-67 0,23 63 0,-1 3 0,2 6 0,11 29 0,-39-129 0,-1 1 0,-1 0 0,-1 0 0,-2 0 0,-2 0 0,-4 53 0,1 10 0,1 5 0,4 108 0,9-131 0,-6-53 0,-2 0 0,1 25 0,-5 218 0,1-266 0,0 1 0,1 0 0,-1 0 0,0-1 0,0 1 0,0 0 0,0-1 0,0 1 0,0 0 0,0 0 0,0-1 0,0 1 0,0 0 0,-1 0 0,1-1 0,0 1 0,0 0 0,-1-1 0,1 1 0,0 0 0,-1-1 0,1 1 0,-1-1 0,1 1 0,-1 0 0,1-1 0,-1 1 0,1-1 0,-1 1 0,0-1 0,1 0 0,-1 1 0,0-1 0,1 0 0,-2 1 0,0-1 0,0-1 0,0 0 0,0 1 0,0-1 0,1 0 0,-1 0 0,0 0 0,1 0 0,-1 0 0,0 0 0,1-1 0,-3-2 0,-41-51 0,25 28 0,-1 0 0,-1 1 0,-1 2 0,-27-23 0,-13-13 0,45 41 0,-88-84 0,90 90 0,0 0 0,-1 2 0,0-1 0,0 2 0,-23-9 0,-31-17 0,115 83 0,9 1 0,116 83 0,-138-111 0,38 17 0,26 16 0,-69-36 0,-17-12 0,-1 0 0,1 0 0,-1 1 0,-1 0 0,1 0 0,-1 1 0,0 0 0,-1 0 0,0 0 0,0 1 0,0 0 0,-1 0 0,8 17 0,-13-24 0,1 1 0,-1 0 0,1 0 0,-1 0 0,1-1 0,0 1 0,0 0 0,0-1 0,0 1 0,0 0 0,0-1 0,0 0 0,0 1 0,1-1 0,-1 1 0,0-1 0,1 0 0,-1 0 0,1 0 0,0 0 0,-1 0 0,1 0 0,0-1 0,-1 1 0,1 0 0,0-1 0,0 1 0,0-1 0,0 0 0,0 0 0,1 0 0,2-1 0,0-1 0,-1 0 0,1 0 0,-1 0 0,0-1 0,0 0 0,0 0 0,0 0 0,0 0 0,0 0 0,3-5 0,23-23 0,-1 0 0,-1-2 0,-2-1 0,-1-1 0,20-38 0,96-177 0,-91 172 0,-37 60 0,0-1 0,14-29 0,-18 28 0,-13 28 0,-18 35 0,-81 82 0,25-34 0,37-43 0,-2-2 0,-87 73 0,116-106 0,0 0 0,1 0 0,1 1 0,-14 20 0,26-34 0,0 0 0,0 0 0,-1 0 0,1 0 0,0 1 0,-1-1 0,1 0 0,0 0 0,0 1 0,-1-1 0,1 0 0,0 1 0,0-1 0,0 0 0,-1 0 0,1 1 0,0-1 0,0 0 0,0 1 0,0-1 0,0 1 0,0-1 0,0 0 0,0 1 0,0-1 0,0 0 0,0 1 0,0-1 0,0 0 0,0 1 0,0-1 0,0 0 0,0 1 0,0-1 0,0 0 0,0 1 0,1-1 0,-1 0 0,0 1 0,0-1 0,1 1 0,16-6 0,23-15 0,-30 13 0,26-14 0,-34 20 0,-1 0 0,1 1 0,-1-1 0,1 1 0,-1-1 0,1 1 0,-1-1 0,1 1 0,-1 0 0,1 0 0,0 0 0,-1 0 0,1 0 0,-1 0 0,1 0 0,-1 1 0,1-1 0,0 0 0,-1 1 0,3 1 0,-3-1 0,0 0 0,-1 0 0,1 1 0,0-1 0,-1 0 0,1 1 0,-1-1 0,0 0 0,1 1 0,-1-1 0,0 1 0,0-1 0,0 0 0,0 1 0,0-1 0,0 1 0,0-1 0,-1 1 0,1-1 0,0 0 0,-1 1 0,1-1 0,-1 0 0,0 2 0,-16 33 0,13-31-124,1 0 0,-1-1 0,0 0 0,-1 1 0,1-2 0,-1 1-1,1 0 1,-1-1 0,0 0 0,-10 5 0,-9 1-6702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73 24575,'0'-1'0,"-1"0"0,0 0 0,1 0 0,-1 0 0,0 0 0,1 0 0,-1 0 0,0 0 0,0 1 0,0-1 0,0 0 0,0 0 0,0 1 0,0-1 0,0 1 0,0-1 0,0 1 0,0-1 0,0 1 0,0-1 0,0 1 0,-1 0 0,1 0 0,-2 0 0,-39-7 0,32 6 0,-165-38 0,150 32 0,23 7 0,0-1 0,-1 1 0,1-1 0,0 1 0,0 0 0,0-1 0,-1 1 0,1 0 0,0 1 0,0-1 0,0 0 0,0 1 0,-1-1 0,1 1 0,0-1 0,0 1 0,0 0 0,0 0 0,0 0 0,0 0 0,0 0 0,1 1 0,-1-1 0,0 1 0,1-1 0,-1 1 0,1-1 0,-1 1 0,1 0 0,0 0 0,0 0 0,0-1 0,0 1 0,0 0 0,0 1 0,0-1 0,1 0 0,-1 0 0,1 0 0,-1 4 0,-2 11 0,1 1 0,1-1 0,1 1 0,2 22 0,-1-12 0,0 96 0,-1 1 0,20 148 0,-2-143 0,1 161 0,-15-228 0,22 124 0,-5-59 0,-15-91 0,14 42 0,3 24 0,12 60 0,-18-92 0,8 79 0,-11 27 0,-6-58 0,25 126 0,66 608 0,-92-757 0,-4 0 0,-5 1 0,-29 190 0,27-254 0,-13 108 0,-12 80 0,-63 207 0,67-348 0,-4 0 0,-3-2 0,-74 128 0,64-127 0,34-62 0,1 1 0,0-1 0,1 1 0,1 1 0,1-1 0,0 1 0,0 22 0,4 134 0,2-101 0,3 795 0,-5-731 0,2-87 0,9 52 0,3 35 0,-10-86 0,16 82 0,3 18 0,12 112 0,-9-92 0,-3-38 0,-13-82 0,-1-1 0,1 78 0,-12 413 0,2-537 0,0 0 0,0 0 0,0 0 0,1 0 0,-1 0 0,1 0 0,1 0 0,-1 0 0,1-1 0,0 1 0,4 8 0,-4-11 0,0 1 0,1-1 0,-1 0 0,0 0 0,1 0 0,0 0 0,-1-1 0,1 1 0,0-1 0,0 1 0,0-1 0,0 0 0,0 0 0,0-1 0,0 1 0,1 0 0,-1-1 0,0 0 0,5 0 0,72-2-1365,-56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4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312 24575,'-162'2'0,"27"1"0,-236-25 0,285 6 0,49 9 0,0 1 0,-62-3 0,-371 31 0,264-13 0,142-8 0,62-1 0,1 1 0,0-1 0,-1 0 0,1 0 0,-1 0 0,1 0 0,-1 0 0,1 0 0,0 0 0,-1-1 0,1 1 0,0 0 0,-1-1 0,1 1 0,0-1 0,-1 0 0,1 1 0,0-1 0,0 0 0,-1 0 0,1 0 0,0 0 0,0 0 0,0 0 0,0 0 0,0 0 0,1 0 0,-1 0 0,0 0 0,0-1 0,1 1 0,-1 0 0,1 0 0,-1-1 0,1 1 0,-1-1 0,1 1 0,0 0 0,0-1 0,0 1 0,0-1 0,0 1 0,0-1 0,0 1 0,0 0 0,0-1 0,1 1 0,-1-1 0,1 1 0,-1 0 0,1 0 0,0-2 0,2-5 0,0 0 0,1 1 0,0 0 0,0 0 0,0 0 0,1 0 0,0 1 0,7-7 0,36-36 0,-27 27 0,0 2 0,32-25 0,-42 36 0,24-15 0,-35 24 0,0-1 0,1 1 0,-1 0 0,0 0 0,1 0 0,-1 0 0,0 0 0,1 0 0,-1-1 0,0 1 0,1 0 0,-1 0 0,1 0 0,-1 0 0,0 0 0,1 1 0,-1-1 0,0 0 0,1 0 0,-1 0 0,0 0 0,1 0 0,-1 0 0,0 1 0,1-1 0,-1 0 0,0 0 0,1 0 0,-1 1 0,0-1 0,1 1 0,-1 20 0,-3-7 0,0-1 0,-1 1 0,0-1 0,-1 0 0,0-1 0,-1 1 0,-1-1 0,0 0 0,-1 0 0,0-1 0,0 0 0,-1-1 0,-1 0 0,0 0 0,0-1 0,-1 0 0,0-1 0,-13 8 0,22-15 0,-1 0 0,0 0 0,1 0 0,-1 1 0,1-1 0,0 1 0,0 0 0,0 0 0,-1 0 0,2 0 0,-1 0 0,0 0 0,0 0 0,1 1 0,-1-1 0,1 0 0,0 1 0,-1-1 0,1 1 0,-1 3 0,3-3 0,-1-1 0,0 0 0,1 1 0,0-1 0,-1 1 0,1-1 0,0 0 0,0 0 0,0 1 0,0-1 0,1 0 0,-1 0 0,1 0 0,-1 0 0,1-1 0,0 1 0,-1 0 0,1 0 0,0-1 0,0 0 0,0 1 0,5 1 0,13 13 0,-1 0 0,0 1 0,-1 1 0,-1 1 0,0 0 0,-2 2 0,17 28 0,-112-124 0,63 57 0,-14-13 0,2-1 0,-27-38 0,52 64 0,1 1 0,0 0 0,1-1 0,-1 1 0,1-1 0,0 0 0,1 0 0,0 0 0,-1 1 0,2-1 0,-1-1 0,1 1 0,0 0 0,0 0 0,1 0 0,-1 0 0,1 0 0,1 0 0,-1 0 0,1 1 0,0-1 0,4-7 0,-2 5 0,0 0 0,1 0 0,1 0 0,-1 1 0,1 0 0,0 0 0,1 0 0,-1 1 0,1-1 0,1 2 0,-1-1 0,1 1 0,15-7 0,-1 2-1365,-1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2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 24575,'130'-2'0,"140"5"0,-249 0 0,-2 1 0,1 1 0,0 0 0,-1 2 0,0 0 0,-1 1 0,1 1 0,-2 1 0,19 13 0,23 19 0,60 55 0,-109-87 0,6 6 0,-2 0 0,0 1 0,-1 1 0,0 1 0,-2 0 0,11 23 0,8 11 0,-18-30 0,-1 0 0,0 1 0,-2 1 0,-1 0 0,0 0 0,-2 0 0,5 49 0,-7-14 0,-2 1 0,-9 75 0,-5-38 0,6-58 0,-2 56 0,8-92 0,-1 35 0,2 0 0,10 66 0,-9-91 0,2-1 0,0 0 0,0 0 0,1 0 0,1-1 0,0 1 0,1-2 0,0 1 0,1-1 0,0 0 0,13 14 0,-8-14 0,0 0 0,0 0 0,1-1 0,28 15 0,-4-2 0,-38-23 0,1 0 0,-1 0 0,0 0 0,1 1 0,-1-1 0,0 0 0,0 0 0,1 0 0,-1 1 0,0-1 0,0 0 0,0 0 0,1 1 0,-1-1 0,0 0 0,0 1 0,0-1 0,0 0 0,1 1 0,-1-1 0,0 0 0,0 0 0,0 1 0,0-1 0,0 0 0,0 1 0,0-1 0,0 0 0,0 1 0,0-1 0,0 0 0,0 1 0,0-1 0,-1 0 0,1 1 0,0-1 0,0 0 0,0 1 0,0-1 0,0 0 0,-1 0 0,1 1 0,0-1 0,0 0 0,-1 1 0,-18 12 0,-26 4 0,7-8 0,-52 6 0,50-9 0,-46 12 0,25 1 0,0 2 0,2 4 0,-94 52 0,131-64 0,0 0 0,1 2 0,0 0 0,2 1 0,-33 36 0,43-38 0,2 0 0,0 1 0,1 0 0,0 0 0,1 1 0,1-1 0,0 1 0,-2 33 0,-4 6 0,3-26 0,-3 14 0,1 0 0,2 1 0,2 0 0,1 83 0,16-33 0,-5-52 0,1 59 0,-6-4 0,-6 177 0,2-261 0,-1 1 0,0-1 0,-1 0 0,0 0 0,-1 0 0,-1-1 0,0 1 0,-1-1 0,-13 18 0,9-12 0,0 0 0,1 1 0,-12 29 0,-23 101 0,-28 158 0,72-301 0,0 0 0,0-1 0,-1 1 0,1-1 0,-1 1 0,-1-1 0,1 0 0,-1 0 0,0 0 0,0 0 0,0 0 0,-1-1 0,-5 7 0,4-8 0,1 0 0,-1 0 0,1-1 0,-1 0 0,0 0 0,0 0 0,0 0 0,0-1 0,0 0 0,0 0 0,-1 0 0,1-1 0,0 1 0,-10-2 0,-371-14 0,364 13-383,0 0-1,-40-9 1,59 10 168,-19-3-6611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3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0 24575,'0'1'0,"0"0"0,-1 0 0,1 0 0,-1 0 0,1-1 0,-1 1 0,1 0 0,-1 0 0,1 0 0,-1-1 0,1 1 0,-1 0 0,0-1 0,0 1 0,1 0 0,-1-1 0,0 1 0,0-1 0,0 0 0,1 1 0,-1-1 0,0 1 0,0-1 0,-1 0 0,-31 9 0,16-4 0,9-2 0,0 1 0,0 0 0,0 0 0,1 0 0,0 1 0,0 0 0,0 1 0,1 0 0,0 0 0,0 0 0,0 1 0,1-1 0,0 1 0,0 1 0,1-1 0,0 1 0,-6 15 0,2 3 0,2 0 0,0 1 0,2 0 0,-2 38 0,2-26 0,-17 58 0,13-61 0,1 0 0,-3 41 0,8-24 0,4-1 0,12 87 0,32 98 0,-32-172 0,9 23 0,-10-47 0,-3 1 0,6 53 0,-15-85 0,0 1 0,-1-1 0,0 1 0,0 0 0,-2-1 0,1 1 0,-1-1 0,0 0 0,-1 1 0,-1-1 0,1 0 0,-2-1 0,1 1 0,-7 9 0,6-13 0,0 1 0,-1-1 0,0 0 0,0-1 0,-1 0 0,1 0 0,-1 0 0,-12 6 0,-64 26 0,45-22 0,-11 6 0,22-11 0,0 2 0,1 1 0,-25 16 0,50-28 0,0-1 0,0 1 0,0-1 0,0 1 0,0-1 0,0 1 0,0-1 0,1 1 0,-1 0 0,0 0 0,0-1 0,0 1 0,1 0 0,-1 0 0,1 0 0,-1 0 0,0 0 0,1 0 0,0 0 0,-1 0 0,1 0 0,0 0 0,-1 0 0,1 0 0,0 0 0,0 0 0,0 1 0,0-1 0,0 0 0,0 0 0,0 0 0,0 0 0,0 0 0,1 0 0,-1 0 0,0 0 0,1 0 0,-1 0 0,1 0 0,-1 0 0,1 0 0,-1 0 0,1 0 0,0 0 0,0 0 0,-1 0 0,1-1 0,0 1 0,0 0 0,0-1 0,0 1 0,1 0 0,7 5 0,1 0 0,0-1 0,0 0 0,14 4 0,-10-3 0,-1-1 0,0 1 0,-1 1 0,1 0 0,-2 1 0,1 0 0,-1 1 0,-1 0 0,11 12 0,-8-5 0,0 1 0,-1 0 0,-1 1 0,16 36 0,17 32 0,-18-38 0,22 61 0,-42-89 0,-1 0 0,-1 1 0,0 0 0,-2-1 0,0 1 0,-2 27 0,-3 7 0,-12 62 0,-16 10 0,7-34 0,-53 224 0,69-279 0,1 1 0,3 0 0,1 0 0,1 0 0,3 0 0,5 40 0,-6-75 2,0 1-1,1-1 0,0 0 0,0 0 1,0 0-1,0-1 0,1 1 1,0 0-1,-1 0 0,1-1 1,1 1-1,-1-1 0,0 1 1,1-1-1,0 0 0,0 0 0,0 0 1,0-1-1,0 1 0,0-1 1,1 1-1,3 1 0,6 2-22,1-1 0,-1-1-1,1 0 1,0-1 0,15 2 0,32 9-1247,-24-1-5558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6.54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1,'95'5,"0"4,96 21,-61-8,158-3,-29-3,-112 6,-51-6,174 6,1122-24,-1116-18,-174 9,159-22,163-10,-34 41,215-5,710-8,-359 12,-604-9,196-1,-512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9.20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0,'115'0,"813"16,255-3,-730-16,-26 20,-243-5,189-11,-158-4,-152 6,-41-2,0 0,0 0,0-2,0-1,26-6,-32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06.2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0,'809'0,"-581"13,-37 0,1015-10,-612-6,-348 1,276 5,-425 5,108 23,56 5,-229-34,561 54,-51-16,-372-33,718 1,-514-11,-2-13,-298 6,22-3,134-2,-127 16,-65-1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23.1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0 106,'26'2,"0"1,0 1,35 10,33 5,-69-15,300 46,-272-42,1-3,0-2,75-6,-20 0,244 24,96-12,-263-12,-122 4,74-3,-136 2,0 0,1 0,-1 0,0-1,1 1,-1-1,0 0,0 1,0-1,1 0,-1 0,0-1,0 1,0 0,-1-1,1 1,0-1,0 1,-1-1,1 0,-1 0,0 0,1 0,-1 0,0 0,0 0,0 0,0 0,-1-1,1 1,-1 0,1-1,-1 1,0 0,0-1,0 1,0 0,-1-5,1 3,-1-1,0 1,0 0,-1-1,1 1,-1 0,0 0,0 0,0 0,-1 1,1-1,-1 0,0 1,0 0,0 0,-1 0,1 0,-1 0,-7-4,0 3,-1 0,0 0,0 1,0 0,0 1,-23 0,-80 5,40 0,-30-3,-109-16,16 5,-23-5,207 14,-80-13,-170-4,-391 19,629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6:02.745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28,'243'14,"-16"-1,-187-13,52 2,182-20,-87 3,-50 8,97-9,362 21,167 17,-50-22,-545-13,-18 0,479 33,-309-11,47 4,-104-1,-172 0,-54-6,53 1,561-8,-629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4:56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2256 24575,'-32'-28'0,"-1"1"0,-1 2 0,-2 1 0,-69-35 0,19 10 0,39 22 0,-8-5 0,1-2 0,-52-43 0,-41-60 0,130 117 0,0 0 0,1 0 0,2-2 0,0 0 0,-19-41 0,19 21 0,1 0 0,3 0 0,1-1 0,3 0 0,-3-74 0,4-14 0,4-1 0,7 0 0,26-150 0,-22 229 0,7-33 0,-3 0 0,4-157 0,-18 232 0,-1 2 0,1 0 0,0 0 0,1 0 0,0 1 0,2-11 0,-3 18 0,0 0 0,1 0 0,-1 0 0,0 0 0,1 0 0,-1 0 0,1 0 0,0 0 0,-1 0 0,1 0 0,0 0 0,-1 1 0,1-1 0,0 0 0,0 0 0,0 1 0,0-1 0,0 0 0,0 1 0,0-1 0,0 1 0,0-1 0,0 1 0,0 0 0,0-1 0,0 1 0,0 0 0,0 0 0,0 0 0,0 0 0,0 0 0,1 0 0,-1 0 0,0 0 0,0 0 0,0 0 0,0 1 0,0-1 0,0 0 0,0 1 0,0-1 0,0 1 0,0-1 0,0 1 0,0-1 0,0 1 0,0 0 0,1 1 0,25 17 0,-1 0 0,-1 2 0,37 40 0,-19-20 0,245 219 0,-265-245 0,-27-29 0,-29-35 0,-4 13 0,-48-34 0,43 37 0,-36-39 0,64 59 0,-1 0 0,0 1 0,0 0 0,-1 2 0,-1-1 0,0 2 0,-32-13 0,40 17 0,0 0 0,0 0 0,0-1 0,-8-7 0,11 8 0,-1 0 0,0 0 0,-1 0 0,1 1 0,-9-3 0,14 6 0,-1 0 0,0 0 0,0 1 0,0-1 0,0 1 0,0 0 0,0 0 0,0 0 0,-1 0 0,1 0 0,0 1 0,0-1 0,1 1 0,-1 0 0,0 0 0,0 0 0,0 0 0,-3 2 0,-37 24 0,2 2 0,1 1 0,-47 45 0,-5 5 0,-44 17-1365,123-87-5461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2.xml"/><Relationship Id="rId14" Type="http://schemas.openxmlformats.org/officeDocument/2006/relationships/image" Target="../media/image4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0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7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14:cNvPr>
              <p14:cNvContentPartPr/>
              <p14:nvPr/>
            </p14:nvContentPartPr>
            <p14:xfrm>
              <a:off x="868845" y="3990615"/>
              <a:ext cx="197640" cy="130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205" y="3981615"/>
                <a:ext cx="2152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D8474C-BE13-DA43-8F53-A4D023B94C1D}"/>
              </a:ext>
            </a:extLst>
          </p:cNvPr>
          <p:cNvSpPr txBox="1"/>
          <p:nvPr/>
        </p:nvSpPr>
        <p:spPr>
          <a:xfrm rot="16992922">
            <a:off x="-326042" y="42065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39CEF-63C5-D1C4-A7EA-CC678D2433D7}"/>
              </a:ext>
            </a:extLst>
          </p:cNvPr>
          <p:cNvSpPr txBox="1"/>
          <p:nvPr/>
        </p:nvSpPr>
        <p:spPr>
          <a:xfrm>
            <a:off x="1676400" y="5515909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insert selected coin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(end-start) </a:t>
            </a:r>
            <a:r>
              <a:rPr lang="en-US" dirty="0"/>
              <a:t>branches, and give it a smaller section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14:cNvPr>
              <p14:cNvContentPartPr/>
              <p14:nvPr/>
            </p14:nvContentPartPr>
            <p14:xfrm>
              <a:off x="1828605" y="4085655"/>
              <a:ext cx="2962440" cy="5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605" y="3906015"/>
                <a:ext cx="3142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14:cNvPr>
              <p14:cNvContentPartPr/>
              <p14:nvPr/>
            </p14:nvContentPartPr>
            <p14:xfrm>
              <a:off x="2568945" y="6245826"/>
              <a:ext cx="148176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8945" y="6065826"/>
                <a:ext cx="16614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14:cNvPr>
              <p14:cNvContentPartPr/>
              <p14:nvPr/>
            </p14:nvContentPartPr>
            <p14:xfrm>
              <a:off x="5546130" y="6245826"/>
              <a:ext cx="2833920" cy="77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130" y="6065826"/>
                <a:ext cx="3013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14:cNvPr>
              <p14:cNvContentPartPr/>
              <p14:nvPr/>
            </p14:nvContentPartPr>
            <p14:xfrm>
              <a:off x="8353245" y="4600095"/>
              <a:ext cx="801720" cy="8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3245" y="4420455"/>
                <a:ext cx="981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14:cNvPr>
              <p14:cNvContentPartPr/>
              <p14:nvPr/>
            </p14:nvContentPartPr>
            <p14:xfrm>
              <a:off x="2123805" y="4380855"/>
              <a:ext cx="2266200" cy="2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3805" y="4201215"/>
                <a:ext cx="244584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1709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B2291-96F2-E6D7-C848-75B4B040845B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F487D-DBB7-9134-2F5B-49F1586C14A5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C168-4CC2-3547-86E4-8BC97DCC227C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241A59-DF22-DD05-3A97-2D8F05D6A4AA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CE844D-FCA7-D5F7-31A1-5BB910DCF0DD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F66A1-7926-21FE-018B-31615B836EF5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91B65-7BD3-27DC-96E8-E8398FF6FB5A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F1781-0D01-49CE-215E-4CBD724754D0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4D984-ED89-AE39-8EEF-98690E8C505A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C5134-8551-C106-4074-317520BAD72C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FA0EBB-5150-571E-0369-81160B2DD1FF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B6432A-3FD9-851A-89E0-8A3496241009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8A7164-30AE-5CFC-AB18-9E0039064C88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553FF-DF52-21DE-7ABB-599E2D2AADE4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BBCC4-8B20-04C8-3105-90A0B4684CC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8CB0A0-28EE-1F90-A3CA-81D3D2BFFDB1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99409B-4F6E-BCF7-B0CB-56D83F4F302F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6589B8-DC2E-87A8-BCB8-EB6F8DD0411D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F3732-A53F-3F7B-E1DE-6FF12F94B875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A7543-7E32-145C-212C-6861B15C2758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C8A522-6206-C13B-EEF4-DCEDDAC9F866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</p:spTree>
    <p:extLst>
      <p:ext uri="{BB962C8B-B14F-4D97-AF65-F5344CB8AC3E}">
        <p14:creationId xmlns:p14="http://schemas.microsoft.com/office/powerpoint/2010/main" val="3142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152400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5 due Sunday May 7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Fill out the course evaluation</a:t>
            </a:r>
          </a:p>
          <a:p>
            <a:endParaRPr lang="en-US" sz="2800" dirty="0"/>
          </a:p>
          <a:p>
            <a:r>
              <a:rPr lang="en-US" sz="2800" dirty="0"/>
              <a:t>Next Wednesday will be a help session for program 5 (no lecture) 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Typo Fix: Binary Search w/ Recursion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9F4EE-52F2-8692-FC4E-6E546D6B76F2}"/>
              </a:ext>
            </a:extLst>
          </p:cNvPr>
          <p:cNvSpPr txBox="1"/>
          <p:nvPr/>
        </p:nvSpPr>
        <p:spPr>
          <a:xfrm>
            <a:off x="492904" y="61284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E3A64-7135-BEE6-468F-1F54E6AAF6CC}"/>
              </a:ext>
            </a:extLst>
          </p:cNvPr>
          <p:cNvSpPr txBox="1"/>
          <p:nvPr/>
        </p:nvSpPr>
        <p:spPr>
          <a:xfrm>
            <a:off x="5562600" y="13156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(there is no while loop)</a:t>
            </a:r>
          </a:p>
        </p:txBody>
      </p:sp>
    </p:spTree>
    <p:extLst>
      <p:ext uri="{BB962C8B-B14F-4D97-AF65-F5344CB8AC3E}">
        <p14:creationId xmlns:p14="http://schemas.microsoft.com/office/powerpoint/2010/main" val="230145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45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dime used)</a:t>
            </a:r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</p:spTree>
    <p:extLst>
      <p:ext uri="{BB962C8B-B14F-4D97-AF65-F5344CB8AC3E}">
        <p14:creationId xmlns:p14="http://schemas.microsoft.com/office/powerpoint/2010/main" val="2009650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probably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 or O(k!)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</p:spTree>
    <p:extLst>
      <p:ext uri="{BB962C8B-B14F-4D97-AF65-F5344CB8AC3E}">
        <p14:creationId xmlns:p14="http://schemas.microsoft.com/office/powerpoint/2010/main" val="2778131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80016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A14B2-84D4-48C3-5753-C0C539368312}"/>
              </a:ext>
            </a:extLst>
          </p:cNvPr>
          <p:cNvSpPr txBox="1"/>
          <p:nvPr/>
        </p:nvSpPr>
        <p:spPr>
          <a:xfrm>
            <a:off x="304800" y="5354885"/>
            <a:ext cx="10788531" cy="82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 this, we will compute </a:t>
            </a:r>
            <a:r>
              <a:rPr lang="en-US" sz="2400" b="1" dirty="0"/>
              <a:t>all n-length combinations</a:t>
            </a:r>
            <a:r>
              <a:rPr lang="en-US" sz="2400" dirty="0"/>
              <a:t>, but only return the combinations that add up to be </a:t>
            </a:r>
            <a:r>
              <a:rPr lang="en-US" sz="2400" b="1" dirty="0"/>
              <a:t>p  </a:t>
            </a:r>
            <a:r>
              <a:rPr lang="en-US" sz="1600" dirty="0"/>
              <a:t>(not very efficient)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12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3E353-0C1C-76AC-5AC6-E2B3343D575C}"/>
              </a:ext>
            </a:extLst>
          </p:cNvPr>
          <p:cNvSpPr txBox="1"/>
          <p:nvPr/>
        </p:nvSpPr>
        <p:spPr>
          <a:xfrm>
            <a:off x="2514600" y="137160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n=3</a:t>
            </a:r>
            <a:r>
              <a:rPr lang="en-US" dirty="0"/>
              <a:t>, these are the combinations to be generated: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3B1E7-D953-4981-0224-6FCACECEAA8B}"/>
              </a:ext>
            </a:extLst>
          </p:cNvPr>
          <p:cNvSpPr txBox="1"/>
          <p:nvPr/>
        </p:nvSpPr>
        <p:spPr>
          <a:xfrm>
            <a:off x="659904" y="2215936"/>
            <a:ext cx="187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E66E-E8A4-016C-12EA-80D31ABFD3D2}"/>
              </a:ext>
            </a:extLst>
          </p:cNvPr>
          <p:cNvSpPr txBox="1"/>
          <p:nvPr/>
        </p:nvSpPr>
        <p:spPr>
          <a:xfrm>
            <a:off x="3034386" y="2194858"/>
            <a:ext cx="2271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[10, 10, 10]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10E90-B7A1-2ED9-D572-C5A6B6603D00}"/>
              </a:ext>
            </a:extLst>
          </p:cNvPr>
          <p:cNvSpPr txBox="1"/>
          <p:nvPr/>
        </p:nvSpPr>
        <p:spPr>
          <a:xfrm>
            <a:off x="8382000" y="255449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[5, 1, 1] is not a “valid” combination, because it is the same thing as [1, 1, 5]</a:t>
            </a:r>
          </a:p>
        </p:txBody>
      </p:sp>
    </p:spTree>
    <p:extLst>
      <p:ext uri="{BB962C8B-B14F-4D97-AF65-F5344CB8AC3E}">
        <p14:creationId xmlns:p14="http://schemas.microsoft.com/office/powerpoint/2010/main" val="422152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82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3386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5928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220200" y="203356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</p:spTree>
    <p:extLst>
      <p:ext uri="{BB962C8B-B14F-4D97-AF65-F5344CB8AC3E}">
        <p14:creationId xmlns:p14="http://schemas.microsoft.com/office/powerpoint/2010/main" val="42902356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14:cNvPr>
              <p14:cNvContentPartPr/>
              <p14:nvPr/>
            </p14:nvContentPartPr>
            <p14:xfrm>
              <a:off x="5229051" y="2853540"/>
              <a:ext cx="477720" cy="812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411" y="2844900"/>
                <a:ext cx="49536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0330068-A8E2-0DAD-5E1E-2DED9E6B295E}"/>
              </a:ext>
            </a:extLst>
          </p:cNvPr>
          <p:cNvSpPr txBox="1"/>
          <p:nvPr/>
        </p:nvSpPr>
        <p:spPr>
          <a:xfrm>
            <a:off x="4188227" y="366606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branch does not get 1 included in the denomination set, because all the combinations involving 1 will be handled by the left tree</a:t>
            </a:r>
          </a:p>
        </p:txBody>
      </p:sp>
    </p:spTree>
    <p:extLst>
      <p:ext uri="{BB962C8B-B14F-4D97-AF65-F5344CB8AC3E}">
        <p14:creationId xmlns:p14="http://schemas.microsoft.com/office/powerpoint/2010/main" val="2499374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</p:spTree>
    <p:extLst>
      <p:ext uri="{BB962C8B-B14F-4D97-AF65-F5344CB8AC3E}">
        <p14:creationId xmlns:p14="http://schemas.microsoft.com/office/powerpoint/2010/main" val="4007435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250916-F490-C88F-320B-3DAD04485A1D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626F5-8AD9-2A38-E98E-DB8B546D098C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4E2D84-BB8B-E74C-88D6-7F7813E292F4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40E5B7-1F54-1201-9EC2-7F525C4968E9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7D310-4CEE-E06C-37C6-8274841ECD6E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A5F7D-3179-9A9A-85BC-31EFB0AFE145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04F78-DCA9-BA49-F319-70D1FA531DAC}"/>
              </a:ext>
            </a:extLst>
          </p:cNvPr>
          <p:cNvSpPr txBox="1"/>
          <p:nvPr/>
        </p:nvSpPr>
        <p:spPr>
          <a:xfrm>
            <a:off x="296514" y="5049457"/>
            <a:ext cx="509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(Base case) When are combinations reach a length of 3, we will stop recursing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</p:spTree>
    <p:extLst>
      <p:ext uri="{BB962C8B-B14F-4D97-AF65-F5344CB8AC3E}">
        <p14:creationId xmlns:p14="http://schemas.microsoft.com/office/powerpoint/2010/main" val="14883089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8548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2076697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16425058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172539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34936140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237022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4200270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1038344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16579774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4166245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</p:spTree>
    <p:extLst>
      <p:ext uri="{BB962C8B-B14F-4D97-AF65-F5344CB8AC3E}">
        <p14:creationId xmlns:p14="http://schemas.microsoft.com/office/powerpoint/2010/main" val="24185690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18734569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 [10,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21910234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6" y="1038253"/>
                <a:ext cx="136980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724400" y="31242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</p:txBody>
      </p:sp>
    </p:spTree>
    <p:extLst>
      <p:ext uri="{BB962C8B-B14F-4D97-AF65-F5344CB8AC3E}">
        <p14:creationId xmlns:p14="http://schemas.microsoft.com/office/powerpoint/2010/main" val="386014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5596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</p:spTree>
    <p:extLst>
      <p:ext uri="{BB962C8B-B14F-4D97-AF65-F5344CB8AC3E}">
        <p14:creationId xmlns:p14="http://schemas.microsoft.com/office/powerpoint/2010/main" val="29413966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86" y="3043813"/>
                <a:ext cx="1811880" cy="3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989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06" y="3045708"/>
                <a:ext cx="1811840" cy="38969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3A46A09-ECCD-633B-EFBC-2081CBFA2A9F}"/>
              </a:ext>
            </a:extLst>
          </p:cNvPr>
          <p:cNvSpPr/>
          <p:nvPr/>
        </p:nvSpPr>
        <p:spPr>
          <a:xfrm>
            <a:off x="699892" y="861715"/>
            <a:ext cx="96774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CODE THIS!!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If you don’t fully understand this code, that is fine.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YOU WILL REUSE THIS CODE FOR PROGRAM 5</a:t>
            </a:r>
          </a:p>
        </p:txBody>
      </p:sp>
    </p:spTree>
    <p:extLst>
      <p:ext uri="{BB962C8B-B14F-4D97-AF65-F5344CB8AC3E}">
        <p14:creationId xmlns:p14="http://schemas.microsoft.com/office/powerpoint/2010/main" val="32592848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14:cNvPr>
              <p14:cNvContentPartPr/>
              <p14:nvPr/>
            </p14:nvContentPartPr>
            <p14:xfrm>
              <a:off x="4039586" y="1877413"/>
              <a:ext cx="1299600" cy="120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0946" y="1868413"/>
                <a:ext cx="1317240" cy="1222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611165" y="4648200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that we build up over time. Holds </a:t>
            </a:r>
            <a:r>
              <a:rPr lang="en-US" b="1" dirty="0"/>
              <a:t>indices </a:t>
            </a:r>
            <a:r>
              <a:rPr lang="en-US" dirty="0"/>
              <a:t>of currently selected denominations for some combination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6E231-7396-366B-CF62-46B77243DAC3}"/>
              </a:ext>
            </a:extLst>
          </p:cNvPr>
          <p:cNvSpPr txBox="1"/>
          <p:nvPr/>
        </p:nvSpPr>
        <p:spPr>
          <a:xfrm>
            <a:off x="1066800" y="518729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034A5-6B44-418C-A8CD-2F289A3F72DF}"/>
              </a:ext>
            </a:extLst>
          </p:cNvPr>
          <p:cNvSpPr txBox="1"/>
          <p:nvPr/>
        </p:nvSpPr>
        <p:spPr>
          <a:xfrm>
            <a:off x="1085850" y="555662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DAA1-7877-86C9-7976-1A43E42E81C1}"/>
              </a:ext>
            </a:extLst>
          </p:cNvPr>
          <p:cNvSpPr txBox="1"/>
          <p:nvPr/>
        </p:nvSpPr>
        <p:spPr>
          <a:xfrm>
            <a:off x="1118507" y="591105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</p:spTree>
    <p:extLst>
      <p:ext uri="{BB962C8B-B14F-4D97-AF65-F5344CB8AC3E}">
        <p14:creationId xmlns:p14="http://schemas.microsoft.com/office/powerpoint/2010/main" val="741659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2057400" y="3938186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denominations we pass for each recursive call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14:cNvPr>
              <p14:cNvContentPartPr/>
              <p14:nvPr/>
            </p14:nvContentPartPr>
            <p14:xfrm>
              <a:off x="5385986" y="1877413"/>
              <a:ext cx="655560" cy="117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346" y="1868413"/>
                <a:ext cx="673200" cy="1191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519DFF-6C5A-DAD3-72FA-9898320FE770}"/>
              </a:ext>
            </a:extLst>
          </p:cNvPr>
          <p:cNvSpPr txBox="1"/>
          <p:nvPr/>
        </p:nvSpPr>
        <p:spPr>
          <a:xfrm>
            <a:off x="4403034" y="452284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FBDEE-0742-942C-3430-12E9B420DCD8}"/>
              </a:ext>
            </a:extLst>
          </p:cNvPr>
          <p:cNvCxnSpPr/>
          <p:nvPr/>
        </p:nvCxnSpPr>
        <p:spPr>
          <a:xfrm flipH="1">
            <a:off x="1736034" y="5056243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31BC2-4E49-E31B-F039-AC56C77D1DDD}"/>
              </a:ext>
            </a:extLst>
          </p:cNvPr>
          <p:cNvCxnSpPr>
            <a:cxnSpLocks/>
          </p:cNvCxnSpPr>
          <p:nvPr/>
        </p:nvCxnSpPr>
        <p:spPr>
          <a:xfrm flipH="1" flipV="1">
            <a:off x="5408576" y="5056243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A94-432B-2173-9C17-94AE85110B37}"/>
              </a:ext>
            </a:extLst>
          </p:cNvPr>
          <p:cNvCxnSpPr>
            <a:cxnSpLocks/>
          </p:cNvCxnSpPr>
          <p:nvPr/>
        </p:nvCxnSpPr>
        <p:spPr>
          <a:xfrm>
            <a:off x="5408576" y="505624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9550B-DC8B-7DF6-38E7-982AF539C6AE}"/>
              </a:ext>
            </a:extLst>
          </p:cNvPr>
          <p:cNvSpPr txBox="1"/>
          <p:nvPr/>
        </p:nvSpPr>
        <p:spPr>
          <a:xfrm>
            <a:off x="745434" y="575164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B73D5-F0D8-0A49-7197-EFC777A61A41}"/>
              </a:ext>
            </a:extLst>
          </p:cNvPr>
          <p:cNvSpPr txBox="1"/>
          <p:nvPr/>
        </p:nvSpPr>
        <p:spPr>
          <a:xfrm>
            <a:off x="4419600" y="569112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1E207-3301-D425-930E-AB6C6873311A}"/>
              </a:ext>
            </a:extLst>
          </p:cNvPr>
          <p:cNvSpPr txBox="1"/>
          <p:nvPr/>
        </p:nvSpPr>
        <p:spPr>
          <a:xfrm>
            <a:off x="9112492" y="57331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A5DA9-76AB-2E0A-7BCE-62BCF61C2FCC}"/>
              </a:ext>
            </a:extLst>
          </p:cNvPr>
          <p:cNvSpPr txBox="1"/>
          <p:nvPr/>
        </p:nvSpPr>
        <p:spPr>
          <a:xfrm>
            <a:off x="974034" y="5472247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3E6D2-4470-9777-76A0-AB095735CA05}"/>
              </a:ext>
            </a:extLst>
          </p:cNvPr>
          <p:cNvSpPr txBox="1"/>
          <p:nvPr/>
        </p:nvSpPr>
        <p:spPr>
          <a:xfrm>
            <a:off x="4550536" y="541172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46ED-0F8A-CE3D-1858-85707E9CCB86}"/>
              </a:ext>
            </a:extLst>
          </p:cNvPr>
          <p:cNvSpPr txBox="1"/>
          <p:nvPr/>
        </p:nvSpPr>
        <p:spPr>
          <a:xfrm>
            <a:off x="9525000" y="548817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82F8E5-1A07-AB69-F2A4-9FD9E216E06D}"/>
              </a:ext>
            </a:extLst>
          </p:cNvPr>
          <p:cNvGrpSpPr/>
          <p:nvPr/>
        </p:nvGrpSpPr>
        <p:grpSpPr>
          <a:xfrm>
            <a:off x="735416" y="5273820"/>
            <a:ext cx="5241240" cy="680400"/>
            <a:chOff x="735416" y="5273820"/>
            <a:chExt cx="5241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14:cNvPr>
                <p14:cNvContentPartPr/>
                <p14:nvPr/>
              </p14:nvContentPartPr>
              <p14:xfrm>
                <a:off x="735416" y="5370660"/>
                <a:ext cx="1924200" cy="58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76" y="5362020"/>
                  <a:ext cx="19418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14:cNvPr>
                <p14:cNvContentPartPr/>
                <p14:nvPr/>
              </p14:nvContentPartPr>
              <p14:xfrm>
                <a:off x="4357376" y="5273820"/>
                <a:ext cx="1619280" cy="51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8736" y="5265180"/>
                  <a:ext cx="163692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14:cNvPr>
              <p14:cNvContentPartPr/>
              <p14:nvPr/>
            </p14:nvContentPartPr>
            <p14:xfrm>
              <a:off x="9436616" y="5420700"/>
              <a:ext cx="1349280" cy="46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7616" y="5412060"/>
                <a:ext cx="136692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3656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14:cNvPr>
              <p14:cNvContentPartPr/>
              <p14:nvPr/>
            </p14:nvContentPartPr>
            <p14:xfrm>
              <a:off x="6359696" y="1844820"/>
              <a:ext cx="390600" cy="120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056" y="1835820"/>
                <a:ext cx="408240" cy="1224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74930B-0738-928C-F275-3AFE5B7B82DF}"/>
              </a:ext>
            </a:extLst>
          </p:cNvPr>
          <p:cNvSpPr txBox="1"/>
          <p:nvPr/>
        </p:nvSpPr>
        <p:spPr>
          <a:xfrm>
            <a:off x="2133600" y="420023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index that we need to insert at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 </a:t>
            </a:r>
            <a:r>
              <a:rPr lang="en-US" dirty="0"/>
              <a:t>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4D273-511C-4A03-D541-057597CB2AB3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DB80-69D3-9396-6E5F-55D882AD98A5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1EEA5-8483-216C-8A06-70E1D8047737}"/>
              </a:ext>
            </a:extLst>
          </p:cNvPr>
          <p:cNvSpPr txBox="1"/>
          <p:nvPr/>
        </p:nvSpPr>
        <p:spPr>
          <a:xfrm>
            <a:off x="7728884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A42A4-C67E-DD49-D9A7-AFFF02BC25C5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2770DE5-B247-7D66-78C7-989BDACE2630}"/>
              </a:ext>
            </a:extLst>
          </p:cNvPr>
          <p:cNvSpPr txBox="1"/>
          <p:nvPr/>
        </p:nvSpPr>
        <p:spPr>
          <a:xfrm>
            <a:off x="792784" y="56169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C28F4-4267-3799-3132-5C806AC19EB5}"/>
              </a:ext>
            </a:extLst>
          </p:cNvPr>
          <p:cNvSpPr txBox="1"/>
          <p:nvPr/>
        </p:nvSpPr>
        <p:spPr>
          <a:xfrm>
            <a:off x="3750184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C0069-172B-EB84-0326-B5443D865778}"/>
              </a:ext>
            </a:extLst>
          </p:cNvPr>
          <p:cNvSpPr txBox="1"/>
          <p:nvPr/>
        </p:nvSpPr>
        <p:spPr>
          <a:xfrm>
            <a:off x="6096000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33432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14:cNvPr>
              <p14:cNvContentPartPr/>
              <p14:nvPr/>
            </p14:nvContentPartPr>
            <p14:xfrm>
              <a:off x="6759746" y="1869493"/>
              <a:ext cx="1055520" cy="11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1106" y="1860493"/>
                <a:ext cx="1073160" cy="1199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0F3142-5F26-28EF-712B-6F5CE395EC72}"/>
              </a:ext>
            </a:extLst>
          </p:cNvPr>
          <p:cNvSpPr txBox="1"/>
          <p:nvPr/>
        </p:nvSpPr>
        <p:spPr>
          <a:xfrm>
            <a:off x="653175" y="4051518"/>
            <a:ext cx="108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desired size of the combination.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== r</a:t>
            </a:r>
            <a:r>
              <a:rPr lang="en-US" dirty="0"/>
              <a:t>, we have reached the desired combination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B61D7-E8EB-D8B1-1E6E-4878A8443FDE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2F85-8EE0-0D08-80CE-099BEBA96F61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255E-85BC-95B9-D6BD-0723C2376B4E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0E4CE04-D479-26C5-1B70-D2392423AF07}"/>
              </a:ext>
            </a:extLst>
          </p:cNvPr>
          <p:cNvSpPr txBox="1"/>
          <p:nvPr/>
        </p:nvSpPr>
        <p:spPr>
          <a:xfrm>
            <a:off x="792784" y="56169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2BC08-5CDC-40C1-48B4-9511D95305E9}"/>
              </a:ext>
            </a:extLst>
          </p:cNvPr>
          <p:cNvSpPr txBox="1"/>
          <p:nvPr/>
        </p:nvSpPr>
        <p:spPr>
          <a:xfrm>
            <a:off x="3750184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7B95-BE10-6FA4-9EF0-F7C05785983B}"/>
              </a:ext>
            </a:extLst>
          </p:cNvPr>
          <p:cNvSpPr txBox="1"/>
          <p:nvPr/>
        </p:nvSpPr>
        <p:spPr>
          <a:xfrm>
            <a:off x="6096000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A1262-6B5A-DF8A-2E58-A5F1B4612EC4}"/>
              </a:ext>
            </a:extLst>
          </p:cNvPr>
          <p:cNvSpPr txBox="1"/>
          <p:nvPr/>
        </p:nvSpPr>
        <p:spPr>
          <a:xfrm>
            <a:off x="7884804" y="496230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14:cNvPr>
              <p14:cNvContentPartPr/>
              <p14:nvPr/>
            </p14:nvContentPartPr>
            <p14:xfrm>
              <a:off x="8824016" y="5383468"/>
              <a:ext cx="203400" cy="20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376" y="5374828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049566-97FF-87E1-2C7D-978811DA928A}"/>
              </a:ext>
            </a:extLst>
          </p:cNvPr>
          <p:cNvSpPr txBox="1"/>
          <p:nvPr/>
        </p:nvSpPr>
        <p:spPr>
          <a:xfrm>
            <a:off x="8534400" y="55958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4A106-1552-BBEE-8E87-4E5D18AE5134}"/>
              </a:ext>
            </a:extLst>
          </p:cNvPr>
          <p:cNvSpPr txBox="1"/>
          <p:nvPr/>
        </p:nvSpPr>
        <p:spPr>
          <a:xfrm>
            <a:off x="9867481" y="503091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We’ve hit our desired size!</a:t>
            </a:r>
          </a:p>
        </p:txBody>
      </p:sp>
    </p:spTree>
    <p:extLst>
      <p:ext uri="{BB962C8B-B14F-4D97-AF65-F5344CB8AC3E}">
        <p14:creationId xmlns:p14="http://schemas.microsoft.com/office/powerpoint/2010/main" val="5546707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93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14:cNvPr>
              <p14:cNvContentPartPr/>
              <p14:nvPr/>
            </p14:nvContentPartPr>
            <p14:xfrm>
              <a:off x="1006725" y="716415"/>
              <a:ext cx="163800" cy="32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85" y="707415"/>
                <a:ext cx="181440" cy="3227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D13483-FE90-9CB0-4FE5-8388358F8725}"/>
              </a:ext>
            </a:extLst>
          </p:cNvPr>
          <p:cNvSpPr txBox="1"/>
          <p:nvPr/>
        </p:nvSpPr>
        <p:spPr>
          <a:xfrm rot="16618252">
            <a:off x="134957" y="19118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14:cNvPr>
              <p14:cNvContentPartPr/>
              <p14:nvPr/>
            </p14:nvContentPartPr>
            <p14:xfrm>
              <a:off x="5099565" y="2621175"/>
              <a:ext cx="615240" cy="18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0925" y="2612175"/>
                <a:ext cx="632880" cy="202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BA6D14-728B-9C5B-1EAC-C24ECC019DAC}"/>
              </a:ext>
            </a:extLst>
          </p:cNvPr>
          <p:cNvSpPr txBox="1"/>
          <p:nvPr/>
        </p:nvSpPr>
        <p:spPr>
          <a:xfrm>
            <a:off x="6477197" y="24830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print out the combination if it adds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14:cNvPr>
              <p14:cNvContentPartPr/>
              <p14:nvPr/>
            </p14:nvContentPartPr>
            <p14:xfrm>
              <a:off x="8277285" y="998655"/>
              <a:ext cx="635400" cy="141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8285" y="990015"/>
                <a:ext cx="653040" cy="1434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2823B6-DDD1-7F92-38B8-661A1D28CCDE}"/>
              </a:ext>
            </a:extLst>
          </p:cNvPr>
          <p:cNvSpPr txBox="1"/>
          <p:nvPr/>
        </p:nvSpPr>
        <p:spPr>
          <a:xfrm>
            <a:off x="8972550" y="808215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we hit our base case, we know we have N things, so put them in an </a:t>
            </a:r>
            <a:r>
              <a:rPr lang="en-US" i="1" dirty="0" err="1"/>
              <a:t>ArrayList</a:t>
            </a:r>
            <a:r>
              <a:rPr lang="en-US" i="1" dirty="0"/>
              <a:t> and add them up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7357</TotalTime>
  <Words>8511</Words>
  <Application>Microsoft Office PowerPoint</Application>
  <PresentationFormat>Widescreen</PresentationFormat>
  <Paragraphs>1471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Consolas</vt:lpstr>
      <vt:lpstr>Courier New</vt:lpstr>
      <vt:lpstr>Roboto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70</cp:revision>
  <dcterms:created xsi:type="dcterms:W3CDTF">2022-08-21T16:55:59Z</dcterms:created>
  <dcterms:modified xsi:type="dcterms:W3CDTF">2023-04-26T19:24:34Z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