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49" r:id="rId3"/>
    <p:sldId id="368" r:id="rId4"/>
    <p:sldId id="370" r:id="rId5"/>
    <p:sldId id="369" r:id="rId6"/>
    <p:sldId id="367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54" r:id="rId17"/>
    <p:sldId id="365" r:id="rId18"/>
    <p:sldId id="366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14" d="100"/>
          <a:sy n="114" d="100"/>
        </p:scale>
        <p:origin x="36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1:53.4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9450 92 24575,'-489'0'0,"-554"-1"0,200-44 0,-20-1 0,-746 46 0,674 2 0,-226 53 0,673 28 0,444-73 0,-549 150 0,194-4 0,342-131 0,-44 19 0,-129 78 0,186-95 0,2 2 0,0 2 0,3 1 0,1 2 0,-43 49 0,52-46 0,2 2 0,1 0 0,-33 69 0,-42 135 0,84-191 0,3 1 0,2 1 0,2 0 0,-3 82 0,14 219 0,2-308 0,3-1 0,2 0 0,2 0 0,1-1 0,33 79 0,115 202 0,-116-254 0,3-3 0,2-2 0,4-1 0,2-4 0,88 80 0,-91-97 0,2-3 0,86 55 0,-101-74 0,2-2 0,1-1 0,1-3 0,78 24 0,-67-32 0,1-1 0,86 1 0,-72-6 0,1017 10 0,-691-15 0,-373 2 0,1335-17 0,-979 10 0,96-4 0,-329 0 0,184-36 0,-247 35 0,1 4 0,149 4 0,1 0 0,-158 0 0,705-28 0,31-1 0,-127 1 0,-249 15 0,-301 4 0,169-37 0,318-119 0,-370 96 0,-187 55 0,102-44 0,-141 50 0,0 0 0,-1-2 0,0-1 0,-1-1 0,-1 0 0,38-39 0,395-494 0,-439 529 0,-1-2 0,-1 0 0,0 0 0,-2-1 0,-1-1 0,0 0 0,-2 0 0,-1-1 0,-1 0 0,-1 0 0,-1-1 0,-1 1 0,-1-48 0,-6-31 0,-5 1 0,-4 0 0,-46-181 0,44 235 0,-3 1 0,-1 1 0,-3 0 0,-1 2 0,-2 0 0,-3 2 0,-44-54 0,4 17 0,-3 4 0,-127-105 0,172 160 0,0 2 0,-2 1 0,0 0 0,-57-24 0,29 21 0,-101-26 0,42 15 0,67 17 0,-1 2 0,0 2 0,-76-7 0,0 7 0,-196-43 0,202 35 54,63 11-764,-63-17 1,94 17-6117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44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0 713 24575,'3'5'0,"-1"0"0,1 0 0,-1 1 0,1-2 0,1 1 0,-1 0 0,1-1 0,0 1 0,0-1 0,0 0 0,0 0 0,9 5 0,-8-5 0,40 33 0,-20-16 0,0 0 0,-1 2 0,28 33 0,-51-55 0,0 1 0,-1-1 0,1 0 0,0 0 0,0 1 0,0-1 0,0 0 0,1 0 0,-1 0 0,0 0 0,0 0 0,1 0 0,-1 0 0,0-1 0,1 1 0,-1-1 0,1 1 0,-1 0 0,1-1 0,-1 0 0,1 1 0,-1-1 0,1 0 0,0 0 0,-1 0 0,1 0 0,-1 0 0,1 0 0,-1-1 0,1 1 0,-1 0 0,1-1 0,-1 1 0,1-1 0,-1 0 0,1 1 0,-1-1 0,2-2 0,5-3 0,-1 0 0,-1-1 0,0 0 0,0 0 0,8-13 0,0 0 0,292-327 0,-261 305 0,1 2 0,98-65 0,21-16 0,-29-5 120,-53 45-1605,-64 64-5341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46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1 320 24575,'1'6'0,"-1"0"0,2 0 0,-1 0 0,1 0 0,0 0 0,0-1 0,0 1 0,1-1 0,0 1 0,0-1 0,1 0 0,-1 0 0,1 0 0,0-1 0,7 7 0,9 7 0,1 0 0,24 15 0,-37-27 0,-1-1 0,-1 0 0,1-1 0,-1 0 0,1 0 0,0-1 0,1 0 0,-1 0 0,0-1 0,1 1 0,0-2 0,-1 1 0,16 0 0,-15-3 0,0 0 0,1 0 0,-1-1 0,0 0 0,0-1 0,0 0 0,0 0 0,-1-1 0,1 0 0,-1 0 0,12-9 0,306-245 0,-192 126 0,-49 45 0,-72 77-1365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5:38.1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1 377 24575,'1'13'0,"1"0"0,0 0 0,1-1 0,1 0 0,8 22 0,7 26 0,-18-53 0,1 0 0,0 0 0,0 0 0,1-1 0,0 1 0,0-1 0,0 1 0,1-1 0,7 10 0,-9-15 0,-1 1 0,1-1 0,0 1 0,0-1 0,0 0 0,0 1 0,0-1 0,1 0 0,-1 0 0,0-1 0,0 1 0,1 0 0,-1-1 0,0 1 0,1-1 0,-1 0 0,0 0 0,1 0 0,-1 0 0,1 0 0,-1 0 0,0-1 0,1 1 0,-1-1 0,0 0 0,0 1 0,1-1 0,-1 0 0,0-1 0,0 1 0,0 0 0,3-3 0,28-19 0,-2-2 0,-1-1 0,42-46 0,-26 26 0,196-175 120,-183 174-615,1 3 0,94-51 0,-128 82-6331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5:39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1 345 24575,'3'2'0,"1"0"0,-1 0 0,1 0 0,-1 0 0,0 1 0,0-1 0,0 1 0,0 0 0,0 0 0,-1 0 0,1 0 0,1 4 0,7 6 0,53 50 0,34 37 0,-97-98 0,0 0 0,0-1 0,1 1 0,-1-1 0,1 1 0,-1-1 0,1 0 0,-1 0 0,1 1 0,0-1 0,0 0 0,0-1 0,-1 1 0,1 0 0,0 0 0,0-1 0,0 1 0,0-1 0,0 0 0,0 0 0,0 0 0,0 0 0,0 0 0,0 0 0,0 0 0,0 0 0,0-1 0,0 1 0,0-1 0,0 0 0,0 1 0,0-1 0,0 0 0,0 0 0,-1 0 0,3-2 0,6-5 0,0-1 0,0 0 0,-1 0 0,14-20 0,-1 3 0,54-52 0,-46 51 0,-2-1 0,-1-2 0,-1-1 0,-2-1 0,-1-1 0,25-48 0,-42 70-114,0 0 1,1 0-1,1 0 0,-1 1 0,2 0 1,-1 0-1,1 1 0,1 0 0,0 0 1,0 1-1,15-8 0,-3 2-6712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5:41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0 465 24575,'35'36'0,"-20"-19"0,0 0 0,2-1 0,0-1 0,1 0 0,33 20 0,-46-33 0,0 0 0,0 1 0,0-2 0,0 1 0,0 0 0,1-1 0,-1 0 0,0-1 0,1 1 0,-1-1 0,1 0 0,-1 0 0,1-1 0,-1 1 0,0-1 0,1 0 0,-1-1 0,0 1 0,0-1 0,0 0 0,0-1 0,0 1 0,0-1 0,0 0 0,-1 0 0,0 0 0,1-1 0,-1 1 0,5-7 0,17-19 0,37-50 0,-40 48 0,54-55 0,8 13 0,4 4 0,112-66 0,-187 126 0,68-53-1365,-64 48-5461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7:39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24575,'13'0'0,"0"2"0,1 0 0,16 5 0,32 4 0,22-7 0,102-8 0,-107-7 0,-47 6 0,58-2 0,61 5 0,159 5 0,-271 2 0,-28 2 0,-25 2 0,-33 4 0,-1-2 0,0-3 0,-97 5 0,-331-9 0,269-7 0,312 2 0,5-1 0,158 18 0,-257-14 0,115 10 0,-116-12 0,1 0 0,-1 0 0,1-1 0,-1 0 0,1-1 0,-1 0 0,0-1 0,0 0 0,15-7 0,-25 10 0,0-1 0,0 1 0,0 0 0,0 0 0,1-1 0,-1 1 0,0 0 0,0-1 0,0 1 0,0 0 0,0-1 0,0 1 0,0 0 0,0 0 0,0-1 0,0 1 0,0 0 0,0-1 0,0 1 0,0 0 0,0-1 0,0 1 0,0 0 0,0-1 0,-1 1 0,1 0 0,0 0 0,0-1 0,0 1 0,0 0 0,-1 0 0,1-1 0,0 1 0,0 0 0,-1 0 0,1 0 0,0-1 0,0 1 0,-1 0 0,1 0 0,0 0 0,0 0 0,-1 0 0,1-1 0,0 1 0,-1 0 0,1 0 0,0 0 0,-1 0 0,1 0 0,-1 0 0,-16-8 0,-11 3 0,-1 1 0,1 1 0,-1 1 0,0 2 0,-34 3 0,-11 0 0,-443-3 0,1029 0-1365,-493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7:46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24575,'116'0'0,"54"-2"0,212 26 0,-197-2 0,178 31 0,-238-30 0,1-6 0,215 3 0,1012 42 0,-1209-44 0,223 56 0,-191-34 0,-22 4 0,-34-8 0,339 102 0,-442-132 0,1 1 0,-1 0 0,-1 2 0,1 0 0,-1 1 0,-1 0 0,0 1 0,0 1 0,-1 0 0,-1 1 0,0 1 0,0 0 0,-2 0 0,0 2 0,0-1 0,12 28 0,4 12 0,-16-28 0,2 0 0,1-1 0,1-1 0,36 45 0,-32-50 0,0-2 0,1-1 0,0 0 0,2-2 0,0 0 0,0-1 0,2-2 0,-1 0 0,1-1 0,37 10 0,-22-8 0,-7-2 0,0-1 0,63 10 0,88 11 0,-106-17 0,151 11 0,-45-15 0,31 0 0,2146-11 0,-2357 2 0,0-1 0,0 0 0,0 0 0,1-1 0,-1 1 0,0 0 0,0-1 0,0 0 0,0 0 0,0 0 0,0 0 0,0 0 0,2-2 0,-4 2 0,-1 1 0,0-1 0,1 1 0,-1-1 0,0 1 0,1-1 0,-1 1 0,0-1 0,0 1 0,1-1 0,-1 1 0,0-1 0,0 0 0,0 1 0,0-1 0,0 1 0,0-1 0,0 0 0,0 1 0,0-1 0,0 1 0,0-1 0,0 0 0,-1 0 0,-14-23 0,-28-17 0,-69-53 0,32 30 0,70 54 0,1 0 0,-1-1 0,2 0 0,0-1 0,-8-13 0,7 10 0,0 1 0,-1 1 0,-14-16 0,-2 5 0,16 15 0,1 0 0,0 0 0,0 0 0,-14-21 0,25 27 0,10 7 0,13 8 0,-22-11 0,12 8 0,1 0 0,-1 0 0,-1 2 0,0 0 0,0 0 0,-1 1 0,-1 1 0,22 28 0,14 15 0,2-1 0,83 68 0,-117-111 0,-9-7 0,0 0 0,0 1 0,0 0 0,9 10 0,-16-16 0,1 1 0,0 0 0,-1 0 0,1-1 0,-1 1 0,1 0 0,-1 0 0,1 0 0,-1 0 0,0 0 0,1-1 0,-1 1 0,0 0 0,0 0 0,0 0 0,0 0 0,1 0 0,-1 0 0,-1 0 0,1 0 0,0 0 0,0 0 0,0 0 0,0 0 0,-1 0 0,1 0 0,0 0 0,-1-1 0,1 1 0,-1 0 0,1 0 0,-1 0 0,1-1 0,-1 1 0,0 0 0,1 0 0,-1-1 0,0 1 0,1-1 0,-1 1 0,0-1 0,0 1 0,0-1 0,0 1 0,0-1 0,1 1 0,-3-1 0,-56 27 0,34-16 0,1 0 0,0 1 0,0 2 0,2 0 0,-28 23 0,-8 15 0,-97 80 0,123-109 0,22-17 0,0 0 0,1 1 0,0 0 0,0 1 0,0 0 0,1 1 0,-10 12 0,22-19 0,10-7 0,15-8 0,47-36 0,84-71 0,-110 69 0,-43 42 0,1 1 0,-1-1 0,2 1 0,-1 1 0,1-1 0,19-11 0,-18 14 0,8-4 0,-1-1 0,23-16 0,-37 24 0,-1 0 0,1 0 0,0 0 0,-1 0 0,1 0 0,-1-1 0,0 0 0,0 1 0,0-1 0,0 0 0,0 0 0,-1 0 0,1 0 0,-1 0 0,0 0 0,0 0 0,0-1 0,0 1 0,0 0 0,-1 0 0,1-6 0,-3 4 0,1 0 0,-1 0 0,0 0 0,-1 0 0,1 0 0,-1 1 0,0-1 0,0 1 0,0 0 0,-1 0 0,-5-6 0,-50-41 0,51 45 0,-7-6 0,0 1 0,1-1 0,1 0 0,-1-1 0,-21-28 0,18 19 0,-34-33 0,34 37 0,0 0 0,-25-37 0,35 43 0,-1 1 0,1-1 0,-2 1 0,0 0 0,0 1 0,-1 0 0,0 1 0,-23-16 0,60 57 0,-13-14 0,106 106 0,-69-73 0,19 41 0,-59-81 0,1-1 0,-2 2 0,1-1 0,15 25 0,-24-33 0,0-1 0,-1 1 0,1 0 0,-1 0 0,0 0 0,0 0 0,0 0 0,0 0 0,0 0 0,-1 0 0,0 0 0,1 1 0,-1-1 0,0 0 0,0 0 0,-1 0 0,1 0 0,-1 0 0,0 1 0,1-1 0,-1 0 0,-1 0 0,1 0 0,-3 5 0,-133 173 0,103-139-54,17-19-383,-1-2 0,-37 36 0,40-45-6389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7:52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24575,'650'0'0,"-610"2"0,43 8 0,2 0 0,0-5 0,393 35 0,-344-19 0,-75-10 0,76 3 0,51 6 0,-9-1 0,576-15 0,-538-13 0,240-4 0,422 13 0,-734-11 0,6 0 0,-26 11 0,-90 0 0,-28 1 0,-10-1 0,-179-3 0,-210 6 0,276 7 0,-48 2 0,-17 1 0,93-4 0,-172 15 0,152-15 0,-84 3 0,-1199-13 0,1325-3 0,0-3 0,-119-27 0,117 18 0,-1 4 0,-95-5 0,-3-5 0,-320 22 84,234 1-1533,235-1-5377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4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1737 24575,'12'-161'0,"-1"-2"0,-14 18 0,6-158 0,-3 300 0,1 0 0,-1 1 0,1-1 0,0 0 0,-1 1 0,1-1 0,1 0 0,-1 1 0,0-1 0,1 1 0,-1 0 0,1 0 0,0-1 0,-1 1 0,1 0 0,0 0 0,0 0 0,1 1 0,-1-1 0,0 1 0,1-1 0,-1 1 0,1-1 0,-1 1 0,1 0 0,-1 0 0,1 1 0,0-1 0,-1 0 0,1 1 0,5 0 0,11-2 0,-1 2 0,0 0 0,35 5 0,-26-2 0,1044 21 0,-737-26 0,-186 1 0,683 15 0,151-2 0,-607-15 0,866 3 0,-1013-11 0,2-1 0,-212 12 0,568-25 0,-355 7 0,272 14 0,-253 7 0,-226-3 0,623-17 0,-433 11 0,59-7 0,-145 3 0,195 8 0,-148 5 0,1389-3 0,-1206 21 0,-263-13 0,-85-7 0,0 0 0,1 0 0,0-1 0,0 0 0,-1-1 0,16-2 0,-24 2 0,1 1 0,-1-1 0,0 0 0,0 1 0,0-1 0,0 0 0,0-1 0,-1 1 0,1 0 0,0 0 0,0-1 0,-1 1 0,1-1 0,-1 1 0,1-1 0,-1 0 0,0 0 0,0 0 0,1 0 0,-1 0 0,-1 0 0,1 0 0,0 0 0,0 0 0,-1 0 0,1 0 0,-1 0 0,0 0 0,0-1 0,1 1 0,-2-4 0,1 5 0,0-40 0,1-1 0,2 0 0,13-60 0,-14 92 0,0 1 0,0-1 0,0 1 0,-1-1 0,-1 0 0,0 1 0,-2-20 0,1 26 0,0-1 0,0 1 0,0 0 0,-1-1 0,1 1 0,-1 0 0,0 0 0,1 0 0,-2 0 0,1 1 0,0-1 0,0 0 0,-1 1 0,0 0 0,1-1 0,-1 1 0,0 0 0,0 1 0,0-1 0,0 0 0,-1 1 0,1 0 0,0-1 0,-6 0 0,-10-2 0,0 1 0,0 0 0,0 2 0,-37 1 0,34 1 0,0-2 0,0 0 0,-29-5 0,-84-13 0,158 7 0,-1 0 0,31-22 0,-16 10 0,-3 0 0,40-35 0,-43 32 0,47-30 0,-50 37 0,39-34 0,-5 3 0,-60 49 0,1-1 0,0 1 0,0 1 0,0-1 0,0 0 0,0 1 0,0-1 0,0 1 0,1 0 0,-1 0 0,0 1 0,1-1 0,-1 0 0,1 1 0,-1 0 0,1 0 0,-1 0 0,1 0 0,-1 1 0,0-1 0,1 1 0,3 1 0,-3 0 0,0 0 0,0 1 0,0-1 0,0 1 0,0 0 0,-1 0 0,1 0 0,-1 1 0,0-1 0,0 1 0,0-1 0,0 1 0,-1 0 0,0 0 0,3 7 0,5 6 0,0-1 0,2 0 0,-1-1 0,2 0 0,0-1 0,28 24 0,-7-10 0,37 22 0,-41-30 0,-2 1 0,45 41 0,-67-55 0,0 0 0,0 1 0,0 0 0,-1 0 0,8 16 0,-12-22 0,0-1 0,-1 0 0,1 0 0,0 1 0,-1-1 0,1 0 0,-1 1 0,1-1 0,-1 0 0,0 1 0,0-1 0,1 1 0,-1-1 0,0 1 0,0-1 0,-1 0 0,1 1 0,0-1 0,0 1 0,-1-1 0,1 0 0,-1 1 0,1-1 0,-1 0 0,1 1 0,-1-1 0,0 0 0,0 0 0,0 1 0,0-1 0,1 0 0,-2 0 0,1 0 0,0 0 0,0-1 0,0 1 0,0 0 0,0 0 0,-1-1 0,1 1 0,0 0 0,-1-1 0,1 1 0,0-1 0,-1 0 0,-1 1 0,-24 2 0,0-1 0,-1-1 0,-48-5 0,-1 1 0,-247 3-1365,304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7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24575,'-2'101'0,"4"111"0,9-146 0,-6-46 0,-2 0 0,1 29 0,-2 28 0,-5 136 0,-1-194-1365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09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24575,'0'5'0,"1"0"0,0-1 0,1 1 0,-1 0 0,1-1 0,0 0 0,0 1 0,0-1 0,1 0 0,-1 0 0,1 0 0,5 6 0,44 43 0,-46-47 0,121 99 0,-87-74 0,73 44 0,22 17 0,39 62 0,-162-149 96,-17-18-1557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14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24575,'207'11'0,"-15"0"0,1327-9 0,-741-4 0,-656-4 0,187-33 0,76-5 0,-167 40 0,128-6 0,569-1 0,-552 14 0,-21-1 0,364-5 0,-513-7 0,131-2 0,167 11 0,502 3 0,-695 9 0,195 0 0,-261-32 0,-22 2 0,244 15 0,208-15 0,-578 6 0,-56 8 0,0 0 0,31 0 0,1292 4 0,-638 3 0,-700-2 0,0 0 0,0 0 0,0 0 0,0 2 0,0-1 0,21 7 0,-31-7 0,0 0 0,0 0 0,0 1 0,0-1 0,0 1 0,0 0 0,-1 0 0,1 0 0,-1 0 0,1 1 0,-1-1 0,0 1 0,0-1 0,0 1 0,0 0 0,0-1 0,-1 1 0,1 0 0,-1 0 0,0 0 0,0 1 0,0-1 0,0 0 0,0 0 0,-1 1 0,0-1 0,1 6 0,-7 133 0,-1-24 0,8 475 0,9-516 99,-3-35-1563,-4-19-5362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47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461 478 24575,'-26'-2'0,"0"-1"0,1-1 0,-1-1 0,1-2 0,0 0 0,-28-13 0,26 11 0,9 3 0,-1 2 0,0 1 0,0 0 0,-22 0 0,-48-7 0,88 10 0,0 0 0,0 0 0,0 0 0,0-1 0,0 1 0,0 0 0,0-1 0,0 1 0,0 0 0,0-1 0,0 1 0,0-1 0,0 0 0,0 1 0,1-1 0,-1 0 0,0 1 0,0-1 0,1 0 0,-1 0 0,0 0 0,1 1 0,-1-1 0,1 0 0,-1 0 0,1 0 0,-1-2 0,1 1 0,0 0 0,1 1 0,-1-1 0,1 0 0,-1 0 0,1 1 0,-1-1 0,1 0 0,0 1 0,0-1 0,0 0 0,0 1 0,0-1 0,2-1 0,9-10 0,0 1 0,26-18 0,-25 20 0,34-26 0,2 2 0,81-41 0,-22 13 0,-67 32 0,-34 24 0,1-1 0,0 1 0,0 1 0,1 0 0,12-6 0,-18 10 0,0 0 0,0 0 0,1 1 0,-1-1 0,0 1 0,1-1 0,-1 1 0,1 0 0,-1 1 0,0-1 0,1 0 0,-1 1 0,0 0 0,1 0 0,-1 0 0,0 0 0,0 0 0,0 1 0,0-1 0,3 3 0,15 11 0,0 1 0,-1 1 0,-1 1 0,17 20 0,38 35 0,48 36 0,-119-104 0,1 0 0,-1 0 0,0 1 0,0-1 0,-1 1 0,1 0 0,-2 0 0,1 0 0,0 0 0,-1 0 0,0 0 0,-1 0 0,1 10 0,7 35 0,-3-37 0,-3-10 0,-1 1 0,0-1 0,1 0 0,-1 1 0,-1-1 0,1 1 0,0 7 0,-2-11 0,1 0 0,0 1 0,-1-1 0,1 0 0,-1 0 0,0 1 0,1-1 0,-1 0 0,0 0 0,0 0 0,0 0 0,1 0 0,-1 0 0,0 0 0,-1 0 0,1 0 0,0 0 0,0-1 0,0 1 0,0 0 0,-1-1 0,1 1 0,0-1 0,0 1 0,-1-1 0,1 0 0,0 1 0,-1-1 0,1 0 0,-3 0 0,-14 1 0,-1-1 0,0 0 0,1-1 0,-1-1 0,1-1 0,-20-6 0,-11-1 0,-5 0 0,0-4 0,2-1 0,-63-28 0,112 42 0,-1-1 0,1 0 0,-1-1 0,1 1 0,-1-1 0,1 1 0,0-1 0,0 0 0,1 0 0,-1 0 0,1-1 0,-1 1 0,1-1 0,-3-7 0,4 10 0,1 0 0,-1-1 0,1 1 0,-1 0 0,1-1 0,0 1 0,0-1 0,0 1 0,0-1 0,0 1 0,0 0 0,0-1 0,0 1 0,1-1 0,-1 1 0,0-1 0,1 1 0,-1 0 0,1-1 0,0 1 0,-1 0 0,1 0 0,0-1 0,0 1 0,0 0 0,0 0 0,0 0 0,0 0 0,0 0 0,0 0 0,0 0 0,0 1 0,0-1 0,1 0 0,-1 1 0,0-1 0,1 0 0,-1 1 0,0 0 0,1-1 0,-1 1 0,1 0 0,-1 0 0,2 0 0,8-3 24,1 2 0,-1-1 0,0 2 0,17 0 0,-25 0-92,0 0 1,0 0-1,0 0 1,0 1-1,0 0 1,0-1-1,0 1 1,0 0-1,0 0 1,0 1-1,-1-1 1,1 0-1,0 1 1,-1 0-1,1 0 1,-1 0-1,0 0 1,0 0-1,0 0 1,0 0-1,2 4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0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0 24575,'-4'1'0,"0"1"0,0 0 0,0 0 0,0 0 0,0 0 0,0 1 0,0-1 0,1 1 0,-1 0 0,1 0 0,0 0 0,-3 5 0,-17 12 0,6-7 0,1 0 0,0 1 0,2 1 0,-17 20 0,16-17 0,-1-1 0,-35 29 0,-17 4 0,16-13 0,0 3 0,-74 74 0,189-142 0,-4-9 0,95-77 0,-54 42 0,-55 41 0,53-48 0,-74 53 0,17-16 0,-39 40 0,0 0 0,0 0 0,1 0 0,-1 0 0,1 1 0,-1-1 0,1 1 0,-1-1 0,1 1 0,0 0 0,0 0 0,0 1 0,5-2 0,-6 2 0,0 1 0,0-1 0,0 1 0,0-1 0,0 1 0,0 0 0,0 0 0,0 0 0,0 0 0,0 0 0,-1 0 0,1 1 0,0-1 0,-1 0 0,1 1 0,-1-1 0,0 1 0,1 0 0,1 2 0,23 44 0,-12-19 0,-5-17 0,0 0 0,1 0 0,0-1 0,0 0 0,1 0 0,1-1 0,15 10 0,11 3 0,45 22 0,-31-18 0,-34-17 0,-1 0 0,26 21 0,-39-28 0,0 0 0,-1 0 0,0 0 0,1 0 0,-1 0 0,0 1 0,-1-1 0,1 1 0,-1 0 0,1 0 0,-1 0 0,0 0 0,-1 0 0,1 0 0,-1 1 0,0-1 0,2 9 0,-4-11 0,1-1 0,-1 1 0,1-1 0,-1 0 0,1 1 0,-1-1 0,0 1 0,1-1 0,-1 0 0,0 0 0,0 1 0,0-1 0,0 0 0,0 0 0,0 0 0,0 0 0,-1 0 0,1 0 0,0-1 0,-1 1 0,1 0 0,0-1 0,-1 1 0,1 0 0,-1-1 0,-1 1 0,-49 9 0,34-8 0,-48 6 0,-1-2 0,-128-7 0,71-2 0,76 3 0,-3-1 0,0 2 0,-78 12 0,91-7-173,-1-3 1,-60-2-1,73-1-674,2 0-5979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2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24575,'0'1070'0,"0"-1061"-227,0-1-1,-1 0 1,0 0-1,-1 1 1,-2 7-1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52.7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1067 409 24575,'-540'0'0,"501"2"0,-52 9 0,7 0 0,-108 11 0,152-14 0,34-6 0,0 0 0,0-1 0,-1 0 0,1 0 0,0 0 0,-1 0 0,1-1 0,0 0 0,-1-1 0,-6-1 0,13 2 0,-1 0 0,1-1 0,0 1 0,-1-1 0,1 1 0,-1-1 0,1 1 0,0-1 0,0 1 0,-1-1 0,1 1 0,0-1 0,0 1 0,-1-1 0,1 0 0,0 1 0,0-1 0,0 1 0,0-1 0,0 0 0,0 1 0,0-1 0,0 1 0,0-1 0,0 0 0,1 1 0,-1-1 0,0 1 0,0-1 0,0 1 0,1-1 0,-1 1 0,0-1 0,1 1 0,-1-1 0,0 1 0,1-1 0,-1 1 0,1-1 0,-1 1 0,1-1 0,-1 1 0,1 0 0,-1 0 0,2-1 0,23-23 0,-24 23 0,66-49 0,-40 31 0,-2 0 0,0-2 0,-1 0 0,25-31 0,-38 40 0,0 1 0,1 0 0,1 1 0,13-9 0,14-11 0,19-25 0,-42 37 0,1 1 0,1 0 0,30-19 0,-47 35 0,0 1 0,-1-1 0,1 1 0,-1 0 0,1-1 0,0 1 0,-1 0 0,1 0 0,0 0 0,-1 1 0,1-1 0,-1 0 0,1 1 0,0-1 0,-1 1 0,1-1 0,-1 1 0,1 0 0,-1-1 0,1 1 0,-1 0 0,0 0 0,1 0 0,1 2 0,35 34 0,-26-26 0,9 8 0,1-2 0,1 0 0,32 17 0,33 23 0,-61-34 0,47 52 0,-73-75 0,0 1 0,-1-1 0,1 1 0,0-1 0,-1 1 0,1 0 0,-1-1 0,1 1 0,0 0 0,-1-1 0,0 1 0,1 0 0,-1 0 0,1-1 0,-1 1 0,0 0 0,0 0 0,1 0 0,-1-1 0,0 1 0,0 0 0,0 0 0,0 0 0,0 0 0,0-1 0,0 1 0,0 0 0,0 0 0,-1 0 0,1 0 0,-1 0 0,0 0 0,0 0 0,-1 0 0,1 0 0,0 0 0,-1-1 0,1 1 0,-1-1 0,0 1 0,1-1 0,-1 1 0,1-1 0,-1 0 0,0 0 0,-2 0 0,-63-6 0,66 6 0,-62-14 67,-62-21 0,-20-6-1566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4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1737 24575,'12'-161'0,"-1"-2"0,-14 18 0,6-158 0,-3 300 0,1 0 0,-1 1 0,1-1 0,0 0 0,-1 1 0,1-1 0,1 0 0,-1 1 0,0-1 0,1 1 0,-1 0 0,1 0 0,0-1 0,-1 1 0,1 0 0,0 0 0,0 0 0,1 1 0,-1-1 0,0 1 0,1-1 0,-1 1 0,1-1 0,-1 1 0,1 0 0,-1 0 0,1 1 0,0-1 0,-1 0 0,1 1 0,5 0 0,11-2 0,-1 2 0,0 0 0,35 5 0,-26-2 0,1044 21 0,-737-26 0,-186 1 0,683 15 0,151-2 0,-607-15 0,866 3 0,-1013-11 0,2-1 0,-212 12 0,568-25 0,-355 7 0,272 14 0,-253 7 0,-226-3 0,623-17 0,-433 11 0,59-7 0,-145 3 0,195 8 0,-148 5 0,1389-3 0,-1206 21 0,-263-13 0,-85-7 0,0 0 0,1 0 0,0-1 0,0 0 0,-1-1 0,16-2 0,-24 2 0,1 1 0,-1-1 0,0 0 0,0 1 0,0-1 0,0 0 0,0-1 0,-1 1 0,1 0 0,0 0 0,0-1 0,-1 1 0,1-1 0,-1 1 0,1-1 0,-1 0 0,0 0 0,0 0 0,1 0 0,-1 0 0,-1 0 0,1 0 0,0 0 0,0 0 0,-1 0 0,1 0 0,-1 0 0,0 0 0,0-1 0,1 1 0,-2-4 0,1 5 0,0-40 0,1-1 0,2 0 0,13-60 0,-14 92 0,0 1 0,0-1 0,0 1 0,-1-1 0,-1 0 0,0 1 0,-2-20 0,1 26 0,0-1 0,0 1 0,0 0 0,-1-1 0,1 1 0,-1 0 0,0 0 0,1 0 0,-2 0 0,1 1 0,0-1 0,0 0 0,-1 1 0,0 0 0,1-1 0,-1 1 0,0 0 0,0 1 0,0-1 0,0 0 0,-1 1 0,1 0 0,0-1 0,-6 0 0,-10-2 0,0 1 0,0 0 0,0 2 0,-37 1 0,34 1 0,0-2 0,0 0 0,-29-5 0,-84-13 0,158 7 0,-1 0 0,31-22 0,-16 10 0,-3 0 0,40-35 0,-43 32 0,47-30 0,-50 37 0,39-34 0,-5 3 0,-60 49 0,1-1 0,0 1 0,0 1 0,0-1 0,0 0 0,0 1 0,0-1 0,0 1 0,1 0 0,-1 0 0,0 1 0,1-1 0,-1 0 0,1 1 0,-1 0 0,1 0 0,-1 0 0,1 0 0,-1 1 0,0-1 0,1 1 0,3 1 0,-3 0 0,0 0 0,0 1 0,0-1 0,0 1 0,0 0 0,-1 0 0,1 0 0,-1 1 0,0-1 0,0 1 0,0-1 0,0 1 0,-1 0 0,0 0 0,3 7 0,5 6 0,0-1 0,2 0 0,-1-1 0,2 0 0,0-1 0,28 24 0,-7-10 0,37 22 0,-41-30 0,-2 1 0,45 41 0,-67-55 0,0 0 0,0 1 0,0 0 0,-1 0 0,8 16 0,-12-22 0,0-1 0,-1 0 0,1 0 0,0 1 0,-1-1 0,1 0 0,-1 1 0,1-1 0,-1 0 0,0 1 0,0-1 0,1 1 0,-1-1 0,0 1 0,0-1 0,-1 0 0,1 1 0,0-1 0,0 1 0,-1-1 0,1 0 0,-1 1 0,1-1 0,-1 0 0,1 1 0,-1-1 0,0 0 0,0 0 0,0 1 0,0-1 0,1 0 0,-2 0 0,1 0 0,0 0 0,0-1 0,0 1 0,0 0 0,0 0 0,-1-1 0,1 1 0,0 0 0,-1-1 0,1 1 0,0-1 0,-1 0 0,-1 1 0,-24 2 0,0-1 0,-1-1 0,-48-5 0,-1 1 0,-247 3-1365,304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7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24575,'-2'101'0,"4"111"0,9-146 0,-6-46 0,-2 0 0,1 29 0,-2 28 0,-5 136 0,-1-194-1365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14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24575,'207'11'0,"-15"0"0,1327-9 0,-741-4 0,-656-4 0,187-33 0,76-5 0,-167 40 0,128-6 0,569-1 0,-552 14 0,-21-1 0,364-5 0,-513-7 0,131-2 0,167 11 0,502 3 0,-695 9 0,195 0 0,-261-32 0,-22 2 0,244 15 0,208-15 0,-578 6 0,-56 8 0,0 0 0,31 0 0,1292 4 0,-638 3 0,-700-2 0,0 0 0,0 0 0,0 0 0,0 2 0,0-1 0,21 7 0,-31-7 0,0 0 0,0 0 0,0 1 0,0-1 0,0 1 0,0 0 0,-1 0 0,1 0 0,-1 0 0,1 1 0,-1-1 0,0 1 0,0-1 0,0 1 0,0 0 0,0-1 0,-1 1 0,1 0 0,-1 0 0,0 0 0,0 1 0,0-1 0,0 0 0,0 0 0,-1 1 0,0-1 0,1 6 0,-7 133 0,-1-24 0,8 475 0,9-516 99,-3-35-1563,-4-19-5362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47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461 478 24575,'-26'-2'0,"0"-1"0,1-1 0,-1-1 0,1-2 0,0 0 0,-28-13 0,26 11 0,9 3 0,-1 2 0,0 1 0,0 0 0,-22 0 0,-48-7 0,88 10 0,0 0 0,0 0 0,0 0 0,0-1 0,0 1 0,0 0 0,0-1 0,0 1 0,0 0 0,0-1 0,0 1 0,0-1 0,0 0 0,0 1 0,1-1 0,-1 0 0,0 1 0,0-1 0,1 0 0,-1 0 0,0 0 0,1 1 0,-1-1 0,1 0 0,-1 0 0,1 0 0,-1-2 0,1 1 0,0 0 0,1 1 0,-1-1 0,1 0 0,-1 0 0,1 1 0,-1-1 0,1 0 0,0 1 0,0-1 0,0 0 0,0 1 0,0-1 0,2-1 0,9-10 0,0 1 0,26-18 0,-25 20 0,34-26 0,2 2 0,81-41 0,-22 13 0,-67 32 0,-34 24 0,1-1 0,0 1 0,0 1 0,1 0 0,12-6 0,-18 10 0,0 0 0,0 0 0,1 1 0,-1-1 0,0 1 0,1-1 0,-1 1 0,1 0 0,-1 1 0,0-1 0,1 0 0,-1 1 0,0 0 0,1 0 0,-1 0 0,0 0 0,0 0 0,0 1 0,0-1 0,3 3 0,15 11 0,0 1 0,-1 1 0,-1 1 0,17 20 0,38 35 0,48 36 0,-119-104 0,1 0 0,-1 0 0,0 1 0,0-1 0,-1 1 0,1 0 0,-2 0 0,1 0 0,0 0 0,-1 0 0,0 0 0,-1 0 0,1 10 0,7 35 0,-3-37 0,-3-10 0,-1 1 0,0-1 0,1 0 0,-1 1 0,-1-1 0,1 1 0,0 7 0,-2-11 0,1 0 0,0 1 0,-1-1 0,1 0 0,-1 0 0,0 1 0,1-1 0,-1 0 0,0 0 0,0 0 0,0 0 0,1 0 0,-1 0 0,0 0 0,-1 0 0,1 0 0,0 0 0,0-1 0,0 1 0,0 0 0,-1-1 0,1 1 0,0-1 0,0 1 0,-1-1 0,1 0 0,0 1 0,-1-1 0,1 0 0,-3 0 0,-14 1 0,-1-1 0,0 0 0,1-1 0,-1-1 0,1-1 0,-20-6 0,-11-1 0,-5 0 0,0-4 0,2-1 0,-63-28 0,112 42 0,-1-1 0,1 0 0,-1-1 0,1 1 0,-1-1 0,1 1 0,0-1 0,0 0 0,1 0 0,-1 0 0,1-1 0,-1 1 0,1-1 0,-3-7 0,4 10 0,1 0 0,-1-1 0,1 1 0,-1 0 0,1-1 0,0 1 0,0-1 0,0 1 0,0-1 0,0 1 0,0 0 0,0-1 0,0 1 0,1-1 0,-1 1 0,0-1 0,1 1 0,-1 0 0,1-1 0,0 1 0,-1 0 0,1 0 0,0-1 0,0 1 0,0 0 0,0 0 0,0 0 0,0 0 0,0 0 0,0 0 0,0 0 0,0 1 0,0-1 0,1 0 0,-1 1 0,0-1 0,1 0 0,-1 1 0,0 0 0,1-1 0,-1 1 0,1 0 0,-1 0 0,2 0 0,8-3 24,1 2 0,-1-1 0,0 2 0,17 0 0,-25 0-92,0 0 1,0 0-1,0 0 1,0 1-1,0 0 1,0-1-1,0 1 1,0 0-1,0 0 1,0 1-1,-1-1 1,1 0-1,0 1 1,-1 0-1,1 0 1,-1 0-1,0 0 1,0 0-1,0 0 1,0 0-1,2 4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0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0 24575,'-4'1'0,"0"1"0,0 0 0,0 0 0,0 0 0,0 0 0,0 1 0,0-1 0,1 1 0,-1 0 0,1 0 0,0 0 0,-3 5 0,-17 12 0,6-7 0,1 0 0,0 1 0,2 1 0,-17 20 0,16-17 0,-1-1 0,-35 29 0,-17 4 0,16-13 0,0 3 0,-74 74 0,189-142 0,-4-9 0,95-77 0,-54 42 0,-55 41 0,53-48 0,-74 53 0,17-16 0,-39 40 0,0 0 0,0 0 0,1 0 0,-1 0 0,1 1 0,-1-1 0,1 1 0,-1-1 0,1 1 0,0 0 0,0 0 0,0 1 0,5-2 0,-6 2 0,0 1 0,0-1 0,0 1 0,0-1 0,0 1 0,0 0 0,0 0 0,0 0 0,0 0 0,0 0 0,-1 0 0,1 1 0,0-1 0,-1 0 0,1 1 0,-1-1 0,0 1 0,1 0 0,1 2 0,23 44 0,-12-19 0,-5-17 0,0 0 0,1 0 0,0-1 0,0 0 0,1 0 0,1-1 0,15 10 0,11 3 0,45 22 0,-31-18 0,-34-17 0,-1 0 0,26 21 0,-39-28 0,0 0 0,-1 0 0,0 0 0,1 0 0,-1 0 0,0 1 0,-1-1 0,1 1 0,-1 0 0,1 0 0,-1 0 0,0 0 0,-1 0 0,1 0 0,-1 1 0,0-1 0,2 9 0,-4-11 0,1-1 0,-1 1 0,1-1 0,-1 0 0,1 1 0,-1-1 0,0 1 0,1-1 0,-1 0 0,0 0 0,0 1 0,0-1 0,0 0 0,0 0 0,0 0 0,0 0 0,-1 0 0,1 0 0,0-1 0,-1 1 0,1 0 0,0-1 0,-1 1 0,1 0 0,-1-1 0,-1 1 0,-49 9 0,34-8 0,-48 6 0,-1-2 0,-128-7 0,71-2 0,76 3 0,-3-1 0,0 2 0,-78 12 0,91-7-173,-1-3 1,-60-2-1,73-1-674,2 0-5979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0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0 24575,'-1'7'0,"-1"0"0,0-1 0,0 1 0,0-1 0,-1 1 0,0-1 0,0 0 0,0 0 0,-1 0 0,0-1 0,-6 8 0,-5 7 0,-193 267 0,54-95 0,87-112 0,3 10 80,46-62-562,-1-1 1,-29 33-1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2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24575,'0'1070'0,"0"-1061"-227,0-1-1,-1 0 1,0 0-1,-1 1 1,-2 7-1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52.7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1067 409 24575,'-540'0'0,"501"2"0,-52 9 0,7 0 0,-108 11 0,152-14 0,34-6 0,0 0 0,0-1 0,-1 0 0,1 0 0,0 0 0,-1 0 0,1-1 0,0 0 0,-1-1 0,-6-1 0,13 2 0,-1 0 0,1-1 0,0 1 0,-1-1 0,1 1 0,-1-1 0,1 1 0,0-1 0,0 1 0,-1-1 0,1 1 0,0-1 0,0 1 0,-1-1 0,1 0 0,0 1 0,0-1 0,0 1 0,0-1 0,0 0 0,0 1 0,0-1 0,0 1 0,0-1 0,0 0 0,1 1 0,-1-1 0,0 1 0,0-1 0,0 1 0,1-1 0,-1 1 0,0-1 0,1 1 0,-1-1 0,0 1 0,1-1 0,-1 1 0,1-1 0,-1 1 0,1-1 0,-1 1 0,1 0 0,-1 0 0,2-1 0,23-23 0,-24 23 0,66-49 0,-40 31 0,-2 0 0,0-2 0,-1 0 0,25-31 0,-38 40 0,0 1 0,1 0 0,1 1 0,13-9 0,14-11 0,19-25 0,-42 37 0,1 1 0,1 0 0,30-19 0,-47 35 0,0 1 0,-1-1 0,1 1 0,-1 0 0,1-1 0,0 1 0,-1 0 0,1 0 0,0 0 0,-1 1 0,1-1 0,-1 0 0,1 1 0,0-1 0,-1 1 0,1-1 0,-1 1 0,1 0 0,-1-1 0,1 1 0,-1 0 0,0 0 0,1 0 0,1 2 0,35 34 0,-26-26 0,9 8 0,1-2 0,1 0 0,32 17 0,33 23 0,-61-34 0,47 52 0,-73-75 0,0 1 0,-1-1 0,1 1 0,0-1 0,-1 1 0,1 0 0,-1-1 0,1 1 0,0 0 0,-1-1 0,0 1 0,1 0 0,-1 0 0,1-1 0,-1 1 0,0 0 0,0 0 0,1 0 0,-1-1 0,0 1 0,0 0 0,0 0 0,0 0 0,0 0 0,0-1 0,0 1 0,0 0 0,0 0 0,-1 0 0,1 0 0,-1 0 0,0 0 0,0 0 0,-1 0 0,1 0 0,0 0 0,-1-1 0,1 1 0,-1-1 0,0 1 0,1-1 0,-1 1 0,1-1 0,-1 0 0,0 0 0,-2 0 0,-63-6 0,66 6 0,-62-14 67,-62-21 0,-20-6-1566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0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24575,'10'7'0,"0"0"0,0 0 0,0 1 0,11 13 0,11 7 0,90 61 0,3-6 0,160 78 0,-274-155 0,18 11-1365,-5-2-5461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1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 1 24575,'-10'12'0,"0"1"0,1 0 0,1 0 0,0 1 0,-9 23 0,-14 24 0,-14 5 0,-3-2 0,-66 68 0,63-73 0,-47 72 0,53-62-1365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2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24575,'30'26'0,"2"0"0,1-2 0,37 21 0,-13-8 0,88 52 0,-71-46 0,97 76 0,-150-103 67,41 22 0,5 4-1566,-51-31-5327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3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1 24575,'-3'0'0,"0"1"0,1-1 0,-1 1 0,0 0 0,0 0 0,1 0 0,-1 0 0,1 1 0,-1-1 0,1 1 0,0-1 0,-1 1 0,1 0 0,0 0 0,0 0 0,0 0 0,0 0 0,-2 5 0,-31 51 0,23-35 0,-166 275 0,114-180 29,46-79-378,-3-2 1,0 0-1,-32 39 1,37-58-6478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44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0 713 24575,'3'5'0,"-1"0"0,1 0 0,-1 1 0,1-2 0,1 1 0,-1 0 0,1-1 0,0 1 0,0-1 0,0 0 0,0 0 0,9 5 0,-8-5 0,40 33 0,-20-16 0,0 0 0,-1 2 0,28 33 0,-51-55 0,0 1 0,-1-1 0,1 0 0,0 0 0,0 1 0,0-1 0,0 0 0,1 0 0,-1 0 0,0 0 0,0 0 0,1 0 0,-1 0 0,0-1 0,1 1 0,-1-1 0,1 1 0,-1 0 0,1-1 0,-1 0 0,1 1 0,-1-1 0,1 0 0,0 0 0,-1 0 0,1 0 0,-1 0 0,1 0 0,-1-1 0,1 1 0,-1 0 0,1-1 0,-1 1 0,1-1 0,-1 0 0,1 1 0,-1-1 0,2-2 0,5-3 0,-1 0 0,-1-1 0,0 0 0,0 0 0,8-13 0,0 0 0,292-327 0,-261 305 0,1 2 0,98-65 0,21-16 0,-29-5 120,-53 45-1605,-64 64-5341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46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1 320 24575,'1'6'0,"-1"0"0,2 0 0,-1 0 0,1 0 0,0 0 0,0-1 0,0 1 0,1-1 0,0 1 0,0-1 0,1 0 0,-1 0 0,1 0 0,0-1 0,7 7 0,9 7 0,1 0 0,24 15 0,-37-27 0,-1-1 0,-1 0 0,1-1 0,-1 0 0,1 0 0,0-1 0,1 0 0,-1 0 0,0-1 0,1 1 0,0-2 0,-1 1 0,16 0 0,-15-3 0,0 0 0,1 0 0,-1-1 0,0 0 0,0-1 0,0 0 0,0 0 0,-1-1 0,1 0 0,-1 0 0,12-9 0,306-245 0,-192 126 0,-49 45 0,-72 77-1365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7.xml"/><Relationship Id="rId18" Type="http://schemas.openxmlformats.org/officeDocument/2006/relationships/image" Target="../media/image10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5.xml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23.xml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21.xml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30.xml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28.xml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29000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Lecture 5: More Java + Inheritance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88F24-8328-5B41-BFE5-4849B0132F50}"/>
              </a:ext>
            </a:extLst>
          </p:cNvPr>
          <p:cNvSpPr txBox="1"/>
          <p:nvPr/>
        </p:nvSpPr>
        <p:spPr>
          <a:xfrm>
            <a:off x="228600" y="4970312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/>
              <a:t> instance fields and methods are </a:t>
            </a:r>
            <a:r>
              <a:rPr lang="en-US" sz="2800" b="1" dirty="0"/>
              <a:t>not</a:t>
            </a:r>
            <a:r>
              <a:rPr lang="en-US" sz="2800" dirty="0"/>
              <a:t> inherited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217548-6019-C037-C101-94A9FC1F6BF8}"/>
              </a:ext>
            </a:extLst>
          </p:cNvPr>
          <p:cNvGrpSpPr/>
          <p:nvPr/>
        </p:nvGrpSpPr>
        <p:grpSpPr>
          <a:xfrm>
            <a:off x="9127465" y="633309"/>
            <a:ext cx="393480" cy="970560"/>
            <a:chOff x="9127465" y="633309"/>
            <a:chExt cx="393480" cy="9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3B813BE-0BBE-B50C-B4DC-3050E77C09F8}"/>
                    </a:ext>
                  </a:extLst>
                </p14:cNvPr>
                <p14:cNvContentPartPr/>
                <p14:nvPr/>
              </p14:nvContentPartPr>
              <p14:xfrm>
                <a:off x="9271825" y="689469"/>
                <a:ext cx="248040" cy="21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B813BE-0BBE-B50C-B4DC-3050E77C09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54185" y="671469"/>
                  <a:ext cx="283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608BBD-0B36-E3BD-FADC-7E54A1C8490A}"/>
                    </a:ext>
                  </a:extLst>
                </p14:cNvPr>
                <p14:cNvContentPartPr/>
                <p14:nvPr/>
              </p14:nvContentPartPr>
              <p14:xfrm>
                <a:off x="9293065" y="633309"/>
                <a:ext cx="227880" cy="311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608BBD-0B36-E3BD-FADC-7E54A1C849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75425" y="615309"/>
                  <a:ext cx="263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EA9092-3DF6-1625-B8B3-1D5076E08974}"/>
                    </a:ext>
                  </a:extLst>
                </p14:cNvPr>
                <p14:cNvContentPartPr/>
                <p14:nvPr/>
              </p14:nvContentPartPr>
              <p14:xfrm>
                <a:off x="9183625" y="1018149"/>
                <a:ext cx="248760" cy="162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EA9092-3DF6-1625-B8B3-1D5076E089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5985" y="1000509"/>
                  <a:ext cx="284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45277F-5A36-E944-F7AB-8C97AC0B583D}"/>
                    </a:ext>
                  </a:extLst>
                </p14:cNvPr>
                <p14:cNvContentPartPr/>
                <p14:nvPr/>
              </p14:nvContentPartPr>
              <p14:xfrm>
                <a:off x="9214585" y="978189"/>
                <a:ext cx="178200" cy="246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45277F-5A36-E944-F7AB-8C97AC0B583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96585" y="960549"/>
                  <a:ext cx="213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B0E3D8-89F1-B837-7A31-983B37664F20}"/>
                    </a:ext>
                  </a:extLst>
                </p14:cNvPr>
                <p14:cNvContentPartPr/>
                <p14:nvPr/>
              </p14:nvContentPartPr>
              <p14:xfrm>
                <a:off x="9127465" y="1355109"/>
                <a:ext cx="280440" cy="186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B0E3D8-89F1-B837-7A31-983B37664F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09825" y="1337469"/>
                  <a:ext cx="316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E4A4DC-2052-B722-712F-56C5C28A6B2C}"/>
                    </a:ext>
                  </a:extLst>
                </p14:cNvPr>
                <p14:cNvContentPartPr/>
                <p14:nvPr/>
              </p14:nvContentPartPr>
              <p14:xfrm>
                <a:off x="9224665" y="1338909"/>
                <a:ext cx="167760" cy="264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E4A4DC-2052-B722-712F-56C5C28A6B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6665" y="1321269"/>
                  <a:ext cx="203400" cy="30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56F4BCC-42A1-A2CA-91D6-445FE1545AB9}"/>
              </a:ext>
            </a:extLst>
          </p:cNvPr>
          <p:cNvSpPr txBox="1"/>
          <p:nvPr/>
        </p:nvSpPr>
        <p:spPr>
          <a:xfrm>
            <a:off x="9763443" y="556484"/>
            <a:ext cx="2522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inherited! (but the getter methods are)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40913E8-7F31-4045-3E09-3238C8036C3D}"/>
                  </a:ext>
                </a:extLst>
              </p14:cNvPr>
              <p14:cNvContentPartPr/>
              <p14:nvPr/>
            </p14:nvContentPartPr>
            <p14:xfrm>
              <a:off x="9905785" y="3256629"/>
              <a:ext cx="464040" cy="345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40913E8-7F31-4045-3E09-3238C8036C3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87785" y="3238629"/>
                <a:ext cx="4996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D197765-3468-5C52-4E7D-CE686F4CEF6F}"/>
                  </a:ext>
                </a:extLst>
              </p14:cNvPr>
              <p14:cNvContentPartPr/>
              <p14:nvPr/>
            </p14:nvContentPartPr>
            <p14:xfrm>
              <a:off x="6456625" y="1737429"/>
              <a:ext cx="327600" cy="190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D197765-3468-5C52-4E7D-CE686F4CEF6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38985" y="1719789"/>
                <a:ext cx="363240" cy="2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0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88F24-8328-5B41-BFE5-4849B0132F50}"/>
              </a:ext>
            </a:extLst>
          </p:cNvPr>
          <p:cNvSpPr txBox="1"/>
          <p:nvPr/>
        </p:nvSpPr>
        <p:spPr>
          <a:xfrm>
            <a:off x="228600" y="4970312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/>
              <a:t> instance fields and methods are </a:t>
            </a:r>
            <a:r>
              <a:rPr lang="en-US" sz="2800" b="1" dirty="0"/>
              <a:t>not</a:t>
            </a:r>
            <a:r>
              <a:rPr lang="en-US" sz="2800" dirty="0"/>
              <a:t> inherited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40913E8-7F31-4045-3E09-3238C8036C3D}"/>
                  </a:ext>
                </a:extLst>
              </p14:cNvPr>
              <p14:cNvContentPartPr/>
              <p14:nvPr/>
            </p14:nvContentPartPr>
            <p14:xfrm>
              <a:off x="9905785" y="3256629"/>
              <a:ext cx="464040" cy="345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40913E8-7F31-4045-3E09-3238C8036C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87785" y="3238629"/>
                <a:ext cx="4996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D197765-3468-5C52-4E7D-CE686F4CEF6F}"/>
                  </a:ext>
                </a:extLst>
              </p14:cNvPr>
              <p14:cNvContentPartPr/>
              <p14:nvPr/>
            </p14:nvContentPartPr>
            <p14:xfrm>
              <a:off x="6456625" y="1737429"/>
              <a:ext cx="327600" cy="190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D197765-3468-5C52-4E7D-CE686F4CEF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625" y="1719429"/>
                <a:ext cx="363240" cy="226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074664A-E8CC-52E3-5F30-F7E94BED5F80}"/>
              </a:ext>
            </a:extLst>
          </p:cNvPr>
          <p:cNvSpPr txBox="1"/>
          <p:nvPr/>
        </p:nvSpPr>
        <p:spPr>
          <a:xfrm>
            <a:off x="231321" y="5557724"/>
            <a:ext cx="1188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make instance fields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2400" dirty="0"/>
              <a:t>, which means they are still private to other classes, but now they can be inherited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8E44B8A-AE26-0DAB-745E-E7608EB3ACC8}"/>
              </a:ext>
            </a:extLst>
          </p:cNvPr>
          <p:cNvSpPr/>
          <p:nvPr/>
        </p:nvSpPr>
        <p:spPr>
          <a:xfrm>
            <a:off x="6207950" y="733520"/>
            <a:ext cx="381000" cy="685800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7DDE9C-6116-BAF4-B835-00CA76A3AF20}"/>
              </a:ext>
            </a:extLst>
          </p:cNvPr>
          <p:cNvGrpSpPr/>
          <p:nvPr/>
        </p:nvGrpSpPr>
        <p:grpSpPr>
          <a:xfrm>
            <a:off x="9388749" y="623366"/>
            <a:ext cx="415800" cy="816120"/>
            <a:chOff x="9388749" y="623366"/>
            <a:chExt cx="415800" cy="81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A3AC68-2183-7886-E3BF-F025F13B49B1}"/>
                    </a:ext>
                  </a:extLst>
                </p14:cNvPr>
                <p14:cNvContentPartPr/>
                <p14:nvPr/>
              </p14:nvContentPartPr>
              <p14:xfrm>
                <a:off x="9478389" y="623366"/>
                <a:ext cx="326160" cy="225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A3AC68-2183-7886-E3BF-F025F13B49B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60749" y="605726"/>
                  <a:ext cx="361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DA0B9B-788C-922F-7FFE-003E77B463E0}"/>
                    </a:ext>
                  </a:extLst>
                </p14:cNvPr>
                <p14:cNvContentPartPr/>
                <p14:nvPr/>
              </p14:nvContentPartPr>
              <p14:xfrm>
                <a:off x="9396669" y="953126"/>
                <a:ext cx="282960" cy="208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DA0B9B-788C-922F-7FFE-003E77B463E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79029" y="935126"/>
                  <a:ext cx="3186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80AD53-5137-658B-EBC8-F617DF3CF2E2}"/>
                    </a:ext>
                  </a:extLst>
                </p14:cNvPr>
                <p14:cNvContentPartPr/>
                <p14:nvPr/>
              </p14:nvContentPartPr>
              <p14:xfrm>
                <a:off x="9388749" y="1211966"/>
                <a:ext cx="361080" cy="227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80AD53-5137-658B-EBC8-F617DF3CF2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70749" y="1193966"/>
                  <a:ext cx="396720" cy="2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CEE013D-9E3E-D6A8-8BA9-D79B24F21D74}"/>
              </a:ext>
            </a:extLst>
          </p:cNvPr>
          <p:cNvSpPr txBox="1"/>
          <p:nvPr/>
        </p:nvSpPr>
        <p:spPr>
          <a:xfrm>
            <a:off x="10118755" y="516156"/>
            <a:ext cx="214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Now this instance fields will be inherited </a:t>
            </a:r>
            <a:r>
              <a:rPr lang="en-US" dirty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0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34FB2-0D78-A4DB-38D6-D5815D256AF0}"/>
              </a:ext>
            </a:extLst>
          </p:cNvPr>
          <p:cNvSpPr txBox="1"/>
          <p:nvPr/>
        </p:nvSpPr>
        <p:spPr>
          <a:xfrm>
            <a:off x="304800" y="5100578"/>
            <a:ext cx="1112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800" dirty="0"/>
              <a:t> keyword is used to reference the parent class. Just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super() </a:t>
            </a:r>
            <a:r>
              <a:rPr lang="en-US" sz="2800" dirty="0"/>
              <a:t>will call the parent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8FEF28-D149-AD8B-0C99-4D071559C6A1}"/>
                  </a:ext>
                </a:extLst>
              </p14:cNvPr>
              <p14:cNvContentPartPr/>
              <p14:nvPr/>
            </p14:nvContentPartPr>
            <p14:xfrm>
              <a:off x="1170644" y="1579029"/>
              <a:ext cx="401760" cy="3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8FEF28-D149-AD8B-0C99-4D071559C6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004" y="1570029"/>
                <a:ext cx="4194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72B2896-3FB3-9C9F-5F44-02FF8303AC24}"/>
                  </a:ext>
                </a:extLst>
              </p14:cNvPr>
              <p14:cNvContentPartPr/>
              <p14:nvPr/>
            </p14:nvContentPartPr>
            <p14:xfrm>
              <a:off x="3368804" y="1467069"/>
              <a:ext cx="3157920" cy="619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72B2896-3FB3-9C9F-5F44-02FF8303AC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9804" y="1458069"/>
                <a:ext cx="317556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AF3AC7B-8F82-1AFB-9A08-23BD789972DA}"/>
                  </a:ext>
                </a:extLst>
              </p14:cNvPr>
              <p14:cNvContentPartPr/>
              <p14:nvPr/>
            </p14:nvContentPartPr>
            <p14:xfrm>
              <a:off x="2903324" y="408669"/>
              <a:ext cx="1751400" cy="72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AF3AC7B-8F82-1AFB-9A08-23BD789972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94324" y="399669"/>
                <a:ext cx="176904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98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224377" y="1505821"/>
            <a:ext cx="568296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-717094" y="313315"/>
            <a:ext cx="67368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34FB2-0D78-A4DB-38D6-D5815D256AF0}"/>
              </a:ext>
            </a:extLst>
          </p:cNvPr>
          <p:cNvSpPr txBox="1"/>
          <p:nvPr/>
        </p:nvSpPr>
        <p:spPr>
          <a:xfrm>
            <a:off x="224377" y="3832798"/>
            <a:ext cx="11125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Java, we can only inherit from </a:t>
            </a:r>
            <a:r>
              <a:rPr lang="en-US" sz="2800" i="1" dirty="0"/>
              <a:t>one</a:t>
            </a:r>
            <a:r>
              <a:rPr lang="en-US" sz="2800" dirty="0"/>
              <a:t> class (but that one class we inherit from can also inherit from another class)</a:t>
            </a:r>
          </a:p>
          <a:p>
            <a:endParaRPr lang="en-US" sz="2800" dirty="0"/>
          </a:p>
          <a:p>
            <a:r>
              <a:rPr lang="en-US" sz="2400" dirty="0"/>
              <a:t>In this example,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ProgrammerIntern</a:t>
            </a:r>
            <a:r>
              <a:rPr lang="en-US" sz="2400" dirty="0"/>
              <a:t> indirectly has access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400" dirty="0"/>
              <a:t> class instance fields/methods because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400" dirty="0"/>
              <a:t> class inherits from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A54158-7C0C-8C71-40BA-69BBF1789E59}"/>
              </a:ext>
            </a:extLst>
          </p:cNvPr>
          <p:cNvSpPr/>
          <p:nvPr/>
        </p:nvSpPr>
        <p:spPr>
          <a:xfrm>
            <a:off x="8077200" y="2537820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ProgrammerIntern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A0C81-DBBD-EE97-F757-2AA9C4FEC8CE}"/>
              </a:ext>
            </a:extLst>
          </p:cNvPr>
          <p:cNvSpPr/>
          <p:nvPr/>
        </p:nvSpPr>
        <p:spPr>
          <a:xfrm>
            <a:off x="8066314" y="1315282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48BCBA-B2E3-6684-1520-6E17C85EBF8F}"/>
              </a:ext>
            </a:extLst>
          </p:cNvPr>
          <p:cNvSpPr/>
          <p:nvPr/>
        </p:nvSpPr>
        <p:spPr>
          <a:xfrm>
            <a:off x="8077200" y="44381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A8C36-C703-A6E8-E8EE-6F04F084EDA2}"/>
              </a:ext>
            </a:extLst>
          </p:cNvPr>
          <p:cNvCxnSpPr>
            <a:stCxn id="2" idx="0"/>
            <a:endCxn id="6" idx="2"/>
          </p:cNvCxnSpPr>
          <p:nvPr/>
        </p:nvCxnSpPr>
        <p:spPr>
          <a:xfrm flipH="1" flipV="1">
            <a:off x="9323614" y="2129721"/>
            <a:ext cx="10886" cy="408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00C5E0-F785-2377-2677-56C3A0A4247A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9323614" y="858820"/>
            <a:ext cx="10886" cy="456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FED8FC-D1E1-2E04-4EF9-FEF7DB84198C}"/>
              </a:ext>
            </a:extLst>
          </p:cNvPr>
          <p:cNvSpPr txBox="1"/>
          <p:nvPr/>
        </p:nvSpPr>
        <p:spPr>
          <a:xfrm>
            <a:off x="8098262" y="941588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44D498-B41A-0FBE-B552-F4EF523B83AF}"/>
              </a:ext>
            </a:extLst>
          </p:cNvPr>
          <p:cNvSpPr txBox="1"/>
          <p:nvPr/>
        </p:nvSpPr>
        <p:spPr>
          <a:xfrm>
            <a:off x="8124135" y="2207310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</p:spTree>
    <p:extLst>
      <p:ext uri="{BB962C8B-B14F-4D97-AF65-F5344CB8AC3E}">
        <p14:creationId xmlns:p14="http://schemas.microsoft.com/office/powerpoint/2010/main" val="2594054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BA62CB-E7DE-E6B7-11B5-4D793291D74D}"/>
              </a:ext>
            </a:extLst>
          </p:cNvPr>
          <p:cNvSpPr/>
          <p:nvPr/>
        </p:nvSpPr>
        <p:spPr>
          <a:xfrm>
            <a:off x="4343400" y="228600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02F2B-A5F6-BA31-2E79-CDBAF0F7BCE1}"/>
              </a:ext>
            </a:extLst>
          </p:cNvPr>
          <p:cNvSpPr/>
          <p:nvPr/>
        </p:nvSpPr>
        <p:spPr>
          <a:xfrm>
            <a:off x="4343400" y="1234592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C1C83A-2F66-2CCB-8E4C-214FADE360DF}"/>
              </a:ext>
            </a:extLst>
          </p:cNvPr>
          <p:cNvSpPr/>
          <p:nvPr/>
        </p:nvSpPr>
        <p:spPr>
          <a:xfrm>
            <a:off x="381000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BB1E1F-6DFE-B405-EE29-76CC3F6B9A4F}"/>
              </a:ext>
            </a:extLst>
          </p:cNvPr>
          <p:cNvSpPr/>
          <p:nvPr/>
        </p:nvSpPr>
        <p:spPr>
          <a:xfrm>
            <a:off x="381000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C073CB-5FE3-8C2B-23B5-0D64912B09CB}"/>
              </a:ext>
            </a:extLst>
          </p:cNvPr>
          <p:cNvSpPr/>
          <p:nvPr/>
        </p:nvSpPr>
        <p:spPr>
          <a:xfrm>
            <a:off x="4343400" y="2695724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3424E0-7B5C-A539-40C7-DF09356D5529}"/>
              </a:ext>
            </a:extLst>
          </p:cNvPr>
          <p:cNvSpPr/>
          <p:nvPr/>
        </p:nvSpPr>
        <p:spPr>
          <a:xfrm>
            <a:off x="4343400" y="3701716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330DD-8FF8-49B4-AE2B-FE8768E0FEF5}"/>
              </a:ext>
            </a:extLst>
          </p:cNvPr>
          <p:cNvSpPr/>
          <p:nvPr/>
        </p:nvSpPr>
        <p:spPr>
          <a:xfrm>
            <a:off x="8783464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F857-9A62-5F71-5912-F5C711A16BFF}"/>
              </a:ext>
            </a:extLst>
          </p:cNvPr>
          <p:cNvSpPr/>
          <p:nvPr/>
        </p:nvSpPr>
        <p:spPr>
          <a:xfrm>
            <a:off x="8783464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869086-3C26-A53A-1976-537D17A8BB8D}"/>
              </a:ext>
            </a:extLst>
          </p:cNvPr>
          <p:cNvSpPr/>
          <p:nvPr/>
        </p:nvSpPr>
        <p:spPr>
          <a:xfrm>
            <a:off x="8991600" y="5258900"/>
            <a:ext cx="2438400" cy="583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26FD66-8E99-1041-C035-26E20EC14D09}"/>
              </a:ext>
            </a:extLst>
          </p:cNvPr>
          <p:cNvSpPr/>
          <p:nvPr/>
        </p:nvSpPr>
        <p:spPr>
          <a:xfrm>
            <a:off x="8987589" y="5849786"/>
            <a:ext cx="2438400" cy="529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96BF1E-6493-BCED-4080-0F31A0AB595D}"/>
              </a:ext>
            </a:extLst>
          </p:cNvPr>
          <p:cNvGrpSpPr/>
          <p:nvPr/>
        </p:nvGrpSpPr>
        <p:grpSpPr>
          <a:xfrm>
            <a:off x="1692253" y="2069665"/>
            <a:ext cx="8742240" cy="637560"/>
            <a:chOff x="1692253" y="2069665"/>
            <a:chExt cx="874224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85948F-2732-45E3-4665-0C2E0E6117C2}"/>
                    </a:ext>
                  </a:extLst>
                </p14:cNvPr>
                <p14:cNvContentPartPr/>
                <p14:nvPr/>
              </p14:nvContentPartPr>
              <p14:xfrm>
                <a:off x="1692253" y="2069665"/>
                <a:ext cx="4246560" cy="625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85948F-2732-45E3-4665-0C2E0E6117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4253" y="2052025"/>
                  <a:ext cx="428220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A41B30-D2E3-8930-6B4A-68AC1A85A3A5}"/>
                    </a:ext>
                  </a:extLst>
                </p14:cNvPr>
                <p14:cNvContentPartPr/>
                <p14:nvPr/>
              </p14:nvContentPartPr>
              <p14:xfrm>
                <a:off x="5685733" y="2389705"/>
                <a:ext cx="10080" cy="28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A41B30-D2E3-8930-6B4A-68AC1A85A3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8093" y="2372065"/>
                  <a:ext cx="45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8980BB-6C13-079D-E434-BC3E24601715}"/>
                    </a:ext>
                  </a:extLst>
                </p14:cNvPr>
                <p14:cNvContentPartPr/>
                <p14:nvPr/>
              </p14:nvContentPartPr>
              <p14:xfrm>
                <a:off x="5686453" y="2316985"/>
                <a:ext cx="4748040" cy="39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8980BB-6C13-079D-E434-BC3E246017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8813" y="2298985"/>
                  <a:ext cx="478368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3E499EA-7A8B-F3E6-F84C-EBA764A423A1}"/>
                  </a:ext>
                </a:extLst>
              </p14:cNvPr>
              <p14:cNvContentPartPr/>
              <p14:nvPr/>
            </p14:nvContentPartPr>
            <p14:xfrm>
              <a:off x="5601133" y="2049865"/>
              <a:ext cx="345240" cy="189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3E499EA-7A8B-F3E6-F84C-EBA764A423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5133" y="2013865"/>
                <a:ext cx="41688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5C4FE0AA-049C-86A3-8690-3FB8AEFFB598}"/>
              </a:ext>
            </a:extLst>
          </p:cNvPr>
          <p:cNvGrpSpPr/>
          <p:nvPr/>
        </p:nvGrpSpPr>
        <p:grpSpPr>
          <a:xfrm>
            <a:off x="10165573" y="4636105"/>
            <a:ext cx="414360" cy="598680"/>
            <a:chOff x="10165573" y="4636105"/>
            <a:chExt cx="41436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49CCE9-EFA8-2576-89F4-1F66F9BDEF65}"/>
                    </a:ext>
                  </a:extLst>
                </p14:cNvPr>
                <p14:cNvContentPartPr/>
                <p14:nvPr/>
              </p14:nvContentPartPr>
              <p14:xfrm>
                <a:off x="10165573" y="4636105"/>
                <a:ext cx="394920" cy="18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49CCE9-EFA8-2576-89F4-1F66F9BDEF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7573" y="4618105"/>
                  <a:ext cx="430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90B3BE-6578-8229-D5BF-6AF57F2C0871}"/>
                    </a:ext>
                  </a:extLst>
                </p14:cNvPr>
                <p14:cNvContentPartPr/>
                <p14:nvPr/>
              </p14:nvContentPartPr>
              <p14:xfrm>
                <a:off x="10359613" y="4828345"/>
                <a:ext cx="3600" cy="406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90B3BE-6578-8229-D5BF-6AF57F2C08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41973" y="4810705"/>
                  <a:ext cx="392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377818-C08D-F709-C0C8-5249BC5E03FA}"/>
                    </a:ext>
                  </a:extLst>
                </p14:cNvPr>
                <p14:cNvContentPartPr/>
                <p14:nvPr/>
              </p14:nvContentPartPr>
              <p14:xfrm>
                <a:off x="10195453" y="4641145"/>
                <a:ext cx="384480" cy="169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377818-C08D-F709-C0C8-5249BC5E03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59453" y="4605145"/>
                  <a:ext cx="456120" cy="241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6E78437-D7A5-DF5B-5810-1F2142500225}"/>
              </a:ext>
            </a:extLst>
          </p:cNvPr>
          <p:cNvSpPr txBox="1"/>
          <p:nvPr/>
        </p:nvSpPr>
        <p:spPr>
          <a:xfrm>
            <a:off x="5136399" y="-9127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18C9A-8579-692F-3037-9A6993F01B76}"/>
              </a:ext>
            </a:extLst>
          </p:cNvPr>
          <p:cNvSpPr txBox="1"/>
          <p:nvPr/>
        </p:nvSpPr>
        <p:spPr>
          <a:xfrm>
            <a:off x="127857" y="23640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Salesperson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EB3366-253B-E842-502D-BBC04030D2C8}"/>
              </a:ext>
            </a:extLst>
          </p:cNvPr>
          <p:cNvSpPr txBox="1"/>
          <p:nvPr/>
        </p:nvSpPr>
        <p:spPr>
          <a:xfrm>
            <a:off x="4223929" y="236404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Accountant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E4373-E04C-E8EA-7A47-343F43D57F19}"/>
              </a:ext>
            </a:extLst>
          </p:cNvPr>
          <p:cNvSpPr txBox="1"/>
          <p:nvPr/>
        </p:nvSpPr>
        <p:spPr>
          <a:xfrm>
            <a:off x="8783464" y="24020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B275DA-3690-4EBF-3137-EC2B05368AEE}"/>
              </a:ext>
            </a:extLst>
          </p:cNvPr>
          <p:cNvSpPr txBox="1"/>
          <p:nvPr/>
        </p:nvSpPr>
        <p:spPr>
          <a:xfrm>
            <a:off x="8182268" y="489634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ProgrammerIntern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54A7F8-B79C-8053-D7F5-59A777D2A84D}"/>
              </a:ext>
            </a:extLst>
          </p:cNvPr>
          <p:cNvSpPr txBox="1"/>
          <p:nvPr/>
        </p:nvSpPr>
        <p:spPr>
          <a:xfrm>
            <a:off x="4320131" y="25425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 (int)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E63B17-ABA2-C1AB-484C-21375C567AE4}"/>
              </a:ext>
            </a:extLst>
          </p:cNvPr>
          <p:cNvSpPr txBox="1"/>
          <p:nvPr/>
        </p:nvSpPr>
        <p:spPr>
          <a:xfrm>
            <a:off x="4312110" y="1203238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499665-B174-81FD-14E0-C5F24A1476AC}"/>
              </a:ext>
            </a:extLst>
          </p:cNvPr>
          <p:cNvSpPr txBox="1"/>
          <p:nvPr/>
        </p:nvSpPr>
        <p:spPr>
          <a:xfrm>
            <a:off x="381000" y="27662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commission  (int)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4CED63-6ABD-D911-08B7-C29C5B48E78F}"/>
              </a:ext>
            </a:extLst>
          </p:cNvPr>
          <p:cNvSpPr txBox="1"/>
          <p:nvPr/>
        </p:nvSpPr>
        <p:spPr>
          <a:xfrm>
            <a:off x="380999" y="378870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getCommission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1AFF42-8105-6C1D-5C14-CD130018E27E}"/>
              </a:ext>
            </a:extLst>
          </p:cNvPr>
          <p:cNvSpPr txBox="1"/>
          <p:nvPr/>
        </p:nvSpPr>
        <p:spPr>
          <a:xfrm>
            <a:off x="4343401" y="269457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cpa_grade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(char)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A39E03-30DC-0669-F8B5-4F3490CF464C}"/>
              </a:ext>
            </a:extLst>
          </p:cNvPr>
          <p:cNvSpPr txBox="1"/>
          <p:nvPr/>
        </p:nvSpPr>
        <p:spPr>
          <a:xfrm>
            <a:off x="4343400" y="371707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getCpaGrade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065001-04E8-7F6B-FB3E-7C7AAD122A80}"/>
              </a:ext>
            </a:extLst>
          </p:cNvPr>
          <p:cNvSpPr txBox="1"/>
          <p:nvPr/>
        </p:nvSpPr>
        <p:spPr>
          <a:xfrm>
            <a:off x="8793748" y="276620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  (String)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AD9962-FF10-12D5-3DAA-BD174DD66306}"/>
              </a:ext>
            </a:extLst>
          </p:cNvPr>
          <p:cNvSpPr txBox="1"/>
          <p:nvPr/>
        </p:nvSpPr>
        <p:spPr>
          <a:xfrm>
            <a:off x="8793747" y="378870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7910DA-ED98-3D23-C5FF-E9598FAC7653}"/>
              </a:ext>
            </a:extLst>
          </p:cNvPr>
          <p:cNvSpPr txBox="1"/>
          <p:nvPr/>
        </p:nvSpPr>
        <p:spPr>
          <a:xfrm>
            <a:off x="9000254" y="52921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school  (String)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21C73-2391-49C0-2775-6DB3BFB3764A}"/>
              </a:ext>
            </a:extLst>
          </p:cNvPr>
          <p:cNvSpPr txBox="1"/>
          <p:nvPr/>
        </p:nvSpPr>
        <p:spPr>
          <a:xfrm>
            <a:off x="9000254" y="586383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BEFFBB-A9B4-CC68-62FC-D5EFAFCF888A}"/>
              </a:ext>
            </a:extLst>
          </p:cNvPr>
          <p:cNvSpPr txBox="1"/>
          <p:nvPr/>
        </p:nvSpPr>
        <p:spPr>
          <a:xfrm>
            <a:off x="147910" y="183343"/>
            <a:ext cx="337455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Java Inheritance Hierarchy Example</a:t>
            </a:r>
          </a:p>
        </p:txBody>
      </p:sp>
    </p:spTree>
    <p:extLst>
      <p:ext uri="{BB962C8B-B14F-4D97-AF65-F5344CB8AC3E}">
        <p14:creationId xmlns:p14="http://schemas.microsoft.com/office/powerpoint/2010/main" val="4251231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BA62CB-E7DE-E6B7-11B5-4D793291D74D}"/>
              </a:ext>
            </a:extLst>
          </p:cNvPr>
          <p:cNvSpPr/>
          <p:nvPr/>
        </p:nvSpPr>
        <p:spPr>
          <a:xfrm>
            <a:off x="4343400" y="228600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02F2B-A5F6-BA31-2E79-CDBAF0F7BCE1}"/>
              </a:ext>
            </a:extLst>
          </p:cNvPr>
          <p:cNvSpPr/>
          <p:nvPr/>
        </p:nvSpPr>
        <p:spPr>
          <a:xfrm>
            <a:off x="4343400" y="1234592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C1C83A-2F66-2CCB-8E4C-214FADE360DF}"/>
              </a:ext>
            </a:extLst>
          </p:cNvPr>
          <p:cNvSpPr/>
          <p:nvPr/>
        </p:nvSpPr>
        <p:spPr>
          <a:xfrm>
            <a:off x="381000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BB1E1F-6DFE-B405-EE29-76CC3F6B9A4F}"/>
              </a:ext>
            </a:extLst>
          </p:cNvPr>
          <p:cNvSpPr/>
          <p:nvPr/>
        </p:nvSpPr>
        <p:spPr>
          <a:xfrm>
            <a:off x="381000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C073CB-5FE3-8C2B-23B5-0D64912B09CB}"/>
              </a:ext>
            </a:extLst>
          </p:cNvPr>
          <p:cNvSpPr/>
          <p:nvPr/>
        </p:nvSpPr>
        <p:spPr>
          <a:xfrm>
            <a:off x="4343400" y="2695724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3424E0-7B5C-A539-40C7-DF09356D5529}"/>
              </a:ext>
            </a:extLst>
          </p:cNvPr>
          <p:cNvSpPr/>
          <p:nvPr/>
        </p:nvSpPr>
        <p:spPr>
          <a:xfrm>
            <a:off x="4343400" y="3701716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330DD-8FF8-49B4-AE2B-FE8768E0FEF5}"/>
              </a:ext>
            </a:extLst>
          </p:cNvPr>
          <p:cNvSpPr/>
          <p:nvPr/>
        </p:nvSpPr>
        <p:spPr>
          <a:xfrm>
            <a:off x="8783464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F857-9A62-5F71-5912-F5C711A16BFF}"/>
              </a:ext>
            </a:extLst>
          </p:cNvPr>
          <p:cNvSpPr/>
          <p:nvPr/>
        </p:nvSpPr>
        <p:spPr>
          <a:xfrm>
            <a:off x="8783464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869086-3C26-A53A-1976-537D17A8BB8D}"/>
              </a:ext>
            </a:extLst>
          </p:cNvPr>
          <p:cNvSpPr/>
          <p:nvPr/>
        </p:nvSpPr>
        <p:spPr>
          <a:xfrm>
            <a:off x="8991600" y="5258900"/>
            <a:ext cx="2438400" cy="583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26FD66-8E99-1041-C035-26E20EC14D09}"/>
              </a:ext>
            </a:extLst>
          </p:cNvPr>
          <p:cNvSpPr/>
          <p:nvPr/>
        </p:nvSpPr>
        <p:spPr>
          <a:xfrm>
            <a:off x="8987589" y="5849786"/>
            <a:ext cx="2438400" cy="529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96BF1E-6493-BCED-4080-0F31A0AB595D}"/>
              </a:ext>
            </a:extLst>
          </p:cNvPr>
          <p:cNvGrpSpPr/>
          <p:nvPr/>
        </p:nvGrpSpPr>
        <p:grpSpPr>
          <a:xfrm>
            <a:off x="1692253" y="2069665"/>
            <a:ext cx="8742240" cy="637560"/>
            <a:chOff x="1692253" y="2069665"/>
            <a:chExt cx="874224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85948F-2732-45E3-4665-0C2E0E6117C2}"/>
                    </a:ext>
                  </a:extLst>
                </p14:cNvPr>
                <p14:cNvContentPartPr/>
                <p14:nvPr/>
              </p14:nvContentPartPr>
              <p14:xfrm>
                <a:off x="1692253" y="2069665"/>
                <a:ext cx="4246560" cy="625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85948F-2732-45E3-4665-0C2E0E6117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4255" y="2051665"/>
                  <a:ext cx="4282197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A41B30-D2E3-8930-6B4A-68AC1A85A3A5}"/>
                    </a:ext>
                  </a:extLst>
                </p14:cNvPr>
                <p14:cNvContentPartPr/>
                <p14:nvPr/>
              </p14:nvContentPartPr>
              <p14:xfrm>
                <a:off x="5685733" y="2389705"/>
                <a:ext cx="10080" cy="28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A41B30-D2E3-8930-6B4A-68AC1A85A3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7733" y="2371705"/>
                  <a:ext cx="45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8980BB-6C13-079D-E434-BC3E24601715}"/>
                    </a:ext>
                  </a:extLst>
                </p14:cNvPr>
                <p14:cNvContentPartPr/>
                <p14:nvPr/>
              </p14:nvContentPartPr>
              <p14:xfrm>
                <a:off x="5686453" y="2316985"/>
                <a:ext cx="4748040" cy="39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8980BB-6C13-079D-E434-BC3E246017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8453" y="2298985"/>
                  <a:ext cx="478368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3E499EA-7A8B-F3E6-F84C-EBA764A423A1}"/>
                  </a:ext>
                </a:extLst>
              </p14:cNvPr>
              <p14:cNvContentPartPr/>
              <p14:nvPr/>
            </p14:nvContentPartPr>
            <p14:xfrm>
              <a:off x="5601133" y="2049865"/>
              <a:ext cx="345240" cy="189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3E499EA-7A8B-F3E6-F84C-EBA764A423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5133" y="2013865"/>
                <a:ext cx="41688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5C4FE0AA-049C-86A3-8690-3FB8AEFFB598}"/>
              </a:ext>
            </a:extLst>
          </p:cNvPr>
          <p:cNvGrpSpPr/>
          <p:nvPr/>
        </p:nvGrpSpPr>
        <p:grpSpPr>
          <a:xfrm>
            <a:off x="10165573" y="4636105"/>
            <a:ext cx="414360" cy="598680"/>
            <a:chOff x="10165573" y="4636105"/>
            <a:chExt cx="41436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49CCE9-EFA8-2576-89F4-1F66F9BDEF65}"/>
                    </a:ext>
                  </a:extLst>
                </p14:cNvPr>
                <p14:cNvContentPartPr/>
                <p14:nvPr/>
              </p14:nvContentPartPr>
              <p14:xfrm>
                <a:off x="10165573" y="4636105"/>
                <a:ext cx="394920" cy="18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49CCE9-EFA8-2576-89F4-1F66F9BDEF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7589" y="4618105"/>
                  <a:ext cx="430528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90B3BE-6578-8229-D5BF-6AF57F2C0871}"/>
                    </a:ext>
                  </a:extLst>
                </p14:cNvPr>
                <p14:cNvContentPartPr/>
                <p14:nvPr/>
              </p14:nvContentPartPr>
              <p14:xfrm>
                <a:off x="10359613" y="4828345"/>
                <a:ext cx="3600" cy="406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90B3BE-6578-8229-D5BF-6AF57F2C08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39613" y="4810345"/>
                  <a:ext cx="43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377818-C08D-F709-C0C8-5249BC5E03FA}"/>
                    </a:ext>
                  </a:extLst>
                </p14:cNvPr>
                <p14:cNvContentPartPr/>
                <p14:nvPr/>
              </p14:nvContentPartPr>
              <p14:xfrm>
                <a:off x="10195453" y="4641145"/>
                <a:ext cx="384480" cy="169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377818-C08D-F709-C0C8-5249BC5E03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59453" y="4605221"/>
                  <a:ext cx="456120" cy="24140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6E78437-D7A5-DF5B-5810-1F2142500225}"/>
              </a:ext>
            </a:extLst>
          </p:cNvPr>
          <p:cNvSpPr txBox="1"/>
          <p:nvPr/>
        </p:nvSpPr>
        <p:spPr>
          <a:xfrm>
            <a:off x="5136399" y="-9127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18C9A-8579-692F-3037-9A6993F01B76}"/>
              </a:ext>
            </a:extLst>
          </p:cNvPr>
          <p:cNvSpPr txBox="1"/>
          <p:nvPr/>
        </p:nvSpPr>
        <p:spPr>
          <a:xfrm>
            <a:off x="127857" y="23640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Salesperson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EB3366-253B-E842-502D-BBC04030D2C8}"/>
              </a:ext>
            </a:extLst>
          </p:cNvPr>
          <p:cNvSpPr txBox="1"/>
          <p:nvPr/>
        </p:nvSpPr>
        <p:spPr>
          <a:xfrm>
            <a:off x="4223929" y="236404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Accountant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E4373-E04C-E8EA-7A47-343F43D57F19}"/>
              </a:ext>
            </a:extLst>
          </p:cNvPr>
          <p:cNvSpPr txBox="1"/>
          <p:nvPr/>
        </p:nvSpPr>
        <p:spPr>
          <a:xfrm>
            <a:off x="8783464" y="24020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B275DA-3690-4EBF-3137-EC2B05368AEE}"/>
              </a:ext>
            </a:extLst>
          </p:cNvPr>
          <p:cNvSpPr txBox="1"/>
          <p:nvPr/>
        </p:nvSpPr>
        <p:spPr>
          <a:xfrm>
            <a:off x="8182268" y="489634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ProgrammerIntern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54A7F8-B79C-8053-D7F5-59A777D2A84D}"/>
              </a:ext>
            </a:extLst>
          </p:cNvPr>
          <p:cNvSpPr txBox="1"/>
          <p:nvPr/>
        </p:nvSpPr>
        <p:spPr>
          <a:xfrm>
            <a:off x="4320131" y="25425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 (int)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E63B17-ABA2-C1AB-484C-21375C567AE4}"/>
              </a:ext>
            </a:extLst>
          </p:cNvPr>
          <p:cNvSpPr txBox="1"/>
          <p:nvPr/>
        </p:nvSpPr>
        <p:spPr>
          <a:xfrm>
            <a:off x="4312110" y="1203238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499665-B174-81FD-14E0-C5F24A1476AC}"/>
              </a:ext>
            </a:extLst>
          </p:cNvPr>
          <p:cNvSpPr txBox="1"/>
          <p:nvPr/>
        </p:nvSpPr>
        <p:spPr>
          <a:xfrm>
            <a:off x="381000" y="27662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commission  (int)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4CED63-6ABD-D911-08B7-C29C5B48E78F}"/>
              </a:ext>
            </a:extLst>
          </p:cNvPr>
          <p:cNvSpPr txBox="1"/>
          <p:nvPr/>
        </p:nvSpPr>
        <p:spPr>
          <a:xfrm>
            <a:off x="380999" y="378870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getCommission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1AFF42-8105-6C1D-5C14-CD130018E27E}"/>
              </a:ext>
            </a:extLst>
          </p:cNvPr>
          <p:cNvSpPr txBox="1"/>
          <p:nvPr/>
        </p:nvSpPr>
        <p:spPr>
          <a:xfrm>
            <a:off x="4343401" y="269457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cpa_grade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(char)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A39E03-30DC-0669-F8B5-4F3490CF464C}"/>
              </a:ext>
            </a:extLst>
          </p:cNvPr>
          <p:cNvSpPr txBox="1"/>
          <p:nvPr/>
        </p:nvSpPr>
        <p:spPr>
          <a:xfrm>
            <a:off x="4343400" y="371707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getCpaGrade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065001-04E8-7F6B-FB3E-7C7AAD122A80}"/>
              </a:ext>
            </a:extLst>
          </p:cNvPr>
          <p:cNvSpPr txBox="1"/>
          <p:nvPr/>
        </p:nvSpPr>
        <p:spPr>
          <a:xfrm>
            <a:off x="8793748" y="276620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  (String)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AD9962-FF10-12D5-3DAA-BD174DD66306}"/>
              </a:ext>
            </a:extLst>
          </p:cNvPr>
          <p:cNvSpPr txBox="1"/>
          <p:nvPr/>
        </p:nvSpPr>
        <p:spPr>
          <a:xfrm>
            <a:off x="8793747" y="378870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7910DA-ED98-3D23-C5FF-E9598FAC7653}"/>
              </a:ext>
            </a:extLst>
          </p:cNvPr>
          <p:cNvSpPr txBox="1"/>
          <p:nvPr/>
        </p:nvSpPr>
        <p:spPr>
          <a:xfrm>
            <a:off x="9000254" y="52921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school  (String)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21C73-2391-49C0-2775-6DB3BFB3764A}"/>
              </a:ext>
            </a:extLst>
          </p:cNvPr>
          <p:cNvSpPr txBox="1"/>
          <p:nvPr/>
        </p:nvSpPr>
        <p:spPr>
          <a:xfrm>
            <a:off x="9000254" y="586383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BEFFBB-A9B4-CC68-62FC-D5EFAFCF888A}"/>
              </a:ext>
            </a:extLst>
          </p:cNvPr>
          <p:cNvSpPr txBox="1"/>
          <p:nvPr/>
        </p:nvSpPr>
        <p:spPr>
          <a:xfrm>
            <a:off x="147910" y="183343"/>
            <a:ext cx="337455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Java Inheritance Hierarchy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E6BB1-0AB9-A531-0EB6-CC58D2062B8A}"/>
              </a:ext>
            </a:extLst>
          </p:cNvPr>
          <p:cNvSpPr txBox="1"/>
          <p:nvPr/>
        </p:nvSpPr>
        <p:spPr>
          <a:xfrm>
            <a:off x="91762" y="5306087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ProgrammerIntern</a:t>
            </a:r>
            <a:r>
              <a:rPr lang="en-US" dirty="0"/>
              <a:t> object has access to the following instance fields and methods: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A9CD9-52F3-62EE-AFEE-539C5F0FB539}"/>
              </a:ext>
            </a:extLst>
          </p:cNvPr>
          <p:cNvSpPr txBox="1"/>
          <p:nvPr/>
        </p:nvSpPr>
        <p:spPr>
          <a:xfrm>
            <a:off x="3809414" y="5004665"/>
            <a:ext cx="15760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D322E-DF08-EB2F-9484-6C85A0521EDF}"/>
              </a:ext>
            </a:extLst>
          </p:cNvPr>
          <p:cNvSpPr txBox="1"/>
          <p:nvPr/>
        </p:nvSpPr>
        <p:spPr>
          <a:xfrm>
            <a:off x="5235281" y="5004665"/>
            <a:ext cx="2265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F54671-2372-3B0A-E607-BCF144537DCD}"/>
              </a:ext>
            </a:extLst>
          </p:cNvPr>
          <p:cNvSpPr txBox="1"/>
          <p:nvPr/>
        </p:nvSpPr>
        <p:spPr>
          <a:xfrm>
            <a:off x="2921288" y="6440068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(and also the local + parent constructor method)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C07791-2C72-16E6-7CEA-D287851D1E20}"/>
              </a:ext>
            </a:extLst>
          </p:cNvPr>
          <p:cNvSpPr/>
          <p:nvPr/>
        </p:nvSpPr>
        <p:spPr>
          <a:xfrm>
            <a:off x="119836" y="5081007"/>
            <a:ext cx="7848600" cy="1342313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B7DD6-CE0B-72F8-0D90-E5441B12432A}"/>
              </a:ext>
            </a:extLst>
          </p:cNvPr>
          <p:cNvSpPr txBox="1"/>
          <p:nvPr/>
        </p:nvSpPr>
        <p:spPr>
          <a:xfrm>
            <a:off x="152400" y="76200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Method Precedence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AAA6ED-0798-7521-150E-EE9D0B16F0EA}"/>
              </a:ext>
            </a:extLst>
          </p:cNvPr>
          <p:cNvSpPr txBox="1"/>
          <p:nvPr/>
        </p:nvSpPr>
        <p:spPr>
          <a:xfrm>
            <a:off x="244804" y="1985769"/>
            <a:ext cx="7679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#2 (Programmer)”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85829E-891D-13F2-2462-3D86DFB1860C}"/>
              </a:ext>
            </a:extLst>
          </p:cNvPr>
          <p:cNvSpPr txBox="1"/>
          <p:nvPr/>
        </p:nvSpPr>
        <p:spPr>
          <a:xfrm>
            <a:off x="280899" y="92974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#1 (Employee)”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B063EF-1083-6D72-FF55-8BCEFD106769}"/>
              </a:ext>
            </a:extLst>
          </p:cNvPr>
          <p:cNvSpPr txBox="1"/>
          <p:nvPr/>
        </p:nvSpPr>
        <p:spPr>
          <a:xfrm>
            <a:off x="244804" y="3173070"/>
            <a:ext cx="7832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#3 (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38594F-22B4-81B0-B463-516F418F7C03}"/>
              </a:ext>
            </a:extLst>
          </p:cNvPr>
          <p:cNvSpPr/>
          <p:nvPr/>
        </p:nvSpPr>
        <p:spPr>
          <a:xfrm>
            <a:off x="244804" y="929740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665C00-A7CF-6AED-D451-570930ACB7B0}"/>
              </a:ext>
            </a:extLst>
          </p:cNvPr>
          <p:cNvSpPr/>
          <p:nvPr/>
        </p:nvSpPr>
        <p:spPr>
          <a:xfrm>
            <a:off x="244804" y="2042423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BF9AAE-22E7-9729-3D33-D59731060456}"/>
              </a:ext>
            </a:extLst>
          </p:cNvPr>
          <p:cNvSpPr/>
          <p:nvPr/>
        </p:nvSpPr>
        <p:spPr>
          <a:xfrm>
            <a:off x="244804" y="3173069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DE763-4CF2-B42E-1F45-7C5FA9F92B27}"/>
              </a:ext>
            </a:extLst>
          </p:cNvPr>
          <p:cNvSpPr txBox="1"/>
          <p:nvPr/>
        </p:nvSpPr>
        <p:spPr>
          <a:xfrm>
            <a:off x="6262994" y="87308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Employee.java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0A11ED-4CD6-6BC7-E9E5-5AD160E3F505}"/>
              </a:ext>
            </a:extLst>
          </p:cNvPr>
          <p:cNvSpPr txBox="1"/>
          <p:nvPr/>
        </p:nvSpPr>
        <p:spPr>
          <a:xfrm>
            <a:off x="5924881" y="197529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783D66-30FD-3DAE-AAB7-2C798F05C6BA}"/>
              </a:ext>
            </a:extLst>
          </p:cNvPr>
          <p:cNvSpPr txBox="1"/>
          <p:nvPr/>
        </p:nvSpPr>
        <p:spPr>
          <a:xfrm>
            <a:off x="5283679" y="311641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ProgrammerIntern.java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FCC959-7947-9859-3A95-AE67AA88CC45}"/>
              </a:ext>
            </a:extLst>
          </p:cNvPr>
          <p:cNvSpPr txBox="1"/>
          <p:nvPr/>
        </p:nvSpPr>
        <p:spPr>
          <a:xfrm>
            <a:off x="152400" y="4459931"/>
            <a:ext cx="942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we define the exact same method in three different classes?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2B29E9-5A22-D677-6CDC-F6AE3DBAF961}"/>
              </a:ext>
            </a:extLst>
          </p:cNvPr>
          <p:cNvSpPr/>
          <p:nvPr/>
        </p:nvSpPr>
        <p:spPr>
          <a:xfrm>
            <a:off x="9012064" y="3247911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ProgrammerIntern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0DBDF2-9716-DB65-EC65-7C3AFA7FB8A5}"/>
              </a:ext>
            </a:extLst>
          </p:cNvPr>
          <p:cNvSpPr/>
          <p:nvPr/>
        </p:nvSpPr>
        <p:spPr>
          <a:xfrm>
            <a:off x="9001178" y="2025373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C1AA33-309E-63CB-C2D9-70E3917C0482}"/>
              </a:ext>
            </a:extLst>
          </p:cNvPr>
          <p:cNvSpPr/>
          <p:nvPr/>
        </p:nvSpPr>
        <p:spPr>
          <a:xfrm>
            <a:off x="9012064" y="754472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A73E2F-6282-B291-BCE5-A1D75A8B72E7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flipH="1" flipV="1">
            <a:off x="10258478" y="2839812"/>
            <a:ext cx="10886" cy="408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D2DD72-E0EF-4B53-63F7-C26DAC1DF5CA}"/>
              </a:ext>
            </a:extLst>
          </p:cNvPr>
          <p:cNvCxnSpPr>
            <a:stCxn id="34" idx="0"/>
            <a:endCxn id="35" idx="2"/>
          </p:cNvCxnSpPr>
          <p:nvPr/>
        </p:nvCxnSpPr>
        <p:spPr>
          <a:xfrm flipV="1">
            <a:off x="10258478" y="1568911"/>
            <a:ext cx="10886" cy="456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666AA6-1A33-DCC4-CD6D-D68CFECDCAEC}"/>
              </a:ext>
            </a:extLst>
          </p:cNvPr>
          <p:cNvSpPr txBox="1"/>
          <p:nvPr/>
        </p:nvSpPr>
        <p:spPr>
          <a:xfrm>
            <a:off x="9033126" y="165167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F340B0-EBDC-D124-B2D7-56FAF9657910}"/>
              </a:ext>
            </a:extLst>
          </p:cNvPr>
          <p:cNvSpPr txBox="1"/>
          <p:nvPr/>
        </p:nvSpPr>
        <p:spPr>
          <a:xfrm>
            <a:off x="9058999" y="29174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EE5AB3-F45C-71D2-9FA8-6ABC539E8CE0}"/>
              </a:ext>
            </a:extLst>
          </p:cNvPr>
          <p:cNvSpPr txBox="1"/>
          <p:nvPr/>
        </p:nvSpPr>
        <p:spPr>
          <a:xfrm>
            <a:off x="220741" y="4982640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intern1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(“Sally”, …);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98BD23-F2F5-B07E-7E62-8805B98F0D90}"/>
              </a:ext>
            </a:extLst>
          </p:cNvPr>
          <p:cNvSpPr txBox="1"/>
          <p:nvPr/>
        </p:nvSpPr>
        <p:spPr>
          <a:xfrm>
            <a:off x="244804" y="5359343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intern1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.getName()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E8ECB6-2F43-B58B-D504-D86ABDAC4485}"/>
              </a:ext>
            </a:extLst>
          </p:cNvPr>
          <p:cNvSpPr txBox="1"/>
          <p:nvPr/>
        </p:nvSpPr>
        <p:spPr>
          <a:xfrm>
            <a:off x="128337" y="5799890"/>
            <a:ext cx="364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will get printed out?</a:t>
            </a:r>
          </a:p>
        </p:txBody>
      </p:sp>
    </p:spTree>
    <p:extLst>
      <p:ext uri="{BB962C8B-B14F-4D97-AF65-F5344CB8AC3E}">
        <p14:creationId xmlns:p14="http://schemas.microsoft.com/office/powerpoint/2010/main" val="127922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B7DD6-CE0B-72F8-0D90-E5441B12432A}"/>
              </a:ext>
            </a:extLst>
          </p:cNvPr>
          <p:cNvSpPr txBox="1"/>
          <p:nvPr/>
        </p:nvSpPr>
        <p:spPr>
          <a:xfrm>
            <a:off x="152400" y="76200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Method Precedence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AAA6ED-0798-7521-150E-EE9D0B16F0EA}"/>
              </a:ext>
            </a:extLst>
          </p:cNvPr>
          <p:cNvSpPr txBox="1"/>
          <p:nvPr/>
        </p:nvSpPr>
        <p:spPr>
          <a:xfrm>
            <a:off x="244804" y="1985769"/>
            <a:ext cx="7679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#2 (Programmer)”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85829E-891D-13F2-2462-3D86DFB1860C}"/>
              </a:ext>
            </a:extLst>
          </p:cNvPr>
          <p:cNvSpPr txBox="1"/>
          <p:nvPr/>
        </p:nvSpPr>
        <p:spPr>
          <a:xfrm>
            <a:off x="280899" y="92974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#1 (Employee)”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B063EF-1083-6D72-FF55-8BCEFD106769}"/>
              </a:ext>
            </a:extLst>
          </p:cNvPr>
          <p:cNvSpPr txBox="1"/>
          <p:nvPr/>
        </p:nvSpPr>
        <p:spPr>
          <a:xfrm>
            <a:off x="244804" y="3173070"/>
            <a:ext cx="7832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#3 (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38594F-22B4-81B0-B463-516F418F7C03}"/>
              </a:ext>
            </a:extLst>
          </p:cNvPr>
          <p:cNvSpPr/>
          <p:nvPr/>
        </p:nvSpPr>
        <p:spPr>
          <a:xfrm>
            <a:off x="244804" y="929740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665C00-A7CF-6AED-D451-570930ACB7B0}"/>
              </a:ext>
            </a:extLst>
          </p:cNvPr>
          <p:cNvSpPr/>
          <p:nvPr/>
        </p:nvSpPr>
        <p:spPr>
          <a:xfrm>
            <a:off x="244804" y="2042423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BF9AAE-22E7-9729-3D33-D59731060456}"/>
              </a:ext>
            </a:extLst>
          </p:cNvPr>
          <p:cNvSpPr/>
          <p:nvPr/>
        </p:nvSpPr>
        <p:spPr>
          <a:xfrm>
            <a:off x="244804" y="3173069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DE763-4CF2-B42E-1F45-7C5FA9F92B27}"/>
              </a:ext>
            </a:extLst>
          </p:cNvPr>
          <p:cNvSpPr txBox="1"/>
          <p:nvPr/>
        </p:nvSpPr>
        <p:spPr>
          <a:xfrm>
            <a:off x="6262994" y="87308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Employee.java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0A11ED-4CD6-6BC7-E9E5-5AD160E3F505}"/>
              </a:ext>
            </a:extLst>
          </p:cNvPr>
          <p:cNvSpPr txBox="1"/>
          <p:nvPr/>
        </p:nvSpPr>
        <p:spPr>
          <a:xfrm>
            <a:off x="5924881" y="197529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783D66-30FD-3DAE-AAB7-2C798F05C6BA}"/>
              </a:ext>
            </a:extLst>
          </p:cNvPr>
          <p:cNvSpPr txBox="1"/>
          <p:nvPr/>
        </p:nvSpPr>
        <p:spPr>
          <a:xfrm>
            <a:off x="5283679" y="311641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ProgrammerIntern.java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FCC959-7947-9859-3A95-AE67AA88CC45}"/>
              </a:ext>
            </a:extLst>
          </p:cNvPr>
          <p:cNvSpPr txBox="1"/>
          <p:nvPr/>
        </p:nvSpPr>
        <p:spPr>
          <a:xfrm>
            <a:off x="152400" y="4459931"/>
            <a:ext cx="942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we define the exact same method in three different classes?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2B29E9-5A22-D677-6CDC-F6AE3DBAF961}"/>
              </a:ext>
            </a:extLst>
          </p:cNvPr>
          <p:cNvSpPr/>
          <p:nvPr/>
        </p:nvSpPr>
        <p:spPr>
          <a:xfrm>
            <a:off x="9012064" y="3247911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ProgrammerIntern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0DBDF2-9716-DB65-EC65-7C3AFA7FB8A5}"/>
              </a:ext>
            </a:extLst>
          </p:cNvPr>
          <p:cNvSpPr/>
          <p:nvPr/>
        </p:nvSpPr>
        <p:spPr>
          <a:xfrm>
            <a:off x="9001178" y="2025373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C1AA33-309E-63CB-C2D9-70E3917C0482}"/>
              </a:ext>
            </a:extLst>
          </p:cNvPr>
          <p:cNvSpPr/>
          <p:nvPr/>
        </p:nvSpPr>
        <p:spPr>
          <a:xfrm>
            <a:off x="9012064" y="754472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A73E2F-6282-B291-BCE5-A1D75A8B72E7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flipH="1" flipV="1">
            <a:off x="10258478" y="2839812"/>
            <a:ext cx="10886" cy="408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D2DD72-E0EF-4B53-63F7-C26DAC1DF5CA}"/>
              </a:ext>
            </a:extLst>
          </p:cNvPr>
          <p:cNvCxnSpPr>
            <a:stCxn id="34" idx="0"/>
            <a:endCxn id="35" idx="2"/>
          </p:cNvCxnSpPr>
          <p:nvPr/>
        </p:nvCxnSpPr>
        <p:spPr>
          <a:xfrm flipV="1">
            <a:off x="10258478" y="1568911"/>
            <a:ext cx="10886" cy="456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666AA6-1A33-DCC4-CD6D-D68CFECDCAEC}"/>
              </a:ext>
            </a:extLst>
          </p:cNvPr>
          <p:cNvSpPr txBox="1"/>
          <p:nvPr/>
        </p:nvSpPr>
        <p:spPr>
          <a:xfrm>
            <a:off x="9033126" y="165167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F340B0-EBDC-D124-B2D7-56FAF9657910}"/>
              </a:ext>
            </a:extLst>
          </p:cNvPr>
          <p:cNvSpPr txBox="1"/>
          <p:nvPr/>
        </p:nvSpPr>
        <p:spPr>
          <a:xfrm>
            <a:off x="9058999" y="29174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EE5AB3-F45C-71D2-9FA8-6ABC539E8CE0}"/>
              </a:ext>
            </a:extLst>
          </p:cNvPr>
          <p:cNvSpPr txBox="1"/>
          <p:nvPr/>
        </p:nvSpPr>
        <p:spPr>
          <a:xfrm>
            <a:off x="220741" y="4982640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intern1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(“Sally”, …);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98BD23-F2F5-B07E-7E62-8805B98F0D90}"/>
              </a:ext>
            </a:extLst>
          </p:cNvPr>
          <p:cNvSpPr txBox="1"/>
          <p:nvPr/>
        </p:nvSpPr>
        <p:spPr>
          <a:xfrm>
            <a:off x="244804" y="5359343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intern1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.getName()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E8ECB6-2F43-B58B-D504-D86ABDAC4485}"/>
              </a:ext>
            </a:extLst>
          </p:cNvPr>
          <p:cNvSpPr txBox="1"/>
          <p:nvPr/>
        </p:nvSpPr>
        <p:spPr>
          <a:xfrm>
            <a:off x="128337" y="5799890"/>
            <a:ext cx="364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will get printed out?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2FFA55-7826-C1A6-0D3C-49F4AA3E5DEE}"/>
              </a:ext>
            </a:extLst>
          </p:cNvPr>
          <p:cNvSpPr/>
          <p:nvPr/>
        </p:nvSpPr>
        <p:spPr>
          <a:xfrm>
            <a:off x="4114800" y="5657743"/>
            <a:ext cx="4419600" cy="68936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376C8-42A3-937B-6F29-7CF73DC92DFB}"/>
              </a:ext>
            </a:extLst>
          </p:cNvPr>
          <p:cNvSpPr txBox="1"/>
          <p:nvPr/>
        </p:nvSpPr>
        <p:spPr>
          <a:xfrm>
            <a:off x="3998495" y="536842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779B3-209E-81B2-99FD-88FA182E7E52}"/>
              </a:ext>
            </a:extLst>
          </p:cNvPr>
          <p:cNvSpPr txBox="1"/>
          <p:nvPr/>
        </p:nvSpPr>
        <p:spPr>
          <a:xfrm>
            <a:off x="4227095" y="5763964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Method #3 (</a:t>
            </a:r>
            <a:r>
              <a:rPr lang="en-US" sz="18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5F92A-E9C4-14BF-B2B5-BADA9C9CE281}"/>
              </a:ext>
            </a:extLst>
          </p:cNvPr>
          <p:cNvSpPr txBox="1"/>
          <p:nvPr/>
        </p:nvSpPr>
        <p:spPr>
          <a:xfrm>
            <a:off x="9282793" y="5043594"/>
            <a:ext cx="2428822" cy="120032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Takeaway: Java will first look at the child class, and then the parent class</a:t>
            </a:r>
          </a:p>
        </p:txBody>
      </p:sp>
    </p:spTree>
    <p:extLst>
      <p:ext uri="{BB962C8B-B14F-4D97-AF65-F5344CB8AC3E}">
        <p14:creationId xmlns:p14="http://schemas.microsoft.com/office/powerpoint/2010/main" val="186585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B7DD6-CE0B-72F8-0D90-E5441B12432A}"/>
              </a:ext>
            </a:extLst>
          </p:cNvPr>
          <p:cNvSpPr txBox="1"/>
          <p:nvPr/>
        </p:nvSpPr>
        <p:spPr>
          <a:xfrm>
            <a:off x="152400" y="76200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Method Precedence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AAA6ED-0798-7521-150E-EE9D0B16F0EA}"/>
              </a:ext>
            </a:extLst>
          </p:cNvPr>
          <p:cNvSpPr txBox="1"/>
          <p:nvPr/>
        </p:nvSpPr>
        <p:spPr>
          <a:xfrm>
            <a:off x="244804" y="1985769"/>
            <a:ext cx="7679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#2 (Programmer)”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85829E-891D-13F2-2462-3D86DFB1860C}"/>
              </a:ext>
            </a:extLst>
          </p:cNvPr>
          <p:cNvSpPr txBox="1"/>
          <p:nvPr/>
        </p:nvSpPr>
        <p:spPr>
          <a:xfrm>
            <a:off x="280899" y="92974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#1 (Employee)”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38594F-22B4-81B0-B463-516F418F7C03}"/>
              </a:ext>
            </a:extLst>
          </p:cNvPr>
          <p:cNvSpPr/>
          <p:nvPr/>
        </p:nvSpPr>
        <p:spPr>
          <a:xfrm>
            <a:off x="244804" y="929740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665C00-A7CF-6AED-D451-570930ACB7B0}"/>
              </a:ext>
            </a:extLst>
          </p:cNvPr>
          <p:cNvSpPr/>
          <p:nvPr/>
        </p:nvSpPr>
        <p:spPr>
          <a:xfrm>
            <a:off x="244804" y="2042423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BF9AAE-22E7-9729-3D33-D59731060456}"/>
              </a:ext>
            </a:extLst>
          </p:cNvPr>
          <p:cNvSpPr/>
          <p:nvPr/>
        </p:nvSpPr>
        <p:spPr>
          <a:xfrm>
            <a:off x="244804" y="3173069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DE763-4CF2-B42E-1F45-7C5FA9F92B27}"/>
              </a:ext>
            </a:extLst>
          </p:cNvPr>
          <p:cNvSpPr txBox="1"/>
          <p:nvPr/>
        </p:nvSpPr>
        <p:spPr>
          <a:xfrm>
            <a:off x="6262994" y="87308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Employee.java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0A11ED-4CD6-6BC7-E9E5-5AD160E3F505}"/>
              </a:ext>
            </a:extLst>
          </p:cNvPr>
          <p:cNvSpPr txBox="1"/>
          <p:nvPr/>
        </p:nvSpPr>
        <p:spPr>
          <a:xfrm>
            <a:off x="5924881" y="1975299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783D66-30FD-3DAE-AAB7-2C798F05C6BA}"/>
              </a:ext>
            </a:extLst>
          </p:cNvPr>
          <p:cNvSpPr txBox="1"/>
          <p:nvPr/>
        </p:nvSpPr>
        <p:spPr>
          <a:xfrm>
            <a:off x="5283679" y="3116416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ProgrammerIntern.java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FCC959-7947-9859-3A95-AE67AA88CC45}"/>
              </a:ext>
            </a:extLst>
          </p:cNvPr>
          <p:cNvSpPr txBox="1"/>
          <p:nvPr/>
        </p:nvSpPr>
        <p:spPr>
          <a:xfrm>
            <a:off x="152400" y="4459931"/>
            <a:ext cx="942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we define the exact same method in three different classes?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2B29E9-5A22-D677-6CDC-F6AE3DBAF961}"/>
              </a:ext>
            </a:extLst>
          </p:cNvPr>
          <p:cNvSpPr/>
          <p:nvPr/>
        </p:nvSpPr>
        <p:spPr>
          <a:xfrm>
            <a:off x="9012064" y="3247911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ProgrammerIntern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0DBDF2-9716-DB65-EC65-7C3AFA7FB8A5}"/>
              </a:ext>
            </a:extLst>
          </p:cNvPr>
          <p:cNvSpPr/>
          <p:nvPr/>
        </p:nvSpPr>
        <p:spPr>
          <a:xfrm>
            <a:off x="9001178" y="2025373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C1AA33-309E-63CB-C2D9-70E3917C0482}"/>
              </a:ext>
            </a:extLst>
          </p:cNvPr>
          <p:cNvSpPr/>
          <p:nvPr/>
        </p:nvSpPr>
        <p:spPr>
          <a:xfrm>
            <a:off x="9012064" y="754472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A73E2F-6282-B291-BCE5-A1D75A8B72E7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flipH="1" flipV="1">
            <a:off x="10258478" y="2839812"/>
            <a:ext cx="10886" cy="408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D2DD72-E0EF-4B53-63F7-C26DAC1DF5CA}"/>
              </a:ext>
            </a:extLst>
          </p:cNvPr>
          <p:cNvCxnSpPr>
            <a:stCxn id="34" idx="0"/>
            <a:endCxn id="35" idx="2"/>
          </p:cNvCxnSpPr>
          <p:nvPr/>
        </p:nvCxnSpPr>
        <p:spPr>
          <a:xfrm flipV="1">
            <a:off x="10258478" y="1568911"/>
            <a:ext cx="10886" cy="456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666AA6-1A33-DCC4-CD6D-D68CFECDCAEC}"/>
              </a:ext>
            </a:extLst>
          </p:cNvPr>
          <p:cNvSpPr txBox="1"/>
          <p:nvPr/>
        </p:nvSpPr>
        <p:spPr>
          <a:xfrm>
            <a:off x="9033126" y="165167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F340B0-EBDC-D124-B2D7-56FAF9657910}"/>
              </a:ext>
            </a:extLst>
          </p:cNvPr>
          <p:cNvSpPr txBox="1"/>
          <p:nvPr/>
        </p:nvSpPr>
        <p:spPr>
          <a:xfrm>
            <a:off x="9058999" y="29174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EE5AB3-F45C-71D2-9FA8-6ABC539E8CE0}"/>
              </a:ext>
            </a:extLst>
          </p:cNvPr>
          <p:cNvSpPr txBox="1"/>
          <p:nvPr/>
        </p:nvSpPr>
        <p:spPr>
          <a:xfrm>
            <a:off x="220741" y="4982640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intern1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ProgrammerIntern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(“Sally”, …);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98BD23-F2F5-B07E-7E62-8805B98F0D90}"/>
              </a:ext>
            </a:extLst>
          </p:cNvPr>
          <p:cNvSpPr txBox="1"/>
          <p:nvPr/>
        </p:nvSpPr>
        <p:spPr>
          <a:xfrm>
            <a:off x="244804" y="5359343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intern1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.getName()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E8ECB6-2F43-B58B-D504-D86ABDAC4485}"/>
              </a:ext>
            </a:extLst>
          </p:cNvPr>
          <p:cNvSpPr txBox="1"/>
          <p:nvPr/>
        </p:nvSpPr>
        <p:spPr>
          <a:xfrm>
            <a:off x="128337" y="5799890"/>
            <a:ext cx="364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will get printed out?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2FFA55-7826-C1A6-0D3C-49F4AA3E5DEE}"/>
              </a:ext>
            </a:extLst>
          </p:cNvPr>
          <p:cNvSpPr/>
          <p:nvPr/>
        </p:nvSpPr>
        <p:spPr>
          <a:xfrm>
            <a:off x="4114800" y="5657743"/>
            <a:ext cx="4419600" cy="68936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376C8-42A3-937B-6F29-7CF73DC92DFB}"/>
              </a:ext>
            </a:extLst>
          </p:cNvPr>
          <p:cNvSpPr txBox="1"/>
          <p:nvPr/>
        </p:nvSpPr>
        <p:spPr>
          <a:xfrm>
            <a:off x="3998495" y="536842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779B3-209E-81B2-99FD-88FA182E7E52}"/>
              </a:ext>
            </a:extLst>
          </p:cNvPr>
          <p:cNvSpPr txBox="1"/>
          <p:nvPr/>
        </p:nvSpPr>
        <p:spPr>
          <a:xfrm>
            <a:off x="4227095" y="5763964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Method #2 (Programmer)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5F92A-E9C4-14BF-B2B5-BADA9C9CE281}"/>
              </a:ext>
            </a:extLst>
          </p:cNvPr>
          <p:cNvSpPr txBox="1"/>
          <p:nvPr/>
        </p:nvSpPr>
        <p:spPr>
          <a:xfrm>
            <a:off x="9282793" y="5043594"/>
            <a:ext cx="2428822" cy="120032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Takeaway: Java will first look at the child class, and then the parent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4445F-C481-2048-92D2-C546813A21D3}"/>
              </a:ext>
            </a:extLst>
          </p:cNvPr>
          <p:cNvSpPr txBox="1"/>
          <p:nvPr/>
        </p:nvSpPr>
        <p:spPr>
          <a:xfrm>
            <a:off x="835508" y="347318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(method deleted)</a:t>
            </a:r>
          </a:p>
        </p:txBody>
      </p:sp>
    </p:spTree>
    <p:extLst>
      <p:ext uri="{BB962C8B-B14F-4D97-AF65-F5344CB8AC3E}">
        <p14:creationId xmlns:p14="http://schemas.microsoft.com/office/powerpoint/2010/main" val="428133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76200" y="57664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7BC5D-729E-25B3-9072-B9397E51FA0A}"/>
              </a:ext>
            </a:extLst>
          </p:cNvPr>
          <p:cNvSpPr txBox="1"/>
          <p:nvPr/>
        </p:nvSpPr>
        <p:spPr>
          <a:xfrm>
            <a:off x="990600" y="16764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Good job on lab 1. Lab 2 will be posted later today. After today, you can complete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C7D4C-FAFA-91F6-4658-FE4A2D6E44C1}"/>
              </a:ext>
            </a:extLst>
          </p:cNvPr>
          <p:cNvSpPr txBox="1"/>
          <p:nvPr/>
        </p:nvSpPr>
        <p:spPr>
          <a:xfrm>
            <a:off x="990600" y="3419912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Program 1 will be posted later, but won’t be due for another couple weeks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5423B-F966-706A-91DA-68CF9A468CDD}"/>
              </a:ext>
            </a:extLst>
          </p:cNvPr>
          <p:cNvSpPr txBox="1"/>
          <p:nvPr/>
        </p:nvSpPr>
        <p:spPr>
          <a:xfrm>
            <a:off x="1219200" y="5042679"/>
            <a:ext cx="8959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NO CLASS ON MONDAY (HOLIDAY)</a:t>
            </a:r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76200" y="57664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2A3604-C90B-114B-BF0A-AC4CDF0E8629}"/>
              </a:ext>
            </a:extLst>
          </p:cNvPr>
          <p:cNvSpPr/>
          <p:nvPr/>
        </p:nvSpPr>
        <p:spPr>
          <a:xfrm>
            <a:off x="2590800" y="1905000"/>
            <a:ext cx="6400800" cy="2667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How to determine where a method should go</a:t>
            </a:r>
          </a:p>
        </p:txBody>
      </p:sp>
    </p:spTree>
    <p:extLst>
      <p:ext uri="{BB962C8B-B14F-4D97-AF65-F5344CB8AC3E}">
        <p14:creationId xmlns:p14="http://schemas.microsoft.com/office/powerpoint/2010/main" val="380099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76200" y="57664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2A3604-C90B-114B-BF0A-AC4CDF0E8629}"/>
              </a:ext>
            </a:extLst>
          </p:cNvPr>
          <p:cNvSpPr/>
          <p:nvPr/>
        </p:nvSpPr>
        <p:spPr>
          <a:xfrm>
            <a:off x="2590800" y="1905000"/>
            <a:ext cx="6400800" cy="2667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Downloading and importing an entire Java project into your IDE</a:t>
            </a:r>
          </a:p>
        </p:txBody>
      </p:sp>
    </p:spTree>
    <p:extLst>
      <p:ext uri="{BB962C8B-B14F-4D97-AF65-F5344CB8AC3E}">
        <p14:creationId xmlns:p14="http://schemas.microsoft.com/office/powerpoint/2010/main" val="414653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76200" y="57664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Warm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25307-695F-C97A-176E-41A19A105AF7}"/>
              </a:ext>
            </a:extLst>
          </p:cNvPr>
          <p:cNvSpPr txBox="1"/>
          <p:nvPr/>
        </p:nvSpPr>
        <p:spPr>
          <a:xfrm>
            <a:off x="1752600" y="1981200"/>
            <a:ext cx="86867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Write a program that will randomly generate a number between 0 and 10, and the user will have to guess what the number is. The program should give hints if the random number is higher or lower than their guess</a:t>
            </a:r>
          </a:p>
        </p:txBody>
      </p:sp>
    </p:spTree>
    <p:extLst>
      <p:ext uri="{BB962C8B-B14F-4D97-AF65-F5344CB8AC3E}">
        <p14:creationId xmlns:p14="http://schemas.microsoft.com/office/powerpoint/2010/main" val="174146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830036" y="533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Inheritance</a:t>
            </a:r>
            <a:r>
              <a:rPr lang="en-US" sz="2800" dirty="0"/>
              <a:t> is a mechanism in Java that allows for a class to acquire </a:t>
            </a:r>
            <a:r>
              <a:rPr lang="en-US" sz="2800" u="sng" dirty="0"/>
              <a:t>instance fields </a:t>
            </a:r>
            <a:r>
              <a:rPr lang="en-US" sz="2800" dirty="0"/>
              <a:t>and </a:t>
            </a:r>
            <a:r>
              <a:rPr lang="en-US" sz="2800" u="sng" dirty="0"/>
              <a:t>methods</a:t>
            </a:r>
            <a:r>
              <a:rPr lang="en-US" sz="2800" dirty="0"/>
              <a:t> from another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CD26D-CED0-7607-F364-B5C97933AE4E}"/>
              </a:ext>
            </a:extLst>
          </p:cNvPr>
          <p:cNvSpPr txBox="1"/>
          <p:nvPr/>
        </p:nvSpPr>
        <p:spPr>
          <a:xfrm>
            <a:off x="176751" y="2667000"/>
            <a:ext cx="1205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Java, we use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/>
              <a:t> keyword to indicate that a class is inheriting from another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533400" y="3882713"/>
            <a:ext cx="6109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8872-77B2-85F4-49C1-1475BEF779BB}"/>
              </a:ext>
            </a:extLst>
          </p:cNvPr>
          <p:cNvSpPr txBox="1"/>
          <p:nvPr/>
        </p:nvSpPr>
        <p:spPr>
          <a:xfrm>
            <a:off x="2286000" y="5262158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dirty="0"/>
              <a:t> class inherits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7638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8872-77B2-85F4-49C1-1475BEF779BB}"/>
              </a:ext>
            </a:extLst>
          </p:cNvPr>
          <p:cNvSpPr txBox="1"/>
          <p:nvPr/>
        </p:nvSpPr>
        <p:spPr>
          <a:xfrm>
            <a:off x="2286000" y="5262158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dirty="0"/>
              <a:t> class inherits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class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</p:spTree>
    <p:extLst>
      <p:ext uri="{BB962C8B-B14F-4D97-AF65-F5344CB8AC3E}">
        <p14:creationId xmlns:p14="http://schemas.microsoft.com/office/powerpoint/2010/main" val="402645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22318-8A4A-D45B-28B5-93AF25894EE9}"/>
              </a:ext>
            </a:extLst>
          </p:cNvPr>
          <p:cNvSpPr txBox="1"/>
          <p:nvPr/>
        </p:nvSpPr>
        <p:spPr>
          <a:xfrm>
            <a:off x="914400" y="4911543"/>
            <a:ext cx="9682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"Reese Pearsall"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1234, 90000,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88F24-8328-5B41-BFE5-4849B0132F50}"/>
              </a:ext>
            </a:extLst>
          </p:cNvPr>
          <p:cNvSpPr txBox="1"/>
          <p:nvPr/>
        </p:nvSpPr>
        <p:spPr>
          <a:xfrm>
            <a:off x="228600" y="5584264"/>
            <a:ext cx="1120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is not defined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class, but because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 </a:t>
            </a:r>
            <a:r>
              <a:rPr lang="en-US" sz="2000" i="1" dirty="0"/>
              <a:t>inherits</a:t>
            </a:r>
            <a:r>
              <a:rPr lang="en-US" sz="2000" dirty="0"/>
              <a:t> from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000" dirty="0"/>
              <a:t> class, the reese object has access to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77106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22318-8A4A-D45B-28B5-93AF25894EE9}"/>
              </a:ext>
            </a:extLst>
          </p:cNvPr>
          <p:cNvSpPr txBox="1"/>
          <p:nvPr/>
        </p:nvSpPr>
        <p:spPr>
          <a:xfrm>
            <a:off x="914400" y="4911543"/>
            <a:ext cx="9682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"Reese Pearsall"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1234, 90000,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88F24-8328-5B41-BFE5-4849B0132F50}"/>
              </a:ext>
            </a:extLst>
          </p:cNvPr>
          <p:cNvSpPr txBox="1"/>
          <p:nvPr/>
        </p:nvSpPr>
        <p:spPr>
          <a:xfrm>
            <a:off x="228600" y="5584264"/>
            <a:ext cx="1120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is not defined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class, but because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 </a:t>
            </a:r>
            <a:r>
              <a:rPr lang="en-US" sz="2000" i="1" dirty="0"/>
              <a:t>inherits</a:t>
            </a:r>
            <a:r>
              <a:rPr lang="en-US" sz="2000" dirty="0"/>
              <a:t> from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000" dirty="0"/>
              <a:t> class, the reese object has access to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07B238-7838-EF4A-B5CC-DE8B22EE91AC}"/>
                  </a:ext>
                </a:extLst>
              </p14:cNvPr>
              <p14:cNvContentPartPr/>
              <p14:nvPr/>
            </p14:nvContentPartPr>
            <p14:xfrm>
              <a:off x="6399745" y="3167349"/>
              <a:ext cx="4087800" cy="1285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07B238-7838-EF4A-B5CC-DE8B22EE9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105" y="3149349"/>
                <a:ext cx="4123440" cy="1320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2ADED00-FDB3-F3C5-C3DD-714380A6E163}"/>
              </a:ext>
            </a:extLst>
          </p:cNvPr>
          <p:cNvSpPr txBox="1"/>
          <p:nvPr/>
        </p:nvSpPr>
        <p:spPr>
          <a:xfrm>
            <a:off x="10442630" y="3213467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Inherited!</a:t>
            </a:r>
          </a:p>
        </p:txBody>
      </p:sp>
    </p:spTree>
    <p:extLst>
      <p:ext uri="{BB962C8B-B14F-4D97-AF65-F5344CB8AC3E}">
        <p14:creationId xmlns:p14="http://schemas.microsoft.com/office/powerpoint/2010/main" val="252870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6446</TotalTime>
  <Words>1908</Words>
  <Application>Microsoft Office PowerPoint</Application>
  <PresentationFormat>Widescreen</PresentationFormat>
  <Paragraphs>385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Aharoni</vt:lpstr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36</cp:revision>
  <dcterms:created xsi:type="dcterms:W3CDTF">2022-08-21T16:55:59Z</dcterms:created>
  <dcterms:modified xsi:type="dcterms:W3CDTF">2023-09-02T19:55:01Z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