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349" r:id="rId3"/>
    <p:sldId id="382" r:id="rId4"/>
    <p:sldId id="384" r:id="rId5"/>
    <p:sldId id="383" r:id="rId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62" d="100"/>
          <a:sy n="162" d="100"/>
        </p:scale>
        <p:origin x="8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57600" y="2895600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6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More Java (while loops, practice)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29382-B428-B361-3EB5-0EC3F8BC961D}"/>
              </a:ext>
            </a:extLst>
          </p:cNvPr>
          <p:cNvSpPr txBox="1"/>
          <p:nvPr/>
        </p:nvSpPr>
        <p:spPr>
          <a:xfrm>
            <a:off x="457200" y="1245242"/>
            <a:ext cx="523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 2 due </a:t>
            </a:r>
            <a:r>
              <a:rPr lang="en-US" sz="2400" b="1" dirty="0"/>
              <a:t>tomorrow</a:t>
            </a:r>
            <a:r>
              <a:rPr lang="en-US" sz="2400" dirty="0"/>
              <a:t> @ 11:59 PM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19E98-F64B-4375-30A5-F11D9A1FDF61}"/>
              </a:ext>
            </a:extLst>
          </p:cNvPr>
          <p:cNvSpPr txBox="1"/>
          <p:nvPr/>
        </p:nvSpPr>
        <p:spPr>
          <a:xfrm>
            <a:off x="457200" y="2392970"/>
            <a:ext cx="6532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Program 1 is posted, due on September 18</a:t>
            </a:r>
            <a:r>
              <a:rPr lang="en-US" sz="2400" baseline="30000" dirty="0"/>
              <a:t>th</a:t>
            </a:r>
            <a:endParaRPr lang="en-US" sz="2400" baseline="30000" dirty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baseline="30000" dirty="0">
              <a:sym typeface="Wingdings" panose="05000000000000000000" pitchFamily="2" charset="2"/>
            </a:endParaRPr>
          </a:p>
          <a:p>
            <a:pPr lvl="4"/>
            <a:r>
              <a:rPr lang="en-US" sz="2400" baseline="30000" dirty="0">
                <a:sym typeface="Wingdings" panose="05000000000000000000" pitchFamily="2" charset="2"/>
              </a:rPr>
              <a:t>	I will talk about it and give some hints on Friday</a:t>
            </a:r>
          </a:p>
          <a:p>
            <a:pPr lvl="4"/>
            <a:endParaRPr lang="en-US" sz="2400" baseline="30000" dirty="0">
              <a:sym typeface="Wingdings" panose="05000000000000000000" pitchFamily="2" charset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4676C4-70BF-DE0B-E52A-A01607ACE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2304" b="35556"/>
          <a:stretch/>
        </p:blipFill>
        <p:spPr bwMode="auto">
          <a:xfrm>
            <a:off x="7924800" y="1257997"/>
            <a:ext cx="343376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6503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While loops </a:t>
            </a:r>
            <a:r>
              <a:rPr lang="en-US" sz="2000" dirty="0"/>
              <a:t>can be used to iterate </a:t>
            </a:r>
            <a:r>
              <a:rPr lang="en-US" sz="2000" i="1" u="sng" dirty="0"/>
              <a:t>if</a:t>
            </a:r>
            <a:r>
              <a:rPr lang="en-US" sz="2000" dirty="0"/>
              <a:t> a condition is true.</a:t>
            </a:r>
          </a:p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95AB1-4EC0-1A23-26FB-F46AABB3EE41}"/>
              </a:ext>
            </a:extLst>
          </p:cNvPr>
          <p:cNvSpPr txBox="1"/>
          <p:nvPr/>
        </p:nvSpPr>
        <p:spPr>
          <a:xfrm>
            <a:off x="5181600" y="1676400"/>
            <a:ext cx="459613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Check Condition</a:t>
            </a:r>
          </a:p>
          <a:p>
            <a:pPr marL="342900" indent="-342900">
              <a:buAutoNum type="arabicPeriod"/>
            </a:pPr>
            <a:r>
              <a:rPr lang="en-US" dirty="0"/>
              <a:t>If condition is true, execute body of loop</a:t>
            </a:r>
          </a:p>
          <a:p>
            <a:pPr marL="342900" indent="-342900">
              <a:buAutoNum type="arabicPeriod"/>
            </a:pPr>
            <a:r>
              <a:rPr lang="en-US" dirty="0"/>
              <a:t>Repeat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1560AF-636C-86D1-C3D3-529AED62E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3374"/>
            <a:ext cx="3962400" cy="2005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14F48E-2861-3F8C-0429-CC1FF14B5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90" y="4267200"/>
            <a:ext cx="4026710" cy="21177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E0CD32-A4BE-CA33-2D38-75D4623888B5}"/>
              </a:ext>
            </a:extLst>
          </p:cNvPr>
          <p:cNvSpPr txBox="1"/>
          <p:nvPr/>
        </p:nvSpPr>
        <p:spPr>
          <a:xfrm>
            <a:off x="5105400" y="4724400"/>
            <a:ext cx="5257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do have to worry about the possibility of infinite loops….</a:t>
            </a:r>
          </a:p>
        </p:txBody>
      </p:sp>
    </p:spTree>
    <p:extLst>
      <p:ext uri="{BB962C8B-B14F-4D97-AF65-F5344CB8AC3E}">
        <p14:creationId xmlns:p14="http://schemas.microsoft.com/office/powerpoint/2010/main" val="39777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95AB1-4EC0-1A23-26FB-F46AABB3EE41}"/>
              </a:ext>
            </a:extLst>
          </p:cNvPr>
          <p:cNvSpPr txBox="1"/>
          <p:nvPr/>
        </p:nvSpPr>
        <p:spPr>
          <a:xfrm>
            <a:off x="5943600" y="2298899"/>
            <a:ext cx="268535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Execute body of loop</a:t>
            </a:r>
          </a:p>
          <a:p>
            <a:pPr marL="342900" indent="-342900">
              <a:buAutoNum type="arabicPeriod"/>
            </a:pPr>
            <a:r>
              <a:rPr lang="en-US" dirty="0"/>
              <a:t>Check condition</a:t>
            </a:r>
          </a:p>
          <a:p>
            <a:pPr marL="342900" indent="-342900">
              <a:buAutoNum type="arabicPeriod"/>
            </a:pPr>
            <a:r>
              <a:rPr lang="en-US" dirty="0"/>
              <a:t>Repeat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60B3-DF35-738B-EA7D-3642BEC7A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32917"/>
            <a:ext cx="5172866" cy="21812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1B3BAC-8B8D-3465-CEB5-3C4B2B73A802}"/>
              </a:ext>
            </a:extLst>
          </p:cNvPr>
          <p:cNvSpPr/>
          <p:nvPr/>
        </p:nvSpPr>
        <p:spPr>
          <a:xfrm rot="20205243">
            <a:off x="77484" y="868146"/>
            <a:ext cx="1167749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4B18D-0D57-54CE-3D29-D5DD4D51B983}"/>
              </a:ext>
            </a:extLst>
          </p:cNvPr>
          <p:cNvSpPr txBox="1"/>
          <p:nvPr/>
        </p:nvSpPr>
        <p:spPr>
          <a:xfrm>
            <a:off x="1828800" y="533400"/>
            <a:ext cx="97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do/while </a:t>
            </a:r>
            <a:r>
              <a:rPr lang="en-US" dirty="0"/>
              <a:t>loop will always execute the body of the loop once, and then check the 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E4F53-BC9C-0A82-A3E9-43F45C50BF32}"/>
              </a:ext>
            </a:extLst>
          </p:cNvPr>
          <p:cNvSpPr txBox="1"/>
          <p:nvPr/>
        </p:nvSpPr>
        <p:spPr>
          <a:xfrm>
            <a:off x="5029200" y="5181600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!!! You are guaranteed at least one execution of the loop body</a:t>
            </a:r>
          </a:p>
        </p:txBody>
      </p:sp>
    </p:spTree>
    <p:extLst>
      <p:ext uri="{BB962C8B-B14F-4D97-AF65-F5344CB8AC3E}">
        <p14:creationId xmlns:p14="http://schemas.microsoft.com/office/powerpoint/2010/main" val="295925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Practice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76113B-4F0A-1A40-487B-8B3A0BB8F89B}"/>
              </a:ext>
            </a:extLst>
          </p:cNvPr>
          <p:cNvSpPr txBox="1"/>
          <p:nvPr/>
        </p:nvSpPr>
        <p:spPr>
          <a:xfrm>
            <a:off x="838200" y="914400"/>
            <a:ext cx="9044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Java program that will simulate dice being rolled. The Java program should keep track of the frequencies of how much each dice number was rolled (# of 1s rolled, # of 2s rolled, </a:t>
            </a:r>
            <a:r>
              <a:rPr lang="en-US" dirty="0" err="1"/>
              <a:t>etc</a:t>
            </a:r>
            <a:r>
              <a:rPr lang="en-US" dirty="0"/>
              <a:t>) and print it out to the screen like a Histogram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3B8BA-0672-C67F-035F-8A38613CF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27343"/>
            <a:ext cx="59912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6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4892</TotalTime>
  <Words>213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43</cp:revision>
  <dcterms:created xsi:type="dcterms:W3CDTF">2022-08-21T16:55:59Z</dcterms:created>
  <dcterms:modified xsi:type="dcterms:W3CDTF">2023-09-06T19:37:44Z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