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4" d="100"/>
          <a:sy n="114" d="100"/>
        </p:scale>
        <p:origin x="36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3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4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9/11/2023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252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Lecture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lang="en-US" sz="2400" spc="-25" dirty="0">
                <a:latin typeface="Calibri"/>
                <a:cs typeface="Calibri"/>
              </a:rPr>
              <a:t>7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References, Program 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C33E-D54D-53ED-7783-9347A63ABF29}"/>
              </a:ext>
            </a:extLst>
          </p:cNvPr>
          <p:cNvSpPr txBox="1"/>
          <p:nvPr/>
        </p:nvSpPr>
        <p:spPr>
          <a:xfrm>
            <a:off x="457200" y="228600"/>
            <a:ext cx="847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evaluate a three card poker hand. Your program should be able to identify</a:t>
            </a:r>
          </a:p>
          <a:p>
            <a:pPr marL="342900" indent="-342900">
              <a:buAutoNum type="arabicPeriod"/>
            </a:pPr>
            <a:r>
              <a:rPr lang="en-US" sz="2800" dirty="0"/>
              <a:t>Three of a kind</a:t>
            </a:r>
          </a:p>
          <a:p>
            <a:pPr marL="342900" indent="-342900">
              <a:buAutoNum type="arabicPeriod"/>
            </a:pPr>
            <a:r>
              <a:rPr lang="en-US" sz="2800" dirty="0"/>
              <a:t>Flush</a:t>
            </a:r>
          </a:p>
          <a:p>
            <a:pPr marL="342900" indent="-342900">
              <a:buAutoNum type="arabicPeriod"/>
            </a:pPr>
            <a:r>
              <a:rPr lang="en-US" sz="2800" dirty="0"/>
              <a:t>Sequence</a:t>
            </a:r>
          </a:p>
          <a:p>
            <a:pPr marL="342900" indent="-342900">
              <a:buAutoNum type="arabicPeriod"/>
            </a:pPr>
            <a:r>
              <a:rPr lang="en-US" sz="2800" dirty="0"/>
              <a:t>Two of a kind</a:t>
            </a:r>
          </a:p>
        </p:txBody>
      </p:sp>
      <p:pic>
        <p:nvPicPr>
          <p:cNvPr id="1026" name="Picture 2" descr="three of hearts - Wikidata">
            <a:extLst>
              <a:ext uri="{FF2B5EF4-FFF2-40B4-BE49-F238E27FC236}">
                <a16:creationId xmlns:a16="http://schemas.microsoft.com/office/drawing/2014/main" id="{CB087992-B5ED-2E9F-8A43-D97C75C6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87093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E7A014-E453-038A-2765-8F619FF4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971550" cy="12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2A7151-9CB7-72C6-AD57-6340DEC6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559389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14:cNvPr>
              <p14:cNvContentPartPr/>
              <p14:nvPr/>
            </p14:nvContentPartPr>
            <p14:xfrm>
              <a:off x="535621" y="3361594"/>
              <a:ext cx="225720" cy="162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501" y="3355474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14:cNvPr>
              <p14:cNvContentPartPr/>
              <p14:nvPr/>
            </p14:nvContentPartPr>
            <p14:xfrm>
              <a:off x="4940581" y="3405154"/>
              <a:ext cx="288720" cy="172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461" y="3399034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6F0D7F-3A8A-1209-38B7-89054BD2E45A}"/>
              </a:ext>
            </a:extLst>
          </p:cNvPr>
          <p:cNvSpPr txBox="1"/>
          <p:nvPr/>
        </p:nvSpPr>
        <p:spPr>
          <a:xfrm>
            <a:off x="2321653" y="5267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C866260-2A31-7240-A70D-AED31DF8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7740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F36F1D2-69F5-9CFB-03C9-D79C503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99" y="3584245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14:cNvPr>
              <p14:cNvContentPartPr/>
              <p14:nvPr/>
            </p14:nvContentPartPr>
            <p14:xfrm>
              <a:off x="6503175" y="3400911"/>
              <a:ext cx="225720" cy="1620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7055" y="3394791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14:cNvPr>
              <p14:cNvContentPartPr/>
              <p14:nvPr/>
            </p14:nvContentPartPr>
            <p14:xfrm>
              <a:off x="10908135" y="3444471"/>
              <a:ext cx="288720" cy="172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2015" y="3438351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5A8FE57-8376-1E14-3B6E-CA2B50B25B82}"/>
              </a:ext>
            </a:extLst>
          </p:cNvPr>
          <p:cNvSpPr txBox="1"/>
          <p:nvPr/>
        </p:nvSpPr>
        <p:spPr>
          <a:xfrm>
            <a:off x="7848600" y="533400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Flush</a:t>
            </a:r>
          </a:p>
          <a:p>
            <a:r>
              <a:rPr lang="en-US" dirty="0"/>
              <a:t>Two of a kind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20D563-0A85-4041-95D2-CDCAE434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36" y="3581400"/>
            <a:ext cx="1145277" cy="14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02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1341977" y="1371600"/>
            <a:ext cx="7034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Program 1 posted, </a:t>
            </a:r>
            <a:r>
              <a:rPr lang="en-US" sz="2800"/>
              <a:t>due 9/18 </a:t>
            </a:r>
            <a:r>
              <a:rPr lang="en-US" sz="2800" dirty="0"/>
              <a:t>@ 11:59 PM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331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68574"/>
              </p:ext>
            </p:extLst>
          </p:nvPr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88626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6594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41027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72467-8855-F506-2A5F-FC24884BC8D2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55FD99-DCA3-ECC0-1D9E-1E4DA50FFB43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10581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41CE1-281D-F36D-8318-CCA6CF7446D6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71168-D41C-424C-A2CF-E359C2EA5BD8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8249D8-A727-9213-8C7E-B52AD7CD7247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E2A09-4B98-59B3-8F26-9E8D44C2A91E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208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7B3F5-B48F-8927-89D3-0F583DDCEF83}"/>
              </a:ext>
            </a:extLst>
          </p:cNvPr>
          <p:cNvSpPr/>
          <p:nvPr/>
        </p:nvSpPr>
        <p:spPr>
          <a:xfrm>
            <a:off x="3200400" y="1788414"/>
            <a:ext cx="5334000" cy="243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1125485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4875</TotalTime>
  <Words>677</Words>
  <Application>Microsoft Office PowerPoint</Application>
  <PresentationFormat>Widescreen</PresentationFormat>
  <Paragraphs>134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35</cp:revision>
  <dcterms:created xsi:type="dcterms:W3CDTF">2022-08-21T16:55:59Z</dcterms:created>
  <dcterms:modified xsi:type="dcterms:W3CDTF">2023-09-11T19:27:09Z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