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49" r:id="rId3"/>
    <p:sldId id="350" r:id="rId4"/>
    <p:sldId id="351" r:id="rId5"/>
    <p:sldId id="352" r:id="rId6"/>
    <p:sldId id="36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14" d="100"/>
          <a:sy n="114" d="100"/>
        </p:scale>
        <p:origin x="36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6:36:54.2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1010 830 24575,'-6'-1'0,"0"-1"0,1 1 0,-1-1 0,1 0 0,-1 0 0,1-1 0,0 0 0,-7-4 0,-14-7 0,-2 5 0,-1 2 0,0 0 0,0 2 0,0 1 0,-32 0 0,22 2 0,0-3 0,-40-9 0,-18-1 0,77 13 0,0 0 0,0-1 0,1-2 0,-36-11 0,41 10 0,1-1 0,-1-1 0,2 1 0,-1-2 0,1 0 0,0 0 0,1-1 0,0-1 0,1 0 0,0 0 0,0-1 0,1 0 0,1-1 0,0 0 0,1 0 0,0-1 0,1 0 0,1 0 0,0 0 0,1-1 0,-3-16 0,-10-53 0,-4-25 0,20 99 0,0 0 0,1 0 0,0 0 0,1 0 0,0 0 0,1 0 0,0 0 0,5-16 0,-6 23 0,1 0 0,0 0 0,0 0 0,0 0 0,0 1 0,1-1 0,-1 0 0,1 1 0,0 0 0,-1 0 0,1-1 0,0 2 0,0-1 0,1 0 0,-1 1 0,0-1 0,0 1 0,1 0 0,-1 0 0,1 0 0,-1 0 0,1 1 0,4-1 0,14 0 0,-1 0 0,40 4 0,-23-1 0,159-10 0,-20-1 0,427-9 0,-197 21 0,438-6 0,-583-23 0,15-1 0,314 36 0,-105 1 0,-46 10 0,244-3 0,-449-19 0,59-16 0,-196 18 0,14-2 0,0 6 0,189 29 0,-243-21 0,3-1 0,-1 3 0,82 30 0,-132-41 0,-1 2 0,0-1 0,0 1 0,0 0 0,-1 1 0,0 0 0,0 1 0,0-1 0,-1 2 0,8 8 0,-11-10 0,0 0 0,0 0 0,-1 1 0,0-1 0,0 1 0,0-1 0,-1 1 0,0 0 0,-1 0 0,1 0 0,-1 0 0,-1 0 0,1 1 0,-1-1 0,-1 7 0,1-1 0,-1-1 0,-1 1 0,0-1 0,0 0 0,-2 0 0,1 0 0,-1 0 0,-1 0 0,0-1 0,-1 0 0,0 0 0,0 0 0,-2-1 0,1 0 0,-1 0 0,0-1 0,-15 13 0,10-11 0,-1-1 0,-1 0 0,0 0 0,0-2 0,-1 0 0,1-1 0,-2 0 0,1-1 0,-1-1 0,0-1 0,-28 4 0,-16-2 0,1-2 0,-63-6 0,41 1 0,-211-18 0,-57 11 0,-74-1 0,66 8 0,-903 13 0,-42-3 0,799-11 0,219 20 0,-2 0 0,-341-19 0,619 0 0,0 0 0,-1 0 0,1-1 0,1 0 0,-1-1 0,0 0 0,0-1 0,1 1 0,0-1 0,0-1 0,0 0 0,0 0 0,1-1 0,0 1 0,-10-12 0,7 7 0,0-1 0,0 0 0,2-1 0,-1 0 0,2-1 0,-1 0 0,2 0 0,0 0 0,-6-17 0,12 28 0,-1-1 0,0 1 0,1-1 0,0 1 0,-1-1 0,1 1 0,0-1 0,0 1 0,1-1 0,-1 1 0,0-1 0,1 1 0,0-1 0,-1 1 0,1 0 0,0-1 0,0 1 0,0 0 0,3-4 0,0 2 0,-1 0 0,1 0 0,0 0 0,0 0 0,1 1 0,-1 0 0,1 0 0,8-5 0,9-1 0,0 1 0,0 1 0,32-7 0,-47 13 0,63-13 0,128-8 0,76 15 0,-5 1 0,-133-3 0,673-25 0,1781 36 0,-2066-23 0,-88 6 0,-154-3 0,-86 20 0,217 29 0,-340-22 0,-26-4 0,0 2 0,87 24 0,-134-31 0,0 0 0,-1 0 0,1 0 0,0 0 0,0 0 0,0 0 0,0 0 0,0 0 0,0 0 0,0 0 0,0 0 0,0 0 0,0 0 0,0 0 0,0 0 0,-1 0 0,1 0 0,0 0 0,0 0 0,0 0 0,0 0 0,0 0 0,0 0 0,0 0 0,0 1 0,0-1 0,0 0 0,0 0 0,0 0 0,0 0 0,0 0 0,0 0 0,0 0 0,0 0 0,0 0 0,0 0 0,0 0 0,0 1 0,0-1 0,0 0 0,0 0 0,0 0 0,0 0 0,0 0 0,0 0 0,0 0 0,0 0 0,0 0 0,0 0 0,0 0 0,0 1 0,-16 1 0,-22 0 0,-1190 7 0,1110-7 0,-1152 4 0,-178 3 0,172 17 0,462 29 0,796-53 0,1 0 0,0 2 0,0 0 0,0 1 0,0 0 0,1 1 0,0 1 0,0 1 0,-17 12 0,-7 3 0,-1-2 0,-1-2 0,0-1 0,-2-2 0,-62 14 0,-51 19 0,144-44-44,0 2-1,0 0 0,1 1 1,0 0-1,0 0 1,1 2-1,0-1 0,-11 13 1,3-3-920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0:58.3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24575,'5'0'0,"5"0"0,6 0 0,10 0 0,8 5 0,8 5 0,6 2 0,4-2 0,-3-2 0,-5-3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0:59.1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24575,'5'0'0,"5"0"0,6 0 0,5 0 0,8 0 0,3 0 0,5 0 0,1 0 0,-1 0 0,6 0 0,5 0 0,3 0 0,2 0 0,6 0 0,1 0 0,-4 0 0,-8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0:59.8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28 24575,'5'-4'0,"10"-2"0,12 0 0,10 1 0,12 2 0,7 1 0,17 0 0,13 2 0,2 0 0,-6 0 0,-12 0 0,-13 1 0,-12-1 0,-10 0 0,-5 0 0,-4 0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1:00.5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24575,'5'0'0,"5"0"0,6 0 0,10 0 0,4 0 0,10 0 0,9 0 0,-1 0 0,1 0 0,1 0 0,6 0 0,2 0 0,4 0 0,-3 0 0,-7 0 0,-13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1:01.3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24575,'745'0'-1365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1:02.2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24575,'9'0'0,"8"0"0,9 0 0,10 0 0,3 0 0,4 0 0,4 0 0,-2 0 0,0 0 0,-2 0 0,0 0 0,-3 0 0,1 0 0,-2 0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1:03.1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24575,'927'0'-1365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1:04.6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0 24575,'0'58'0,"-2"4"0,3-1 0,3 1 0,2-1 0,16 68 0,-11-69 0,-2 1 0,-3-1 0,-3 1 0,-7 98 0,1-26 0,3 434-1365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1:08.2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24575,'18'16'0,"1"-1"0,26 15 0,13 10 0,57 53 0,143 106 0,-143-101 0,-79-65 0,59 42 0,29 13 0,82 51 0,-140-101 0,105 67 0,-103-59 0,-36-25 0,-1 0 0,43 41 0,-73-61 0,0 0 0,1 1 0,-1-1 0,0 1 0,0-1 0,0 1 0,0 0 0,0-1 0,0 1 0,0 0 0,-1 0 0,1-1 0,-1 1 0,1 0 0,-1 0 0,0 0 0,0 0 0,0 0 0,0 0 0,0 2 0,-1 0 0,0 0 0,0-1 0,0 1 0,-1-1 0,1 1 0,-1-1 0,0 0 0,0 1 0,0-1 0,-3 3 0,-9 8 0,0 0 0,0-1 0,-24 16 0,18-14 0,-480 410 0,449-380 0,-39 40 0,-85 106 0,138-149 0,-26 29 0,-3-2 0,-81 66 0,105-102 0,-2-2 0,-80 44 0,123-74 0,0 0 0,0-1 0,0 0 0,0 1 0,1-1 0,-1 1 0,0-1 0,0 0 0,0 0 0,0 0 0,0 1 0,0-1 0,0 0 0,0 0 0,0 0 0,0 0 0,0-1 0,0 1 0,1 0 0,-1 0 0,0 0 0,0-1 0,0 1 0,0-1 0,0 1 0,0 0 0,-1-2 0,1 0 0,0 1 0,0-1 0,-1 0 0,1 0 0,0 1 0,1-1 0,-1 0 0,0 0 0,1 0 0,-1 0 0,1 0 0,-1-4 0,0-10 0,0 0 0,4-30 0,-2 28 0,3-455 0,-5 330 0,1 128-341,-1 0 0,-1 0-1,-5-19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3:13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1569 24575,'0'-983'0,"3"934"0,8-52 0,-5 52 0,1-57 0,-8 34 0,2-78 0,-1 147 0,1 1 0,-1-1 0,1 1 0,0-1 0,0 1 0,0-1 0,0 1 0,0-1 0,0 1 0,1 0 0,-1 0 0,1 0 0,-1 0 0,1 0 0,0 0 0,0 0 0,0 0 0,0 1 0,0-1 0,0 1 0,1 0 0,-1-1 0,0 1 0,1 0 0,-1 0 0,1 0 0,-1 1 0,1-1 0,4 0 0,9-1 0,-1 1 0,1 0 0,30 2 0,-21 1 0,1391 4 0,-846-8 0,-246 28 0,-49 0 0,-69-21 0,214 11 0,111-7 0,-307-12 0,44 3-1365,-234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6:37:29.9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21 162 24575,'-1'0'0,"0"0"0,0-1 0,0 1 0,0-1 0,0 1 0,0-1 0,0 1 0,0-1 0,0 0 0,0 1 0,0-1 0,0 0 0,0 0 0,1 0 0,-1 0 0,0 0 0,1 1 0,-1-1 0,0-1 0,1 1 0,-1 0 0,1 0 0,0 0 0,-1 0 0,1 0 0,0 0 0,0 0 0,-1-1 0,1 1 0,0 0 0,0 0 0,0 0 0,1 0 0,-1-2 0,5-41 0,-3 40 0,0-1 0,1 0 0,-1 1 0,1 0 0,0 0 0,0 0 0,0 0 0,1 0 0,-1 0 0,1 1 0,0 0 0,0 0 0,0 0 0,0 0 0,1 1 0,-1-1 0,1 1 0,0 0 0,-1 0 0,1 1 0,0 0 0,9-2 0,12-1 0,0 0 0,0 2 0,27 0 0,-42 2 0,54-1 0,259 5 0,-293 0 0,0 1 0,39 13 0,16 2 0,-48-15 0,1-2 0,0-2 0,50-4 0,-39 1 0,58 4 0,24 23-1365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3:14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980 0 24575,'-8'2'0,"0"0"0,0 1 0,0-1 0,1 2 0,-1-1 0,1 1 0,-1 0 0,1 1 0,-11 8 0,4-3 0,-15 12 0,1 1 0,1 2 0,1 0 0,-23 31 0,18-21 0,-32 40 0,44-50 0,-2-1 0,0 0 0,-1-2 0,-2 0 0,-43 31 0,32-29 0,2 2 0,0 1 0,-34 38 0,-56 47 0,103-95 0,1 1 0,0 1 0,1 1 0,-22 32 0,6-21-121,23-22-1123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3:18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1066 0 24575,'5'1'0,"-1"0"0,1 0 0,-1 1 0,0-1 0,0 1 0,1 0 0,-1 0 0,0 1 0,-1-1 0,1 1 0,0 0 0,-1 0 0,1 0 0,-1 0 0,0 0 0,0 1 0,-1-1 0,1 1 0,-1 0 0,4 8 0,5 6 0,-2 1 0,-1 0 0,8 25 0,-6-16 0,2 0 0,1-1 0,1 0 0,1-1 0,26 33 0,104 116 0,-119-147 0,-4-5 0,36 28 0,-5-6 0,201 203 0,-210-189 0,-35-45 0,1 0 0,20 22 0,47 31 0,-77-67 0,1 0 0,-1 0 0,0 1 0,1-1 0,-1 0 0,1 0 0,-1 1 0,0-1 0,1 0 0,-1 1 0,1-1 0,-1 0 0,0 1 0,0-1 0,1 1 0,-1-1 0,0 0 0,0 1 0,1-1 0,-1 1 0,0-1 0,0 1 0,0-1 0,0 1 0,0-1 0,0 1 0,1-1 0,-1 1 0,0-1 0,-1 1 0,1-1 0,0 1 0,0-1 0,0 1 0,0 0 0,-19 6 0,-36-4 0,49-3 0,-1216-4 0,1182 2 0,-58-10 0,58 6 0,-54-2 0,-2 10 0,-70-3 0,33-25 0,129 26 0,1-1 0,-1 1 0,1-1 0,-1 0 0,1 0 0,-1 0 0,1-1 0,0 1 0,0-1 0,-1 0 0,1 0 0,0 0 0,1 0 0,-6-5 0,7 6 0,1-1 0,-1 0 0,0 0 0,0 0 0,1 0 0,-1 0 0,1 0 0,0 0 0,-1 0 0,1-1 0,0 1 0,0 0 0,0 0 0,1 0 0,-1 0 0,0 0 0,1 0 0,-1 0 0,1 0 0,0 0 0,0 0 0,0 0 0,0 0 0,0 1 0,2-4 0,7-11-227,1 0-1,0 1 1,1 1-1,0-1 1,29-23-1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3:23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24575,'0'9'0,"-2"-1"0,1 1 0,-1-1 0,-5 13 0,-4 26 0,6 301 0,7-190 0,-4 57 0,5 231 0,9-304 0,2 65 0,-14-155 0,-2 19 0,3 0 0,16 101 0,-9-100 0,-2 2 0,-7 128 0,-2-69 0,3 949-1365,0-1060-5461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3:27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0 108 24575,'113'2'0,"122"-5"0,-145-9 0,-58 6 0,56-2 0,1378 9 0,-1173 12 0,19 1 0,556 21 0,-658-19 0,250-12 0,-227-7 0,-25-11 0,1 0 0,-173 12 0,55-9 0,26-1 0,23-1 0,12-1 0,-123 13 0,53-11 0,-52 6 0,46-1 0,90 9 0,80-5 0,-225 0 0,0 0 0,0-2 0,26-10 0,-28 9 0,-1 0 0,0 1 0,1 1 0,34-2 0,52 6-1365,-82 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3:35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9128 0 24575,'-547'17'0,"-333"20"0,-865-38 0,1687 5 0,0 2 0,-85 19 0,56-8 0,80-15 0,0 0 0,0 0 0,1 1 0,-1-1 0,1 1 0,-1 1 0,1-1 0,0 1 0,0 0 0,1 1 0,-1-1 0,1 1 0,0 0 0,0 1 0,1-1 0,-1 1 0,-3 6 0,-6 13 0,0 1 0,2 0 0,-9 28 0,-5 10 0,7-20 0,3 0 0,2 1 0,1 1 0,3 1 0,-9 91 0,11 242 0,10-259 0,0-27 0,0-10 0,-16 160 0,-8-135 0,-4 0 0,-47 123 0,70-222 0,-1-1 0,1 0 0,-1 0 0,-1 0 0,0-1 0,0 1 0,-1-1 0,-7 8 0,9-12 0,0-1 0,0 0 0,0 0 0,0 0 0,0 0 0,-1-1 0,0 0 0,1 0 0,-1 0 0,0 0 0,0-1 0,0 0 0,0 0 0,0 0 0,0-1 0,0 0 0,-7 0 0,-40-4 0,1-1 0,-60-16 0,-7-1 0,29 9 0,-69-11 0,-250-5 0,75 15 0,25 1 0,-107-23 0,259 18 0,-623-7 0,585 26 0,169 1 0,1 0 0,-29 7 0,-41 4 0,-642-10 0,375-6 0,-92 3 0,439 1 13,0 1-1,1 0 1,-23 6 0,2 0-1429,15-4-5410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3:41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790 54 24575,'-5'2'0,"-1"1"0,1 0 0,0-1 0,0 2 0,0-1 0,0 0 0,0 1 0,1 0 0,-1 0 0,1 1 0,-5 6 0,5-6 0,-98 110 0,-30 32 0,45-57 0,-139 188 0,196-232 0,20-29 0,-1 0 0,-1-1 0,-16 18 0,15-24 0,12-20 0,17-25 0,21-24 0,2 1 0,53-60 0,106-101 0,-157 175 0,134-131 0,-161 163 0,0 1 0,0 1 0,1 0 0,0 1 0,25-10 0,-19 9 0,-1-1 0,35-24 0,-52 31 0,1 1 0,0 0 0,1 0 0,-1 1 0,1-1 0,-1 1 0,1 0 0,0 0 0,-1 0 0,1 1 0,0 0 0,0 0 0,0 0 0,1 0 0,-1 1 0,0 0 0,0 0 0,0 0 0,0 1 0,0 0 0,10 2 0,-6 1 0,1 1 0,-1-1 0,0 2 0,0-1 0,0 1 0,-1 1 0,0 0 0,0 0 0,11 13 0,60 69 0,48 52 0,-77-88 0,82 117 0,-96-121 0,31 38 0,50 73 0,-71-97 0,-29-42 0,-2 0 0,17 30 0,-15-27 0,-14-20 0,0 0 0,0 0 0,0 1 0,0-1 0,-1 1 0,0-1 0,3 9 0,-5-12 0,-1-1 0,1 1 0,0 0 0,-1 0 0,1-1 0,-1 1 0,1-1 0,-1 1 0,0 0 0,1-1 0,-1 1 0,0-1 0,1 1 0,-1-1 0,0 1 0,1-1 0,-1 0 0,0 1 0,0-1 0,0 0 0,1 0 0,-1 1 0,0-1 0,0 0 0,0 0 0,1 0 0,-1 0 0,-2 0 0,-30 2 0,30-2 0,-510-1 0,210-2 0,136 5 0,-185-5 0,146-20 0,189 21 0,-6-2 32,0-2-1,-28-10 1,34 10-324,-1 0 0,-1 1 0,1 1 0,-24-2 0,20 5-6534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3:44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0 24575,'2'1'0,"-1"-1"0,0 1 0,0-1 0,0 1 0,0-1 0,0 1 0,0 0 0,0 0 0,0 0 0,0 0 0,0-1 0,0 1 0,0 0 0,0 1 0,-1-1 0,1 0 0,0 0 0,-1 0 0,1 0 0,-1 0 0,1 1 0,-1-1 0,0 0 0,1 0 0,-1 1 0,0-1 0,0 3 0,5 42 0,-5-41 0,-1 125 0,3 31 0,11-74 0,-7-55 0,2 60 0,-9 870 0,-2-914 0,-2-1 0,-2 0 0,-21 74 0,-10 58 0,26-79 0,5 1 0,4 0 0,15 144 0,2 340 0,-17-369 0,3-137-1365,0-56-5461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19:45:14.028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17 73,'254'0,"686"-15,-476 5,-425 6,72-15,-71 10,63-4,306 10,-208 6,237 20,18 1,-253-26,384 3,-349 10,157 2,412-13,-800-1,1 1,-1 0,0 1,0 0,0 0,-1 0,1 1,0 0,11 5,-15-5,0 0,0 1,0-1,-1 1,1 0,-1 0,1 0,-1 0,0 0,0 1,0-1,-1 0,1 1,-1 0,0-1,0 1,0 0,0 0,0 5,2 7,-1 0,-1 0,0 0,-1 0,-4 29,4-42,-1 1,0 0,0-1,0 1,0-1,-1 1,1-1,-1 0,0 0,0 1,0-1,0 0,-1-1,1 1,-1 0,1-1,-1 1,0-1,0 0,0 0,-1 0,1 0,0-1,-1 1,1-1,-1 0,1 0,-1 0,0-1,1 1,-5-1,-34 0,-1-3,1-1,0-2,-47-13,-3 0,-59-3,-195-4,-155 25,266 3,-2712-1,2725 11,34-1,-342-10,283-1,223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19:45:48.31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0 142,'1201'0,"-1010"-12,-8 0,117-1,248-20,143 35,647-4,-544-40,-599 29,781-3,-632 18,-300-2,904 31,121 31,300-64,-715 4,-401-14,-38 2,-85 8,382-15,-323 9,43-4,326 0,-335 15,392-3,-610-1,0 1,0 0,0 1,0-1,0 1,0 0,0 0,0 1,0-1,0 1,7 4,-10-4,1 1,0-1,-1 1,0 0,0-1,0 1,0 0,0 0,0 0,-1 0,1 1,-1-1,0 0,0 1,0-1,-1 1,1 4,6 28,-4-22,0 1,-1 0,0 0,-1 0,-2 23,0-34,1-1,-1 1,0 0,0-1,0 1,-1-1,1 1,-1-1,0 0,0 0,0 0,0 0,-1 0,1 0,-1 0,0-1,0 1,0-1,0 0,0 0,0 0,0 0,-1-1,1 1,-1-1,1 0,-6 1,-94 22,-2-5,-169 9,-218-22,373-6,-2547-2,1406 3,764 11,-25 1,128 4,-179-8,325-12,-6299 3,6524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19:45:57.88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0 283,'25'2,"-1"1,0 1,0 1,-1 1,0 1,28 12,32 10,-6-9,1-4,1-2,0-5,0-2,100-6,877-5,-558 6,2403-2,-2616 13,-9-1,603-13,-827 4,-1 2,62 14,5 1,-82-15,29 4,80 0,-107-9,-25 2,1-1,0-1,-1-1,1 0,0 0,-1-1,1-1,-1-1,0 0,16-6,-26 7,-1 1,1 0,-1 0,0-1,0 1,0-1,0 0,0 1,0-1,-1 0,1 0,-1 0,0 0,0-1,0 1,-1 0,1 0,0-7,-2-66,-1 50,2 16,0-1,-1 1,-1 0,0 0,0 0,-7-17,8 23,-1 0,0 1,0 0,0-1,-1 1,1 0,-1 0,1 0,-1 1,0-1,0 1,-1-1,1 1,0 0,-1 0,1 0,-1 1,0-1,1 1,-8-1,-66-15,-1 4,0 4,-81 0,89 10,0 3,1 3,-134 32,-191 35,-9-34,303-31,-1437 97,723-102,423-7,-1528 3,1691 13,-3-1,132-16,0-4,-111-24,199 30,-1 0,0-1,0-1,1 1,0-2,-18-9,25 12,0-1,0 0,1 0,-1-1,1 1,0-1,0 1,0-1,1 0,-1 0,1 0,0-1,0 1,0-1,1 1,-1-1,1 1,0-1,0-6,0 4,0 0,0-1,1 1,0-1,1 1,0-1,0 1,0 0,1 0,0-1,5-11,-4 15,-1 0,1 0,0 0,0 0,1 0,-1 1,1 0,0-1,0 1,0 1,0-1,0 1,1-1,-1 1,1 0,0 1,-1-1,9-1,59-11,0 4,96-3,151 14,-125 2,3981-3,-4106-3,101-18,-104 11,117-4,-121 12,119-20,-32 2,210 15,-186 8,499-3,-649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6:54:02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1 928 24575,'-1'-39'0,"2"0"0,1 0 0,2 0 0,2 0 0,16-59 0,-20 93 0,6-23 0,2 1 0,23-47 0,-27 65 0,0-1 0,1 1 0,0 1 0,0-1 0,0 1 0,1 0 0,1 1 0,-1 0 0,1 1 0,16-10 0,-8 6 0,1 0 0,1 0 0,0 2 0,0 1 0,23-7 0,-31 11 0,-1 0 0,1-1 0,-1-1 0,0 1 0,0-2 0,-1 1 0,1-1 0,-1-1 0,0 0 0,-1 0 0,0-1 0,0 0 0,-1 0 0,0 0 0,0-1 0,-1 0 0,0-1 0,-1 0 0,1 1 0,-2-2 0,0 1 0,5-19 0,-4-1 0,-4 21 0,1-1 0,-1 0 0,1 1 0,1-1 0,0 1 0,0 0 0,1 0 0,6-10 0,-9 18 0,1 0 0,-1 0 0,1 0 0,0 0 0,-1 0 0,1 0 0,0 1 0,-1-1 0,1 0 0,0 1 0,0 0 0,0-1 0,0 1 0,-1 0 0,1 0 0,0 0 0,0 0 0,0 0 0,0 1 0,0-1 0,-1 1 0,1-1 0,0 1 0,0-1 0,-1 1 0,1 0 0,0 0 0,-1 0 0,3 1 0,2 2 0,0 0 0,0 0 0,0 0 0,0 0 0,-1 1 0,7 7 0,29 50 0,-102-112 0,51 41 0,0 0 0,-1 0 0,1 1 0,-1 1 0,-1 0 0,0 0 0,-19-8 0,26 13 0,-1 0 0,1 0 0,0 1 0,-1 0 0,0 0 0,1 0 0,-1 0 0,0 1 0,1 0 0,-1 0 0,0 0 0,1 1 0,-1 0 0,1 0 0,-1 1 0,1-1 0,-1 1 0,1 0 0,0 1 0,-7 3 0,-53 37-1365,51-34-5461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19:45:57.88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0 347,'31'3,"-2"0,1 2,-1 1,-1 2,0 0,35 16,39 11,-8-10,2-6,1-1,0-7,0-3,123-6,1075-7,-683 7,2947-2,-3209 16,-11-1,739-16,-1014 4,-1 3,75 18,7 0,-101-18,36 5,98 0,-131-11,-31 3,1-2,0-1,-1-1,1 0,0-1,-1 0,1-2,-1-1,0 0,20-7,-32 9,-2 0,2 1,-2-1,1-1,-1 2,1-2,-1 1,1 0,-1 0,-1-1,2 0,-2 0,0 1,0-2,1 1,-2 1,1-1,0-8,-2-82,-2 62,3 20,0-1,-1 0,-1 1,-1 0,1 0,-9-22,9 30,0-1,0 1,-1 0,1-1,-2 2,2-1,-2 0,1 1,0 0,-1-1,0 2,-1-2,2 2,-1-1,-1 1,1 0,0 0,-1 0,1 1,-10-2,-80-18,-2 5,1 5,-101 0,111 12,-1 4,1 4,-164 39,-235 43,-10-42,371-38,-1763 119,887-125,519-9,-1874 4,2074 16,-4-1,163-20,-1-5,-135-29,243 36,0 1,-1-2,0-1,2 2,-1-4,-22-10,32 15,-1-2,0 0,1 1,-1-2,1 1,1-1,-1 2,0-2,2 0,-2 0,2 0,-1-1,1 1,-1-1,2 1,-1-1,1 1,-1-1,1-8,0 6,0-1,-1-1,2 2,0-2,2 1,-1-1,0 2,0-1,2 1,-1-2,7-14,-5 20,-2-1,2 0,-1 0,1 0,1 0,-1 1,1 1,-1-2,1 1,0 2,0-2,0 1,1 0,-1 0,1 1,0 1,-1-2,11 0,73-15,-1 6,118-4,186 17,-154 3,4885-4,-5039-4,125-21,-128 12,144-4,-149 15,146-25,-39 2,257 19,-228 10,613-4,-797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19:47:50.41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24 71,'72'3,"99"18,49 3,115 11,-230-20,173 5,-221-18,93 16,-48-4,625 20,-414-31,261-7,-272-20,2 2,-1-25,-217 30,0 3,94-3,-63 16,243-10,277 0,-36 3,599-8,-763 19,3842-3,-4243-2,0-2,0-1,36-11,36-5,59 5,223 9,-251 8,-134-1,0 1,0 0,0 0,0 0,0 0,0 1,0 0,-1 0,1 0,-1 1,1-1,-1 1,0 0,0 1,0-1,0 1,-1-1,1 1,-1 0,4 6,6 11,-2-1,0 1,10 27,-9-18,-7-21,0 1,0 0,-1 0,0 0,0 1,-1-1,0 1,-1 0,0 0,-1 0,0 21,-2-29,0-1,0 0,0 0,0 0,0 0,0 0,0 0,-1 0,1 0,-1 0,0 0,1-1,-1 1,0-1,0 1,0-1,0 0,0 0,0 0,-1 0,1 0,-5 1,-55 9,56-10,-128 7,-140-9,81-3,-691-56,857 57,-240-32,-40-4,-198 32,293 11,-3749-4,3796 8,-258 46,408-52,-405 31,131-16,142 7,96-14,-90 6,76-11,-65 13,66-7,-71 2,-137-3,-149 3,-260-44,616 26,-285-4,109 5,89-7,-41-1,45 12,-353-13,-126 1,378 15,228-3,7-1,0 1,0 0,0 1,0 0,-1 1,2 1,-1 0,0 1,-23 10,-112 62,146-73,-1 0,1 1,0-1,0 1,0 0,0 0,1 0,0 0,0 0,0 0,0 1,0-1,1 1,0-1,0 1,0 0,1-1,-1 1,1 0,0 0,1-1,-1 1,2 5,1 14,1 0,1-1,10 25,-13-40,0 0,1 0,0 0,1 0,0-1,0 1,0-1,1 0,0-1,0 1,1-1,0 0,0 0,1-1,-1 0,1 0,0 0,0-1,1 0,-1 0,1-1,0 0,12 2,43 10,0-3,1-3,0-3,90-3,13 2,921 11,-686-19,193-8,-9-1,-179 15,375-6,-391-44,-267 26,168-6,230-1,-31-33,-417 54,639-35,968 43,-857-2,-777 5,1 2,-1 1,0 3,-1 2,47 19,-6-3,-63-21,69 24,-85-28,0 0,-1 1,0 0,0 1,0-1,0 1,-1 1,0-1,7 9,-10-10,-1 0,0 0,0 0,0 1,0-1,-1 1,0-1,0 1,0-1,0 1,-1 0,0 0,0-1,0 1,0 0,-1-1,0 1,0 0,0-1,0 1,-1-1,0 0,0 1,-4 6,-7 11,0-1,-1 0,-23 25,26-33,-5 6,-1 0,-1-1,-1-1,0 0,-2-2,1 0,-2-1,0-2,0 0,-1-1,-1-1,0-1,0-1,-1-2,0 0,0-2,0 0,-29-1,-117 2,-1-8,-272-40,-348-67,316 63,137 34,114 7,-184-4,170 6,-89-19,-43-1,-829 85,964-36,80-7,-168-3,-77-4,53 0,-2812-11,3139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19:47:51.63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1,'662'31,"-548"-20,121-5,-212-6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19:47:53.59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3936 4,'-104'-1,"24"-1,1 3,-136 20,123-6,-154 4,-99-21,124-1,-157 1,-408 5,502 20,-50 1,-415-26,726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19:51:44.49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38 586,'568'-11,"-106"0,1192 8,-972 4,-530 3,0 6,197 40,61 17,555 20,244-73,-887-38,51 1,292 8,-566 11,518 2,-8 1,-352-20,-7 0,100 11,196-10,700-27,-1018 48,858 37,-271-2,-320-13,62 0,782-24,-1338 1,12 0,0 0,0-1,0 0,0 0,19-6,-29 5,1 1,0-1,-1 0,1 0,-1 0,0 0,1-1,-1 1,0-1,-1 0,1 0,0 0,-1 0,0-1,0 1,0 0,0-1,0 0,-1 1,1-1,-1 0,1-4,2-19,0 1,-2-1,-1 0,-1 0,-1-1,-7-37,7 61,0 1,0 0,0-1,-1 1,1 0,-1 0,0 0,0 0,0 0,0 0,0 1,-1-1,1 0,-1 1,1 0,-1 0,0 0,0 0,0 0,0 1,-1-1,1 1,0 0,-1 0,1 0,0 0,-5 0,-13-2,0 0,0 2,-30 1,27 0,-364-9,-69-1,-140-20,2-37,-47-4,-672 3,-2241 71,2144-4,679 14,-60-1,412 0,22 0,27-11,-746-4,319-48,439 22,-639-11,511 30,20 0,370 10,21-2,-1 2,1 2,0 1,-1 1,-70 20,51-8,-107 17,144-30,-41 6,19-3,-50 13,44-11,38-7,1 0,0 0,0 0,0 1,0 1,0-1,-12 7,19-9,1 1,-1-1,1 0,0 1,-1-1,1 0,-1 1,1-1,0 0,0 1,-1-1,1 1,0-1,0 1,-1-1,1 1,0-1,0 1,0-1,0 1,0-1,0 1,0-1,0 1,0-1,0 1,0-1,0 1,0-1,0 1,0-1,1 1,-1-1,0 0,0 1,0-1,1 1,-1-1,0 1,1-1,-1 0,1 1,19 17,-18-17,30 20,0-1,1-1,63 23,111 30,-198-69,37 9,1-1,1-3,-1-1,75 0,194-20,-127 2,317 6,202-11,40-14,-1 74,-144-15,-177-16,364 15,144-28,-825-5,0-4,-1-5,149-39,-227 45,33-8,0 2,0 4,67-4,208-22,-136 10,660-24,-835 49,705-2,-374 5,173-2,-498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9:53:32.9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319 1 24575,'0'55'0,"-11"91"0,8-112 0,1 1 0,2 0 0,4 39 0,1 28 0,-6 240 0,2-342 0,-1 0 0,0 0 0,0 0 0,0 0 0,0 0 0,0 1 0,0-1 0,0 0 0,0 0 0,0 0 0,1 0 0,-1 0 0,0 0 0,0 0 0,0 1 0,0-1 0,0 0 0,1 0 0,-1 0 0,0 0 0,0 0 0,0 0 0,0 0 0,1 0 0,-1 0 0,0 0 0,0 0 0,0 0 0,0 0 0,1 0 0,-1 0 0,0 0 0,0 0 0,0 0 0,0 0 0,0 0 0,1 0 0,-1 0 0,0 0 0,0 0 0,0 0 0,0-1 0,0 1 0,1 0 0,-1 0 0,0 0 0,0 0 0,0 0 0,0 0 0,0-1 0,0 1 0,1 0 0,15-11 0,13-15 0,-22 17 0,1 1 0,0 1 0,16-12 0,-16 14 0,-1-1 0,0 0 0,0 0 0,0 0 0,-1-1 0,9-11 0,89-137 0,-128 183 0,-1-1 0,-2-1 0,-46 35 0,67-55 0,0 0 0,1 0 0,-1 0 0,1 1 0,-7 10 0,10-12 0,-1 0 0,0 0 0,0-1 0,-1 1 0,1-1 0,-1 0 0,0 0 0,0 0 0,-1-1 0,1 1 0,-1-1 0,1 0 0,-8 3 0,11-6 0,-1 1 0,1-1 0,-1 0 0,1 0 0,-1 0 0,0 0 0,1 0 0,-1-1 0,1 1 0,-1 0 0,1-1 0,-1 1 0,1-1 0,-1 1 0,1-1 0,-1 0 0,1 0 0,0 1 0,-1-1 0,1 0 0,0 0 0,0 0 0,0-1 0,0 1 0,0 0 0,0 0 0,0-1 0,-1-1 0,-23-49 0,10 19 0,3 17 0,-2 1 0,0 1 0,-1 0 0,0 0 0,-1 1 0,0 2 0,-37-21 0,-35-27 0,148 140 0,-44-61 0,0 0 0,2-1 0,0-1 0,1-1 0,38 27 0,53 45 0,-137-141 0,17 38 0,-1 1 0,0 0 0,-1 0 0,0 2 0,-1-1 0,0 1 0,-1 1 0,0 1 0,-18-10 0,24 10-1365,6 3-5461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9:53:40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1 234 24575,'75'4'0,"0"4"0,135 30 0,-39-5 0,-112-26 0,0-4 0,87-5 0,-33-1 0,-60 3 0,306-13 0,-329 11 0,48 3 0,-53 0 0,1-1 0,41-4 0,-66 3 0,-1 1 0,0-1 0,0 0 0,0 1 0,0-1 0,0 1 0,0-1 0,0 1 0,0-1 0,-1 0 0,1 1 0,0-1 0,0 1 0,0-1 0,0 1 0,-1-1 0,1 1 0,0-1 0,-1 1 0,1-1 0,0 1 0,-1-1 0,1 1 0,0 0 0,-1-1 0,1 1 0,-1 0 0,1-1 0,-1 1 0,1 0 0,-1-1 0,1 1 0,-1 0 0,-1 0 0,-29-27 0,20 18 0,-140-104 0,58 47 0,89 64 0,1-2 0,-1 1 0,0 0 0,1-1 0,0 1 0,0-1 0,-3-5 0,6 9 0,0 0 0,0 1 0,0-1 0,0 0 0,0 0 0,0 0 0,0 0 0,0 0 0,0 0 0,0 0 0,0 0 0,1 0 0,-1 0 0,0 0 0,0 0 0,0 0 0,0 0 0,0 0 0,0 0 0,0 0 0,0 0 0,1 0 0,-1 0 0,0 0 0,0 0 0,0 0 0,0 0 0,0 0 0,0 0 0,0 0 0,0 0 0,0 0 0,1 0 0,-1 0 0,0 0 0,0 0 0,0 0 0,0 0 0,0 0 0,0 0 0,0-1 0,0 1 0,0 0 0,0 0 0,0 0 0,0 0 0,0 0 0,1 0 0,-1 0 0,0 0 0,0 0 0,0-1 0,0 1 0,0 0 0,0 0 0,0 0 0,0 0 0,0 0 0,22 17 0,-9-5 0,14 11 0,0 1 0,-2 2 0,-1 0 0,27 39 0,-47-60 0,0 0 0,1-1 0,-1 0 0,1 0 0,0 0 0,0 0 0,7 3 0,-8-5 0,0 0 0,0 0 0,-1 1 0,1-1 0,-1 1 0,1 0 0,-1 0 0,0 0 0,0 1 0,0-1 0,-1 1 0,3 3 0,-5-5 0,0-1 0,0 1 0,0-1 0,0 1 0,0-1 0,-1 0 0,1 1 0,0-1 0,-1 0 0,0 1 0,1-1 0,-1 0 0,1 0 0,-1 1 0,0-1 0,0 0 0,0 0 0,0 0 0,0 0 0,0 0 0,0 0 0,0 0 0,0 0 0,-2 0 0,-35 24 0,31-21 0,-84 52 0,68-41 0,-1-2 0,-1-1 0,-39 14 0,34-15 0,-49 27 0,79-38 0,0 0 0,0 0 0,0 0 0,0 0 0,0 0 0,1 0 0,-1 0 0,0 1 0,0-1 0,0 0 0,0 0 0,0 0 0,0 0 0,0 0 0,0 0 0,0 0 0,0 0 0,0 0 0,0 1 0,0-1 0,0 0 0,0 0 0,0 0 0,0 0 0,0 0 0,0 0 0,0 0 0,0 1 0,0-1 0,0 0 0,0 0 0,0 0 0,0 0 0,0 0 0,0 0 0,0 0 0,0 0 0,0 0 0,0 1 0,0-1 0,-1 0 0,1 0 0,0 0 0,0 0 0,0 0 0,0 0 0,0 0 0,0 0 0,0 0 0,0 0 0,0 0 0,-1 0 0,1 0 0,0 0 0,0 0 0,0 0 0,0 0 0,0 0 0,15 0 0,20-7 0,-22 2 0,-1 0 0,0-1 0,-1 0 0,0-1 0,0-1 0,0 1 0,-1-2 0,0 0 0,0 0 0,-1 0 0,-1-1 0,13-18 0,-6 11 0,1 0 0,0 2 0,2 0 0,-1 0 0,25-13 0,-26 17 0,0 3 0,-12 15 0,-5-5 0,0 0 0,0 0 0,0 0 0,0 0 0,0 0 0,0 0 0,0 0 0,-1 0 0,1 0 0,-1-1 0,1 1 0,-4 2 0,-14 12 0,2 0 0,-31 37 0,95-103 0,-44 45 0,0 0 0,0 1 0,-1-1 0,0 0 0,1-1 0,-2 1 0,1 0 0,-1 0 0,0-1 0,0 1 0,0-1 0,-1 1 0,0-1 0,0 1 0,0-1 0,-1 1 0,0-1 0,0 1 0,0-1 0,-2-5 0,0 4 0,-1-1 0,0 1 0,0-1 0,0 1 0,-1 0 0,0 1 0,0-1 0,0 1 0,-1 0 0,0 0 0,0 1 0,-12-8 0,-2-2 0,-33-31 0,37 30 0,-1 0 0,-31-20 0,21 19-1365,17 8-5461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9:59:50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24575,'-1'25'0,"1"-1"0,2 1 0,1 0 0,0 0 0,2-1 0,11 34 0,-12-51 0,0 1 0,1-1 0,0 0 0,0 0 0,0-1 0,1 1 0,0-1 0,1-1 0,8 8 0,70 43 0,-65-44 0,4 3 0,0-1 0,2-2 0,0 0 0,0-1 0,1-2 0,41 9 0,-8-7 0,0-2 0,121 0 0,619-10 0,-781 2 0,-1 1 0,1 1 0,0 0 0,-1 1 0,24 9 0,87 41 0,-122-52 0,1 2 0,0-1 0,-1 1 0,1 0 0,-1 1 0,0 0 0,-1 0 0,1 1 0,-1-1 0,0 1 0,-1 0 0,1 1 0,-1 0 0,0 0 0,-1 0 0,0 0 0,0 1 0,0-1 0,3 12 0,-5-13 0,0 0 0,0-1 0,0 0 0,1 1 0,0-1 0,0 0 0,0 0 0,0 0 0,1-1 0,0 1 0,0-1 0,0 0 0,1 0 0,0-1 0,5 4 0,-6-5 0,1 0 0,0 0 0,0-1 0,0 1 0,0-1 0,0-1 0,0 1 0,0-1 0,0 0 0,0 0 0,0 0 0,0-1 0,0 1 0,0-1 0,0-1 0,0 1 0,8-4 0,-6 2 0,-1 0 0,1 0 0,-1 0 0,0-1 0,0 0 0,0 0 0,-1-1 0,1 1 0,-1-1 0,0 0 0,-1-1 0,1 1 0,5-9 0,0-5 0,0 0 0,-1-1 0,7-21 0,-8 19 0,-5 14 0,0 0 0,1 1 0,1 0 0,-1-1 0,1 1 0,0 1 0,1-1 0,0 1 0,0 0 0,0 0 0,0 1 0,10-7 0,-3 4 0,1 1 0,0 0 0,0 1 0,0 0 0,28-7 0,20-9 0,-50 17 0,0 0 0,0 1 0,1 0 0,-1 1 0,23-3 0,315 6 0,-325 1 0,247 22 0,98 1 0,-225-23 0,95-4 0,-225 2 0,0-1 0,0-1 0,1 0 0,-2-1 0,1 0 0,0-1 0,-1-1 0,0-1 0,-1 1 0,17-12 0,-21 11 0,-1 1 0,0-2 0,0 1 0,-1-1 0,0 0 0,0-1 0,-1 1 0,0-1 0,-1 0 0,1-1 0,-2 0 0,1 0 0,-2 0 0,1 0 0,2-14 0,1-4-1365,-1 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20:00:01.25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0 174,'96'0,"8"-2,0 4,159 25,93 21,-290-41,256 23,-120-22,-18-1,906 29,-955-36,410-14,93 3,-391 13,107-20,-119 12,-207 6,-10-3,-16-6,-4 6,0 1,0-1,-1 0,1 1,0-1,-1 1,0 0,-4-3,-70-48,-2 4,-166-75,229 118,0 1,0 1,0 0,0 1,-1 1,-17 0,-101 7,32 0,-564 13,-44-10,415-11,-2071 3,2362 0,-1 0,1 0,-1 0,1-1,0 0,-1 0,-8-4,-4-5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20:00:06.248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0 210,'4824'0,"-4821"0,0 0,0 0,0 0,0 0,0 0,0-1,0 1,0-1,0 0,0 0,-1 0,1 0,0-1,0 1,-1-1,1 1,-1-1,1 0,-1 0,3-3,-3 1,0-1,0 1,0-1,-1 1,1-1,-1 0,0 1,0-1,-1 0,0 0,0 0,0-6,0 8,0 0,0 0,0 0,0 0,-1 1,1-1,-1 0,1 0,-1 0,0 1,0-1,-1 0,1 1,0-1,-1 1,1 0,-1-1,0 1,0 0,0 0,0 0,0 0,-1 0,1 1,-3-3,-3 2,0-1,0 1,0 0,0 1,0 0,0 0,0 1,-8 1,-215 12,10 1,-1084-13,616-2,346-11,-25 1,-266 11,474-12,10 0,-27 1,-30-1,-34 13,213-1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6:54:07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625 717 24575,'-2'-15'0,"-1"-1"0,-1 1 0,0 0 0,-12-28 0,16 42 0,-1 0 0,-9-24 0,0 0 0,-18-28 0,24 46 0,-1 0 0,0 1 0,0-1 0,0 1 0,-1 0 0,0 0 0,0 1 0,-1 0 0,0 0 0,0 0 0,-11-5 0,10 7 0,-29-14 0,1 0 0,1-2 0,-63-46 0,88 57 0,1 0 0,1 0 0,0-1 0,0 0 0,0 0 0,1-1 0,1 0 0,0-1 0,0 1 0,1-1 0,0 0 0,1 0 0,0-1 0,1 1 0,0-1 0,1 0 0,-2-20 0,4 25 0,0 1 0,0-1 0,0 1 0,1-1 0,0 1 0,0-1 0,0 1 0,1-1 0,0 1 0,0 0 0,5-9 0,-6 13 0,1 1 0,-1-1 0,0 0 0,0 1 0,1 0 0,-1-1 0,1 1 0,-1 0 0,1 0 0,-1 0 0,1 0 0,0 0 0,0 0 0,-1 0 0,1 1 0,0-1 0,2 0 0,-1 1 0,1 0 0,-1 0 0,0 0 0,0 0 0,1 0 0,-1 1 0,0 0 0,0 0 0,0 0 0,0 0 0,0 0 0,0 0 0,4 3 0,9 4 0,-11-6 0,0 0 0,-1 0 0,1 0 0,-1 1 0,0 0 0,1 0 0,-1 0 0,0 0 0,-1 0 0,1 1 0,6 7 0,-10-10 0,0 0 0,0-1 0,0 1 0,0 0 0,0-1 0,0 1 0,0 0 0,0-1 0,0 1 0,0-1 0,-1 1 0,1 0 0,0-1 0,0 1 0,-1 0 0,1-1 0,0 1 0,-1-1 0,1 1 0,0-1 0,-1 1 0,1-1 0,-1 1 0,1-1 0,-1 1 0,1-1 0,-1 0 0,1 1 0,-1-1 0,1 0 0,-1 1 0,0-1 0,1 0 0,-1 0 0,1 0 0,-1 1 0,0-1 0,1 0 0,-1 0 0,0 0 0,0 0 0,-33 4 0,32-4 0,-5 0 0,-1 0 0,1-1 0,-1 0 0,1-1 0,-1 1 0,1-1 0,0-1 0,0 1 0,0-1 0,-13-7 0,-14-6 0,32 15 1,0 0 0,0 0 0,0 0 0,-1 0 0,1 1 0,0-1 0,-1 1 0,1 0 0,0 0 0,-1 0 0,1 0 0,0 0-1,-1 0 1,1 0 0,0 1 0,0-1 0,-1 1 0,1 0 0,0 0 0,0 0 0,0 0 0,0 0 0,0 0 0,0 0 0,0 1 0,0-1 0,0 1 0,0-1-1,1 1 1,-3 3 0,-3 5-21,1 0 0,0 1 0,1-1 0,0 1 0,-4 13-1,-11 23-1252,11-33-5553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20:00:01.25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0 174,'96'0,"8"-2,0 4,159 25,93 21,-290-41,256 23,-120-22,-18-1,906 29,-955-36,410-14,93 3,-391 13,107-20,-119 12,-207 6,-10-3,-16-6,-4 6,0 1,0-1,-1 0,1 1,0-1,-1 1,0 0,-4-3,-70-48,-2 4,-166-75,229 118,0 1,0 1,0 0,0 1,-1 1,-17 0,-101 7,32 0,-564 13,-44-10,415-11,-2071 3,2362 0,-1 0,1 0,-1 0,1-1,0 0,-1 0,-8-4,-4-5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20:00:01.25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0 174,'96'0,"8"-2,0 4,159 25,93 21,-290-41,256 23,-120-22,-18-1,906 29,-955-36,410-14,93 3,-391 13,107-20,-119 12,-207 6,-10-3,-16-6,-4 6,0 1,0-1,-1 0,1 1,0-1,-1 1,0 0,-4-3,-70-48,-2 4,-166-75,229 118,0 1,0 1,0 0,0 1,-1 1,-17 0,-101 7,32 0,-564 13,-44-10,415-11,-2071 3,2362 0,-1 0,1 0,-1 0,1-1,0 0,-1 0,-8-4,-4-5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6:54:10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139 840 24575,'-1'-7'0,"-1"0"0,0 0 0,0 0 0,-1 0 0,0 0 0,0 0 0,-1 1 0,-4-7 0,-5-11 0,-20-35 0,20 36 0,0 0 0,-14-37 0,24 54 0,1 0 0,1 0 0,-1 0 0,1-1 0,0 1 0,0-1 0,1 1 0,0-1 0,0 1 0,0-1 0,1 1 0,0-1 0,0 1 0,1 0 0,2-7 0,0 6 0,1 0 0,-1 0 0,1 0 0,1 1 0,-1-1 0,1 1 0,0 1 0,0-1 0,11-6 0,67-38 0,-75 45 0,9-4 0,0 0 0,0-1 0,-1-2 0,16-12 0,-28 19 0,0 0 0,0 0 0,-1 0 0,1-1 0,-1 1 0,0-1 0,-1 0 0,0 0 0,0-1 0,0 1 0,-1-1 0,0 1 0,0-1 0,0 0 0,1-13 0,-2-7 0,-1 17 0,0 0 0,0 0 0,2 0 0,-1 0 0,6-17 0,-7 25 0,1 1 0,0-1 0,-1 1 0,1 0 0,0-1 0,0 1 0,0 0 0,0 0 0,0 0 0,0 0 0,0 0 0,0 0 0,0 0 0,1 0 0,-1 0 0,0 0 0,1 1 0,0-2 0,1 2 0,-1 0 0,0-1 0,0 1 0,1 0 0,-1 0 0,0 0 0,1 1 0,-1-1 0,0 0 0,0 1 0,1 0 0,-1-1 0,0 1 0,0 0 0,3 2 0,19 10 0,0 0 0,-1 2 0,-1 1 0,0 1 0,-1 1 0,-1 0 0,-1 2 0,23 29 0,-38-40 0,-17-18 0,-18-18 0,8 1 0,-1 2 0,-1 0 0,-1 2 0,-54-36 0,48 33 0,-4-2 0,34 26 0,0 1 0,0-1 0,0 1 0,-1-1 0,1 1 0,0 0 0,0-1 0,0 1 0,0 0 0,-1 1 0,1-1 0,0 0 0,0 1 0,0-1 0,0 1 0,-1-1 0,1 1 0,0 0 0,-2 2 0,-11 6 18,2 1 0,-1 0 0,1 1 0,1 1 0,0 0 0,-16 22 0,11-15-763,-33 32-1,31-36-6080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6:56:54.2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24575,'554'7'0,"-5"42"0,-410-28 0,581 62 0,-482-81 0,79 4 0,-236 0 0,153 30 0,-173-24 0,1-2 0,84 1 0,127-12 0,-123-2 0,47 0 0,336 10 0,-259 30 0,-176-20 0,152 7 0,235 1 0,88 1 0,-415-40 0,-7 0 0,28-5 0,-116 11 0,2-4 0,-45 7 0,0 1 0,32-2 0,438 6 85,-233 1-1535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6:56:55.4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24575,'3'148'0,"30"208"0,-19-215 0,-8 259 0,-9-215 0,3-126 0,-16 115 0,10-122-682,0 102-1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6:56:59.0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154 0 24575,'18'3'0,"0"0"0,0 1 0,-1 0 0,0 2 0,0 0 0,0 1 0,0 0 0,16 12 0,25 9 0,-39-20 0,466 207 0,-159-73 0,-158-46 0,-94-50 0,-21-11 0,11 2 0,4 4 0,106 46 0,-41-27 0,62 24 0,-165-75 0,-10-2 0,0 0 0,35 18 0,-23-10 0,60 22 0,-54-24 0,36 19 0,-28-15 0,-37-15 0,-1 1 0,1 0 0,-1 1 0,15 8 0,-23-12 0,0 0 0,1 1 0,-1-1 0,1 1 0,-1-1 0,0 1 0,1-1 0,-1 1 0,0-1 0,1 1 0,-1-1 0,0 1 0,0-1 0,0 1 0,0-1 0,1 1 0,-1-1 0,0 1 0,0 0 0,0-1 0,0 1 0,0-1 0,0 1 0,-1-1 0,1 1 0,0 0 0,0-1 0,0 1 0,0-1 0,-1 1 0,1-1 0,0 1 0,0-1 0,-1 1 0,1-1 0,0 1 0,-1-1 0,1 0 0,-1 1 0,1-1 0,-1 1 0,1-1 0,-1 0 0,1 1 0,-1-1 0,1 0 0,-1 0 0,1 0 0,-1 1 0,1-1 0,-2 0 0,-31 16 0,30-14 0,-96 30 0,68-23 0,-54 22 0,5 10 0,41-20 0,0-2 0,-48 15 0,-293 96 0,316-104 0,1 3 0,1 3 0,1 2 0,-68 51 0,-84 48 0,-13 1 0,83-64 0,88-46 0,-90 53 0,104-52 0,-2-2 0,-1-1 0,-48 15 0,30-17 0,14-3 0,0-3 0,-70 12 0,116-26 0,0 1 0,0-1 0,-1 1 0,1-1 0,0 0 0,0 0 0,-1 0 0,1 0 0,0-1 0,0 1 0,0 0 0,-1-1 0,1 0 0,0 1 0,0-1 0,0 0 0,0 0 0,0 0 0,0 0 0,0 0 0,1-1 0,-1 1 0,0-1 0,1 1 0,-1-1 0,1 1 0,-1-1 0,1 0 0,0 0 0,0 0 0,-1 0 0,1 0 0,1 0 0,-1 0 0,0 0 0,0 0 0,1 0 0,0-1 0,-1 1 0,1 0 0,0 0 0,0 0 0,0-1 0,0-2 0,2-12 0,0-1 0,1 1 0,1 0 0,9-27 0,-8 27 0,17-53 0,27-107 0,-39 136 0,-5 19 0,0 0 0,-1 0 0,0-28 0,-2 33 44,0 0 0,6-27 0,3-12-1541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16:35.5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0 436 24575,'44'0'0,"515"17"0,36-3 0,-104-8 0,834 13 0,-863-22 0,-238 1 0,243 5 0,-427 1 0,-1 3 0,60 16 0,-27-5 0,93 19 0,1-8 0,204 11 0,-358-39 0,0-1 0,0 0 0,0-1 0,0 0 0,15-4 0,-24 4 0,0 0 0,0 0 0,-1 0 0,1 0 0,0-1 0,-1 1 0,1-1 0,-1 0 0,0 1 0,1-1 0,-1 0 0,0-1 0,0 1 0,0 0 0,0 0 0,-1-1 0,1 1 0,-1-1 0,1 0 0,-1 1 0,0-1 0,0 0 0,0 0 0,0 0 0,0-4 0,3-25 0,-2-1 0,-3-44 0,0-2 0,2 51 0,1-37 0,17-107 0,-12 108 0,-4 30 0,-2 70 0,-2 854 0,-1-1038 0,9-218 0,-2 331 0,14-45 0,-12 54 0,-1 0 0,-1-1 0,2-49 0,-8 52 0,0 18 0,0 0 0,1 0 0,0 0 0,0 0 0,0 0 0,1 1 0,-1-1 0,2 0 0,-1 0 0,3-8 0,-3 14 0,0-1 0,0 0 0,1 1 0,-1-1 0,0 1 0,0-1 0,0 1 0,1-1 0,-1 1 0,0 0 0,1 0 0,-1-1 0,0 1 0,0 0 0,1 0 0,-1 1 0,0-1 0,1 0 0,-1 0 0,0 0 0,0 1 0,1-1 0,-1 1 0,0-1 0,0 1 0,0 0 0,1-1 0,-1 1 0,0 0 0,0 0 0,1 1 0,41 30 0,-38-28 0,89 75 0,127 97 0,-165-134 0,-39-28 0,0 0 0,2-2 0,-1 0 0,36 16 0,-33-19 0,-1 1 0,0 1 0,0 1 0,34 27 0,64 67 0,-95-84 0,-22-21 0,0 0 0,1 0 0,-1 1 0,0-1 0,0 0 0,0 1 0,0-1 0,0 1 0,0-1 0,0 1 0,-1-1 0,1 1 0,0-1 0,-1 1 0,1 0 0,-1 0 0,0-1 0,1 1 0,-1 0 0,0-1 0,0 1 0,0 0 0,-1 3 0,0-2 0,-1 0 0,1 0 0,0 0 0,-1-1 0,0 1 0,0 0 0,0-1 0,0 1 0,0-1 0,0 0 0,-1 0 0,-3 3 0,-11 6 0,0-1 0,0 0 0,-29 10 0,31-14 0,-54 27 0,-63 25 0,19-27 0,82-24 0,1 1 0,0 2 0,-44 19 0,31-7 0,15-10 0,1 2 0,1 1 0,1 2 0,-28 21 0,51-36 0,0 0 0,0 0 0,0-1 0,0 1 0,-1-1 0,1 0 0,0 1 0,-1-1 0,1 0 0,-1 0 0,1-1 0,-4 2 0,5-2 0,0-1 0,0 1 0,0 0 0,0 0 0,0-1 0,0 1 0,0 0 0,0-1 0,0 1 0,0-1 0,0 1 0,0-1 0,1 0 0,-1 1 0,0-1 0,0 0 0,1 0 0,-1 1 0,0-1 0,1 0 0,-1 0 0,1 0 0,-1 0 0,1 0 0,-1 0 0,1 0 0,0 0 0,0 0 0,-1 0 0,1 0 0,0 0 0,0 0 0,0 0 0,0-2 0,-1-16 0,1-1 0,0 0 0,2 1 0,0-1 0,1 1 0,1 0 0,1 0 0,1 0 0,9-23 0,-6 18 0,-1 0 0,-1 0 0,-1-1 0,-2 0 0,3-29 0,-2-15 0,28-137 0,-30 192 0,-3 10 0,1 0 0,0 1 0,0-1 0,0 0 0,0 1 0,0 0 0,1-1 0,0 1 0,3-6 0,-4 9 0,0-1 0,0 1 0,0-1 0,0 0 0,0 1 0,0 0 0,0-1 0,0 1 0,0 0 0,0 0 0,0-1 0,0 1 0,0 0 0,1 0 0,-1 0 0,0 0 0,0 0 0,0 1 0,0-1 0,0 0 0,0 0 0,0 1 0,0-1 0,0 1 0,0-1 0,0 1 0,0-1 0,0 1 0,0-1 0,0 1 0,0 0 0,0 0 0,-1 0 0,1-1 0,0 1 0,0 2 0,72 54 0,131 82 0,-188-130 0,0-1 0,0 0 0,1-1 0,0-1 0,33 7 0,-49-13 0,0 0 0,1 0 0,-1 1 0,1-1 0,-1 0 0,0 1 0,1-1 0,-1 1 0,0-1 0,1 1 0,-1-1 0,0 1 0,0 0 0,0 0 0,1-1 0,-1 1 0,0 0 0,0 0 0,0 0 0,0 1 0,-1-1 0,1 0 0,0 0 0,1 2 0,-2-1 0,-1-1 0,1 1 0,0-1 0,0 1 0,-1-1 0,1 0 0,-1 1 0,1-1 0,-1 0 0,0 1 0,0-1 0,1 0 0,-1 1 0,0-1 0,0 0 0,0 0 0,0 0 0,-3 2 0,-9 7 0,0 0 0,-1 0 0,-16 7 0,22-12 0,-41 19 0,0-1 0,-86 26 0,133-48 0,0 0 0,0 0 0,0 0 0,0 0 0,0-1 0,0 1 0,0-1 0,0 0 0,0 1 0,0-1 0,0 0 0,0 0 0,0 0 0,0 0 0,0-1 0,-1 1 0,1-1 0,0 1 0,0-1 0,1 0 0,-1 1 0,0-1 0,0 0 0,0 0 0,0-1 0,1 1 0,-1 0 0,0 0 0,1-1 0,-1 1 0,1-1 0,0 0 0,-1 1 0,1-1 0,0 0 0,0 0 0,0 1 0,0-1 0,1 0 0,-1 0 0,0 0 0,1 0 0,-1 0 0,1 0 0,0-3 0,-1-3 0,1 0 0,-1 0 0,2 0 0,-1 1 0,1-1 0,1 0 0,-1 0 0,1 1 0,0-1 0,1 1 0,5-10 0,4-9 0,0 0 0,-2-1 0,11-45 0,-24 136 0,-7-34-227,-2 0-1,-1-1 1,-1 0-1,-2-1 1,-22 31-1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2.png"/><Relationship Id="rId4" Type="http://schemas.openxmlformats.org/officeDocument/2006/relationships/customXml" Target="../ink/ink6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2.png"/><Relationship Id="rId18" Type="http://schemas.openxmlformats.org/officeDocument/2006/relationships/customXml" Target="../ink/ink17.xml"/><Relationship Id="rId3" Type="http://schemas.openxmlformats.org/officeDocument/2006/relationships/image" Target="../media/image16.png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customXml" Target="../ink/ink14.xml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customXml" Target="../ink/ink13.xml"/><Relationship Id="rId19" Type="http://schemas.openxmlformats.org/officeDocument/2006/relationships/image" Target="../media/image25.png"/><Relationship Id="rId4" Type="http://schemas.openxmlformats.org/officeDocument/2006/relationships/customXml" Target="../ink/ink10.xml"/><Relationship Id="rId9" Type="http://schemas.openxmlformats.org/officeDocument/2006/relationships/image" Target="../media/image20.png"/><Relationship Id="rId1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24.xml"/><Relationship Id="rId18" Type="http://schemas.openxmlformats.org/officeDocument/2006/relationships/image" Target="../media/image34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31.png"/><Relationship Id="rId17" Type="http://schemas.openxmlformats.org/officeDocument/2006/relationships/customXml" Target="../ink/ink26.xml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22.xml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27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customXml" Target="../ink/ink28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29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customXml" Target="../ink/ink30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7.png"/><Relationship Id="rId7" Type="http://schemas.openxmlformats.org/officeDocument/2006/relationships/customXml" Target="../ink/ink3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31.xml"/><Relationship Id="rId10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customXml" Target="../ink/ink3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image" Target="../media/image17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5" Type="http://schemas.openxmlformats.org/officeDocument/2006/relationships/image" Target="../media/image43.png"/><Relationship Id="rId4" Type="http://schemas.openxmlformats.org/officeDocument/2006/relationships/customXml" Target="../ink/ink34.xml"/><Relationship Id="rId9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customXml" Target="../ink/ink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customXml" Target="../ink/ink37.xm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customXml" Target="../ink/ink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40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41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05200" y="3008031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OOP Conclusion, UML, Java file I/O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AC3B2-F6F7-821A-4B30-2756E3BBA100}"/>
              </a:ext>
            </a:extLst>
          </p:cNvPr>
          <p:cNvSpPr txBox="1"/>
          <p:nvPr/>
        </p:nvSpPr>
        <p:spPr>
          <a:xfrm>
            <a:off x="76200" y="38100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can use a </a:t>
            </a:r>
            <a:r>
              <a:rPr lang="en-US" sz="2800" b="1" dirty="0"/>
              <a:t>UML Class Diagram </a:t>
            </a:r>
            <a:r>
              <a:rPr lang="en-US" sz="2800" dirty="0"/>
              <a:t>to visualize the architecture of our Java classes</a:t>
            </a:r>
          </a:p>
        </p:txBody>
      </p:sp>
      <p:pic>
        <p:nvPicPr>
          <p:cNvPr id="3074" name="Picture 2" descr="UML Class Diagram Relationships | EdrawMax">
            <a:extLst>
              <a:ext uri="{FF2B5EF4-FFF2-40B4-BE49-F238E27FC236}">
                <a16:creationId xmlns:a16="http://schemas.microsoft.com/office/drawing/2014/main" id="{92E70483-F77F-CF03-BA3F-0504F713C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6707836" cy="425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B26317-EE39-D042-3C14-ED3C2FADC4F2}"/>
              </a:ext>
            </a:extLst>
          </p:cNvPr>
          <p:cNvSpPr txBox="1"/>
          <p:nvPr/>
        </p:nvSpPr>
        <p:spPr>
          <a:xfrm>
            <a:off x="7559040" y="1638300"/>
            <a:ext cx="43281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Each Java class is a box.</a:t>
            </a:r>
          </a:p>
          <a:p>
            <a:endParaRPr lang="en-US" sz="2800" dirty="0"/>
          </a:p>
          <a:p>
            <a:r>
              <a:rPr lang="en-US" sz="2800" dirty="0"/>
              <a:t>Each box has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name of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operations/methods of the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759B09-0002-3BD2-DDBF-A10C47BA4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025" y="6100325"/>
            <a:ext cx="5040143" cy="5815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4A8872-E14A-9F24-BC9A-986A4A8B10E9}"/>
              </a:ext>
            </a:extLst>
          </p:cNvPr>
          <p:cNvSpPr txBox="1"/>
          <p:nvPr/>
        </p:nvSpPr>
        <p:spPr>
          <a:xfrm>
            <a:off x="3975036" y="5476063"/>
            <a:ext cx="587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Method (+),       One argument,   Returns nothing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F0EDC22-E001-356D-C7C6-28C0B597AF29}"/>
                  </a:ext>
                </a:extLst>
              </p14:cNvPr>
              <p14:cNvContentPartPr/>
              <p14:nvPr/>
            </p14:nvContentPartPr>
            <p14:xfrm>
              <a:off x="4561950" y="5790255"/>
              <a:ext cx="245520" cy="334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F0EDC22-E001-356D-C7C6-28C0B597AF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52950" y="5781615"/>
                <a:ext cx="2631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406799-6DB9-ADCE-E449-2E29DD78F413}"/>
                  </a:ext>
                </a:extLst>
              </p14:cNvPr>
              <p14:cNvContentPartPr/>
              <p14:nvPr/>
            </p14:nvContentPartPr>
            <p14:xfrm>
              <a:off x="7023270" y="5818695"/>
              <a:ext cx="225360" cy="258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406799-6DB9-ADCE-E449-2E29DD78F4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14270" y="5810055"/>
                <a:ext cx="2430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52C5BA-821D-99A6-A2FC-6E215B42BC6E}"/>
                  </a:ext>
                </a:extLst>
              </p14:cNvPr>
              <p14:cNvContentPartPr/>
              <p14:nvPr/>
            </p14:nvContentPartPr>
            <p14:xfrm>
              <a:off x="8722110" y="5831295"/>
              <a:ext cx="222120" cy="302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52C5BA-821D-99A6-A2FC-6E215B42BC6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13470" y="5822295"/>
                <a:ext cx="239760" cy="3204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AFF38E-9F60-018D-1C8E-189304BD64F8}"/>
              </a:ext>
            </a:extLst>
          </p:cNvPr>
          <p:cNvSpPr txBox="1"/>
          <p:nvPr/>
        </p:nvSpPr>
        <p:spPr>
          <a:xfrm>
            <a:off x="636761" y="5581220"/>
            <a:ext cx="1691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   =  public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=  private</a:t>
            </a:r>
          </a:p>
          <a:p>
            <a:r>
              <a:rPr lang="en-US" b="1" dirty="0"/>
              <a:t>#  = protected</a:t>
            </a:r>
          </a:p>
        </p:txBody>
      </p:sp>
    </p:spTree>
    <p:extLst>
      <p:ext uri="{BB962C8B-B14F-4D97-AF65-F5344CB8AC3E}">
        <p14:creationId xmlns:p14="http://schemas.microsoft.com/office/powerpoint/2010/main" val="401641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4098" name="Picture 2" descr="Inheritance Class Diagram - Software Ideas Modeler">
            <a:extLst>
              <a:ext uri="{FF2B5EF4-FFF2-40B4-BE49-F238E27FC236}">
                <a16:creationId xmlns:a16="http://schemas.microsoft.com/office/drawing/2014/main" id="{1950558C-DBCB-27E2-9A7D-2E707DC3F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75247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0AB71-883A-83BE-D602-BC92B9E6F3A2}"/>
              </a:ext>
            </a:extLst>
          </p:cNvPr>
          <p:cNvSpPr txBox="1"/>
          <p:nvPr/>
        </p:nvSpPr>
        <p:spPr>
          <a:xfrm>
            <a:off x="7010400" y="2890391"/>
            <a:ext cx="5385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Inheritance</a:t>
            </a:r>
            <a:r>
              <a:rPr lang="en-US" sz="3200" dirty="0"/>
              <a:t> is indicated by an open arrow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2BF253-772A-2842-350C-6CF85E2D06D0}"/>
              </a:ext>
            </a:extLst>
          </p:cNvPr>
          <p:cNvGrpSpPr/>
          <p:nvPr/>
        </p:nvGrpSpPr>
        <p:grpSpPr>
          <a:xfrm>
            <a:off x="7391190" y="4171695"/>
            <a:ext cx="3656520" cy="832680"/>
            <a:chOff x="7391190" y="4171695"/>
            <a:chExt cx="3656520" cy="83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27A936F-EE62-2477-1DCC-DA394F142B3E}"/>
                    </a:ext>
                  </a:extLst>
                </p14:cNvPr>
                <p14:cNvContentPartPr/>
                <p14:nvPr/>
              </p14:nvContentPartPr>
              <p14:xfrm>
                <a:off x="7391190" y="4485975"/>
                <a:ext cx="2660400" cy="133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27A936F-EE62-2477-1DCC-DA394F142B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55190" y="4449975"/>
                  <a:ext cx="27320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6A7C482-BB30-A0CB-17A0-C5E20F8A0C99}"/>
                    </a:ext>
                  </a:extLst>
                </p14:cNvPr>
                <p14:cNvContentPartPr/>
                <p14:nvPr/>
              </p14:nvContentPartPr>
              <p14:xfrm>
                <a:off x="10134390" y="4219215"/>
                <a:ext cx="20160" cy="601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6A7C482-BB30-A0CB-17A0-C5E20F8A0C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98390" y="4183215"/>
                  <a:ext cx="9180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5950BC8-8C47-2E2D-BA3B-7006E928A28D}"/>
                    </a:ext>
                  </a:extLst>
                </p14:cNvPr>
                <p14:cNvContentPartPr/>
                <p14:nvPr/>
              </p14:nvContentPartPr>
              <p14:xfrm>
                <a:off x="10107390" y="4171695"/>
                <a:ext cx="940320" cy="832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5950BC8-8C47-2E2D-BA3B-7006E928A2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71750" y="4135695"/>
                  <a:ext cx="1011960" cy="90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7014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15A0F0-BFEC-ACEF-7954-3962E98A2577}"/>
              </a:ext>
            </a:extLst>
          </p:cNvPr>
          <p:cNvSpPr/>
          <p:nvPr/>
        </p:nvSpPr>
        <p:spPr>
          <a:xfrm>
            <a:off x="533400" y="685800"/>
            <a:ext cx="2590800" cy="39624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13A060-4271-F45F-3AF9-52D9F702F2D5}"/>
              </a:ext>
            </a:extLst>
          </p:cNvPr>
          <p:cNvCxnSpPr>
            <a:cxnSpLocks/>
          </p:cNvCxnSpPr>
          <p:nvPr/>
        </p:nvCxnSpPr>
        <p:spPr>
          <a:xfrm>
            <a:off x="533400" y="1143000"/>
            <a:ext cx="25908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64715F-9829-FB60-6FF4-5910B74A3AF5}"/>
              </a:ext>
            </a:extLst>
          </p:cNvPr>
          <p:cNvCxnSpPr>
            <a:cxnSpLocks/>
          </p:cNvCxnSpPr>
          <p:nvPr/>
        </p:nvCxnSpPr>
        <p:spPr>
          <a:xfrm>
            <a:off x="533400" y="2667000"/>
            <a:ext cx="25908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F960DF8-0BEC-6C59-D9FB-C679F413903C}"/>
              </a:ext>
            </a:extLst>
          </p:cNvPr>
          <p:cNvSpPr/>
          <p:nvPr/>
        </p:nvSpPr>
        <p:spPr>
          <a:xfrm>
            <a:off x="5334000" y="685800"/>
            <a:ext cx="2590800" cy="39624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7DBBF8-DD8A-0CDD-FBEF-843FAE2B10C3}"/>
              </a:ext>
            </a:extLst>
          </p:cNvPr>
          <p:cNvCxnSpPr>
            <a:cxnSpLocks/>
          </p:cNvCxnSpPr>
          <p:nvPr/>
        </p:nvCxnSpPr>
        <p:spPr>
          <a:xfrm>
            <a:off x="5334000" y="1143000"/>
            <a:ext cx="25908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E7486A-D512-16DC-F0F9-9B75A39D237F}"/>
              </a:ext>
            </a:extLst>
          </p:cNvPr>
          <p:cNvCxnSpPr>
            <a:cxnSpLocks/>
          </p:cNvCxnSpPr>
          <p:nvPr/>
        </p:nvCxnSpPr>
        <p:spPr>
          <a:xfrm>
            <a:off x="5334000" y="2667000"/>
            <a:ext cx="25908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1B10F16-626B-6BC5-8780-8A54A3CE05D4}"/>
              </a:ext>
            </a:extLst>
          </p:cNvPr>
          <p:cNvSpPr txBox="1"/>
          <p:nvPr/>
        </p:nvSpPr>
        <p:spPr>
          <a:xfrm>
            <a:off x="5959986" y="7297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PokerHand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242684-9844-8729-9AB1-D6B568612116}"/>
              </a:ext>
            </a:extLst>
          </p:cNvPr>
          <p:cNvSpPr txBox="1"/>
          <p:nvPr/>
        </p:nvSpPr>
        <p:spPr>
          <a:xfrm>
            <a:off x="1447800" y="7011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2017E1-C1A1-F751-138A-FA02B822B9CB}"/>
              </a:ext>
            </a:extLst>
          </p:cNvPr>
          <p:cNvCxnSpPr/>
          <p:nvPr/>
        </p:nvCxnSpPr>
        <p:spPr>
          <a:xfrm>
            <a:off x="3124200" y="2362200"/>
            <a:ext cx="2209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AD51494-3397-1DF1-8D53-50E7E35ED047}"/>
              </a:ext>
            </a:extLst>
          </p:cNvPr>
          <p:cNvSpPr txBox="1"/>
          <p:nvPr/>
        </p:nvSpPr>
        <p:spPr>
          <a:xfrm>
            <a:off x="529653" y="4947683"/>
            <a:ext cx="10860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association</a:t>
            </a:r>
            <a:r>
              <a:rPr lang="en-US" sz="2800" dirty="0"/>
              <a:t> is created when a class is referenced from another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3D28F3-D116-5F4D-832E-55161757AF2E}"/>
              </a:ext>
            </a:extLst>
          </p:cNvPr>
          <p:cNvCxnSpPr/>
          <p:nvPr/>
        </p:nvCxnSpPr>
        <p:spPr>
          <a:xfrm>
            <a:off x="9011067" y="1981200"/>
            <a:ext cx="251559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51259B-FBF6-CA8C-C1BF-28B4797A70F0}"/>
              </a:ext>
            </a:extLst>
          </p:cNvPr>
          <p:cNvSpPr txBox="1"/>
          <p:nvPr/>
        </p:nvSpPr>
        <p:spPr>
          <a:xfrm>
            <a:off x="8862069" y="2297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Indicated by a normal line</a:t>
            </a:r>
          </a:p>
        </p:txBody>
      </p:sp>
      <p:sp>
        <p:nvSpPr>
          <p:cNvPr id="4096" name="TextBox 4095">
            <a:extLst>
              <a:ext uri="{FF2B5EF4-FFF2-40B4-BE49-F238E27FC236}">
                <a16:creationId xmlns:a16="http://schemas.microsoft.com/office/drawing/2014/main" id="{C8D2A7E2-523B-8E5D-A48C-88293BA9E91A}"/>
              </a:ext>
            </a:extLst>
          </p:cNvPr>
          <p:cNvSpPr txBox="1"/>
          <p:nvPr/>
        </p:nvSpPr>
        <p:spPr>
          <a:xfrm>
            <a:off x="9038392" y="3208246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by a normal arrow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97" name="Ink 4096">
                <a:extLst>
                  <a:ext uri="{FF2B5EF4-FFF2-40B4-BE49-F238E27FC236}">
                    <a16:creationId xmlns:a16="http://schemas.microsoft.com/office/drawing/2014/main" id="{FD3BE27A-F17B-FB3E-6CD9-BD9CB5B86F67}"/>
                  </a:ext>
                </a:extLst>
              </p14:cNvPr>
              <p14:cNvContentPartPr/>
              <p14:nvPr/>
            </p14:nvContentPartPr>
            <p14:xfrm>
              <a:off x="9096150" y="3709815"/>
              <a:ext cx="2241720" cy="401760"/>
            </p14:xfrm>
          </p:contentPart>
        </mc:Choice>
        <mc:Fallback xmlns="">
          <p:pic>
            <p:nvPicPr>
              <p:cNvPr id="4097" name="Ink 4096">
                <a:extLst>
                  <a:ext uri="{FF2B5EF4-FFF2-40B4-BE49-F238E27FC236}">
                    <a16:creationId xmlns:a16="http://schemas.microsoft.com/office/drawing/2014/main" id="{FD3BE27A-F17B-FB3E-6CD9-BD9CB5B86F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60150" y="3673815"/>
                <a:ext cx="2313360" cy="47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38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5122" name="Picture 2" descr="How to show abstract class containing other classes in Java UML class  diagrams? - Stack Overflow">
            <a:extLst>
              <a:ext uri="{FF2B5EF4-FFF2-40B4-BE49-F238E27FC236}">
                <a16:creationId xmlns:a16="http://schemas.microsoft.com/office/drawing/2014/main" id="{8A12E6BD-9FEF-A460-BEF9-FEF53F8F2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36"/>
          <a:stretch/>
        </p:blipFill>
        <p:spPr bwMode="auto">
          <a:xfrm>
            <a:off x="19050" y="1847672"/>
            <a:ext cx="851877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E3B6340F-A9FE-2826-4975-BA92DB630672}"/>
              </a:ext>
            </a:extLst>
          </p:cNvPr>
          <p:cNvSpPr/>
          <p:nvPr/>
        </p:nvSpPr>
        <p:spPr>
          <a:xfrm rot="2809572">
            <a:off x="2045209" y="1497922"/>
            <a:ext cx="685800" cy="838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087139E-B98C-B054-DCE0-542E6EB15EC3}"/>
              </a:ext>
            </a:extLst>
          </p:cNvPr>
          <p:cNvSpPr/>
          <p:nvPr/>
        </p:nvSpPr>
        <p:spPr>
          <a:xfrm rot="2809572">
            <a:off x="6693410" y="1428572"/>
            <a:ext cx="685800" cy="838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A3251-9FB1-5B0C-DC95-6F12C8A88C6A}"/>
              </a:ext>
            </a:extLst>
          </p:cNvPr>
          <p:cNvSpPr txBox="1"/>
          <p:nvPr/>
        </p:nvSpPr>
        <p:spPr>
          <a:xfrm>
            <a:off x="8247648" y="1328738"/>
            <a:ext cx="375134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classes are indicated by </a:t>
            </a:r>
          </a:p>
          <a:p>
            <a:endParaRPr lang="en-US" dirty="0"/>
          </a:p>
          <a:p>
            <a:r>
              <a:rPr lang="en-US" sz="4000" b="1" dirty="0"/>
              <a:t>&lt;&lt; Abstract &gt;&gt;</a:t>
            </a:r>
          </a:p>
        </p:txBody>
      </p:sp>
    </p:spTree>
    <p:extLst>
      <p:ext uri="{BB962C8B-B14F-4D97-AF65-F5344CB8AC3E}">
        <p14:creationId xmlns:p14="http://schemas.microsoft.com/office/powerpoint/2010/main" val="40637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E7FABC-70FE-E9EF-18C9-FD4D7D938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57200"/>
            <a:ext cx="6505575" cy="4829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E72255-8970-229C-B62A-2DC7776259D1}"/>
              </a:ext>
            </a:extLst>
          </p:cNvPr>
          <p:cNvSpPr txBox="1"/>
          <p:nvPr/>
        </p:nvSpPr>
        <p:spPr>
          <a:xfrm>
            <a:off x="7355804" y="533400"/>
            <a:ext cx="38811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Interfaces are indicated by </a:t>
            </a:r>
          </a:p>
          <a:p>
            <a:endParaRPr lang="en-US" sz="2400" dirty="0"/>
          </a:p>
          <a:p>
            <a:r>
              <a:rPr lang="en-US" sz="4000" b="1" dirty="0"/>
              <a:t>&lt;&lt;interface&gt;&gt;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F03B1-001B-120C-3954-2DE8B597EDEF}"/>
              </a:ext>
            </a:extLst>
          </p:cNvPr>
          <p:cNvSpPr txBox="1"/>
          <p:nvPr/>
        </p:nvSpPr>
        <p:spPr>
          <a:xfrm>
            <a:off x="7374854" y="3048000"/>
            <a:ext cx="3881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Implementing an interface is a </a:t>
            </a:r>
            <a:r>
              <a:rPr lang="en-US" sz="2400" b="1" dirty="0"/>
              <a:t>realization</a:t>
            </a:r>
            <a:r>
              <a:rPr lang="en-US" sz="2400" dirty="0"/>
              <a:t> relationship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F2B1CF-449E-7DB2-43F7-CE9EF4853A0D}"/>
                  </a:ext>
                </a:extLst>
              </p14:cNvPr>
              <p14:cNvContentPartPr/>
              <p14:nvPr/>
            </p14:nvContentPartPr>
            <p14:xfrm>
              <a:off x="7143510" y="4866855"/>
              <a:ext cx="117720" cy="18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F2B1CF-449E-7DB2-43F7-CE9EF4853A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7510" y="4830855"/>
                <a:ext cx="1893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688B715-FE0D-79A6-CDA4-6B5DCD36A18E}"/>
                  </a:ext>
                </a:extLst>
              </p14:cNvPr>
              <p14:cNvContentPartPr/>
              <p14:nvPr/>
            </p14:nvContentPartPr>
            <p14:xfrm>
              <a:off x="7619790" y="4914735"/>
              <a:ext cx="2314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688B715-FE0D-79A6-CDA4-6B5DCD36A1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83790" y="4878735"/>
                <a:ext cx="3031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D6E1078-C910-52C6-43C0-F3675A466CD3}"/>
              </a:ext>
            </a:extLst>
          </p:cNvPr>
          <p:cNvGrpSpPr/>
          <p:nvPr/>
        </p:nvGrpSpPr>
        <p:grpSpPr>
          <a:xfrm>
            <a:off x="8229270" y="4628895"/>
            <a:ext cx="3404520" cy="896400"/>
            <a:chOff x="8229270" y="4628895"/>
            <a:chExt cx="3404520" cy="89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CC3ED6-37A2-CE8D-4963-C6B054AF36A0}"/>
                    </a:ext>
                  </a:extLst>
                </p14:cNvPr>
                <p14:cNvContentPartPr/>
                <p14:nvPr/>
              </p14:nvContentPartPr>
              <p14:xfrm>
                <a:off x="8229270" y="4923735"/>
                <a:ext cx="290160" cy="10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CC3ED6-37A2-CE8D-4963-C6B054AF36A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93270" y="4887735"/>
                  <a:ext cx="361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D69BD31-4A78-0BF1-5E0D-D1BA7F4C6C37}"/>
                    </a:ext>
                  </a:extLst>
                </p14:cNvPr>
                <p14:cNvContentPartPr/>
                <p14:nvPr/>
              </p14:nvContentPartPr>
              <p14:xfrm>
                <a:off x="8867550" y="4914735"/>
                <a:ext cx="23400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D69BD31-4A78-0BF1-5E0D-D1BA7F4C6C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31550" y="4878735"/>
                  <a:ext cx="305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E217522-B67D-3F3A-47EA-23B793D69456}"/>
                    </a:ext>
                  </a:extLst>
                </p14:cNvPr>
                <p14:cNvContentPartPr/>
                <p14:nvPr/>
              </p14:nvContentPartPr>
              <p14:xfrm>
                <a:off x="9429510" y="4924095"/>
                <a:ext cx="2685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E217522-B67D-3F3A-47EA-23B793D6945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93510" y="4888095"/>
                  <a:ext cx="340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51E6DBB-08DD-C80B-C867-6284E95C121A}"/>
                    </a:ext>
                  </a:extLst>
                </p14:cNvPr>
                <p14:cNvContentPartPr/>
                <p14:nvPr/>
              </p14:nvContentPartPr>
              <p14:xfrm>
                <a:off x="10038990" y="4924095"/>
                <a:ext cx="19944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51E6DBB-08DD-C80B-C867-6284E95C12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02990" y="4888095"/>
                  <a:ext cx="271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D6B7F8B-E580-7A05-0015-1F51D013CB2A}"/>
                    </a:ext>
                  </a:extLst>
                </p14:cNvPr>
                <p14:cNvContentPartPr/>
                <p14:nvPr/>
              </p14:nvContentPartPr>
              <p14:xfrm>
                <a:off x="10591590" y="4943175"/>
                <a:ext cx="33372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D6B7F8B-E580-7A05-0015-1F51D013CB2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55590" y="4907175"/>
                  <a:ext cx="405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D3F7497-918F-54E3-C353-E97E1FEF1BFC}"/>
                    </a:ext>
                  </a:extLst>
                </p14:cNvPr>
                <p14:cNvContentPartPr/>
                <p14:nvPr/>
              </p14:nvContentPartPr>
              <p14:xfrm>
                <a:off x="11028990" y="4657335"/>
                <a:ext cx="22680" cy="552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D3F7497-918F-54E3-C353-E97E1FEF1B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92990" y="4621335"/>
                  <a:ext cx="9432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E59F839-48EA-830A-56EF-0AC2076F977B}"/>
                    </a:ext>
                  </a:extLst>
                </p14:cNvPr>
                <p14:cNvContentPartPr/>
                <p14:nvPr/>
              </p14:nvContentPartPr>
              <p14:xfrm>
                <a:off x="11077230" y="4628895"/>
                <a:ext cx="556560" cy="896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E59F839-48EA-830A-56EF-0AC2076F97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041230" y="4592895"/>
                  <a:ext cx="628200" cy="96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6557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651E5-E65F-FDCF-571E-0E16B3509E1F}"/>
              </a:ext>
            </a:extLst>
          </p:cNvPr>
          <p:cNvSpPr/>
          <p:nvPr/>
        </p:nvSpPr>
        <p:spPr>
          <a:xfrm>
            <a:off x="4343400" y="228600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F8B30-09C2-517A-1F44-80B30975295D}"/>
              </a:ext>
            </a:extLst>
          </p:cNvPr>
          <p:cNvSpPr/>
          <p:nvPr/>
        </p:nvSpPr>
        <p:spPr>
          <a:xfrm>
            <a:off x="4343400" y="1234592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277CF5-93CD-6414-C9F6-581B86DBC8B9}"/>
              </a:ext>
            </a:extLst>
          </p:cNvPr>
          <p:cNvSpPr/>
          <p:nvPr/>
        </p:nvSpPr>
        <p:spPr>
          <a:xfrm>
            <a:off x="263529" y="390602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BCF676-88B2-E162-0374-5E88B828BF95}"/>
              </a:ext>
            </a:extLst>
          </p:cNvPr>
          <p:cNvSpPr/>
          <p:nvPr/>
        </p:nvSpPr>
        <p:spPr>
          <a:xfrm>
            <a:off x="263529" y="491202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8D6A64-B05F-75A7-F5E6-61FEB5EAA7AC}"/>
              </a:ext>
            </a:extLst>
          </p:cNvPr>
          <p:cNvSpPr/>
          <p:nvPr/>
        </p:nvSpPr>
        <p:spPr>
          <a:xfrm>
            <a:off x="4225929" y="3873944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A6A19-800D-0154-F03B-A8502AD7C756}"/>
              </a:ext>
            </a:extLst>
          </p:cNvPr>
          <p:cNvSpPr/>
          <p:nvPr/>
        </p:nvSpPr>
        <p:spPr>
          <a:xfrm>
            <a:off x="4225929" y="4879936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4B74CE-5FA6-8E98-8D5A-346DE841D0B0}"/>
              </a:ext>
            </a:extLst>
          </p:cNvPr>
          <p:cNvSpPr/>
          <p:nvPr/>
        </p:nvSpPr>
        <p:spPr>
          <a:xfrm>
            <a:off x="8915400" y="1691185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48255D-C6CD-A952-83C2-6BFCF8284040}"/>
              </a:ext>
            </a:extLst>
          </p:cNvPr>
          <p:cNvSpPr/>
          <p:nvPr/>
        </p:nvSpPr>
        <p:spPr>
          <a:xfrm>
            <a:off x="8915400" y="2697177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67E72-D640-EF29-5F3A-64E68A52E88A}"/>
              </a:ext>
            </a:extLst>
          </p:cNvPr>
          <p:cNvSpPr/>
          <p:nvPr/>
        </p:nvSpPr>
        <p:spPr>
          <a:xfrm>
            <a:off x="8991600" y="5258900"/>
            <a:ext cx="2438400" cy="583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C214CE-4DCC-0D52-ACF4-79DA24ECFD5A}"/>
              </a:ext>
            </a:extLst>
          </p:cNvPr>
          <p:cNvSpPr/>
          <p:nvPr/>
        </p:nvSpPr>
        <p:spPr>
          <a:xfrm>
            <a:off x="8987589" y="5849786"/>
            <a:ext cx="2438400" cy="529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DEC6D-A5E9-FE94-7BAF-428D921C9FF3}"/>
              </a:ext>
            </a:extLst>
          </p:cNvPr>
          <p:cNvSpPr txBox="1"/>
          <p:nvPr/>
        </p:nvSpPr>
        <p:spPr>
          <a:xfrm>
            <a:off x="5136399" y="-9127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6629F5-E4E5-3FF4-D174-625EB5FD4151}"/>
              </a:ext>
            </a:extLst>
          </p:cNvPr>
          <p:cNvSpPr txBox="1"/>
          <p:nvPr/>
        </p:nvSpPr>
        <p:spPr>
          <a:xfrm>
            <a:off x="10386" y="354226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Salesperson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5CEDD6-5A2B-CA63-130C-22955E37A095}"/>
              </a:ext>
            </a:extLst>
          </p:cNvPr>
          <p:cNvSpPr txBox="1"/>
          <p:nvPr/>
        </p:nvSpPr>
        <p:spPr>
          <a:xfrm>
            <a:off x="4106458" y="354226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Accountant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566C73-B596-17E0-9407-A3DE429C8CB6}"/>
              </a:ext>
            </a:extLst>
          </p:cNvPr>
          <p:cNvSpPr txBox="1"/>
          <p:nvPr/>
        </p:nvSpPr>
        <p:spPr>
          <a:xfrm>
            <a:off x="8915400" y="136546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5D04FB-216E-2213-0B90-A636B20EAF53}"/>
              </a:ext>
            </a:extLst>
          </p:cNvPr>
          <p:cNvSpPr txBox="1"/>
          <p:nvPr/>
        </p:nvSpPr>
        <p:spPr>
          <a:xfrm>
            <a:off x="8182268" y="489634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ProgrammerIntern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855107-71F8-04AF-ED5D-9D01F3CD2922}"/>
              </a:ext>
            </a:extLst>
          </p:cNvPr>
          <p:cNvSpPr txBox="1"/>
          <p:nvPr/>
        </p:nvSpPr>
        <p:spPr>
          <a:xfrm>
            <a:off x="4320131" y="254254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#name (String)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#emp_id (int)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#salary (int)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EFEA1D-A447-CE4C-F1BD-65DEFD5AFC56}"/>
              </a:ext>
            </a:extLst>
          </p:cNvPr>
          <p:cNvSpPr txBox="1"/>
          <p:nvPr/>
        </p:nvSpPr>
        <p:spPr>
          <a:xfrm>
            <a:off x="4312110" y="1203238"/>
            <a:ext cx="1838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E1B46D-9A72-1BBF-77AA-2817ED787D6A}"/>
              </a:ext>
            </a:extLst>
          </p:cNvPr>
          <p:cNvSpPr txBox="1"/>
          <p:nvPr/>
        </p:nvSpPr>
        <p:spPr>
          <a:xfrm>
            <a:off x="263529" y="3944422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commission  (int)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AE3C91-1C4A-7CD9-74EE-FB31F614630C}"/>
              </a:ext>
            </a:extLst>
          </p:cNvPr>
          <p:cNvSpPr txBox="1"/>
          <p:nvPr/>
        </p:nvSpPr>
        <p:spPr>
          <a:xfrm>
            <a:off x="263528" y="496692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getCommission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D5F9A0-DEBB-7D5F-E094-C625FCC008D4}"/>
              </a:ext>
            </a:extLst>
          </p:cNvPr>
          <p:cNvSpPr txBox="1"/>
          <p:nvPr/>
        </p:nvSpPr>
        <p:spPr>
          <a:xfrm>
            <a:off x="4225930" y="387279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cpa_grade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(char)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8A2A6A-E925-ABB2-CAE6-820F4BA9430B}"/>
              </a:ext>
            </a:extLst>
          </p:cNvPr>
          <p:cNvSpPr txBox="1"/>
          <p:nvPr/>
        </p:nvSpPr>
        <p:spPr>
          <a:xfrm>
            <a:off x="4225929" y="4895294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getCpaGrade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92CD8A-0D70-0DC4-FA44-22DB4246A651}"/>
              </a:ext>
            </a:extLst>
          </p:cNvPr>
          <p:cNvSpPr txBox="1"/>
          <p:nvPr/>
        </p:nvSpPr>
        <p:spPr>
          <a:xfrm>
            <a:off x="8925684" y="1729579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-language  (String)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DDEF27-2CD2-1770-5169-E83FCECEA8F3}"/>
              </a:ext>
            </a:extLst>
          </p:cNvPr>
          <p:cNvSpPr txBox="1"/>
          <p:nvPr/>
        </p:nvSpPr>
        <p:spPr>
          <a:xfrm>
            <a:off x="8925683" y="2752081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1AE43B-ACE2-FCEA-5D9D-4F9830EBC229}"/>
              </a:ext>
            </a:extLst>
          </p:cNvPr>
          <p:cNvSpPr txBox="1"/>
          <p:nvPr/>
        </p:nvSpPr>
        <p:spPr>
          <a:xfrm>
            <a:off x="9000254" y="5292103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-school  (String)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D58D20-567F-E9A1-E46F-4096573A4D85}"/>
              </a:ext>
            </a:extLst>
          </p:cNvPr>
          <p:cNvSpPr txBox="1"/>
          <p:nvPr/>
        </p:nvSpPr>
        <p:spPr>
          <a:xfrm>
            <a:off x="9000254" y="586383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5568245-E175-85D6-3326-B759107A9129}"/>
                  </a:ext>
                </a:extLst>
              </p14:cNvPr>
              <p14:cNvContentPartPr/>
              <p14:nvPr/>
            </p14:nvContentPartPr>
            <p14:xfrm>
              <a:off x="1657110" y="3235335"/>
              <a:ext cx="1608840" cy="5648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5568245-E175-85D6-3326-B759107A91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9110" y="3217695"/>
                <a:ext cx="164448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E5B67E6-4F34-55F4-C441-42B410ED03E0}"/>
                  </a:ext>
                </a:extLst>
              </p14:cNvPr>
              <p14:cNvContentPartPr/>
              <p14:nvPr/>
            </p14:nvContentPartPr>
            <p14:xfrm>
              <a:off x="5285550" y="2142735"/>
              <a:ext cx="353160" cy="325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E5B67E6-4F34-55F4-C441-42B410ED03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67550" y="2124735"/>
                <a:ext cx="38880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C6A4CD6-9CA1-B61B-85CE-FA2DED067B45}"/>
                  </a:ext>
                </a:extLst>
              </p14:cNvPr>
              <p14:cNvContentPartPr/>
              <p14:nvPr/>
            </p14:nvContentPartPr>
            <p14:xfrm>
              <a:off x="5254590" y="2133375"/>
              <a:ext cx="730800" cy="411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C6A4CD6-9CA1-B61B-85CE-FA2DED067B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36590" y="2115375"/>
                <a:ext cx="76644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88E058A-B53C-DA83-C08E-C3F59293CFB5}"/>
                  </a:ext>
                </a:extLst>
              </p14:cNvPr>
              <p14:cNvContentPartPr/>
              <p14:nvPr/>
            </p14:nvContentPartPr>
            <p14:xfrm>
              <a:off x="5561310" y="2552415"/>
              <a:ext cx="21600" cy="1285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88E058A-B53C-DA83-C08E-C3F59293CF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43670" y="2534415"/>
                <a:ext cx="57240" cy="13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7027F7C-DC06-ED82-87A2-FE7BBBED3EBE}"/>
                  </a:ext>
                </a:extLst>
              </p14:cNvPr>
              <p14:cNvContentPartPr/>
              <p14:nvPr/>
            </p14:nvContentPartPr>
            <p14:xfrm>
              <a:off x="3266670" y="3218415"/>
              <a:ext cx="2285280" cy="59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7027F7C-DC06-ED82-87A2-FE7BBBED3E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48670" y="3200775"/>
                <a:ext cx="23209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742085E-FE3C-4398-8524-894FCADC4670}"/>
                  </a:ext>
                </a:extLst>
              </p14:cNvPr>
              <p14:cNvContentPartPr/>
              <p14:nvPr/>
            </p14:nvContentPartPr>
            <p14:xfrm>
              <a:off x="5600550" y="2428575"/>
              <a:ext cx="3286440" cy="804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742085E-FE3C-4398-8524-894FCADC46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82910" y="2410575"/>
                <a:ext cx="3322080" cy="8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E8558AF-9C64-BFED-0FBB-75CB23E88E85}"/>
                  </a:ext>
                </a:extLst>
              </p14:cNvPr>
              <p14:cNvContentPartPr/>
              <p14:nvPr/>
            </p14:nvContentPartPr>
            <p14:xfrm>
              <a:off x="10221510" y="3609375"/>
              <a:ext cx="665640" cy="382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E8558AF-9C64-BFED-0FBB-75CB23E88E8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203510" y="3591735"/>
                <a:ext cx="70128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E21B01-9DD3-8BCA-5EE9-12026BC567BC}"/>
                  </a:ext>
                </a:extLst>
              </p14:cNvPr>
              <p14:cNvContentPartPr/>
              <p14:nvPr/>
            </p14:nvContentPartPr>
            <p14:xfrm>
              <a:off x="10487910" y="4000335"/>
              <a:ext cx="37800" cy="1237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E21B01-9DD3-8BCA-5EE9-12026BC567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69910" y="3982335"/>
                <a:ext cx="73440" cy="1272960"/>
              </a:xfrm>
              <a:prstGeom prst="rect">
                <a:avLst/>
              </a:prstGeom>
            </p:spPr>
          </p:pic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DFF2C8E-F8AC-F749-2D84-78CB14423824}"/>
              </a:ext>
            </a:extLst>
          </p:cNvPr>
          <p:cNvSpPr txBox="1"/>
          <p:nvPr/>
        </p:nvSpPr>
        <p:spPr>
          <a:xfrm>
            <a:off x="213701" y="228600"/>
            <a:ext cx="342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Basic UML Example</a:t>
            </a:r>
          </a:p>
        </p:txBody>
      </p:sp>
    </p:spTree>
    <p:extLst>
      <p:ext uri="{BB962C8B-B14F-4D97-AF65-F5344CB8AC3E}">
        <p14:creationId xmlns:p14="http://schemas.microsoft.com/office/powerpoint/2010/main" val="17178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Reading</a:t>
            </a:r>
            <a:r>
              <a:rPr lang="en-US" sz="2400" dirty="0"/>
              <a:t> in a file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65434-B8BA-FB42-D7D6-65F5AA0D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378801" cy="438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EA20C-9719-349E-A9ED-D98AC72D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85209"/>
            <a:ext cx="4739640" cy="1045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237DC-5BB9-C0B3-87A6-F6760A7A2D58}"/>
              </a:ext>
            </a:extLst>
          </p:cNvPr>
          <p:cNvSpPr txBox="1"/>
          <p:nvPr/>
        </p:nvSpPr>
        <p:spPr>
          <a:xfrm>
            <a:off x="8686800" y="483728"/>
            <a:ext cx="29718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Opening a reading a file must be done inside of a try/catch statement</a:t>
            </a:r>
          </a:p>
        </p:txBody>
      </p:sp>
    </p:spTree>
    <p:extLst>
      <p:ext uri="{BB962C8B-B14F-4D97-AF65-F5344CB8AC3E}">
        <p14:creationId xmlns:p14="http://schemas.microsoft.com/office/powerpoint/2010/main" val="32818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Reading</a:t>
            </a:r>
            <a:r>
              <a:rPr lang="en-US" sz="2400" dirty="0"/>
              <a:t> in a file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65434-B8BA-FB42-D7D6-65F5AA0D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378801" cy="438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EA20C-9719-349E-A9ED-D98AC72D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85209"/>
            <a:ext cx="4739640" cy="1045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237DC-5BB9-C0B3-87A6-F6760A7A2D58}"/>
              </a:ext>
            </a:extLst>
          </p:cNvPr>
          <p:cNvSpPr txBox="1"/>
          <p:nvPr/>
        </p:nvSpPr>
        <p:spPr>
          <a:xfrm>
            <a:off x="8686800" y="483728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Open a file with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sz="2400" dirty="0"/>
              <a:t> library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45CDFC-E92A-A913-C4AB-773666ED4667}"/>
                  </a:ext>
                </a:extLst>
              </p14:cNvPr>
              <p14:cNvContentPartPr/>
              <p14:nvPr/>
            </p14:nvContentPartPr>
            <p14:xfrm>
              <a:off x="2157781" y="1483758"/>
              <a:ext cx="2098440" cy="128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45CDFC-E92A-A913-C4AB-773666ED46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4141" y="1375758"/>
                <a:ext cx="2206080" cy="3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813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Reading</a:t>
            </a:r>
            <a:r>
              <a:rPr lang="en-US" sz="2400" dirty="0"/>
              <a:t> in a file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65434-B8BA-FB42-D7D6-65F5AA0D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378801" cy="438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EA20C-9719-349E-A9ED-D98AC72D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85209"/>
            <a:ext cx="4739640" cy="1045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237DC-5BB9-C0B3-87A6-F6760A7A2D58}"/>
              </a:ext>
            </a:extLst>
          </p:cNvPr>
          <p:cNvSpPr txBox="1"/>
          <p:nvPr/>
        </p:nvSpPr>
        <p:spPr>
          <a:xfrm>
            <a:off x="8686800" y="483728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Open a file with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sz="2400" dirty="0"/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9B3AA-D7D1-96ED-C6B3-B9EACF3475C2}"/>
              </a:ext>
            </a:extLst>
          </p:cNvPr>
          <p:cNvSpPr txBox="1"/>
          <p:nvPr/>
        </p:nvSpPr>
        <p:spPr>
          <a:xfrm>
            <a:off x="8305800" y="1794785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contents of file with Scanner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4994EF-5BCE-9C75-0E2A-FE649CB30B7D}"/>
                  </a:ext>
                </a:extLst>
              </p14:cNvPr>
              <p14:cNvContentPartPr/>
              <p14:nvPr/>
            </p14:nvContentPartPr>
            <p14:xfrm>
              <a:off x="1165621" y="2070918"/>
              <a:ext cx="4999680" cy="161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4994EF-5BCE-9C75-0E2A-FE649CB30B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1621" y="1963278"/>
                <a:ext cx="5107320" cy="3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200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Reading</a:t>
            </a:r>
            <a:r>
              <a:rPr lang="en-US" sz="2400" dirty="0"/>
              <a:t> in a file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65434-B8BA-FB42-D7D6-65F5AA0D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378801" cy="438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EA20C-9719-349E-A9ED-D98AC72D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85209"/>
            <a:ext cx="4739640" cy="1045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237DC-5BB9-C0B3-87A6-F6760A7A2D58}"/>
              </a:ext>
            </a:extLst>
          </p:cNvPr>
          <p:cNvSpPr txBox="1"/>
          <p:nvPr/>
        </p:nvSpPr>
        <p:spPr>
          <a:xfrm>
            <a:off x="8686800" y="483728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Open a file with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sz="2400" dirty="0"/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9B3AA-D7D1-96ED-C6B3-B9EACF3475C2}"/>
              </a:ext>
            </a:extLst>
          </p:cNvPr>
          <p:cNvSpPr txBox="1"/>
          <p:nvPr/>
        </p:nvSpPr>
        <p:spPr>
          <a:xfrm>
            <a:off x="8305800" y="1794785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contents of file with Scanner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38C1C5-E807-73B6-9C6F-1DB1E962127D}"/>
                  </a:ext>
                </a:extLst>
              </p14:cNvPr>
              <p14:cNvContentPartPr/>
              <p14:nvPr/>
            </p14:nvContentPartPr>
            <p14:xfrm>
              <a:off x="1115221" y="2632518"/>
              <a:ext cx="2720160" cy="187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38C1C5-E807-73B6-9C6F-1DB1E96212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1221" y="2524518"/>
                <a:ext cx="2827800" cy="4032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372919B-AF67-4D3F-B590-A8F8A42398C3}"/>
              </a:ext>
            </a:extLst>
          </p:cNvPr>
          <p:cNvSpPr txBox="1"/>
          <p:nvPr/>
        </p:nvSpPr>
        <p:spPr>
          <a:xfrm>
            <a:off x="8549270" y="2897042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headers of csv file (discard them)</a:t>
            </a:r>
          </a:p>
        </p:txBody>
      </p:sp>
    </p:spTree>
    <p:extLst>
      <p:ext uri="{BB962C8B-B14F-4D97-AF65-F5344CB8AC3E}">
        <p14:creationId xmlns:p14="http://schemas.microsoft.com/office/powerpoint/2010/main" val="171978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64BF4-6069-F4DD-469C-9B107CA421BC}"/>
              </a:ext>
            </a:extLst>
          </p:cNvPr>
          <p:cNvSpPr txBox="1"/>
          <p:nvPr/>
        </p:nvSpPr>
        <p:spPr>
          <a:xfrm>
            <a:off x="76200" y="76200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30C79-CA28-F555-10AD-781718DF58DF}"/>
              </a:ext>
            </a:extLst>
          </p:cNvPr>
          <p:cNvSpPr txBox="1"/>
          <p:nvPr/>
        </p:nvSpPr>
        <p:spPr>
          <a:xfrm>
            <a:off x="1143000" y="1828800"/>
            <a:ext cx="85378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 1 due </a:t>
            </a:r>
            <a:r>
              <a:rPr lang="en-US" sz="2400" b="1" dirty="0"/>
              <a:t>MONDAY </a:t>
            </a:r>
            <a:r>
              <a:rPr lang="en-US" sz="2400" dirty="0"/>
              <a:t>at 11:59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worked with a partner, make sure you clearly indicate that in your submission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Reading</a:t>
            </a:r>
            <a:r>
              <a:rPr lang="en-US" sz="2400" dirty="0"/>
              <a:t> in a file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65434-B8BA-FB42-D7D6-65F5AA0D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378801" cy="438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EA20C-9719-349E-A9ED-D98AC72D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85209"/>
            <a:ext cx="4739640" cy="1045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237DC-5BB9-C0B3-87A6-F6760A7A2D58}"/>
              </a:ext>
            </a:extLst>
          </p:cNvPr>
          <p:cNvSpPr txBox="1"/>
          <p:nvPr/>
        </p:nvSpPr>
        <p:spPr>
          <a:xfrm>
            <a:off x="8686800" y="483728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Open a file with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sz="2400" dirty="0"/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9B3AA-D7D1-96ED-C6B3-B9EACF3475C2}"/>
              </a:ext>
            </a:extLst>
          </p:cNvPr>
          <p:cNvSpPr txBox="1"/>
          <p:nvPr/>
        </p:nvSpPr>
        <p:spPr>
          <a:xfrm>
            <a:off x="8305800" y="1794785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contents of file with Scanner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38C1C5-E807-73B6-9C6F-1DB1E962127D}"/>
                  </a:ext>
                </a:extLst>
              </p14:cNvPr>
              <p14:cNvContentPartPr/>
              <p14:nvPr/>
            </p14:nvContentPartPr>
            <p14:xfrm>
              <a:off x="1219200" y="3233297"/>
              <a:ext cx="3337928" cy="230156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38C1C5-E807-73B6-9C6F-1DB1E96212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5206" y="3125243"/>
                <a:ext cx="3445557" cy="445905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372919B-AF67-4D3F-B590-A8F8A42398C3}"/>
              </a:ext>
            </a:extLst>
          </p:cNvPr>
          <p:cNvSpPr txBox="1"/>
          <p:nvPr/>
        </p:nvSpPr>
        <p:spPr>
          <a:xfrm>
            <a:off x="8549270" y="2897042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headers of csv file (discard them)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8BE0E-ADF3-8E65-FC4E-0EC7EA2ED327}"/>
              </a:ext>
            </a:extLst>
          </p:cNvPr>
          <p:cNvSpPr txBox="1"/>
          <p:nvPr/>
        </p:nvSpPr>
        <p:spPr>
          <a:xfrm>
            <a:off x="8562553" y="3919449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Iterate through each line of file</a:t>
            </a:r>
          </a:p>
        </p:txBody>
      </p:sp>
    </p:spTree>
    <p:extLst>
      <p:ext uri="{BB962C8B-B14F-4D97-AF65-F5344CB8AC3E}">
        <p14:creationId xmlns:p14="http://schemas.microsoft.com/office/powerpoint/2010/main" val="2128035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Reading</a:t>
            </a:r>
            <a:r>
              <a:rPr lang="en-US" sz="2400" dirty="0"/>
              <a:t> in a file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65434-B8BA-FB42-D7D6-65F5AA0D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378801" cy="438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EA20C-9719-349E-A9ED-D98AC72D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85209"/>
            <a:ext cx="4739640" cy="1045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237DC-5BB9-C0B3-87A6-F6760A7A2D58}"/>
              </a:ext>
            </a:extLst>
          </p:cNvPr>
          <p:cNvSpPr txBox="1"/>
          <p:nvPr/>
        </p:nvSpPr>
        <p:spPr>
          <a:xfrm>
            <a:off x="8686800" y="483728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Open a file with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sz="2400" dirty="0"/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9B3AA-D7D1-96ED-C6B3-B9EACF3475C2}"/>
              </a:ext>
            </a:extLst>
          </p:cNvPr>
          <p:cNvSpPr txBox="1"/>
          <p:nvPr/>
        </p:nvSpPr>
        <p:spPr>
          <a:xfrm>
            <a:off x="8305800" y="1794785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contents of file with Scanner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2919B-AF67-4D3F-B590-A8F8A42398C3}"/>
              </a:ext>
            </a:extLst>
          </p:cNvPr>
          <p:cNvSpPr txBox="1"/>
          <p:nvPr/>
        </p:nvSpPr>
        <p:spPr>
          <a:xfrm>
            <a:off x="8549270" y="2897042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headers of csv file (discard them)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8BE0E-ADF3-8E65-FC4E-0EC7EA2ED327}"/>
              </a:ext>
            </a:extLst>
          </p:cNvPr>
          <p:cNvSpPr txBox="1"/>
          <p:nvPr/>
        </p:nvSpPr>
        <p:spPr>
          <a:xfrm>
            <a:off x="8562553" y="3919449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Iterate through each line of file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CBCAE5-A499-FE19-5F3B-41C65646A975}"/>
                  </a:ext>
                </a:extLst>
              </p14:cNvPr>
              <p14:cNvContentPartPr/>
              <p14:nvPr/>
            </p14:nvContentPartPr>
            <p14:xfrm>
              <a:off x="2306821" y="3598398"/>
              <a:ext cx="4754520" cy="479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CBCAE5-A499-FE19-5F3B-41C65646A9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2821" y="3490398"/>
                <a:ext cx="486216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A197547-C155-110F-7AAA-F92309515B95}"/>
                  </a:ext>
                </a:extLst>
              </p14:cNvPr>
              <p14:cNvContentPartPr/>
              <p14:nvPr/>
            </p14:nvContentPartPr>
            <p14:xfrm>
              <a:off x="5511181" y="3891798"/>
              <a:ext cx="372600" cy="17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A197547-C155-110F-7AAA-F92309515B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57181" y="3784158"/>
                <a:ext cx="4802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9D2B097-EDE3-260F-C900-CA5C9AD444AB}"/>
                  </a:ext>
                </a:extLst>
              </p14:cNvPr>
              <p14:cNvContentPartPr/>
              <p14:nvPr/>
            </p14:nvContentPartPr>
            <p14:xfrm>
              <a:off x="2357941" y="3630438"/>
              <a:ext cx="1417320" cy="36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9D2B097-EDE3-260F-C900-CA5C9AD444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03941" y="3522798"/>
                <a:ext cx="1524960" cy="2516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9C45A38-BABE-8E44-EA61-DB92BCD823CE}"/>
              </a:ext>
            </a:extLst>
          </p:cNvPr>
          <p:cNvSpPr txBox="1"/>
          <p:nvPr/>
        </p:nvSpPr>
        <p:spPr>
          <a:xfrm>
            <a:off x="8549269" y="5056967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Get each line and print it out</a:t>
            </a:r>
          </a:p>
        </p:txBody>
      </p:sp>
    </p:spTree>
    <p:extLst>
      <p:ext uri="{BB962C8B-B14F-4D97-AF65-F5344CB8AC3E}">
        <p14:creationId xmlns:p14="http://schemas.microsoft.com/office/powerpoint/2010/main" val="3952302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Reading</a:t>
            </a:r>
            <a:r>
              <a:rPr lang="en-US" sz="2400" dirty="0"/>
              <a:t> in a file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65434-B8BA-FB42-D7D6-65F5AA0D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378801" cy="4381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237DC-5BB9-C0B3-87A6-F6760A7A2D58}"/>
              </a:ext>
            </a:extLst>
          </p:cNvPr>
          <p:cNvSpPr txBox="1"/>
          <p:nvPr/>
        </p:nvSpPr>
        <p:spPr>
          <a:xfrm>
            <a:off x="8686800" y="483728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Open a file with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sz="2400" dirty="0"/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9B3AA-D7D1-96ED-C6B3-B9EACF3475C2}"/>
              </a:ext>
            </a:extLst>
          </p:cNvPr>
          <p:cNvSpPr txBox="1"/>
          <p:nvPr/>
        </p:nvSpPr>
        <p:spPr>
          <a:xfrm>
            <a:off x="8305800" y="1794785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contents of file with Scanner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2919B-AF67-4D3F-B590-A8F8A42398C3}"/>
              </a:ext>
            </a:extLst>
          </p:cNvPr>
          <p:cNvSpPr txBox="1"/>
          <p:nvPr/>
        </p:nvSpPr>
        <p:spPr>
          <a:xfrm>
            <a:off x="8549270" y="2897042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headers of csv file (discard them)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8BE0E-ADF3-8E65-FC4E-0EC7EA2ED327}"/>
              </a:ext>
            </a:extLst>
          </p:cNvPr>
          <p:cNvSpPr txBox="1"/>
          <p:nvPr/>
        </p:nvSpPr>
        <p:spPr>
          <a:xfrm>
            <a:off x="8549269" y="3786680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Iterate through each line of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C45A38-BABE-8E44-EA61-DB92BCD823CE}"/>
              </a:ext>
            </a:extLst>
          </p:cNvPr>
          <p:cNvSpPr txBox="1"/>
          <p:nvPr/>
        </p:nvSpPr>
        <p:spPr>
          <a:xfrm>
            <a:off x="8549269" y="4684735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Get each line and print it out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ADA6F3A-E331-B7DB-F5D2-2A2D9A08F905}"/>
                  </a:ext>
                </a:extLst>
              </p14:cNvPr>
              <p14:cNvContentPartPr/>
              <p14:nvPr/>
            </p14:nvContentPartPr>
            <p14:xfrm>
              <a:off x="2351461" y="4344318"/>
              <a:ext cx="5999400" cy="28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ADA6F3A-E331-B7DB-F5D2-2A2D9A08F9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7821" y="4236318"/>
                <a:ext cx="6107040" cy="5018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6D31A57-9A87-677A-4C79-85D6833E9E76}"/>
              </a:ext>
            </a:extLst>
          </p:cNvPr>
          <p:cNvSpPr txBox="1"/>
          <p:nvPr/>
        </p:nvSpPr>
        <p:spPr>
          <a:xfrm>
            <a:off x="228600" y="5346299"/>
            <a:ext cx="3962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 print out the first column of the file, we can split each line, and print out the first column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446B2-6E66-ADA0-94D8-776AB2F5A3EE}"/>
              </a:ext>
            </a:extLst>
          </p:cNvPr>
          <p:cNvSpPr txBox="1"/>
          <p:nvPr/>
        </p:nvSpPr>
        <p:spPr>
          <a:xfrm>
            <a:off x="4419600" y="5237106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Reese,Susan,Spencer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48E8C4-059F-B764-3877-B672CE3A7432}"/>
              </a:ext>
            </a:extLst>
          </p:cNvPr>
          <p:cNvSpPr txBox="1"/>
          <p:nvPr/>
        </p:nvSpPr>
        <p:spPr>
          <a:xfrm>
            <a:off x="5108890" y="581703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.split(“,”)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B597DF-D501-6F32-B1AE-25D8058FF6FC}"/>
              </a:ext>
            </a:extLst>
          </p:cNvPr>
          <p:cNvSpPr txBox="1"/>
          <p:nvPr/>
        </p:nvSpPr>
        <p:spPr>
          <a:xfrm>
            <a:off x="7360978" y="5892503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“Reese”, “Susan”, “Spencer” ]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CBCFF3-E458-0B72-0EE7-32B423AF0770}"/>
                  </a:ext>
                </a:extLst>
              </p14:cNvPr>
              <p14:cNvContentPartPr/>
              <p14:nvPr/>
            </p14:nvContentPartPr>
            <p14:xfrm>
              <a:off x="5885880" y="5571746"/>
              <a:ext cx="206280" cy="297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CBCFF3-E458-0B72-0EE7-32B423AF07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9760" y="5565626"/>
                <a:ext cx="2185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79CB0FC-5B6A-D259-2DDB-73E24D24710E}"/>
                  </a:ext>
                </a:extLst>
              </p14:cNvPr>
              <p14:cNvContentPartPr/>
              <p14:nvPr/>
            </p14:nvContentPartPr>
            <p14:xfrm>
              <a:off x="6781310" y="5954260"/>
              <a:ext cx="557280" cy="197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79CB0FC-5B6A-D259-2DDB-73E24D2471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75190" y="5948140"/>
                <a:ext cx="569520" cy="2095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92FF81D-6749-06C5-170C-67D39A141922}"/>
              </a:ext>
            </a:extLst>
          </p:cNvPr>
          <p:cNvSpPr txBox="1"/>
          <p:nvPr/>
        </p:nvSpPr>
        <p:spPr>
          <a:xfrm rot="1749858">
            <a:off x="7111981" y="5207800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 long String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A3E4F0-4CBA-6E75-C195-4B966637917E}"/>
              </a:ext>
            </a:extLst>
          </p:cNvPr>
          <p:cNvSpPr txBox="1"/>
          <p:nvPr/>
        </p:nvSpPr>
        <p:spPr>
          <a:xfrm>
            <a:off x="9017687" y="614519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Strings</a:t>
            </a:r>
          </a:p>
        </p:txBody>
      </p:sp>
    </p:spTree>
    <p:extLst>
      <p:ext uri="{BB962C8B-B14F-4D97-AF65-F5344CB8AC3E}">
        <p14:creationId xmlns:p14="http://schemas.microsoft.com/office/powerpoint/2010/main" val="44312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Writing</a:t>
            </a:r>
            <a:r>
              <a:rPr lang="en-US" sz="2400" dirty="0"/>
              <a:t> to a file in Java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8A9E49-AA34-C97D-A6FE-63B36FD87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46450"/>
            <a:ext cx="10656815" cy="12913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257BCA-A3E2-38F9-1809-A5AE1192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686866"/>
            <a:ext cx="5410200" cy="11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76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Writing</a:t>
            </a:r>
            <a:r>
              <a:rPr lang="en-US" sz="2400" dirty="0"/>
              <a:t> to a file in Java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8A9E49-AA34-C97D-A6FE-63B36FD87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46450"/>
            <a:ext cx="10656815" cy="12913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257BCA-A3E2-38F9-1809-A5AE1192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686866"/>
            <a:ext cx="5410200" cy="11535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FA261B-8D30-D936-3996-D8D672EC8019}"/>
                  </a:ext>
                </a:extLst>
              </p14:cNvPr>
              <p14:cNvContentPartPr/>
              <p14:nvPr/>
            </p14:nvContentPartPr>
            <p14:xfrm>
              <a:off x="8270941" y="1870289"/>
              <a:ext cx="1523160" cy="274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FA261B-8D30-D936-3996-D8D672EC80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1941" y="1861649"/>
                <a:ext cx="15408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E2F1D8-671C-68FF-F248-AC3E1CCB1EDC}"/>
                  </a:ext>
                </a:extLst>
              </p14:cNvPr>
              <p14:cNvContentPartPr/>
              <p14:nvPr/>
            </p14:nvContentPartPr>
            <p14:xfrm>
              <a:off x="787981" y="1623329"/>
              <a:ext cx="1796040" cy="121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E2F1D8-671C-68FF-F248-AC3E1CCB1E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3981" y="1515689"/>
                <a:ext cx="19036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0EDCAD8-630E-B451-295F-2F03F647CE45}"/>
                  </a:ext>
                </a:extLst>
              </p14:cNvPr>
              <p14:cNvContentPartPr/>
              <p14:nvPr/>
            </p14:nvContentPartPr>
            <p14:xfrm>
              <a:off x="6283021" y="1669049"/>
              <a:ext cx="1764000" cy="75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0EDCAD8-630E-B451-295F-2F03F647CE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29021" y="1561049"/>
                <a:ext cx="1871640" cy="291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71A6DFE-E21A-C4EC-8272-2EA7F231889A}"/>
              </a:ext>
            </a:extLst>
          </p:cNvPr>
          <p:cNvSpPr txBox="1"/>
          <p:nvPr/>
        </p:nvSpPr>
        <p:spPr>
          <a:xfrm>
            <a:off x="8047021" y="215198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output file</a:t>
            </a:r>
          </a:p>
        </p:txBody>
      </p:sp>
    </p:spTree>
    <p:extLst>
      <p:ext uri="{BB962C8B-B14F-4D97-AF65-F5344CB8AC3E}">
        <p14:creationId xmlns:p14="http://schemas.microsoft.com/office/powerpoint/2010/main" val="99859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Writing</a:t>
            </a:r>
            <a:r>
              <a:rPr lang="en-US" sz="2400" dirty="0"/>
              <a:t> to a file in Java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8A9E49-AA34-C97D-A6FE-63B36FD87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46450"/>
            <a:ext cx="10656815" cy="12913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257BCA-A3E2-38F9-1809-A5AE1192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686866"/>
            <a:ext cx="5410200" cy="11535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E2F1D8-671C-68FF-F248-AC3E1CCB1EDC}"/>
                  </a:ext>
                </a:extLst>
              </p14:cNvPr>
              <p14:cNvContentPartPr/>
              <p14:nvPr/>
            </p14:nvContentPartPr>
            <p14:xfrm>
              <a:off x="792507" y="1894158"/>
              <a:ext cx="1796040" cy="121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E2F1D8-671C-68FF-F248-AC3E1CCB1E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518" y="1786158"/>
                <a:ext cx="1903658" cy="336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274A58-379E-5D1D-091E-98257CE71B87}"/>
              </a:ext>
            </a:extLst>
          </p:cNvPr>
          <p:cNvSpPr txBox="1"/>
          <p:nvPr/>
        </p:nvSpPr>
        <p:spPr>
          <a:xfrm>
            <a:off x="1066800" y="4162014"/>
            <a:ext cx="778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write out contents to file using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sz="2400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136912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Writing</a:t>
            </a:r>
            <a:r>
              <a:rPr lang="en-US" sz="2400" dirty="0"/>
              <a:t> to a file in Java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8A9E49-AA34-C97D-A6FE-63B36FD87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46450"/>
            <a:ext cx="10656815" cy="12913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257BCA-A3E2-38F9-1809-A5AE1192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686866"/>
            <a:ext cx="5410200" cy="11535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E2F1D8-671C-68FF-F248-AC3E1CCB1EDC}"/>
                  </a:ext>
                </a:extLst>
              </p14:cNvPr>
              <p14:cNvContentPartPr/>
              <p14:nvPr/>
            </p14:nvContentPartPr>
            <p14:xfrm>
              <a:off x="792507" y="2448895"/>
              <a:ext cx="1796040" cy="121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E2F1D8-671C-68FF-F248-AC3E1CCB1E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518" y="2340895"/>
                <a:ext cx="1903658" cy="336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274A58-379E-5D1D-091E-98257CE71B87}"/>
              </a:ext>
            </a:extLst>
          </p:cNvPr>
          <p:cNvSpPr txBox="1"/>
          <p:nvPr/>
        </p:nvSpPr>
        <p:spPr>
          <a:xfrm>
            <a:off x="758252" y="4220246"/>
            <a:ext cx="1093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writing to a file, it is very important to close the file when you are finished</a:t>
            </a:r>
          </a:p>
        </p:txBody>
      </p:sp>
    </p:spTree>
    <p:extLst>
      <p:ext uri="{BB962C8B-B14F-4D97-AF65-F5344CB8AC3E}">
        <p14:creationId xmlns:p14="http://schemas.microsoft.com/office/powerpoint/2010/main" val="83028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07D3F-C200-98DD-B76C-68AE13A9AED6}"/>
              </a:ext>
            </a:extLst>
          </p:cNvPr>
          <p:cNvSpPr txBox="1"/>
          <p:nvPr/>
        </p:nvSpPr>
        <p:spPr>
          <a:xfrm>
            <a:off x="228600" y="146315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Inheritance</a:t>
            </a:r>
            <a:r>
              <a:rPr lang="en-US" sz="2800" dirty="0"/>
              <a:t> is a mechanism in Java that allows for a class to acquire </a:t>
            </a:r>
            <a:r>
              <a:rPr lang="en-US" sz="2800" u="sng" dirty="0"/>
              <a:t>instance fields </a:t>
            </a:r>
            <a:r>
              <a:rPr lang="en-US" sz="2800" dirty="0"/>
              <a:t>and </a:t>
            </a:r>
            <a:r>
              <a:rPr lang="en-US" sz="2800" u="sng" dirty="0"/>
              <a:t>methods</a:t>
            </a:r>
            <a:r>
              <a:rPr lang="en-US" sz="2800" dirty="0"/>
              <a:t> from another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0B2E7-8634-3734-9B79-2B60D4C97143}"/>
              </a:ext>
            </a:extLst>
          </p:cNvPr>
          <p:cNvSpPr txBox="1"/>
          <p:nvPr/>
        </p:nvSpPr>
        <p:spPr>
          <a:xfrm>
            <a:off x="304800" y="1814030"/>
            <a:ext cx="8465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7DF2F-6A11-6832-D45D-B00B587CEDAA}"/>
              </a:ext>
            </a:extLst>
          </p:cNvPr>
          <p:cNvSpPr txBox="1"/>
          <p:nvPr/>
        </p:nvSpPr>
        <p:spPr>
          <a:xfrm>
            <a:off x="445168" y="3589231"/>
            <a:ext cx="899160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Inheritance is great when you have </a:t>
            </a:r>
            <a:r>
              <a:rPr lang="en-US" sz="2400" b="1" dirty="0"/>
              <a:t>shared</a:t>
            </a:r>
            <a:r>
              <a:rPr lang="en-US" sz="2400" dirty="0"/>
              <a:t> attributes and methods across different classes</a:t>
            </a:r>
          </a:p>
        </p:txBody>
      </p:sp>
    </p:spTree>
    <p:extLst>
      <p:ext uri="{BB962C8B-B14F-4D97-AF65-F5344CB8AC3E}">
        <p14:creationId xmlns:p14="http://schemas.microsoft.com/office/powerpoint/2010/main" val="1491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07D3F-C200-98DD-B76C-68AE13A9AED6}"/>
              </a:ext>
            </a:extLst>
          </p:cNvPr>
          <p:cNvSpPr txBox="1"/>
          <p:nvPr/>
        </p:nvSpPr>
        <p:spPr>
          <a:xfrm>
            <a:off x="228600" y="146315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Inheritance</a:t>
            </a:r>
            <a:r>
              <a:rPr lang="en-US" sz="2800" dirty="0"/>
              <a:t> is a mechanism in Java that allows for a class to acquire </a:t>
            </a:r>
            <a:r>
              <a:rPr lang="en-US" sz="2800" u="sng" dirty="0"/>
              <a:t>instance fields </a:t>
            </a:r>
            <a:r>
              <a:rPr lang="en-US" sz="2800" dirty="0"/>
              <a:t>and </a:t>
            </a:r>
            <a:r>
              <a:rPr lang="en-US" sz="2800" u="sng" dirty="0"/>
              <a:t>methods</a:t>
            </a:r>
            <a:r>
              <a:rPr lang="en-US" sz="2800" dirty="0"/>
              <a:t> from another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0B2E7-8634-3734-9B79-2B60D4C97143}"/>
              </a:ext>
            </a:extLst>
          </p:cNvPr>
          <p:cNvSpPr txBox="1"/>
          <p:nvPr/>
        </p:nvSpPr>
        <p:spPr>
          <a:xfrm>
            <a:off x="304800" y="1814030"/>
            <a:ext cx="8465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7DF2F-6A11-6832-D45D-B00B587CEDAA}"/>
              </a:ext>
            </a:extLst>
          </p:cNvPr>
          <p:cNvSpPr txBox="1"/>
          <p:nvPr/>
        </p:nvSpPr>
        <p:spPr>
          <a:xfrm>
            <a:off x="429126" y="3352800"/>
            <a:ext cx="899160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Inheritance is great when you have </a:t>
            </a:r>
            <a:r>
              <a:rPr lang="en-US" sz="2400" b="1" dirty="0"/>
              <a:t>shared</a:t>
            </a:r>
            <a:r>
              <a:rPr lang="en-US" sz="2400" dirty="0"/>
              <a:t> attributes and methods across different classes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0DF696-318D-C9F4-31DD-6A39839C8208}"/>
              </a:ext>
            </a:extLst>
          </p:cNvPr>
          <p:cNvSpPr txBox="1"/>
          <p:nvPr/>
        </p:nvSpPr>
        <p:spPr>
          <a:xfrm>
            <a:off x="304800" y="4635717"/>
            <a:ext cx="64940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</a:t>
            </a:r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ublic Abstract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1F4B6-4E71-4151-4C41-4E2C01540EA2}"/>
              </a:ext>
            </a:extLst>
          </p:cNvPr>
          <p:cNvSpPr txBox="1"/>
          <p:nvPr/>
        </p:nvSpPr>
        <p:spPr>
          <a:xfrm>
            <a:off x="1545096" y="541557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inherit from </a:t>
            </a:r>
            <a:r>
              <a:rPr lang="en-US" sz="2400" b="1" dirty="0"/>
              <a:t>Abstract</a:t>
            </a:r>
            <a:r>
              <a:rPr lang="en-US" sz="2400" dirty="0"/>
              <a:t> classes, but we can’t </a:t>
            </a:r>
            <a:r>
              <a:rPr lang="en-US" sz="2400" i="1" dirty="0"/>
              <a:t>create instances</a:t>
            </a:r>
            <a:r>
              <a:rPr lang="en-US" sz="2400" dirty="0"/>
              <a:t> of </a:t>
            </a:r>
            <a:r>
              <a:rPr lang="en-US" sz="2400" b="1" dirty="0"/>
              <a:t>Abstract</a:t>
            </a:r>
            <a:r>
              <a:rPr lang="en-US" sz="2400" dirty="0"/>
              <a:t> classes (can’t use new keyword)</a:t>
            </a:r>
          </a:p>
        </p:txBody>
      </p:sp>
    </p:spTree>
    <p:extLst>
      <p:ext uri="{BB962C8B-B14F-4D97-AF65-F5344CB8AC3E}">
        <p14:creationId xmlns:p14="http://schemas.microsoft.com/office/powerpoint/2010/main" val="49341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9278F-45AE-CB45-4D04-7EE03EE9E260}"/>
              </a:ext>
            </a:extLst>
          </p:cNvPr>
          <p:cNvSpPr txBox="1"/>
          <p:nvPr/>
        </p:nvSpPr>
        <p:spPr>
          <a:xfrm>
            <a:off x="457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7C7C5-B5C6-4C4A-2EA8-AF4E468FA5FF}"/>
              </a:ext>
            </a:extLst>
          </p:cNvPr>
          <p:cNvSpPr txBox="1"/>
          <p:nvPr/>
        </p:nvSpPr>
        <p:spPr>
          <a:xfrm>
            <a:off x="533400" y="2262119"/>
            <a:ext cx="762000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Interfaces are great when you need </a:t>
            </a:r>
            <a:r>
              <a:rPr lang="en-US" sz="2400" b="1" dirty="0"/>
              <a:t>shared functionality </a:t>
            </a:r>
            <a:r>
              <a:rPr lang="en-US" sz="2400" dirty="0"/>
              <a:t>with</a:t>
            </a:r>
            <a:r>
              <a:rPr lang="en-US" sz="2400" b="1" dirty="0"/>
              <a:t> different implementations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3EF753-366E-65D7-996E-6BDE8AA4FCEE}"/>
              </a:ext>
            </a:extLst>
          </p:cNvPr>
          <p:cNvSpPr txBox="1"/>
          <p:nvPr/>
        </p:nvSpPr>
        <p:spPr>
          <a:xfrm>
            <a:off x="457200" y="1258788"/>
            <a:ext cx="9067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Ferrari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906D4-B17D-0CFA-3CC0-0CA466F848A6}"/>
              </a:ext>
            </a:extLst>
          </p:cNvPr>
          <p:cNvSpPr txBox="1"/>
          <p:nvPr/>
        </p:nvSpPr>
        <p:spPr>
          <a:xfrm>
            <a:off x="521368" y="3536276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a class implements an interface, that class MUST define and write the bodies of the interface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6BD6F-D9B8-16EA-F83B-6734D1349CEA}"/>
              </a:ext>
            </a:extLst>
          </p:cNvPr>
          <p:cNvSpPr txBox="1"/>
          <p:nvPr/>
        </p:nvSpPr>
        <p:spPr>
          <a:xfrm>
            <a:off x="685800" y="4495800"/>
            <a:ext cx="6124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559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0A4C52-2A07-88A1-4CEE-3D440293510A}"/>
              </a:ext>
            </a:extLst>
          </p:cNvPr>
          <p:cNvSpPr txBox="1"/>
          <p:nvPr/>
        </p:nvSpPr>
        <p:spPr>
          <a:xfrm>
            <a:off x="609600" y="169892"/>
            <a:ext cx="4192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Inheriting from a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77F60-909F-CB30-1FF0-A2F813867ACA}"/>
              </a:ext>
            </a:extLst>
          </p:cNvPr>
          <p:cNvSpPr txBox="1"/>
          <p:nvPr/>
        </p:nvSpPr>
        <p:spPr>
          <a:xfrm>
            <a:off x="6448425" y="217517"/>
            <a:ext cx="4919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Implementing an Interface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3D9939-5F1E-7D07-32FB-0FC3F977CDB9}"/>
              </a:ext>
            </a:extLst>
          </p:cNvPr>
          <p:cNvCxnSpPr/>
          <p:nvPr/>
        </p:nvCxnSpPr>
        <p:spPr>
          <a:xfrm>
            <a:off x="5486400" y="152400"/>
            <a:ext cx="0" cy="6172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7A45A2-918C-6A82-CFEB-33EA72724E31}"/>
              </a:ext>
            </a:extLst>
          </p:cNvPr>
          <p:cNvSpPr txBox="1"/>
          <p:nvPr/>
        </p:nvSpPr>
        <p:spPr>
          <a:xfrm>
            <a:off x="933451" y="12954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inherits </a:t>
            </a:r>
            <a:r>
              <a:rPr lang="en-US" sz="2800" b="1" dirty="0">
                <a:solidFill>
                  <a:srgbClr val="FF0000"/>
                </a:solidFill>
              </a:rPr>
              <a:t>instance fields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0000"/>
                </a:solidFill>
              </a:rPr>
              <a:t>methods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B4A134-5FFA-F89A-6D97-1387F1722A80}"/>
              </a:ext>
            </a:extLst>
          </p:cNvPr>
          <p:cNvCxnSpPr/>
          <p:nvPr/>
        </p:nvCxnSpPr>
        <p:spPr>
          <a:xfrm>
            <a:off x="228600" y="914400"/>
            <a:ext cx="1116833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3B4523-ED69-F8F6-AC2A-8138A8223964}"/>
              </a:ext>
            </a:extLst>
          </p:cNvPr>
          <p:cNvSpPr txBox="1"/>
          <p:nvPr/>
        </p:nvSpPr>
        <p:spPr>
          <a:xfrm>
            <a:off x="6370286" y="1354594"/>
            <a:ext cx="5127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inherits </a:t>
            </a:r>
            <a:r>
              <a:rPr lang="en-US" sz="2800" dirty="0">
                <a:solidFill>
                  <a:srgbClr val="FF0000"/>
                </a:solidFill>
              </a:rPr>
              <a:t>methods</a:t>
            </a:r>
            <a:r>
              <a:rPr lang="en-US" sz="2800" dirty="0"/>
              <a:t> with no bodies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445660-481E-8F75-24E5-25D88D04521C}"/>
              </a:ext>
            </a:extLst>
          </p:cNvPr>
          <p:cNvSpPr txBox="1"/>
          <p:nvPr/>
        </p:nvSpPr>
        <p:spPr>
          <a:xfrm>
            <a:off x="1278290" y="2819400"/>
            <a:ext cx="3352800" cy="95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only inherit from one 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0BBF02-7AAF-F010-C889-4E047A1A1264}"/>
              </a:ext>
            </a:extLst>
          </p:cNvPr>
          <p:cNvSpPr txBox="1"/>
          <p:nvPr/>
        </p:nvSpPr>
        <p:spPr>
          <a:xfrm>
            <a:off x="7345680" y="2761446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implement multiple interfaces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DCC3F0-C340-368A-BA85-BD5E1587CE6B}"/>
              </a:ext>
            </a:extLst>
          </p:cNvPr>
          <p:cNvSpPr txBox="1"/>
          <p:nvPr/>
        </p:nvSpPr>
        <p:spPr>
          <a:xfrm>
            <a:off x="715345" y="4636394"/>
            <a:ext cx="4343400" cy="95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Sub class is </a:t>
            </a:r>
            <a:r>
              <a:rPr lang="en-US" sz="2800" b="1" dirty="0"/>
              <a:t>not</a:t>
            </a:r>
            <a:r>
              <a:rPr lang="en-US" sz="2800" dirty="0"/>
              <a:t> </a:t>
            </a:r>
            <a:r>
              <a:rPr lang="en-US" sz="2800" b="1" dirty="0"/>
              <a:t>required</a:t>
            </a:r>
            <a:r>
              <a:rPr lang="en-US" sz="2800" dirty="0"/>
              <a:t> to override methods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CCB95B-D317-DA70-0AE7-1371BDF68541}"/>
              </a:ext>
            </a:extLst>
          </p:cNvPr>
          <p:cNvSpPr txBox="1"/>
          <p:nvPr/>
        </p:nvSpPr>
        <p:spPr>
          <a:xfrm>
            <a:off x="6762487" y="4597492"/>
            <a:ext cx="4343400" cy="95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Sub class is </a:t>
            </a:r>
            <a:r>
              <a:rPr lang="en-US" sz="2800" b="1" dirty="0"/>
              <a:t>required</a:t>
            </a:r>
            <a:r>
              <a:rPr lang="en-US" sz="2800" dirty="0"/>
              <a:t> to override methods</a:t>
            </a:r>
          </a:p>
        </p:txBody>
      </p:sp>
    </p:spTree>
    <p:extLst>
      <p:ext uri="{BB962C8B-B14F-4D97-AF65-F5344CB8AC3E}">
        <p14:creationId xmlns:p14="http://schemas.microsoft.com/office/powerpoint/2010/main" val="275313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9278F-45AE-CB45-4D04-7EE03EE9E260}"/>
              </a:ext>
            </a:extLst>
          </p:cNvPr>
          <p:cNvSpPr txBox="1"/>
          <p:nvPr/>
        </p:nvSpPr>
        <p:spPr>
          <a:xfrm>
            <a:off x="304800" y="152400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Polymorphism</a:t>
            </a:r>
            <a:r>
              <a:rPr lang="en-US" sz="2800" dirty="0"/>
              <a:t> is the ability of a class to provide different implementations of a method, depending on the </a:t>
            </a:r>
            <a:r>
              <a:rPr lang="en-US" sz="2800" i="1" dirty="0"/>
              <a:t>type of object </a:t>
            </a:r>
            <a:r>
              <a:rPr lang="en-US" sz="2800" dirty="0"/>
              <a:t>that is passed to the method.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A93E02-1629-E816-AEAF-315AAFABC74A}"/>
              </a:ext>
            </a:extLst>
          </p:cNvPr>
          <p:cNvSpPr txBox="1"/>
          <p:nvPr/>
        </p:nvSpPr>
        <p:spPr>
          <a:xfrm>
            <a:off x="304800" y="1981200"/>
            <a:ext cx="11739111" cy="2369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Bird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Bird(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"Puffin"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,27.0, 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 America"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,7400000,21.5);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Wolf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Wolf(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"Arctic Wolf"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,120.0, 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 America"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,200000, 16);</a:t>
            </a:r>
          </a:p>
          <a:p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.makeSound();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.makeSound();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8EE78-87CB-B699-8ECE-D4C7676C402E}"/>
              </a:ext>
            </a:extLst>
          </p:cNvPr>
          <p:cNvSpPr txBox="1"/>
          <p:nvPr/>
        </p:nvSpPr>
        <p:spPr>
          <a:xfrm>
            <a:off x="946294" y="4711886"/>
            <a:ext cx="9756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makeSound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method does something different for each object</a:t>
            </a:r>
          </a:p>
        </p:txBody>
      </p:sp>
    </p:spTree>
    <p:extLst>
      <p:ext uri="{BB962C8B-B14F-4D97-AF65-F5344CB8AC3E}">
        <p14:creationId xmlns:p14="http://schemas.microsoft.com/office/powerpoint/2010/main" val="3547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B5040-DE4C-7BAE-3195-A0D1B1833690}"/>
              </a:ext>
            </a:extLst>
          </p:cNvPr>
          <p:cNvSpPr txBox="1"/>
          <p:nvPr/>
        </p:nvSpPr>
        <p:spPr>
          <a:xfrm>
            <a:off x="457200" y="228600"/>
            <a:ext cx="739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could have many classes with many kinds of relationships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Many levels of inheritance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interfaces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 abstract classes, some not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Method overloading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40EB3-AAD7-F4FC-5869-325725929B31}"/>
              </a:ext>
            </a:extLst>
          </p:cNvPr>
          <p:cNvSpPr txBox="1"/>
          <p:nvPr/>
        </p:nvSpPr>
        <p:spPr>
          <a:xfrm>
            <a:off x="381000" y="3951745"/>
            <a:ext cx="571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would be nice to have a way to visualize the architecture of Java classes without needing to dive into complex source code</a:t>
            </a:r>
          </a:p>
        </p:txBody>
      </p:sp>
      <p:pic>
        <p:nvPicPr>
          <p:cNvPr id="1026" name="Picture 2" descr="types of headache - Imgflip">
            <a:extLst>
              <a:ext uri="{FF2B5EF4-FFF2-40B4-BE49-F238E27FC236}">
                <a16:creationId xmlns:a16="http://schemas.microsoft.com/office/drawing/2014/main" id="{8211F50A-5862-2A0C-52F1-5BBB55865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4762500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06D6473-94AD-5D5A-9B4B-5DABB8A2B0B3}"/>
                  </a:ext>
                </a:extLst>
              </p14:cNvPr>
              <p14:cNvContentPartPr/>
              <p14:nvPr/>
            </p14:nvContentPartPr>
            <p14:xfrm>
              <a:off x="9447100" y="3834920"/>
              <a:ext cx="2521800" cy="299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06D6473-94AD-5D5A-9B4B-5DABB8A2B0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84460" y="3771920"/>
                <a:ext cx="2647440" cy="424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F783C4-1D76-A5D0-90D6-1F178BDF5A2B}"/>
              </a:ext>
            </a:extLst>
          </p:cNvPr>
          <p:cNvSpPr txBox="1"/>
          <p:nvPr/>
        </p:nvSpPr>
        <p:spPr>
          <a:xfrm>
            <a:off x="9736946" y="3507446"/>
            <a:ext cx="2382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Reading Java Code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03D32C0-89CE-197A-D635-E20216DF0BDB}"/>
                  </a:ext>
                </a:extLst>
              </p14:cNvPr>
              <p14:cNvContentPartPr/>
              <p14:nvPr/>
            </p14:nvContentPartPr>
            <p14:xfrm>
              <a:off x="7174110" y="5885175"/>
              <a:ext cx="484560" cy="58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03D32C0-89CE-197A-D635-E20216DF0B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11110" y="5822175"/>
                <a:ext cx="610200" cy="1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573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F9C1F-7842-9B14-5A70-637E9BAF222D}"/>
              </a:ext>
            </a:extLst>
          </p:cNvPr>
          <p:cNvSpPr txBox="1"/>
          <p:nvPr/>
        </p:nvSpPr>
        <p:spPr>
          <a:xfrm>
            <a:off x="228600" y="152400"/>
            <a:ext cx="77604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UML (Unified Modeling Language)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is a standard language for specifying, visualizing, constructing, and documenting the artifacts of software systems. 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AC3B2-F6F7-821A-4B30-2756E3BBA100}"/>
              </a:ext>
            </a:extLst>
          </p:cNvPr>
          <p:cNvSpPr txBox="1"/>
          <p:nvPr/>
        </p:nvSpPr>
        <p:spPr>
          <a:xfrm>
            <a:off x="1790700" y="2127899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can use a </a:t>
            </a:r>
            <a:r>
              <a:rPr lang="en-US" sz="2800" b="1" dirty="0"/>
              <a:t>UML Class Diagram </a:t>
            </a:r>
            <a:r>
              <a:rPr lang="en-US" sz="2800" dirty="0"/>
              <a:t>to visualize the architecture of our Java classes</a:t>
            </a:r>
          </a:p>
        </p:txBody>
      </p:sp>
      <p:pic>
        <p:nvPicPr>
          <p:cNvPr id="2052" name="Picture 4" descr="Modelling &quot;services&quot; in a uml class diagram - Stack Overflow">
            <a:extLst>
              <a:ext uri="{FF2B5EF4-FFF2-40B4-BE49-F238E27FC236}">
                <a16:creationId xmlns:a16="http://schemas.microsoft.com/office/drawing/2014/main" id="{0158717E-20C7-6121-5A7A-50E96E017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40" y="3299006"/>
            <a:ext cx="4981575" cy="33277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78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5307</TotalTime>
  <Words>972</Words>
  <Application>Microsoft Office PowerPoint</Application>
  <PresentationFormat>Widescreen</PresentationFormat>
  <Paragraphs>165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Calibri</vt:lpstr>
      <vt:lpstr>Consolas</vt:lpstr>
      <vt:lpstr>Courier New</vt:lpstr>
      <vt:lpstr>Nunito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40</cp:revision>
  <dcterms:created xsi:type="dcterms:W3CDTF">2022-08-21T16:55:59Z</dcterms:created>
  <dcterms:modified xsi:type="dcterms:W3CDTF">2023-09-15T20:05:15Z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