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49" r:id="rId3"/>
    <p:sldId id="382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0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2506 0 24575,'-11'296'0,"12"-237"0,-2 59 0,0-112 0,0-1 0,-1 1 0,1-1 0,-1 1 0,0-1 0,-1 0 0,1 1 0,-6 6 0,-30 40 0,22-32 0,12-15 0,-9 13 0,-1-1 0,-18 17 0,-151 151 0,146-147 0,25-25 0,0 0 0,-1 0 0,0-2 0,0 0 0,-2 0 0,1-1 0,-28 13 0,1-6 0,-71 16 0,70-24 0,-1-3 0,-59 2 0,-90-8 0,76-2 0,22 1 0,-99 2 0,166 2 0,0 0 0,-28 9 0,25-5 0,-32 3 0,-94 16 0,25-1 0,75-21 0,30-2 0,-39 6 0,56-6 0,2 0 0,-1 1 0,0 0 0,0 0 0,1 0 0,0 1 0,0 0 0,0 0 0,-7 6 0,-2 4 0,-69 60 0,65-55 0,12-12 0,1 1 0,-1-1 0,1 1 0,1 0 0,0 1 0,-11 17 0,6 3 0,1 0 0,1 0 0,2 1 0,1 0 0,-3 43 0,3-28 0,-16 64 0,4-46 0,2-14 0,3 0 0,-8 58 0,13-46 0,2-22 0,-1 70 0,7-100-227,0-1-1,0 1 1,1 0-1,1 0 1,4 17-1,-1-16-6598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6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24575,'7'221'0,"-3"-172"0,3 0 0,19 71 0,-1-14 0,16 46 0,-24-98 0,-11-33 0,1 0 0,0 0 0,18 32 0,3-4 0,0 0 0,1-1 0,40 48 0,-58-85 0,1-1 0,1 0 0,-1 0 0,2-1 0,-1-1 0,1-1 0,27 12 0,2 1 0,54 27 0,2-4 0,2-4 0,192 47 0,-77-41 0,379 29 0,-359-72 0,-34-2 0,-34 10 0,111 2 0,-138-14 0,140 3 0,-241 3 0,0 2 0,46 13 0,26 5 0,-68-17 0,3 2 0,0-3 0,57 0 0,-82-6 0,0 0 0,-1 1 0,1 1 0,-1 1 0,0 1 0,0 1 0,23 8 0,-17-1 0,30 19 0,-47-25 0,0 1 0,-1 0 0,0 0 0,-1 1 0,1 0 0,7 10 0,-3 0 0,20 30 0,-29-40 0,-1-1 0,1 1 0,-1 0 0,0 1 0,-1-1 0,0 0 0,1 12 0,0 12 206,-2-13-730,1-1 1,7 28-1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600" y="298939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Calibri"/>
                <a:cs typeface="Calibri"/>
              </a:rPr>
              <a:t>ArrayLists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07F28-3A82-51DA-20BA-C6618B4CB43E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645E3-6ED4-AB7E-8036-8A762E0D306B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2243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BC244-AD9F-D142-7735-9C43331C3A7A}"/>
              </a:ext>
            </a:extLst>
          </p:cNvPr>
          <p:cNvSpPr txBox="1"/>
          <p:nvPr/>
        </p:nvSpPr>
        <p:spPr>
          <a:xfrm>
            <a:off x="76200" y="531022"/>
            <a:ext cx="10515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ArrayListDemo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"Tory"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47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r>
              <a:rPr lang="en-US" sz="2400" b="1" dirty="0"/>
              <a:t> </a:t>
            </a:r>
            <a:r>
              <a:rPr lang="en-US" sz="24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C4FA3-E2C5-FBCD-C4D6-1A68588FB18E}"/>
              </a:ext>
            </a:extLst>
          </p:cNvPr>
          <p:cNvSpPr txBox="1"/>
          <p:nvPr/>
        </p:nvSpPr>
        <p:spPr>
          <a:xfrm>
            <a:off x="533400" y="12954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a program that will keep track of high scores on an arcade machine</a:t>
            </a:r>
          </a:p>
        </p:txBody>
      </p:sp>
      <p:pic>
        <p:nvPicPr>
          <p:cNvPr id="15362" name="Picture 2" descr="Vs 10-Yard Fight - Arcade - Artwork - High Score Screen">
            <a:extLst>
              <a:ext uri="{FF2B5EF4-FFF2-40B4-BE49-F238E27FC236}">
                <a16:creationId xmlns:a16="http://schemas.microsoft.com/office/drawing/2014/main" id="{45F1CF05-AF00-A750-6B41-31C9AAD6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6264"/>
            <a:ext cx="4530877" cy="39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C4B81-B2D1-C3B8-0EE1-31DBA1E0A6C3}"/>
              </a:ext>
            </a:extLst>
          </p:cNvPr>
          <p:cNvSpPr txBox="1"/>
          <p:nvPr/>
        </p:nvSpPr>
        <p:spPr>
          <a:xfrm>
            <a:off x="6019800" y="1828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entry will have the player name (String), and their score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C3725-2E9C-58D1-038D-40DD089627A0}"/>
              </a:ext>
            </a:extLst>
          </p:cNvPr>
          <p:cNvSpPr txBox="1"/>
          <p:nvPr/>
        </p:nvSpPr>
        <p:spPr>
          <a:xfrm>
            <a:off x="6084916" y="2823865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program should allow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a new high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a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scoreboard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top N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for score by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E4960-7C5F-3D30-E381-9E766D579886}"/>
              </a:ext>
            </a:extLst>
          </p:cNvPr>
          <p:cNvSpPr txBox="1"/>
          <p:nvPr/>
        </p:nvSpPr>
        <p:spPr>
          <a:xfrm>
            <a:off x="5524229" y="5477363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must use an </a:t>
            </a:r>
            <a:r>
              <a:rPr lang="en-US" b="1" dirty="0" err="1"/>
              <a:t>ArrayList</a:t>
            </a:r>
            <a:r>
              <a:rPr lang="en-US" dirty="0"/>
              <a:t> to hold all this information!</a:t>
            </a:r>
          </a:p>
        </p:txBody>
      </p:sp>
    </p:spTree>
    <p:extLst>
      <p:ext uri="{BB962C8B-B14F-4D97-AF65-F5344CB8AC3E}">
        <p14:creationId xmlns:p14="http://schemas.microsoft.com/office/powerpoint/2010/main" val="337488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304800" y="1524000"/>
            <a:ext cx="8537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due </a:t>
            </a:r>
            <a:r>
              <a:rPr lang="en-US" sz="2400" b="1" dirty="0"/>
              <a:t>tomorrow</a:t>
            </a:r>
            <a:r>
              <a:rPr lang="en-US" sz="2400" dirty="0"/>
              <a:t> 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arrays.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office hours tomorrow (1:30 – 2:30) </a:t>
            </a:r>
          </a:p>
        </p:txBody>
      </p:sp>
      <p:sp>
        <p:nvSpPr>
          <p:cNvPr id="6" name="AutoShape 2" descr="Did the AI do its job? – ProgrammerHumor.io">
            <a:extLst>
              <a:ext uri="{FF2B5EF4-FFF2-40B4-BE49-F238E27FC236}">
                <a16:creationId xmlns:a16="http://schemas.microsoft.com/office/drawing/2014/main" id="{62BC95D0-C914-AAEC-537A-87E38F2F1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99114-5537-EB93-3026-643B87E3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24000"/>
            <a:ext cx="4476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4FA7A-4133-8A07-9AFB-81BF631EBF7A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12" name="Picture 2" descr="Array Data Structure - GeeksforGeeks">
            <a:extLst>
              <a:ext uri="{FF2B5EF4-FFF2-40B4-BE49-F238E27FC236}">
                <a16:creationId xmlns:a16="http://schemas.microsoft.com/office/drawing/2014/main" id="{91F2DB64-A2E3-038B-B234-8DFB0D88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ECCA0-95D4-15F7-576A-D8F8DA394F62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283775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93B92B-5C44-217A-731B-EABA2ED500C4}"/>
              </a:ext>
            </a:extLst>
          </p:cNvPr>
          <p:cNvCxnSpPr/>
          <p:nvPr/>
        </p:nvCxnSpPr>
        <p:spPr>
          <a:xfrm flipV="1">
            <a:off x="2444900" y="3124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20E73D-8945-3D14-5F32-923CC30EF324}"/>
              </a:ext>
            </a:extLst>
          </p:cNvPr>
          <p:cNvSpPr txBox="1"/>
          <p:nvPr/>
        </p:nvSpPr>
        <p:spPr>
          <a:xfrm>
            <a:off x="1600200" y="3444240"/>
            <a:ext cx="2209800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specify what datatype the </a:t>
            </a:r>
            <a:r>
              <a:rPr lang="en-US" dirty="0" err="1"/>
              <a:t>ArrayList</a:t>
            </a:r>
            <a:r>
              <a:rPr lang="en-US" dirty="0"/>
              <a:t> will hold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2AE39-8D45-EC0B-EB6F-AAA7F5244A04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31242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6E6CF-9F07-0785-A0CE-F512D52A6A67}"/>
              </a:ext>
            </a:extLst>
          </p:cNvPr>
          <p:cNvSpPr txBox="1"/>
          <p:nvPr/>
        </p:nvSpPr>
        <p:spPr>
          <a:xfrm>
            <a:off x="3733800" y="3696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82BE0-971A-5153-EB4B-E857F128D8FE}"/>
              </a:ext>
            </a:extLst>
          </p:cNvPr>
          <p:cNvCxnSpPr>
            <a:cxnSpLocks/>
          </p:cNvCxnSpPr>
          <p:nvPr/>
        </p:nvCxnSpPr>
        <p:spPr>
          <a:xfrm flipH="1" flipV="1">
            <a:off x="6780190" y="3151360"/>
            <a:ext cx="519635" cy="40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14C101-5EA2-4E8E-05A1-6DFB69C406EA}"/>
              </a:ext>
            </a:extLst>
          </p:cNvPr>
          <p:cNvSpPr txBox="1"/>
          <p:nvPr/>
        </p:nvSpPr>
        <p:spPr>
          <a:xfrm>
            <a:off x="6613876" y="3503815"/>
            <a:ext cx="3536251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never have to specify the size, because we can now easily grow/shrink our </a:t>
            </a:r>
            <a:r>
              <a:rPr lang="en-US" dirty="0" err="1"/>
              <a:t>ArrayList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621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</p:spTree>
    <p:extLst>
      <p:ext uri="{BB962C8B-B14F-4D97-AF65-F5344CB8AC3E}">
        <p14:creationId xmlns:p14="http://schemas.microsoft.com/office/powerpoint/2010/main" val="311547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E46E2-814B-8358-34C5-DD4B79CDCAD1}"/>
              </a:ext>
            </a:extLst>
          </p:cNvPr>
          <p:cNvSpPr txBox="1"/>
          <p:nvPr/>
        </p:nvSpPr>
        <p:spPr>
          <a:xfrm>
            <a:off x="990600" y="4953000"/>
            <a:ext cx="2420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7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7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4D7BE-38FF-D1F9-E0BB-E5E8D9F50451}"/>
              </a:ext>
            </a:extLst>
          </p:cNvPr>
          <p:cNvSpPr txBox="1"/>
          <p:nvPr/>
        </p:nvSpPr>
        <p:spPr>
          <a:xfrm>
            <a:off x="1011382" y="5310296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E9455-8D1A-8DF4-B998-1D2EF742A819}"/>
              </a:ext>
            </a:extLst>
          </p:cNvPr>
          <p:cNvSpPr txBox="1"/>
          <p:nvPr/>
        </p:nvSpPr>
        <p:spPr>
          <a:xfrm>
            <a:off x="990600" y="5827507"/>
            <a:ext cx="6172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14:cNvPr>
              <p14:cNvContentPartPr/>
              <p14:nvPr/>
            </p14:nvContentPartPr>
            <p14:xfrm>
              <a:off x="913811" y="4201953"/>
              <a:ext cx="902520" cy="836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171" y="4192953"/>
                <a:ext cx="92016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14:cNvPr>
              <p14:cNvContentPartPr/>
              <p14:nvPr/>
            </p14:nvContentPartPr>
            <p14:xfrm>
              <a:off x="1824251" y="4193313"/>
              <a:ext cx="1498320" cy="735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5611" y="4184673"/>
                <a:ext cx="151596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2C124D-0191-321D-2C8C-DD85A4E4B4EE}"/>
              </a:ext>
            </a:extLst>
          </p:cNvPr>
          <p:cNvSpPr txBox="1"/>
          <p:nvPr/>
        </p:nvSpPr>
        <p:spPr>
          <a:xfrm>
            <a:off x="3657600" y="4765677"/>
            <a:ext cx="3403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hood, it is</a:t>
            </a:r>
          </a:p>
          <a:p>
            <a:pPr marL="342900" indent="-342900">
              <a:buAutoNum type="arabicPeriod"/>
            </a:pPr>
            <a:r>
              <a:rPr lang="en-US" dirty="0"/>
              <a:t>Creating a new array</a:t>
            </a:r>
          </a:p>
          <a:p>
            <a:pPr marL="342900" indent="-342900">
              <a:buAutoNum type="arabicPeriod"/>
            </a:pPr>
            <a:r>
              <a:rPr lang="en-US" dirty="0"/>
              <a:t>Copy old contents</a:t>
            </a:r>
          </a:p>
          <a:p>
            <a:pPr marL="342900" indent="-342900">
              <a:buAutoNum type="arabicPeriod"/>
            </a:pPr>
            <a:r>
              <a:rPr lang="en-US" dirty="0"/>
              <a:t>Add new element at the end</a:t>
            </a:r>
          </a:p>
          <a:p>
            <a:pPr marL="342900" indent="-342900">
              <a:buAutoNum type="arabicPeriod"/>
            </a:pPr>
            <a:r>
              <a:rPr lang="en-US" dirty="0"/>
              <a:t>Updating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413763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</p:spTree>
    <p:extLst>
      <p:ext uri="{BB962C8B-B14F-4D97-AF65-F5344CB8AC3E}">
        <p14:creationId xmlns:p14="http://schemas.microsoft.com/office/powerpoint/2010/main" val="226777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1113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42</cp:revision>
  <dcterms:created xsi:type="dcterms:W3CDTF">2022-08-21T16:55:59Z</dcterms:created>
  <dcterms:modified xsi:type="dcterms:W3CDTF">2023-09-20T19:59:41Z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