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4"/>
  </p:notesMasterIdLst>
  <p:sldIdLst>
    <p:sldId id="256" r:id="rId2"/>
    <p:sldId id="350" r:id="rId3"/>
    <p:sldId id="445" r:id="rId4"/>
    <p:sldId id="451" r:id="rId5"/>
    <p:sldId id="452" r:id="rId6"/>
    <p:sldId id="453" r:id="rId7"/>
    <p:sldId id="454" r:id="rId8"/>
    <p:sldId id="455" r:id="rId9"/>
    <p:sldId id="456" r:id="rId10"/>
    <p:sldId id="444" r:id="rId11"/>
    <p:sldId id="351" r:id="rId12"/>
    <p:sldId id="382" r:id="rId13"/>
    <p:sldId id="383" r:id="rId14"/>
    <p:sldId id="385" r:id="rId15"/>
    <p:sldId id="386" r:id="rId16"/>
    <p:sldId id="384" r:id="rId17"/>
    <p:sldId id="387" r:id="rId18"/>
    <p:sldId id="388" r:id="rId19"/>
    <p:sldId id="389" r:id="rId20"/>
    <p:sldId id="391" r:id="rId21"/>
    <p:sldId id="392" r:id="rId22"/>
    <p:sldId id="390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10" r:id="rId40"/>
    <p:sldId id="411" r:id="rId41"/>
    <p:sldId id="409" r:id="rId42"/>
    <p:sldId id="412" r:id="rId43"/>
    <p:sldId id="413" r:id="rId44"/>
    <p:sldId id="414" r:id="rId45"/>
    <p:sldId id="415" r:id="rId46"/>
    <p:sldId id="416" r:id="rId47"/>
    <p:sldId id="417" r:id="rId48"/>
    <p:sldId id="418" r:id="rId49"/>
    <p:sldId id="419" r:id="rId50"/>
    <p:sldId id="420" r:id="rId51"/>
    <p:sldId id="421" r:id="rId52"/>
    <p:sldId id="422" r:id="rId53"/>
    <p:sldId id="446" r:id="rId54"/>
    <p:sldId id="447" r:id="rId55"/>
    <p:sldId id="448" r:id="rId56"/>
    <p:sldId id="449" r:id="rId57"/>
    <p:sldId id="450" r:id="rId58"/>
    <p:sldId id="429" r:id="rId59"/>
    <p:sldId id="430" r:id="rId60"/>
    <p:sldId id="431" r:id="rId61"/>
    <p:sldId id="432" r:id="rId62"/>
    <p:sldId id="433" r:id="rId63"/>
    <p:sldId id="434" r:id="rId64"/>
    <p:sldId id="435" r:id="rId65"/>
    <p:sldId id="436" r:id="rId66"/>
    <p:sldId id="437" r:id="rId67"/>
    <p:sldId id="440" r:id="rId68"/>
    <p:sldId id="438" r:id="rId69"/>
    <p:sldId id="439" r:id="rId70"/>
    <p:sldId id="441" r:id="rId71"/>
    <p:sldId id="442" r:id="rId72"/>
    <p:sldId id="443" r:id="rId7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4660"/>
  </p:normalViewPr>
  <p:slideViewPr>
    <p:cSldViewPr>
      <p:cViewPr varScale="1">
        <p:scale>
          <a:sx n="114" d="100"/>
          <a:sy n="114" d="100"/>
        </p:scale>
        <p:origin x="25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18.2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0,'105'0,"588"10,-290-9,-290-6,55-1,1356 7,-782-2,-261 41,-104-2,-342-38,-1-1,38-7,-60 6,0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4:01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5:14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0 750 24575,'1'0'0,"-1"-1"0,0 0 0,0 1 0,0-1 0,1 0 0,-1 1 0,0-1 0,1 1 0,-1-1 0,1 0 0,-1 1 0,1-1 0,-1 1 0,1-1 0,-1 1 0,1 0 0,-1-1 0,1 1 0,-1-1 0,1 1 0,0 0 0,-1-1 0,1 1 0,0 0 0,-1 0 0,1 0 0,1-1 0,23-2 0,-20 2 0,416-6 0,-236 10 0,876-4 0,-816-10 0,-5-1 0,2679 13 0,-2614 15 0,-196-8 0,44 13 0,-100-12 0,63 4 0,-108-12 0,-1-1 0,0 0 0,0-1 0,0 1 0,0-1 0,11-3 0,-18 4 0,1-1 0,0 1 0,-1 0 0,1-1 0,0 1 0,-1 0 0,1-1 0,0 1 0,-1-1 0,1 1 0,-1-1 0,1 1 0,-1-1 0,1 1 0,-1-1 0,1 0 0,-1 1 0,0-1 0,1 0 0,-1 1 0,0-1 0,0 0 0,1 0 0,-1 1 0,0-2 0,0-1 0,-1 1 0,1 0 0,-1 0 0,0 0 0,1 0 0,-1 0 0,0 0 0,0 0 0,0 0 0,-1 0 0,1 0 0,0 1 0,-3-4 0,-131-135 0,-7-9 0,5 2 0,5 5 0,12-1 0,174 178 0,-33-17 0,29 34 0,-31-31 0,36 31 0,30 31 0,-70-68 0,0 1 0,-1 1 0,0 0 0,-1 1 0,13 26 0,-13-22 0,1 0 0,1-1 0,24 25 0,23 30 0,-49-57 0,2 0 0,31 31 0,-43-48 0,-1-1 0,0 2 0,1-1 0,-1 0 0,0 0 0,0 1 0,-1-1 0,1 1 0,0 0 0,-1-1 0,1 1 0,-1 0 0,0 0 0,0 0 0,0 0 0,0 3 0,-1-3 0,0-1 0,-1 0 0,1 0 0,-1 0 0,0 0 0,0 0 0,0 0 0,1 0 0,-2 0 0,1 0 0,0 0 0,0-1 0,-1 1 0,1 0 0,-1-1 0,1 1 0,-1-1 0,0 0 0,1 1 0,-1-1 0,0 0 0,0 0 0,0 0 0,-2 0 0,-39 23 0,-117 58 0,132-71 0,0 0 0,0-2 0,-1-1 0,-32 4 0,45-8 0,1 0 0,0 1 0,0 0 0,0 1 0,-16 10 0,14-7 0,0-1 0,-1 0 0,-19 4 0,-7-1 0,-5 0 0,1 2 0,-59 24 0,1 17-1365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5:43.0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5841 617 24575,'-407'-17'0,"-738"-107"0,1044 113 0,1 5 0,-111 7 0,72 1 0,-84 11 0,108-3 0,-244 35 0,124-10 0,69-25 0,97-8 0,-73 12 0,36 1 0,-129 0 0,-108-16 0,124-2 0,-995 3 0,1189 2 0,0 0 0,-25 6 0,25-3 0,-48 2 0,49-6 0,13 0 0,0-1 0,0 0 0,0-1 0,0 0 0,-16-4 0,26 5 0,1 0 0,0 0 0,-1 0 0,1 0 0,0 0 0,-1 0 0,1 0 0,0 0 0,0 0 0,-1 0 0,1-1 0,0 1 0,0 0 0,-1 0 0,1 0 0,0-1 0,0 1 0,-1 0 0,1 0 0,0 0 0,0-1 0,0 1 0,-1 0 0,1 0 0,0-1 0,0 1 0,0 0 0,0-1 0,0 1 0,0 0 0,0 0 0,0-1 0,0 1 0,0 0 0,0-1 0,0 1 0,0-1 0,9-9 0,27-9 0,-28 15 0,231-138 0,-162 87 0,-3-3 0,-2-3 0,81-90 0,-92 96 0,-44 42 0,-1-1 0,28-32 0,-82 65 0,-103 95 0,19-14 0,86-70 0,1 1 0,-48 56 0,50-51 0,-1-1 0,-44 35 0,52-52 0,-54 28 0,27-17 0,52-28 0,-1 0 0,0 0 0,1 0 0,-1 0 0,1 0 0,0 0 0,-1 0 0,1 0 0,0 0 0,-1 1 0,1-1 0,0 1 0,0-1 0,0 1 0,0-1 0,1 1 0,-1-1 0,0 1 0,1 0 0,-1-1 0,1 1 0,-1 0 0,1 0 0,0 3 0,0-2 0,1 0 0,0-1 0,0 1 0,0 0 0,0 0 0,0-1 0,1 1 0,-1 0 0,1-1 0,0 0 0,0 1 0,0-1 0,3 4 0,8 5 0,0-1 0,1 0 0,0-1 0,21 10 0,133 57 0,-84-39 0,-11-5 0,-1 4 0,-3 2 0,86 63 0,-123-76 0,80 54 0,10-5-1365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3:27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4:01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5:14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0 750 24575,'1'0'0,"-1"-1"0,0 0 0,0 1 0,0-1 0,1 0 0,-1 1 0,0-1 0,1 1 0,-1-1 0,1 0 0,-1 1 0,1-1 0,-1 1 0,1-1 0,-1 1 0,1 0 0,-1-1 0,1 1 0,-1-1 0,1 1 0,0 0 0,-1-1 0,1 1 0,0 0 0,-1 0 0,1 0 0,1-1 0,23-2 0,-20 2 0,416-6 0,-236 10 0,876-4 0,-816-10 0,-5-1 0,2679 13 0,-2614 15 0,-196-8 0,44 13 0,-100-12 0,63 4 0,-108-12 0,-1-1 0,0 0 0,0-1 0,0 1 0,0-1 0,11-3 0,-18 4 0,1-1 0,0 1 0,-1 0 0,1-1 0,0 1 0,-1 0 0,1-1 0,0 1 0,-1-1 0,1 1 0,-1-1 0,1 1 0,-1-1 0,1 1 0,-1-1 0,1 0 0,-1 1 0,0-1 0,1 0 0,-1 1 0,0-1 0,0 0 0,1 0 0,-1 1 0,0-2 0,0-1 0,-1 1 0,1 0 0,-1 0 0,0 0 0,1 0 0,-1 0 0,0 0 0,0 0 0,0 0 0,-1 0 0,1 0 0,0 1 0,-3-4 0,-131-135 0,-7-9 0,5 2 0,5 5 0,12-1 0,174 178 0,-33-17 0,29 34 0,-31-31 0,36 31 0,30 31 0,-70-68 0,0 1 0,-1 1 0,0 0 0,-1 1 0,13 26 0,-13-22 0,1 0 0,1-1 0,24 25 0,23 30 0,-49-57 0,2 0 0,31 31 0,-43-48 0,-1-1 0,0 2 0,1-1 0,-1 0 0,0 0 0,0 1 0,-1-1 0,1 1 0,0 0 0,-1-1 0,1 1 0,-1 0 0,0 0 0,0 0 0,0 0 0,0 3 0,-1-3 0,0-1 0,-1 0 0,1 0 0,-1 0 0,0 0 0,0 0 0,0 0 0,1 0 0,-2 0 0,1 0 0,0 0 0,0-1 0,-1 1 0,1 0 0,-1-1 0,1 1 0,-1-1 0,0 0 0,1 1 0,-1-1 0,0 0 0,0 0 0,0 0 0,-2 0 0,-39 23 0,-117 58 0,132-71 0,0 0 0,0-2 0,-1-1 0,-32 4 0,45-8 0,1 0 0,0 1 0,0 0 0,0 1 0,-16 10 0,14-7 0,0-1 0,-1 0 0,-19 4 0,-7-1 0,-5 0 0,1 2 0,-59 24 0,1 17-1365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5:43.0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5841 617 24575,'-407'-17'0,"-738"-107"0,1044 113 0,1 5 0,-111 7 0,72 1 0,-84 11 0,108-3 0,-244 35 0,124-10 0,69-25 0,97-8 0,-73 12 0,36 1 0,-129 0 0,-108-16 0,124-2 0,-995 3 0,1189 2 0,0 0 0,-25 6 0,25-3 0,-48 2 0,49-6 0,13 0 0,0-1 0,0 0 0,0-1 0,0 0 0,-16-4 0,26 5 0,1 0 0,0 0 0,-1 0 0,1 0 0,0 0 0,-1 0 0,1 0 0,0 0 0,0 0 0,-1 0 0,1-1 0,0 1 0,0 0 0,-1 0 0,1 0 0,0-1 0,0 1 0,-1 0 0,1 0 0,0 0 0,0-1 0,0 1 0,-1 0 0,1 0 0,0-1 0,0 1 0,0 0 0,0-1 0,0 1 0,0 0 0,0 0 0,0-1 0,0 1 0,0 0 0,0-1 0,0 1 0,0-1 0,9-9 0,27-9 0,-28 15 0,231-138 0,-162 87 0,-3-3 0,-2-3 0,81-90 0,-92 96 0,-44 42 0,-1-1 0,28-32 0,-82 65 0,-103 95 0,19-14 0,86-70 0,1 1 0,-48 56 0,50-51 0,-1-1 0,-44 35 0,52-52 0,-54 28 0,27-17 0,52-28 0,-1 0 0,0 0 0,1 0 0,-1 0 0,1 0 0,0 0 0,-1 0 0,1 0 0,0 0 0,-1 1 0,1-1 0,0 1 0,0-1 0,0 1 0,0-1 0,1 1 0,-1-1 0,0 1 0,1 0 0,-1-1 0,1 1 0,-1 0 0,1 0 0,0 3 0,0-2 0,1 0 0,0-1 0,0 1 0,0 0 0,0 0 0,0-1 0,1 1 0,-1 0 0,1-1 0,0 0 0,0 1 0,0-1 0,3 4 0,8 5 0,0-1 0,1 0 0,0-1 0,21 10 0,133 57 0,-84-39 0,-11-5 0,-1 4 0,-3 2 0,86 63 0,-123-76 0,80 54 0,10-5-1365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6:22.0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545 0 24575,'4'79'0,"3"-1"0,19 79 0,-19-115 0,-3-19 0,3 17 0,-1 1 0,0 54 0,-5-35 0,15 110 0,-9-105 0,-4 2 0,-5 81 0,-1-30 0,5 10 0,-4 139 0,-9-178 0,5-47 0,0 55 0,3 60 0,7 158 0,8-252 0,-9-53 0,0-1 0,-1 1 0,0 0 0,-1 0 0,0 0 0,-1 0 0,0 0 0,-1 12 0,-2-23 0,0 0 0,1-1 0,-1 0 0,1 0 0,0 1 0,-1-2 0,1 1 0,0 0 0,-2-4 0,-59-64 0,-136-119 0,-31-32 0,184 178 0,36 34 0,-1 0 0,1 0 0,1-1 0,0-1 0,-12-17 0,97 91 0,53 33 0,-24-19 0,-41-31 0,-45-34 0,0 1 0,-1 1 0,0 1 0,-2 0 0,1 1 0,-2 1 0,21 30 0,-26-32 0,0 1 0,1-1 0,0-1 0,2 0 0,14 14 0,-26-28 0,0 0 0,0 1 0,0-1 0,0 0 0,0 0 0,0 0 0,0 0 0,1 0 0,-1 0 0,0 0 0,0 0 0,0-1 0,0 1 0,0 0 0,0 0 0,0-1 0,0 1 0,0-1 0,-1 1 0,1-1 0,0 1 0,0-1 0,0 0 0,0 1 0,-1-1 0,1 0 0,0 0 0,-1 0 0,1 1 0,0-1 0,-1 0 0,1 0 0,0-1 0,23-36 0,-22 34 0,54-106 0,-33 63 0,1 1 0,37-50 0,-37 68 0,0 0 0,46-37 0,25-26 0,61-91 0,-135 156 0,49-57 0,-57 76 0,-11 19 0,-12 25 0,8-32 0,-8 24 0,-1 1 0,-2-2 0,-1 0 0,-2 0 0,-19 26 0,1-7 0,-77 79 0,-26-9 0,104-88 0,14-13 0,1 1 0,0 0 0,1 1 0,1 1 0,-16 25 0,24-32-227,-1 1-1,-1-1 1,0 0-1,-1-1 1,-22 18-1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21.7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1,'2752'0,"-2651"5,1 4,106 25,-7-1,286-4,-273-10,-113-7,17 1,31 4,202-3,-247-14,46-4,5-22,-112 20,-1-2,49-16,11-3,-54 18,83-4,50 10,-152 3,-78-11,-150-12,-205 2,-451 21,378 1,3 17,-1 23,134-11,-180-22,447-9,-284-20,-82-1,-98 23,311-1,212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18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24575,'214'-2'0,"272"5"0,-369 8 0,32 1 0,51-2 0,-18 1 0,-133-10 0,225 11 0,-190-5 0,110-6 0,-127-4 0,-1 4 0,0 2 0,85 15 0,-147-17 0,0 0 0,-1 1 0,1-1 0,-1 1 0,1 0 0,-1 0 0,0 0 0,0 1 0,1-1 0,-2 1 0,1-1 0,0 1 0,-1 0 0,1 0 0,-1 0 0,0 1 0,0-1 0,0 1 0,0-1 0,-1 1 0,1-1 0,-1 1 0,0 0 0,0 0 0,0-1 0,0 9 0,1 11 0,0 1 0,-2-1 0,-3 34 0,1-22 0,-2 190 0,-16 230 0,-4 257 0,25-519 0,3-119 0,24 131 0,6-43 0,0-3 0,1 2 0,-15-40 0,-16-106 0,0 1 0,1-1 0,0 0 0,1 0 0,11 19 0,-16-32 0,1-1 0,-1 1 0,0 0 0,1-1 0,-1 1 0,1-1 0,0 1 0,0-1 0,-1 0 0,1 0 0,0 0 0,0 0 0,0 0 0,0 0 0,0 0 0,0-1 0,0 1 0,0-1 0,1 1 0,-1-1 0,0 0 0,0 0 0,0 0 0,0 0 0,1 0 0,-1 0 0,0-1 0,0 1 0,0-1 0,0 0 0,0 1 0,0-1 0,0 0 0,0 0 0,0 0 0,0-1 0,0 1 0,-1 0 0,3-2 0,9-7 0,-1 0 0,0-1 0,21-23 0,-32 32 0,29-33 0,-1-1 0,-2-2 0,-2 0 0,-2-2 0,-1 0 0,24-66 0,7-24 0,-11 30 0,43-155 0,-83 248 0,0 0 0,0-1 0,-1 0 0,0 1 0,0-1 0,0-12 0,-5 18 0,-5 11 0,-5 11 0,-11 17 0,-30 44 0,-86 174 0,89-155 0,17-37 0,-14 35 0,-59 107 0,94-180 0,10-16 0,-1-1 0,1 0 0,-2 0 0,1-1 0,-12 13 0,15-18 0,0 0 0,0-1 0,0 1 0,-1-1 0,1 0 0,0 1 0,-1-1 0,1 0 0,-1 0 0,0-1 0,1 1 0,-1 0 0,0-1 0,1 0 0,-1 0 0,0 1 0,0-1 0,1-1 0,-1 1 0,0 0 0,1-1 0,-1 0 0,0 1 0,-3-3 0,-17-7 0,-1-1 0,2-1 0,0-1 0,-28-23 0,-22-11 0,-118-49 0,-16-10 0,135 67 0,37 21 0,-38-26 0,63 38 0,1-1 0,0 1 0,0-1 0,1 0 0,0-1 0,0 0 0,1 0 0,0 0 0,-6-13 0,42 34 0,79 50 0,3-5 0,148 55 0,-157-70 0,-29-9 0,-33-15 0,0-2 0,46 12 0,-4-6-1365,-61-18-5461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22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3383 2258 24575,'-1758'0'0,"1445"-11"0,-18 0 0,301 10 0,-51-9 0,-18-2 0,85 12 0,-60 0 0,-1-4 0,-143-26 0,211 29 0,1-1 0,0 1 0,0-1 0,0 0 0,1 0 0,-1-1 0,0 0 0,-8-6 0,12 7 0,0 0 0,0-1 0,0 1 0,1-1 0,-1 1 0,1-1 0,-1 0 0,1 0 0,0 1 0,0-1 0,0 0 0,1 0 0,-1 0 0,1 0 0,-1 0 0,1 0 0,0 0 0,0 0 0,1 0 0,0-4 0,2-19 0,3-1 0,0 1 0,1 0 0,2 0 0,15-33 0,14-42 0,98-425 0,-54 110 0,-71 348 0,-4 0 0,-2-112 0,7-75 0,-5 108 0,-4 33 0,-3 113 0,-1 0 0,1 0 0,0 0 0,0 0 0,0 0 0,0 0 0,1 0 0,-1 0 0,0 0 0,0 0 0,1 0 0,-1 0 0,0 0 0,1 0 0,-1 0 0,1 0 0,-1 0 0,1 0 0,0 0 0,-1 0 0,1 1 0,0-1 0,0 0 0,-1 1 0,1-1 0,0 0 0,2 0 0,-2 1 0,0 0 0,1 0 0,-1 1 0,1-1 0,-1 1 0,0-1 0,1 1 0,-1-1 0,0 1 0,1 0 0,-1-1 0,0 1 0,0 0 0,0 0 0,0 0 0,2 2 0,40 50 0,-43-52 0,29 40 0,-3 2 0,-1 1 0,-3 1 0,-1 1 0,15 53 0,-28-74 0,1 0 0,12 23 0,-18-39 0,2-1 0,-1 0 0,1-1 0,0 1 0,1-1 0,0 0 0,0 0 0,0-1 0,10 8 0,-76-85 0,41 43 0,1 0 0,1-1 0,2-1 0,1-1 0,1 0 0,-13-54 0,10 36 0,10 34 0,0-1 0,-1 1 0,-1 0 0,-13-18 0,16 25 0,0 1 0,0 0 0,-1 1 0,0-1 0,-1 1 0,1 0 0,-1 1 0,0 0 0,-15-9 0,19 13 0,-1 0 0,1 0 0,-1 1 0,1-1 0,-1 1 0,1 0 0,0-1 0,-1 2 0,1-1 0,-1 0 0,1 1 0,-1-1 0,1 1 0,-1 0 0,1 0 0,0 1 0,0-1 0,0 1 0,0-1 0,0 1 0,-5 4 0,-8 5 0,1 2 0,-24 25 0,14-13 0,4-6 0,-1-2 0,0 0 0,-1-1 0,-1-1 0,0-1 0,-27 10 0,-270 133-1365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26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24575,'6'-3'0,"0"0"0,0 0 0,1 1 0,-1 0 0,0 0 0,1 0 0,-1 1 0,1 0 0,0 0 0,-1 1 0,1 0 0,13 1 0,1-1 0,644-5 0,-363 7 0,-113 10 0,-5-1 0,711-12 0,-867 3 0,0 1 0,0 1 0,34 10 0,-31-7 0,0 0 0,38 1 0,35 3 0,-67-5 0,59 0 0,-96-7 0,0 0 0,0 0 0,0 0 0,0 0 0,0 0 0,-1 0 0,1 0 0,0 0 0,0 0 0,-1 0 0,1 0 0,0 0 0,-1 0 0,1 0 0,-1 0 0,0 1 0,1-1 0,-1 0 0,1 0 0,-1 1 0,0-1 0,0 0 0,1 1 0,-2-1 0,-21-27 0,-1 4 0,-38-30 0,40 36 0,1-1 0,-36-40 0,-32-70 0,19 26 0,63 91 0,10 10 0,23 20 0,35 34 0,74 82 0,-122-119 0,-1 0 0,0 1 0,-1 1 0,-1 0 0,-1 0 0,0 1 0,10 30 0,-18-46 0,3 12 0,0 0 0,-1 0 0,2 29 0,-4-40 0,-1 0 0,0 0 0,0 0 0,0 0 0,-1 0 0,1 0 0,-1 0 0,0 0 0,0 0 0,0-1 0,0 1 0,0 0 0,0 0 0,-1-1 0,1 1 0,-1-1 0,0 1 0,0-1 0,0 0 0,0 0 0,0 0 0,0 0 0,-1 0 0,1 0 0,-6 2 0,-27 10 0,-1-1 0,0-3 0,-43 8 0,-30 8 0,-33 10-1365,119-32-5461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29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2452 364 24575,'-281'-3'0,"-294"6"0,376 19 0,127-11 0,-99 2 0,113-11 0,-94 18 0,93-11 0,-95 4 0,13-2 0,-8 0 0,-273-11 0,406-4 0,13-4 0,5 5 0,0 0 0,0 1 0,0-1 0,0 1 0,0-1 0,1 1 0,-1 0 0,5-4 0,64-42 0,30-6 0,43-27 0,-128 69 0,0-2 0,-1 0 0,-1-1 0,0-1 0,22-31 0,-24 30 0,0 0 0,2 1 0,0 0 0,1 1 0,23-18 0,-14 12 0,-26 19 0,-15 12 0,-123 102 0,-14 10 0,118-97 0,1 1 0,2 2 0,0 1 0,-47 56 0,80-84 0,-1 0 0,0 0 0,1 0 0,-1 0 0,0 1 0,1-1 0,-1 0 0,1 0 0,0 0 0,-1 0 0,1 0 0,0 1 0,0-1 0,0 0 0,0 0 0,0 1 0,0-1 0,0 0 0,0 0 0,0 0 0,1 1 0,-1-1 0,0 0 0,1 0 0,-1 0 0,1 0 0,-1 0 0,1 0 0,0 0 0,-1 0 0,1 0 0,0 0 0,0 0 0,0 0 0,0 0 0,0 0 0,-1-1 0,1 1 0,1 0 0,-1-1 0,2 2 0,6 3 0,0 0 0,1 0 0,17 5 0,-18-7 0,65 24 0,-16-7 0,-1 3 0,77 42 0,-6 0 126,-42-23-1617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39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2504 1 24575,'-22'1'0,"0"1"0,1 2 0,-29 7 0,-29 4 0,-86-2 0,-210-11 0,198-5 0,-192 19 0,74-6 0,-44 4 0,334-14 0,0 0 0,0 1 0,0 0 0,0 0 0,0 0 0,0 1 0,1 0 0,-1-1 0,0 2 0,1-1 0,0 0 0,-1 1 0,1 0 0,0 0 0,0 0 0,-4 5 0,4-2 0,0 0 0,1 1 0,-1-1 0,2 1 0,-1-1 0,0 1 0,1 0 0,1 0 0,-1 0 0,0 13 0,-6 76 0,9 166 0,3-113 0,-3 1923 0,-1-2063 0,-1 1 0,0-1 0,0 0 0,-4 13 0,5-21 0,0-1 0,-1 1 0,1 0 0,0-1 0,0 1 0,0 0 0,-1-1 0,1 1 0,0-1 0,-1 1 0,1 0 0,-1-1 0,1 1 0,-1-1 0,1 1 0,-1-1 0,1 1 0,-1-1 0,1 0 0,-1 1 0,0-1 0,1 0 0,-1 1 0,0-1 0,1 0 0,-2 1 0,1-2 0,-1 0 0,1 1 0,0-1 0,-1 0 0,1 0 0,0 0 0,0 0 0,0 0 0,0 0 0,-1 0 0,1 0 0,1 0 0,-1-1 0,0 1 0,0 0 0,0-1 0,1 1 0,-2-3 0,-14-25 0,-1 0 0,-2 1 0,-1 1 0,-1 0 0,-30-28 0,-161-165 0,180 190 0,-4-5 0,26 26 0,11 11 0,159 156 0,-19-24 0,-126-118 0,-1 1 0,0 0 0,-1 1 0,17 31 0,-26-40 0,1-1 0,0 0 0,0 0 0,1 0 0,0-1 0,0 1 0,14 11 0,-18-18 0,0 1 0,1-1 0,-1 1 0,0-1 0,1 0 0,-1 0 0,1 0 0,-1 0 0,1 0 0,-1-1 0,1 1 0,0-1 0,0 1 0,-1-1 0,1 0 0,0 0 0,-1-1 0,1 1 0,0 0 0,-1-1 0,1 0 0,-1 1 0,1-1 0,0 0 0,-1 0 0,0-1 0,1 1 0,-1 0 0,0-1 0,0 1 0,1-1 0,1-2 0,13-12 0,-1-1 0,-1-1 0,0-1 0,19-30 0,-17 23 0,36-42 0,-26 36 41,-2-1 0,40-66 0,-44 63-537,2 1 0,45-53 0,-52 70-6330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44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3130 24575,'1'-1'0,"-1"-1"0,0 0 0,1 1 0,0-1 0,-1 0 0,1 1 0,0-1 0,0 1 0,0-1 0,0 1 0,0-1 0,1 1 0,-1 0 0,0-1 0,0 1 0,1 0 0,-1 0 0,1 0 0,-1 0 0,1 0 0,2 0 0,41-19 0,-33 16 0,56-19 0,0 3 0,2 4 0,75-9 0,387-35 0,-233 30 0,173-31 0,-301 43 0,340 10 0,-281 11 0,-152-2 0,-3 0 0,148-16 0,-99 3 0,-77 9 0,49-9 0,-93 11 0,0-1 0,1 1 0,-1-1 0,0 1 0,0-1 0,0 0 0,0 0 0,0 0 0,-1-1 0,1 1 0,0-1 0,-1 1 0,0-1 0,0 0 0,0 0 0,0 0 0,0 0 0,0 0 0,-1 0 0,0-1 0,0 1 0,2-5 0,2-12 0,0 0 0,4-36 0,-5 27 0,16-112 0,2-174 0,-22-147 0,-3 195 0,1 32 0,4-271 0,6 400 0,37-189 0,-31 184 0,4-15 0,-18 125 0,0 1 0,0-1 0,0 0 0,0 0 0,1 0 0,-1 0 0,0 1 0,0-1 0,1 0 0,-1 0 0,0 1 0,1-1 0,-1 0 0,1 0 0,-1 1 0,1-1 0,-1 0 0,1 1 0,-1-1 0,1 1 0,0-1 0,-1 1 0,1-1 0,0 1 0,-1-1 0,1 1 0,0 0 0,0-1 0,-1 1 0,1 0 0,0 0 0,1-1 0,0 2 0,0-1 0,0 1 0,0 0 0,0 0 0,0 0 0,0 0 0,0 0 0,-1 0 0,1 0 0,0 1 0,-1-1 0,4 4 0,43 60 0,-43-58 0,116 164 0,41 64 0,-80-88 0,-155-294 0,-21-39 0,41 72 0,37 83 0,8 14 0,0 0 0,-1 0 0,-16-20 0,20 31 0,0 1 0,0 0 0,0 0 0,-1 0 0,1 1 0,-1 0 0,0 0 0,0 0 0,-1 1 0,1 0 0,-1 0 0,-11-3 0,-6 0 0,10 1 0,-1 1 0,1 0 0,-1 1 0,0 1 0,-21 0 0,31 2 0,0 1 0,0-1 0,0 1 0,0 1 0,0-1 0,0 1 0,0 0 0,1 0 0,-1 0 0,1 1 0,-1-1 0,1 1 0,0 0 0,0 0 0,0 1 0,0-1 0,1 1 0,0 0 0,-1 0 0,-1 5 0,-27 34 0,-13 22 0,-86 94 0,-48-1 0,224-209 0,3 2 0,2 2 0,105-76 0,-95 77 0,-34 25-341,-1-1 0,0-1-1,31-39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0:15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0 24575,'0'402'0,"0"-399"0,0 0 0,0-1 0,0 1 0,0-1 0,0 1 0,-1 0 0,1-1 0,-1 1 0,1-1 0,-1 1 0,0-1 0,0 0 0,0 1 0,-1-1 0,1 0 0,0 0 0,-1 0 0,0 0 0,1 0 0,-5 4 0,4-6 0,0 1 0,0 0 0,0-1 0,-1 1 0,1-1 0,0 0 0,-1 1 0,1-1 0,0 0 0,0 0 0,-1-1 0,1 1 0,0 0 0,0-1 0,-1 0 0,1 1 0,0-1 0,0 0 0,0 0 0,0 0 0,0 0 0,0-1 0,0 1 0,-2-2 0,-16-13 0,1 0 0,1-1 0,-29-34 0,-1 0 0,137 111 0,-54-31 0,-33-26 0,0-1 0,0 1 0,1-1 0,-1 1 0,1-1 0,-1 0 0,1 0 0,0 0 0,-1 0 0,1-1 0,0 1 0,0-1 0,1 0 0,-1 0 0,0 0 0,0 0 0,0 0 0,1-1 0,-1 1 0,0-1 0,1 0 0,-1 0 0,5-1 0,3-2 0,1-1 0,-1 0 0,0-1 0,-1 0 0,1-1 0,-1 0 0,0-1 0,-1 0 0,0 0 0,0-1 0,0-1 0,9-11 0,25-21 0,2 7-1365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0:18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0 24575,'-1'55'0,"-15"96"0,11-103 0,3 1 0,6 83 0,-1-71 0,-18-74 0,1 0 0,-22-26 0,-123-121 0,156 157 0,-4-7 0,12 6 0,18 12 0,90 109 0,-68-67 0,-40-43 0,1 0 0,-1 0 0,1 0 0,1-1 0,-1 0 0,1 0 0,0-1 0,0 1 0,16 7 0,-21-13 0,-1 0 0,0 1 0,0-1 0,1 0 0,-1 0 0,0 0 0,0 0 0,1-1 0,-1 1 0,0 0 0,1-1 0,-1 1 0,0 0 0,0-1 0,0 1 0,0-1 0,1 0 0,-1 1 0,0-1 0,0 0 0,0 0 0,0 0 0,-1 0 0,1 1 0,0-1 0,0 0 0,1-2 0,24-39 0,-14 22 0,13-12-341,2 1 0,1 2-1,47-39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2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1 558 24575,'851'18'0,"-720"-14"0,211 18 0,-140-3 0,327-12 0,-288-10 0,143 3 0,1454 13 0,-669-29 0,56-4 0,-347 12 0,892-6 0,-1418 14 0,-45-11 0,-1 0 0,4-1 0,2 1 0,-166 12 0,372-14 0,-283 0 0,-128 10 0,122-19 0,-123 10 0,1 4 0,149 9 0,-88 2 0,361-3 0,-527 1 0,-1-1 0,1 0 0,-1 0 0,1 1 0,-1-1 0,1 0 0,-1 0 0,1-1 0,0 1 0,-1 0 0,0 0 0,1-1 0,-1 1 0,1-1 0,-1 1 0,1-1 0,-1 0 0,0 1 0,1-1 0,-1 0 0,0 0 0,0 0 0,0 0 0,0 0 0,0 0 0,0 0 0,0 0 0,0-1 0,0 1 0,1-3 0,-2 1 0,0 0 0,-1-1 0,1 1 0,-1 0 0,0 0 0,0 0 0,0 0 0,0 0 0,0 0 0,-1 0 0,0 0 0,1 0 0,-5-4 0,-9-12 0,0 1 0,-1 1 0,-1 0 0,0 2 0,-1 0 0,-23-15 0,37 27 0,-148-131 0,131 114 0,11 11 0,-13-12 0,2 0 0,-29-38 0,50 59 0,0 0 0,0 0 0,0 0 0,0 0 0,0 0 0,0 0 0,0-1 0,0 1 0,1 0 0,-1 0 0,0 0 0,0 0 0,0 0 0,0 0 0,0 0 0,0 0 0,0 0 0,0 0 0,0 0 0,1 0 0,-1 0 0,0 0 0,0 0 0,0 0 0,0-1 0,0 1 0,0 0 0,0 0 0,0 0 0,0 0 0,0 0 0,0 0 0,0 0 0,0 0 0,0-1 0,0 1 0,0 0 0,0 0 0,0 0 0,0 0 0,0 0 0,0 0 0,0 0 0,0 0 0,0-1 0,0 1 0,0 0 0,0 0 0,0 0 0,0 0 0,0 0 0,0 0 0,0 0 0,0 0 0,16 8 0,19 14 0,175 163 0,-155-133 0,22 17 0,-61-58 0,-1 1 0,0 1 0,-1 0 0,0 1 0,-1 0 0,-1 1 0,13 20 0,-24-34 0,-1 0 0,0 0 0,0-1 0,0 1 0,0 0 0,0 0 0,0 0 0,0 0 0,0-1 0,0 1 0,0 0 0,0 0 0,0 0 0,-1 0 0,1-1 0,0 1 0,-1 0 0,1 0 0,0-1 0,-1 1 0,1 0 0,-1-1 0,1 1 0,-1 0 0,0-1 0,1 1 0,-1-1 0,0 1 0,1-1 0,-1 1 0,0-1 0,1 1 0,-1-1 0,0 0 0,0 1 0,0-1 0,1 0 0,-1 0 0,0 0 0,0 0 0,0 1 0,1-1 0,-3-1 0,-42 6 0,41-4 0,-11-1 0,-5 1 0,1 0 0,0 1 0,-23 5 0,34-5 0,0 1 0,0 0 0,1 1 0,-1-1 0,1 1 0,0 1 0,0-1 0,1 1 0,-1 0 0,-9 11 0,-211 206 0,163-164-1365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2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1 558 24575,'851'18'0,"-720"-14"0,211 18 0,-140-3 0,327-12 0,-288-10 0,143 3 0,1454 13 0,-669-29 0,56-4 0,-347 12 0,892-6 0,-1418 14 0,-45-11 0,-1 0 0,4-1 0,2 1 0,-166 12 0,372-14 0,-283 0 0,-128 10 0,122-19 0,-123 10 0,1 4 0,149 9 0,-88 2 0,361-3 0,-527 1 0,-1-1 0,1 0 0,-1 0 0,1 1 0,-1-1 0,1 0 0,-1 0 0,1-1 0,0 1 0,-1 0 0,0 0 0,1-1 0,-1 1 0,1-1 0,-1 1 0,1-1 0,-1 0 0,0 1 0,1-1 0,-1 0 0,0 0 0,0 0 0,0 0 0,0 0 0,0 0 0,0 0 0,0 0 0,0-1 0,0 1 0,1-3 0,-2 1 0,0 0 0,-1-1 0,1 1 0,-1 0 0,0 0 0,0 0 0,0 0 0,0 0 0,0 0 0,-1 0 0,0 0 0,1 0 0,-5-4 0,-9-12 0,0 1 0,-1 1 0,-1 0 0,0 2 0,-1 0 0,-23-15 0,37 27 0,-148-131 0,131 114 0,11 11 0,-13-12 0,2 0 0,-29-38 0,50 59 0,0 0 0,0 0 0,0 0 0,0 0 0,0 0 0,0 0 0,0-1 0,0 1 0,1 0 0,-1 0 0,0 0 0,0 0 0,0 0 0,0 0 0,0 0 0,0 0 0,0 0 0,0 0 0,0 0 0,1 0 0,-1 0 0,0 0 0,0 0 0,0 0 0,0-1 0,0 1 0,0 0 0,0 0 0,0 0 0,0 0 0,0 0 0,0 0 0,0 0 0,0 0 0,0-1 0,0 1 0,0 0 0,0 0 0,0 0 0,0 0 0,0 0 0,0 0 0,0 0 0,0 0 0,0-1 0,0 1 0,0 0 0,0 0 0,0 0 0,0 0 0,0 0 0,0 0 0,0 0 0,0 0 0,16 8 0,19 14 0,175 163 0,-155-133 0,22 17 0,-61-58 0,-1 1 0,0 1 0,-1 0 0,0 1 0,-1 0 0,-1 1 0,13 20 0,-24-34 0,-1 0 0,0 0 0,0-1 0,0 1 0,0 0 0,0 0 0,0 0 0,0 0 0,0-1 0,0 1 0,0 0 0,0 0 0,0 0 0,-1 0 0,1-1 0,0 1 0,-1 0 0,1 0 0,0-1 0,-1 1 0,1 0 0,-1-1 0,1 1 0,-1 0 0,0-1 0,1 1 0,-1-1 0,0 1 0,1-1 0,-1 1 0,0-1 0,1 1 0,-1-1 0,0 0 0,0 1 0,0-1 0,1 0 0,-1 0 0,0 0 0,0 0 0,0 1 0,1-1 0,-3-1 0,-42 6 0,41-4 0,-11-1 0,-5 1 0,1 0 0,0 1 0,-23 5 0,34-5 0,0 1 0,0 0 0,1 1 0,-1-1 0,1 1 0,0 1 0,0-1 0,1 1 0,-1 0 0,-9 11 0,-211 206 0,163-164-1365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2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1 558 24575,'851'18'0,"-720"-14"0,211 18 0,-140-3 0,327-12 0,-288-10 0,143 3 0,1454 13 0,-669-29 0,56-4 0,-347 12 0,892-6 0,-1418 14 0,-45-11 0,-1 0 0,4-1 0,2 1 0,-166 12 0,372-14 0,-283 0 0,-128 10 0,122-19 0,-123 10 0,1 4 0,149 9 0,-88 2 0,361-3 0,-527 1 0,-1-1 0,1 0 0,-1 0 0,1 1 0,-1-1 0,1 0 0,-1 0 0,1-1 0,0 1 0,-1 0 0,0 0 0,1-1 0,-1 1 0,1-1 0,-1 1 0,1-1 0,-1 0 0,0 1 0,1-1 0,-1 0 0,0 0 0,0 0 0,0 0 0,0 0 0,0 0 0,0 0 0,0 0 0,0-1 0,0 1 0,1-3 0,-2 1 0,0 0 0,-1-1 0,1 1 0,-1 0 0,0 0 0,0 0 0,0 0 0,0 0 0,0 0 0,-1 0 0,0 0 0,1 0 0,-5-4 0,-9-12 0,0 1 0,-1 1 0,-1 0 0,0 2 0,-1 0 0,-23-15 0,37 27 0,-148-131 0,131 114 0,11 11 0,-13-12 0,2 0 0,-29-38 0,50 59 0,0 0 0,0 0 0,0 0 0,0 0 0,0 0 0,0 0 0,0-1 0,0 1 0,1 0 0,-1 0 0,0 0 0,0 0 0,0 0 0,0 0 0,0 0 0,0 0 0,0 0 0,0 0 0,0 0 0,1 0 0,-1 0 0,0 0 0,0 0 0,0 0 0,0-1 0,0 1 0,0 0 0,0 0 0,0 0 0,0 0 0,0 0 0,0 0 0,0 0 0,0 0 0,0-1 0,0 1 0,0 0 0,0 0 0,0 0 0,0 0 0,0 0 0,0 0 0,0 0 0,0 0 0,0-1 0,0 1 0,0 0 0,0 0 0,0 0 0,0 0 0,0 0 0,0 0 0,0 0 0,0 0 0,16 8 0,19 14 0,175 163 0,-155-133 0,22 17 0,-61-58 0,-1 1 0,0 1 0,-1 0 0,0 1 0,-1 0 0,-1 1 0,13 20 0,-24-34 0,-1 0 0,0 0 0,0-1 0,0 1 0,0 0 0,0 0 0,0 0 0,0 0 0,0-1 0,0 1 0,0 0 0,0 0 0,0 0 0,-1 0 0,1-1 0,0 1 0,-1 0 0,1 0 0,0-1 0,-1 1 0,1 0 0,-1-1 0,1 1 0,-1 0 0,0-1 0,1 1 0,-1-1 0,0 1 0,1-1 0,-1 1 0,0-1 0,1 1 0,-1-1 0,0 0 0,0 1 0,0-1 0,1 0 0,-1 0 0,0 0 0,0 0 0,0 1 0,1-1 0,-3-1 0,-42 6 0,41-4 0,-11-1 0,-5 1 0,1 0 0,0 1 0,-23 5 0,34-5 0,0 1 0,0 0 0,1 1 0,-1-1 0,1 1 0,0 1 0,0-1 0,1 1 0,-1 0 0,-9 11 0,-211 206 0,163-164-1365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17:32.06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17:32.06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0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24575,'20'34'0,"3"-1"0,0-1 0,2-1 0,1-2 0,42 38 0,-30-30 0,125 121 0,114 119 0,-204-184 0,-54-66 0,1 0 0,2-2 0,45 43 0,124 104 0,-119-103 0,2-3 0,96 64 0,-21-31 0,-5 6 0,133 126 0,-186-153 0,188 123 0,-69-56 0,117 111 0,-171-140 0,-148-109 0,-1-1 0,-1 1 0,1 0 0,-1 1 0,-1-1 0,6 11 0,27 32 0,-36-48 0,1 0 0,-1 0 0,0 0 0,1 0 0,0 0 0,-1 0 0,1 0 0,0-1 0,0 0 0,0 1 0,0-1 0,0 0 0,0 0 0,0-1 0,4 1 0,-6-1 0,1 0 0,-1-1 0,1 1 0,-1-1 0,1 1 0,-1-1 0,1 1 0,-1-1 0,1 0 0,-1 0 0,0 0 0,0 0 0,1 0 0,-1 0 0,0 0 0,0 0 0,0 0 0,0 0 0,0-1 0,-1 1 0,1 0 0,0-1 0,0 1 0,-1-1 0,1 1 0,-1-1 0,1 1 0,-1-1 0,0 1 0,0-1 0,0 1 0,1-1 0,-2-2 0,3-62 0,-2 55 0,-14-138 0,-1-8 0,16-226 0,-1 1153 0,1-767 0,-1 0 0,0-1 0,0 1 0,-1 0 0,1 0 0,-1-1 0,1 1 0,-1 0 0,0-1 0,0 1 0,0 0 0,0-1 0,0 1 0,-1-1 0,1 0 0,-1 1 0,1-1 0,-1 0 0,0 0 0,-3 3 0,0-2 0,1-1 0,-1 0 0,0 0 0,1-1 0,-1 1 0,0-1 0,0 0 0,0 0 0,0 0 0,0-1 0,-5 0 0,-320-1 0,131-2 0,15 3-1365,160 0-5461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30:55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17:32.06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0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24575,'20'34'0,"3"-1"0,0-1 0,2-1 0,1-2 0,42 38 0,-30-30 0,125 121 0,114 119 0,-204-184 0,-54-66 0,1 0 0,2-2 0,45 43 0,124 104 0,-119-103 0,2-3 0,96 64 0,-21-31 0,-5 6 0,133 126 0,-186-153 0,188 123 0,-69-56 0,117 111 0,-171-140 0,-148-109 0,-1-1 0,-1 1 0,1 0 0,-1 1 0,-1-1 0,6 11 0,27 32 0,-36-48 0,1 0 0,-1 0 0,0 0 0,1 0 0,0 0 0,-1 0 0,1 0 0,0-1 0,0 0 0,0 1 0,0-1 0,0 0 0,0 0 0,0-1 0,4 1 0,-6-1 0,1 0 0,-1-1 0,1 1 0,-1-1 0,1 1 0,-1-1 0,1 1 0,-1-1 0,1 0 0,-1 0 0,0 0 0,0 0 0,1 0 0,-1 0 0,0 0 0,0 0 0,0 0 0,0 0 0,0-1 0,-1 1 0,1 0 0,0-1 0,0 1 0,-1-1 0,1 1 0,-1-1 0,1 1 0,-1-1 0,0 1 0,0-1 0,0 1 0,1-1 0,-2-2 0,3-62 0,-2 55 0,-14-138 0,-1-8 0,16-226 0,-1 1153 0,1-767 0,-1 0 0,0-1 0,0 1 0,-1 0 0,1 0 0,-1-1 0,1 1 0,-1 0 0,0-1 0,0 1 0,0 0 0,0-1 0,0 1 0,-1-1 0,1 0 0,-1 1 0,1-1 0,-1 0 0,0 0 0,-3 3 0,0-2 0,1-1 0,-1 0 0,0 0 0,1-1 0,-1 1 0,0-1 0,0 0 0,0 0 0,0 0 0,0-1 0,-5 0 0,-320-1 0,131-2 0,15 3-1365,160 0-5461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56.6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3736 2638 24575,'-2'-5'0,"0"0"0,-1 0 0,1 1 0,-1-1 0,0 1 0,0 0 0,-1 0 0,1 0 0,-1 0 0,-8-5 0,-3-6 0,-33-37 0,-2 2 0,-3 3 0,-1 2 0,-99-61 0,94 65 0,29 20 0,-1 2 0,-33-17 0,-222-112 0,197 100 0,8-2 0,1-3 0,-93-81 0,-27-20 0,-37-33 0,147 111 0,-103-65 0,4 9 0,56 37 0,-8-8 0,-64-41 0,-139-71 0,210 123 0,34 22 0,-77-33 0,36 13 0,26 15 0,112 73 0,0 0 0,0 1 0,1-1 0,-1 0 0,1 0 0,-1-1 0,1 1 0,0 0 0,-3-4 0,5 5 0,-1 1 0,1 0 0,0-1 0,0 1 0,0 0 0,0-1 0,0 1 0,0 0 0,0-1 0,0 1 0,0 0 0,0-1 0,0 1 0,0 0 0,0-1 0,0 1 0,0-1 0,0 1 0,0 0 0,0-1 0,0 1 0,0 0 0,0 0 0,1-1 0,-1 1 0,0 0 0,0-1 0,0 1 0,1 0 0,-1 0 0,1-1 0,19-5 0,229 4 0,-117 5 0,57-3 0,-708 0 0,516 0 0,0 0 0,1 0 0,-1 0 0,0 0 0,1 1 0,-1-1 0,0 1 0,1-1 0,-1 1 0,1 0 0,-1 0 0,1 0 0,0 0 0,-1 1 0,1-1 0,0 1 0,0-1 0,0 1 0,0 0 0,0 0 0,0-1 0,0 1 0,1 1 0,-2 1 0,1 1 0,0 0 0,0 1 0,1-1 0,0 0 0,0 0 0,0 1 0,0-1 0,1 0 0,0 1 0,0-1 0,2 7 0,1 8 0,1-1 0,1 0 0,7 19 0,-6-21 0,-1-1 0,-1 1 0,0 0 0,2 28 0,-4-20 0,2-1 0,0 1 0,2-1 0,0 0 0,19 43 0,-15-39 0,7 56-1365,-12-65-5461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17:32.06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0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24575,'20'34'0,"3"-1"0,0-1 0,2-1 0,1-2 0,42 38 0,-30-30 0,125 121 0,114 119 0,-204-184 0,-54-66 0,1 0 0,2-2 0,45 43 0,124 104 0,-119-103 0,2-3 0,96 64 0,-21-31 0,-5 6 0,133 126 0,-186-153 0,188 123 0,-69-56 0,117 111 0,-171-140 0,-148-109 0,-1-1 0,-1 1 0,1 0 0,-1 1 0,-1-1 0,6 11 0,27 32 0,-36-48 0,1 0 0,-1 0 0,0 0 0,1 0 0,0 0 0,-1 0 0,1 0 0,0-1 0,0 0 0,0 1 0,0-1 0,0 0 0,0 0 0,0-1 0,4 1 0,-6-1 0,1 0 0,-1-1 0,1 1 0,-1-1 0,1 1 0,-1-1 0,1 1 0,-1-1 0,1 0 0,-1 0 0,0 0 0,0 0 0,1 0 0,-1 0 0,0 0 0,0 0 0,0 0 0,0 0 0,0-1 0,-1 1 0,1 0 0,0-1 0,0 1 0,-1-1 0,1 1 0,-1-1 0,1 1 0,-1-1 0,0 1 0,0-1 0,0 1 0,1-1 0,-2-2 0,3-62 0,-2 55 0,-14-138 0,-1-8 0,16-226 0,-1 1153 0,1-767 0,-1 0 0,0-1 0,0 1 0,-1 0 0,1 0 0,-1-1 0,1 1 0,-1 0 0,0-1 0,0 1 0,0 0 0,0-1 0,0 1 0,-1-1 0,1 0 0,-1 1 0,1-1 0,-1 0 0,0 0 0,-3 3 0,0-2 0,1-1 0,-1 0 0,0 0 0,1-1 0,-1 1 0,0-1 0,0 0 0,0 0 0,0 0 0,0-1 0,-5 0 0,-320-1 0,131-2 0,15 3-1365,160 0-5461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56.6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3736 2638 24575,'-2'-5'0,"0"0"0,-1 0 0,1 1 0,-1-1 0,0 1 0,0 0 0,-1 0 0,1 0 0,-1 0 0,-8-5 0,-3-6 0,-33-37 0,-2 2 0,-3 3 0,-1 2 0,-99-61 0,94 65 0,29 20 0,-1 2 0,-33-17 0,-222-112 0,197 100 0,8-2 0,1-3 0,-93-81 0,-27-20 0,-37-33 0,147 111 0,-103-65 0,4 9 0,56 37 0,-8-8 0,-64-41 0,-139-71 0,210 123 0,34 22 0,-77-33 0,36 13 0,26 15 0,112 73 0,0 0 0,0 1 0,1-1 0,-1 0 0,1 0 0,-1-1 0,1 1 0,0 0 0,-3-4 0,5 5 0,-1 1 0,1 0 0,0-1 0,0 1 0,0 0 0,0-1 0,0 1 0,0 0 0,0-1 0,0 1 0,0 0 0,0-1 0,0 1 0,0 0 0,0-1 0,0 1 0,0-1 0,0 1 0,0 0 0,0-1 0,0 1 0,0 0 0,0 0 0,1-1 0,-1 1 0,0 0 0,0-1 0,0 1 0,1 0 0,-1 0 0,1-1 0,19-5 0,229 4 0,-117 5 0,57-3 0,-708 0 0,516 0 0,0 0 0,1 0 0,-1 0 0,0 0 0,1 1 0,-1-1 0,0 1 0,1-1 0,-1 1 0,1 0 0,-1 0 0,1 0 0,0 0 0,-1 1 0,1-1 0,0 1 0,0-1 0,0 1 0,0 0 0,0 0 0,0-1 0,0 1 0,1 1 0,-2 1 0,1 1 0,0 0 0,0 1 0,1-1 0,0 0 0,0 0 0,0 1 0,0-1 0,1 0 0,0 1 0,0-1 0,2 7 0,1 8 0,1-1 0,1 0 0,7 19 0,-6-21 0,-1-1 0,-1 1 0,0 0 0,2 28 0,-4-20 0,2-1 0,0 1 0,2-1 0,0 0 0,19 43 0,-15-39 0,7 56-1365,-12-65-5461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7:44.9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3684 24575,'13'-10'0,"-1"0"0,0-1 0,0-1 0,-1 0 0,0 0 0,-1-1 0,-1 0 0,13-24 0,4-14 0,20-60 0,-8 20 0,-3 11 0,-9 19 0,59-100 0,-42 94 0,85-140 0,-108 169 0,-1-1 0,-2-1 0,19-68 0,-28 80 0,2 0 0,1 1 0,1 0 0,1 0 0,1 2 0,2 0 0,0 0 0,22-23 0,22-20 0,89-75 0,-39 40 0,16-41 0,-23 25 0,-54 67 0,-1-2 0,-3-2 0,-2-1 0,46-84 0,-60 87 0,3 2 0,51-67 0,-50 74 0,29-53 0,-1 1 0,-48 80 0,2 0 0,0 1 0,34-27 0,-9 7 0,65-73 0,13-11 0,-87 95 0,2 1 0,0 1 0,38-18 0,-40 25 0,-1-2 0,-1-1 0,-1-1 0,39-37 0,83-120 0,-149 176 0,0-1 0,1 0 0,-1 1 0,1-1 0,0 0 0,-1 0 0,1 1 0,0-1 0,0 1 0,0-1 0,0 1 0,0 0 0,1 0 0,2-2 0,-4 4 0,0-1 0,0 0 0,0 0 0,0 1 0,0-1 0,0 1 0,0-1 0,-1 0 0,1 1 0,0 0 0,0-1 0,0 1 0,-1-1 0,1 1 0,0 0 0,-1 0 0,1-1 0,0 1 0,-1 0 0,1 0 0,-1 0 0,0 0 0,1 0 0,-1 0 0,0 0 0,1-1 0,-1 1 0,0 0 0,0 0 0,0 0 0,0 0 0,0 0 0,0 0 0,0 0 0,0 0 0,0 1 0,1 29 0,-2-1 0,-1 0 0,-1 0 0,-1 0 0,-16 54 0,12-48 0,-12 42 0,10-44 0,1 0 0,2 1 0,2 0 0,0 1 0,3-1 0,1 38 0,-1-127 0,5-81 0,-1 96 0,9-69 0,1-21 0,-1 58 0,-8 63 0,-1 0 0,0 0 0,0 0 0,-1-1 0,0 1 0,0 0 0,-1-1 0,0 1 0,-1-1 0,1 1 0,-2-1 0,1 1 0,-4-9 0,4 14 0,-1 1 0,1 0 0,-1-1 0,0 1 0,0 0 0,0 0 0,0 0 0,0 1 0,0-1 0,0 0 0,-1 1 0,1 0 0,0-1 0,-1 1 0,0 0 0,1 0 0,-1 0 0,1 1 0,-1-1 0,0 1 0,0-1 0,1 1 0,-1 0 0,0 0 0,-5 1 0,-7 1 0,-1 0 0,1 1 0,-25 10 0,-5-1 0,29-9 0,-43 7 0,1 3 0,-91 32 0,85-33 0,54-10 0,42-2 0,49 0 0,-9 0 0,133-15 0,-92-14 0,-53 11 0,-58 18 0,0-1 0,0 1 0,0-1 0,0 1 0,0 0 0,0-1 0,0 1 0,0 0 0,0 1 0,0-1 0,0 0 0,0 1 0,0-1 0,0 1 0,0-1 0,-1 1 0,1 0 0,0 0 0,0 0 0,0 0 0,2 2 0,-1 0 0,-1-1 0,0 1 0,0 0 0,0 0 0,0 0 0,-1 0 0,1 0 0,-1 0 0,0 0 0,0 1 0,2 6 0,0 9 0,-2 0 0,1 0 0,-4 35 0,2-39 0,-4 291-1365,4-285-5461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17:32.06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0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24575,'20'34'0,"3"-1"0,0-1 0,2-1 0,1-2 0,42 38 0,-30-30 0,125 121 0,114 119 0,-204-184 0,-54-66 0,1 0 0,2-2 0,45 43 0,124 104 0,-119-103 0,2-3 0,96 64 0,-21-31 0,-5 6 0,133 126 0,-186-153 0,188 123 0,-69-56 0,117 111 0,-171-140 0,-148-109 0,-1-1 0,-1 1 0,1 0 0,-1 1 0,-1-1 0,6 11 0,27 32 0,-36-48 0,1 0 0,-1 0 0,0 0 0,1 0 0,0 0 0,-1 0 0,1 0 0,0-1 0,0 0 0,0 1 0,0-1 0,0 0 0,0 0 0,0-1 0,4 1 0,-6-1 0,1 0 0,-1-1 0,1 1 0,-1-1 0,1 1 0,-1-1 0,1 1 0,-1-1 0,1 0 0,-1 0 0,0 0 0,0 0 0,1 0 0,-1 0 0,0 0 0,0 0 0,0 0 0,0 0 0,0-1 0,-1 1 0,1 0 0,0-1 0,0 1 0,-1-1 0,1 1 0,-1-1 0,1 1 0,-1-1 0,0 1 0,0-1 0,0 1 0,1-1 0,-2-2 0,3-62 0,-2 55 0,-14-138 0,-1-8 0,16-226 0,-1 1153 0,1-767 0,-1 0 0,0-1 0,0 1 0,-1 0 0,1 0 0,-1-1 0,1 1 0,-1 0 0,0-1 0,0 1 0,0 0 0,0-1 0,0 1 0,-1-1 0,1 0 0,-1 1 0,1-1 0,-1 0 0,0 0 0,-3 3 0,0-2 0,1-1 0,-1 0 0,0 0 0,1-1 0,-1 1 0,0-1 0,0 0 0,0 0 0,0 0 0,0-1 0,-5 0 0,-320-1 0,131-2 0,15 3-1365,160 0-5461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56.6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3736 2638 24575,'-2'-5'0,"0"0"0,-1 0 0,1 1 0,-1-1 0,0 1 0,0 0 0,-1 0 0,1 0 0,-1 0 0,-8-5 0,-3-6 0,-33-37 0,-2 2 0,-3 3 0,-1 2 0,-99-61 0,94 65 0,29 20 0,-1 2 0,-33-17 0,-222-112 0,197 100 0,8-2 0,1-3 0,-93-81 0,-27-20 0,-37-33 0,147 111 0,-103-65 0,4 9 0,56 37 0,-8-8 0,-64-41 0,-139-71 0,210 123 0,34 22 0,-77-33 0,36 13 0,26 15 0,112 73 0,0 0 0,0 1 0,1-1 0,-1 0 0,1 0 0,-1-1 0,1 1 0,0 0 0,-3-4 0,5 5 0,-1 1 0,1 0 0,0-1 0,0 1 0,0 0 0,0-1 0,0 1 0,0 0 0,0-1 0,0 1 0,0 0 0,0-1 0,0 1 0,0 0 0,0-1 0,0 1 0,0-1 0,0 1 0,0 0 0,0-1 0,0 1 0,0 0 0,0 0 0,1-1 0,-1 1 0,0 0 0,0-1 0,0 1 0,1 0 0,-1 0 0,1-1 0,19-5 0,229 4 0,-117 5 0,57-3 0,-708 0 0,516 0 0,0 0 0,1 0 0,-1 0 0,0 0 0,1 1 0,-1-1 0,0 1 0,1-1 0,-1 1 0,1 0 0,-1 0 0,1 0 0,0 0 0,-1 1 0,1-1 0,0 1 0,0-1 0,0 1 0,0 0 0,0 0 0,0-1 0,0 1 0,1 1 0,-2 1 0,1 1 0,0 0 0,0 1 0,1-1 0,0 0 0,0 0 0,0 1 0,0-1 0,1 0 0,0 1 0,0-1 0,2 7 0,1 8 0,1-1 0,1 0 0,7 19 0,-6-21 0,-1-1 0,-1 1 0,0 0 0,2 28 0,-4-20 0,2-1 0,0 1 0,2-1 0,0 0 0,19 43 0,-15-39 0,7 56-1365,-12-65-5461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7:44.9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3684 24575,'13'-10'0,"-1"0"0,0-1 0,0-1 0,-1 0 0,0 0 0,-1-1 0,-1 0 0,13-24 0,4-14 0,20-60 0,-8 20 0,-3 11 0,-9 19 0,59-100 0,-42 94 0,85-140 0,-108 169 0,-1-1 0,-2-1 0,19-68 0,-28 80 0,2 0 0,1 1 0,1 0 0,1 0 0,1 2 0,2 0 0,0 0 0,22-23 0,22-20 0,89-75 0,-39 40 0,16-41 0,-23 25 0,-54 67 0,-1-2 0,-3-2 0,-2-1 0,46-84 0,-60 87 0,3 2 0,51-67 0,-50 74 0,29-53 0,-1 1 0,-48 80 0,2 0 0,0 1 0,34-27 0,-9 7 0,65-73 0,13-11 0,-87 95 0,2 1 0,0 1 0,38-18 0,-40 25 0,-1-2 0,-1-1 0,-1-1 0,39-37 0,83-120 0,-149 176 0,0-1 0,1 0 0,-1 1 0,1-1 0,0 0 0,-1 0 0,1 1 0,0-1 0,0 1 0,0-1 0,0 1 0,0 0 0,1 0 0,2-2 0,-4 4 0,0-1 0,0 0 0,0 0 0,0 1 0,0-1 0,0 1 0,0-1 0,-1 0 0,1 1 0,0 0 0,0-1 0,0 1 0,-1-1 0,1 1 0,0 0 0,-1 0 0,1-1 0,0 1 0,-1 0 0,1 0 0,-1 0 0,0 0 0,1 0 0,-1 0 0,0 0 0,1-1 0,-1 1 0,0 0 0,0 0 0,0 0 0,0 0 0,0 0 0,0 0 0,0 0 0,0 0 0,0 1 0,1 29 0,-2-1 0,-1 0 0,-1 0 0,-1 0 0,-16 54 0,12-48 0,-12 42 0,10-44 0,1 0 0,2 1 0,2 0 0,0 1 0,3-1 0,1 38 0,-1-127 0,5-81 0,-1 96 0,9-69 0,1-21 0,-1 58 0,-8 63 0,-1 0 0,0 0 0,0 0 0,-1-1 0,0 1 0,0 0 0,-1-1 0,0 1 0,-1-1 0,1 1 0,-2-1 0,1 1 0,-4-9 0,4 14 0,-1 1 0,1 0 0,-1-1 0,0 1 0,0 0 0,0 0 0,0 0 0,0 1 0,0-1 0,0 0 0,-1 1 0,1 0 0,0-1 0,-1 1 0,0 0 0,1 0 0,-1 0 0,1 1 0,-1-1 0,0 1 0,0-1 0,1 1 0,-1 0 0,0 0 0,-5 1 0,-7 1 0,-1 0 0,1 1 0,-25 10 0,-5-1 0,29-9 0,-43 7 0,1 3 0,-91 32 0,85-33 0,54-10 0,42-2 0,49 0 0,-9 0 0,133-15 0,-92-14 0,-53 11 0,-58 18 0,0-1 0,0 1 0,0-1 0,0 1 0,0 0 0,0-1 0,0 1 0,0 0 0,0 1 0,0-1 0,0 0 0,0 1 0,0-1 0,0 1 0,0-1 0,-1 1 0,1 0 0,0 0 0,0 0 0,0 0 0,2 2 0,-1 0 0,-1-1 0,0 1 0,0 0 0,0 0 0,0 0 0,-1 0 0,1 0 0,-1 0 0,0 0 0,0 1 0,2 6 0,0 9 0,-2 0 0,1 0 0,-4 35 0,2-39 0,-4 291-1365,4-285-5461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8:27.1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2916 0 24575,'-2'7'0,"0"1"0,-1-1 0,0 0 0,-1 0 0,1-1 0,-1 1 0,0-1 0,-1 0 0,0 0 0,-10 10 0,-1 4 0,-18 21 0,-59 54 0,1 0 0,62-59 0,2 1 0,-23 43 0,31-47 0,-51 81 0,-125 183 0,182-279 0,-19 24 0,-45 75 0,-27 81 0,47-82 0,-6-3 0,-95 130 0,119-188 0,-38 74 0,53-84 0,-1-2 0,-3 0 0,-56 65 0,-150 111 0,170-160 0,3 3 0,2 2 0,-65 93 0,71-85 0,-4-3 0,-2-2 0,-74 63 0,70-78 0,-83 73 0,118-95 0,3 1 0,-41 60 0,38-49 0,-40 45 0,56-70 0,0-1 0,2 2 0,0 0 0,-14 32 0,17-32 0,-2 1 0,0-1 0,-1-1 0,-18 23 0,29-39 0,0-1 0,0 0 0,-1 0 0,1 0 0,0 1 0,0-1 0,0 0 0,0 0 0,0 0 0,-1 1 0,1-1 0,0 0 0,0 0 0,0 0 0,-1 0 0,1 0 0,0 0 0,0 1 0,0-1 0,-1 0 0,1 0 0,0 0 0,0 0 0,-1 0 0,1 0 0,0 0 0,0 0 0,-1 0 0,1 0 0,0 0 0,0 0 0,-1 0 0,1 0 0,0 0 0,0 0 0,0 0 0,-1-1 0,1 1 0,0 0 0,0 0 0,-1 0 0,1 0 0,0 0 0,0-1 0,0 1 0,-1 0 0,-3-16 0,2-23 0,2 38 0,13-188 0,1-21 0,-15-61 0,12 549 0,-1-70 0,-10-182 0,0-9 0,0-1 0,1 1 0,1-1 0,0 0 0,6 23 0,-7-37 0,0 1 0,0 0 0,1 0 0,-1-1 0,0 1 0,1 0 0,0-1 0,-1 0 0,1 1 0,0-1 0,0 0 0,1 0 0,-1 0 0,0 0 0,1 0 0,-1-1 0,1 1 0,-1-1 0,1 0 0,0 1 0,-1-1 0,1 0 0,0-1 0,0 1 0,0 0 0,0-1 0,0 0 0,0 1 0,0-1 0,0 0 0,0-1 0,0 1 0,0-1 0,-1 1 0,6-2 0,311-83 0,-286 76-11,0-2 0,-1-1 0,34-17 0,-10 4-1310,-45 19-5505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9:30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603 1 24575,'-3'36'0,"-2"0"0,-2 0 0,-1-1 0,-19 54 0,22-76 0,-5 26 0,1 0 0,2 0 0,-4 69 0,-9 42 0,10-97 0,-3 87 0,2 82 0,0 32 0,0-78 0,0-7 0,-2-27 0,6-84 0,-17 252 0,26 64 0,3-199 0,-26 253 0,9-348 0,4-32 0,-3 68 0,9 774 0,4-424 0,29 168 0,-22-514 0,-3 147 0,-34 336 0,20-485 0,-16 93 0,6-65 0,-14 104 0,-16 247 0,81 462 0,-13-795 0,-1-24 0,1 195 0,-38 127 0,10-291 0,-2-25 0,-1 64 0,4-77 0,-6-1 0,-30 130 0,23-148 0,-29 87 0,-27 219 0,60-308 0,5 0 0,4 135 0,3-62 0,-7-37 0,0 37 0,11-142-1365,0-7-5461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9:30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603 1 24575,'-3'36'0,"-2"0"0,-2 0 0,-1-1 0,-19 54 0,22-76 0,-5 26 0,1 0 0,2 0 0,-4 69 0,-9 42 0,10-97 0,-3 87 0,2 82 0,0 32 0,0-78 0,0-7 0,-2-27 0,6-84 0,-17 252 0,26 64 0,3-199 0,-26 253 0,9-348 0,4-32 0,-3 68 0,9 774 0,4-424 0,29 168 0,-22-514 0,-3 147 0,-34 336 0,20-485 0,-16 93 0,6-65 0,-14 104 0,-16 247 0,81 462 0,-13-795 0,-1-24 0,1 195 0,-38 127 0,10-291 0,-2-25 0,-1 64 0,4-77 0,-6-1 0,-30 130 0,23-148 0,-29 87 0,-27 219 0,60-308 0,5 0 0,4 135 0,3-62 0,-7-37 0,0 37 0,11-142-1365,0-7-5461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30:55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3.3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7.2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9.4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4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33:55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30:55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33:55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9:14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38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2246 24575,'18'-1'0,"-1"-1"0,26-6 0,1 1 0,-10 3 0,-6 1 0,0-1 0,-1-1 0,37-12 0,-18 3 0,-32 10 0,0 0 0,0-1 0,-1 0 0,16-8 0,102-50 0,-99 50 0,0-1 0,-1-2 0,0-1 0,39-30 0,-29 11 0,-30 25 0,0 0 0,1 1 0,0 1 0,1 0 0,0 1 0,20-10 0,1 1 0,0-1 0,50-36 0,31-18 0,88-22 0,-103 50 0,143-42 0,-163 60 0,-47 15 0,473-162 0,-482 163 0,-1 0 0,31-21 0,-30 18 0,206-106 0,-156 80 0,63-39 0,-28 18 0,-29 18 0,-47 25 0,0 2 0,63-19 0,-91 32 0,42-16 0,66-36 0,-25 12 0,17-11 0,-60 29 0,0 2 0,60-19 0,-36 15 0,16-4 0,-13 15 0,-65 13 0,-1 0 0,1-1 0,-1 0 0,0 0 0,0 0 0,0-1 0,-1 0 0,10-8 0,6-5 0,4 3 0,-20 11 0,0 1 0,0-1 0,0 0 0,0-1 0,6-5 0,-11 9 0,0-1 0,0 1 0,0 0 0,1 0 0,-1-1 0,0 1 0,0 0 0,1 0 0,-1-1 0,0 1 0,0 0 0,1 0 0,-1 0 0,0-1 0,1 1 0,-1 0 0,0 0 0,1 0 0,-1 0 0,0 0 0,1 0 0,-1 0 0,0 0 0,1 0 0,-1 0 0,0 0 0,1 0 0,1 8 0,-8 15 0,-3-1 0,-7 22 0,-3 0 0,-35 58 0,3-37 0,12-18 0,7-6 0,-2-1 0,-69 62 0,81-73 0,19-25 0,14-19 0,58-79 0,-47 67 0,-1-1 0,-2-1 0,28-55 0,-34 58 0,31-45 0,-2 3 0,16-19 0,-7 11 0,-50 75 0,0-1 0,-1 1 0,1-1 0,0 1 0,0-1 0,-1 1 0,1-1 0,-1 1 0,1-1 0,-1 0 0,0 1 0,0-1 0,0 0 0,1 1 0,-2-1 0,1 0 0,0 1 0,0-1 0,0 1 0,-1-1 0,1 0 0,-1 1 0,1-1 0,-1 1 0,0-1 0,0 1 0,1-1 0,-1 1 0,0 0 0,0-1 0,0 1 0,-1 0 0,1 0 0,0 0 0,0 0 0,-1 0 0,-1-1 0,-6-4 0,-1 1 0,0 1 0,0 0 0,-20-6 0,2 1 0,-80-44 0,75 40 0,-1 2 0,-41-8 0,57 13 0,-1 0 0,-34-16 0,11 4 0,-5-1 0,-14-6 0,0 3 0,-68-15 0,115 35 0,28 9 0,5 1 0,150 91 0,-148-86 0,-11-7 0,0 1 0,0-1 0,1-1 0,0 0 0,0 0 0,1-1 0,-1-1 0,1 0 0,23 4 0,16-8 0,-40 0 0,0 1 0,0 0 0,-1 0 0,1 1 0,0 0 0,-1 1 0,1 1 0,-1-1 0,16 7 0,9 7 0,43 13 0,5 2 0,-79-29 0,0-1 0,-1 1 0,1 1 0,-1-1 0,1 0 0,-1 1 0,0 0 0,0-1 0,3 5 0,-6-7 0,1 1 0,-1-1 0,1 1 0,-1 0 0,0-1 0,1 1 0,-1-1 0,0 1 0,0 0 0,0-1 0,1 1 0,-1 0 0,0-1 0,0 1 0,0-1 0,0 1 0,0 0 0,0-1 0,0 1 0,0 0 0,-1-1 0,1 1 0,0 1 0,-1-1 0,0 0 0,0 0 0,0 0 0,0 0 0,0 0 0,0 0 0,0-1 0,0 1 0,-1 0 0,1-1 0,0 1 0,0 0 0,-1-1 0,1 0 0,0 1 0,-3-1 0,-2 2 0,0 1 0,0-1 0,0 1 0,0 0 0,0 1 0,0-1 0,1 1 0,0 0 0,0 1 0,0-1 0,0 1 0,1 0 0,0 0 0,0 1 0,0-1 0,-5 11 0,-3 8 0,1 0 0,-14 50 0,12-33 0,-10 26 0,-41 131 0,58-182 0,6-16 0,0 0 0,0 0 0,0 0 0,0 0 0,-1 0 0,1 0 0,0 0 0,0 0 0,0 0 0,0 0 0,0 0 0,0 0 0,-1 0 0,1 0 0,0 0 0,0 0 0,0 0 0,0 0 0,0 0 0,0-1 0,0 1 0,0 0 0,-1 0 0,1 0 0,0 0 0,0 0 0,0 0 0,0 0 0,0-1 0,0 1 0,0 0 0,0 0 0,0 0 0,0 0 0,0 0 0,0-1 0,0 1 0,0 0 0,0 0 0,0 0 0,0 0 0,0 0 0,0 0 0,0-1 0,0 1 0,0 0 0,0 0 0,0 0 0,2-33 0,6 2 0,17-44 0,-15 50 0,-2-2 0,10-43 0,-10 21 0,-3 23 0,-1 0 0,1-43 0,-2-70 0,-3 137 0,0 0 0,-1 0 0,1 0 0,-1 1 0,1-1 0,-1 0 0,1 0 0,-1 1 0,0-1 0,0 1 0,0-1 0,0 1 0,0-1 0,0 1 0,-1-1 0,1 1 0,0 0 0,-1 0 0,1-1 0,-1 1 0,1 0 0,-3-1 0,-7-4 0,0 1 0,-16-6 0,8 3 0,-269-137 0,184 92 0,83 41-1365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5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1614 0 24575,'-2'47'0,"-2"-1"0,-13 55 0,8-55 0,2 0 0,0 58 0,7-102 0,0 1 0,0-1 0,0 1 0,0 0 0,-1-1 0,1 1 0,-1-1 0,1 1 0,-1-1 0,0 0 0,0 1 0,0-1 0,0 0 0,0 1 0,0-1 0,-1 0 0,1 0 0,-1 0 0,0 0 0,0-1 0,1 1 0,-4 2 0,0-1 0,0-1 0,0 0 0,-1-1 0,1 1 0,0-1 0,-1 0 0,1 0 0,0-1 0,-11 1 0,-69-3 0,0-3 0,-91-17 0,55 6 0,18 8 0,-136 9 0,93 1 0,140-2 0,1 0 0,0 0 0,-1 0 0,1 1 0,0 0 0,-1 0 0,1 0 0,0 1 0,0-1 0,-8 5 0,11-4 0,0 0 0,-1 0 0,1 0 0,0 0 0,1 0 0,-1 1 0,0-1 0,1 0 0,-1 1 0,1 0 0,0-1 0,-1 1 0,1 0 0,1 0 0,-1-1 0,0 1 0,1 0 0,-1 0 0,1 0 0,0 0 0,0 3 0,1 15 0,0 0 0,1 0 0,7 25 0,-5-21 0,4 44 0,-7-21 0,-3 218 0,2-265 0,0 1 0,0 0 0,0 0 0,-1-1 0,1 1 0,0 0 0,-1-1 0,1 1 0,-1 0 0,1-1 0,-1 1 0,0-1 0,0 1 0,1-1 0,-1 1 0,0-1 0,-1 1 0,1-1 0,0 0 0,0 0 0,-3 2 0,3-2 0,-1-1 0,1 1 0,-1-1 0,0 0 0,1 0 0,-1 0 0,1 0 0,-1 0 0,0 0 0,1 0 0,-1-1 0,0 1 0,1 0 0,-1-1 0,1 1 0,-1-1 0,1 0 0,-3-1 0,-8-5 0,0-1 0,0-1 0,1 0 0,-11-12 0,12 12 0,-53-46 0,-2 2 0,-82-49 0,94 70 0,152 116 0,169 74 0,-245-146 0,7 10 0,-26-19 0,0 1 0,0-1 0,1 1 0,0-2 0,0 1 0,8 4 0,-11-7 0,0 0 0,0 1 0,-1-1 0,1 0 0,0 0 0,0 0 0,-1 0 0,1 0 0,0-1 0,0 1 0,-1 0 0,1-1 0,0 1 0,-1-1 0,1 0 0,-1 0 0,1 1 0,-1-1 0,1 0 0,-1 0 0,1 0 0,-1-1 0,0 1 0,0 0 0,1 0 0,0-2 0,12-15 0,-1-1 0,20-38 0,2-2 0,-34 58-18,2-4-132,1-1 1,0 0-1,0 1 0,0 0 1,1 0-1,-1 0 0,2 0 1,8-5-1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9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24575,'21'67'0,"-16"20"0,-7 97 0,2 48 0,0-229 0,0 0 0,1 0 0,-1 0 0,1 1 0,-1-1 0,1 0 0,0 0 0,1 0 0,-1 0 0,0-1 0,1 1 0,0 0 0,-1 0 0,1-1 0,0 1 0,0-1 0,1 0 0,-1 0 0,0 1 0,1-1 0,-1-1 0,1 1 0,0 0 0,0-1 0,0 1 0,-1-1 0,1 0 0,0 0 0,1 0 0,-1 0 0,0-1 0,0 1 0,0-1 0,0 0 0,0 0 0,6 0 0,14-2 0,-1 0 0,0-1 0,0-1 0,28-10 0,-15 6 0,40-7 0,2 3 0,82-2 0,156 11 0,-182 4 0,-129-1 0,0 0 0,0 0 0,0 0 0,0 1 0,0-1 0,0 1 0,-1 0 0,1 0 0,0 0 0,0 1 0,-1-1 0,1 1 0,-1 0 0,1 0 0,-1 0 0,0 0 0,4 4 0,-2 0 0,-1 1 0,1-1 0,-1 1 0,-1 0 0,1 0 0,-1 0 0,4 14 0,2 13 0,-2 0 0,-1 0 0,-1 1 0,-2 0 0,-2 41 0,4 38 0,6-52 0,1 13 0,-11-57 0,1 0 0,0-1 0,1 1 0,1 0 0,1-1 0,0 1 0,1-2 0,10 20 0,-15-35 0,-1 0 0,1 0 0,-1-1 0,1 1 0,0 0 0,-1-1 0,1 1 0,0-1 0,-1 1 0,1-1 0,0 1 0,0-1 0,-1 1 0,1-1 0,0 0 0,0 1 0,0-1 0,0 0 0,0 0 0,-1 0 0,1 0 0,0 1 0,0-1 0,0 0 0,0-1 0,0 1 0,0 0 0,0 0 0,-1 0 0,1 0 0,0-1 0,0 1 0,0 0 0,0-1 0,-1 1 0,1-1 0,0 1 0,0-1 0,-1 1 0,1-1 0,0 1 0,-1-1 0,1 0 0,-1 1 0,1-1 0,-1 0 0,1 0 0,-1 1 0,1-2 0,27-39 0,11-38 0,56-99 0,-78 144 0,-15 28 0,1 0 0,0 0 0,0 1 0,0-1 0,1 0 0,5-6 0,-9 12 0,0 0 0,1 0 0,-1 0 0,0 0 0,0 0 0,0 0 0,0 0 0,1-1 0,-1 1 0,0 0 0,0 0 0,0 0 0,1 0 0,-1 0 0,0 0 0,0 0 0,0 0 0,1 0 0,-1 1 0,0-1 0,0 0 0,0 0 0,1 0 0,-1 0 0,0 0 0,0 0 0,0 0 0,1 0 0,-1 0 0,0 1 0,0-1 0,0 0 0,0 0 0,0 0 0,0 0 0,1 1 0,-1-1 0,0 0 0,0 0 0,0 0 0,0 0 0,0 1 0,0-1 0,0 0 0,0 0 0,0 0 0,0 1 0,0-1 0,0 0 0,0 0 0,0 0 0,0 1 0,0-1 0,0 0 0,0 0 0,0 0 0,0 1 0,0-1 0,0 0 0,0 0 0,0 0 0,0 1 0,-1-1 0,1 0 0,0 0 0,0 0 0,0 1 0,-2 16 0,-9 15 0,-1 0 0,-2-1 0,-28 46 0,0 1 0,38-70 0,0 0 0,-1-1 0,0 0 0,0 0 0,-1-1 0,0 1 0,0-1 0,-1 0 0,1-1 0,-1 0 0,0 0 0,-1 0 0,1-1 0,-1 0 0,0 0 0,0-1 0,0 0 0,-1-1 0,1 0 0,-1 0 0,1 0 0,-1-1 0,1-1 0,-1 0 0,0 0 0,1 0 0,-1-1 0,0 0 0,1-1 0,-13-3 0,-50-20 0,-72-36 0,14 4 0,-59-18 0,183 73 0,-27-11 0,31 12 0,-1 1 0,1-1 0,0 1 0,0-1 0,0 1 0,0-1 0,0 0 0,0 0 0,0 1 0,0-1 0,0 0 0,0 0 0,0 0 0,0 0 0,0 0 0,1 0 0,-1 0 0,0-1 0,0-1 0,1 2 0,1 1 0,-1-1 0,1 1 0,-1-1 0,1 1 0,-1-1 0,1 1 0,-1-1 0,1 1 0,-1 0 0,1-1 0,0 1 0,-1 0 0,1-1 0,0 1 0,-1 0 0,1 0 0,0-1 0,-1 1 0,1 0 0,0 0 0,-1 0 0,1 0 0,0 0 0,-1 0 0,1 0 0,0 0 0,-1 1 0,1-1 0,0 0 0,-1 0 0,1 0 0,1 1 0,25 6 0,48 23 0,-1 3 0,114 70 0,-104-54 0,-21-11-1365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47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24575,'3'1'0,"0"0"0,1 0 0,-1 1 0,0-1 0,0 1 0,-1 0 0,1 0 0,0 0 0,0 0 0,-1 0 0,1 0 0,-1 1 0,4 4 0,3 3 0,68 66 0,-37-35 0,72 57 0,103 77 0,-165-135 0,1-3 0,71 39 0,-30-20 0,129 64 0,-172-96 0,364 155 0,-344-151 0,-55-22 0,0 1 0,16 11 0,18 10 0,76 18 0,-8-3 0,69 25 0,-23 1 0,123 56 0,233 112 0,-477-215 0,158 62 0,-175-72 0,74 28 0,-98-40 0,0 0 0,0 1 0,1-1 0,-1 0 0,0 0 0,1 0 0,-1 0 0,0 0 0,0 0 0,1 0 0,-1 1 0,0-1 0,1 0 0,-1 0 0,0 0 0,1 0 0,-1 0 0,0-1 0,1 1 0,-1 0 0,0 0 0,0 0 0,1 0 0,-1 0 0,0 0 0,1 0 0,-1-1 0,0 1 0,0 0 0,1 0 0,-1 0 0,0-1 0,0 1 0,1 0 0,3-14 0,-5-24 0,1 31 0,-30-320 0,25 259 0,5-100 0,1 72 0,-1-90 0,0 1071 0,1-883 0,-1-1 0,0 1 0,0-1 0,0 0 0,0 1 0,-1-1 0,1 0 0,0 1 0,0-1 0,-1 0 0,1 1 0,-1-1 0,1 0 0,-1 0 0,0 1 0,1-1 0,-1 0 0,0 0 0,0 0 0,0 0 0,0 0 0,0 0 0,0 0 0,0 0 0,-2 1 0,0-1 0,1-1 0,-1 1 0,0-1 0,0 1 0,0-1 0,1 0 0,-1 0 0,0 0 0,0 0 0,0-1 0,1 1 0,-4-2 0,-42-5 0,1 2 0,-2 3 0,-64 3 0,26 1 0,33 0 0,30-1 0,0-1 0,0 0 0,-42-7 0,24-4 0,26 6 0,1 1 0,0 1 0,-1 1 0,-24-2 0,-107 5 0,172-2 0,0-2 0,38-8 0,-33 5 0,39-3 0,357 5 0,-223 6 0,-200-2 0,0 0 0,0 0 0,0 0 0,1 0 0,-1-1 0,0 1 0,0-1 0,0 0 0,0 0 0,0 0 0,0-1 0,0 1 0,0 0 0,4-4 0,-6 3 0,1 0 0,0 0 0,-1 0 0,0 0 0,1-1 0,-1 1 0,0 0 0,0-1 0,0 1 0,0-1 0,-1 1 0,1-1 0,-1 1 0,1-1 0,-1 1 0,0-1 0,0 0 0,-1-4 0,-3-25 0,-1 0 0,-1 0 0,-19-54 0,-2-8 0,-9-95 0,-2-25 0,33 195 0,3 11 0,0-1 0,0 1 0,0-12 0,6 41 0,11 38 0,-1-2 0,25 82 0,-36-117 0,0 0 0,-2-1 0,0 1 0,-4 27 0,2-20 0,3 47 0,3-26 0,-2 100 0,-3-148 0,0 0 0,-1 0 0,1 1 0,-1-1 0,1 0 0,-1 0 0,0 0 0,0 0 0,0 0 0,0 0 0,0 0 0,-1 0 0,1 0 0,0-1 0,-1 1 0,0 0 0,1-1 0,-1 0 0,0 1 0,0-1 0,0 0 0,0 0 0,0 0 0,0 0 0,0 0 0,0 0 0,0 0 0,0-1 0,0 1 0,-4-1 0,-7 2 0,-1 0 0,1-2 0,-1 0 0,-13-1 0,7 0 0,-18 0-1365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5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1614 0 24575,'-2'47'0,"-2"-1"0,-13 55 0,8-55 0,2 0 0,0 58 0,7-102 0,0 1 0,0-1 0,0 1 0,0 0 0,-1-1 0,1 1 0,-1-1 0,1 1 0,-1-1 0,0 0 0,0 1 0,0-1 0,0 0 0,0 1 0,0-1 0,-1 0 0,1 0 0,-1 0 0,0 0 0,0-1 0,1 1 0,-4 2 0,0-1 0,0-1 0,0 0 0,-1-1 0,1 1 0,0-1 0,-1 0 0,1 0 0,0-1 0,-11 1 0,-69-3 0,0-3 0,-91-17 0,55 6 0,18 8 0,-136 9 0,93 1 0,140-2 0,1 0 0,0 0 0,-1 0 0,1 1 0,0 0 0,-1 0 0,1 0 0,0 1 0,0-1 0,-8 5 0,11-4 0,0 0 0,-1 0 0,1 0 0,0 0 0,1 0 0,-1 1 0,0-1 0,1 0 0,-1 1 0,1 0 0,0-1 0,-1 1 0,1 0 0,1 0 0,-1-1 0,0 1 0,1 0 0,-1 0 0,1 0 0,0 0 0,0 3 0,1 15 0,0 0 0,1 0 0,7 25 0,-5-21 0,4 44 0,-7-21 0,-3 218 0,2-265 0,0 1 0,0 0 0,0 0 0,-1-1 0,1 1 0,0 0 0,-1-1 0,1 1 0,-1 0 0,1-1 0,-1 1 0,0-1 0,0 1 0,1-1 0,-1 1 0,0-1 0,-1 1 0,1-1 0,0 0 0,0 0 0,-3 2 0,3-2 0,-1-1 0,1 1 0,-1-1 0,0 0 0,1 0 0,-1 0 0,1 0 0,-1 0 0,0 0 0,1 0 0,-1-1 0,0 1 0,1 0 0,-1-1 0,1 1 0,-1-1 0,1 0 0,-3-1 0,-8-5 0,0-1 0,0-1 0,1 0 0,-11-12 0,12 12 0,-53-46 0,-2 2 0,-82-49 0,94 70 0,152 116 0,169 74 0,-245-146 0,7 10 0,-26-19 0,0 1 0,0-1 0,1 1 0,0-2 0,0 1 0,8 4 0,-11-7 0,0 0 0,0 1 0,-1-1 0,1 0 0,0 0 0,0 0 0,-1 0 0,1 0 0,0-1 0,0 1 0,-1 0 0,1-1 0,0 1 0,-1-1 0,1 0 0,-1 0 0,1 1 0,-1-1 0,1 0 0,-1 0 0,1 0 0,-1-1 0,0 1 0,0 0 0,1 0 0,0-2 0,12-15 0,-1-1 0,20-38 0,2-2 0,-34 58-18,2-4-132,1-1 1,0 0-1,0 1 0,0 0 1,1 0-1,-1 0 0,2 0 1,8-5-1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9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24575,'21'67'0,"-16"20"0,-7 97 0,2 48 0,0-229 0,0 0 0,1 0 0,-1 0 0,1 1 0,-1-1 0,1 0 0,0 0 0,1 0 0,-1 0 0,0-1 0,1 1 0,0 0 0,-1 0 0,1-1 0,0 1 0,0-1 0,1 0 0,-1 0 0,0 1 0,1-1 0,-1-1 0,1 1 0,0 0 0,0-1 0,0 1 0,-1-1 0,1 0 0,0 0 0,1 0 0,-1 0 0,0-1 0,0 1 0,0-1 0,0 0 0,0 0 0,6 0 0,14-2 0,-1 0 0,0-1 0,0-1 0,28-10 0,-15 6 0,40-7 0,2 3 0,82-2 0,156 11 0,-182 4 0,-129-1 0,0 0 0,0 0 0,0 0 0,0 1 0,0-1 0,0 1 0,-1 0 0,1 0 0,0 0 0,0 1 0,-1-1 0,1 1 0,-1 0 0,1 0 0,-1 0 0,0 0 0,4 4 0,-2 0 0,-1 1 0,1-1 0,-1 1 0,-1 0 0,1 0 0,-1 0 0,4 14 0,2 13 0,-2 0 0,-1 0 0,-1 1 0,-2 0 0,-2 41 0,4 38 0,6-52 0,1 13 0,-11-57 0,1 0 0,0-1 0,1 1 0,1 0 0,1-1 0,0 1 0,1-2 0,10 20 0,-15-35 0,-1 0 0,1 0 0,-1-1 0,1 1 0,0 0 0,-1-1 0,1 1 0,0-1 0,-1 1 0,1-1 0,0 1 0,0-1 0,-1 1 0,1-1 0,0 0 0,0 1 0,0-1 0,0 0 0,0 0 0,-1 0 0,1 0 0,0 1 0,0-1 0,0 0 0,0-1 0,0 1 0,0 0 0,0 0 0,-1 0 0,1 0 0,0-1 0,0 1 0,0 0 0,0-1 0,-1 1 0,1-1 0,0 1 0,0-1 0,-1 1 0,1-1 0,0 1 0,-1-1 0,1 0 0,-1 1 0,1-1 0,-1 0 0,1 0 0,-1 1 0,1-2 0,27-39 0,11-38 0,56-99 0,-78 144 0,-15 28 0,1 0 0,0 0 0,0 1 0,0-1 0,1 0 0,5-6 0,-9 12 0,0 0 0,1 0 0,-1 0 0,0 0 0,0 0 0,0 0 0,0 0 0,1-1 0,-1 1 0,0 0 0,0 0 0,0 0 0,1 0 0,-1 0 0,0 0 0,0 0 0,0 0 0,1 0 0,-1 1 0,0-1 0,0 0 0,0 0 0,1 0 0,-1 0 0,0 0 0,0 0 0,0 0 0,1 0 0,-1 0 0,0 1 0,0-1 0,0 0 0,0 0 0,0 0 0,0 0 0,1 1 0,-1-1 0,0 0 0,0 0 0,0 0 0,0 0 0,0 1 0,0-1 0,0 0 0,0 0 0,0 0 0,0 1 0,0-1 0,0 0 0,0 0 0,0 0 0,0 1 0,0-1 0,0 0 0,0 0 0,0 0 0,0 1 0,0-1 0,0 0 0,0 0 0,0 0 0,0 1 0,-1-1 0,1 0 0,0 0 0,0 0 0,0 1 0,-2 16 0,-9 15 0,-1 0 0,-2-1 0,-28 46 0,0 1 0,38-70 0,0 0 0,-1-1 0,0 0 0,0 0 0,-1-1 0,0 1 0,0-1 0,-1 0 0,1-1 0,-1 0 0,0 0 0,-1 0 0,1-1 0,-1 0 0,0 0 0,0-1 0,0 0 0,-1-1 0,1 0 0,-1 0 0,1 0 0,-1-1 0,1-1 0,-1 0 0,0 0 0,1 0 0,-1-1 0,0 0 0,1-1 0,-13-3 0,-50-20 0,-72-36 0,14 4 0,-59-18 0,183 73 0,-27-11 0,31 12 0,-1 1 0,1-1 0,0 1 0,0-1 0,0 1 0,0-1 0,0 0 0,0 0 0,0 1 0,0-1 0,0 0 0,0 0 0,0 0 0,0 0 0,0 0 0,1 0 0,-1 0 0,0-1 0,0-1 0,1 2 0,1 1 0,-1-1 0,1 1 0,-1-1 0,1 1 0,-1-1 0,1 1 0,-1-1 0,1 1 0,-1 0 0,1-1 0,0 1 0,-1 0 0,1-1 0,0 1 0,-1 0 0,1 0 0,0-1 0,-1 1 0,1 0 0,0 0 0,-1 0 0,1 0 0,0 0 0,-1 0 0,1 0 0,0 0 0,-1 1 0,1-1 0,0 0 0,-1 0 0,1 0 0,1 1 0,25 6 0,48 23 0,-1 3 0,114 70 0,-104-54 0,-21-11-1365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8:02.1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2406 24575,'7'-2'0,"-1"-1"0,0 0 0,1 0 0,-1-1 0,0 1 0,-1-1 0,1 0 0,-1-1 0,7-6 0,-10 9 0,101-87 0,4 4 0,230-137 0,-80 91 0,60-34 0,-109 31 0,81-45 0,-41 37 0,-153 83 0,166-74 0,291-76 0,81 49 0,-174 54 0,515-111 0,-473 122 0,211-31 0,-378 99 0,-62 8 0,647-44 0,138 62 0,-469 3 0,-183 10 0,16 0 0,-107-2 0,-47 1 0,-122-11 0,-15-1 0,214 26 0,-204-5 0,266 6 0,-11-15 0,-49 0 0,-260-11 0,55-1 0,177 23 0,-134 2 0,259 0 0,-397-22 0,0 2 0,60 12 0,-57-6 0,87 3 0,-92-10 0,83 17 0,-83-12 0,78 6 0,-87-11 0,-1 2 0,1 2 0,65 21 0,-46-12 0,239 82 0,-69-21 0,100 29 0,-205-71 0,213 94 0,-329-127 0,1 0 0,-1 0 0,1-1 0,-1 0 0,1 1 0,0-1 0,0-1 0,0 1 0,-1 0 0,9-1 0,-11-1 0,1 1 0,-1-1 0,0 0 0,0 1 0,0-1 0,0 0 0,0 0 0,0 0 0,0 0 0,0 0 0,0 0 0,0 0 0,0-1 0,-1 1 0,1 0 0,0 0 0,-1-1 0,1 1 0,-1 0 0,0-1 0,1 1 0,-1 0 0,0-1 0,0 1 0,0 0 0,0-1 0,0 1 0,0-1 0,0 1 0,0 0 0,-1-3 0,-10-361 0,10 338 0,-9-48 0,-1-20 0,11 77 0,1 13 0,-1 1 0,0-1 0,0 1 0,0-1 0,0 1 0,-1-1 0,1 1 0,-1-1 0,0 1 0,-1-1 0,1 1 0,-4-6 0,5 10 0,0 0 0,0 0 0,-1 0 0,1 0 0,0 0 0,-1 0 0,1 0 0,0 0 0,0 0 0,-1 0 0,1 0 0,0 0 0,-1 0 0,1 0 0,0 1 0,0-1 0,-1 0 0,1 0 0,0 0 0,0 0 0,-1 1 0,1-1 0,0 0 0,0 0 0,0 0 0,-1 1 0,1-1 0,0 0 0,0 0 0,0 1 0,0-1 0,-1 0 0,1 0 0,0 1 0,0-1 0,0 0 0,0 1 0,0-1 0,0 0 0,0 1 0,0-1 0,0 0 0,0 0 0,0 1 0,0-1 0,0 0 0,0 1 0,1-1 0,-5 20 0,3 25 0,2 1 0,9 63 0,2 56 0,-11-70 0,-3 81 0,1-172 0,0 0 0,0 1 0,-1-1 0,1 0 0,-1 0 0,0 0 0,0 0 0,0 0 0,-1 0 0,1-1 0,-1 1 0,0-1 0,0 0 0,0 1 0,0-1 0,-1-1 0,1 1 0,-1 0 0,0-1 0,-6 3 0,-10 5 0,-1 0 0,-41 11 0,19-7 0,-147 44 0,36-13 0,131-37 0,-1 0 0,0-2 0,0-1 0,0 0 0,0-2 0,-42 0 0,83-3 0,0-1 0,0-1 0,-1-1 0,1 0 0,-1-1 0,0 0 0,0-2 0,0 0 0,15-8 0,-21 9 0,11-2 0,-1 1 0,28-5 0,-31 8 0,-1-1 0,0 0 0,0-1 0,-1-1 0,21-10 0,110-55 0,-143 70 0,42-16-337,0 3-1,71-14 0,-106 26-14,10-2-6474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56.7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0 390 24575,'410'0'0,"-394"-1"0,-1 0 0,1-2 0,22-6 0,16-3 0,88-7 0,226-1 0,178 21 0,-544-1 0,-1 0 0,0 0 0,1 0 0,-1 0 0,1 0 0,-1 0 0,0-1 0,1 1 0,-1 0 0,0-1 0,1 1 0,-1-1 0,0 1 0,0-1 0,1 0 0,-1 1 0,1-2 0,-1 1 0,-1 0 0,0 1 0,1-1 0,-1 1 0,0-1 0,0 0 0,0 1 0,1-1 0,-1 0 0,0 1 0,0-1 0,0 0 0,0 1 0,0-1 0,0 0 0,-1 1 0,1-1 0,0 0 0,0 1 0,0-1 0,-1 0 0,1 1 0,0-1 0,-1 0 0,-2-4 0,0 1 0,0-1 0,-1 1 0,1 0 0,-1 0 0,-8-7 0,-62-57 0,53 47 0,0 0 0,-34-23 0,41 33 0,1 0 0,-21-23 0,23 23 0,0-1 0,-1 1 0,-15-10 0,132 100 0,64 34 0,-164-110 0,-1 0 0,1 1 0,-1-1 0,0 1 0,0 0 0,-1 0 0,1 0 0,-1 0 0,0 0 0,0 1 0,0 0 0,0 0 0,-1 0 0,0 0 0,0 0 0,-1 0 0,1 0 0,-1 0 0,0 1 0,0-1 0,-1 1 0,0-1 0,0 1 0,0-1 0,0 0 0,-3 9 0,3-13 0,0 1 0,-1-1 0,1 0 0,-1 0 0,0 0 0,1 0 0,-1 0 0,0 0 0,0 0 0,1 0 0,-1 0 0,0 0 0,0 0 0,0-1 0,0 1 0,0 0 0,0 0 0,0-1 0,-1 1 0,1-1 0,0 1 0,0-1 0,-2 1 0,-36 4 0,5 0 0,23 0 0,0 1 0,1 1 0,0 0 0,1 0 0,-10 9 0,-28 21 0,30-25 0,1 0 0,1 2 0,0 0 0,-20 24 0,18-20 0,0 0 0,-30 24 0,9-9 0,32-28 0,12-11 0,113-106 0,-112 106 0,1 0 0,-1 0 0,1 1 0,1 0 0,16-8 0,3-1 0,-24 11 0,0 0 0,0 0 0,0-1 0,7-6 0,-8 6 0,0 1 0,1-1 0,0 1 0,0 0 0,6-3 0,2-3-227,1 1-1,-1-2 1,-1 1-1,0-2 1,17-19-1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5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1614 0 24575,'-2'47'0,"-2"-1"0,-13 55 0,8-55 0,2 0 0,0 58 0,7-102 0,0 1 0,0-1 0,0 1 0,0 0 0,-1-1 0,1 1 0,-1-1 0,1 1 0,-1-1 0,0 0 0,0 1 0,0-1 0,0 0 0,0 1 0,0-1 0,-1 0 0,1 0 0,-1 0 0,0 0 0,0-1 0,1 1 0,-4 2 0,0-1 0,0-1 0,0 0 0,-1-1 0,1 1 0,0-1 0,-1 0 0,1 0 0,0-1 0,-11 1 0,-69-3 0,0-3 0,-91-17 0,55 6 0,18 8 0,-136 9 0,93 1 0,140-2 0,1 0 0,0 0 0,-1 0 0,1 1 0,0 0 0,-1 0 0,1 0 0,0 1 0,0-1 0,-8 5 0,11-4 0,0 0 0,-1 0 0,1 0 0,0 0 0,1 0 0,-1 1 0,0-1 0,1 0 0,-1 1 0,1 0 0,0-1 0,-1 1 0,1 0 0,1 0 0,-1-1 0,0 1 0,1 0 0,-1 0 0,1 0 0,0 0 0,0 3 0,1 15 0,0 0 0,1 0 0,7 25 0,-5-21 0,4 44 0,-7-21 0,-3 218 0,2-265 0,0 1 0,0 0 0,0 0 0,-1-1 0,1 1 0,0 0 0,-1-1 0,1 1 0,-1 0 0,1-1 0,-1 1 0,0-1 0,0 1 0,1-1 0,-1 1 0,0-1 0,-1 1 0,1-1 0,0 0 0,0 0 0,-3 2 0,3-2 0,-1-1 0,1 1 0,-1-1 0,0 0 0,1 0 0,-1 0 0,1 0 0,-1 0 0,0 0 0,1 0 0,-1-1 0,0 1 0,1 0 0,-1-1 0,1 1 0,-1-1 0,1 0 0,-3-1 0,-8-5 0,0-1 0,0-1 0,1 0 0,-11-12 0,12 12 0,-53-46 0,-2 2 0,-82-49 0,94 70 0,152 116 0,169 74 0,-245-146 0,7 10 0,-26-19 0,0 1 0,0-1 0,1 1 0,0-2 0,0 1 0,8 4 0,-11-7 0,0 0 0,0 1 0,-1-1 0,1 0 0,0 0 0,0 0 0,-1 0 0,1 0 0,0-1 0,0 1 0,-1 0 0,1-1 0,0 1 0,-1-1 0,1 0 0,-1 0 0,1 1 0,-1-1 0,1 0 0,-1 0 0,1 0 0,-1-1 0,0 1 0,0 0 0,1 0 0,0-2 0,12-15 0,-1-1 0,20-38 0,2-2 0,-34 58-18,2-4-132,1-1 1,0 0-1,0 1 0,0 0 1,1 0-1,-1 0 0,2 0 1,8-5-1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9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24575,'21'67'0,"-16"20"0,-7 97 0,2 48 0,0-229 0,0 0 0,1 0 0,-1 0 0,1 1 0,-1-1 0,1 0 0,0 0 0,1 0 0,-1 0 0,0-1 0,1 1 0,0 0 0,-1 0 0,1-1 0,0 1 0,0-1 0,1 0 0,-1 0 0,0 1 0,1-1 0,-1-1 0,1 1 0,0 0 0,0-1 0,0 1 0,-1-1 0,1 0 0,0 0 0,1 0 0,-1 0 0,0-1 0,0 1 0,0-1 0,0 0 0,0 0 0,6 0 0,14-2 0,-1 0 0,0-1 0,0-1 0,28-10 0,-15 6 0,40-7 0,2 3 0,82-2 0,156 11 0,-182 4 0,-129-1 0,0 0 0,0 0 0,0 0 0,0 1 0,0-1 0,0 1 0,-1 0 0,1 0 0,0 0 0,0 1 0,-1-1 0,1 1 0,-1 0 0,1 0 0,-1 0 0,0 0 0,4 4 0,-2 0 0,-1 1 0,1-1 0,-1 1 0,-1 0 0,1 0 0,-1 0 0,4 14 0,2 13 0,-2 0 0,-1 0 0,-1 1 0,-2 0 0,-2 41 0,4 38 0,6-52 0,1 13 0,-11-57 0,1 0 0,0-1 0,1 1 0,1 0 0,1-1 0,0 1 0,1-2 0,10 20 0,-15-35 0,-1 0 0,1 0 0,-1-1 0,1 1 0,0 0 0,-1-1 0,1 1 0,0-1 0,-1 1 0,1-1 0,0 1 0,0-1 0,-1 1 0,1-1 0,0 0 0,0 1 0,0-1 0,0 0 0,0 0 0,-1 0 0,1 0 0,0 1 0,0-1 0,0 0 0,0-1 0,0 1 0,0 0 0,0 0 0,-1 0 0,1 0 0,0-1 0,0 1 0,0 0 0,0-1 0,-1 1 0,1-1 0,0 1 0,0-1 0,-1 1 0,1-1 0,0 1 0,-1-1 0,1 0 0,-1 1 0,1-1 0,-1 0 0,1 0 0,-1 1 0,1-2 0,27-39 0,11-38 0,56-99 0,-78 144 0,-15 28 0,1 0 0,0 0 0,0 1 0,0-1 0,1 0 0,5-6 0,-9 12 0,0 0 0,1 0 0,-1 0 0,0 0 0,0 0 0,0 0 0,0 0 0,1-1 0,-1 1 0,0 0 0,0 0 0,0 0 0,1 0 0,-1 0 0,0 0 0,0 0 0,0 0 0,1 0 0,-1 1 0,0-1 0,0 0 0,0 0 0,1 0 0,-1 0 0,0 0 0,0 0 0,0 0 0,1 0 0,-1 0 0,0 1 0,0-1 0,0 0 0,0 0 0,0 0 0,0 0 0,1 1 0,-1-1 0,0 0 0,0 0 0,0 0 0,0 0 0,0 1 0,0-1 0,0 0 0,0 0 0,0 0 0,0 1 0,0-1 0,0 0 0,0 0 0,0 0 0,0 1 0,0-1 0,0 0 0,0 0 0,0 0 0,0 1 0,0-1 0,0 0 0,0 0 0,0 0 0,0 1 0,-1-1 0,1 0 0,0 0 0,0 0 0,0 1 0,-2 16 0,-9 15 0,-1 0 0,-2-1 0,-28 46 0,0 1 0,38-70 0,0 0 0,-1-1 0,0 0 0,0 0 0,-1-1 0,0 1 0,0-1 0,-1 0 0,1-1 0,-1 0 0,0 0 0,-1 0 0,1-1 0,-1 0 0,0 0 0,0-1 0,0 0 0,-1-1 0,1 0 0,-1 0 0,1 0 0,-1-1 0,1-1 0,-1 0 0,0 0 0,1 0 0,-1-1 0,0 0 0,1-1 0,-13-3 0,-50-20 0,-72-36 0,14 4 0,-59-18 0,183 73 0,-27-11 0,31 12 0,-1 1 0,1-1 0,0 1 0,0-1 0,0 1 0,0-1 0,0 0 0,0 0 0,0 1 0,0-1 0,0 0 0,0 0 0,0 0 0,0 0 0,0 0 0,1 0 0,-1 0 0,0-1 0,0-1 0,1 2 0,1 1 0,-1-1 0,1 1 0,-1-1 0,1 1 0,-1-1 0,1 1 0,-1-1 0,1 1 0,-1 0 0,1-1 0,0 1 0,-1 0 0,1-1 0,0 1 0,-1 0 0,1 0 0,0-1 0,-1 1 0,1 0 0,0 0 0,-1 0 0,1 0 0,0 0 0,-1 0 0,1 0 0,0 0 0,-1 1 0,1-1 0,0 0 0,-1 0 0,1 0 0,1 1 0,25 6 0,48 23 0,-1 3 0,114 70 0,-104-54 0,-21-11-1365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8:02.1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2406 24575,'7'-2'0,"-1"-1"0,0 0 0,1 0 0,-1-1 0,0 1 0,-1-1 0,1 0 0,-1-1 0,7-6 0,-10 9 0,101-87 0,4 4 0,230-137 0,-80 91 0,60-34 0,-109 31 0,81-45 0,-41 37 0,-153 83 0,166-74 0,291-76 0,81 49 0,-174 54 0,515-111 0,-473 122 0,211-31 0,-378 99 0,-62 8 0,647-44 0,138 62 0,-469 3 0,-183 10 0,16 0 0,-107-2 0,-47 1 0,-122-11 0,-15-1 0,214 26 0,-204-5 0,266 6 0,-11-15 0,-49 0 0,-260-11 0,55-1 0,177 23 0,-134 2 0,259 0 0,-397-22 0,0 2 0,60 12 0,-57-6 0,87 3 0,-92-10 0,83 17 0,-83-12 0,78 6 0,-87-11 0,-1 2 0,1 2 0,65 21 0,-46-12 0,239 82 0,-69-21 0,100 29 0,-205-71 0,213 94 0,-329-127 0,1 0 0,-1 0 0,1-1 0,-1 0 0,1 1 0,0-1 0,0-1 0,0 1 0,-1 0 0,9-1 0,-11-1 0,1 1 0,-1-1 0,0 0 0,0 1 0,0-1 0,0 0 0,0 0 0,0 0 0,0 0 0,0 0 0,0 0 0,0 0 0,0-1 0,-1 1 0,1 0 0,0 0 0,-1-1 0,1 1 0,-1 0 0,0-1 0,1 1 0,-1 0 0,0-1 0,0 1 0,0 0 0,0-1 0,0 1 0,0-1 0,0 1 0,0 0 0,-1-3 0,-10-361 0,10 338 0,-9-48 0,-1-20 0,11 77 0,1 13 0,-1 1 0,0-1 0,0 1 0,0-1 0,0 1 0,-1-1 0,1 1 0,-1-1 0,0 1 0,-1-1 0,1 1 0,-4-6 0,5 10 0,0 0 0,0 0 0,-1 0 0,1 0 0,0 0 0,-1 0 0,1 0 0,0 0 0,0 0 0,-1 0 0,1 0 0,0 0 0,-1 0 0,1 0 0,0 1 0,0-1 0,-1 0 0,1 0 0,0 0 0,0 0 0,-1 1 0,1-1 0,0 0 0,0 0 0,0 0 0,-1 1 0,1-1 0,0 0 0,0 0 0,0 1 0,0-1 0,-1 0 0,1 0 0,0 1 0,0-1 0,0 0 0,0 1 0,0-1 0,0 0 0,0 1 0,0-1 0,0 0 0,0 0 0,0 1 0,0-1 0,0 0 0,0 1 0,1-1 0,-5 20 0,3 25 0,2 1 0,9 63 0,2 56 0,-11-70 0,-3 81 0,1-172 0,0 0 0,0 1 0,-1-1 0,1 0 0,-1 0 0,0 0 0,0 0 0,0 0 0,-1 0 0,1-1 0,-1 1 0,0-1 0,0 0 0,0 1 0,0-1 0,-1-1 0,1 1 0,-1 0 0,0-1 0,-6 3 0,-10 5 0,-1 0 0,-41 11 0,19-7 0,-147 44 0,36-13 0,131-37 0,-1 0 0,0-2 0,0-1 0,0 0 0,0-2 0,-42 0 0,83-3 0,0-1 0,0-1 0,-1-1 0,1 0 0,-1-1 0,0 0 0,0-2 0,0 0 0,15-8 0,-21 9 0,11-2 0,-1 1 0,28-5 0,-31 8 0,-1-1 0,0 0 0,0-1 0,-1-1 0,21-10 0,110-55 0,-143 70 0,42-16-337,0 3-1,71-14 0,-106 26-14,10-2-6474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9:03.9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15147 0 24575,'-1'3'0,"1"-1"0,-1 0 0,1 1 0,-1-1 0,0 0 0,0 0 0,0 0 0,0 0 0,0 0 0,0 0 0,-1 0 0,1 0 0,-1 0 0,1 0 0,-1-1 0,0 1 0,0-1 0,-2 2 0,-43 27 0,24-17 0,-66 53 0,-79 75 0,-40 31 0,152-131 0,-15 13 0,-128 72 0,83-52 0,79-48 0,-48 25 0,-355 153 0,367-172 0,-99 39 0,-314 83 0,-196-12 0,431-88 0,149-29 0,-181 20 0,-10-35 0,178-10 0,0 5 0,-188 33 0,183-14 0,-1-4 0,0-7 0,-162-1 0,228-10 0,1 2 0,-92 21 0,9-2 0,-405 15 0,-10-39 0,209-3 0,84 3 0,-314 3 0,242 32 0,15-1 0,151-29 0,-436 31 0,97-3 0,-2-33 0,203-1 0,-284-29 0,251 8 0,117 11 0,-58-21 0,148 15 0,-167-2 0,200 15 0,1-4 0,0-5 0,1-3 0,-110-35 0,-252-108 0,222 78 0,119 45 0,-161-78 0,272 114 0,-206-115 0,-125-76 0,254 147 0,-225-151 0,294 187 0,-25-14 0,-59-28 0,17 11 0,79 40 0,-1 0 0,1 0 0,0 0 0,0 0 0,0 0 0,-1 0 0,1 0 0,0 0 0,0 0 0,-1 0 0,1 0 0,0 0 0,0 0 0,0 0 0,-1-1 0,1 1 0,0 0 0,0 0 0,0 0 0,0 0 0,-1 0 0,1 0 0,0-1 0,0 1 0,0 0 0,0 0 0,0 0 0,-1 0 0,1-1 0,0 1 0,0 0 0,0 0 0,0 0 0,0-1 0,0 1 0,0 0 0,0 0 0,0-1 0,0 1 0,0 0 0,0 0 0,0 0 0,0-1 0,0 1 0,0 0 0,0 0 0,0-1 0,0 1 0,0 0 0,0 0 0,0 0 0,1 0 0,-1-1 0,0 1 0,0 0 0,0 0 0,0 0 0,0-1 0,0 1 0,1 0 0,-1 0 0,0 0 0,0 0 0,0 0 0,1-1 0,22-3 0,33 3 0,-56 1 0,29-2 0,0-1 0,0-1 0,-1-2 0,1 0 0,29-12 0,41-10 0,152-31 0,-209 53 0,-33 5 0,1 0 0,-1 0 0,0-1 0,0 0 0,0-1 0,13-5 0,-27 6 0,0 0 0,-1 1 0,1 0 0,-1 0 0,1 0 0,-7 1 0,-4 0 0,0 1 0,0 1 0,1 1 0,-1 0 0,1 1 0,-22 8 0,-90 45 0,42-16 0,46-23 0,-65 44 0,71-41 0,0-2 0,-60 27 0,91-46 0,0 1 0,0 0 0,0 0 0,0 0 0,0 0 0,0 1 0,0-1 0,0 0 0,1 1 0,-1-1 0,0 1 0,1 0 0,0 0 0,-1-1 0,1 1 0,0 0 0,0 0 0,0 0 0,0 0 0,-1 4 0,1-2 0,0 1 0,1-1 0,0 1 0,0-1 0,0 1 0,0-1 0,1 0 0,-1 1 0,1-1 0,2 5 0,2 6 0,1 1 0,0-2 0,2 1 0,15 24 0,-2-7 0,14 18 0,-3 2 0,-2 1 0,26 61 0,-35-54 0,17 71 0,-45-148 0,-2 2 0,0-1 0,-13-16 0,0-2 0,-5-9 0,2-2 0,2 0 0,1-2 0,3 0 0,-15-59 0,1-66 0,23 110 0,8 48 0,-1 4 0,1-1 0,1 0 0,0 1 0,0-1 0,2-17 0,0 25 0,-1 0 0,1 0 0,0 0 0,0 1 0,0-1 0,0 0 0,0 1 0,1-1 0,-1 1 0,1 0 0,0-1 0,0 1 0,-1 0 0,2 0 0,-1 0 0,0 0 0,0 0 0,0 1 0,1-1 0,-1 1 0,1-1 0,-1 1 0,1 0 0,0 0 0,5-1 0,27-7 0,-1 3 0,72-5 0,-64 8 0,57-11 0,-84 10 0,0 0 0,-1-1 0,1 0 0,-1-1 0,-1 0 0,1-2 0,20-14 0,-20 11 0,1 0 0,0 0 0,1 2 0,-1 0 0,2 1 0,-1 0 0,32-9 0,-49 22 0,-12 9 0,-20 13 0,-8 1 0,-1-3 0,-2-1 0,0-2 0,-1-2 0,-53 15 0,-35-9 0,66-15 0,63-11 0,0 1 0,0 0 0,1 0 0,-1 0 0,0 0 0,0 1 0,1 0 0,-1-1 0,1 1 0,-1 1 0,1-1 0,0 0 0,0 1 0,0 0 0,0-1 0,0 1 0,1 0 0,-1 1 0,-2 3 0,3-2 0,0 1 0,0-1 0,1 0 0,0 1 0,0-1 0,0 1 0,0 0 0,1-1 0,0 1 0,0 0 0,0-1 0,1 1 0,1 7 0,8 37 0,-3 1 0,1 78 0,-10-47 0,4 129 0,6-173-1365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05.6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3968 0 24575,'-112'64'0,"41"-22"0,48-28 0,10-6 0,0-1 0,-25 10 0,7-4 0,0 1 0,-29 19 0,6-3 0,12-6 0,30-16 0,-1-1 0,0 0 0,-24 9 0,-140 54 0,75-32 0,62-25 0,-57 29 0,-157 73 0,132-63 0,-14 12 0,-75 30 0,41-19 0,87-38 0,-239 112 0,59-26 0,-14 10 0,153-83 0,-143 64 0,92-39 0,103-48 0,-158 66 0,182-69 0,19-9 0,-35 13 0,54-24 0,0 1 0,1 0 0,-1 0 0,-13 11 0,17-11 0,0 0 0,-1 0 0,1-1 0,-1 0 0,0-1 0,-1 0 0,1 0 0,-1 0 0,-10 2 0,23-6 0,0-1 0,1 0 0,-1 0 0,0 0 0,-1 0 0,1-1 0,0 0 0,-1 0 0,6-4 0,43-41 0,-32 29 0,-9 6 0,20-25 0,-2 2 0,-22 26 0,0-1 0,-1 1 0,-1-1 0,0 0 0,0-1 0,5-17 0,10-20 0,-13 33 0,-1-1 0,0 0 0,-1 0 0,-1-1 0,-1 0 0,4-31 0,-5 35 0,0 0 0,0 1 0,2-1 0,9-20 0,7-24 0,8-48 0,-13 67 0,-14 34 0,1 1 0,-1-1 0,0 0 0,0-1 0,0 1 0,-1 0 0,1 0 0,-1-1 0,-1 1 0,1-10 0,-20 47 0,5-4 0,2 1 0,1 0 0,-7 31 0,7-24 0,-22 52 0,-53 75 0,43-82 0,-4 30 0,-1 5 0,33-78 0,7-19 0,1-1 0,1 1 0,-7 36 0,13-53 0,-1-1 0,1 1 0,0 0 0,-1-1 0,1 1 0,0 0 0,0-1 0,0 1 0,0 0 0,1-1 0,-1 1 0,0-1 0,1 1 0,0 2 0,1-3 0,-1-1 0,0 1 0,0-1 0,0 0 0,0 0 0,0 1 0,0-1 0,0 0 0,0 0 0,0 0 0,1 0 0,-1 0 0,0 0 0,0-1 0,0 1 0,0 0 0,0-1 0,0 1 0,0 0 0,0-1 0,0 1 0,1-2 0,13-3 0,0 1 0,0 1 0,0 0 0,27-1 0,64 4 0,-53 1 0,22-3 0,-31 1 0,83 7 0,89 33 0,-78-27 0,-253-10 0,45 0 0,-124-13 0,-9-35 0,150 32 0,-1 3 0,-79-8 0,115 19 94,14 0-71,0 0 1,0 0 0,0 0 0,0-1 0,1 1-1,-1-1 1,0 0 0,-4-2 0,7 3-77,0-1 1,1 0 0,-1 0 0,0 0-1,0 1 1,0-1 0,1 0 0,-1 0-1,0 0 1,1 0 0,-1 0-1,1-1 1,-1 1 0,1 0 0,-1 0-1,1 0 1,0 0 0,0 0 0,0-1-1,0 1 1,-1 0 0,2 0-1,-1 0 1,0-1 0,0 1 0,0 0-1,0 0 1,1 0 0,-1 0-1,1-1 1,0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16.4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3547 1850 24575,'-38'-22'0,"-19"-9"0,-5-3 0,-1 3 0,-68-24 0,99 42 0,1-1 0,-52-32 0,50 27 0,-62-27 0,-22 3 0,-92-37 0,-16-6 0,-19-8 0,106 27 0,-338-168 0,331 165 0,-104-58 0,178 83 0,-310-170 0,180 105 0,31 14 0,158 91 0,0 1 0,1 0 0,-23-4 0,0 0 0,27 6 0,0 0 0,-1-1 0,1 1 0,1-2 0,-10-4 0,15 8 0,1 0 0,0-1 0,0 1 0,0 0 0,0 0 0,0 0 0,0 0 0,0 0 0,0 0 0,0 0 0,0 0 0,0 0 0,0 0 0,0 0 0,0 0 0,-1 0 0,1 0 0,0-1 0,0 1 0,0 0 0,0 0 0,0 0 0,0 0 0,0 0 0,0 0 0,0 0 0,0 0 0,0 0 0,0 0 0,0-1 0,0 1 0,0 0 0,0 0 0,0 0 0,0 0 0,1 0 0,-1 0 0,0 0 0,0 0 0,0 0 0,0 0 0,0 0 0,0-1 0,0 1 0,0 0 0,0 0 0,0 0 0,0 0 0,0 0 0,0 0 0,0 0 0,0 0 0,1 0 0,-1 0 0,0 0 0,0 0 0,0 0 0,0 0 0,0 0 0,0 0 0,0 0 0,11-2 0,9 0 0,-10 3 0,-1-1 0,0-1 0,1 1 0,-1-1 0,0-1 0,0 0 0,0 0 0,0-1 0,0 0 0,0 0 0,-1-1 0,1-1 0,9-6 0,6-3 0,1 2 0,37-15 0,-22 11 0,6-3 0,0 3 0,50-12 0,-63 20 0,-18 3 0,0 2 0,1 0 0,-1 0 0,23 0 0,-25 4 0,-19 2 0,-30 5 0,19-4 0,4-1 0,-32 8 0,0 2 0,-47 21 0,47-17 0,0-2 0,-52 11 0,-48 16 0,114-32 0,-39 6 0,-9 4 0,77-20 0,1 1 0,-1-1 0,0 1 0,0 0 0,1-1 0,-1 1 0,1 0 0,-1 0 0,0 0 0,1 1 0,0-1 0,-1 0 0,1 0 0,-2 2 0,3-2 0,0 0 0,-1 0 0,1 0 0,0 0 0,0 0 0,-1 0 0,1 0 0,0 0 0,0 0 0,0 0 0,0 0 0,1 0 0,-1 0 0,0 0 0,0 0 0,1 0 0,-1 0 0,0 0 0,1 0 0,-1 0 0,1 0 0,-1 0 0,1 0 0,-1 0 0,1-1 0,0 1 0,1 1 0,19 21 0,44 37 0,-43-43 0,-2 2 0,0 0 0,19 25 0,96 127 0,-38-38 0,-86-117 0,-8-11 0,0-1 0,0 1 0,0-1 0,0 0 0,1 0 0,0 0 0,0 0 0,0-1 0,0 1 0,0-1 0,1 0 0,8 4 0,-13-7 0,0 0 0,1 0 0,-1 0 0,1 0 0,-1 1 0,1-1 0,-1 0 0,1 0 0,-1 0 0,1 0 0,-1 0 0,1 0 0,-1 0 0,0-1 0,1 1 0,-1 0 0,1 0 0,-1 0 0,1 0 0,-1-1 0,0 1 0,1 0 0,-1 0 0,1-1 0,-1 1 0,0 0 0,1-1 0,-1 1 0,0 0 0,1-1 0,3-16 0,-8-23 0,4 38 0,-8-35 0,-2 0 0,-25-61 0,13 41 0,13 31 0,7 16 0,-2 0 0,1 0 0,-1 1 0,0-1 0,-1 1 0,0 0 0,0 0 0,-1 0 0,0 1 0,-1 0 0,0 0 0,-9-7 0,-1-1 0,-23-25 0,-13-12 0,44 47 0,-14-12 0,23 17 0,0 1 0,-1 0 0,1-1 0,0 1 0,-1-1 0,1 1 0,0 0 0,0-1 0,0 1 0,-1-1 0,1 1 0,0-1 0,0 1 0,0-1 0,0 1 0,0-1 0,0 1 0,0-1 0,0 1 0,0 0 0,0-1 0,0 1 0,0-1 0,0 1 0,0-1 0,0 1 0,1-1 0,-1 1 0,0-1 0,0 1 0,1 0 0,-1-1 0,0 1 0,0-1 0,1 1 0,-1 0 0,0-1 0,1 1 0,-1 0 0,1 0 0,-1-1 0,0 1 0,1 0 0,-1 0 0,1-1 0,-1 1 0,1 0 0,0 0 0,61-26 0,-46 21 0,1-2 0,-2 0 0,30-18 0,-19 7 0,1 1 0,0 1 0,51-21 0,-64 33 0,1 1 0,0 0 0,24-1 0,-1 0 0,37-2 0,107 4 0,-130 3 0,-75-2 0,0 1 0,0 2 0,0 0 0,0 2 0,-34 9 0,-61 16 0,89-24 0,0 2 0,0 1 0,0 1 0,-40 19 0,-16 11 0,49-24 0,-43 26 0,43-26 0,31-13 0,0-1 0,0 1 0,0 0 0,1 0 0,-1 0 0,1 1 0,-1-1 0,1 1 0,-5 5 0,8-6 0,-1 0 0,1 0 0,1 0 0,-1 0 0,0 0 0,0 0 0,1 0 0,-1 0 0,1 1 0,0-1 0,0 0 0,0 0 0,0 0 0,0 1 0,0-1 0,0 0 0,1 0 0,-1 0 0,1 1 0,-1-1 0,3 3 0,1 7 0,1-1 0,10 16 0,-14-25 0,5 8 0,0 0 0,1 0 0,0-1 0,1 0 0,-1 0 0,2-1 0,0 0 0,0 0 0,0-1 0,1 0 0,0-1 0,17 9 0,-25-14 0,1 0 0,-1 0 0,0 0 0,0 1 0,0-1 0,0 1 0,0 0 0,0-1 0,-1 1 0,1 0 0,0 0 0,1 3 0,-26-46 0,0 6 0,-19-41 0,-14-24 0,52 95 0,0-1 0,0 1 0,0-2 0,1 1 0,0 0 0,0-1 0,0 1 0,-2-9 0,5 14 0,1-1 0,-1 1 0,1-1 0,-1 1 0,1 0 0,-1-1 0,1 1 0,0 0 0,-1-1 0,1 1 0,0 0 0,0 0 0,0 0 0,0 0 0,0 0 0,0 0 0,1 0 0,-1 0 0,0 0 0,0 0 0,1 0 0,1 0 0,34-15 0,-32 14 0,25-7 0,0 2 0,0 1 0,52-4 0,-10 1 0,-63 8 0,6-1 0,-1 0 0,1-1 0,-1-1 0,0 0 0,24-11 0,-25 10 0,-1 0 0,1 1 0,14-3 0,-15 4 0,0 0 0,-1-1 0,1 0 0,16-9 0,-19 8 0,5-3 0,0 0 0,0 1 0,0 0 0,31-8 0,8-1-1365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47.7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1493 564 24575,'-36'-2'0,"-70"-13"0,70 9 0,-69-4 0,-1046 10 0,1149 0 0,0 0 0,0 0 0,1 0 0,-1 0 0,0 0 0,0 0 0,0-1 0,1 1 0,-1-1 0,0 0 0,1 1 0,-1-1 0,0 0 0,1 0 0,-1 0 0,1 0 0,-1 0 0,1 0 0,-2-2 0,2 2 0,1-1 0,-1 1 0,1 0 0,-1-1 0,1 1 0,-1-1 0,1 1 0,0-1 0,-1 1 0,1-1 0,0 1 0,0-1 0,0 0 0,0 1 0,1-1 0,-1 1 0,0-1 0,1 1 0,-1-1 0,1 1 0,-1 0 0,1-1 0,1-1 0,1-3 0,1 0 0,0 0 0,1 1 0,-1-1 0,1 1 0,0 0 0,1 0 0,10-8 0,-9 8 0,0 0 0,-1-1 0,1 1 0,-2-2 0,12-13 0,-11 11 0,1 0 0,13-14 0,1-1 0,-17 18 0,-1 0 0,1 0 0,-1 0 0,-1-1 0,0 1 0,1-1 0,0-9 0,10-25 0,-4 26 0,0 0 0,0 0 0,2 1 0,19-21 0,6-7 0,25-27 0,-60 65 0,-7 5 0,-7 6 0,-53 48 0,42-36 0,1 0 0,1 1 0,0 1 0,2 1 0,-25 34 0,-18 48 0,50-81 0,-10 27 0,7-19 0,12-24 0,0 1 0,0-1 0,1 1 0,-4 11 0,6-14 0,0-1 0,0 1 0,0 0 0,1 0 0,0 0 0,0 0 0,0 0 0,0 0 0,1-1 0,-1 1 0,1 0 0,1 0 0,-1-1 0,1 1 0,0 0 0,0-1 0,0 0 0,0 1 0,1-1 0,0 0 0,0 0 0,0 0 0,0-1 0,0 1 0,8 5 0,-1 0 0,-1 1 0,0 0 0,9 15 0,-6-8 0,65 71 0,-46-55 0,35 57 0,-25-46 0,22 27 0,-58-60 342,-5-10-396,-1-1 1,1 0 0,0 0-1,0 1 1,0-1 0,-1 0-1,1 0 1,0 1 0,0-1-1,-1 0 1,1 0 0,0 0-1,-1 1 1,1-1 0,0 0-1,-1 0 1,1 0 0,0 0-1,-1 0 1,1 0 0,0 0-1,-1 0 1,1 0 0,0 0-1,-1 0 1,1 0 0,0 0-1,-1 0 1,1 0 0,0 0-1,-1 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57.2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0 400 24575,'311'-1'0,"340"3"0,-378 8 0,126 2 0,986-13 0,-1367-3 0,-17 4 0,-1 0 0,0 0 0,1 0 0,-1-1 0,0 1 0,1 0 0,-1-1 0,0 1 0,0 0 0,1-1 0,-1 1 0,0 0 0,0-1 0,0 1 0,0 0 0,1-1 0,-1 1 0,0 0 0,0-1 0,0 1 0,0-1 0,0 1 0,0 0 0,0-1 0,0 0 0,-1-2 0,0 0 0,0 0 0,-1 0 0,1 0 0,-1 1 0,1-1 0,-1 0 0,-4-4 0,-19-22 0,0 2 0,-2 1 0,-1 1 0,-1 1 0,-41-26 0,40 27 0,1-1 0,-29-32 0,15 13 0,32 33 0,9 7 0,-1 0 0,0 0 0,0 0 0,-1 1 0,1 0 0,-4-3 0,-12-7 0,6 3 0,22 24 0,198 229 0,-130-175 0,52 33 0,-119-95 0,43 23 0,-20-12 0,-26-14 0,15 11 0,-20-7 0,-14 1 0,4-6 0,-1 0 0,0-1 0,-16 2 0,-17 5 0,-220 74 0,222-69 0,26-8 0,0-1 0,-20 4 0,20-5 0,1 0 0,0 1 0,0 1 0,1 0 0,-1 1 0,-14 11 0,9-7 0,10-6 0,-218 146 0,301-203 0,108-55 0,-71 45 0,17-27 0,-75 54 0,-27 16 0,39-20 0,86-27-1365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2:04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0 573 24575,'14'-7'0,"0"1"0,0 1 0,0 0 0,0 1 0,1 0 0,0 1 0,23-2 0,-8 1 0,45-4 0,119 1 0,-65 5 0,77-17 0,43 0 0,167 33 0,260 5 0,-636-16 0,0 0 0,57 14 0,-54-9 0,78 6 0,63-4 0,76 1 0,-215-6 0,-38-3 0,1-1 0,-1 0 0,0 0 0,1 0 0,12-2 0,-43-16 0,-27-13 0,-79-63 0,79 51 0,-53-56 0,16 10 0,-62-72 0,97 104 0,90 80 0,21 30 0,-30-29 0,42 47 0,-49-49 0,1-1 0,1 0 0,28 18 0,-10-7 0,86 83 0,-114-102 0,0-1 0,0-1 0,25 17 0,-19-16 0,20 20 0,-17-13 0,-22-20 0,-1 0 0,0 0 0,0 0 0,1 0 0,-1 1 0,0-1 0,0 0 0,0 0 0,1 0 0,-1 1 0,0-1 0,0 0 0,0 0 0,0 1 0,0-1 0,0 0 0,1 0 0,-1 1 0,0-1 0,0 0 0,0 1 0,0-1 0,0 0 0,0 0 0,0 1 0,0-1 0,0 0 0,0 1 0,0-1 0,-1 0 0,1 0 0,0 1 0,0-1 0,0 0 0,0 0 0,-1 1 0,-10 8 0,-18 3 0,28-11 0,-220 74 0,163-57 0,30-10 0,-36 16 0,-48 22 0,-56 27 0,152-62 0,0 0 0,0 1 0,1 1 0,1 0 0,0 1 0,1 0 0,-18 25 0,28-35 0,-15 23 0,17-27 0,1 0 0,0 1 0,0-1 0,0 0 0,0 0 0,0 0 0,0 1 0,0-1 0,0 0 0,0 0 0,0 1 0,0-1 0,0 0 0,0 0 0,0 1 0,0-1 0,0 0 0,0 0 0,0 1 0,0-1 0,0 0 0,0 0 0,0 0 0,0 1 0,1-1 0,-1 0 0,0 0 0,0 0 0,0 1 0,0-1 0,0 0 0,1 0 0,-1 0 0,0 0 0,0 1 0,1-1 0,18-2 0,28-15 0,71-36 0,-14 6 0,-85 39 0,0 0 0,-1-2 0,29-19 0,60-57 0,-2 1 0,-74 61 0,-14 11 0,1 0 0,36-20 0,-45 30-227,0 0-1,0 0 1,0 1-1,1 0 1,17-1-1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3:53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3:53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8:48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8:5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8:5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8:59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9:03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9:1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9:1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9:21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9:27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20:0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1T21:23:36.7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0,'573'28,"1"-1,-333-11,-221-14,182 9,112-7,-177-6,234 1,386 3,-464 14,21 1,-84-7,32 1,654-12,-808-4,209-37,-270 37,84 0,-14 2,258-3,-222 7,120-2,294 3,-223 25,69 1,-311-28,0-5,103-18,9-4,-72 12,-104 10,44-7,110-1,276 15,377 6,292-4,-632-6,-133 2,-363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31:39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770 2834 24575,'-33'0'0,"12"1"0,0-1 0,0-1 0,0-1 0,-28-6 0,42 6 0,1 0 0,-1 0 0,1-1 0,0 0 0,0 0 0,0-1 0,0 1 0,1-1 0,0 0 0,-1-1 0,1 1 0,1-1 0,-1 0 0,1 0 0,0-1 0,0 1 0,-6-13 0,1 0 0,2 0 0,0 0 0,-6-32 0,5 23 0,5 19 0,1-1 0,0 1 0,0 0 0,-1-17 0,-7-120 0,9 132 0,2-1 0,-1 1 0,2 0 0,-1 0 0,2 0 0,0 0 0,0 1 0,8-17 0,-5 13 0,0 0 0,-1-1 0,0 1 0,-2-1 0,0 0 0,-1-1 0,0-16 0,1 7 0,1 1 0,10-36 0,-7 39 0,-2 0 0,-1 0 0,2-40 0,-5 10 0,-3-58 0,1 107 0,0 1 0,0-1 0,0 1 0,0-1 0,0 1 0,-1 0 0,0 0 0,1-1 0,-1 1 0,-1 0 0,1 0 0,0 1 0,-4-5 0,-41-32 0,27 24 0,-6-4 0,-2 1 0,-53-26 0,37 21 0,19 11 0,-1 0 0,-1 1 0,0 2 0,0 0 0,-1 2 0,-35-4 0,31 4 0,26 4 0,22 2 0,20 1 0,-1-1 0,66-10 0,-94 9 0,0-1 0,0 1 0,0-1 0,0-1 0,0 1 0,-1-1 0,0 0 0,0-1 0,0 0 0,0 0 0,-1 0 0,7-8 0,5-8 0,29-47 0,-44 65 0,7-14 0,0 0 0,-1 0 0,-1-1 0,-1 0 0,7-35 0,-5 7 0,3-57 0,-8-76 0,-4 100 0,0 66 0,-1 1 0,0-1 0,-1 0 0,0 1 0,-1-1 0,-7-13 0,4 8 0,-8-34 0,10 12 0,2-1 0,3-80 0,1 56 0,-2 2 0,3-58 0,-2 116 0,1 1 0,0 0 0,0 0 0,1 0 0,-1 0 0,1 0 0,-1 0 0,1 1 0,1-1 0,-1 0 0,0 1 0,1-1 0,0 1 0,-1 0 0,1 0 0,1 0 0,-1 1 0,0-1 0,1 1 0,-1-1 0,1 1 0,0 0 0,0 0 0,0 1 0,-1-1 0,2 1 0,-1 0 0,0 0 0,6 0 0,56-4-38,79 6 0,-84 0-1251,-32-1-5537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31:39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770 2834 24575,'-33'0'0,"12"1"0,0-1 0,0-1 0,0-1 0,-28-6 0,42 6 0,1 0 0,-1 0 0,1-1 0,0 0 0,0 0 0,0-1 0,0 1 0,1-1 0,0 0 0,-1-1 0,1 1 0,1-1 0,-1 0 0,1 0 0,0-1 0,0 1 0,-6-13 0,1 0 0,2 0 0,0 0 0,-6-32 0,5 23 0,5 19 0,1-1 0,0 1 0,0 0 0,-1-17 0,-7-120 0,9 132 0,2-1 0,-1 1 0,2 0 0,-1 0 0,2 0 0,0 0 0,0 1 0,8-17 0,-5 13 0,0 0 0,-1-1 0,0 1 0,-2-1 0,0 0 0,-1-1 0,0-16 0,1 7 0,1 1 0,10-36 0,-7 39 0,-2 0 0,-1 0 0,2-40 0,-5 10 0,-3-58 0,1 107 0,0 1 0,0-1 0,0 1 0,0-1 0,0 1 0,-1 0 0,0 0 0,1-1 0,-1 1 0,-1 0 0,1 0 0,0 1 0,-4-5 0,-41-32 0,27 24 0,-6-4 0,-2 1 0,-53-26 0,37 21 0,19 11 0,-1 0 0,-1 1 0,0 2 0,0 0 0,-1 2 0,-35-4 0,31 4 0,26 4 0,22 2 0,20 1 0,-1-1 0,66-10 0,-94 9 0,0-1 0,0 1 0,0-1 0,0-1 0,0 1 0,-1-1 0,0 0 0,0-1 0,0 0 0,0 0 0,-1 0 0,7-8 0,5-8 0,29-47 0,-44 65 0,7-14 0,0 0 0,-1 0 0,-1-1 0,-1 0 0,7-35 0,-5 7 0,3-57 0,-8-76 0,-4 100 0,0 66 0,-1 1 0,0-1 0,-1 0 0,0 1 0,-1-1 0,-7-13 0,4 8 0,-8-34 0,10 12 0,2-1 0,3-80 0,1 56 0,-2 2 0,3-58 0,-2 116 0,1 1 0,0 0 0,0 0 0,1 0 0,-1 0 0,1 0 0,-1 0 0,1 1 0,1-1 0,-1 0 0,0 1 0,1-1 0,0 1 0,-1 0 0,1 0 0,1 0 0,-1 1 0,0-1 0,1 1 0,-1-1 0,1 1 0,0 0 0,0 0 0,0 1 0,-1-1 0,2 1 0,-1 0 0,0 0 0,6 0 0,56-4-38,79 6 0,-84 0-1251,-32-1-5537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35:01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0 24575,'-2'30'0,"-1"-1"0,-9 41 0,6-39 0,1 0 0,0 32 0,6 217 0,5-207 0,17 80 0,-9-73 0,-5-21 0,3 119 0,-12 336 0,0-625 0,-8-366 0,-16-152 0,12 466 0,13-4-1365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35:01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0 24575,'-2'30'0,"-1"-1"0,-9 41 0,6-39 0,1 0 0,0 32 0,6 217 0,5-207 0,17 80 0,-9-73 0,-5-21 0,3 119 0,-12 336 0,0-625 0,-8-366 0,-16-152 0,12 466 0,13-4-1365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35:01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0 24575,'-2'30'0,"-1"-1"0,-9 41 0,6-39 0,1 0 0,0 32 0,6 217 0,5-207 0,17 80 0,-9-73 0,-5-21 0,3 119 0,-12 336 0,0-625 0,-8-366 0,-16-152 0,12 466 0,13-4-1365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35:01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0 24575,'-2'30'0,"-1"-1"0,-9 41 0,6-39 0,1 0 0,0 32 0,6 217 0,5-207 0,17 80 0,-9-73 0,-5-21 0,3 119 0,-12 336 0,0-625 0,-8-366 0,-16-152 0,12 466 0,13-4-1365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2:40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28:36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2085 427 24575,'-1500'0'0,"1233"-23"0,176 11 0,-95 1 0,183 11 0,-1 0 0,1 0 0,0 0 0,-1 0 0,1-1 0,-1 1 0,1-1 0,0 0 0,-5-2 0,7 3 0,1 0 0,0 0 0,0 0 0,0 0 0,0-1 0,-1 1 0,1 0 0,0 0 0,0 0 0,0-1 0,0 1 0,0 0 0,0 0 0,0-1 0,0 1 0,0 0 0,0 0 0,0-1 0,0 1 0,0 0 0,0 0 0,0-1 0,0 1 0,0 0 0,0 0 0,0-1 0,0 1 0,0 0 0,0 0 0,0-1 0,0 1 0,0 0 0,0 0 0,1 0 0,-1-1 0,0 1 0,0 0 0,0 0 0,1-1 0,19-13 0,2 2 0,43-14 0,-48 21 0,-1-1 0,0-1 0,0 0 0,-1-1 0,0-1 0,21-16 0,9-23 0,-35 35 0,1 1 0,1 0 0,16-12 0,-22 19 0,68-54 0,-66 52 0,-1 0 0,0 0 0,0-1 0,-1 0 0,0 0 0,10-17 0,-16 25 0,-1 0 0,1 0 0,0 0 0,0 0 0,0 0 0,0 0 0,0 0 0,0 0 0,0 0 0,0 0 0,0 0 0,-1 0 0,1 0 0,0 0 0,0 0 0,0 0 0,0 0 0,0 0 0,0 0 0,0 0 0,0 0 0,-1 0 0,1 0 0,0 0 0,0 0 0,0 0 0,0 0 0,0 0 0,0 0 0,0 0 0,0 0 0,0 0 0,0-1 0,-1 1 0,1 0 0,0 0 0,0 0 0,0 0 0,0 0 0,0 0 0,0 0 0,0 0 0,0 0 0,0 0 0,0-1 0,0 1 0,0 0 0,0 0 0,0 0 0,0 0 0,0 0 0,0 0 0,0 0 0,0 0 0,0-1 0,0 1 0,0 0 0,0 0 0,0 0 0,0 0 0,0 0 0,-14 8 0,-16 14 0,-288 278 0,261-243 0,53-54 0,1 0 0,0 0 0,0 0 0,0 1 0,0-1 0,1 1 0,-1-1 0,1 1 0,0 0 0,0 0 0,1 0 0,-1 1 0,1-1 0,0 0 0,0 0 0,0 1 0,1-1 0,-1 1 0,1 6 0,1-7 0,1 1 0,-1-1 0,1 0 0,0 1 0,0-1 0,0 0 0,0 0 0,1 0 0,-1 0 0,1-1 0,0 1 0,1-1 0,-1 0 0,0 1 0,1-1 0,0-1 0,0 1 0,6 3 0,98 50 99,-72-40-831,53 34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28:40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29:02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29:02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00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1389 404 24575,'-999'0'0,"821"-22"0,118 11 0,-64 0 0,122 11 0,-1 0 0,1 0 0,0 0 0,-1 0 0,1-1 0,0 1 0,0-1 0,0 0 0,-4-1 0,6 2 0,0 0 0,0 0 0,0 0 0,0 0 0,0-1 0,-1 1 0,1 0 0,0 0 0,0 0 0,0-1 0,0 1 0,0 0 0,0 0 0,0-1 0,0 1 0,0 0 0,0 0 0,0-1 0,0 1 0,0 0 0,0 0 0,0-1 0,0 1 0,0 0 0,0 0 0,0-1 0,0 1 0,0 0 0,0 0 0,0-1 0,0 1 0,0 0 0,0 0 0,1 0 0,-1-1 0,0 1 0,0 0 0,0 0 0,0-1 0,14-12 0,0 2 0,30-14 0,-33 20 0,0 0 0,-1-2 0,1 0 0,-1 0 0,0-2 0,14-14 0,6-23 0,-24 34 0,2 1 0,0-1 0,10-10 0,-14 17 0,46-51 0,-45 49 0,0 1 0,-1-1 0,1 0 0,-1-1 0,0 0 0,7-15 0,-11 23 0,-1 0 0,1 0 0,0 0 0,0 0 0,0 0 0,0 0 0,0 0 0,0 0 0,0 0 0,0 0 0,0 0 0,-1 0 0,1 0 0,0 0 0,0 0 0,0 0 0,0 0 0,0 0 0,0 0 0,0 0 0,0 0 0,0 0 0,0 0 0,0 0 0,0 0 0,0 0 0,0 0 0,0 0 0,0 0 0,0 0 0,0 0 0,0 0 0,0-1 0,-1 1 0,1 0 0,0 0 0,0 0 0,0 0 0,0 0 0,0 0 0,0 0 0,0 0 0,0 0 0,0 0 0,0-1 0,0 1 0,0 0 0,0 0 0,0 0 0,0 0 0,0 0 0,0 0 0,0 0 0,0 0 0,0-1 0,0 1 0,0 0 0,0 0 0,0 0 0,0 0 0,0 0 0,-9 8 0,-11 12 0,-192 264 0,174-230 0,35-51 0,1 0 0,0-1 0,0 1 0,0 1 0,0-1 0,1 1 0,-1-1 0,1 0 0,-1 1 0,1 0 0,0 0 0,0 0 0,0 0 0,1 0 0,-1 0 0,0 0 0,1 0 0,0 1 0,0 5 0,0-6 0,2 1 0,-2-1 0,2-1 0,-1 2 0,0-1 0,1 0 0,-1 0 0,1-1 0,-1 1 0,1-1 0,0 1 0,1-1 0,-1-1 0,0 2 0,1-1 0,-1-1 0,1 1 0,4 2 0,65 48 99,-48-38-831,35 33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00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5:39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00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5:39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6:53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2648 558 24575,'-110'1'0,"-120"-3"0,140-9 0,-18 0 0,-43 0 0,-32 0 0,-16-1 0,-4 1 0,-284 11 0,457 2 0,0 1 0,1 2 0,-34 8 0,33-5 0,-1-2 0,-56 3 0,-45 4 0,51-3 0,7-2 0,-120 5 0,168-12 0,17 0 0,0-1 0,0 0 0,0-1 0,0 0 0,-16-3 0,24 4 0,1 0 0,-1-1 0,1 1 0,-1 0 0,1 0 0,-1 0 0,1-1 0,-1 1 0,1 0 0,0-1 0,-1 1 0,1 0 0,0-1 0,-1 1 0,1 0 0,0-1 0,-1 1 0,1-1 0,0 1 0,0-1 0,-1 1 0,1-1 0,0 1 0,0 0 0,0-1 0,0 1 0,0-1 0,0 1 0,0-1 0,0 1 0,0-1 0,0 1 0,0-1 0,0 1 0,0-1 0,0 1 0,0-1 0,0 1 0,0-1 0,1 1 0,-1-1 0,0 1 0,0-1 0,1 1 0,-1 0 0,0-1 0,1 1 0,-1-1 0,0 1 0,1 0 0,-1-1 0,1 1 0,0-1 0,25-22 0,-21 19 0,65-48 0,-49 37 0,0 0 0,-1-1 0,0-1 0,-1-1 0,30-39 0,-18 19 0,1 1 0,2 2 0,2 1 0,74-55 0,-79 64 0,48-53 0,-170 181 0,-74 77 0,0 13 0,123-141 0,-25 39 0,66-90 0,1 0 0,-1 0 0,1 0 0,-1 0 0,1 0 0,0 0 0,0 0 0,-1 0 0,1 1 0,0-1 0,0 0 0,0 0 0,0 0 0,0 0 0,0 0 0,0 0 0,1 1 0,-1-1 0,0 0 0,1 0 0,-1 0 0,1 0 0,0 1 0,23 23 0,38 7 0,-59-31 0,80 40 0,-3 3 0,89 64 0,-132-84 0,44 22 0,-27-9 0,-47-32 0,-8-6 0,-60-45 0,-2 3 0,-87-45 0,72 49 0,53 28 0,1-1 0,1 0 0,0-2 0,-42-33 0,49 30-341,-1 0 0,2-1-1,-16-24 1,18 24-6485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00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5:39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6:53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2648 558 24575,'-110'1'0,"-120"-3"0,140-9 0,-18 0 0,-43 0 0,-32 0 0,-16-1 0,-4 1 0,-284 11 0,457 2 0,0 1 0,1 2 0,-34 8 0,33-5 0,-1-2 0,-56 3 0,-45 4 0,51-3 0,7-2 0,-120 5 0,168-12 0,17 0 0,0-1 0,0 0 0,0-1 0,0 0 0,-16-3 0,24 4 0,1 0 0,-1-1 0,1 1 0,-1 0 0,1 0 0,-1 0 0,1-1 0,-1 1 0,1 0 0,0-1 0,-1 1 0,1 0 0,0-1 0,-1 1 0,1 0 0,0-1 0,-1 1 0,1-1 0,0 1 0,0-1 0,-1 1 0,1-1 0,0 1 0,0 0 0,0-1 0,0 1 0,0-1 0,0 1 0,0-1 0,0 1 0,0-1 0,0 1 0,0-1 0,0 1 0,0-1 0,0 1 0,0-1 0,0 1 0,0-1 0,1 1 0,-1-1 0,0 1 0,0-1 0,1 1 0,-1 0 0,0-1 0,1 1 0,-1-1 0,0 1 0,1 0 0,-1-1 0,1 1 0,0-1 0,25-22 0,-21 19 0,65-48 0,-49 37 0,0 0 0,-1-1 0,0-1 0,-1-1 0,30-39 0,-18 19 0,1 1 0,2 2 0,2 1 0,74-55 0,-79 64 0,48-53 0,-170 181 0,-74 77 0,0 13 0,123-141 0,-25 39 0,66-90 0,1 0 0,-1 0 0,1 0 0,-1 0 0,1 0 0,0 0 0,0 0 0,-1 0 0,1 1 0,0-1 0,0 0 0,0 0 0,0 0 0,0 0 0,0 0 0,0 0 0,1 1 0,-1-1 0,0 0 0,1 0 0,-1 0 0,1 0 0,0 1 0,23 23 0,38 7 0,-59-31 0,80 40 0,-3 3 0,89 64 0,-132-84 0,44 22 0,-27-9 0,-47-32 0,-8-6 0,-60-45 0,-2 3 0,-87-45 0,72 49 0,53 28 0,1-1 0,1 0 0,0-2 0,-42-33 0,49 30-341,-1 0 0,2-1-1,-16-24 1,18 24-6485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7:52.4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1 482 24575,'78'0'0,"66"0"0,147 17 0,-200-9 0,138-8 0,-93-3 0,1650 3 0,-1783 1 0,1-1 0,-1 0 0,1 0 0,-1-1 0,0 1 0,1-1 0,-1 1 0,0-1 0,0 0 0,1-1 0,2-1 0,-5 3 0,-1 0 0,1-1 0,-1 1 0,1-1 0,-1 1 0,1-1 0,-1 1 0,0-1 0,0 0 0,1 1 0,-1-1 0,0 1 0,0-1 0,1 0 0,-1 1 0,0-1 0,0 1 0,0-1 0,0 0 0,0 1 0,0-1 0,0 0 0,0 0 0,-12-24 0,-18-10 0,-1 1 0,-1 1 0,-2 2 0,-47-34 0,8 6 0,-91-100 0,125 118 0,213 230 0,-9-1 0,-145-165 0,-16-17 0,1-1 0,-1 0 0,1 0 0,0 0 0,1 0 0,-1-1 0,1 0 0,7 4 0,-10-7 0,-1 0 0,0 0 0,0 0 0,1 0 0,-1 1 0,0-1 0,0 1 0,0-1 0,0 1 0,-1 0 0,1 0 0,0 0 0,-1 0 0,1 0 0,-1 0 0,0 0 0,1 1 0,-1-1 0,0 0 0,-1 1 0,1-1 0,0 1 0,-1-1 0,1 5 0,-1-4 0,-1 0 0,0 0 0,0 0 0,0 0 0,0 0 0,-1 0 0,1 0 0,-1-1 0,0 1 0,1-1 0,-1 1 0,0-1 0,-1 0 0,1 0 0,0 1 0,-1-2 0,1 1 0,-1 0 0,1 0 0,-4 1 0,-25 18 0,1 2 0,1 1 0,-36 39 0,-32 27 0,28-29 0,43-37 0,-1-1 0,-48 32 0,14-12-1365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24575,'131'-1'0,"145"3"0,-105 19 0,-29-2 0,113-13 0,-35-2 0,0 25 0,-179-23 0,-1-2 0,41-6 0,-25 1 0,118 2 0,149-3 0,-222-14 0,11-1 0,37 13 0,386-1 0,-375 16 0,-72 5 0,-61-9 0,0-2 0,27-1 0,189 4 0,-224-7 0,280 2 0,-161-5 0,-134 2 0,17-3 0,-20 3 0,-1 0 0,1 0 0,-1 0 0,0 0 0,0-1 0,1 1 0,-1 0 0,1 0 0,-1-1 0,0 1 0,0 0 0,0-1 0,0 1 0,1-1 0,-1 1 0,0 0 0,1-1 0,-1 1 0,0-1 0,0 1 0,0-1 0,0 0 0,0 0 0,0 0 0,0 0 0,0 1 0,0-1 0,0 0 0,0 0 0,0 0 0,0 1 0,0-1 0,-1 0 0,1 0 0,-1 1 0,1-1 0,0 0 0,0 1 0,-1-1 0,0 0 0,-7-12 0,0 1 0,-1 0 0,0 1 0,-1 1 0,1 0 0,-17-12 0,-10-11 0,-1-7 0,-37-56 0,43 54 0,6 8 0,-54-54 0,60 69 0,-26-36 0,-9-10 0,31 40 0,1-1 0,0-2 0,-23-38 0,17 20 0,3 4 0,-30-37 0,137 182 0,130 156 0,23 6 0,-224-253 0,0 1 0,-1 0 0,0 1 0,-1 1 0,10 19 0,6 12 0,36 54 0,-41-69 0,-3-8 0,-13-20 0,-1 1 0,0 0 0,0 0 0,0 1 0,0 0 0,0-1 0,0 1 0,2 9 0,-5-14 0,0 1 0,0-1 0,0 0 0,0 1 0,0-1 0,0 1 0,0-1 0,0 1 0,0-1 0,0 1 0,0-1 0,0 0 0,-1 1 0,1-1 0,0 1 0,0-1 0,-1 0 0,1 1 0,0-1 0,0 1 0,0-1 0,0 0 0,0 0 0,-1 1 0,1-1 0,0 0 0,0 1 0,0-1 0,-1 0 0,1 0 0,-1 0 0,1 0 0,0 1 0,0-1 0,0 0 0,-1 0 0,1 0 0,-1 0 0,1 0 0,0 0 0,0 0 0,-1 0 0,1 0 0,-1-1 0,-17 1 0,16 0 0,-2 0 0,1 1 0,-1-1 0,0 1 0,1 0 0,0 1 0,-1-1 0,1 1 0,-1 0 0,1 1 0,-6 5 0,4-5 0,1 1 0,-1-1 0,0 0 0,-8 3 0,-4 2 0,1 1 0,-1 0 0,-22 20 0,25-18 0,-134 121 0,96-83 0,-209 167 0,237-193 0,18-16 0,-2 0 0,-9 7 0,15-13 0,0 0 0,0 0 0,0 0 0,0 0 0,0 0 0,0-1 0,0 1 0,-1-1 0,1 0 0,0 0 0,0 0 0,0 0 0,-4-2 0,21-11 0,69-38 0,-53 35 0,-1-3 0,0-2 0,36-34 0,-35 25 0,-19 19 0,0 0 0,0-1 0,-1-1 0,0-1 0,17-28 0,-20 29 0,0 1 0,1 1 0,0-1 0,15-13 0,-16 17 0,4-3 0,23-16 0,-22 18 0,22-21 0,-18 14 0,35-23 0,-31 24 0,-14 11 0,0 0 0,0 1 0,8-2 0,-10 4 0,-1-1 0,0 1 0,1-1 0,-1 0 0,0-1 0,0 1 0,0-1 0,0-1 0,0 1 0,0-1 0,4-6 0,6-7-1365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5:39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6:53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2648 558 24575,'-110'1'0,"-120"-3"0,140-9 0,-18 0 0,-43 0 0,-32 0 0,-16-1 0,-4 1 0,-284 11 0,457 2 0,0 1 0,1 2 0,-34 8 0,33-5 0,-1-2 0,-56 3 0,-45 4 0,51-3 0,7-2 0,-120 5 0,168-12 0,17 0 0,0-1 0,0 0 0,0-1 0,0 0 0,-16-3 0,24 4 0,1 0 0,-1-1 0,1 1 0,-1 0 0,1 0 0,-1 0 0,1-1 0,-1 1 0,1 0 0,0-1 0,-1 1 0,1 0 0,0-1 0,-1 1 0,1 0 0,0-1 0,-1 1 0,1-1 0,0 1 0,0-1 0,-1 1 0,1-1 0,0 1 0,0 0 0,0-1 0,0 1 0,0-1 0,0 1 0,0-1 0,0 1 0,0-1 0,0 1 0,0-1 0,0 1 0,0-1 0,0 1 0,0-1 0,0 1 0,0-1 0,1 1 0,-1-1 0,0 1 0,0-1 0,1 1 0,-1 0 0,0-1 0,1 1 0,-1-1 0,0 1 0,1 0 0,-1-1 0,1 1 0,0-1 0,25-22 0,-21 19 0,65-48 0,-49 37 0,0 0 0,-1-1 0,0-1 0,-1-1 0,30-39 0,-18 19 0,1 1 0,2 2 0,2 1 0,74-55 0,-79 64 0,48-53 0,-170 181 0,-74 77 0,0 13 0,123-141 0,-25 39 0,66-90 0,1 0 0,-1 0 0,1 0 0,-1 0 0,1 0 0,0 0 0,0 0 0,-1 0 0,1 1 0,0-1 0,0 0 0,0 0 0,0 0 0,0 0 0,0 0 0,0 0 0,1 1 0,-1-1 0,0 0 0,1 0 0,-1 0 0,1 0 0,0 1 0,23 23 0,38 7 0,-59-31 0,80 40 0,-3 3 0,89 64 0,-132-84 0,44 22 0,-27-9 0,-47-32 0,-8-6 0,-60-45 0,-2 3 0,-87-45 0,72 49 0,53 28 0,1-1 0,1 0 0,0-2 0,-42-33 0,49 30-341,-1 0 0,2-1-1,-16-24 1,18 24-6485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7:52.4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1 482 24575,'78'0'0,"66"0"0,147 17 0,-200-9 0,138-8 0,-93-3 0,1650 3 0,-1783 1 0,1-1 0,-1 0 0,1 0 0,-1-1 0,0 1 0,1-1 0,-1 1 0,0-1 0,0 0 0,1-1 0,2-1 0,-5 3 0,-1 0 0,1-1 0,-1 1 0,1-1 0,-1 1 0,1-1 0,-1 1 0,0-1 0,0 0 0,1 1 0,-1-1 0,0 1 0,0-1 0,1 0 0,-1 1 0,0-1 0,0 1 0,0-1 0,0 0 0,0 1 0,0-1 0,0 0 0,0 0 0,-12-24 0,-18-10 0,-1 1 0,-1 1 0,-2 2 0,-47-34 0,8 6 0,-91-100 0,125 118 0,213 230 0,-9-1 0,-145-165 0,-16-17 0,1-1 0,-1 0 0,1 0 0,0 0 0,1 0 0,-1-1 0,1 0 0,7 4 0,-10-7 0,-1 0 0,0 0 0,0 0 0,1 0 0,-1 1 0,0-1 0,0 1 0,0-1 0,0 1 0,-1 0 0,1 0 0,0 0 0,-1 0 0,1 0 0,-1 0 0,0 0 0,1 1 0,-1-1 0,0 0 0,-1 1 0,1-1 0,0 1 0,-1-1 0,1 5 0,-1-4 0,-1 0 0,0 0 0,0 0 0,0 0 0,0 0 0,-1 0 0,1 0 0,-1-1 0,0 1 0,1-1 0,-1 1 0,0-1 0,-1 0 0,1 0 0,0 1 0,-1-2 0,1 1 0,-1 0 0,1 0 0,-4 1 0,-25 18 0,1 2 0,1 1 0,-36 39 0,-32 27 0,28-29 0,43-37 0,-1-1 0,-48 32 0,14-12-1365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9:13.0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1697 1 24575,'0'43'0,"-1"5"0,2 0 0,13 82 0,-7-74 0,-2-1 0,-3 1 0,-5 66 0,1-13 0,2-73 0,-2-1 0,-1 1 0,-2-1 0,-1 0 0,-2 0 0,-13 35 0,18-63 0,0 0 0,0 0 0,-1 0 0,0-1 0,0 1 0,-1-1 0,0 0 0,0 0 0,0-1 0,-1 1 0,0-1 0,0 0 0,0-1 0,0 1 0,-13 5 0,7-5 0,0-1 0,-1 0 0,1-1 0,-1 0 0,0-1 0,1 0 0,-1-1 0,-21-1 0,4 1 0,-53 8 0,51-4 0,-46 1 0,-413-7 0,488 1 0,-1 0 0,0 0 0,1 0 0,-1 0 0,1 1 0,-1-1 0,0 1 0,1 0 0,-1 0 0,1 0 0,0 1 0,-1-1 0,1 1 0,0 0 0,0 0 0,0 0 0,0 0 0,0 1 0,1-1 0,-4 5 0,3-2 0,0 0 0,1 0 0,-1 0 0,1 1 0,1-1 0,-1 1 0,1-1 0,0 1 0,0 0 0,1-1 0,0 1 0,0 8 0,4 598 0,-5-584 0,-2 0 0,-1 0 0,-11 36 0,8-36 0,1 1 0,-4 58 0,8-60 0,-1-1 0,-1 0 0,-13 42 0,1 1 0,15-67 0,1 1 0,0-1 0,-1 0 0,1 0 0,-1 0 0,1 0 0,-1 0 0,0 0 0,0 0 0,0 0 0,0 0 0,0 0 0,-1-1 0,1 1 0,0 0 0,-1-1 0,0 1 0,1-1 0,-1 0 0,0 1 0,1-1 0,-1 0 0,-4 2 0,3-3 0,0 1 0,0-1 0,0 0 0,0 0 0,0-1 0,0 1 0,0 0 0,1-1 0,-1 0 0,0 1 0,0-1 0,0-1 0,0 1 0,1 0 0,-4-2 0,-8-7 0,0 1 0,0-2 0,1 0 0,-22-24 0,12 7 0,0-2 0,-23-40 0,27 37 0,-2 2 0,-26-30 0,28 38 0,1-2 0,-18-31 0,-13-18 0,44 67 0,0 1 0,-1 0 0,0 0 0,0 0 0,-1 1 0,0-1 0,0 2 0,0-1 0,0 1 0,-1 0 0,-11-4 0,19 9 0,0-1 0,0 1 0,0 0 0,0 0 0,0-1 0,0 1 0,0 0 0,0 0 0,1-1 0,-1 1 0,0 0 0,1 0 0,-1-1 0,0 1 0,1-1 0,-1 1 0,1 0 0,-1-1 0,1 1 0,-1-1 0,1 1 0,0-1 0,-1 1 0,1-1 0,1 1 0,27 31 0,-22-24 0,58 57 0,-42-45 0,-2 2 0,34 43 0,63 103 0,-88-132 0,47 43 0,-57-59 0,-16-16 0,0-1 0,1 0 0,-1 0 0,0-1 0,1 1 0,0-1 0,-1 0 0,1 0 0,0 0 0,0-1 0,0 0 0,0 0 0,1 0 0,-1-1 0,0 0 0,0 1 0,0-2 0,0 1 0,1-1 0,-1 0 0,0 0 0,0 0 0,0 0 0,8-5 0,10-3 0,-1-2 0,0 0 0,35-25 0,-56 35 0,14-9 0,-2-2 0,1 1 0,-2-2 0,1 0 0,-2 0 0,0-1 0,-1-1 0,0 1 0,8-18 0,-18 32 0,29-48 0,51-63 0,-67 95 0,1 1 0,1 1 0,1 0 0,0 1 0,0 0 0,2 1 0,22-11 0,108-61 0,-119 63 0,-17 12 0,-27 24 0,-55 49 0,-161 135 0,198-173 0,-37 38 0,23-20 0,-15 20 0,46-45 0,-1-1 0,0-1 0,-28 20 0,3-8 0,10-8 0,-35 29 0,57-39-1365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3:27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4:01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24575,'16'-1'0,"0"0"0,0 0 0,0-1 0,25-4 0,-24 3 0,-1 1 0,2 0 0,-1 0 0,18 0 0,154-8 0,10-1 0,652 10 0,-416 2 0,-112-12 0,-249 12 0,-43 0 0,-1-1 0,56-3 0,-85 3 0,0 0 0,0 0 0,0 0 0,1 0 0,-1-1 0,0 1 0,0 0 0,0 0 0,0-1 0,0 1 0,0 0 0,0-1 0,0 1 0,0-1 0,0 1 0,0-1 0,-1 1 0,1-1 0,0 1 0,-1-1 0,1 1 0,0-1 0,-1 1 0,1-1 0,-1 0 0,0 1 0,1-1 0,-1 1 0,0-1 0,0 0 0,0 1 0,0-1 0,0 0 0,0 1 0,0-1 0,0 0 0,0 1 0,0-1 0,-1 1 0,1-1 0,0 0 0,-1 1 0,1-1 0,-2 0 0,-30-31 0,29 30 0,-82-61 0,-192-108 0,227 146 0,38 20 0,0 0 0,2-1 0,-1 1 0,1-1 0,1 0 0,-16-14 0,25 20 0,0 0 0,-1-1 0,1 1 0,0 0 0,0 0 0,0-1 0,0 1 0,0 0 0,0-1 0,0 1 0,0 0 0,0-1 0,0 1 0,0 0 0,0 0 0,0-1 0,1 1 0,-1 0 0,0-1 0,0 1 0,1 0 0,-1 0 0,0-1 0,0 1 0,1 0 0,-1 0 0,1-1 0,-1 1 0,0 0 0,1 0 0,-1 0 0,1-1 0,-1 1 0,1 0 0,-1 0 0,1 0 0,-1 0 0,1 0 0,-1 0 0,1 0 0,0-1 0,-1 1 0,1 0 0,-1 0 0,1 0 0,-1 0 0,1 0 0,0 0 0,-1 0 0,1 0 0,-1 1 0,1-1 0,-1 0 0,1 0 0,-1 0 0,1 0 0,-1 0 0,1 0 0,0 1 0,37 4 0,-14 3 0,0 0 0,-1 1 0,-1 0 0,0 1 0,-2 0 0,0 1 0,-1 0 0,17 13 0,11 5 0,-35-20 0,-1 0 0,-1 0 0,0 0 0,-2 1 0,0 0 0,0 0 0,-2 0 0,-1 0 0,0 1 0,4 21 0,2 1 0,-8-28 0,-1 1 0,0-1 0,-1 1 0,-1 0 0,0 8 0,-1-12 0,1 0 0,-1 0 0,0 0 0,0 0 0,0 0 0,-1-1 0,1 1 0,-1 0 0,0 0 0,0-1 0,0 1 0,-1-1 0,1 1 0,0-1 0,-1 1 0,0-1 0,0 0 0,-6 3 0,-12 4 0,0 2 0,1-1 0,1 1 0,1 1 0,0 0 0,2 0 0,-19 17 0,-23 15 0,38-31 0,-1 0 0,-1 0 0,-1-1 0,-37 14 0,-112 33 0,107-37 0,64-20 0,0-1 0,-1 1 0,1 0 0,0-1 0,0 1 0,-1-1 0,1 1 0,0-1 0,-1 0 0,1 1 0,-1-1 0,1 0 0,-1 1 0,1-1 0,-1 0 0,0 0 0,1 0 0,-1 0 0,1 0 0,-1 0 0,0 0 0,1 0 0,-1 0 0,1 0 0,-1 0 0,0-1 0,1 1 0,-1 0 0,1-1 0,-1 1 0,-1-1 0,2-1 0,-1 0 0,1 1 0,0-1 0,0 0 0,0 0 0,1 0 0,-1 0 0,1 0 0,0 0 0,0 0 0,0 0 0,1-4 0,21-87 0,-11 57 0,3-64 0,-18 32 0,0 28 0,4 1 0,2 0 0,19-63 0,-20 99 0,2-5 0,0 0 0,1 0 0,0 0 0,1 0 0,1 0 0,15-14 0,-20 21 0,0 1 0,1-1 0,-1 0 0,1 1 0,-1-1 0,1 1 0,0-1 0,-1 1 0,1 0 0,0-1 0,0 1 0,-1 0 0,1-1 0,0 1 0,0 0 0,0 0 0,0 0 0,0 0 0,0 0 0,-1 0 0,1 0 0,0 0 0,0 0 0,0 1 0,0-1 0,-1 0 0,1 1 0,0-1 0,0 0 0,2 2 0,58 21 0,-44-15 0,130 42 0,-99-35 0,-3 1 0,82 36 0,-120-48 0,-1 0 0,0 1 0,0-1 0,-1 1 0,0-1 0,6 7 0,-11-10 0,0 0 0,0 0 0,0 0 0,-1 0 0,1 0 0,0 0 0,-1 0 0,1 0 0,-1 0 0,0 0 0,0 0 0,1 0 0,-1 0 0,0 0 0,-1 0 0,1 0 0,0 0 0,-1 0 0,1 0 0,-1 0 0,1 0 0,-1 0 0,0 0 0,0 0 0,0 0 0,0-1 0,0 1 0,0 0 0,0 0 0,0 0 0,-1-1 0,1 1 0,-1 0 0,1-1 0,-1 1 0,1-1 0,-1 1 0,0-1 0,-2 1 0,-23 8 0,0 0 0,1 1 0,1 1 0,1 0 0,1 0 0,1 2 0,0-1 0,-18 16 0,-56 53 0,96-81 0,0 0 0,0 0 0,0 0 0,0 0 0,0 0 0,0 0 0,0-1 0,0 1 0,0 0 0,0 0 0,0 0 0,0 0 0,0 0 0,0 0 0,0 0 0,0 0 0,0 0 0,-1 0 0,1 0 0,0-1 0,0 1 0,0 0 0,0 0 0,0 0 0,0 0 0,0 0 0,-1 0 0,1 0 0,0 0 0,0 0 0,0 0 0,0 0 0,0 0 0,0 0 0,-1 0 0,1 0 0,0 0 0,0 0 0,0 0 0,0 0 0,-1 0 0,1 0 0,0 0 0,0 0 0,0 0 0,0 0 0,0 0 0,-1 0 0,1 0 0,0 0 0,0 0 0,0 0 0,0 0 0,0 0 0,-1 0 0,1 0 0,0 0 0,0 0 0,0 0 0,0 0 0,0 0 0,0 1 0,0-1 0,0 0 0,-1 0 0,1 0 0,0 0 0,0 0 0,-3-12 0,2-14 0,5-231 0,2 240 0,-6 17 0,1 0 0,-1 0 0,0 0 0,1 0 0,-1 0 0,1 0 0,-1 0 0,1 0 0,-1 0 0,0-1 0,1 1 0,-1 0 0,1 0 0,-1 0 0,1 0 0,-1 0 0,1 0 0,-1 1 0,1-1 0,-1 0 0,0 0 0,1 0 0,-1 0 0,1 0 0,-1 0 0,0 0 0,1 0 0,-1 1 0,1-1 0,-1 0 0,0 0 0,1 0 0,-1 0 0,0 1 0,1-1 0,38 28 0,-29-19 0,71 56-1365,-48-38-5461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3:27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4:01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5:14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0 750 24575,'1'0'0,"-1"-1"0,0 0 0,0 1 0,0-1 0,1 0 0,-1 1 0,0-1 0,1 1 0,-1-1 0,1 0 0,-1 1 0,1-1 0,-1 1 0,1-1 0,-1 1 0,1 0 0,-1-1 0,1 1 0,-1-1 0,1 1 0,0 0 0,-1-1 0,1 1 0,0 0 0,-1 0 0,1 0 0,1-1 0,23-2 0,-20 2 0,416-6 0,-236 10 0,876-4 0,-816-10 0,-5-1 0,2679 13 0,-2614 15 0,-196-8 0,44 13 0,-100-12 0,63 4 0,-108-12 0,-1-1 0,0 0 0,0-1 0,0 1 0,0-1 0,11-3 0,-18 4 0,1-1 0,0 1 0,-1 0 0,1-1 0,0 1 0,-1 0 0,1-1 0,0 1 0,-1-1 0,1 1 0,-1-1 0,1 1 0,-1-1 0,1 1 0,-1-1 0,1 0 0,-1 1 0,0-1 0,1 0 0,-1 1 0,0-1 0,0 0 0,1 0 0,-1 1 0,0-2 0,0-1 0,-1 1 0,1 0 0,-1 0 0,0 0 0,1 0 0,-1 0 0,0 0 0,0 0 0,0 0 0,-1 0 0,1 0 0,0 1 0,-3-4 0,-131-135 0,-7-9 0,5 2 0,5 5 0,12-1 0,174 178 0,-33-17 0,29 34 0,-31-31 0,36 31 0,30 31 0,-70-68 0,0 1 0,-1 1 0,0 0 0,-1 1 0,13 26 0,-13-22 0,1 0 0,1-1 0,24 25 0,23 30 0,-49-57 0,2 0 0,31 31 0,-43-48 0,-1-1 0,0 2 0,1-1 0,-1 0 0,0 0 0,0 1 0,-1-1 0,1 1 0,0 0 0,-1-1 0,1 1 0,-1 0 0,0 0 0,0 0 0,0 0 0,0 3 0,-1-3 0,0-1 0,-1 0 0,1 0 0,-1 0 0,0 0 0,0 0 0,0 0 0,1 0 0,-2 0 0,1 0 0,0 0 0,0-1 0,-1 1 0,1 0 0,-1-1 0,1 1 0,-1-1 0,0 0 0,1 1 0,-1-1 0,0 0 0,0 0 0,0 0 0,-2 0 0,-39 23 0,-117 58 0,132-71 0,0 0 0,0-2 0,-1-1 0,-32 4 0,45-8 0,1 0 0,0 1 0,0 0 0,0 1 0,-16 10 0,14-7 0,0-1 0,-1 0 0,-19 4 0,-7-1 0,-5 0 0,1 2 0,-59 24 0,1 17-1365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3:27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9/24/2023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customXml" Target="../ink/ink4.xml"/><Relationship Id="rId4" Type="http://schemas.openxmlformats.org/officeDocument/2006/relationships/image" Target="../media/image4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5" Type="http://schemas.openxmlformats.org/officeDocument/2006/relationships/image" Target="../media/image45.png"/><Relationship Id="rId10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customXml" Target="../ink/ink9.xml"/><Relationship Id="rId14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6.xml"/><Relationship Id="rId4" Type="http://schemas.openxmlformats.org/officeDocument/2006/relationships/image" Target="../media/image8.png"/><Relationship Id="rId9" Type="http://schemas.openxmlformats.org/officeDocument/2006/relationships/customXml" Target="../ink/ink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0.xml"/><Relationship Id="rId4" Type="http://schemas.openxmlformats.org/officeDocument/2006/relationships/image" Target="../media/image8.png"/><Relationship Id="rId9" Type="http://schemas.openxmlformats.org/officeDocument/2006/relationships/customXml" Target="../ink/ink2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28.xml"/><Relationship Id="rId18" Type="http://schemas.openxmlformats.org/officeDocument/2006/relationships/image" Target="../media/image20.png"/><Relationship Id="rId3" Type="http://schemas.openxmlformats.org/officeDocument/2006/relationships/customXml" Target="../ink/ink23.xml"/><Relationship Id="rId21" Type="http://schemas.openxmlformats.org/officeDocument/2006/relationships/customXml" Target="../ink/ink32.xml"/><Relationship Id="rId7" Type="http://schemas.openxmlformats.org/officeDocument/2006/relationships/customXml" Target="../ink/ink25.xml"/><Relationship Id="rId12" Type="http://schemas.openxmlformats.org/officeDocument/2006/relationships/image" Target="../media/image16.png"/><Relationship Id="rId17" Type="http://schemas.openxmlformats.org/officeDocument/2006/relationships/customXml" Target="../ink/ink30.xml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10" Type="http://schemas.openxmlformats.org/officeDocument/2006/relationships/image" Target="../media/image14.png"/><Relationship Id="rId19" Type="http://schemas.openxmlformats.org/officeDocument/2006/relationships/customXml" Target="../ink/ink31.xml"/><Relationship Id="rId4" Type="http://schemas.openxmlformats.org/officeDocument/2006/relationships/image" Target="../media/image11.png"/><Relationship Id="rId9" Type="http://schemas.openxmlformats.org/officeDocument/2006/relationships/customXml" Target="../ink/ink26.xml"/><Relationship Id="rId1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38.xml"/><Relationship Id="rId18" Type="http://schemas.openxmlformats.org/officeDocument/2006/relationships/image" Target="../media/image29.png"/><Relationship Id="rId3" Type="http://schemas.openxmlformats.org/officeDocument/2006/relationships/customXml" Target="../ink/ink33.xml"/><Relationship Id="rId21" Type="http://schemas.openxmlformats.org/officeDocument/2006/relationships/customXml" Target="../ink/ink42.xml"/><Relationship Id="rId7" Type="http://schemas.openxmlformats.org/officeDocument/2006/relationships/customXml" Target="../ink/ink35.xml"/><Relationship Id="rId12" Type="http://schemas.openxmlformats.org/officeDocument/2006/relationships/image" Target="../media/image26.png"/><Relationship Id="rId17" Type="http://schemas.openxmlformats.org/officeDocument/2006/relationships/customXml" Target="../ink/ink40.xml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10" Type="http://schemas.openxmlformats.org/officeDocument/2006/relationships/image" Target="../media/image25.png"/><Relationship Id="rId19" Type="http://schemas.openxmlformats.org/officeDocument/2006/relationships/customXml" Target="../ink/ink41.xml"/><Relationship Id="rId4" Type="http://schemas.openxmlformats.org/officeDocument/2006/relationships/image" Target="../media/image22.png"/><Relationship Id="rId9" Type="http://schemas.openxmlformats.org/officeDocument/2006/relationships/customXml" Target="../ink/ink36.xml"/><Relationship Id="rId14" Type="http://schemas.openxmlformats.org/officeDocument/2006/relationships/image" Target="../media/image27.png"/><Relationship Id="rId2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50.xml"/><Relationship Id="rId7" Type="http://schemas.openxmlformats.org/officeDocument/2006/relationships/customXml" Target="../ink/ink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51.xml"/><Relationship Id="rId4" Type="http://schemas.openxmlformats.org/officeDocument/2006/relationships/image" Target="../media/image37.png"/><Relationship Id="rId9" Type="http://schemas.openxmlformats.org/officeDocument/2006/relationships/customXml" Target="../ink/ink5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6.png"/><Relationship Id="rId3" Type="http://schemas.openxmlformats.org/officeDocument/2006/relationships/customXml" Target="../ink/ink54.xml"/><Relationship Id="rId7" Type="http://schemas.openxmlformats.org/officeDocument/2006/relationships/customXml" Target="../ink/ink56.xml"/><Relationship Id="rId12" Type="http://schemas.openxmlformats.org/officeDocument/2006/relationships/customXml" Target="../ink/ink5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customXml" Target="../ink/ink55.xml"/><Relationship Id="rId15" Type="http://schemas.openxmlformats.org/officeDocument/2006/relationships/image" Target="../media/image47.png"/><Relationship Id="rId10" Type="http://schemas.openxmlformats.org/officeDocument/2006/relationships/customXml" Target="../ink/ink58.xml"/><Relationship Id="rId4" Type="http://schemas.openxmlformats.org/officeDocument/2006/relationships/image" Target="../media/image40.png"/><Relationship Id="rId9" Type="http://schemas.openxmlformats.org/officeDocument/2006/relationships/customXml" Target="../ink/ink57.xml"/><Relationship Id="rId14" Type="http://schemas.openxmlformats.org/officeDocument/2006/relationships/customXml" Target="../ink/ink6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50.png"/><Relationship Id="rId3" Type="http://schemas.openxmlformats.org/officeDocument/2006/relationships/customXml" Target="../ink/ink61.xml"/><Relationship Id="rId7" Type="http://schemas.openxmlformats.org/officeDocument/2006/relationships/customXml" Target="../ink/ink63.xml"/><Relationship Id="rId12" Type="http://schemas.openxmlformats.org/officeDocument/2006/relationships/customXml" Target="../ink/ink6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9.png"/><Relationship Id="rId5" Type="http://schemas.openxmlformats.org/officeDocument/2006/relationships/customXml" Target="../ink/ink62.xml"/><Relationship Id="rId15" Type="http://schemas.openxmlformats.org/officeDocument/2006/relationships/image" Target="../media/image51.png"/><Relationship Id="rId10" Type="http://schemas.openxmlformats.org/officeDocument/2006/relationships/customXml" Target="../ink/ink65.xml"/><Relationship Id="rId4" Type="http://schemas.openxmlformats.org/officeDocument/2006/relationships/image" Target="../media/image39.png"/><Relationship Id="rId9" Type="http://schemas.openxmlformats.org/officeDocument/2006/relationships/image" Target="../media/image48.png"/><Relationship Id="rId14" Type="http://schemas.openxmlformats.org/officeDocument/2006/relationships/customXml" Target="../ink/ink6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1.xml"/><Relationship Id="rId13" Type="http://schemas.openxmlformats.org/officeDocument/2006/relationships/image" Target="../media/image50.png"/><Relationship Id="rId3" Type="http://schemas.openxmlformats.org/officeDocument/2006/relationships/customXml" Target="../ink/ink68.xml"/><Relationship Id="rId7" Type="http://schemas.openxmlformats.org/officeDocument/2006/relationships/customXml" Target="../ink/ink70.xml"/><Relationship Id="rId12" Type="http://schemas.openxmlformats.org/officeDocument/2006/relationships/customXml" Target="../ink/ink73.xml"/><Relationship Id="rId17" Type="http://schemas.openxmlformats.org/officeDocument/2006/relationships/image" Target="../media/image53.png"/><Relationship Id="rId2" Type="http://schemas.openxmlformats.org/officeDocument/2006/relationships/image" Target="../media/image1.png"/><Relationship Id="rId16" Type="http://schemas.openxmlformats.org/officeDocument/2006/relationships/customXml" Target="../ink/ink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9.png"/><Relationship Id="rId5" Type="http://schemas.openxmlformats.org/officeDocument/2006/relationships/customXml" Target="../ink/ink69.xml"/><Relationship Id="rId15" Type="http://schemas.openxmlformats.org/officeDocument/2006/relationships/image" Target="../media/image52.png"/><Relationship Id="rId10" Type="http://schemas.openxmlformats.org/officeDocument/2006/relationships/customXml" Target="../ink/ink72.xml"/><Relationship Id="rId4" Type="http://schemas.openxmlformats.org/officeDocument/2006/relationships/image" Target="../media/image39.png"/><Relationship Id="rId9" Type="http://schemas.openxmlformats.org/officeDocument/2006/relationships/image" Target="../media/image48.png"/><Relationship Id="rId14" Type="http://schemas.openxmlformats.org/officeDocument/2006/relationships/customXml" Target="../ink/ink7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81.xml"/><Relationship Id="rId18" Type="http://schemas.openxmlformats.org/officeDocument/2006/relationships/image" Target="../media/image55.png"/><Relationship Id="rId3" Type="http://schemas.openxmlformats.org/officeDocument/2006/relationships/customXml" Target="../ink/ink76.xml"/><Relationship Id="rId7" Type="http://schemas.openxmlformats.org/officeDocument/2006/relationships/customXml" Target="../ink/ink78.xml"/><Relationship Id="rId12" Type="http://schemas.openxmlformats.org/officeDocument/2006/relationships/image" Target="../media/image50.png"/><Relationship Id="rId17" Type="http://schemas.openxmlformats.org/officeDocument/2006/relationships/customXml" Target="../ink/ink83.xml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customXml" Target="../ink/ink80.xml"/><Relationship Id="rId5" Type="http://schemas.openxmlformats.org/officeDocument/2006/relationships/customXml" Target="../ink/ink77.xml"/><Relationship Id="rId15" Type="http://schemas.openxmlformats.org/officeDocument/2006/relationships/customXml" Target="../ink/ink82.xml"/><Relationship Id="rId10" Type="http://schemas.openxmlformats.org/officeDocument/2006/relationships/image" Target="../media/image49.png"/><Relationship Id="rId4" Type="http://schemas.openxmlformats.org/officeDocument/2006/relationships/image" Target="../media/image38.png"/><Relationship Id="rId9" Type="http://schemas.openxmlformats.org/officeDocument/2006/relationships/customXml" Target="../ink/ink79.xml"/><Relationship Id="rId1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6.png"/><Relationship Id="rId3" Type="http://schemas.openxmlformats.org/officeDocument/2006/relationships/customXml" Target="../ink/ink84.xml"/><Relationship Id="rId7" Type="http://schemas.openxmlformats.org/officeDocument/2006/relationships/customXml" Target="../ink/ink86.xml"/><Relationship Id="rId12" Type="http://schemas.openxmlformats.org/officeDocument/2006/relationships/customXml" Target="../ink/ink8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customXml" Target="../ink/ink88.xml"/><Relationship Id="rId5" Type="http://schemas.openxmlformats.org/officeDocument/2006/relationships/customXml" Target="../ink/ink85.xml"/><Relationship Id="rId10" Type="http://schemas.openxmlformats.org/officeDocument/2006/relationships/image" Target="../media/image49.png"/><Relationship Id="rId4" Type="http://schemas.openxmlformats.org/officeDocument/2006/relationships/image" Target="../media/image38.png"/><Relationship Id="rId9" Type="http://schemas.openxmlformats.org/officeDocument/2006/relationships/customXml" Target="../ink/ink8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8.png"/><Relationship Id="rId3" Type="http://schemas.openxmlformats.org/officeDocument/2006/relationships/customXml" Target="../ink/ink90.xml"/><Relationship Id="rId7" Type="http://schemas.openxmlformats.org/officeDocument/2006/relationships/customXml" Target="../ink/ink92.xml"/><Relationship Id="rId12" Type="http://schemas.openxmlformats.org/officeDocument/2006/relationships/customXml" Target="../ink/ink9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7.png"/><Relationship Id="rId5" Type="http://schemas.openxmlformats.org/officeDocument/2006/relationships/customXml" Target="../ink/ink91.xml"/><Relationship Id="rId10" Type="http://schemas.openxmlformats.org/officeDocument/2006/relationships/customXml" Target="../ink/ink94.xml"/><Relationship Id="rId4" Type="http://schemas.openxmlformats.org/officeDocument/2006/relationships/image" Target="../media/image39.png"/><Relationship Id="rId9" Type="http://schemas.openxmlformats.org/officeDocument/2006/relationships/customXml" Target="../ink/ink9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9.png"/><Relationship Id="rId3" Type="http://schemas.openxmlformats.org/officeDocument/2006/relationships/customXml" Target="../ink/ink96.xml"/><Relationship Id="rId7" Type="http://schemas.openxmlformats.org/officeDocument/2006/relationships/customXml" Target="../ink/ink98.xml"/><Relationship Id="rId12" Type="http://schemas.openxmlformats.org/officeDocument/2006/relationships/customXml" Target="../ink/ink10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7.png"/><Relationship Id="rId5" Type="http://schemas.openxmlformats.org/officeDocument/2006/relationships/customXml" Target="../ink/ink97.xml"/><Relationship Id="rId15" Type="http://schemas.openxmlformats.org/officeDocument/2006/relationships/image" Target="../media/image60.png"/><Relationship Id="rId10" Type="http://schemas.openxmlformats.org/officeDocument/2006/relationships/customXml" Target="../ink/ink100.xml"/><Relationship Id="rId4" Type="http://schemas.openxmlformats.org/officeDocument/2006/relationships/image" Target="../media/image39.png"/><Relationship Id="rId9" Type="http://schemas.openxmlformats.org/officeDocument/2006/relationships/customXml" Target="../ink/ink99.xml"/><Relationship Id="rId14" Type="http://schemas.openxmlformats.org/officeDocument/2006/relationships/customXml" Target="../ink/ink10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customXml" Target="../ink/ink108.xml"/><Relationship Id="rId3" Type="http://schemas.openxmlformats.org/officeDocument/2006/relationships/customXml" Target="../ink/ink103.xml"/><Relationship Id="rId7" Type="http://schemas.openxmlformats.org/officeDocument/2006/relationships/customXml" Target="../ink/ink105.xml"/><Relationship Id="rId12" Type="http://schemas.openxmlformats.org/officeDocument/2006/relationships/image" Target="../media/image59.png"/><Relationship Id="rId2" Type="http://schemas.openxmlformats.org/officeDocument/2006/relationships/image" Target="../media/image1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customXml" Target="../ink/ink107.xml"/><Relationship Id="rId5" Type="http://schemas.openxmlformats.org/officeDocument/2006/relationships/customXml" Target="../ink/ink104.xml"/><Relationship Id="rId15" Type="http://schemas.openxmlformats.org/officeDocument/2006/relationships/customXml" Target="../ink/ink109.xml"/><Relationship Id="rId10" Type="http://schemas.openxmlformats.org/officeDocument/2006/relationships/image" Target="../media/image57.png"/><Relationship Id="rId4" Type="http://schemas.openxmlformats.org/officeDocument/2006/relationships/image" Target="../media/image48.png"/><Relationship Id="rId9" Type="http://schemas.openxmlformats.org/officeDocument/2006/relationships/customXml" Target="../ink/ink106.xml"/><Relationship Id="rId1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customXml" Target="../ink/ink115.xml"/><Relationship Id="rId18" Type="http://schemas.openxmlformats.org/officeDocument/2006/relationships/image" Target="../media/image70.png"/><Relationship Id="rId3" Type="http://schemas.openxmlformats.org/officeDocument/2006/relationships/customXml" Target="../ink/ink110.xml"/><Relationship Id="rId7" Type="http://schemas.openxmlformats.org/officeDocument/2006/relationships/customXml" Target="../ink/ink112.xml"/><Relationship Id="rId12" Type="http://schemas.openxmlformats.org/officeDocument/2006/relationships/image" Target="../media/image67.png"/><Relationship Id="rId17" Type="http://schemas.openxmlformats.org/officeDocument/2006/relationships/customXml" Target="../ink/ink117.xml"/><Relationship Id="rId2" Type="http://schemas.openxmlformats.org/officeDocument/2006/relationships/image" Target="../media/image1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customXml" Target="../ink/ink114.xml"/><Relationship Id="rId5" Type="http://schemas.openxmlformats.org/officeDocument/2006/relationships/customXml" Target="../ink/ink111.xml"/><Relationship Id="rId15" Type="http://schemas.openxmlformats.org/officeDocument/2006/relationships/customXml" Target="../ink/ink116.xml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customXml" Target="../ink/ink113.xml"/><Relationship Id="rId14" Type="http://schemas.openxmlformats.org/officeDocument/2006/relationships/image" Target="../media/image6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customXml" Target="../ink/ink118.xml"/><Relationship Id="rId7" Type="http://schemas.openxmlformats.org/officeDocument/2006/relationships/customXml" Target="../ink/ink1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customXml" Target="../ink/ink119.xml"/><Relationship Id="rId10" Type="http://schemas.openxmlformats.org/officeDocument/2006/relationships/image" Target="../media/image74.png"/><Relationship Id="rId4" Type="http://schemas.openxmlformats.org/officeDocument/2006/relationships/image" Target="../media/image71.png"/><Relationship Id="rId9" Type="http://schemas.openxmlformats.org/officeDocument/2006/relationships/customXml" Target="../ink/ink12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customXml" Target="../ink/ink122.xml"/><Relationship Id="rId7" Type="http://schemas.openxmlformats.org/officeDocument/2006/relationships/customXml" Target="../ink/ink124.xml"/><Relationship Id="rId12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customXml" Target="../ink/ink126.xml"/><Relationship Id="rId5" Type="http://schemas.openxmlformats.org/officeDocument/2006/relationships/customXml" Target="../ink/ink123.xml"/><Relationship Id="rId10" Type="http://schemas.openxmlformats.org/officeDocument/2006/relationships/image" Target="../media/image78.png"/><Relationship Id="rId4" Type="http://schemas.openxmlformats.org/officeDocument/2006/relationships/image" Target="../media/image75.png"/><Relationship Id="rId9" Type="http://schemas.openxmlformats.org/officeDocument/2006/relationships/customXml" Target="../ink/ink12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customXml" Target="../ink/ink132.xml"/><Relationship Id="rId3" Type="http://schemas.openxmlformats.org/officeDocument/2006/relationships/customXml" Target="../ink/ink127.xml"/><Relationship Id="rId7" Type="http://schemas.openxmlformats.org/officeDocument/2006/relationships/customXml" Target="../ink/ink129.xml"/><Relationship Id="rId12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customXml" Target="../ink/ink131.xml"/><Relationship Id="rId5" Type="http://schemas.openxmlformats.org/officeDocument/2006/relationships/customXml" Target="../ink/ink128.xml"/><Relationship Id="rId10" Type="http://schemas.openxmlformats.org/officeDocument/2006/relationships/image" Target="../media/image83.png"/><Relationship Id="rId4" Type="http://schemas.openxmlformats.org/officeDocument/2006/relationships/image" Target="../media/image80.png"/><Relationship Id="rId9" Type="http://schemas.openxmlformats.org/officeDocument/2006/relationships/customXml" Target="../ink/ink130.xml"/><Relationship Id="rId14" Type="http://schemas.openxmlformats.org/officeDocument/2006/relationships/image" Target="../media/image8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customXml" Target="../ink/ink138.xml"/><Relationship Id="rId3" Type="http://schemas.openxmlformats.org/officeDocument/2006/relationships/customXml" Target="../ink/ink133.xml"/><Relationship Id="rId7" Type="http://schemas.openxmlformats.org/officeDocument/2006/relationships/customXml" Target="../ink/ink135.xml"/><Relationship Id="rId12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customXml" Target="../ink/ink137.xml"/><Relationship Id="rId5" Type="http://schemas.openxmlformats.org/officeDocument/2006/relationships/customXml" Target="../ink/ink134.xml"/><Relationship Id="rId10" Type="http://schemas.openxmlformats.org/officeDocument/2006/relationships/image" Target="../media/image79.png"/><Relationship Id="rId4" Type="http://schemas.openxmlformats.org/officeDocument/2006/relationships/image" Target="../media/image80.png"/><Relationship Id="rId9" Type="http://schemas.openxmlformats.org/officeDocument/2006/relationships/customXml" Target="../ink/ink136.xml"/><Relationship Id="rId14" Type="http://schemas.openxmlformats.org/officeDocument/2006/relationships/image" Target="../media/image85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customXml" Target="../ink/ink144.xml"/><Relationship Id="rId3" Type="http://schemas.openxmlformats.org/officeDocument/2006/relationships/customXml" Target="../ink/ink139.xml"/><Relationship Id="rId7" Type="http://schemas.openxmlformats.org/officeDocument/2006/relationships/customXml" Target="../ink/ink141.xml"/><Relationship Id="rId12" Type="http://schemas.openxmlformats.org/officeDocument/2006/relationships/image" Target="../media/image84.png"/><Relationship Id="rId2" Type="http://schemas.openxmlformats.org/officeDocument/2006/relationships/image" Target="../media/image1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customXml" Target="../ink/ink143.xml"/><Relationship Id="rId5" Type="http://schemas.openxmlformats.org/officeDocument/2006/relationships/customXml" Target="../ink/ink140.xml"/><Relationship Id="rId15" Type="http://schemas.openxmlformats.org/officeDocument/2006/relationships/customXml" Target="../ink/ink145.xml"/><Relationship Id="rId10" Type="http://schemas.openxmlformats.org/officeDocument/2006/relationships/image" Target="../media/image79.png"/><Relationship Id="rId4" Type="http://schemas.openxmlformats.org/officeDocument/2006/relationships/image" Target="../media/image80.png"/><Relationship Id="rId9" Type="http://schemas.openxmlformats.org/officeDocument/2006/relationships/customXml" Target="../ink/ink142.xml"/><Relationship Id="rId14" Type="http://schemas.openxmlformats.org/officeDocument/2006/relationships/image" Target="../media/image8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customXml" Target="../ink/ink151.xml"/><Relationship Id="rId18" Type="http://schemas.openxmlformats.org/officeDocument/2006/relationships/image" Target="../media/image89.png"/><Relationship Id="rId3" Type="http://schemas.openxmlformats.org/officeDocument/2006/relationships/customXml" Target="../ink/ink146.xml"/><Relationship Id="rId7" Type="http://schemas.openxmlformats.org/officeDocument/2006/relationships/customXml" Target="../ink/ink148.xml"/><Relationship Id="rId12" Type="http://schemas.openxmlformats.org/officeDocument/2006/relationships/image" Target="../media/image84.png"/><Relationship Id="rId17" Type="http://schemas.openxmlformats.org/officeDocument/2006/relationships/customXml" Target="../ink/ink153.xml"/><Relationship Id="rId2" Type="http://schemas.openxmlformats.org/officeDocument/2006/relationships/image" Target="../media/image1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customXml" Target="../ink/ink150.xml"/><Relationship Id="rId5" Type="http://schemas.openxmlformats.org/officeDocument/2006/relationships/customXml" Target="../ink/ink147.xml"/><Relationship Id="rId15" Type="http://schemas.openxmlformats.org/officeDocument/2006/relationships/customXml" Target="../ink/ink152.xml"/><Relationship Id="rId10" Type="http://schemas.openxmlformats.org/officeDocument/2006/relationships/image" Target="../media/image79.png"/><Relationship Id="rId4" Type="http://schemas.openxmlformats.org/officeDocument/2006/relationships/image" Target="../media/image80.png"/><Relationship Id="rId9" Type="http://schemas.openxmlformats.org/officeDocument/2006/relationships/customXml" Target="../ink/ink149.xml"/><Relationship Id="rId14" Type="http://schemas.openxmlformats.org/officeDocument/2006/relationships/image" Target="../media/image8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159.xml"/><Relationship Id="rId18" Type="http://schemas.openxmlformats.org/officeDocument/2006/relationships/image" Target="../media/image91.png"/><Relationship Id="rId3" Type="http://schemas.openxmlformats.org/officeDocument/2006/relationships/customXml" Target="../ink/ink154.xml"/><Relationship Id="rId7" Type="http://schemas.openxmlformats.org/officeDocument/2006/relationships/customXml" Target="../ink/ink156.xml"/><Relationship Id="rId12" Type="http://schemas.openxmlformats.org/officeDocument/2006/relationships/image" Target="../media/image86.png"/><Relationship Id="rId17" Type="http://schemas.openxmlformats.org/officeDocument/2006/relationships/customXml" Target="../ink/ink161.xml"/><Relationship Id="rId2" Type="http://schemas.openxmlformats.org/officeDocument/2006/relationships/image" Target="../media/image1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customXml" Target="../ink/ink158.xml"/><Relationship Id="rId5" Type="http://schemas.openxmlformats.org/officeDocument/2006/relationships/customXml" Target="../ink/ink155.xml"/><Relationship Id="rId15" Type="http://schemas.openxmlformats.org/officeDocument/2006/relationships/customXml" Target="../ink/ink160.xml"/><Relationship Id="rId10" Type="http://schemas.openxmlformats.org/officeDocument/2006/relationships/image" Target="../media/image84.png"/><Relationship Id="rId4" Type="http://schemas.openxmlformats.org/officeDocument/2006/relationships/image" Target="../media/image80.png"/><Relationship Id="rId9" Type="http://schemas.openxmlformats.org/officeDocument/2006/relationships/customXml" Target="../ink/ink157.xml"/><Relationship Id="rId14" Type="http://schemas.openxmlformats.org/officeDocument/2006/relationships/image" Target="../media/image8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2.xml"/><Relationship Id="rId7" Type="http://schemas.openxmlformats.org/officeDocument/2006/relationships/image" Target="../media/image9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3.xml"/><Relationship Id="rId7" Type="http://schemas.openxmlformats.org/officeDocument/2006/relationships/image" Target="../media/image9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5.png"/><Relationship Id="rId4" Type="http://schemas.openxmlformats.org/officeDocument/2006/relationships/image" Target="../media/image9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customXml" Target="../ink/ink169.xml"/><Relationship Id="rId18" Type="http://schemas.openxmlformats.org/officeDocument/2006/relationships/image" Target="../media/image106.png"/><Relationship Id="rId26" Type="http://schemas.openxmlformats.org/officeDocument/2006/relationships/image" Target="../media/image110.png"/><Relationship Id="rId3" Type="http://schemas.openxmlformats.org/officeDocument/2006/relationships/customXml" Target="../ink/ink164.xml"/><Relationship Id="rId21" Type="http://schemas.openxmlformats.org/officeDocument/2006/relationships/customXml" Target="../ink/ink173.xml"/><Relationship Id="rId7" Type="http://schemas.openxmlformats.org/officeDocument/2006/relationships/customXml" Target="../ink/ink166.xml"/><Relationship Id="rId12" Type="http://schemas.openxmlformats.org/officeDocument/2006/relationships/image" Target="../media/image103.png"/><Relationship Id="rId17" Type="http://schemas.openxmlformats.org/officeDocument/2006/relationships/customXml" Target="../ink/ink171.xml"/><Relationship Id="rId25" Type="http://schemas.openxmlformats.org/officeDocument/2006/relationships/customXml" Target="../ink/ink175.xml"/><Relationship Id="rId2" Type="http://schemas.openxmlformats.org/officeDocument/2006/relationships/image" Target="../media/image1.png"/><Relationship Id="rId16" Type="http://schemas.openxmlformats.org/officeDocument/2006/relationships/image" Target="../media/image105.png"/><Relationship Id="rId20" Type="http://schemas.openxmlformats.org/officeDocument/2006/relationships/image" Target="../media/image107.png"/><Relationship Id="rId29" Type="http://schemas.openxmlformats.org/officeDocument/2006/relationships/customXml" Target="../ink/ink1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168.xml"/><Relationship Id="rId24" Type="http://schemas.openxmlformats.org/officeDocument/2006/relationships/image" Target="../media/image109.png"/><Relationship Id="rId5" Type="http://schemas.openxmlformats.org/officeDocument/2006/relationships/customXml" Target="../ink/ink165.xml"/><Relationship Id="rId15" Type="http://schemas.openxmlformats.org/officeDocument/2006/relationships/customXml" Target="../ink/ink170.xml"/><Relationship Id="rId23" Type="http://schemas.openxmlformats.org/officeDocument/2006/relationships/customXml" Target="../ink/ink174.xml"/><Relationship Id="rId28" Type="http://schemas.openxmlformats.org/officeDocument/2006/relationships/image" Target="../media/image111.png"/><Relationship Id="rId10" Type="http://schemas.openxmlformats.org/officeDocument/2006/relationships/image" Target="../media/image102.png"/><Relationship Id="rId19" Type="http://schemas.openxmlformats.org/officeDocument/2006/relationships/customXml" Target="../ink/ink172.xml"/><Relationship Id="rId4" Type="http://schemas.openxmlformats.org/officeDocument/2006/relationships/image" Target="../media/image99.png"/><Relationship Id="rId9" Type="http://schemas.openxmlformats.org/officeDocument/2006/relationships/customXml" Target="../ink/ink167.xml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Relationship Id="rId27" Type="http://schemas.openxmlformats.org/officeDocument/2006/relationships/customXml" Target="../ink/ink176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customXml" Target="../ink/ink183.xml"/><Relationship Id="rId3" Type="http://schemas.openxmlformats.org/officeDocument/2006/relationships/customXml" Target="../ink/ink178.xml"/><Relationship Id="rId7" Type="http://schemas.openxmlformats.org/officeDocument/2006/relationships/customXml" Target="../ink/ink180.xml"/><Relationship Id="rId12" Type="http://schemas.openxmlformats.org/officeDocument/2006/relationships/image" Target="../media/image1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customXml" Target="../ink/ink182.xml"/><Relationship Id="rId5" Type="http://schemas.openxmlformats.org/officeDocument/2006/relationships/customXml" Target="../ink/ink179.xml"/><Relationship Id="rId10" Type="http://schemas.openxmlformats.org/officeDocument/2006/relationships/image" Target="../media/image115.png"/><Relationship Id="rId4" Type="http://schemas.openxmlformats.org/officeDocument/2006/relationships/image" Target="../media/image112.png"/><Relationship Id="rId9" Type="http://schemas.openxmlformats.org/officeDocument/2006/relationships/customXml" Target="../ink/ink181.xml"/><Relationship Id="rId14" Type="http://schemas.openxmlformats.org/officeDocument/2006/relationships/image" Target="../media/image11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189.xml"/><Relationship Id="rId3" Type="http://schemas.openxmlformats.org/officeDocument/2006/relationships/customXml" Target="../ink/ink184.xml"/><Relationship Id="rId7" Type="http://schemas.openxmlformats.org/officeDocument/2006/relationships/customXml" Target="../ink/ink186.xml"/><Relationship Id="rId12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188.xml"/><Relationship Id="rId5" Type="http://schemas.openxmlformats.org/officeDocument/2006/relationships/customXml" Target="../ink/ink185.xml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customXml" Target="../ink/ink187.xml"/><Relationship Id="rId14" Type="http://schemas.openxmlformats.org/officeDocument/2006/relationships/image" Target="../media/image123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195.xml"/><Relationship Id="rId3" Type="http://schemas.openxmlformats.org/officeDocument/2006/relationships/customXml" Target="../ink/ink190.xml"/><Relationship Id="rId7" Type="http://schemas.openxmlformats.org/officeDocument/2006/relationships/customXml" Target="../ink/ink192.xml"/><Relationship Id="rId12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194.xml"/><Relationship Id="rId5" Type="http://schemas.openxmlformats.org/officeDocument/2006/relationships/customXml" Target="../ink/ink191.xml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customXml" Target="../ink/ink193.xml"/><Relationship Id="rId14" Type="http://schemas.openxmlformats.org/officeDocument/2006/relationships/image" Target="../media/image123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01.xml"/><Relationship Id="rId3" Type="http://schemas.openxmlformats.org/officeDocument/2006/relationships/customXml" Target="../ink/ink196.xml"/><Relationship Id="rId7" Type="http://schemas.openxmlformats.org/officeDocument/2006/relationships/customXml" Target="../ink/ink198.xml"/><Relationship Id="rId12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00.xml"/><Relationship Id="rId5" Type="http://schemas.openxmlformats.org/officeDocument/2006/relationships/customXml" Target="../ink/ink197.xml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customXml" Target="../ink/ink199.xml"/><Relationship Id="rId14" Type="http://schemas.openxmlformats.org/officeDocument/2006/relationships/image" Target="../media/image123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customXml" Target="../ink/ink202.xml"/><Relationship Id="rId7" Type="http://schemas.openxmlformats.org/officeDocument/2006/relationships/customXml" Target="../ink/ink204.xml"/><Relationship Id="rId12" Type="http://schemas.openxmlformats.org/officeDocument/2006/relationships/image" Target="../media/image1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06.xml"/><Relationship Id="rId5" Type="http://schemas.openxmlformats.org/officeDocument/2006/relationships/customXml" Target="../ink/ink203.xml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customXml" Target="../ink/ink205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12.xml"/><Relationship Id="rId3" Type="http://schemas.openxmlformats.org/officeDocument/2006/relationships/customXml" Target="../ink/ink207.xml"/><Relationship Id="rId7" Type="http://schemas.openxmlformats.org/officeDocument/2006/relationships/customXml" Target="../ink/ink209.xml"/><Relationship Id="rId12" Type="http://schemas.openxmlformats.org/officeDocument/2006/relationships/image" Target="../media/image1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customXml" Target="../ink/ink211.xml"/><Relationship Id="rId5" Type="http://schemas.openxmlformats.org/officeDocument/2006/relationships/customXml" Target="../ink/ink208.xml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customXml" Target="../ink/ink210.xml"/><Relationship Id="rId14" Type="http://schemas.openxmlformats.org/officeDocument/2006/relationships/image" Target="../media/image12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18.xml"/><Relationship Id="rId3" Type="http://schemas.openxmlformats.org/officeDocument/2006/relationships/customXml" Target="../ink/ink213.xml"/><Relationship Id="rId7" Type="http://schemas.openxmlformats.org/officeDocument/2006/relationships/customXml" Target="../ink/ink215.xml"/><Relationship Id="rId12" Type="http://schemas.openxmlformats.org/officeDocument/2006/relationships/image" Target="../media/image1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17.xml"/><Relationship Id="rId5" Type="http://schemas.openxmlformats.org/officeDocument/2006/relationships/customXml" Target="../ink/ink214.xml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customXml" Target="../ink/ink216.xml"/><Relationship Id="rId14" Type="http://schemas.openxmlformats.org/officeDocument/2006/relationships/image" Target="../media/image12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23.xml"/><Relationship Id="rId3" Type="http://schemas.openxmlformats.org/officeDocument/2006/relationships/customXml" Target="../ink/ink219.xml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222.xml"/><Relationship Id="rId5" Type="http://schemas.openxmlformats.org/officeDocument/2006/relationships/customXml" Target="../ink/ink220.xml"/><Relationship Id="rId10" Type="http://schemas.openxmlformats.org/officeDocument/2006/relationships/image" Target="../media/image123.png"/><Relationship Id="rId4" Type="http://schemas.openxmlformats.org/officeDocument/2006/relationships/image" Target="../media/image118.png"/><Relationship Id="rId9" Type="http://schemas.openxmlformats.org/officeDocument/2006/relationships/customXml" Target="../ink/ink221.xml"/><Relationship Id="rId14" Type="http://schemas.openxmlformats.org/officeDocument/2006/relationships/image" Target="../media/image124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29.xml"/><Relationship Id="rId3" Type="http://schemas.openxmlformats.org/officeDocument/2006/relationships/customXml" Target="../ink/ink224.xml"/><Relationship Id="rId7" Type="http://schemas.openxmlformats.org/officeDocument/2006/relationships/customXml" Target="../ink/ink226.xml"/><Relationship Id="rId12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28.xml"/><Relationship Id="rId5" Type="http://schemas.openxmlformats.org/officeDocument/2006/relationships/customXml" Target="../ink/ink225.xml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customXml" Target="../ink/ink227.xml"/><Relationship Id="rId14" Type="http://schemas.openxmlformats.org/officeDocument/2006/relationships/image" Target="../media/image1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35.xml"/><Relationship Id="rId18" Type="http://schemas.openxmlformats.org/officeDocument/2006/relationships/image" Target="../media/image125.png"/><Relationship Id="rId3" Type="http://schemas.openxmlformats.org/officeDocument/2006/relationships/customXml" Target="../ink/ink230.xml"/><Relationship Id="rId7" Type="http://schemas.openxmlformats.org/officeDocument/2006/relationships/customXml" Target="../ink/ink232.xml"/><Relationship Id="rId12" Type="http://schemas.openxmlformats.org/officeDocument/2006/relationships/image" Target="../media/image122.png"/><Relationship Id="rId17" Type="http://schemas.openxmlformats.org/officeDocument/2006/relationships/customXml" Target="../ink/ink237.xml"/><Relationship Id="rId2" Type="http://schemas.openxmlformats.org/officeDocument/2006/relationships/image" Target="../media/image1.png"/><Relationship Id="rId16" Type="http://schemas.openxmlformats.org/officeDocument/2006/relationships/image" Target="../media/image1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34.xml"/><Relationship Id="rId5" Type="http://schemas.openxmlformats.org/officeDocument/2006/relationships/customXml" Target="../ink/ink231.xml"/><Relationship Id="rId15" Type="http://schemas.openxmlformats.org/officeDocument/2006/relationships/customXml" Target="../ink/ink236.xml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customXml" Target="../ink/ink233.xml"/><Relationship Id="rId14" Type="http://schemas.openxmlformats.org/officeDocument/2006/relationships/image" Target="../media/image123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customXml" Target="../ink/ink243.xml"/><Relationship Id="rId18" Type="http://schemas.openxmlformats.org/officeDocument/2006/relationships/image" Target="../media/image128.png"/><Relationship Id="rId3" Type="http://schemas.openxmlformats.org/officeDocument/2006/relationships/customXml" Target="../ink/ink238.xml"/><Relationship Id="rId7" Type="http://schemas.openxmlformats.org/officeDocument/2006/relationships/customXml" Target="../ink/ink240.xml"/><Relationship Id="rId12" Type="http://schemas.openxmlformats.org/officeDocument/2006/relationships/image" Target="../media/image123.png"/><Relationship Id="rId17" Type="http://schemas.openxmlformats.org/officeDocument/2006/relationships/customXml" Target="../ink/ink245.xml"/><Relationship Id="rId2" Type="http://schemas.openxmlformats.org/officeDocument/2006/relationships/image" Target="../media/image1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42.xml"/><Relationship Id="rId5" Type="http://schemas.openxmlformats.org/officeDocument/2006/relationships/customXml" Target="../ink/ink239.xml"/><Relationship Id="rId15" Type="http://schemas.openxmlformats.org/officeDocument/2006/relationships/customXml" Target="../ink/ink244.xml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customXml" Target="../ink/ink241.xml"/><Relationship Id="rId14" Type="http://schemas.openxmlformats.org/officeDocument/2006/relationships/image" Target="../media/image126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customXml" Target="../ink/ink251.xml"/><Relationship Id="rId18" Type="http://schemas.openxmlformats.org/officeDocument/2006/relationships/image" Target="../media/image130.png"/><Relationship Id="rId3" Type="http://schemas.openxmlformats.org/officeDocument/2006/relationships/customXml" Target="../ink/ink246.xml"/><Relationship Id="rId7" Type="http://schemas.openxmlformats.org/officeDocument/2006/relationships/customXml" Target="../ink/ink248.xml"/><Relationship Id="rId12" Type="http://schemas.openxmlformats.org/officeDocument/2006/relationships/image" Target="../media/image126.png"/><Relationship Id="rId17" Type="http://schemas.openxmlformats.org/officeDocument/2006/relationships/customXml" Target="../ink/ink253.xml"/><Relationship Id="rId2" Type="http://schemas.openxmlformats.org/officeDocument/2006/relationships/image" Target="../media/image1.png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50.xml"/><Relationship Id="rId5" Type="http://schemas.openxmlformats.org/officeDocument/2006/relationships/customXml" Target="../ink/ink247.xml"/><Relationship Id="rId15" Type="http://schemas.openxmlformats.org/officeDocument/2006/relationships/customXml" Target="../ink/ink252.xml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customXml" Target="../ink/ink249.xml"/><Relationship Id="rId14" Type="http://schemas.openxmlformats.org/officeDocument/2006/relationships/image" Target="../media/image1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38400" y="2909417"/>
            <a:ext cx="617728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Linked Lists (Part 2)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Doubly Linked List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655377" y="4373108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895639F-4389-316B-D936-A4CD7AC474CE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86752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895639F-4389-316B-D936-A4CD7AC474CE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FE3E2-E2DC-76D8-C3DC-278CE9622BDD}"/>
              </a:ext>
            </a:extLst>
          </p:cNvPr>
          <p:cNvSpPr txBox="1"/>
          <p:nvPr/>
        </p:nvSpPr>
        <p:spPr>
          <a:xfrm>
            <a:off x="453105" y="5951863"/>
            <a:ext cx="944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also has a pointer to the start of the Linked List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7866F-5C63-42AD-3599-37558652EF92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2F1C5F-6A22-2596-4C8C-B1A80481AA48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2F1C5F-6A22-2596-4C8C-B1A80481AA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89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32152-4620-17F9-A631-7A793CE408D9}"/>
              </a:ext>
            </a:extLst>
          </p:cNvPr>
          <p:cNvSpPr txBox="1"/>
          <p:nvPr/>
        </p:nvSpPr>
        <p:spPr>
          <a:xfrm>
            <a:off x="3193842" y="9510"/>
            <a:ext cx="7598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removes last node of 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F9734-CF50-C74B-9FC7-73555D2A8991}"/>
              </a:ext>
            </a:extLst>
          </p:cNvPr>
          <p:cNvSpPr/>
          <p:nvPr/>
        </p:nvSpPr>
        <p:spPr>
          <a:xfrm>
            <a:off x="4495800" y="4800600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791FD5-2724-302F-AC10-7C1EDB68993C}"/>
              </a:ext>
            </a:extLst>
          </p:cNvPr>
          <p:cNvCxnSpPr>
            <a:cxnSpLocks/>
          </p:cNvCxnSpPr>
          <p:nvPr/>
        </p:nvCxnSpPr>
        <p:spPr>
          <a:xfrm>
            <a:off x="6629400" y="4800600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34F592-A2E4-66CF-3B9A-C211056BCD11}"/>
              </a:ext>
            </a:extLst>
          </p:cNvPr>
          <p:cNvSpPr txBox="1"/>
          <p:nvPr/>
        </p:nvSpPr>
        <p:spPr>
          <a:xfrm>
            <a:off x="49332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14:cNvPr>
              <p14:cNvContentPartPr/>
              <p14:nvPr/>
            </p14:nvContentPartPr>
            <p14:xfrm>
              <a:off x="6922393" y="5294368"/>
              <a:ext cx="1138680" cy="352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43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457386F-1A0D-FAA7-15B0-25E7F1367F77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029F8A-288C-3A0B-B90A-6585F61B4551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02916D-BEC5-82B8-F345-FC66159DC6CB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1498487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5" y="5268583"/>
                <a:ext cx="1534122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53DF6E1-0156-478E-E3EC-71CDB7680484}"/>
              </a:ext>
            </a:extLst>
          </p:cNvPr>
          <p:cNvSpPr/>
          <p:nvPr/>
        </p:nvSpPr>
        <p:spPr>
          <a:xfrm>
            <a:off x="8153400" y="2895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D166CE-D932-0436-9F3B-D8058AAD2455}"/>
              </a:ext>
            </a:extLst>
          </p:cNvPr>
          <p:cNvCxnSpPr>
            <a:cxnSpLocks/>
          </p:cNvCxnSpPr>
          <p:nvPr/>
        </p:nvCxnSpPr>
        <p:spPr>
          <a:xfrm>
            <a:off x="10287000" y="2895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FACF21-3CC2-0690-E6B2-F32E69CFE6A1}"/>
              </a:ext>
            </a:extLst>
          </p:cNvPr>
          <p:cNvSpPr txBox="1"/>
          <p:nvPr/>
        </p:nvSpPr>
        <p:spPr>
          <a:xfrm>
            <a:off x="8458200" y="3325502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14:cNvPr>
              <p14:cNvContentPartPr/>
              <p14:nvPr/>
            </p14:nvContentPartPr>
            <p14:xfrm>
              <a:off x="10623672" y="3515367"/>
              <a:ext cx="882527" cy="242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5669" y="3497367"/>
                <a:ext cx="918174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5A1BC41-24D2-A18D-6C86-D32AF8A43933}"/>
              </a:ext>
            </a:extLst>
          </p:cNvPr>
          <p:cNvSpPr txBox="1"/>
          <p:nvPr/>
        </p:nvSpPr>
        <p:spPr>
          <a:xfrm>
            <a:off x="11524280" y="350588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06686-C0B8-57BD-167B-551CB3482B25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BA15-869F-1177-6D53-9DFB964ABCAA}"/>
              </a:ext>
            </a:extLst>
          </p:cNvPr>
          <p:cNvSpPr txBox="1"/>
          <p:nvPr/>
        </p:nvSpPr>
        <p:spPr>
          <a:xfrm>
            <a:off x="902938" y="1390350"/>
            <a:ext cx="4766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Find the second to last node</a:t>
            </a:r>
          </a:p>
          <a:p>
            <a:pPr marL="457200" indent="-457200">
              <a:buAutoNum type="arabicPeriod"/>
            </a:pPr>
            <a:r>
              <a:rPr lang="en-US" sz="2000" dirty="0"/>
              <a:t>Set that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72FFA-05B8-E031-F602-8ADB345D794A}"/>
              </a:ext>
            </a:extLst>
          </p:cNvPr>
          <p:cNvSpPr txBox="1"/>
          <p:nvPr/>
        </p:nvSpPr>
        <p:spPr>
          <a:xfrm>
            <a:off x="8121112" y="53312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5EDD227-7703-F07A-564C-E82DE44E682D}"/>
                  </a:ext>
                </a:extLst>
              </p14:cNvPr>
              <p14:cNvContentPartPr/>
              <p14:nvPr/>
            </p14:nvContentPartPr>
            <p14:xfrm>
              <a:off x="8000713" y="1665781"/>
              <a:ext cx="1717920" cy="28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5EDD227-7703-F07A-564C-E82DE44E68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47073" y="1557781"/>
                <a:ext cx="18255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3070072-EF84-0D30-BA62-02A194D352AC}"/>
                  </a:ext>
                </a:extLst>
              </p14:cNvPr>
              <p14:cNvContentPartPr/>
              <p14:nvPr/>
            </p14:nvContentPartPr>
            <p14:xfrm>
              <a:off x="2471833" y="1591981"/>
              <a:ext cx="2109600" cy="66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3070072-EF84-0D30-BA62-02A194D352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7833" y="1484341"/>
                <a:ext cx="2217240" cy="2826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5C155BF4-045C-D6B0-3BEE-C01F39EE19E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1516" y="547043"/>
            <a:ext cx="4132568" cy="21875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029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Singly</a:t>
            </a:r>
            <a:r>
              <a:rPr lang="en-US" sz="2800" dirty="0"/>
              <a:t> </a:t>
            </a:r>
            <a:r>
              <a:rPr lang="en-US" sz="2800" b="1" dirty="0"/>
              <a:t>Linked List </a:t>
            </a:r>
            <a:r>
              <a:rPr lang="en-US" sz="2800" dirty="0"/>
              <a:t>only keeps track of the next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725626" y="435125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38655E2-D31D-4615-682F-5DC07667716F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869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Singly</a:t>
            </a:r>
            <a:r>
              <a:rPr lang="en-US" sz="2800" dirty="0"/>
              <a:t> </a:t>
            </a:r>
            <a:r>
              <a:rPr lang="en-US" sz="2800" b="1" dirty="0"/>
              <a:t>Linked List </a:t>
            </a:r>
            <a:r>
              <a:rPr lang="en-US" sz="2800" dirty="0"/>
              <a:t>only keeps track of the next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38655E2-D31D-4615-682F-5DC07667716F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A506053-8FAB-8C32-5556-6E7304AF07F6}"/>
              </a:ext>
            </a:extLst>
          </p:cNvPr>
          <p:cNvSpPr txBox="1"/>
          <p:nvPr/>
        </p:nvSpPr>
        <p:spPr>
          <a:xfrm>
            <a:off x="1219200" y="5793042"/>
            <a:ext cx="845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800" dirty="0"/>
              <a:t> of a linked list is a pointer to the last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5CC59-061F-EC57-C027-FD9BDA5A32A9}"/>
              </a:ext>
            </a:extLst>
          </p:cNvPr>
          <p:cNvSpPr txBox="1"/>
          <p:nvPr/>
        </p:nvSpPr>
        <p:spPr>
          <a:xfrm>
            <a:off x="9105113" y="224206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38A8AB9-A0DB-4B89-85E8-6280A836FEB2}"/>
                  </a:ext>
                </a:extLst>
              </p14:cNvPr>
              <p14:cNvContentPartPr/>
              <p14:nvPr/>
            </p14:nvContentPartPr>
            <p14:xfrm>
              <a:off x="9385742" y="2686617"/>
              <a:ext cx="583200" cy="94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8A8AB9-A0DB-4B89-85E8-6280A836FE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67742" y="2668617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919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Singly</a:t>
            </a:r>
            <a:r>
              <a:rPr lang="en-US" sz="2800" dirty="0"/>
              <a:t> </a:t>
            </a:r>
            <a:r>
              <a:rPr lang="en-US" sz="2800" b="1" dirty="0"/>
              <a:t>Linked List </a:t>
            </a:r>
            <a:r>
              <a:rPr lang="en-US" sz="2800" dirty="0"/>
              <a:t>only keeps track of the next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38655E2-D31D-4615-682F-5DC07667716F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A506053-8FAB-8C32-5556-6E7304AF07F6}"/>
              </a:ext>
            </a:extLst>
          </p:cNvPr>
          <p:cNvSpPr txBox="1"/>
          <p:nvPr/>
        </p:nvSpPr>
        <p:spPr>
          <a:xfrm>
            <a:off x="1245097" y="5397140"/>
            <a:ext cx="845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800" dirty="0"/>
              <a:t> of a linked list is a pointer to the last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5CC59-061F-EC57-C027-FD9BDA5A32A9}"/>
              </a:ext>
            </a:extLst>
          </p:cNvPr>
          <p:cNvSpPr txBox="1"/>
          <p:nvPr/>
        </p:nvSpPr>
        <p:spPr>
          <a:xfrm>
            <a:off x="9105113" y="224206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38A8AB9-A0DB-4B89-85E8-6280A836FEB2}"/>
                  </a:ext>
                </a:extLst>
              </p14:cNvPr>
              <p14:cNvContentPartPr/>
              <p14:nvPr/>
            </p14:nvContentPartPr>
            <p14:xfrm>
              <a:off x="9385742" y="2686617"/>
              <a:ext cx="583200" cy="94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8A8AB9-A0DB-4B89-85E8-6280A836FE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67742" y="2668617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237E5A1-501A-6179-2F2F-DA0FC873E842}"/>
              </a:ext>
            </a:extLst>
          </p:cNvPr>
          <p:cNvSpPr txBox="1"/>
          <p:nvPr/>
        </p:nvSpPr>
        <p:spPr>
          <a:xfrm>
            <a:off x="990600" y="5939592"/>
            <a:ext cx="923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makes adding to/removing from the end of a linked list easier </a:t>
            </a:r>
          </a:p>
        </p:txBody>
      </p:sp>
    </p:spTree>
    <p:extLst>
      <p:ext uri="{BB962C8B-B14F-4D97-AF65-F5344CB8AC3E}">
        <p14:creationId xmlns:p14="http://schemas.microsoft.com/office/powerpoint/2010/main" val="4258880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685800" y="1076756"/>
            <a:ext cx="1070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Doubly</a:t>
            </a:r>
            <a:r>
              <a:rPr lang="en-US" sz="2400" dirty="0"/>
              <a:t> </a:t>
            </a:r>
            <a:r>
              <a:rPr lang="en-US" sz="2400" b="1" dirty="0"/>
              <a:t>Linked List </a:t>
            </a:r>
            <a:r>
              <a:rPr lang="en-US" sz="2400" dirty="0"/>
              <a:t>keeps track of the </a:t>
            </a:r>
            <a:r>
              <a:rPr lang="en-US" sz="2400" u="sng" dirty="0"/>
              <a:t>next</a:t>
            </a:r>
            <a:r>
              <a:rPr lang="en-US" sz="2400" dirty="0"/>
              <a:t> node and the </a:t>
            </a:r>
            <a:r>
              <a:rPr lang="en-US" sz="2400" u="sng" dirty="0"/>
              <a:t>previous</a:t>
            </a:r>
            <a:r>
              <a:rPr lang="en-US" sz="2400" dirty="0"/>
              <a:t>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6002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3528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5181600" y="25908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934200" y="25908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6106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3632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2209800" y="3511759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5769413" y="2811457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9039820" y="3560623"/>
            <a:ext cx="1308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436EF4-CACA-F94B-B8AE-0D2CD5AD3864}"/>
              </a:ext>
            </a:extLst>
          </p:cNvPr>
          <p:cNvCxnSpPr>
            <a:cxnSpLocks/>
          </p:cNvCxnSpPr>
          <p:nvPr/>
        </p:nvCxnSpPr>
        <p:spPr>
          <a:xfrm>
            <a:off x="19812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B2736C-35A2-63E8-359A-6D3E7AC1CBC1}"/>
              </a:ext>
            </a:extLst>
          </p:cNvPr>
          <p:cNvCxnSpPr>
            <a:cxnSpLocks/>
          </p:cNvCxnSpPr>
          <p:nvPr/>
        </p:nvCxnSpPr>
        <p:spPr>
          <a:xfrm>
            <a:off x="5562600" y="26005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D00E9E-51A2-8F04-1532-543235CF82CE}"/>
              </a:ext>
            </a:extLst>
          </p:cNvPr>
          <p:cNvCxnSpPr>
            <a:cxnSpLocks/>
          </p:cNvCxnSpPr>
          <p:nvPr/>
        </p:nvCxnSpPr>
        <p:spPr>
          <a:xfrm>
            <a:off x="89916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3454FFA-9695-8B99-0A04-A305197B1E04}"/>
                  </a:ext>
                </a:extLst>
              </p14:cNvPr>
              <p14:cNvContentPartPr/>
              <p14:nvPr/>
            </p14:nvContentPartPr>
            <p14:xfrm>
              <a:off x="3564433" y="2833468"/>
              <a:ext cx="1514520" cy="808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3454FFA-9695-8B99-0A04-A305197B1E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6433" y="2815468"/>
                <a:ext cx="155016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662B40C-6744-19C8-68F2-21D29A807341}"/>
                  </a:ext>
                </a:extLst>
              </p14:cNvPr>
              <p14:cNvContentPartPr/>
              <p14:nvPr/>
            </p14:nvContentPartPr>
            <p14:xfrm>
              <a:off x="7198633" y="2905828"/>
              <a:ext cx="1236960" cy="652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662B40C-6744-19C8-68F2-21D29A8073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0993" y="2887828"/>
                <a:ext cx="12726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99AC320-9302-E8B7-3D4D-3FB9F8861A4E}"/>
                  </a:ext>
                </a:extLst>
              </p14:cNvPr>
              <p14:cNvContentPartPr/>
              <p14:nvPr/>
            </p14:nvContentPartPr>
            <p14:xfrm>
              <a:off x="10585153" y="3431788"/>
              <a:ext cx="590400" cy="233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99AC320-9302-E8B7-3D4D-3FB9F8861A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67153" y="3413788"/>
                <a:ext cx="6260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F077A1E-1B7A-9057-89C7-5D348765E2D9}"/>
                  </a:ext>
                </a:extLst>
              </p14:cNvPr>
              <p14:cNvContentPartPr/>
              <p14:nvPr/>
            </p14:nvContentPartPr>
            <p14:xfrm>
              <a:off x="3922273" y="3227308"/>
              <a:ext cx="1428840" cy="706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F077A1E-1B7A-9057-89C7-5D348765E2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4273" y="3209308"/>
                <a:ext cx="146448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5E0FD2E-CC20-0F91-F84F-6DB0854DD0F2}"/>
                  </a:ext>
                </a:extLst>
              </p14:cNvPr>
              <p14:cNvContentPartPr/>
              <p14:nvPr/>
            </p14:nvContentPartPr>
            <p14:xfrm>
              <a:off x="7429033" y="3390748"/>
              <a:ext cx="1277280" cy="666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E0FD2E-CC20-0F91-F84F-6DB0854DD0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1033" y="3373108"/>
                <a:ext cx="131292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65B218D-6A53-9B9D-D688-031A46131A21}"/>
                  </a:ext>
                </a:extLst>
              </p14:cNvPr>
              <p14:cNvContentPartPr/>
              <p14:nvPr/>
            </p14:nvContentPartPr>
            <p14:xfrm>
              <a:off x="1244593" y="3625108"/>
              <a:ext cx="537840" cy="364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65B218D-6A53-9B9D-D688-031A46131A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26953" y="3607468"/>
                <a:ext cx="5734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48A2A90-CC26-8E75-0CD3-085669EB515F}"/>
                  </a:ext>
                </a:extLst>
              </p14:cNvPr>
              <p14:cNvContentPartPr/>
              <p14:nvPr/>
            </p14:nvContentPartPr>
            <p14:xfrm>
              <a:off x="5164633" y="5303428"/>
              <a:ext cx="1131480" cy="315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48A2A90-CC26-8E75-0CD3-085669EB515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46633" y="5285428"/>
                <a:ext cx="11671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1D7182C-3CC2-F46F-F009-12DFBD2BE8AF}"/>
                  </a:ext>
                </a:extLst>
              </p14:cNvPr>
              <p14:cNvContentPartPr/>
              <p14:nvPr/>
            </p14:nvContentPartPr>
            <p14:xfrm>
              <a:off x="5141233" y="4640668"/>
              <a:ext cx="1084680" cy="362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1D7182C-3CC2-F46F-F009-12DFBD2BE8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23233" y="4622668"/>
                <a:ext cx="1120320" cy="3978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E256C800-358E-C572-8646-8087E9562713}"/>
              </a:ext>
            </a:extLst>
          </p:cNvPr>
          <p:cNvSpPr txBox="1"/>
          <p:nvPr/>
        </p:nvSpPr>
        <p:spPr>
          <a:xfrm>
            <a:off x="6313706" y="457209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519D71-F9E5-343C-5044-7473157057B0}"/>
              </a:ext>
            </a:extLst>
          </p:cNvPr>
          <p:cNvSpPr txBox="1"/>
          <p:nvPr/>
        </p:nvSpPr>
        <p:spPr>
          <a:xfrm>
            <a:off x="6324527" y="519183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BD11D3-CE65-A3BC-121B-F878B541684A}"/>
              </a:ext>
            </a:extLst>
          </p:cNvPr>
          <p:cNvSpPr txBox="1"/>
          <p:nvPr/>
        </p:nvSpPr>
        <p:spPr>
          <a:xfrm>
            <a:off x="663543" y="365355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E259A1-E6CA-F20A-517F-478C64DBD3B8}"/>
              </a:ext>
            </a:extLst>
          </p:cNvPr>
          <p:cNvSpPr txBox="1"/>
          <p:nvPr/>
        </p:nvSpPr>
        <p:spPr>
          <a:xfrm>
            <a:off x="11219528" y="33856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2956A8-75E1-5499-5501-15308798FCB3}"/>
              </a:ext>
            </a:extLst>
          </p:cNvPr>
          <p:cNvSpPr txBox="1"/>
          <p:nvPr/>
        </p:nvSpPr>
        <p:spPr>
          <a:xfrm>
            <a:off x="1529799" y="420734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E9A7F8-1BC2-213E-E80C-19422000416E}"/>
              </a:ext>
            </a:extLst>
          </p:cNvPr>
          <p:cNvSpPr txBox="1"/>
          <p:nvPr/>
        </p:nvSpPr>
        <p:spPr>
          <a:xfrm>
            <a:off x="3282399" y="423196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2CCAFE-97F8-60E5-F455-5F634DE84E74}"/>
              </a:ext>
            </a:extLst>
          </p:cNvPr>
          <p:cNvSpPr txBox="1"/>
          <p:nvPr/>
        </p:nvSpPr>
        <p:spPr>
          <a:xfrm>
            <a:off x="5135958" y="349334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B92AD8-CB1E-64FF-7B2B-55E0D4D710CD}"/>
              </a:ext>
            </a:extLst>
          </p:cNvPr>
          <p:cNvSpPr txBox="1"/>
          <p:nvPr/>
        </p:nvSpPr>
        <p:spPr>
          <a:xfrm>
            <a:off x="6888558" y="351796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F5D6B1-5CAC-6DE8-5C01-1424C5BE2323}"/>
              </a:ext>
            </a:extLst>
          </p:cNvPr>
          <p:cNvSpPr txBox="1"/>
          <p:nvPr/>
        </p:nvSpPr>
        <p:spPr>
          <a:xfrm>
            <a:off x="8534400" y="418647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DF6134-1B3C-C5A1-61B6-79BBBFABFB87}"/>
              </a:ext>
            </a:extLst>
          </p:cNvPr>
          <p:cNvSpPr txBox="1"/>
          <p:nvPr/>
        </p:nvSpPr>
        <p:spPr>
          <a:xfrm>
            <a:off x="10287000" y="421109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749023-935F-899D-2D78-AA3C8382E3FE}"/>
              </a:ext>
            </a:extLst>
          </p:cNvPr>
          <p:cNvSpPr txBox="1"/>
          <p:nvPr/>
        </p:nvSpPr>
        <p:spPr>
          <a:xfrm>
            <a:off x="2114092" y="17841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A58AF97-1CD4-BCD2-B4D7-A65953D5F90E}"/>
                  </a:ext>
                </a:extLst>
              </p14:cNvPr>
              <p14:cNvContentPartPr/>
              <p14:nvPr/>
            </p14:nvContentPartPr>
            <p14:xfrm>
              <a:off x="2394721" y="2228750"/>
              <a:ext cx="583200" cy="942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A58AF97-1CD4-BCD2-B4D7-A65953D5F90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76721" y="2210750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807E1D0E-75BD-BF34-4EE5-E87987340C50}"/>
              </a:ext>
            </a:extLst>
          </p:cNvPr>
          <p:cNvSpPr txBox="1"/>
          <p:nvPr/>
        </p:nvSpPr>
        <p:spPr>
          <a:xfrm>
            <a:off x="9131815" y="177625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0620627-04AA-4FD2-B88B-0A05C3B70503}"/>
                  </a:ext>
                </a:extLst>
              </p14:cNvPr>
              <p14:cNvContentPartPr/>
              <p14:nvPr/>
            </p14:nvContentPartPr>
            <p14:xfrm>
              <a:off x="9412444" y="2220807"/>
              <a:ext cx="583200" cy="942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0620627-04AA-4FD2-B88B-0A05C3B7050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94444" y="2202807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58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1905000" y="-2583"/>
            <a:ext cx="1070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Doubly</a:t>
            </a:r>
            <a:r>
              <a:rPr lang="en-US" sz="2400" dirty="0"/>
              <a:t> </a:t>
            </a:r>
            <a:r>
              <a:rPr lang="en-US" sz="2400" b="1" dirty="0"/>
              <a:t>Linked List </a:t>
            </a:r>
            <a:r>
              <a:rPr lang="en-US" sz="2400" dirty="0"/>
              <a:t>keeps track of the </a:t>
            </a:r>
            <a:r>
              <a:rPr lang="en-US" sz="2400" u="sng" dirty="0"/>
              <a:t>next</a:t>
            </a:r>
            <a:r>
              <a:rPr lang="en-US" sz="2400" dirty="0"/>
              <a:t> node and the </a:t>
            </a:r>
            <a:r>
              <a:rPr lang="en-US" sz="2400" u="sng" dirty="0"/>
              <a:t>previous</a:t>
            </a:r>
            <a:r>
              <a:rPr lang="en-US" sz="2400" dirty="0"/>
              <a:t> node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8A8BD-59BB-A1BE-6E38-1E93C8A397C6}"/>
              </a:ext>
            </a:extLst>
          </p:cNvPr>
          <p:cNvSpPr txBox="1"/>
          <p:nvPr/>
        </p:nvSpPr>
        <p:spPr>
          <a:xfrm>
            <a:off x="76200" y="1676400"/>
            <a:ext cx="5508239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Doubly Linked List Methods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insert(</a:t>
            </a:r>
            <a:r>
              <a:rPr lang="en-US" sz="2400" dirty="0" err="1"/>
              <a:t>newNode</a:t>
            </a:r>
            <a:r>
              <a:rPr lang="en-US" sz="2400" dirty="0"/>
              <a:t>, N) – </a:t>
            </a:r>
            <a:r>
              <a:rPr lang="en-US" sz="1400" dirty="0"/>
              <a:t>Insert new node at spot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remove(name) – </a:t>
            </a:r>
            <a:r>
              <a:rPr lang="en-US" sz="1400" dirty="0"/>
              <a:t>Remove node by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remove(N) – </a:t>
            </a:r>
            <a:r>
              <a:rPr lang="en-US" sz="1400" dirty="0"/>
              <a:t>Remove node by Spot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printReverse</a:t>
            </a:r>
            <a:r>
              <a:rPr lang="en-US" sz="2400" dirty="0"/>
              <a:t>() – </a:t>
            </a:r>
            <a:r>
              <a:rPr lang="en-US" sz="1400" dirty="0"/>
              <a:t>Prints LL in reverse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7AC68F-B766-A98F-2C8F-D590C7E8A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00455"/>
            <a:ext cx="5605536" cy="188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4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913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</a:t>
            </a:r>
            <a:r>
              <a:rPr lang="en-US" dirty="0" err="1"/>
              <a:t>BufferedReader</a:t>
            </a:r>
            <a:r>
              <a:rPr lang="en-US" dirty="0"/>
              <a:t>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</p:spTree>
    <p:extLst>
      <p:ext uri="{BB962C8B-B14F-4D97-AF65-F5344CB8AC3E}">
        <p14:creationId xmlns:p14="http://schemas.microsoft.com/office/powerpoint/2010/main" val="3133976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913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</a:t>
            </a:r>
            <a:r>
              <a:rPr lang="en-US" dirty="0" err="1"/>
              <a:t>BufferedReader</a:t>
            </a:r>
            <a:r>
              <a:rPr lang="en-US" dirty="0"/>
              <a:t>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0B77A62-4231-EE39-4C6C-1AEA08644536}"/>
              </a:ext>
            </a:extLst>
          </p:cNvPr>
          <p:cNvSpPr/>
          <p:nvPr/>
        </p:nvSpPr>
        <p:spPr>
          <a:xfrm>
            <a:off x="3505200" y="3962400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FBBCED-D562-6903-ED07-7EF8FE2C7895}"/>
              </a:ext>
            </a:extLst>
          </p:cNvPr>
          <p:cNvSpPr/>
          <p:nvPr/>
        </p:nvSpPr>
        <p:spPr>
          <a:xfrm>
            <a:off x="5177517" y="4654309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7F14E7-4006-045B-EAA3-977E595BE299}"/>
              </a:ext>
            </a:extLst>
          </p:cNvPr>
          <p:cNvSpPr/>
          <p:nvPr/>
        </p:nvSpPr>
        <p:spPr>
          <a:xfrm>
            <a:off x="5177517" y="309062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E75EB3-0B33-BF14-A306-214B4CFBE139}"/>
              </a:ext>
            </a:extLst>
          </p:cNvPr>
          <p:cNvSpPr/>
          <p:nvPr/>
        </p:nvSpPr>
        <p:spPr>
          <a:xfrm>
            <a:off x="7239000" y="2100504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F4B93C-D6C4-FF8F-F462-494318E725C6}"/>
              </a:ext>
            </a:extLst>
          </p:cNvPr>
          <p:cNvSpPr/>
          <p:nvPr/>
        </p:nvSpPr>
        <p:spPr>
          <a:xfrm>
            <a:off x="9420932" y="28912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19C36-84A3-CB69-EFF3-FB38125007EB}"/>
              </a:ext>
            </a:extLst>
          </p:cNvPr>
          <p:cNvSpPr/>
          <p:nvPr/>
        </p:nvSpPr>
        <p:spPr>
          <a:xfrm>
            <a:off x="9372600" y="4609454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A7EBD14-6E8B-EB56-7F07-382F696A4777}"/>
                  </a:ext>
                </a:extLst>
              </p14:cNvPr>
              <p14:cNvContentPartPr/>
              <p14:nvPr/>
            </p14:nvContentPartPr>
            <p14:xfrm>
              <a:off x="6028993" y="3987988"/>
              <a:ext cx="175680" cy="580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A7EBD14-6E8B-EB56-7F07-382F696A47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0353" y="3978988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32B1AB-3994-169D-F35A-FFDF4B1A90A3}"/>
                  </a:ext>
                </a:extLst>
              </p14:cNvPr>
              <p14:cNvContentPartPr/>
              <p14:nvPr/>
            </p14:nvContentPartPr>
            <p14:xfrm>
              <a:off x="5512753" y="3986548"/>
              <a:ext cx="262800" cy="545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32B1AB-3994-169D-F35A-FFDF4B1A90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04113" y="3977908"/>
                <a:ext cx="28044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7622B01-7990-5E8E-2AB9-C492F2435156}"/>
                  </a:ext>
                </a:extLst>
              </p14:cNvPr>
              <p14:cNvContentPartPr/>
              <p14:nvPr/>
            </p14:nvContentPartPr>
            <p14:xfrm>
              <a:off x="5718313" y="2250988"/>
              <a:ext cx="1303920" cy="705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7622B01-7990-5E8E-2AB9-C492F24351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09673" y="2241988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B2D3AF2-D426-0D97-2605-AB35160D146F}"/>
                  </a:ext>
                </a:extLst>
              </p14:cNvPr>
              <p14:cNvContentPartPr/>
              <p14:nvPr/>
            </p14:nvContentPartPr>
            <p14:xfrm>
              <a:off x="6420673" y="2634388"/>
              <a:ext cx="658080" cy="360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B2D3AF2-D426-0D97-2605-AB35160D14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12033" y="2625748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41CCD55-6E65-67D2-B5C0-72412537B192}"/>
                  </a:ext>
                </a:extLst>
              </p14:cNvPr>
              <p14:cNvContentPartPr/>
              <p14:nvPr/>
            </p14:nvContentPartPr>
            <p14:xfrm>
              <a:off x="8759953" y="2331988"/>
              <a:ext cx="1113120" cy="374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41CCD55-6E65-67D2-B5C0-72412537B1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51313" y="2322988"/>
                <a:ext cx="113076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E6CF366-8C07-6BDF-E645-82F868BA2154}"/>
                  </a:ext>
                </a:extLst>
              </p14:cNvPr>
              <p14:cNvContentPartPr/>
              <p14:nvPr/>
            </p14:nvContentPartPr>
            <p14:xfrm>
              <a:off x="9632233" y="2711788"/>
              <a:ext cx="228600" cy="28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E6CF366-8C07-6BDF-E645-82F868BA215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23233" y="2703148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1D0ED40-9005-9E91-07AA-2342F3EB5691}"/>
                  </a:ext>
                </a:extLst>
              </p14:cNvPr>
              <p14:cNvContentPartPr/>
              <p14:nvPr/>
            </p14:nvContentPartPr>
            <p14:xfrm>
              <a:off x="8768593" y="2456188"/>
              <a:ext cx="755280" cy="333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1D0ED40-9005-9E91-07AA-2342F3EB569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59593" y="2447548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B2C182-C4EE-2774-44C7-1E1C179A1F13}"/>
                  </a:ext>
                </a:extLst>
              </p14:cNvPr>
              <p14:cNvContentPartPr/>
              <p14:nvPr/>
            </p14:nvContentPartPr>
            <p14:xfrm>
              <a:off x="10119673" y="3800428"/>
              <a:ext cx="267840" cy="649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B2C182-C4EE-2774-44C7-1E1C179A1F1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10673" y="3791788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52B33F3-F195-37D9-AC08-0199D7C7B085}"/>
                  </a:ext>
                </a:extLst>
              </p14:cNvPr>
              <p14:cNvContentPartPr/>
              <p14:nvPr/>
            </p14:nvContentPartPr>
            <p14:xfrm>
              <a:off x="9735553" y="3827428"/>
              <a:ext cx="183960" cy="574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52B33F3-F195-37D9-AC08-0199D7C7B08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726553" y="3818428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09AF0F0-B11A-8548-486F-5CB48DE7DFA5}"/>
              </a:ext>
            </a:extLst>
          </p:cNvPr>
          <p:cNvSpPr txBox="1"/>
          <p:nvPr/>
        </p:nvSpPr>
        <p:spPr>
          <a:xfrm>
            <a:off x="3830595" y="505437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20B47E1-52E4-CD86-ED50-256957264739}"/>
                  </a:ext>
                </a:extLst>
              </p14:cNvPr>
              <p14:cNvContentPartPr/>
              <p14:nvPr/>
            </p14:nvContentPartPr>
            <p14:xfrm>
              <a:off x="4532833" y="5125948"/>
              <a:ext cx="503640" cy="236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20B47E1-52E4-CD86-ED50-25695726473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24193" y="5117308"/>
                <a:ext cx="521280" cy="2541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36B72DF-FB7D-ACA0-6A2D-68A97C32CFF6}"/>
              </a:ext>
            </a:extLst>
          </p:cNvPr>
          <p:cNvSpPr txBox="1"/>
          <p:nvPr/>
        </p:nvSpPr>
        <p:spPr>
          <a:xfrm>
            <a:off x="6901723" y="1024480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(We can also do it with the Scanner)</a:t>
            </a:r>
          </a:p>
        </p:txBody>
      </p:sp>
    </p:spTree>
    <p:extLst>
      <p:ext uri="{BB962C8B-B14F-4D97-AF65-F5344CB8AC3E}">
        <p14:creationId xmlns:p14="http://schemas.microsoft.com/office/powerpoint/2010/main" val="136849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Announcements</a:t>
            </a:r>
          </a:p>
        </p:txBody>
      </p:sp>
      <p:pic>
        <p:nvPicPr>
          <p:cNvPr id="1026" name="Picture 2" descr="Best Memes on Linked List Data Structure | ProgrammerCave">
            <a:extLst>
              <a:ext uri="{FF2B5EF4-FFF2-40B4-BE49-F238E27FC236}">
                <a16:creationId xmlns:a16="http://schemas.microsoft.com/office/drawing/2014/main" id="{E9F60A4B-7034-D118-311D-38D5220BD4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540" b="16688"/>
          <a:stretch/>
        </p:blipFill>
        <p:spPr bwMode="auto">
          <a:xfrm>
            <a:off x="7924800" y="243687"/>
            <a:ext cx="3276600" cy="277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ing the Linked List Data Structure in Python | Engineering Education  (EngEd) Program | Section">
            <a:extLst>
              <a:ext uri="{FF2B5EF4-FFF2-40B4-BE49-F238E27FC236}">
                <a16:creationId xmlns:a16="http://schemas.microsoft.com/office/drawing/2014/main" id="{D156B55C-A722-F773-50F6-3A8734C75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00400"/>
            <a:ext cx="4341197" cy="317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7BA27D-AA1D-5B6D-10A0-EFBD4A4CF80D}"/>
              </a:ext>
            </a:extLst>
          </p:cNvPr>
          <p:cNvSpPr txBox="1"/>
          <p:nvPr/>
        </p:nvSpPr>
        <p:spPr>
          <a:xfrm>
            <a:off x="381000" y="1189781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Lab 5</a:t>
            </a:r>
            <a:r>
              <a:rPr lang="en-US" sz="2400" dirty="0"/>
              <a:t> due Thursday @ 11:59 PM (Singly Linked Lists)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3FA56-2E38-7C95-9FDD-FA45DFFEA9BA}"/>
              </a:ext>
            </a:extLst>
          </p:cNvPr>
          <p:cNvSpPr txBox="1"/>
          <p:nvPr/>
        </p:nvSpPr>
        <p:spPr>
          <a:xfrm>
            <a:off x="381000" y="2858815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Program 2 </a:t>
            </a:r>
            <a:r>
              <a:rPr lang="en-US" sz="2400" dirty="0"/>
              <a:t>(Circular Linked Lists)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will try to talk about it on Friday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7A8DBD-6B09-3D4E-45A0-19848B219CFB}"/>
              </a:ext>
            </a:extLst>
          </p:cNvPr>
          <p:cNvSpPr txBox="1"/>
          <p:nvPr/>
        </p:nvSpPr>
        <p:spPr>
          <a:xfrm>
            <a:off x="396441" y="4897182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Next week we are covering some important stuff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sym typeface="Wingdings" panose="05000000000000000000" pitchFamily="2" charset="2"/>
              </a:rPr>
              <a:t>(Not a good week to ignore the class)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100659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913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</a:t>
            </a:r>
            <a:r>
              <a:rPr lang="en-US" dirty="0" err="1"/>
              <a:t>BufferedReader</a:t>
            </a:r>
            <a:r>
              <a:rPr lang="en-US" dirty="0"/>
              <a:t>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31359" y="240613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Iterate through each line of the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9B0A2D-C488-9842-B894-3EDAF84D1CE2}"/>
              </a:ext>
            </a:extLst>
          </p:cNvPr>
          <p:cNvSpPr txBox="1"/>
          <p:nvPr/>
        </p:nvSpPr>
        <p:spPr>
          <a:xfrm>
            <a:off x="3684474" y="2992849"/>
            <a:ext cx="84160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u="sng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04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913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</a:t>
            </a:r>
            <a:r>
              <a:rPr lang="en-US" dirty="0" err="1"/>
              <a:t>BufferedReader</a:t>
            </a:r>
            <a:r>
              <a:rPr lang="en-US" dirty="0"/>
              <a:t>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31359" y="240613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Iterate through each line of the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9B0A2D-C488-9842-B894-3EDAF84D1CE2}"/>
              </a:ext>
            </a:extLst>
          </p:cNvPr>
          <p:cNvSpPr txBox="1"/>
          <p:nvPr/>
        </p:nvSpPr>
        <p:spPr>
          <a:xfrm>
            <a:off x="3684474" y="2992849"/>
            <a:ext cx="84160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u="sng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22A23B-6813-5334-0341-1BBD3BCCDF46}"/>
                  </a:ext>
                </a:extLst>
              </p14:cNvPr>
              <p14:cNvContentPartPr/>
              <p14:nvPr/>
            </p14:nvContentPartPr>
            <p14:xfrm>
              <a:off x="3781153" y="3700043"/>
              <a:ext cx="4486680" cy="50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22A23B-6813-5334-0341-1BBD3BCCDF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7153" y="3592804"/>
                <a:ext cx="4594320" cy="264881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570A83F-E965-1E59-74C6-78DDD83CDA7E}"/>
              </a:ext>
            </a:extLst>
          </p:cNvPr>
          <p:cNvSpPr txBox="1"/>
          <p:nvPr/>
        </p:nvSpPr>
        <p:spPr>
          <a:xfrm>
            <a:off x="3581400" y="5024174"/>
            <a:ext cx="8127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“Iterate through each line in the file until we reach the end”</a:t>
            </a:r>
          </a:p>
        </p:txBody>
      </p:sp>
    </p:spTree>
    <p:extLst>
      <p:ext uri="{BB962C8B-B14F-4D97-AF65-F5344CB8AC3E}">
        <p14:creationId xmlns:p14="http://schemas.microsoft.com/office/powerpoint/2010/main" val="2081069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913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</a:t>
            </a:r>
            <a:r>
              <a:rPr lang="en-US" dirty="0" err="1"/>
              <a:t>BufferedReader</a:t>
            </a:r>
            <a:r>
              <a:rPr lang="en-US" dirty="0"/>
              <a:t>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31359" y="2406134"/>
            <a:ext cx="4019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Iterate through each line of the file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Parse each line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.split()</a:t>
            </a:r>
            <a:r>
              <a:rPr lang="en-US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AF6A4-68A8-D14B-219C-4BB8D21B27F6}"/>
              </a:ext>
            </a:extLst>
          </p:cNvPr>
          <p:cNvSpPr txBox="1"/>
          <p:nvPr/>
        </p:nvSpPr>
        <p:spPr>
          <a:xfrm>
            <a:off x="3733800" y="3528537"/>
            <a:ext cx="65453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190B22-FA4A-BE77-E7AD-B15BA3B6F65E}"/>
              </a:ext>
            </a:extLst>
          </p:cNvPr>
          <p:cNvSpPr txBox="1"/>
          <p:nvPr/>
        </p:nvSpPr>
        <p:spPr>
          <a:xfrm>
            <a:off x="3657600" y="5410200"/>
            <a:ext cx="3167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“LAX,Los Angeles”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4887282A-AC53-9F9D-6FAE-5C0CD5B6B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026236"/>
              </p:ext>
            </p:extLst>
          </p:nvPr>
        </p:nvGraphicFramePr>
        <p:xfrm>
          <a:off x="7391400" y="5410200"/>
          <a:ext cx="299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9619342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75570518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Los Angeles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6115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A389BF8-53B3-FC96-87D4-1FE73A42F485}"/>
              </a:ext>
            </a:extLst>
          </p:cNvPr>
          <p:cNvSpPr txBox="1"/>
          <p:nvPr/>
        </p:nvSpPr>
        <p:spPr>
          <a:xfrm>
            <a:off x="6533473" y="540404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vals</a:t>
            </a:r>
            <a:r>
              <a:rPr lang="en-US" dirty="0"/>
              <a:t> =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E2236B-A130-51B9-D405-DC3F7E0231D6}"/>
              </a:ext>
            </a:extLst>
          </p:cNvPr>
          <p:cNvSpPr txBox="1"/>
          <p:nvPr/>
        </p:nvSpPr>
        <p:spPr>
          <a:xfrm>
            <a:off x="7993955" y="50282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F117E1-2D2C-6671-2B2A-815ACEF1E9FC}"/>
              </a:ext>
            </a:extLst>
          </p:cNvPr>
          <p:cNvSpPr txBox="1"/>
          <p:nvPr/>
        </p:nvSpPr>
        <p:spPr>
          <a:xfrm>
            <a:off x="9525000" y="5008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25A0C3-3B55-FF3B-F844-05B80B5F5502}"/>
              </a:ext>
            </a:extLst>
          </p:cNvPr>
          <p:cNvSpPr txBox="1"/>
          <p:nvPr/>
        </p:nvSpPr>
        <p:spPr>
          <a:xfrm>
            <a:off x="685800" y="5930866"/>
            <a:ext cx="1049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.split(“,”) </a:t>
            </a:r>
            <a:r>
              <a:rPr lang="en-US" dirty="0"/>
              <a:t>will “split” the string everything it sees a comma, returns an array of the </a:t>
            </a:r>
            <a:r>
              <a:rPr lang="en-US" dirty="0" err="1"/>
              <a:t>splitted</a:t>
            </a:r>
            <a:r>
              <a:rPr lang="en-US" dirty="0"/>
              <a:t> string</a:t>
            </a:r>
          </a:p>
        </p:txBody>
      </p:sp>
    </p:spTree>
    <p:extLst>
      <p:ext uri="{BB962C8B-B14F-4D97-AF65-F5344CB8AC3E}">
        <p14:creationId xmlns:p14="http://schemas.microsoft.com/office/powerpoint/2010/main" val="1539802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913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</a:t>
            </a:r>
            <a:r>
              <a:rPr lang="en-US" dirty="0" err="1"/>
              <a:t>BufferedReader</a:t>
            </a:r>
            <a:r>
              <a:rPr lang="en-US" dirty="0"/>
              <a:t>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31359" y="2406134"/>
            <a:ext cx="4019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Iterate through each line of the file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Parse each line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.split()</a:t>
            </a:r>
            <a:r>
              <a:rPr lang="en-US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AF6A4-68A8-D14B-219C-4BB8D21B27F6}"/>
              </a:ext>
            </a:extLst>
          </p:cNvPr>
          <p:cNvSpPr txBox="1"/>
          <p:nvPr/>
        </p:nvSpPr>
        <p:spPr>
          <a:xfrm>
            <a:off x="3733800" y="3528537"/>
            <a:ext cx="65453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190B22-FA4A-BE77-E7AD-B15BA3B6F65E}"/>
              </a:ext>
            </a:extLst>
          </p:cNvPr>
          <p:cNvSpPr txBox="1"/>
          <p:nvPr/>
        </p:nvSpPr>
        <p:spPr>
          <a:xfrm>
            <a:off x="3657600" y="5404045"/>
            <a:ext cx="3167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“LAX,Los Angeles”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4887282A-AC53-9F9D-6FAE-5C0CD5B6BA0B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5410200"/>
          <a:ext cx="299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9619342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75570518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Los Angeles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6115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A389BF8-53B3-FC96-87D4-1FE73A42F485}"/>
              </a:ext>
            </a:extLst>
          </p:cNvPr>
          <p:cNvSpPr txBox="1"/>
          <p:nvPr/>
        </p:nvSpPr>
        <p:spPr>
          <a:xfrm>
            <a:off x="6533473" y="540404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vals</a:t>
            </a:r>
            <a:r>
              <a:rPr lang="en-US" dirty="0"/>
              <a:t> =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E2236B-A130-51B9-D405-DC3F7E0231D6}"/>
              </a:ext>
            </a:extLst>
          </p:cNvPr>
          <p:cNvSpPr txBox="1"/>
          <p:nvPr/>
        </p:nvSpPr>
        <p:spPr>
          <a:xfrm>
            <a:off x="7993955" y="50282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F117E1-2D2C-6671-2B2A-815ACEF1E9FC}"/>
              </a:ext>
            </a:extLst>
          </p:cNvPr>
          <p:cNvSpPr txBox="1"/>
          <p:nvPr/>
        </p:nvSpPr>
        <p:spPr>
          <a:xfrm>
            <a:off x="9525000" y="5008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E3B49-8C6F-EB44-45D5-427859630926}"/>
              </a:ext>
            </a:extLst>
          </p:cNvPr>
          <p:cNvSpPr txBox="1"/>
          <p:nvPr/>
        </p:nvSpPr>
        <p:spPr>
          <a:xfrm>
            <a:off x="3657600" y="6076922"/>
            <a:ext cx="261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“SEA,Seattle”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graphicFrame>
        <p:nvGraphicFramePr>
          <p:cNvPr id="7" name="Table 34">
            <a:extLst>
              <a:ext uri="{FF2B5EF4-FFF2-40B4-BE49-F238E27FC236}">
                <a16:creationId xmlns:a16="http://schemas.microsoft.com/office/drawing/2014/main" id="{38D9592C-DFD0-E8E9-D177-158C5A571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90625"/>
              </p:ext>
            </p:extLst>
          </p:nvPr>
        </p:nvGraphicFramePr>
        <p:xfrm>
          <a:off x="7391400" y="6083077"/>
          <a:ext cx="299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9619342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75570518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611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A9F515-45FE-F039-E295-D155C3ECFF22}"/>
              </a:ext>
            </a:extLst>
          </p:cNvPr>
          <p:cNvSpPr txBox="1"/>
          <p:nvPr/>
        </p:nvSpPr>
        <p:spPr>
          <a:xfrm>
            <a:off x="6533473" y="607692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vals</a:t>
            </a:r>
            <a:r>
              <a:rPr lang="en-US" dirty="0"/>
              <a:t> =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BA193-824B-73B9-6954-57F67A6FE07A}"/>
              </a:ext>
            </a:extLst>
          </p:cNvPr>
          <p:cNvSpPr txBox="1"/>
          <p:nvPr/>
        </p:nvSpPr>
        <p:spPr>
          <a:xfrm>
            <a:off x="7993955" y="57885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3201D-3526-4FDF-A3A8-09D20DC0C796}"/>
              </a:ext>
            </a:extLst>
          </p:cNvPr>
          <p:cNvSpPr txBox="1"/>
          <p:nvPr/>
        </p:nvSpPr>
        <p:spPr>
          <a:xfrm>
            <a:off x="9525000" y="57636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2047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913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</a:t>
            </a:r>
            <a:r>
              <a:rPr lang="en-US" dirty="0" err="1"/>
              <a:t>BufferedReader</a:t>
            </a:r>
            <a:r>
              <a:rPr lang="en-US" dirty="0"/>
              <a:t>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14800" y="2002661"/>
            <a:ext cx="5224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Iterate through each line of the file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Parse each line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.split()</a:t>
            </a:r>
          </a:p>
          <a:p>
            <a:pPr marL="342900" indent="-342900"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dirty="0"/>
              <a:t>Create Node object using information from file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079929" y="3697754"/>
            <a:ext cx="61218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DE08C1E-9F9B-2831-33CB-3CF0AB20E9ED}"/>
              </a:ext>
            </a:extLst>
          </p:cNvPr>
          <p:cNvSpPr/>
          <p:nvPr/>
        </p:nvSpPr>
        <p:spPr>
          <a:xfrm>
            <a:off x="3775129" y="368742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FF7AED-B100-C702-CB1E-7E3C594FF2EA}"/>
              </a:ext>
            </a:extLst>
          </p:cNvPr>
          <p:cNvSpPr/>
          <p:nvPr/>
        </p:nvSpPr>
        <p:spPr>
          <a:xfrm>
            <a:off x="4648200" y="404077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7109F9-2865-D221-0213-AE03A1F1A826}"/>
              </a:ext>
            </a:extLst>
          </p:cNvPr>
          <p:cNvSpPr/>
          <p:nvPr/>
        </p:nvSpPr>
        <p:spPr>
          <a:xfrm>
            <a:off x="4321444" y="494438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E4AE5AC-C561-2ADE-1F9D-DE797A8BD0FD}"/>
                  </a:ext>
                </a:extLst>
              </p14:cNvPr>
              <p14:cNvContentPartPr/>
              <p14:nvPr/>
            </p14:nvContentPartPr>
            <p14:xfrm>
              <a:off x="4763593" y="4586308"/>
              <a:ext cx="277560" cy="1020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E4AE5AC-C561-2ADE-1F9D-DE797A8BD0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4593" y="4577308"/>
                <a:ext cx="295200" cy="10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705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913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</a:t>
            </a:r>
            <a:r>
              <a:rPr lang="en-US" dirty="0" err="1"/>
              <a:t>BufferedReader</a:t>
            </a:r>
            <a:r>
              <a:rPr lang="en-US" dirty="0"/>
              <a:t>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14800" y="2002661"/>
            <a:ext cx="52245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Iterate through each line of the file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Parse each line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.split()</a:t>
            </a:r>
          </a:p>
          <a:p>
            <a:pPr marL="342900" indent="-342900"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dirty="0"/>
              <a:t>Create Node object using information from file</a:t>
            </a:r>
          </a:p>
          <a:p>
            <a:pPr marL="342900" indent="-342900">
              <a:buAutoNum type="arabicPeriod"/>
            </a:pPr>
            <a:r>
              <a:rPr lang="en-US" dirty="0"/>
              <a:t>Insert new node at the end of the linked list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079929" y="3697754"/>
            <a:ext cx="61218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DE08C1E-9F9B-2831-33CB-3CF0AB20E9ED}"/>
              </a:ext>
            </a:extLst>
          </p:cNvPr>
          <p:cNvSpPr/>
          <p:nvPr/>
        </p:nvSpPr>
        <p:spPr>
          <a:xfrm>
            <a:off x="3775129" y="368742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FF7AED-B100-C702-CB1E-7E3C594FF2EA}"/>
              </a:ext>
            </a:extLst>
          </p:cNvPr>
          <p:cNvSpPr/>
          <p:nvPr/>
        </p:nvSpPr>
        <p:spPr>
          <a:xfrm>
            <a:off x="4648200" y="404077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7109F9-2865-D221-0213-AE03A1F1A826}"/>
              </a:ext>
            </a:extLst>
          </p:cNvPr>
          <p:cNvSpPr/>
          <p:nvPr/>
        </p:nvSpPr>
        <p:spPr>
          <a:xfrm>
            <a:off x="4321444" y="494438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E4AE5AC-C561-2ADE-1F9D-DE797A8BD0FD}"/>
                  </a:ext>
                </a:extLst>
              </p14:cNvPr>
              <p14:cNvContentPartPr/>
              <p14:nvPr/>
            </p14:nvContentPartPr>
            <p14:xfrm>
              <a:off x="4763593" y="4586308"/>
              <a:ext cx="277560" cy="1020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E4AE5AC-C561-2ADE-1F9D-DE797A8BD0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4593" y="4577308"/>
                <a:ext cx="295200" cy="1038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0F60C8FD-CFE5-FE94-7DD4-42C5E9DD0469}"/>
              </a:ext>
            </a:extLst>
          </p:cNvPr>
          <p:cNvSpPr/>
          <p:nvPr/>
        </p:nvSpPr>
        <p:spPr>
          <a:xfrm>
            <a:off x="4648200" y="566541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00865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304800" y="32004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242168" y="29329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191000" y="152400"/>
            <a:ext cx="61218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825A6E-1AA8-3B46-4D95-98A951AF6642}"/>
              </a:ext>
            </a:extLst>
          </p:cNvPr>
          <p:cNvSpPr/>
          <p:nvPr/>
        </p:nvSpPr>
        <p:spPr>
          <a:xfrm>
            <a:off x="3563319" y="152400"/>
            <a:ext cx="6096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155132-94B0-DF3E-6203-FD0E3D03D4AE}"/>
              </a:ext>
            </a:extLst>
          </p:cNvPr>
          <p:cNvSpPr/>
          <p:nvPr/>
        </p:nvSpPr>
        <p:spPr>
          <a:xfrm rot="10800000">
            <a:off x="3200400" y="3429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304800" y="32004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242168" y="29329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191000" y="152400"/>
            <a:ext cx="61218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825A6E-1AA8-3B46-4D95-98A951AF6642}"/>
              </a:ext>
            </a:extLst>
          </p:cNvPr>
          <p:cNvSpPr/>
          <p:nvPr/>
        </p:nvSpPr>
        <p:spPr>
          <a:xfrm>
            <a:off x="4419600" y="445532"/>
            <a:ext cx="6096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155132-94B0-DF3E-6203-FD0E3D03D4AE}"/>
              </a:ext>
            </a:extLst>
          </p:cNvPr>
          <p:cNvSpPr/>
          <p:nvPr/>
        </p:nvSpPr>
        <p:spPr>
          <a:xfrm rot="10800000">
            <a:off x="3200400" y="3429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1FA93-D408-5229-96BE-377CE5A75294}"/>
              </a:ext>
            </a:extLst>
          </p:cNvPr>
          <p:cNvSpPr txBox="1"/>
          <p:nvPr/>
        </p:nvSpPr>
        <p:spPr>
          <a:xfrm>
            <a:off x="5049228" y="3078914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sz="2400" dirty="0"/>
              <a:t> =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”LAX,Los Angeles”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3553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304800" y="32004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242168" y="29329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191000" y="152400"/>
            <a:ext cx="61218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825A6E-1AA8-3B46-4D95-98A951AF6642}"/>
              </a:ext>
            </a:extLst>
          </p:cNvPr>
          <p:cNvSpPr/>
          <p:nvPr/>
        </p:nvSpPr>
        <p:spPr>
          <a:xfrm>
            <a:off x="4419600" y="445532"/>
            <a:ext cx="6096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155132-94B0-DF3E-6203-FD0E3D03D4AE}"/>
              </a:ext>
            </a:extLst>
          </p:cNvPr>
          <p:cNvSpPr/>
          <p:nvPr/>
        </p:nvSpPr>
        <p:spPr>
          <a:xfrm rot="10800000">
            <a:off x="3200400" y="3429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1FA93-D408-5229-96BE-377CE5A75294}"/>
              </a:ext>
            </a:extLst>
          </p:cNvPr>
          <p:cNvSpPr txBox="1"/>
          <p:nvPr/>
        </p:nvSpPr>
        <p:spPr>
          <a:xfrm>
            <a:off x="5049228" y="3078914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sz="2400" dirty="0"/>
              <a:t> =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”LAX,Los Angeles”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34354B-1971-87AE-200E-7DFD3A7BCB03}"/>
                  </a:ext>
                </a:extLst>
              </p14:cNvPr>
              <p14:cNvContentPartPr/>
              <p14:nvPr/>
            </p14:nvContentPartPr>
            <p14:xfrm>
              <a:off x="7024033" y="3033628"/>
              <a:ext cx="24120" cy="572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34354B-1971-87AE-200E-7DFD3A7BCB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6393" y="3015628"/>
                <a:ext cx="59760" cy="6084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B67198F-D01B-0A58-9709-1692A134ECE1}"/>
              </a:ext>
            </a:extLst>
          </p:cNvPr>
          <p:cNvSpPr txBox="1"/>
          <p:nvPr/>
        </p:nvSpPr>
        <p:spPr>
          <a:xfrm>
            <a:off x="5081940" y="3733801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 = </a:t>
            </a:r>
          </a:p>
        </p:txBody>
      </p:sp>
      <p:graphicFrame>
        <p:nvGraphicFramePr>
          <p:cNvPr id="13" name="Table 34">
            <a:extLst>
              <a:ext uri="{FF2B5EF4-FFF2-40B4-BE49-F238E27FC236}">
                <a16:creationId xmlns:a16="http://schemas.microsoft.com/office/drawing/2014/main" id="{74A867EE-D86A-E435-5366-9A39AF158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154197"/>
              </p:ext>
            </p:extLst>
          </p:nvPr>
        </p:nvGraphicFramePr>
        <p:xfrm>
          <a:off x="7061200" y="3810327"/>
          <a:ext cx="299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9619342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75570518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Los Angeles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6115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F8C2BDF-6F67-31EC-F016-128A7C57D693}"/>
              </a:ext>
            </a:extLst>
          </p:cNvPr>
          <p:cNvSpPr txBox="1"/>
          <p:nvPr/>
        </p:nvSpPr>
        <p:spPr>
          <a:xfrm>
            <a:off x="7663755" y="3428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B5258-DDDE-58F9-2DB2-CACB89C3EAEE}"/>
              </a:ext>
            </a:extLst>
          </p:cNvPr>
          <p:cNvSpPr txBox="1"/>
          <p:nvPr/>
        </p:nvSpPr>
        <p:spPr>
          <a:xfrm>
            <a:off x="9194800" y="34088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17528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304800" y="32004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242168" y="29329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191000" y="152400"/>
            <a:ext cx="61218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825A6E-1AA8-3B46-4D95-98A951AF6642}"/>
              </a:ext>
            </a:extLst>
          </p:cNvPr>
          <p:cNvSpPr/>
          <p:nvPr/>
        </p:nvSpPr>
        <p:spPr>
          <a:xfrm>
            <a:off x="4343400" y="1202561"/>
            <a:ext cx="6096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155132-94B0-DF3E-6203-FD0E3D03D4AE}"/>
              </a:ext>
            </a:extLst>
          </p:cNvPr>
          <p:cNvSpPr/>
          <p:nvPr/>
        </p:nvSpPr>
        <p:spPr>
          <a:xfrm rot="10800000">
            <a:off x="3200400" y="3429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1FA93-D408-5229-96BE-377CE5A75294}"/>
              </a:ext>
            </a:extLst>
          </p:cNvPr>
          <p:cNvSpPr txBox="1"/>
          <p:nvPr/>
        </p:nvSpPr>
        <p:spPr>
          <a:xfrm>
            <a:off x="5049228" y="3078914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sz="2400" dirty="0"/>
              <a:t> =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”LAX,Los Angeles”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34354B-1971-87AE-200E-7DFD3A7BCB03}"/>
                  </a:ext>
                </a:extLst>
              </p14:cNvPr>
              <p14:cNvContentPartPr/>
              <p14:nvPr/>
            </p14:nvContentPartPr>
            <p14:xfrm>
              <a:off x="7024033" y="3033628"/>
              <a:ext cx="24120" cy="572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34354B-1971-87AE-200E-7DFD3A7BCB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5760" y="3015639"/>
                <a:ext cx="60300" cy="60837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B67198F-D01B-0A58-9709-1692A134ECE1}"/>
              </a:ext>
            </a:extLst>
          </p:cNvPr>
          <p:cNvSpPr txBox="1"/>
          <p:nvPr/>
        </p:nvSpPr>
        <p:spPr>
          <a:xfrm>
            <a:off x="5081940" y="3733801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 = </a:t>
            </a:r>
          </a:p>
        </p:txBody>
      </p:sp>
      <p:graphicFrame>
        <p:nvGraphicFramePr>
          <p:cNvPr id="13" name="Table 34">
            <a:extLst>
              <a:ext uri="{FF2B5EF4-FFF2-40B4-BE49-F238E27FC236}">
                <a16:creationId xmlns:a16="http://schemas.microsoft.com/office/drawing/2014/main" id="{74A867EE-D86A-E435-5366-9A39AF158C88}"/>
              </a:ext>
            </a:extLst>
          </p:cNvPr>
          <p:cNvGraphicFramePr>
            <a:graphicFrameLocks noGrp="1"/>
          </p:cNvGraphicFramePr>
          <p:nvPr/>
        </p:nvGraphicFramePr>
        <p:xfrm>
          <a:off x="7061200" y="3810327"/>
          <a:ext cx="299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9619342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75570518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Los Angeles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6115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F8C2BDF-6F67-31EC-F016-128A7C57D693}"/>
              </a:ext>
            </a:extLst>
          </p:cNvPr>
          <p:cNvSpPr txBox="1"/>
          <p:nvPr/>
        </p:nvSpPr>
        <p:spPr>
          <a:xfrm>
            <a:off x="7663755" y="3428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B5258-DDDE-58F9-2DB2-CACB89C3EAEE}"/>
              </a:ext>
            </a:extLst>
          </p:cNvPr>
          <p:cNvSpPr txBox="1"/>
          <p:nvPr/>
        </p:nvSpPr>
        <p:spPr>
          <a:xfrm>
            <a:off x="9194800" y="34088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D656FA-5571-15CF-D238-8BC6C2BA9DC8}"/>
              </a:ext>
            </a:extLst>
          </p:cNvPr>
          <p:cNvSpPr txBox="1"/>
          <p:nvPr/>
        </p:nvSpPr>
        <p:spPr>
          <a:xfrm>
            <a:off x="5081940" y="4399020"/>
            <a:ext cx="4608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code  = “LAX”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“Los Angeles”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65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DDA7B9-405D-A121-C600-3C9111D58375}"/>
              </a:ext>
            </a:extLst>
          </p:cNvPr>
          <p:cNvSpPr/>
          <p:nvPr/>
        </p:nvSpPr>
        <p:spPr>
          <a:xfrm>
            <a:off x="2895600" y="1447800"/>
            <a:ext cx="6096000" cy="3352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Lab 5</a:t>
            </a:r>
          </a:p>
        </p:txBody>
      </p:sp>
    </p:spTree>
    <p:extLst>
      <p:ext uri="{BB962C8B-B14F-4D97-AF65-F5344CB8AC3E}">
        <p14:creationId xmlns:p14="http://schemas.microsoft.com/office/powerpoint/2010/main" val="13052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304800" y="32004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242168" y="29329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191000" y="152400"/>
            <a:ext cx="61218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825A6E-1AA8-3B46-4D95-98A951AF6642}"/>
              </a:ext>
            </a:extLst>
          </p:cNvPr>
          <p:cNvSpPr/>
          <p:nvPr/>
        </p:nvSpPr>
        <p:spPr>
          <a:xfrm>
            <a:off x="4343400" y="1202561"/>
            <a:ext cx="6096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155132-94B0-DF3E-6203-FD0E3D03D4AE}"/>
              </a:ext>
            </a:extLst>
          </p:cNvPr>
          <p:cNvSpPr/>
          <p:nvPr/>
        </p:nvSpPr>
        <p:spPr>
          <a:xfrm rot="10800000">
            <a:off x="3200400" y="3429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1FA93-D408-5229-96BE-377CE5A75294}"/>
              </a:ext>
            </a:extLst>
          </p:cNvPr>
          <p:cNvSpPr txBox="1"/>
          <p:nvPr/>
        </p:nvSpPr>
        <p:spPr>
          <a:xfrm>
            <a:off x="5049228" y="3078914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sz="2400" dirty="0"/>
              <a:t> =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”LAX,Los Angeles”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34354B-1971-87AE-200E-7DFD3A7BCB03}"/>
                  </a:ext>
                </a:extLst>
              </p14:cNvPr>
              <p14:cNvContentPartPr/>
              <p14:nvPr/>
            </p14:nvContentPartPr>
            <p14:xfrm>
              <a:off x="7024033" y="3033628"/>
              <a:ext cx="24120" cy="572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34354B-1971-87AE-200E-7DFD3A7BCB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5760" y="3015639"/>
                <a:ext cx="60300" cy="60837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B67198F-D01B-0A58-9709-1692A134ECE1}"/>
              </a:ext>
            </a:extLst>
          </p:cNvPr>
          <p:cNvSpPr txBox="1"/>
          <p:nvPr/>
        </p:nvSpPr>
        <p:spPr>
          <a:xfrm>
            <a:off x="5081940" y="3733801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 = </a:t>
            </a:r>
          </a:p>
        </p:txBody>
      </p:sp>
      <p:graphicFrame>
        <p:nvGraphicFramePr>
          <p:cNvPr id="13" name="Table 34">
            <a:extLst>
              <a:ext uri="{FF2B5EF4-FFF2-40B4-BE49-F238E27FC236}">
                <a16:creationId xmlns:a16="http://schemas.microsoft.com/office/drawing/2014/main" id="{74A867EE-D86A-E435-5366-9A39AF158C88}"/>
              </a:ext>
            </a:extLst>
          </p:cNvPr>
          <p:cNvGraphicFramePr>
            <a:graphicFrameLocks noGrp="1"/>
          </p:cNvGraphicFramePr>
          <p:nvPr/>
        </p:nvGraphicFramePr>
        <p:xfrm>
          <a:off x="7061200" y="3810327"/>
          <a:ext cx="299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9619342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75570518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Los Angeles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6115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F8C2BDF-6F67-31EC-F016-128A7C57D693}"/>
              </a:ext>
            </a:extLst>
          </p:cNvPr>
          <p:cNvSpPr txBox="1"/>
          <p:nvPr/>
        </p:nvSpPr>
        <p:spPr>
          <a:xfrm>
            <a:off x="7663755" y="3428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B5258-DDDE-58F9-2DB2-CACB89C3EAEE}"/>
              </a:ext>
            </a:extLst>
          </p:cNvPr>
          <p:cNvSpPr txBox="1"/>
          <p:nvPr/>
        </p:nvSpPr>
        <p:spPr>
          <a:xfrm>
            <a:off x="9194800" y="34088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D656FA-5571-15CF-D238-8BC6C2BA9DC8}"/>
              </a:ext>
            </a:extLst>
          </p:cNvPr>
          <p:cNvSpPr txBox="1"/>
          <p:nvPr/>
        </p:nvSpPr>
        <p:spPr>
          <a:xfrm>
            <a:off x="5081940" y="4399020"/>
            <a:ext cx="4608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code  = “LAX”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“Los Angeles”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21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304800" y="32004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242168" y="29329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191000" y="152400"/>
            <a:ext cx="61218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825A6E-1AA8-3B46-4D95-98A951AF6642}"/>
              </a:ext>
            </a:extLst>
          </p:cNvPr>
          <p:cNvSpPr/>
          <p:nvPr/>
        </p:nvSpPr>
        <p:spPr>
          <a:xfrm>
            <a:off x="4343400" y="2057400"/>
            <a:ext cx="6096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155132-94B0-DF3E-6203-FD0E3D03D4AE}"/>
              </a:ext>
            </a:extLst>
          </p:cNvPr>
          <p:cNvSpPr/>
          <p:nvPr/>
        </p:nvSpPr>
        <p:spPr>
          <a:xfrm rot="10800000">
            <a:off x="3200400" y="3429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1FA93-D408-5229-96BE-377CE5A75294}"/>
              </a:ext>
            </a:extLst>
          </p:cNvPr>
          <p:cNvSpPr txBox="1"/>
          <p:nvPr/>
        </p:nvSpPr>
        <p:spPr>
          <a:xfrm>
            <a:off x="5049228" y="3078914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sz="2400" dirty="0"/>
              <a:t> =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”LAX,Los Angeles”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34354B-1971-87AE-200E-7DFD3A7BCB03}"/>
                  </a:ext>
                </a:extLst>
              </p14:cNvPr>
              <p14:cNvContentPartPr/>
              <p14:nvPr/>
            </p14:nvContentPartPr>
            <p14:xfrm>
              <a:off x="7024033" y="3033628"/>
              <a:ext cx="24120" cy="572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34354B-1971-87AE-200E-7DFD3A7BCB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5760" y="3015639"/>
                <a:ext cx="60300" cy="60837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B67198F-D01B-0A58-9709-1692A134ECE1}"/>
              </a:ext>
            </a:extLst>
          </p:cNvPr>
          <p:cNvSpPr txBox="1"/>
          <p:nvPr/>
        </p:nvSpPr>
        <p:spPr>
          <a:xfrm>
            <a:off x="5081940" y="3733801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 = </a:t>
            </a:r>
          </a:p>
        </p:txBody>
      </p:sp>
      <p:graphicFrame>
        <p:nvGraphicFramePr>
          <p:cNvPr id="13" name="Table 34">
            <a:extLst>
              <a:ext uri="{FF2B5EF4-FFF2-40B4-BE49-F238E27FC236}">
                <a16:creationId xmlns:a16="http://schemas.microsoft.com/office/drawing/2014/main" id="{74A867EE-D86A-E435-5366-9A39AF158C88}"/>
              </a:ext>
            </a:extLst>
          </p:cNvPr>
          <p:cNvGraphicFramePr>
            <a:graphicFrameLocks noGrp="1"/>
          </p:cNvGraphicFramePr>
          <p:nvPr/>
        </p:nvGraphicFramePr>
        <p:xfrm>
          <a:off x="7061200" y="3810327"/>
          <a:ext cx="299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9619342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75570518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Los Angeles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6115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F8C2BDF-6F67-31EC-F016-128A7C57D693}"/>
              </a:ext>
            </a:extLst>
          </p:cNvPr>
          <p:cNvSpPr txBox="1"/>
          <p:nvPr/>
        </p:nvSpPr>
        <p:spPr>
          <a:xfrm>
            <a:off x="7663755" y="3428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B5258-DDDE-58F9-2DB2-CACB89C3EAEE}"/>
              </a:ext>
            </a:extLst>
          </p:cNvPr>
          <p:cNvSpPr txBox="1"/>
          <p:nvPr/>
        </p:nvSpPr>
        <p:spPr>
          <a:xfrm>
            <a:off x="9194800" y="34088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D656FA-5571-15CF-D238-8BC6C2BA9DC8}"/>
              </a:ext>
            </a:extLst>
          </p:cNvPr>
          <p:cNvSpPr txBox="1"/>
          <p:nvPr/>
        </p:nvSpPr>
        <p:spPr>
          <a:xfrm>
            <a:off x="5081940" y="4399020"/>
            <a:ext cx="4608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code  = “LAX”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“Los Angeles”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F7AB34-BADB-6156-EC19-FA8B7035C7B4}"/>
              </a:ext>
            </a:extLst>
          </p:cNvPr>
          <p:cNvSpPr/>
          <p:nvPr/>
        </p:nvSpPr>
        <p:spPr>
          <a:xfrm>
            <a:off x="5181600" y="552747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1A6FD-7EF2-5323-C3B7-013A14A9C726}"/>
              </a:ext>
            </a:extLst>
          </p:cNvPr>
          <p:cNvSpPr txBox="1"/>
          <p:nvPr/>
        </p:nvSpPr>
        <p:spPr>
          <a:xfrm>
            <a:off x="4509135" y="575334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</a:t>
            </a:r>
          </a:p>
        </p:txBody>
      </p:sp>
    </p:spTree>
    <p:extLst>
      <p:ext uri="{BB962C8B-B14F-4D97-AF65-F5344CB8AC3E}">
        <p14:creationId xmlns:p14="http://schemas.microsoft.com/office/powerpoint/2010/main" val="212045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ECEFDD-015F-88BE-2466-084EB4C184D3}"/>
              </a:ext>
            </a:extLst>
          </p:cNvPr>
          <p:cNvSpPr txBox="1"/>
          <p:nvPr/>
        </p:nvSpPr>
        <p:spPr>
          <a:xfrm>
            <a:off x="609600" y="1143000"/>
            <a:ext cx="11229356" cy="44319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u="sng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33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14345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3930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</p:txBody>
      </p:sp>
    </p:spTree>
    <p:extLst>
      <p:ext uri="{BB962C8B-B14F-4D97-AF65-F5344CB8AC3E}">
        <p14:creationId xmlns:p14="http://schemas.microsoft.com/office/powerpoint/2010/main" val="246492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76097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2: The user is inserting a node at the very beginning (N = 1)</a:t>
            </a:r>
          </a:p>
        </p:txBody>
      </p:sp>
    </p:spTree>
    <p:extLst>
      <p:ext uri="{BB962C8B-B14F-4D97-AF65-F5344CB8AC3E}">
        <p14:creationId xmlns:p14="http://schemas.microsoft.com/office/powerpoint/2010/main" val="1878209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2: The user is inserting a node at the very beginning (N = 1)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3938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2: The user is inserting a node at the very beginning (N = 1)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4: The user is inserting a node somewhere in the middle of the LL</a:t>
            </a:r>
          </a:p>
        </p:txBody>
      </p:sp>
    </p:spTree>
    <p:extLst>
      <p:ext uri="{BB962C8B-B14F-4D97-AF65-F5344CB8AC3E}">
        <p14:creationId xmlns:p14="http://schemas.microsoft.com/office/powerpoint/2010/main" val="1945564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295E0B-D7C7-B7E9-B3E3-EB8E9A9F5787}"/>
              </a:ext>
            </a:extLst>
          </p:cNvPr>
          <p:cNvSpPr txBox="1"/>
          <p:nvPr/>
        </p:nvSpPr>
        <p:spPr>
          <a:xfrm>
            <a:off x="1905000" y="3256526"/>
            <a:ext cx="6999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How do we know if the linked list is empty?</a:t>
            </a:r>
          </a:p>
        </p:txBody>
      </p:sp>
    </p:spTree>
    <p:extLst>
      <p:ext uri="{BB962C8B-B14F-4D97-AF65-F5344CB8AC3E}">
        <p14:creationId xmlns:p14="http://schemas.microsoft.com/office/powerpoint/2010/main" val="2501884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295E0B-D7C7-B7E9-B3E3-EB8E9A9F5787}"/>
              </a:ext>
            </a:extLst>
          </p:cNvPr>
          <p:cNvSpPr txBox="1"/>
          <p:nvPr/>
        </p:nvSpPr>
        <p:spPr>
          <a:xfrm>
            <a:off x="1905000" y="3256526"/>
            <a:ext cx="6999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How do we know if the linked list is empty?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ED76D-18ED-7728-D5CC-BDB40D3B2B58}"/>
              </a:ext>
            </a:extLst>
          </p:cNvPr>
          <p:cNvSpPr txBox="1"/>
          <p:nvPr/>
        </p:nvSpPr>
        <p:spPr>
          <a:xfrm>
            <a:off x="2590800" y="3925757"/>
            <a:ext cx="6615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If the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3600" dirty="0"/>
              <a:t> and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3600" dirty="0"/>
              <a:t> are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3600" dirty="0"/>
              <a:t>If the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3600" dirty="0"/>
              <a:t> is 0</a:t>
            </a:r>
          </a:p>
        </p:txBody>
      </p:sp>
    </p:spTree>
    <p:extLst>
      <p:ext uri="{BB962C8B-B14F-4D97-AF65-F5344CB8AC3E}">
        <p14:creationId xmlns:p14="http://schemas.microsoft.com/office/powerpoint/2010/main" val="305351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77702-1DFA-E930-884B-9716C8F37160}"/>
              </a:ext>
            </a:extLst>
          </p:cNvPr>
          <p:cNvSpPr txBox="1"/>
          <p:nvPr/>
        </p:nvSpPr>
        <p:spPr>
          <a:xfrm>
            <a:off x="152400" y="76200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insert(Node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newMovie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N)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2062DA7-C6BA-1FA3-E18D-083027E08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658" y="609600"/>
            <a:ext cx="58833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Consolas" panose="020B0609020204030204" pitchFamily="49" charset="0"/>
              </a:rPr>
              <a:t>ll.insert</a:t>
            </a:r>
            <a:r>
              <a:rPr lang="en-US" altLang="en-US" dirty="0">
                <a:latin typeface="Consolas" panose="020B0609020204030204" pitchFamily="49" charset="0"/>
              </a:rPr>
              <a:t>(new Node("Ratatouille",2007), 2 );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3AFC92-2F38-16B1-A73D-E9B53343F667}"/>
              </a:ext>
            </a:extLst>
          </p:cNvPr>
          <p:cNvSpPr/>
          <p:nvPr/>
        </p:nvSpPr>
        <p:spPr>
          <a:xfrm>
            <a:off x="1524000" y="243028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Titanic</a:t>
            </a:r>
          </a:p>
          <a:p>
            <a:pPr algn="ctr"/>
            <a:r>
              <a:rPr lang="en-US" sz="2800" dirty="0"/>
              <a:t>1997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DDC96-AFE6-2096-BEF6-3079326CE9D8}"/>
              </a:ext>
            </a:extLst>
          </p:cNvPr>
          <p:cNvSpPr/>
          <p:nvPr/>
        </p:nvSpPr>
        <p:spPr>
          <a:xfrm>
            <a:off x="6248400" y="2410302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Titanic</a:t>
            </a:r>
          </a:p>
          <a:p>
            <a:pPr algn="ctr"/>
            <a:r>
              <a:rPr lang="en-US" sz="2800" dirty="0"/>
              <a:t>1997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CE9F82-BF2C-3335-1F26-8B9ABC2C9384}"/>
              </a:ext>
            </a:extLst>
          </p:cNvPr>
          <p:cNvCxnSpPr/>
          <p:nvPr/>
        </p:nvCxnSpPr>
        <p:spPr>
          <a:xfrm>
            <a:off x="3962400" y="2743200"/>
            <a:ext cx="2286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659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0320E-4CA0-AB92-2C19-B8927C5EB998}"/>
              </a:ext>
            </a:extLst>
          </p:cNvPr>
          <p:cNvSpPr txBox="1"/>
          <p:nvPr/>
        </p:nvSpPr>
        <p:spPr>
          <a:xfrm>
            <a:off x="4648200" y="3371565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39577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550C7-D55F-8BEE-83D8-CFC6A8B41991}"/>
              </a:ext>
            </a:extLst>
          </p:cNvPr>
          <p:cNvSpPr txBox="1"/>
          <p:nvPr/>
        </p:nvSpPr>
        <p:spPr>
          <a:xfrm>
            <a:off x="1512383" y="5421777"/>
            <a:ext cx="6061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to be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4ACC7C-CAAB-E9BC-D776-1D503DE719AB}"/>
              </a:ext>
            </a:extLst>
          </p:cNvPr>
          <p:cNvSpPr/>
          <p:nvPr/>
        </p:nvSpPr>
        <p:spPr>
          <a:xfrm>
            <a:off x="3048000" y="351535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1B3F5-9782-90F3-8382-5FE34AA7CEA4}"/>
              </a:ext>
            </a:extLst>
          </p:cNvPr>
          <p:cNvCxnSpPr>
            <a:cxnSpLocks/>
          </p:cNvCxnSpPr>
          <p:nvPr/>
        </p:nvCxnSpPr>
        <p:spPr>
          <a:xfrm>
            <a:off x="5334001" y="351535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54DF3-B6CC-CB93-DDEB-0C3FFC64D2E0}"/>
              </a:ext>
            </a:extLst>
          </p:cNvPr>
          <p:cNvCxnSpPr>
            <a:cxnSpLocks/>
          </p:cNvCxnSpPr>
          <p:nvPr/>
        </p:nvCxnSpPr>
        <p:spPr>
          <a:xfrm>
            <a:off x="3581401" y="351535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84B17D-5775-8567-DE39-46F82064F38E}"/>
              </a:ext>
            </a:extLst>
          </p:cNvPr>
          <p:cNvSpPr txBox="1"/>
          <p:nvPr/>
        </p:nvSpPr>
        <p:spPr>
          <a:xfrm flipH="1">
            <a:off x="3337560" y="372751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454C30-E97D-2014-6A73-BF50B4A272FD}"/>
              </a:ext>
            </a:extLst>
          </p:cNvPr>
          <p:cNvSpPr txBox="1"/>
          <p:nvPr/>
        </p:nvSpPr>
        <p:spPr>
          <a:xfrm>
            <a:off x="3035968" y="480891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AF286A-A99D-015F-C282-BE9EDDF3AF1C}"/>
              </a:ext>
            </a:extLst>
          </p:cNvPr>
          <p:cNvSpPr txBox="1"/>
          <p:nvPr/>
        </p:nvSpPr>
        <p:spPr>
          <a:xfrm>
            <a:off x="5334001" y="484667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EC048C-B8CB-9809-E15A-E7B84AB47EA6}"/>
                  </a:ext>
                </a:extLst>
              </p14:cNvPr>
              <p14:cNvContentPartPr/>
              <p14:nvPr/>
            </p14:nvContentPartPr>
            <p14:xfrm>
              <a:off x="2569813" y="4026964"/>
              <a:ext cx="750960" cy="240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EC048C-B8CB-9809-E15A-E7B84AB47E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1804" y="4008964"/>
                <a:ext cx="786617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50F7BDB-C19D-6EF3-A4F2-35F0328F927B}"/>
                  </a:ext>
                </a:extLst>
              </p14:cNvPr>
              <p14:cNvContentPartPr/>
              <p14:nvPr/>
            </p14:nvContentPartPr>
            <p14:xfrm>
              <a:off x="5646373" y="4052884"/>
              <a:ext cx="820440" cy="239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50F7BDB-C19D-6EF3-A4F2-35F0328F92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8365" y="4034884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334EA3B-1AE0-12FD-66E9-DBADC05F4062}"/>
              </a:ext>
            </a:extLst>
          </p:cNvPr>
          <p:cNvSpPr txBox="1"/>
          <p:nvPr/>
        </p:nvSpPr>
        <p:spPr>
          <a:xfrm>
            <a:off x="6466813" y="393794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8D05E0-DAA9-F8FF-BF4E-7F75F077C285}"/>
              </a:ext>
            </a:extLst>
          </p:cNvPr>
          <p:cNvSpPr txBox="1"/>
          <p:nvPr/>
        </p:nvSpPr>
        <p:spPr>
          <a:xfrm>
            <a:off x="1656536" y="3955568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E4DC69-E569-CCAD-A764-A44358A8924F}"/>
              </a:ext>
            </a:extLst>
          </p:cNvPr>
          <p:cNvSpPr txBox="1"/>
          <p:nvPr/>
        </p:nvSpPr>
        <p:spPr>
          <a:xfrm>
            <a:off x="3305476" y="175510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2B2BC5E-F8E2-8EC6-8BA2-B38A86EB67F9}"/>
                  </a:ext>
                </a:extLst>
              </p14:cNvPr>
              <p14:cNvContentPartPr/>
              <p14:nvPr/>
            </p14:nvContentPartPr>
            <p14:xfrm>
              <a:off x="3586105" y="2199659"/>
              <a:ext cx="583200" cy="942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2B2BC5E-F8E2-8EC6-8BA2-B38A86EB67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68105" y="2181659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BA32C375-1699-4C11-325B-A661E1C015B2}"/>
              </a:ext>
            </a:extLst>
          </p:cNvPr>
          <p:cNvSpPr txBox="1"/>
          <p:nvPr/>
        </p:nvSpPr>
        <p:spPr>
          <a:xfrm>
            <a:off x="4440113" y="17429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92EA4FA-38FA-BCB5-0832-AE62BCA122DD}"/>
                  </a:ext>
                </a:extLst>
              </p14:cNvPr>
              <p14:cNvContentPartPr/>
              <p14:nvPr/>
            </p14:nvContentPartPr>
            <p14:xfrm>
              <a:off x="4720742" y="2187501"/>
              <a:ext cx="583200" cy="942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92EA4FA-38FA-BCB5-0832-AE62BCA122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02742" y="2169501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1979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3892805" y="350478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61788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44262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2D165D-EA8F-5BBA-D495-41DA64625EBC}"/>
              </a:ext>
            </a:extLst>
          </p:cNvPr>
          <p:cNvSpPr txBox="1"/>
          <p:nvPr/>
        </p:nvSpPr>
        <p:spPr>
          <a:xfrm flipH="1">
            <a:off x="4182365" y="371694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3880773" y="47983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6178806" y="48360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4ED9C3E-A9F8-4981-9A9D-D111D70E3C8E}"/>
                  </a:ext>
                </a:extLst>
              </p14:cNvPr>
              <p14:cNvContentPartPr/>
              <p14:nvPr/>
            </p14:nvContentPartPr>
            <p14:xfrm>
              <a:off x="3665457" y="4029455"/>
              <a:ext cx="500120" cy="227058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4ED9C3E-A9F8-4981-9A9D-D111D70E3C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7454" y="4011463"/>
                <a:ext cx="535766" cy="262682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C79B19F3-D382-2C9F-0832-A94273E0E3C1}"/>
              </a:ext>
            </a:extLst>
          </p:cNvPr>
          <p:cNvSpPr txBox="1"/>
          <p:nvPr/>
        </p:nvSpPr>
        <p:spPr>
          <a:xfrm>
            <a:off x="3118815" y="400431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9859E7-F7C7-BC6E-92C0-E7BCEEE4AA84}"/>
              </a:ext>
            </a:extLst>
          </p:cNvPr>
          <p:cNvSpPr txBox="1"/>
          <p:nvPr/>
        </p:nvSpPr>
        <p:spPr>
          <a:xfrm>
            <a:off x="4735123" y="170559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14:cNvPr>
              <p14:cNvContentPartPr/>
              <p14:nvPr/>
            </p14:nvContentPartPr>
            <p14:xfrm>
              <a:off x="5029200" y="2228408"/>
              <a:ext cx="583200" cy="942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1200" y="2210408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7691637" y="3491924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99776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82250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7981197" y="3704089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7679605" y="47854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9977638" y="482324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14:cNvPr>
              <p14:cNvContentPartPr/>
              <p14:nvPr/>
            </p14:nvContentPartPr>
            <p14:xfrm>
              <a:off x="10290010" y="4029455"/>
              <a:ext cx="820440" cy="23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72002" y="4011455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399906E-041A-5419-2B42-3FD8C994FFAB}"/>
              </a:ext>
            </a:extLst>
          </p:cNvPr>
          <p:cNvSpPr txBox="1"/>
          <p:nvPr/>
        </p:nvSpPr>
        <p:spPr>
          <a:xfrm>
            <a:off x="11110450" y="391451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8610600" y="190243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8891229" y="2346988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73229" y="2328988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6810973" y="3602185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92973" y="3584545"/>
                <a:ext cx="11332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6456373" y="4288345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8733" y="4270705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246644" y="3529248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25326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7800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E1BCD93-55C5-E2A1-429D-12C39BE7D5BE}"/>
              </a:ext>
            </a:extLst>
          </p:cNvPr>
          <p:cNvSpPr txBox="1"/>
          <p:nvPr/>
        </p:nvSpPr>
        <p:spPr>
          <a:xfrm flipH="1">
            <a:off x="536204" y="3741413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234612" y="482281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2532645" y="486056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246644" y="196303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14:cNvPr>
              <p14:cNvContentPartPr/>
              <p14:nvPr/>
            </p14:nvContentPartPr>
            <p14:xfrm>
              <a:off x="987973" y="2430025"/>
              <a:ext cx="595440" cy="871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0333" y="2412385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246DCDA8-1023-AF1F-0BCB-A5FCD75048B3}"/>
              </a:ext>
            </a:extLst>
          </p:cNvPr>
          <p:cNvSpPr txBox="1"/>
          <p:nvPr/>
        </p:nvSpPr>
        <p:spPr>
          <a:xfrm>
            <a:off x="4735123" y="5414831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???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B2BE3E6-4076-CD07-CA2D-F165BC79A89B}"/>
              </a:ext>
            </a:extLst>
          </p:cNvPr>
          <p:cNvSpPr txBox="1"/>
          <p:nvPr/>
        </p:nvSpPr>
        <p:spPr>
          <a:xfrm rot="4301016">
            <a:off x="126885" y="39135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98007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3892805" y="350478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61788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44262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3880773" y="47983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6178806" y="48360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9859E7-F7C7-BC6E-92C0-E7BCEEE4AA84}"/>
              </a:ext>
            </a:extLst>
          </p:cNvPr>
          <p:cNvSpPr txBox="1"/>
          <p:nvPr/>
        </p:nvSpPr>
        <p:spPr>
          <a:xfrm>
            <a:off x="4735123" y="170559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14:cNvPr>
              <p14:cNvContentPartPr/>
              <p14:nvPr/>
            </p14:nvContentPartPr>
            <p14:xfrm>
              <a:off x="5029200" y="2228408"/>
              <a:ext cx="583200" cy="942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1200" y="2210408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7691637" y="3491924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99776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82250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7981197" y="3704089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7679605" y="47854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9977638" y="482324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14:cNvPr>
              <p14:cNvContentPartPr/>
              <p14:nvPr/>
            </p14:nvContentPartPr>
            <p14:xfrm>
              <a:off x="10290010" y="4029455"/>
              <a:ext cx="820440" cy="23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72002" y="4011455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399906E-041A-5419-2B42-3FD8C994FFAB}"/>
              </a:ext>
            </a:extLst>
          </p:cNvPr>
          <p:cNvSpPr txBox="1"/>
          <p:nvPr/>
        </p:nvSpPr>
        <p:spPr>
          <a:xfrm>
            <a:off x="11110450" y="391451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8610600" y="190243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8891229" y="2346988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3229" y="2328988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6810973" y="3602185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92979" y="3584185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6456373" y="4288345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8373" y="4270345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246644" y="3529248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25326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7800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234612" y="482281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2532645" y="486056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246644" y="196303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14:cNvPr>
              <p14:cNvContentPartPr/>
              <p14:nvPr/>
            </p14:nvContentPartPr>
            <p14:xfrm>
              <a:off x="987973" y="2430025"/>
              <a:ext cx="595440" cy="871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9973" y="2412025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8282792-5CEC-E09E-4561-ED71EDA35533}"/>
              </a:ext>
            </a:extLst>
          </p:cNvPr>
          <p:cNvSpPr txBox="1"/>
          <p:nvPr/>
        </p:nvSpPr>
        <p:spPr>
          <a:xfrm>
            <a:off x="164602" y="5334253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14:cNvPr>
              <p14:cNvContentPartPr/>
              <p14:nvPr/>
            </p14:nvContentPartPr>
            <p14:xfrm>
              <a:off x="3105133" y="3633145"/>
              <a:ext cx="953280" cy="36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87493" y="3615505"/>
                <a:ext cx="988920" cy="3992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43B07B6-C8CD-BC59-F0FB-7ADE274E50D7}"/>
              </a:ext>
            </a:extLst>
          </p:cNvPr>
          <p:cNvSpPr txBox="1"/>
          <p:nvPr/>
        </p:nvSpPr>
        <p:spPr>
          <a:xfrm rot="4301016">
            <a:off x="126885" y="39135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24C440-6ED5-B194-978F-B96992CF4072}"/>
              </a:ext>
            </a:extLst>
          </p:cNvPr>
          <p:cNvSpPr txBox="1"/>
          <p:nvPr/>
        </p:nvSpPr>
        <p:spPr>
          <a:xfrm flipH="1">
            <a:off x="536204" y="3741413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629646-C212-AA91-3F6B-E030969ACF44}"/>
              </a:ext>
            </a:extLst>
          </p:cNvPr>
          <p:cNvSpPr txBox="1"/>
          <p:nvPr/>
        </p:nvSpPr>
        <p:spPr>
          <a:xfrm flipH="1">
            <a:off x="4182365" y="371694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</p:spTree>
    <p:extLst>
      <p:ext uri="{BB962C8B-B14F-4D97-AF65-F5344CB8AC3E}">
        <p14:creationId xmlns:p14="http://schemas.microsoft.com/office/powerpoint/2010/main" val="35734542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3892805" y="350478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61788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44262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3880773" y="47983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6178806" y="48360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9859E7-F7C7-BC6E-92C0-E7BCEEE4AA84}"/>
              </a:ext>
            </a:extLst>
          </p:cNvPr>
          <p:cNvSpPr txBox="1"/>
          <p:nvPr/>
        </p:nvSpPr>
        <p:spPr>
          <a:xfrm>
            <a:off x="4735123" y="170559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14:cNvPr>
              <p14:cNvContentPartPr/>
              <p14:nvPr/>
            </p14:nvContentPartPr>
            <p14:xfrm>
              <a:off x="5029200" y="2228408"/>
              <a:ext cx="583200" cy="942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1200" y="2210408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7691637" y="3491924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99776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82250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7981197" y="3704089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7679605" y="47854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9977638" y="482324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14:cNvPr>
              <p14:cNvContentPartPr/>
              <p14:nvPr/>
            </p14:nvContentPartPr>
            <p14:xfrm>
              <a:off x="10290010" y="4029455"/>
              <a:ext cx="820440" cy="23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72002" y="4011455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399906E-041A-5419-2B42-3FD8C994FFAB}"/>
              </a:ext>
            </a:extLst>
          </p:cNvPr>
          <p:cNvSpPr txBox="1"/>
          <p:nvPr/>
        </p:nvSpPr>
        <p:spPr>
          <a:xfrm>
            <a:off x="11110450" y="391451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8610600" y="190243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8891229" y="2346988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3229" y="2328988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6810973" y="3602185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92979" y="3584185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6456373" y="4288345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8373" y="4270345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246644" y="3529248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25326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7800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234612" y="482281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2532645" y="486056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246644" y="196303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14:cNvPr>
              <p14:cNvContentPartPr/>
              <p14:nvPr/>
            </p14:nvContentPartPr>
            <p14:xfrm>
              <a:off x="987973" y="2430025"/>
              <a:ext cx="595440" cy="871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9973" y="2412025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8282792-5CEC-E09E-4561-ED71EDA35533}"/>
              </a:ext>
            </a:extLst>
          </p:cNvPr>
          <p:cNvSpPr txBox="1"/>
          <p:nvPr/>
        </p:nvSpPr>
        <p:spPr>
          <a:xfrm>
            <a:off x="164602" y="5334253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14:cNvPr>
              <p14:cNvContentPartPr/>
              <p14:nvPr/>
            </p14:nvContentPartPr>
            <p14:xfrm>
              <a:off x="3105133" y="3633145"/>
              <a:ext cx="953280" cy="36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87133" y="3615145"/>
                <a:ext cx="988920" cy="3992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BA1190E-5FA1-01EE-4A80-7A8D11D7F36B}"/>
              </a:ext>
            </a:extLst>
          </p:cNvPr>
          <p:cNvSpPr txBox="1"/>
          <p:nvPr/>
        </p:nvSpPr>
        <p:spPr>
          <a:xfrm>
            <a:off x="164602" y="5836970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5F7C972-083A-562B-11B9-C2DF2ECC26F7}"/>
                  </a:ext>
                </a:extLst>
              </p14:cNvPr>
              <p14:cNvContentPartPr/>
              <p14:nvPr/>
            </p14:nvContentPartPr>
            <p14:xfrm>
              <a:off x="2758813" y="4221745"/>
              <a:ext cx="1009800" cy="352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F7C972-083A-562B-11B9-C2DF2ECC26F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41173" y="4203745"/>
                <a:ext cx="1045440" cy="3880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18139EF-CB4E-5564-DF2C-2BD0F6944AA3}"/>
              </a:ext>
            </a:extLst>
          </p:cNvPr>
          <p:cNvSpPr txBox="1"/>
          <p:nvPr/>
        </p:nvSpPr>
        <p:spPr>
          <a:xfrm rot="4301016">
            <a:off x="126885" y="39135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46DD09-7C25-159E-68D5-0A2782690480}"/>
              </a:ext>
            </a:extLst>
          </p:cNvPr>
          <p:cNvSpPr txBox="1"/>
          <p:nvPr/>
        </p:nvSpPr>
        <p:spPr>
          <a:xfrm flipH="1">
            <a:off x="536204" y="3741413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494D66-9673-92E6-3F4A-A6E75DEF7007}"/>
              </a:ext>
            </a:extLst>
          </p:cNvPr>
          <p:cNvSpPr txBox="1"/>
          <p:nvPr/>
        </p:nvSpPr>
        <p:spPr>
          <a:xfrm flipH="1">
            <a:off x="4182365" y="371694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</p:spTree>
    <p:extLst>
      <p:ext uri="{BB962C8B-B14F-4D97-AF65-F5344CB8AC3E}">
        <p14:creationId xmlns:p14="http://schemas.microsoft.com/office/powerpoint/2010/main" val="12346047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3892805" y="350478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61788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44262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3880773" y="47983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6178806" y="48360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9859E7-F7C7-BC6E-92C0-E7BCEEE4AA84}"/>
              </a:ext>
            </a:extLst>
          </p:cNvPr>
          <p:cNvSpPr txBox="1"/>
          <p:nvPr/>
        </p:nvSpPr>
        <p:spPr>
          <a:xfrm>
            <a:off x="1986765" y="192245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7691637" y="3491924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99776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82250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7981197" y="3704089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7679605" y="47854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9977638" y="482324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14:cNvPr>
              <p14:cNvContentPartPr/>
              <p14:nvPr/>
            </p14:nvContentPartPr>
            <p14:xfrm>
              <a:off x="10290010" y="4029455"/>
              <a:ext cx="820440" cy="23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72002" y="4011455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399906E-041A-5419-2B42-3FD8C994FFAB}"/>
              </a:ext>
            </a:extLst>
          </p:cNvPr>
          <p:cNvSpPr txBox="1"/>
          <p:nvPr/>
        </p:nvSpPr>
        <p:spPr>
          <a:xfrm>
            <a:off x="11110450" y="391451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8610600" y="190243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8891229" y="2346988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73229" y="2328988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6810973" y="3602185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92979" y="3584185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6456373" y="4288345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38373" y="4270345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246644" y="3529248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25326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7800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234612" y="482281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2532645" y="486056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136528" y="196261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14:cNvPr>
              <p14:cNvContentPartPr/>
              <p14:nvPr/>
            </p14:nvContentPartPr>
            <p14:xfrm>
              <a:off x="877857" y="2429614"/>
              <a:ext cx="595440" cy="871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9857" y="2411614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8282792-5CEC-E09E-4561-ED71EDA35533}"/>
              </a:ext>
            </a:extLst>
          </p:cNvPr>
          <p:cNvSpPr txBox="1"/>
          <p:nvPr/>
        </p:nvSpPr>
        <p:spPr>
          <a:xfrm>
            <a:off x="164602" y="5334253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14:cNvPr>
              <p14:cNvContentPartPr/>
              <p14:nvPr/>
            </p14:nvContentPartPr>
            <p14:xfrm>
              <a:off x="3105133" y="3633145"/>
              <a:ext cx="953280" cy="36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87133" y="3615145"/>
                <a:ext cx="988920" cy="3992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BA1190E-5FA1-01EE-4A80-7A8D11D7F36B}"/>
              </a:ext>
            </a:extLst>
          </p:cNvPr>
          <p:cNvSpPr txBox="1"/>
          <p:nvPr/>
        </p:nvSpPr>
        <p:spPr>
          <a:xfrm>
            <a:off x="164602" y="5836970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5F7C972-083A-562B-11B9-C2DF2ECC26F7}"/>
                  </a:ext>
                </a:extLst>
              </p14:cNvPr>
              <p14:cNvContentPartPr/>
              <p14:nvPr/>
            </p14:nvContentPartPr>
            <p14:xfrm>
              <a:off x="2758813" y="4221745"/>
              <a:ext cx="1009800" cy="352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F7C972-083A-562B-11B9-C2DF2ECC26F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40813" y="4203745"/>
                <a:ext cx="1045440" cy="3880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D2D9382-27AC-DCC7-646B-69B4AF59ECBA}"/>
              </a:ext>
            </a:extLst>
          </p:cNvPr>
          <p:cNvSpPr txBox="1"/>
          <p:nvPr/>
        </p:nvSpPr>
        <p:spPr>
          <a:xfrm>
            <a:off x="9086862" y="5098306"/>
            <a:ext cx="3133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995F78A-BCA2-1E69-05DC-4806AC0BA6B3}"/>
                  </a:ext>
                </a:extLst>
              </p14:cNvPr>
              <p14:cNvContentPartPr/>
              <p14:nvPr/>
            </p14:nvContentPartPr>
            <p14:xfrm>
              <a:off x="1819213" y="2357621"/>
              <a:ext cx="621360" cy="865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995F78A-BCA2-1E69-05DC-4806AC0BA6B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01573" y="2339981"/>
                <a:ext cx="657000" cy="9007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59F6BAF-5030-8AFD-FB91-58E9294312E1}"/>
              </a:ext>
            </a:extLst>
          </p:cNvPr>
          <p:cNvSpPr txBox="1"/>
          <p:nvPr/>
        </p:nvSpPr>
        <p:spPr>
          <a:xfrm rot="4301016">
            <a:off x="126885" y="39135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068916-E3BB-D695-D0EF-F24AA8FCE91F}"/>
              </a:ext>
            </a:extLst>
          </p:cNvPr>
          <p:cNvSpPr txBox="1"/>
          <p:nvPr/>
        </p:nvSpPr>
        <p:spPr>
          <a:xfrm flipH="1">
            <a:off x="536204" y="3741413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68ABCE-DEB6-0CC1-5BC1-A7D9CD2DE8A5}"/>
              </a:ext>
            </a:extLst>
          </p:cNvPr>
          <p:cNvSpPr txBox="1"/>
          <p:nvPr/>
        </p:nvSpPr>
        <p:spPr>
          <a:xfrm flipH="1">
            <a:off x="4182365" y="371694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</p:spTree>
    <p:extLst>
      <p:ext uri="{BB962C8B-B14F-4D97-AF65-F5344CB8AC3E}">
        <p14:creationId xmlns:p14="http://schemas.microsoft.com/office/powerpoint/2010/main" val="363163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216568" y="45224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2514601" y="45601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4015400" y="450956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6313433" y="45473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14:cNvPr>
              <p14:cNvContentPartPr/>
              <p14:nvPr/>
            </p14:nvContentPartPr>
            <p14:xfrm>
              <a:off x="6625805" y="3753534"/>
              <a:ext cx="820440" cy="23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7797" y="3735534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399906E-041A-5419-2B42-3FD8C994FFAB}"/>
              </a:ext>
            </a:extLst>
          </p:cNvPr>
          <p:cNvSpPr txBox="1"/>
          <p:nvPr/>
        </p:nvSpPr>
        <p:spPr>
          <a:xfrm>
            <a:off x="7482624" y="363859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5003291" y="156440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5233629" y="2027630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15629" y="200963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9F6BAF-5030-8AFD-FB91-58E9294312E1}"/>
              </a:ext>
            </a:extLst>
          </p:cNvPr>
          <p:cNvSpPr txBox="1"/>
          <p:nvPr/>
        </p:nvSpPr>
        <p:spPr>
          <a:xfrm rot="4301016">
            <a:off x="8778898" y="35867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BAE73-8B40-7067-0A53-61823BF78806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A48E6-DAAB-C36C-F2A6-A9EB979DD2AE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CD41F-C92E-8863-B520-9519FB058874}"/>
              </a:ext>
            </a:extLst>
          </p:cNvPr>
          <p:cNvSpPr txBox="1"/>
          <p:nvPr/>
        </p:nvSpPr>
        <p:spPr>
          <a:xfrm>
            <a:off x="1165164" y="149059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14:cNvPr>
              <p14:cNvContentPartPr/>
              <p14:nvPr/>
            </p14:nvContentPartPr>
            <p14:xfrm>
              <a:off x="1459241" y="2013416"/>
              <a:ext cx="583200" cy="942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1241" y="199541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6A5BF06-1B9D-1E4B-9351-75071E2F21D6}"/>
              </a:ext>
            </a:extLst>
          </p:cNvPr>
          <p:cNvSpPr txBox="1"/>
          <p:nvPr/>
        </p:nvSpPr>
        <p:spPr>
          <a:xfrm rot="4301016">
            <a:off x="124659" y="37268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26827" y="205572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3B406E6-BF9C-456E-DAE8-4289C1C7C89F}"/>
              </a:ext>
            </a:extLst>
          </p:cNvPr>
          <p:cNvSpPr txBox="1"/>
          <p:nvPr/>
        </p:nvSpPr>
        <p:spPr>
          <a:xfrm rot="4301016">
            <a:off x="11063364" y="36847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D67260-5F29-28A0-C17E-6D101D5B3B34}"/>
              </a:ext>
            </a:extLst>
          </p:cNvPr>
          <p:cNvSpPr txBox="1"/>
          <p:nvPr/>
        </p:nvSpPr>
        <p:spPr>
          <a:xfrm>
            <a:off x="832673" y="5373802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</p:txBody>
      </p:sp>
    </p:spTree>
    <p:extLst>
      <p:ext uri="{BB962C8B-B14F-4D97-AF65-F5344CB8AC3E}">
        <p14:creationId xmlns:p14="http://schemas.microsoft.com/office/powerpoint/2010/main" val="2715840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216568" y="45224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2514601" y="45601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4015400" y="450956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6313433" y="45473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5003291" y="156440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5233629" y="2027630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5629" y="200963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9F6BAF-5030-8AFD-FB91-58E9294312E1}"/>
              </a:ext>
            </a:extLst>
          </p:cNvPr>
          <p:cNvSpPr txBox="1"/>
          <p:nvPr/>
        </p:nvSpPr>
        <p:spPr>
          <a:xfrm rot="4301016">
            <a:off x="8778898" y="35867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BAE73-8B40-7067-0A53-61823BF78806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A48E6-DAAB-C36C-F2A6-A9EB979DD2AE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CD41F-C92E-8863-B520-9519FB058874}"/>
              </a:ext>
            </a:extLst>
          </p:cNvPr>
          <p:cNvSpPr txBox="1"/>
          <p:nvPr/>
        </p:nvSpPr>
        <p:spPr>
          <a:xfrm>
            <a:off x="1165164" y="149059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14:cNvPr>
              <p14:cNvContentPartPr/>
              <p14:nvPr/>
            </p14:nvContentPartPr>
            <p14:xfrm>
              <a:off x="1459241" y="2013416"/>
              <a:ext cx="583200" cy="942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1241" y="199541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6A5BF06-1B9D-1E4B-9351-75071E2F21D6}"/>
              </a:ext>
            </a:extLst>
          </p:cNvPr>
          <p:cNvSpPr txBox="1"/>
          <p:nvPr/>
        </p:nvSpPr>
        <p:spPr>
          <a:xfrm rot="4301016">
            <a:off x="124659" y="37268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6827" y="205536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3B406E6-BF9C-456E-DAE8-4289C1C7C89F}"/>
              </a:ext>
            </a:extLst>
          </p:cNvPr>
          <p:cNvSpPr txBox="1"/>
          <p:nvPr/>
        </p:nvSpPr>
        <p:spPr>
          <a:xfrm rot="4301016">
            <a:off x="11063364" y="36847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3D5FE-6EE5-499D-8108-45955A683E58}"/>
              </a:ext>
            </a:extLst>
          </p:cNvPr>
          <p:cNvSpPr txBox="1"/>
          <p:nvPr/>
        </p:nvSpPr>
        <p:spPr>
          <a:xfrm>
            <a:off x="156244" y="5260067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14:cNvPr>
              <p14:cNvContentPartPr/>
              <p14:nvPr/>
            </p14:nvContentPartPr>
            <p14:xfrm>
              <a:off x="6520813" y="3331061"/>
              <a:ext cx="2133360" cy="40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02813" y="3313421"/>
                <a:ext cx="2169000" cy="43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03678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216568" y="45224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2514601" y="45601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4015400" y="450956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6313433" y="45473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5003291" y="156440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5233629" y="2027630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5629" y="200963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BAE73-8B40-7067-0A53-61823BF78806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A48E6-DAAB-C36C-F2A6-A9EB979DD2AE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CD41F-C92E-8863-B520-9519FB058874}"/>
              </a:ext>
            </a:extLst>
          </p:cNvPr>
          <p:cNvSpPr txBox="1"/>
          <p:nvPr/>
        </p:nvSpPr>
        <p:spPr>
          <a:xfrm>
            <a:off x="1165164" y="149059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14:cNvPr>
              <p14:cNvContentPartPr/>
              <p14:nvPr/>
            </p14:nvContentPartPr>
            <p14:xfrm>
              <a:off x="1459241" y="2013416"/>
              <a:ext cx="583200" cy="942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1241" y="199541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6A5BF06-1B9D-1E4B-9351-75071E2F21D6}"/>
              </a:ext>
            </a:extLst>
          </p:cNvPr>
          <p:cNvSpPr txBox="1"/>
          <p:nvPr/>
        </p:nvSpPr>
        <p:spPr>
          <a:xfrm rot="4301016">
            <a:off x="124659" y="37268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6827" y="205536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3B406E6-BF9C-456E-DAE8-4289C1C7C89F}"/>
              </a:ext>
            </a:extLst>
          </p:cNvPr>
          <p:cNvSpPr txBox="1"/>
          <p:nvPr/>
        </p:nvSpPr>
        <p:spPr>
          <a:xfrm rot="4301016">
            <a:off x="11063364" y="36847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3D5FE-6EE5-499D-8108-45955A683E58}"/>
              </a:ext>
            </a:extLst>
          </p:cNvPr>
          <p:cNvSpPr txBox="1"/>
          <p:nvPr/>
        </p:nvSpPr>
        <p:spPr>
          <a:xfrm>
            <a:off x="156244" y="5260067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14:cNvPr>
              <p14:cNvContentPartPr/>
              <p14:nvPr/>
            </p14:nvContentPartPr>
            <p14:xfrm>
              <a:off x="6520813" y="3331061"/>
              <a:ext cx="2133360" cy="40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02813" y="3313061"/>
                <a:ext cx="2169000" cy="435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51DB40A-5F56-74D2-7759-97322DB36C2F}"/>
              </a:ext>
            </a:extLst>
          </p:cNvPr>
          <p:cNvSpPr txBox="1"/>
          <p:nvPr/>
        </p:nvSpPr>
        <p:spPr>
          <a:xfrm>
            <a:off x="164602" y="5836970"/>
            <a:ext cx="885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538997-A282-9265-A520-230C2BDBCBBA}"/>
                  </a:ext>
                </a:extLst>
              </p14:cNvPr>
              <p14:cNvContentPartPr/>
              <p14:nvPr/>
            </p14:nvContentPartPr>
            <p14:xfrm>
              <a:off x="7008973" y="3916421"/>
              <a:ext cx="2102760" cy="450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538997-A282-9265-A520-230C2BDBCB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1333" y="3898421"/>
                <a:ext cx="2138400" cy="48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1441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216568" y="45224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2514601" y="45601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4015400" y="450956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6313433" y="45473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9340327" y="165791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BAE73-8B40-7067-0A53-61823BF78806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A48E6-DAAB-C36C-F2A6-A9EB979DD2AE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CD41F-C92E-8863-B520-9519FB058874}"/>
              </a:ext>
            </a:extLst>
          </p:cNvPr>
          <p:cNvSpPr txBox="1"/>
          <p:nvPr/>
        </p:nvSpPr>
        <p:spPr>
          <a:xfrm>
            <a:off x="1165164" y="149059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14:cNvPr>
              <p14:cNvContentPartPr/>
              <p14:nvPr/>
            </p14:nvContentPartPr>
            <p14:xfrm>
              <a:off x="1459241" y="2013416"/>
              <a:ext cx="583200" cy="942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41241" y="199541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6A5BF06-1B9D-1E4B-9351-75071E2F21D6}"/>
              </a:ext>
            </a:extLst>
          </p:cNvPr>
          <p:cNvSpPr txBox="1"/>
          <p:nvPr/>
        </p:nvSpPr>
        <p:spPr>
          <a:xfrm rot="4301016">
            <a:off x="124659" y="37268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26827" y="205536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3B406E6-BF9C-456E-DAE8-4289C1C7C89F}"/>
              </a:ext>
            </a:extLst>
          </p:cNvPr>
          <p:cNvSpPr txBox="1"/>
          <p:nvPr/>
        </p:nvSpPr>
        <p:spPr>
          <a:xfrm rot="4301016">
            <a:off x="11063364" y="36847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3D5FE-6EE5-499D-8108-45955A683E58}"/>
              </a:ext>
            </a:extLst>
          </p:cNvPr>
          <p:cNvSpPr txBox="1"/>
          <p:nvPr/>
        </p:nvSpPr>
        <p:spPr>
          <a:xfrm>
            <a:off x="156244" y="5260067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14:cNvPr>
              <p14:cNvContentPartPr/>
              <p14:nvPr/>
            </p14:nvContentPartPr>
            <p14:xfrm>
              <a:off x="6520813" y="3331061"/>
              <a:ext cx="2133360" cy="40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02813" y="3313061"/>
                <a:ext cx="2169000" cy="435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51DB40A-5F56-74D2-7759-97322DB36C2F}"/>
              </a:ext>
            </a:extLst>
          </p:cNvPr>
          <p:cNvSpPr txBox="1"/>
          <p:nvPr/>
        </p:nvSpPr>
        <p:spPr>
          <a:xfrm>
            <a:off x="164602" y="5836970"/>
            <a:ext cx="885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538997-A282-9265-A520-230C2BDBCBBA}"/>
                  </a:ext>
                </a:extLst>
              </p14:cNvPr>
              <p14:cNvContentPartPr/>
              <p14:nvPr/>
            </p14:nvContentPartPr>
            <p14:xfrm>
              <a:off x="7008973" y="3916421"/>
              <a:ext cx="2102760" cy="450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538997-A282-9265-A520-230C2BDBCBB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0973" y="3898421"/>
                <a:ext cx="2138400" cy="48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D8300C2-161D-CA38-A7E7-53686782F730}"/>
              </a:ext>
            </a:extLst>
          </p:cNvPr>
          <p:cNvSpPr txBox="1"/>
          <p:nvPr/>
        </p:nvSpPr>
        <p:spPr>
          <a:xfrm>
            <a:off x="9086862" y="5098306"/>
            <a:ext cx="3133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E05EBD8-DA24-2334-B2D0-75B3989A115E}"/>
                  </a:ext>
                </a:extLst>
              </p14:cNvPr>
              <p14:cNvContentPartPr/>
              <p14:nvPr/>
            </p14:nvContentPartPr>
            <p14:xfrm>
              <a:off x="9685573" y="2157461"/>
              <a:ext cx="471960" cy="879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E05EBD8-DA24-2334-B2D0-75B3989A115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667933" y="2139461"/>
                <a:ext cx="507600" cy="91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77702-1DFA-E930-884B-9716C8F37160}"/>
              </a:ext>
            </a:extLst>
          </p:cNvPr>
          <p:cNvSpPr txBox="1"/>
          <p:nvPr/>
        </p:nvSpPr>
        <p:spPr>
          <a:xfrm>
            <a:off x="152400" y="76200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insert(Node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newMovie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N)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2062DA7-C6BA-1FA3-E18D-083027E08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658" y="609600"/>
            <a:ext cx="58833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Consolas" panose="020B0609020204030204" pitchFamily="49" charset="0"/>
              </a:rPr>
              <a:t>ll.insert</a:t>
            </a:r>
            <a:r>
              <a:rPr lang="en-US" altLang="en-US" dirty="0">
                <a:latin typeface="Consolas" panose="020B0609020204030204" pitchFamily="49" charset="0"/>
              </a:rPr>
              <a:t>(new Node("Ratatouille",2007), 2 );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3AFC92-2F38-16B1-A73D-E9B53343F667}"/>
              </a:ext>
            </a:extLst>
          </p:cNvPr>
          <p:cNvSpPr/>
          <p:nvPr/>
        </p:nvSpPr>
        <p:spPr>
          <a:xfrm>
            <a:off x="1524000" y="243028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Titanic</a:t>
            </a:r>
          </a:p>
          <a:p>
            <a:pPr algn="ctr"/>
            <a:r>
              <a:rPr lang="en-US" sz="2800" dirty="0"/>
              <a:t>1997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DDC96-AFE6-2096-BEF6-3079326CE9D8}"/>
              </a:ext>
            </a:extLst>
          </p:cNvPr>
          <p:cNvSpPr/>
          <p:nvPr/>
        </p:nvSpPr>
        <p:spPr>
          <a:xfrm>
            <a:off x="6248400" y="2410302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Titanic</a:t>
            </a:r>
          </a:p>
          <a:p>
            <a:pPr algn="ctr"/>
            <a:r>
              <a:rPr lang="en-US" sz="2800" dirty="0"/>
              <a:t>1997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CE9F82-BF2C-3335-1F26-8B9ABC2C9384}"/>
              </a:ext>
            </a:extLst>
          </p:cNvPr>
          <p:cNvCxnSpPr/>
          <p:nvPr/>
        </p:nvCxnSpPr>
        <p:spPr>
          <a:xfrm>
            <a:off x="3962400" y="2743200"/>
            <a:ext cx="2286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3D1617-DF36-2631-C8BE-8D75FF067F76}"/>
              </a:ext>
            </a:extLst>
          </p:cNvPr>
          <p:cNvSpPr/>
          <p:nvPr/>
        </p:nvSpPr>
        <p:spPr>
          <a:xfrm>
            <a:off x="3954011" y="4682293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Ratatouille</a:t>
            </a:r>
          </a:p>
          <a:p>
            <a:pPr algn="ctr"/>
            <a:r>
              <a:rPr lang="en-US" sz="2800" dirty="0"/>
              <a:t>2007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60BEF-3CD3-ACB1-4D0C-3DCF36F2CAB6}"/>
              </a:ext>
            </a:extLst>
          </p:cNvPr>
          <p:cNvSpPr txBox="1"/>
          <p:nvPr/>
        </p:nvSpPr>
        <p:spPr>
          <a:xfrm>
            <a:off x="4593565" y="603136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newNode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299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EA7498-6BB8-911D-C347-D0982E661F33}"/>
              </a:ext>
            </a:extLst>
          </p:cNvPr>
          <p:cNvSpPr txBox="1"/>
          <p:nvPr/>
        </p:nvSpPr>
        <p:spPr>
          <a:xfrm>
            <a:off x="3429000" y="5627675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4CAA55-92BD-C813-2440-BE01758E6D69}"/>
              </a:ext>
            </a:extLst>
          </p:cNvPr>
          <p:cNvSpPr/>
          <p:nvPr/>
        </p:nvSpPr>
        <p:spPr>
          <a:xfrm>
            <a:off x="76200" y="1595479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2410A48-C955-944B-5390-607FFDE0E0E9}"/>
              </a:ext>
            </a:extLst>
          </p:cNvPr>
          <p:cNvCxnSpPr>
            <a:cxnSpLocks/>
          </p:cNvCxnSpPr>
          <p:nvPr/>
        </p:nvCxnSpPr>
        <p:spPr>
          <a:xfrm>
            <a:off x="2362201" y="1595479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00AC860-6B82-538E-FE52-42E2D6C123C2}"/>
              </a:ext>
            </a:extLst>
          </p:cNvPr>
          <p:cNvCxnSpPr>
            <a:cxnSpLocks/>
          </p:cNvCxnSpPr>
          <p:nvPr/>
        </p:nvCxnSpPr>
        <p:spPr>
          <a:xfrm>
            <a:off x="609601" y="1595479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685A125-AD0B-6C5E-21DA-6FF80032D9FE}"/>
              </a:ext>
            </a:extLst>
          </p:cNvPr>
          <p:cNvSpPr txBox="1"/>
          <p:nvPr/>
        </p:nvSpPr>
        <p:spPr>
          <a:xfrm flipH="1">
            <a:off x="365760" y="1807644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300DA2-2E58-1CFC-C09C-E4DCC1802847}"/>
              </a:ext>
            </a:extLst>
          </p:cNvPr>
          <p:cNvSpPr txBox="1"/>
          <p:nvPr/>
        </p:nvSpPr>
        <p:spPr>
          <a:xfrm>
            <a:off x="64168" y="288904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24A93E-2809-516D-8550-5F4A71CDA9CB}"/>
              </a:ext>
            </a:extLst>
          </p:cNvPr>
          <p:cNvSpPr txBox="1"/>
          <p:nvPr/>
        </p:nvSpPr>
        <p:spPr>
          <a:xfrm>
            <a:off x="2362201" y="292679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2885101" y="338052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5171102" y="338052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3418502" y="338052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3174661" y="359269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2873069" y="467409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5171102" y="471184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6543748" y="338329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8829749" y="338329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7077149" y="338329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6833308" y="359545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6531716" y="467685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8829749" y="47146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4D16029-F09A-F0F2-724F-487F8DD71193}"/>
              </a:ext>
            </a:extLst>
          </p:cNvPr>
          <p:cNvSpPr/>
          <p:nvPr/>
        </p:nvSpPr>
        <p:spPr>
          <a:xfrm>
            <a:off x="9144000" y="153371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EA1191D-7159-8AAB-B650-321F47353D70}"/>
              </a:ext>
            </a:extLst>
          </p:cNvPr>
          <p:cNvCxnSpPr>
            <a:cxnSpLocks/>
          </p:cNvCxnSpPr>
          <p:nvPr/>
        </p:nvCxnSpPr>
        <p:spPr>
          <a:xfrm>
            <a:off x="11430001" y="153371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6BAA50-E1BE-AE5A-E23C-102959513825}"/>
              </a:ext>
            </a:extLst>
          </p:cNvPr>
          <p:cNvCxnSpPr>
            <a:cxnSpLocks/>
          </p:cNvCxnSpPr>
          <p:nvPr/>
        </p:nvCxnSpPr>
        <p:spPr>
          <a:xfrm>
            <a:off x="9677401" y="153371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856B38F-72D4-8475-62DA-4F0DF6D0885B}"/>
              </a:ext>
            </a:extLst>
          </p:cNvPr>
          <p:cNvSpPr txBox="1"/>
          <p:nvPr/>
        </p:nvSpPr>
        <p:spPr>
          <a:xfrm flipH="1">
            <a:off x="9433560" y="174587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ORD</a:t>
            </a:r>
          </a:p>
          <a:p>
            <a:pPr algn="ctr"/>
            <a:r>
              <a:rPr lang="en-US" sz="2000" dirty="0"/>
              <a:t>Chicago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9E90BDC-1F3C-7682-7894-F733A8E74C73}"/>
              </a:ext>
            </a:extLst>
          </p:cNvPr>
          <p:cNvSpPr txBox="1"/>
          <p:nvPr/>
        </p:nvSpPr>
        <p:spPr>
          <a:xfrm>
            <a:off x="9131968" y="282727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0E6E68B-4299-BE4E-3855-57489AEFED35}"/>
              </a:ext>
            </a:extLst>
          </p:cNvPr>
          <p:cNvSpPr txBox="1"/>
          <p:nvPr/>
        </p:nvSpPr>
        <p:spPr>
          <a:xfrm>
            <a:off x="11430001" y="286502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A05B096-C10B-48A2-D843-67CF07558C21}"/>
                  </a:ext>
                </a:extLst>
              </p14:cNvPr>
              <p14:cNvContentPartPr/>
              <p14:nvPr/>
            </p14:nvContentPartPr>
            <p14:xfrm>
              <a:off x="2614453" y="1988261"/>
              <a:ext cx="1099800" cy="10569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A05B096-C10B-48A2-D843-67CF07558C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6813" y="1970261"/>
                <a:ext cx="113544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453D5CF-A8E8-9BA9-DC0D-82D4D4A25C87}"/>
                  </a:ext>
                </a:extLst>
              </p14:cNvPr>
              <p14:cNvContentPartPr/>
              <p14:nvPr/>
            </p14:nvContentPartPr>
            <p14:xfrm>
              <a:off x="1805893" y="3101021"/>
              <a:ext cx="1217880" cy="8128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453D5CF-A8E8-9BA9-DC0D-82D4D4A25C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8253" y="3083381"/>
                <a:ext cx="125352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5286064-EEE1-5B13-77CC-05182848E9DB}"/>
                  </a:ext>
                </a:extLst>
              </p14:cNvPr>
              <p14:cNvContentPartPr/>
              <p14:nvPr/>
            </p14:nvContentPartPr>
            <p14:xfrm>
              <a:off x="5349733" y="3504581"/>
              <a:ext cx="1032120" cy="2322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5286064-EEE1-5B13-77CC-05182848E9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1733" y="3486581"/>
                <a:ext cx="10677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B77D6C0-508F-71D0-721E-EBE978F2402E}"/>
                  </a:ext>
                </a:extLst>
              </p14:cNvPr>
              <p14:cNvContentPartPr/>
              <p14:nvPr/>
            </p14:nvContentPartPr>
            <p14:xfrm>
              <a:off x="5798653" y="4047821"/>
              <a:ext cx="883080" cy="271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B77D6C0-508F-71D0-721E-EBE978F240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80653" y="4029821"/>
                <a:ext cx="91872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841C0BB-CE91-4418-9998-17CCA5618F3C}"/>
                  </a:ext>
                </a:extLst>
              </p14:cNvPr>
              <p14:cNvContentPartPr/>
              <p14:nvPr/>
            </p14:nvContentPartPr>
            <p14:xfrm>
              <a:off x="8362933" y="2085101"/>
              <a:ext cx="901800" cy="10296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841C0BB-CE91-4418-9998-17CCA5618F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44933" y="2067461"/>
                <a:ext cx="937440" cy="10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0FF7A51-B763-F872-7343-7509382B1F3A}"/>
                  </a:ext>
                </a:extLst>
              </p14:cNvPr>
              <p14:cNvContentPartPr/>
              <p14:nvPr/>
            </p14:nvContentPartPr>
            <p14:xfrm>
              <a:off x="9151693" y="2915621"/>
              <a:ext cx="1424880" cy="11271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0FF7A51-B763-F872-7343-7509382B1F3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33693" y="2897981"/>
                <a:ext cx="1460520" cy="1162800"/>
              </a:xfrm>
              <a:prstGeom prst="rect">
                <a:avLst/>
              </a:prstGeom>
            </p:spPr>
          </p:pic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6CC100CC-4C23-9C38-C429-3CB8C0580C72}"/>
              </a:ext>
            </a:extLst>
          </p:cNvPr>
          <p:cNvSpPr txBox="1"/>
          <p:nvPr/>
        </p:nvSpPr>
        <p:spPr>
          <a:xfrm>
            <a:off x="10014912" y="84176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5788920-5877-77E7-67E3-7ACBDB7A9126}"/>
              </a:ext>
            </a:extLst>
          </p:cNvPr>
          <p:cNvSpPr txBox="1"/>
          <p:nvPr/>
        </p:nvSpPr>
        <p:spPr>
          <a:xfrm>
            <a:off x="944724" y="92099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53AE493-A99A-AA7D-98CA-E935A903E6D4}"/>
                  </a:ext>
                </a:extLst>
              </p14:cNvPr>
              <p14:cNvContentPartPr/>
              <p14:nvPr/>
            </p14:nvContentPartPr>
            <p14:xfrm>
              <a:off x="1360933" y="1355381"/>
              <a:ext cx="154080" cy="1659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53AE493-A99A-AA7D-98CA-E935A903E6D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3293" y="1337381"/>
                <a:ext cx="1897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6C553DD-F2D5-15F7-A0F9-FF7E99853CE7}"/>
                  </a:ext>
                </a:extLst>
              </p14:cNvPr>
              <p14:cNvContentPartPr/>
              <p14:nvPr/>
            </p14:nvContentPartPr>
            <p14:xfrm>
              <a:off x="10448773" y="1299221"/>
              <a:ext cx="177120" cy="180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6C553DD-F2D5-15F7-A0F9-FF7E99853CE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31133" y="1281221"/>
                <a:ext cx="212760" cy="215640"/>
              </a:xfrm>
              <a:prstGeom prst="rect">
                <a:avLst/>
              </a:prstGeom>
            </p:spPr>
          </p:pic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7F1E8152-1C19-4390-EDE5-1085CCB9BA88}"/>
              </a:ext>
            </a:extLst>
          </p:cNvPr>
          <p:cNvSpPr txBox="1"/>
          <p:nvPr/>
        </p:nvSpPr>
        <p:spPr>
          <a:xfrm rot="4301016">
            <a:off x="-12907" y="211682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D22F979-1442-B3EA-D918-3FD9B55D1040}"/>
              </a:ext>
            </a:extLst>
          </p:cNvPr>
          <p:cNvSpPr txBox="1"/>
          <p:nvPr/>
        </p:nvSpPr>
        <p:spPr>
          <a:xfrm rot="4301016">
            <a:off x="11323401" y="2027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752372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293" y="158794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3093" y="134926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14:cNvPr>
              <p14:cNvContentPartPr/>
              <p14:nvPr/>
            </p14:nvContentPartPr>
            <p14:xfrm>
              <a:off x="3336253" y="1932505"/>
              <a:ext cx="4922280" cy="302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8613" y="1914865"/>
                <a:ext cx="49579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453" y="2333185"/>
                <a:ext cx="4981320" cy="4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80383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14:cNvPr>
              <p14:cNvContentPartPr/>
              <p14:nvPr/>
            </p14:nvContentPartPr>
            <p14:xfrm>
              <a:off x="3336253" y="1932505"/>
              <a:ext cx="4922280" cy="302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8253" y="1914505"/>
                <a:ext cx="49579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093" y="2332825"/>
                <a:ext cx="4981320" cy="447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38448" y="4121700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Reach the Nth node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9296400" y="9756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9706333" y="1359901"/>
              <a:ext cx="253080" cy="379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88359" y="1341901"/>
                <a:ext cx="288669" cy="4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6217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14:cNvPr>
              <p14:cNvContentPartPr/>
              <p14:nvPr/>
            </p14:nvContentPartPr>
            <p14:xfrm>
              <a:off x="3336253" y="1932505"/>
              <a:ext cx="4922280" cy="302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8253" y="1914505"/>
                <a:ext cx="49579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093" y="2332825"/>
                <a:ext cx="4981320" cy="447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38448" y="4121700"/>
            <a:ext cx="3765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Reach the Nth node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Get the N-1 node (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9296400" y="9756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9706333" y="1359901"/>
              <a:ext cx="253080" cy="379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88359" y="1341901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18BCEA-978D-E404-1C10-B6BA7B793E23}"/>
              </a:ext>
            </a:extLst>
          </p:cNvPr>
          <p:cNvSpPr txBox="1"/>
          <p:nvPr/>
        </p:nvSpPr>
        <p:spPr>
          <a:xfrm>
            <a:off x="1576776" y="10854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14:cNvPr>
              <p14:cNvContentPartPr/>
              <p14:nvPr/>
            </p14:nvContentPartPr>
            <p14:xfrm>
              <a:off x="1986709" y="1469684"/>
              <a:ext cx="253080" cy="379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68735" y="1451684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A54BA16-59E6-5325-839B-AB8AF2E27E29}"/>
              </a:ext>
            </a:extLst>
          </p:cNvPr>
          <p:cNvSpPr txBox="1"/>
          <p:nvPr/>
        </p:nvSpPr>
        <p:spPr>
          <a:xfrm>
            <a:off x="505478" y="468575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current.getPrev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4549865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093" y="2332825"/>
                <a:ext cx="4981320" cy="447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38448" y="4121700"/>
            <a:ext cx="3993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Reach the Nth node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Get the N-1 node (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Update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 err="1">
                <a:solidFill>
                  <a:srgbClr val="FF0000"/>
                </a:solidFill>
              </a:rPr>
              <a:t>’s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FF0000"/>
                </a:solidFill>
              </a:rPr>
              <a:t> pointer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9296400" y="9756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9706333" y="1359901"/>
              <a:ext cx="253080" cy="379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88359" y="1341901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18BCEA-978D-E404-1C10-B6BA7B793E23}"/>
              </a:ext>
            </a:extLst>
          </p:cNvPr>
          <p:cNvSpPr txBox="1"/>
          <p:nvPr/>
        </p:nvSpPr>
        <p:spPr>
          <a:xfrm>
            <a:off x="1576776" y="10854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14:cNvPr>
              <p14:cNvContentPartPr/>
              <p14:nvPr/>
            </p14:nvContentPartPr>
            <p14:xfrm>
              <a:off x="1986709" y="1469684"/>
              <a:ext cx="253080" cy="379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68735" y="1451684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A54BA16-59E6-5325-839B-AB8AF2E27E29}"/>
              </a:ext>
            </a:extLst>
          </p:cNvPr>
          <p:cNvSpPr txBox="1"/>
          <p:nvPr/>
        </p:nvSpPr>
        <p:spPr>
          <a:xfrm>
            <a:off x="505478" y="468575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current.getPrev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14:cNvPr>
              <p14:cNvContentPartPr/>
              <p14:nvPr/>
            </p14:nvContentPartPr>
            <p14:xfrm>
              <a:off x="3346662" y="2851474"/>
              <a:ext cx="1142640" cy="1000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38022" y="2842834"/>
                <a:ext cx="1160280" cy="10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883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093" y="2332825"/>
                <a:ext cx="4981320" cy="447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38448" y="4121700"/>
            <a:ext cx="3993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Reach the Nth node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Get the N-1 node (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Update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 err="1">
                <a:solidFill>
                  <a:srgbClr val="FF0000"/>
                </a:solidFill>
              </a:rPr>
              <a:t>’s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FF0000"/>
                </a:solidFill>
              </a:rPr>
              <a:t> pointer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Update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 err="1">
                <a:solidFill>
                  <a:srgbClr val="00B0F0"/>
                </a:solidFill>
              </a:rPr>
              <a:t>’s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rgbClr val="00B0F0"/>
                </a:solidFill>
              </a:rPr>
              <a:t> pointer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9296400" y="9756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9706333" y="1359901"/>
              <a:ext cx="253080" cy="379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88359" y="1341901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18BCEA-978D-E404-1C10-B6BA7B793E23}"/>
              </a:ext>
            </a:extLst>
          </p:cNvPr>
          <p:cNvSpPr txBox="1"/>
          <p:nvPr/>
        </p:nvSpPr>
        <p:spPr>
          <a:xfrm>
            <a:off x="1576776" y="10854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14:cNvPr>
              <p14:cNvContentPartPr/>
              <p14:nvPr/>
            </p14:nvContentPartPr>
            <p14:xfrm>
              <a:off x="1986709" y="1469684"/>
              <a:ext cx="253080" cy="379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68735" y="1451684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A54BA16-59E6-5325-839B-AB8AF2E27E29}"/>
              </a:ext>
            </a:extLst>
          </p:cNvPr>
          <p:cNvSpPr txBox="1"/>
          <p:nvPr/>
        </p:nvSpPr>
        <p:spPr>
          <a:xfrm>
            <a:off x="505478" y="468575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current.getPrev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14:cNvPr>
              <p14:cNvContentPartPr/>
              <p14:nvPr/>
            </p14:nvContentPartPr>
            <p14:xfrm>
              <a:off x="3346662" y="2851474"/>
              <a:ext cx="1142640" cy="1000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37662" y="2842474"/>
                <a:ext cx="1160280" cy="10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73E8A37-29F1-0D8D-CE80-13AD30CE6352}"/>
                  </a:ext>
                </a:extLst>
              </p14:cNvPr>
              <p14:cNvContentPartPr/>
              <p14:nvPr/>
            </p14:nvContentPartPr>
            <p14:xfrm>
              <a:off x="3570942" y="2691274"/>
              <a:ext cx="1344960" cy="949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73E8A37-29F1-0D8D-CE80-13AD30CE635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62302" y="2682274"/>
                <a:ext cx="1362600" cy="9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99946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093" y="2332825"/>
                <a:ext cx="4981320" cy="447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38448" y="4121700"/>
            <a:ext cx="3993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Reach the Nth node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Get the N-1 node (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Update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 err="1">
                <a:solidFill>
                  <a:srgbClr val="FF0000"/>
                </a:solidFill>
              </a:rPr>
              <a:t>’s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FF0000"/>
                </a:solidFill>
              </a:rPr>
              <a:t> pointer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Update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 err="1">
                <a:solidFill>
                  <a:srgbClr val="00B0F0"/>
                </a:solidFill>
              </a:rPr>
              <a:t>’s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rgbClr val="00B0F0"/>
                </a:solidFill>
              </a:rPr>
              <a:t> pointer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9296400" y="9756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9706333" y="1359901"/>
              <a:ext cx="253080" cy="379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88359" y="1341901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18BCEA-978D-E404-1C10-B6BA7B793E23}"/>
              </a:ext>
            </a:extLst>
          </p:cNvPr>
          <p:cNvSpPr txBox="1"/>
          <p:nvPr/>
        </p:nvSpPr>
        <p:spPr>
          <a:xfrm>
            <a:off x="1576776" y="10854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14:cNvPr>
              <p14:cNvContentPartPr/>
              <p14:nvPr/>
            </p14:nvContentPartPr>
            <p14:xfrm>
              <a:off x="1986709" y="1469684"/>
              <a:ext cx="253080" cy="379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68735" y="1451684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A54BA16-59E6-5325-839B-AB8AF2E27E29}"/>
              </a:ext>
            </a:extLst>
          </p:cNvPr>
          <p:cNvSpPr txBox="1"/>
          <p:nvPr/>
        </p:nvSpPr>
        <p:spPr>
          <a:xfrm>
            <a:off x="505478" y="468575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current.getPrev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14:cNvPr>
              <p14:cNvContentPartPr/>
              <p14:nvPr/>
            </p14:nvContentPartPr>
            <p14:xfrm>
              <a:off x="3346662" y="2851474"/>
              <a:ext cx="1142640" cy="1000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37662" y="2842474"/>
                <a:ext cx="1160280" cy="10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73E8A37-29F1-0D8D-CE80-13AD30CE6352}"/>
                  </a:ext>
                </a:extLst>
              </p14:cNvPr>
              <p14:cNvContentPartPr/>
              <p14:nvPr/>
            </p14:nvContentPartPr>
            <p14:xfrm>
              <a:off x="3570942" y="2691274"/>
              <a:ext cx="1344960" cy="949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73E8A37-29F1-0D8D-CE80-13AD30CE635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61942" y="2682277"/>
                <a:ext cx="1362600" cy="967313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68C0269-92E7-B55C-8649-71AA2FA4BECB}"/>
              </a:ext>
            </a:extLst>
          </p:cNvPr>
          <p:cNvSpPr txBox="1"/>
          <p:nvPr/>
        </p:nvSpPr>
        <p:spPr>
          <a:xfrm>
            <a:off x="7960269" y="4160619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5. Update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 err="1">
                <a:solidFill>
                  <a:srgbClr val="00B050"/>
                </a:solidFill>
              </a:rPr>
              <a:t>’s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00B050"/>
                </a:solidFill>
              </a:rPr>
              <a:t> pointer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5935F61-EC1F-3B22-A264-3770540199EC}"/>
                  </a:ext>
                </a:extLst>
              </p14:cNvPr>
              <p14:cNvContentPartPr/>
              <p14:nvPr/>
            </p14:nvContentPartPr>
            <p14:xfrm>
              <a:off x="7381542" y="3010954"/>
              <a:ext cx="1017720" cy="1326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5935F61-EC1F-3B22-A264-3770540199E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72902" y="3002314"/>
                <a:ext cx="1035360" cy="134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21382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38448" y="4121700"/>
            <a:ext cx="3993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Reach the Nth node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Get the N-1 node (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Update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 err="1">
                <a:solidFill>
                  <a:srgbClr val="FF0000"/>
                </a:solidFill>
              </a:rPr>
              <a:t>’s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FF0000"/>
                </a:solidFill>
              </a:rPr>
              <a:t> pointer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Update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 err="1">
                <a:solidFill>
                  <a:srgbClr val="00B0F0"/>
                </a:solidFill>
              </a:rPr>
              <a:t>’s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rgbClr val="00B0F0"/>
                </a:solidFill>
              </a:rPr>
              <a:t> pointer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9296400" y="9756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9706333" y="1359901"/>
              <a:ext cx="253080" cy="379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88359" y="1341901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18BCEA-978D-E404-1C10-B6BA7B793E23}"/>
              </a:ext>
            </a:extLst>
          </p:cNvPr>
          <p:cNvSpPr txBox="1"/>
          <p:nvPr/>
        </p:nvSpPr>
        <p:spPr>
          <a:xfrm>
            <a:off x="1576776" y="10854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14:cNvPr>
              <p14:cNvContentPartPr/>
              <p14:nvPr/>
            </p14:nvContentPartPr>
            <p14:xfrm>
              <a:off x="1986709" y="1469684"/>
              <a:ext cx="253080" cy="379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68735" y="1451684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A54BA16-59E6-5325-839B-AB8AF2E27E29}"/>
              </a:ext>
            </a:extLst>
          </p:cNvPr>
          <p:cNvSpPr txBox="1"/>
          <p:nvPr/>
        </p:nvSpPr>
        <p:spPr>
          <a:xfrm>
            <a:off x="505478" y="468575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current.getPrev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14:cNvPr>
              <p14:cNvContentPartPr/>
              <p14:nvPr/>
            </p14:nvContentPartPr>
            <p14:xfrm>
              <a:off x="3346662" y="2851474"/>
              <a:ext cx="1142640" cy="1000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37662" y="2842474"/>
                <a:ext cx="1160280" cy="10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73E8A37-29F1-0D8D-CE80-13AD30CE6352}"/>
                  </a:ext>
                </a:extLst>
              </p14:cNvPr>
              <p14:cNvContentPartPr/>
              <p14:nvPr/>
            </p14:nvContentPartPr>
            <p14:xfrm>
              <a:off x="3570942" y="2691274"/>
              <a:ext cx="1344960" cy="949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73E8A37-29F1-0D8D-CE80-13AD30CE635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61942" y="2682277"/>
                <a:ext cx="1362600" cy="967313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68C0269-92E7-B55C-8649-71AA2FA4BECB}"/>
              </a:ext>
            </a:extLst>
          </p:cNvPr>
          <p:cNvSpPr txBox="1"/>
          <p:nvPr/>
        </p:nvSpPr>
        <p:spPr>
          <a:xfrm>
            <a:off x="7960269" y="4160619"/>
            <a:ext cx="3765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5. Update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 err="1">
                <a:solidFill>
                  <a:srgbClr val="00B050"/>
                </a:solidFill>
              </a:rPr>
              <a:t>’s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00B050"/>
                </a:solidFill>
              </a:rPr>
              <a:t> pointer</a:t>
            </a:r>
          </a:p>
          <a:p>
            <a:r>
              <a:rPr lang="en-US" dirty="0">
                <a:solidFill>
                  <a:srgbClr val="7030A0"/>
                </a:solidFill>
              </a:rPr>
              <a:t>6. Update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>
                <a:solidFill>
                  <a:srgbClr val="7030A0"/>
                </a:solidFill>
              </a:rPr>
              <a:t>’s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rgbClr val="7030A0"/>
                </a:solidFill>
              </a:rPr>
              <a:t> pointer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5935F61-EC1F-3B22-A264-3770540199EC}"/>
                  </a:ext>
                </a:extLst>
              </p14:cNvPr>
              <p14:cNvContentPartPr/>
              <p14:nvPr/>
            </p14:nvContentPartPr>
            <p14:xfrm>
              <a:off x="7381542" y="3010954"/>
              <a:ext cx="1017720" cy="1326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5935F61-EC1F-3B22-A264-3770540199E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72542" y="3001954"/>
                <a:ext cx="1035360" cy="13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1EBE83D-A911-B442-C687-CC43798F0D93}"/>
                  </a:ext>
                </a:extLst>
              </p14:cNvPr>
              <p14:cNvContentPartPr/>
              <p14:nvPr/>
            </p14:nvContentPartPr>
            <p14:xfrm>
              <a:off x="7582422" y="2130754"/>
              <a:ext cx="1050120" cy="1365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1EBE83D-A911-B442-C687-CC43798F0D9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73422" y="2121754"/>
                <a:ext cx="1067760" cy="138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6109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187840" y="114300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E58071-24E1-DFBB-4EC0-031345F83403}"/>
              </a:ext>
            </a:extLst>
          </p:cNvPr>
          <p:cNvSpPr txBox="1"/>
          <p:nvPr/>
        </p:nvSpPr>
        <p:spPr>
          <a:xfrm>
            <a:off x="4582224" y="1143000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04C52B9-0F7F-93B9-C50A-8A68F4796886}"/>
                  </a:ext>
                </a:extLst>
              </p14:cNvPr>
              <p14:cNvContentPartPr/>
              <p14:nvPr/>
            </p14:nvContentPartPr>
            <p14:xfrm>
              <a:off x="4282693" y="1082413"/>
              <a:ext cx="217440" cy="4494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04C52B9-0F7F-93B9-C50A-8A68F47968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4693" y="1064773"/>
                <a:ext cx="253080" cy="4530600"/>
              </a:xfrm>
              <a:prstGeom prst="rect">
                <a:avLst/>
              </a:prstGeom>
            </p:spPr>
          </p:pic>
        </mc:Fallback>
      </mc:AlternateContent>
      <p:pic>
        <p:nvPicPr>
          <p:cNvPr id="67" name="Picture 66">
            <a:extLst>
              <a:ext uri="{FF2B5EF4-FFF2-40B4-BE49-F238E27FC236}">
                <a16:creationId xmlns:a16="http://schemas.microsoft.com/office/drawing/2014/main" id="{322E9AB5-F83C-B164-D8F6-CA3393D1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6" y="2362200"/>
            <a:ext cx="4259832" cy="176023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5C30B5E-91C6-DD58-E256-D3A143AE7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2209800"/>
            <a:ext cx="5050971" cy="24384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F4479B0-8D30-6E37-DB5C-FDAC345C6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1796" y="228600"/>
            <a:ext cx="4025125" cy="29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399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04C52B9-0F7F-93B9-C50A-8A68F4796886}"/>
                  </a:ext>
                </a:extLst>
              </p14:cNvPr>
              <p14:cNvContentPartPr/>
              <p14:nvPr/>
            </p14:nvContentPartPr>
            <p14:xfrm>
              <a:off x="4282693" y="1082413"/>
              <a:ext cx="217440" cy="4494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04C52B9-0F7F-93B9-C50A-8A68F47968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4693" y="1064412"/>
                <a:ext cx="253080" cy="453060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8353C44-B156-11FE-3086-253A331D75A0}"/>
              </a:ext>
            </a:extLst>
          </p:cNvPr>
          <p:cNvSpPr txBox="1"/>
          <p:nvPr/>
        </p:nvSpPr>
        <p:spPr>
          <a:xfrm>
            <a:off x="331162" y="652237"/>
            <a:ext cx="39515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Case 3: The user is inserting a node at the very end (N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+ 1)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6BBE3-C59C-B705-ECC4-572A395A6108}"/>
              </a:ext>
            </a:extLst>
          </p:cNvPr>
          <p:cNvSpPr txBox="1"/>
          <p:nvPr/>
        </p:nvSpPr>
        <p:spPr>
          <a:xfrm>
            <a:off x="5829449" y="776553"/>
            <a:ext cx="61561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Case 4: The user is inserting a node somewhere in the middle of the 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69D8B1-1DF4-47FE-0D4D-47FBA0F4F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796" y="228600"/>
            <a:ext cx="4025125" cy="299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82CBAB-9957-7A2E-91B0-218E6A58B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85" y="2514600"/>
            <a:ext cx="4171950" cy="2219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08619B-EC2E-90E4-C277-906201E2C8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5964" y="1991065"/>
            <a:ext cx="419139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3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77702-1DFA-E930-884B-9716C8F37160}"/>
              </a:ext>
            </a:extLst>
          </p:cNvPr>
          <p:cNvSpPr txBox="1"/>
          <p:nvPr/>
        </p:nvSpPr>
        <p:spPr>
          <a:xfrm>
            <a:off x="152400" y="76200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insert(Node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newMovie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N)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2062DA7-C6BA-1FA3-E18D-083027E08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658" y="609600"/>
            <a:ext cx="58833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Consolas" panose="020B0609020204030204" pitchFamily="49" charset="0"/>
              </a:rPr>
              <a:t>ll.insert</a:t>
            </a:r>
            <a:r>
              <a:rPr lang="en-US" altLang="en-US" dirty="0">
                <a:latin typeface="Consolas" panose="020B0609020204030204" pitchFamily="49" charset="0"/>
              </a:rPr>
              <a:t>(new Node("Ratatouille",2007), 2 );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3AFC92-2F38-16B1-A73D-E9B53343F667}"/>
              </a:ext>
            </a:extLst>
          </p:cNvPr>
          <p:cNvSpPr/>
          <p:nvPr/>
        </p:nvSpPr>
        <p:spPr>
          <a:xfrm>
            <a:off x="1524000" y="243028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Titanic</a:t>
            </a:r>
          </a:p>
          <a:p>
            <a:pPr algn="ctr"/>
            <a:r>
              <a:rPr lang="en-US" sz="2800" dirty="0"/>
              <a:t>1997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DDC96-AFE6-2096-BEF6-3079326CE9D8}"/>
              </a:ext>
            </a:extLst>
          </p:cNvPr>
          <p:cNvSpPr/>
          <p:nvPr/>
        </p:nvSpPr>
        <p:spPr>
          <a:xfrm>
            <a:off x="6248400" y="2410302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Titanic</a:t>
            </a:r>
          </a:p>
          <a:p>
            <a:pPr algn="ctr"/>
            <a:r>
              <a:rPr lang="en-US" sz="2800" dirty="0"/>
              <a:t>1997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CE9F82-BF2C-3335-1F26-8B9ABC2C9384}"/>
              </a:ext>
            </a:extLst>
          </p:cNvPr>
          <p:cNvCxnSpPr/>
          <p:nvPr/>
        </p:nvCxnSpPr>
        <p:spPr>
          <a:xfrm>
            <a:off x="3962400" y="2743200"/>
            <a:ext cx="2286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3D1617-DF36-2631-C8BE-8D75FF067F76}"/>
              </a:ext>
            </a:extLst>
          </p:cNvPr>
          <p:cNvSpPr/>
          <p:nvPr/>
        </p:nvSpPr>
        <p:spPr>
          <a:xfrm>
            <a:off x="3954011" y="4682293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Ratatouille</a:t>
            </a:r>
          </a:p>
          <a:p>
            <a:pPr algn="ctr"/>
            <a:r>
              <a:rPr lang="en-US" sz="2800" dirty="0"/>
              <a:t>2007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60BEF-3CD3-ACB1-4D0C-3DCF36F2CAB6}"/>
              </a:ext>
            </a:extLst>
          </p:cNvPr>
          <p:cNvSpPr txBox="1"/>
          <p:nvPr/>
        </p:nvSpPr>
        <p:spPr>
          <a:xfrm>
            <a:off x="4593565" y="603136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newNode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50C0DD-5AE6-9322-1FD3-11624B76072A}"/>
              </a:ext>
            </a:extLst>
          </p:cNvPr>
          <p:cNvCxnSpPr/>
          <p:nvPr/>
        </p:nvCxnSpPr>
        <p:spPr>
          <a:xfrm>
            <a:off x="2819400" y="1905000"/>
            <a:ext cx="0" cy="5053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3CCDE9-CDE7-A0DA-E60D-57085FFCB16C}"/>
              </a:ext>
            </a:extLst>
          </p:cNvPr>
          <p:cNvSpPr txBox="1"/>
          <p:nvPr/>
        </p:nvSpPr>
        <p:spPr>
          <a:xfrm>
            <a:off x="2244563" y="161302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8BA6D-F87A-4250-1E6D-ED8BC7958562}"/>
              </a:ext>
            </a:extLst>
          </p:cNvPr>
          <p:cNvSpPr txBox="1"/>
          <p:nvPr/>
        </p:nvSpPr>
        <p:spPr>
          <a:xfrm>
            <a:off x="7342592" y="178695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Get to node N-1</a:t>
            </a:r>
          </a:p>
        </p:txBody>
      </p:sp>
    </p:spTree>
    <p:extLst>
      <p:ext uri="{BB962C8B-B14F-4D97-AF65-F5344CB8AC3E}">
        <p14:creationId xmlns:p14="http://schemas.microsoft.com/office/powerpoint/2010/main" val="15611286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011755-346E-DF94-B3D7-CE1FA1B385C1}"/>
              </a:ext>
            </a:extLst>
          </p:cNvPr>
          <p:cNvSpPr/>
          <p:nvPr/>
        </p:nvSpPr>
        <p:spPr>
          <a:xfrm>
            <a:off x="2583404" y="529892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D023B-9BA2-46C3-D8CF-7C5926056F40}"/>
              </a:ext>
            </a:extLst>
          </p:cNvPr>
          <p:cNvSpPr/>
          <p:nvPr/>
        </p:nvSpPr>
        <p:spPr>
          <a:xfrm>
            <a:off x="2583404" y="373523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1B1D84-25DE-4905-0309-6C325B4FE755}"/>
              </a:ext>
            </a:extLst>
          </p:cNvPr>
          <p:cNvSpPr/>
          <p:nvPr/>
        </p:nvSpPr>
        <p:spPr>
          <a:xfrm>
            <a:off x="6826819" y="353587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E8C06-2B97-C6C3-DE97-B533EA1D54C0}"/>
              </a:ext>
            </a:extLst>
          </p:cNvPr>
          <p:cNvSpPr/>
          <p:nvPr/>
        </p:nvSpPr>
        <p:spPr>
          <a:xfrm>
            <a:off x="6778487" y="52540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5675AD6-9576-8D15-4540-6868C95B0CC2}"/>
                  </a:ext>
                </a:extLst>
              </p14:cNvPr>
              <p14:cNvContentPartPr/>
              <p14:nvPr/>
            </p14:nvContentPartPr>
            <p14:xfrm>
              <a:off x="3434880" y="4632600"/>
              <a:ext cx="175680" cy="580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5675AD6-9576-8D15-4540-6868C95B0C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5880" y="4623600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EE5CDB-2B82-6D4C-6121-1B42E969F9C4}"/>
                  </a:ext>
                </a:extLst>
              </p14:cNvPr>
              <p14:cNvContentPartPr/>
              <p14:nvPr/>
            </p14:nvContentPartPr>
            <p14:xfrm>
              <a:off x="2918640" y="4631160"/>
              <a:ext cx="262800" cy="545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EE5CDB-2B82-6D4C-6121-1B42E969F9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9640" y="4622154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AA9479-400F-B2BA-59B6-6626AF5BD540}"/>
                  </a:ext>
                </a:extLst>
              </p14:cNvPr>
              <p14:cNvContentPartPr/>
              <p14:nvPr/>
            </p14:nvContentPartPr>
            <p14:xfrm>
              <a:off x="3124200" y="2895600"/>
              <a:ext cx="1303920" cy="705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AA9479-400F-B2BA-59B6-6626AF5BD5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5200" y="2886600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FE266A-DC41-A6F8-5CD7-6233153CE5A2}"/>
                  </a:ext>
                </a:extLst>
              </p14:cNvPr>
              <p14:cNvContentPartPr/>
              <p14:nvPr/>
            </p14:nvContentPartPr>
            <p14:xfrm>
              <a:off x="3826560" y="3279000"/>
              <a:ext cx="658080" cy="360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FE266A-DC41-A6F8-5CD7-6233153CE5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17560" y="3270000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24E156D-5AAF-6D79-A237-560C0E006888}"/>
                  </a:ext>
                </a:extLst>
              </p14:cNvPr>
              <p14:cNvContentPartPr/>
              <p14:nvPr/>
            </p14:nvContentPartPr>
            <p14:xfrm>
              <a:off x="6165840" y="2976600"/>
              <a:ext cx="1113120" cy="374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24E156D-5AAF-6D79-A237-560C0E0068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6840" y="2967609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5B075DF-5D59-B2DB-55B4-95C68B7A6521}"/>
                  </a:ext>
                </a:extLst>
              </p14:cNvPr>
              <p14:cNvContentPartPr/>
              <p14:nvPr/>
            </p14:nvContentPartPr>
            <p14:xfrm>
              <a:off x="7038120" y="3356400"/>
              <a:ext cx="228600" cy="28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5B075DF-5D59-B2DB-55B4-95C68B7A65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29120" y="3347400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821677-F1E5-88E9-4804-FFEC8D67D0A2}"/>
                  </a:ext>
                </a:extLst>
              </p14:cNvPr>
              <p14:cNvContentPartPr/>
              <p14:nvPr/>
            </p14:nvContentPartPr>
            <p14:xfrm>
              <a:off x="6174480" y="3100800"/>
              <a:ext cx="755280" cy="333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821677-F1E5-88E9-4804-FFEC8D67D0A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65480" y="3091800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A587528-EA8D-1285-25E0-5F0892A83C8C}"/>
                  </a:ext>
                </a:extLst>
              </p14:cNvPr>
              <p14:cNvContentPartPr/>
              <p14:nvPr/>
            </p14:nvContentPartPr>
            <p14:xfrm>
              <a:off x="7525560" y="4445040"/>
              <a:ext cx="267840" cy="649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A587528-EA8D-1285-25E0-5F0892A83C8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16560" y="4436040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97545CE-C80B-55C5-F4DF-F032884AF4F8}"/>
                  </a:ext>
                </a:extLst>
              </p14:cNvPr>
              <p14:cNvContentPartPr/>
              <p14:nvPr/>
            </p14:nvContentPartPr>
            <p14:xfrm>
              <a:off x="7141440" y="4472040"/>
              <a:ext cx="183960" cy="574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97545CE-C80B-55C5-F4DF-F032884AF4F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32440" y="4463040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4019FF5-B549-FF6B-1CF1-C8719DE8D7FC}"/>
              </a:ext>
            </a:extLst>
          </p:cNvPr>
          <p:cNvSpPr txBox="1"/>
          <p:nvPr/>
        </p:nvSpPr>
        <p:spPr>
          <a:xfrm>
            <a:off x="1236482" y="56989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456871-234D-3759-A03F-0640C05495E6}"/>
                  </a:ext>
                </a:extLst>
              </p14:cNvPr>
              <p14:cNvContentPartPr/>
              <p14:nvPr/>
            </p14:nvContentPartPr>
            <p14:xfrm>
              <a:off x="1938720" y="5770560"/>
              <a:ext cx="503640" cy="236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456871-234D-3759-A03F-0640C05495E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29720" y="5761546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F4E4BF7A-CF70-AA17-5F64-687836383830}"/>
              </a:ext>
            </a:extLst>
          </p:cNvPr>
          <p:cNvSpPr/>
          <p:nvPr/>
        </p:nvSpPr>
        <p:spPr>
          <a:xfrm>
            <a:off x="4694520" y="26817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2225BD8-158E-BCAD-B0FD-B0C9557EC97D}"/>
                  </a:ext>
                </a:extLst>
              </p14:cNvPr>
              <p14:cNvContentPartPr/>
              <p14:nvPr/>
            </p14:nvContentPartPr>
            <p14:xfrm>
              <a:off x="4090453" y="5204545"/>
              <a:ext cx="2444040" cy="312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2225BD8-158E-BCAD-B0FD-B0C9557EC97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54453" y="5168545"/>
                <a:ext cx="251568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F1B6075A-9FBF-9845-E992-595BD1AB24AD}"/>
              </a:ext>
            </a:extLst>
          </p:cNvPr>
          <p:cNvGrpSpPr/>
          <p:nvPr/>
        </p:nvGrpSpPr>
        <p:grpSpPr>
          <a:xfrm>
            <a:off x="4198813" y="5389945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905"/>
                  <a:ext cx="24422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3945"/>
                  <a:ext cx="353880" cy="24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57FCF95-C2F9-C1C4-63F6-F58F010F7359}"/>
              </a:ext>
            </a:extLst>
          </p:cNvPr>
          <p:cNvSpPr txBox="1"/>
          <p:nvPr/>
        </p:nvSpPr>
        <p:spPr>
          <a:xfrm>
            <a:off x="8897721" y="56815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EC5633D-88DD-C9FA-A2EE-0D1541053389}"/>
                  </a:ext>
                </a:extLst>
              </p14:cNvPr>
              <p14:cNvContentPartPr/>
              <p14:nvPr/>
            </p14:nvContentPartPr>
            <p14:xfrm rot="10800000">
              <a:off x="8394081" y="5728109"/>
              <a:ext cx="503640" cy="236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EC5633D-88DD-C9FA-A2EE-0D15410533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8385081" y="571909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D7A662EB-FF4A-2E1E-5557-4991DC4CB6C6}"/>
              </a:ext>
            </a:extLst>
          </p:cNvPr>
          <p:cNvSpPr txBox="1"/>
          <p:nvPr/>
        </p:nvSpPr>
        <p:spPr>
          <a:xfrm>
            <a:off x="381000" y="349128"/>
            <a:ext cx="11925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Circular Linked List</a:t>
            </a:r>
            <a:r>
              <a:rPr lang="en-US" sz="2800" dirty="0"/>
              <a:t> is a linked list where the first and last node are connected, which creates a circle</a:t>
            </a:r>
          </a:p>
        </p:txBody>
      </p:sp>
    </p:spTree>
    <p:extLst>
      <p:ext uri="{BB962C8B-B14F-4D97-AF65-F5344CB8AC3E}">
        <p14:creationId xmlns:p14="http://schemas.microsoft.com/office/powerpoint/2010/main" val="3268743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422780" y="51656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776381" y="94681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8741" y="92881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8061" y="1625413"/>
                <a:ext cx="12333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7061" y="2263333"/>
                <a:ext cx="11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53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421" y="224461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8218841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422780" y="51656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776381" y="94681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8381" y="92881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</p:spTree>
    <p:extLst>
      <p:ext uri="{BB962C8B-B14F-4D97-AF65-F5344CB8AC3E}">
        <p14:creationId xmlns:p14="http://schemas.microsoft.com/office/powerpoint/2010/main" val="37812009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422780" y="51656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776381" y="94681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8381" y="92881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remove(“SEA”)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head?</a:t>
            </a:r>
          </a:p>
        </p:txBody>
      </p:sp>
    </p:spTree>
    <p:extLst>
      <p:ext uri="{BB962C8B-B14F-4D97-AF65-F5344CB8AC3E}">
        <p14:creationId xmlns:p14="http://schemas.microsoft.com/office/powerpoint/2010/main" val="35937722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5399761" y="47624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5753362" y="906491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5362" y="888491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remove(“SEA”)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head?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2A37B-C6FF-6642-7F1A-F9781014EB14}"/>
              </a:ext>
            </a:extLst>
          </p:cNvPr>
          <p:cNvSpPr txBox="1"/>
          <p:nvPr/>
        </p:nvSpPr>
        <p:spPr>
          <a:xfrm>
            <a:off x="488826" y="4918486"/>
            <a:ext cx="5575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to be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2349783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5399761" y="47624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5753362" y="906491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5362" y="888491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remove(“SEA”)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head?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2A37B-C6FF-6642-7F1A-F9781014EB14}"/>
              </a:ext>
            </a:extLst>
          </p:cNvPr>
          <p:cNvSpPr txBox="1"/>
          <p:nvPr/>
        </p:nvSpPr>
        <p:spPr>
          <a:xfrm>
            <a:off x="488826" y="4918486"/>
            <a:ext cx="6708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to be the next node</a:t>
            </a:r>
          </a:p>
          <a:p>
            <a:r>
              <a:rPr lang="en-US" sz="2400" dirty="0"/>
              <a:t>3. Update the new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’s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/>
              <a:t> value to be 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CB0EA-897F-27D3-CF71-9D1E48387C0E}"/>
              </a:ext>
            </a:extLst>
          </p:cNvPr>
          <p:cNvSpPr txBox="1"/>
          <p:nvPr/>
        </p:nvSpPr>
        <p:spPr>
          <a:xfrm rot="4301016">
            <a:off x="4363873" y="19973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AD829C-8CBD-DA08-A9D3-9CE958E0621D}"/>
              </a:ext>
            </a:extLst>
          </p:cNvPr>
          <p:cNvSpPr txBox="1"/>
          <p:nvPr/>
        </p:nvSpPr>
        <p:spPr>
          <a:xfrm>
            <a:off x="7944780" y="3855840"/>
            <a:ext cx="382301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We can longer reach the SEA node from the head node, so it is effectively removed</a:t>
            </a:r>
          </a:p>
        </p:txBody>
      </p:sp>
    </p:spTree>
    <p:extLst>
      <p:ext uri="{BB962C8B-B14F-4D97-AF65-F5344CB8AC3E}">
        <p14:creationId xmlns:p14="http://schemas.microsoft.com/office/powerpoint/2010/main" val="11698744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787562" y="4942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10095739" y="981097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77739" y="963097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remove(“BZN”)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5181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tail?</a:t>
            </a:r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19311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5445185" y="51262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5753362" y="999481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35362" y="981481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remove(“BZN”)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61590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tail?</a:t>
            </a:r>
          </a:p>
          <a:p>
            <a:endParaRPr lang="en-US" sz="2400" i="1" dirty="0"/>
          </a:p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/>
              <a:t> to be the previous node</a:t>
            </a:r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27714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remove(“BZN”)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67088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tail?</a:t>
            </a:r>
          </a:p>
          <a:p>
            <a:endParaRPr lang="en-US" sz="2400" i="1" dirty="0"/>
          </a:p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/>
              <a:t> to be the previous node</a:t>
            </a:r>
          </a:p>
          <a:p>
            <a:r>
              <a:rPr lang="en-US" sz="2400" dirty="0"/>
              <a:t>3. Update the new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/>
              <a:t>’s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/>
              <a:t> value to be null</a:t>
            </a:r>
          </a:p>
          <a:p>
            <a:endParaRPr lang="en-US" sz="2400" dirty="0"/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1BA2BC0-84A4-77BE-6D5F-56EBA9E124AF}"/>
              </a:ext>
            </a:extLst>
          </p:cNvPr>
          <p:cNvSpPr txBox="1"/>
          <p:nvPr/>
        </p:nvSpPr>
        <p:spPr>
          <a:xfrm rot="4301016">
            <a:off x="6616738" y="2006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A2555-BD0F-D7AB-ED14-C6383D0336B3}"/>
              </a:ext>
            </a:extLst>
          </p:cNvPr>
          <p:cNvSpPr txBox="1"/>
          <p:nvPr/>
        </p:nvSpPr>
        <p:spPr>
          <a:xfrm>
            <a:off x="7944780" y="3855840"/>
            <a:ext cx="382301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We can longer reach the BZN node from the head node, so it is effectively removed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9C81A-AC5F-EA71-20F9-951E24885388}"/>
              </a:ext>
            </a:extLst>
          </p:cNvPr>
          <p:cNvSpPr txBox="1"/>
          <p:nvPr/>
        </p:nvSpPr>
        <p:spPr>
          <a:xfrm>
            <a:off x="5445185" y="51262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5A42584-5175-2B20-E49A-488224A2F7AE}"/>
                  </a:ext>
                </a:extLst>
              </p14:cNvPr>
              <p14:cNvContentPartPr/>
              <p14:nvPr/>
            </p14:nvContentPartPr>
            <p14:xfrm>
              <a:off x="5753362" y="999481"/>
              <a:ext cx="346680" cy="425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5A42584-5175-2B20-E49A-488224A2F7A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35362" y="981481"/>
                <a:ext cx="382320" cy="46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29885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19225" y="473221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27402" y="960074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09402" y="942074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remove(“BOS”)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7699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somewhere in the middle?</a:t>
            </a:r>
          </a:p>
          <a:p>
            <a:endParaRPr lang="en-US" sz="2400" dirty="0"/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FDD0315-9C79-3E44-AC16-E1B429A6C184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58926E-C2F4-AF67-7F58-058B49C309D7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761CF-2AE3-2C12-FC1C-6115A85C7F3D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66A395-F078-6D77-7C38-69B42B54D1B4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508EF-4547-90C4-096F-D2C4FB263BA1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ACF6D-EF8F-86C8-65AF-B9F54CC102DC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F88543A-A65C-50F0-018A-069AA30BB381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7402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77702-1DFA-E930-884B-9716C8F37160}"/>
              </a:ext>
            </a:extLst>
          </p:cNvPr>
          <p:cNvSpPr txBox="1"/>
          <p:nvPr/>
        </p:nvSpPr>
        <p:spPr>
          <a:xfrm>
            <a:off x="152400" y="76200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insert(Node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newMovie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N)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2062DA7-C6BA-1FA3-E18D-083027E08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658" y="609600"/>
            <a:ext cx="58833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Consolas" panose="020B0609020204030204" pitchFamily="49" charset="0"/>
              </a:rPr>
              <a:t>ll.insert</a:t>
            </a:r>
            <a:r>
              <a:rPr lang="en-US" altLang="en-US" dirty="0">
                <a:latin typeface="Consolas" panose="020B0609020204030204" pitchFamily="49" charset="0"/>
              </a:rPr>
              <a:t>(new Node("Ratatouille",2007), 2 );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3AFC92-2F38-16B1-A73D-E9B53343F667}"/>
              </a:ext>
            </a:extLst>
          </p:cNvPr>
          <p:cNvSpPr/>
          <p:nvPr/>
        </p:nvSpPr>
        <p:spPr>
          <a:xfrm>
            <a:off x="1524000" y="243028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Titanic</a:t>
            </a:r>
          </a:p>
          <a:p>
            <a:pPr algn="ctr"/>
            <a:r>
              <a:rPr lang="en-US" sz="2800" dirty="0"/>
              <a:t>1997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DDC96-AFE6-2096-BEF6-3079326CE9D8}"/>
              </a:ext>
            </a:extLst>
          </p:cNvPr>
          <p:cNvSpPr/>
          <p:nvPr/>
        </p:nvSpPr>
        <p:spPr>
          <a:xfrm>
            <a:off x="6248400" y="2410302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Titanic</a:t>
            </a:r>
          </a:p>
          <a:p>
            <a:pPr algn="ctr"/>
            <a:r>
              <a:rPr lang="en-US" sz="2800" dirty="0"/>
              <a:t>1997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CE9F82-BF2C-3335-1F26-8B9ABC2C9384}"/>
              </a:ext>
            </a:extLst>
          </p:cNvPr>
          <p:cNvCxnSpPr/>
          <p:nvPr/>
        </p:nvCxnSpPr>
        <p:spPr>
          <a:xfrm>
            <a:off x="3962400" y="2743200"/>
            <a:ext cx="2286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3D1617-DF36-2631-C8BE-8D75FF067F76}"/>
              </a:ext>
            </a:extLst>
          </p:cNvPr>
          <p:cNvSpPr/>
          <p:nvPr/>
        </p:nvSpPr>
        <p:spPr>
          <a:xfrm>
            <a:off x="3954011" y="4682293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Ratatouille</a:t>
            </a:r>
          </a:p>
          <a:p>
            <a:pPr algn="ctr"/>
            <a:r>
              <a:rPr lang="en-US" sz="2800" dirty="0"/>
              <a:t>2007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60BEF-3CD3-ACB1-4D0C-3DCF36F2CAB6}"/>
              </a:ext>
            </a:extLst>
          </p:cNvPr>
          <p:cNvSpPr txBox="1"/>
          <p:nvPr/>
        </p:nvSpPr>
        <p:spPr>
          <a:xfrm>
            <a:off x="4593565" y="603136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newNode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50C0DD-5AE6-9322-1FD3-11624B76072A}"/>
              </a:ext>
            </a:extLst>
          </p:cNvPr>
          <p:cNvCxnSpPr/>
          <p:nvPr/>
        </p:nvCxnSpPr>
        <p:spPr>
          <a:xfrm>
            <a:off x="2819400" y="1905000"/>
            <a:ext cx="0" cy="5053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3CCDE9-CDE7-A0DA-E60D-57085FFCB16C}"/>
              </a:ext>
            </a:extLst>
          </p:cNvPr>
          <p:cNvSpPr txBox="1"/>
          <p:nvPr/>
        </p:nvSpPr>
        <p:spPr>
          <a:xfrm>
            <a:off x="2244563" y="161302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8BA6D-F87A-4250-1E6D-ED8BC7958562}"/>
              </a:ext>
            </a:extLst>
          </p:cNvPr>
          <p:cNvSpPr txBox="1"/>
          <p:nvPr/>
        </p:nvSpPr>
        <p:spPr>
          <a:xfrm>
            <a:off x="7010400" y="194101"/>
            <a:ext cx="4836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Get to node N-1</a:t>
            </a:r>
          </a:p>
          <a:p>
            <a:pPr marL="457200" indent="-457200">
              <a:buAutoNum type="arabicPeriod"/>
            </a:pPr>
            <a:r>
              <a:rPr lang="en-US" sz="2400" dirty="0"/>
              <a:t>Get the next node after current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071C2C-8B8E-38E1-5506-9CA3F9BD6495}"/>
              </a:ext>
            </a:extLst>
          </p:cNvPr>
          <p:cNvCxnSpPr/>
          <p:nvPr/>
        </p:nvCxnSpPr>
        <p:spPr>
          <a:xfrm>
            <a:off x="7509037" y="1827643"/>
            <a:ext cx="0" cy="5053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389A03E-84F8-44DB-29DB-E7F2A946C2A7}"/>
              </a:ext>
            </a:extLst>
          </p:cNvPr>
          <p:cNvSpPr txBox="1"/>
          <p:nvPr/>
        </p:nvSpPr>
        <p:spPr>
          <a:xfrm>
            <a:off x="6934200" y="153566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7170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10270715" y="4989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762000" y="5470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115601" y="977286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7601" y="959286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10578892" y="985775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60892" y="967775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remove(“BOS”)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98748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somewhere in the middle?</a:t>
            </a:r>
          </a:p>
          <a:p>
            <a:endParaRPr lang="en-US" sz="2400" i="1" dirty="0"/>
          </a:p>
          <a:p>
            <a:r>
              <a:rPr lang="en-US" sz="2400" dirty="0"/>
              <a:t>2. Retrieve the previous node and next node of the to-be-removed node</a:t>
            </a:r>
          </a:p>
          <a:p>
            <a:endParaRPr lang="en-US" sz="2400" dirty="0"/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FDD0315-9C79-3E44-AC16-E1B429A6C184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58926E-C2F4-AF67-7F58-058B49C309D7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761CF-2AE3-2C12-FC1C-6115A85C7F3D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66A395-F078-6D77-7C38-69B42B54D1B4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508EF-4547-90C4-096F-D2C4FB263BA1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ACF6D-EF8F-86C8-65AF-B9F54CC102DC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F88543A-A65C-50F0-018A-069AA30BB381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097A0B-0F17-1DEE-90D3-3D7F4E1A4D50}"/>
              </a:ext>
            </a:extLst>
          </p:cNvPr>
          <p:cNvSpPr txBox="1"/>
          <p:nvPr/>
        </p:nvSpPr>
        <p:spPr>
          <a:xfrm>
            <a:off x="1827639" y="56839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00C49-2EB9-256B-511A-DD3D58271D13}"/>
              </a:ext>
            </a:extLst>
          </p:cNvPr>
          <p:cNvSpPr txBox="1"/>
          <p:nvPr/>
        </p:nvSpPr>
        <p:spPr>
          <a:xfrm>
            <a:off x="8589523" y="51562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14:cNvPr>
              <p14:cNvContentPartPr/>
              <p14:nvPr/>
            </p14:nvContentPartPr>
            <p14:xfrm>
              <a:off x="1908861" y="1020253"/>
              <a:ext cx="581400" cy="372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91221" y="1002253"/>
                <a:ext cx="61704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14:cNvPr>
              <p14:cNvContentPartPr/>
              <p14:nvPr/>
            </p14:nvContentPartPr>
            <p14:xfrm>
              <a:off x="9290661" y="922333"/>
              <a:ext cx="539280" cy="484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72661" y="904693"/>
                <a:ext cx="574920" cy="51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0048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10270715" y="4989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762000" y="5470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115601" y="977286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7601" y="959286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10578892" y="985775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60892" y="967775"/>
                <a:ext cx="382320" cy="4615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remove(“BOS”)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99597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somewhere in the middle?</a:t>
            </a:r>
          </a:p>
          <a:p>
            <a:endParaRPr lang="en-US" sz="2400" i="1" dirty="0"/>
          </a:p>
          <a:p>
            <a:r>
              <a:rPr lang="en-US" sz="2400" dirty="0"/>
              <a:t>2. Retrieve the previous node and next node of the to-be-removed node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3. Update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FDD0315-9C79-3E44-AC16-E1B429A6C184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58926E-C2F4-AF67-7F58-058B49C309D7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761CF-2AE3-2C12-FC1C-6115A85C7F3D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66A395-F078-6D77-7C38-69B42B54D1B4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508EF-4547-90C4-096F-D2C4FB263BA1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ACF6D-EF8F-86C8-65AF-B9F54CC102DC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F88543A-A65C-50F0-018A-069AA30BB381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097A0B-0F17-1DEE-90D3-3D7F4E1A4D50}"/>
              </a:ext>
            </a:extLst>
          </p:cNvPr>
          <p:cNvSpPr txBox="1"/>
          <p:nvPr/>
        </p:nvSpPr>
        <p:spPr>
          <a:xfrm>
            <a:off x="1827639" y="56839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00C49-2EB9-256B-511A-DD3D58271D13}"/>
              </a:ext>
            </a:extLst>
          </p:cNvPr>
          <p:cNvSpPr txBox="1"/>
          <p:nvPr/>
        </p:nvSpPr>
        <p:spPr>
          <a:xfrm>
            <a:off x="8589523" y="51562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14:cNvPr>
              <p14:cNvContentPartPr/>
              <p14:nvPr/>
            </p14:nvContentPartPr>
            <p14:xfrm>
              <a:off x="1908861" y="1020253"/>
              <a:ext cx="581400" cy="372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90850" y="1002253"/>
                <a:ext cx="617062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14:cNvPr>
              <p14:cNvContentPartPr/>
              <p14:nvPr/>
            </p14:nvContentPartPr>
            <p14:xfrm>
              <a:off x="9290661" y="922333"/>
              <a:ext cx="539280" cy="484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72661" y="904333"/>
                <a:ext cx="5749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DAE0D23-1806-DA39-25C8-F3627AD1FDE9}"/>
                  </a:ext>
                </a:extLst>
              </p14:cNvPr>
              <p14:cNvContentPartPr/>
              <p14:nvPr/>
            </p14:nvContentPartPr>
            <p14:xfrm>
              <a:off x="3028821" y="1027813"/>
              <a:ext cx="5801040" cy="866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DAE0D23-1806-DA39-25C8-F3627AD1FDE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10821" y="1009813"/>
                <a:ext cx="5836680" cy="9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88513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10270715" y="4989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762000" y="5470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115601" y="977286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7601" y="959286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10578892" y="985775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60892" y="967775"/>
                <a:ext cx="382320" cy="4615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remove(“BOS”)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99597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somewhere in the middle?</a:t>
            </a:r>
          </a:p>
          <a:p>
            <a:endParaRPr lang="en-US" sz="2400" i="1" dirty="0"/>
          </a:p>
          <a:p>
            <a:r>
              <a:rPr lang="en-US" sz="2400" dirty="0"/>
              <a:t>2. Retrieve the previous node and next node of the to-be-removed node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3. Update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4. Update </a:t>
            </a:r>
            <a:r>
              <a:rPr lang="en-US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 err="1">
                <a:solidFill>
                  <a:srgbClr val="7030A0"/>
                </a:solidFill>
              </a:rPr>
              <a:t>’s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7030A0"/>
                </a:solidFill>
              </a:rPr>
              <a:t> value to be </a:t>
            </a:r>
            <a:r>
              <a:rPr lang="en-US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sz="2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FDD0315-9C79-3E44-AC16-E1B429A6C184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58926E-C2F4-AF67-7F58-058B49C309D7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761CF-2AE3-2C12-FC1C-6115A85C7F3D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66A395-F078-6D77-7C38-69B42B54D1B4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508EF-4547-90C4-096F-D2C4FB263BA1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ACF6D-EF8F-86C8-65AF-B9F54CC102DC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F88543A-A65C-50F0-018A-069AA30BB381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097A0B-0F17-1DEE-90D3-3D7F4E1A4D50}"/>
              </a:ext>
            </a:extLst>
          </p:cNvPr>
          <p:cNvSpPr txBox="1"/>
          <p:nvPr/>
        </p:nvSpPr>
        <p:spPr>
          <a:xfrm>
            <a:off x="1827639" y="56839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00C49-2EB9-256B-511A-DD3D58271D13}"/>
              </a:ext>
            </a:extLst>
          </p:cNvPr>
          <p:cNvSpPr txBox="1"/>
          <p:nvPr/>
        </p:nvSpPr>
        <p:spPr>
          <a:xfrm>
            <a:off x="8589523" y="51562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14:cNvPr>
              <p14:cNvContentPartPr/>
              <p14:nvPr/>
            </p14:nvContentPartPr>
            <p14:xfrm>
              <a:off x="1908861" y="1020253"/>
              <a:ext cx="581400" cy="372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90850" y="1002253"/>
                <a:ext cx="617062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14:cNvPr>
              <p14:cNvContentPartPr/>
              <p14:nvPr/>
            </p14:nvContentPartPr>
            <p14:xfrm>
              <a:off x="9290661" y="922333"/>
              <a:ext cx="539280" cy="484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72661" y="904333"/>
                <a:ext cx="5749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DAE0D23-1806-DA39-25C8-F3627AD1FDE9}"/>
                  </a:ext>
                </a:extLst>
              </p14:cNvPr>
              <p14:cNvContentPartPr/>
              <p14:nvPr/>
            </p14:nvContentPartPr>
            <p14:xfrm>
              <a:off x="3028821" y="1027813"/>
              <a:ext cx="5801040" cy="866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DAE0D23-1806-DA39-25C8-F3627AD1FDE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10821" y="1009820"/>
                <a:ext cx="5836680" cy="901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64047AF-9651-C3A8-2FEC-FA2E66184A4C}"/>
                  </a:ext>
                </a:extLst>
              </p14:cNvPr>
              <p14:cNvContentPartPr/>
              <p14:nvPr/>
            </p14:nvContentPartPr>
            <p14:xfrm>
              <a:off x="3454341" y="2620453"/>
              <a:ext cx="5452920" cy="686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64047AF-9651-C3A8-2FEC-FA2E66184A4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36701" y="2602453"/>
                <a:ext cx="5488560" cy="72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013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77702-1DFA-E930-884B-9716C8F37160}"/>
              </a:ext>
            </a:extLst>
          </p:cNvPr>
          <p:cNvSpPr txBox="1"/>
          <p:nvPr/>
        </p:nvSpPr>
        <p:spPr>
          <a:xfrm>
            <a:off x="152400" y="76200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insert(Node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newMovie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N)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2062DA7-C6BA-1FA3-E18D-083027E08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658" y="609600"/>
            <a:ext cx="58833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Consolas" panose="020B0609020204030204" pitchFamily="49" charset="0"/>
              </a:rPr>
              <a:t>ll.insert</a:t>
            </a:r>
            <a:r>
              <a:rPr lang="en-US" altLang="en-US" dirty="0">
                <a:latin typeface="Consolas" panose="020B0609020204030204" pitchFamily="49" charset="0"/>
              </a:rPr>
              <a:t>(new Node("Ratatouille",2007), 2 );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3AFC92-2F38-16B1-A73D-E9B53343F667}"/>
              </a:ext>
            </a:extLst>
          </p:cNvPr>
          <p:cNvSpPr/>
          <p:nvPr/>
        </p:nvSpPr>
        <p:spPr>
          <a:xfrm>
            <a:off x="1524000" y="243028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Titanic</a:t>
            </a:r>
          </a:p>
          <a:p>
            <a:pPr algn="ctr"/>
            <a:r>
              <a:rPr lang="en-US" sz="2800" dirty="0"/>
              <a:t>1997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DDC96-AFE6-2096-BEF6-3079326CE9D8}"/>
              </a:ext>
            </a:extLst>
          </p:cNvPr>
          <p:cNvSpPr/>
          <p:nvPr/>
        </p:nvSpPr>
        <p:spPr>
          <a:xfrm>
            <a:off x="6248400" y="2410302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Titanic</a:t>
            </a:r>
          </a:p>
          <a:p>
            <a:pPr algn="ctr"/>
            <a:r>
              <a:rPr lang="en-US" sz="2800" dirty="0"/>
              <a:t>1997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CE9F82-BF2C-3335-1F26-8B9ABC2C9384}"/>
              </a:ext>
            </a:extLst>
          </p:cNvPr>
          <p:cNvCxnSpPr>
            <a:cxnSpLocks/>
          </p:cNvCxnSpPr>
          <p:nvPr/>
        </p:nvCxnSpPr>
        <p:spPr>
          <a:xfrm>
            <a:off x="3962400" y="2743200"/>
            <a:ext cx="631165" cy="19390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3D1617-DF36-2631-C8BE-8D75FF067F76}"/>
              </a:ext>
            </a:extLst>
          </p:cNvPr>
          <p:cNvSpPr/>
          <p:nvPr/>
        </p:nvSpPr>
        <p:spPr>
          <a:xfrm>
            <a:off x="3954011" y="4682293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Ratatouille</a:t>
            </a:r>
          </a:p>
          <a:p>
            <a:pPr algn="ctr"/>
            <a:r>
              <a:rPr lang="en-US" sz="2800" dirty="0"/>
              <a:t>2007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60BEF-3CD3-ACB1-4D0C-3DCF36F2CAB6}"/>
              </a:ext>
            </a:extLst>
          </p:cNvPr>
          <p:cNvSpPr txBox="1"/>
          <p:nvPr/>
        </p:nvSpPr>
        <p:spPr>
          <a:xfrm>
            <a:off x="4593565" y="603136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newNode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50C0DD-5AE6-9322-1FD3-11624B76072A}"/>
              </a:ext>
            </a:extLst>
          </p:cNvPr>
          <p:cNvCxnSpPr/>
          <p:nvPr/>
        </p:nvCxnSpPr>
        <p:spPr>
          <a:xfrm>
            <a:off x="2819400" y="1905000"/>
            <a:ext cx="0" cy="5053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3CCDE9-CDE7-A0DA-E60D-57085FFCB16C}"/>
              </a:ext>
            </a:extLst>
          </p:cNvPr>
          <p:cNvSpPr txBox="1"/>
          <p:nvPr/>
        </p:nvSpPr>
        <p:spPr>
          <a:xfrm>
            <a:off x="2244563" y="161302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8BA6D-F87A-4250-1E6D-ED8BC7958562}"/>
              </a:ext>
            </a:extLst>
          </p:cNvPr>
          <p:cNvSpPr txBox="1"/>
          <p:nvPr/>
        </p:nvSpPr>
        <p:spPr>
          <a:xfrm>
            <a:off x="7010400" y="194101"/>
            <a:ext cx="4836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Get to node N-1</a:t>
            </a:r>
          </a:p>
          <a:p>
            <a:pPr marL="457200" indent="-457200">
              <a:buAutoNum type="arabicPeriod"/>
            </a:pPr>
            <a:r>
              <a:rPr lang="en-US" sz="2400" dirty="0"/>
              <a:t>Get the next node after current</a:t>
            </a:r>
          </a:p>
          <a:p>
            <a:pPr marL="457200" indent="-457200">
              <a:buAutoNum type="arabicPeriod"/>
            </a:pPr>
            <a:r>
              <a:rPr lang="en-US" sz="2400" dirty="0"/>
              <a:t>Update pointers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071C2C-8B8E-38E1-5506-9CA3F9BD6495}"/>
              </a:ext>
            </a:extLst>
          </p:cNvPr>
          <p:cNvCxnSpPr/>
          <p:nvPr/>
        </p:nvCxnSpPr>
        <p:spPr>
          <a:xfrm>
            <a:off x="7509037" y="1827643"/>
            <a:ext cx="0" cy="5053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389A03E-84F8-44DB-29DB-E7F2A946C2A7}"/>
              </a:ext>
            </a:extLst>
          </p:cNvPr>
          <p:cNvSpPr txBox="1"/>
          <p:nvPr/>
        </p:nvSpPr>
        <p:spPr>
          <a:xfrm>
            <a:off x="6934200" y="153566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5C413-A479-ECBB-C761-9B8899D6E037}"/>
              </a:ext>
            </a:extLst>
          </p:cNvPr>
          <p:cNvCxnSpPr>
            <a:cxnSpLocks/>
          </p:cNvCxnSpPr>
          <p:nvPr/>
        </p:nvCxnSpPr>
        <p:spPr>
          <a:xfrm flipV="1">
            <a:off x="5932817" y="3745658"/>
            <a:ext cx="315583" cy="9114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2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77702-1DFA-E930-884B-9716C8F37160}"/>
              </a:ext>
            </a:extLst>
          </p:cNvPr>
          <p:cNvSpPr txBox="1"/>
          <p:nvPr/>
        </p:nvSpPr>
        <p:spPr>
          <a:xfrm>
            <a:off x="152400" y="76200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insert(Node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newMovie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 N)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2062DA7-C6BA-1FA3-E18D-083027E08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658" y="609600"/>
            <a:ext cx="58833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Consolas" panose="020B0609020204030204" pitchFamily="49" charset="0"/>
              </a:rPr>
              <a:t>ll.insert</a:t>
            </a:r>
            <a:r>
              <a:rPr lang="en-US" altLang="en-US" dirty="0">
                <a:latin typeface="Consolas" panose="020B0609020204030204" pitchFamily="49" charset="0"/>
              </a:rPr>
              <a:t>(new Node("Ratatouille",2007), 2 );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3AFC92-2F38-16B1-A73D-E9B53343F667}"/>
              </a:ext>
            </a:extLst>
          </p:cNvPr>
          <p:cNvSpPr/>
          <p:nvPr/>
        </p:nvSpPr>
        <p:spPr>
          <a:xfrm>
            <a:off x="1524000" y="2430280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Titanic</a:t>
            </a:r>
          </a:p>
          <a:p>
            <a:pPr algn="ctr"/>
            <a:r>
              <a:rPr lang="en-US" sz="2800" dirty="0"/>
              <a:t>1997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DDC96-AFE6-2096-BEF6-3079326CE9D8}"/>
              </a:ext>
            </a:extLst>
          </p:cNvPr>
          <p:cNvSpPr/>
          <p:nvPr/>
        </p:nvSpPr>
        <p:spPr>
          <a:xfrm>
            <a:off x="6248400" y="2410302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Titanic</a:t>
            </a:r>
          </a:p>
          <a:p>
            <a:pPr algn="ctr"/>
            <a:r>
              <a:rPr lang="en-US" sz="2800" dirty="0"/>
              <a:t>1997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CE9F82-BF2C-3335-1F26-8B9ABC2C9384}"/>
              </a:ext>
            </a:extLst>
          </p:cNvPr>
          <p:cNvCxnSpPr>
            <a:cxnSpLocks/>
          </p:cNvCxnSpPr>
          <p:nvPr/>
        </p:nvCxnSpPr>
        <p:spPr>
          <a:xfrm>
            <a:off x="3962400" y="2743200"/>
            <a:ext cx="631165" cy="19390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3D1617-DF36-2631-C8BE-8D75FF067F76}"/>
              </a:ext>
            </a:extLst>
          </p:cNvPr>
          <p:cNvSpPr/>
          <p:nvPr/>
        </p:nvSpPr>
        <p:spPr>
          <a:xfrm>
            <a:off x="3954011" y="4682293"/>
            <a:ext cx="2438400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Ratatouille</a:t>
            </a:r>
          </a:p>
          <a:p>
            <a:pPr algn="ctr"/>
            <a:r>
              <a:rPr lang="en-US" sz="2800" dirty="0"/>
              <a:t>2007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60BEF-3CD3-ACB1-4D0C-3DCF36F2CAB6}"/>
              </a:ext>
            </a:extLst>
          </p:cNvPr>
          <p:cNvSpPr txBox="1"/>
          <p:nvPr/>
        </p:nvSpPr>
        <p:spPr>
          <a:xfrm>
            <a:off x="4593565" y="603136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newNode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50C0DD-5AE6-9322-1FD3-11624B76072A}"/>
              </a:ext>
            </a:extLst>
          </p:cNvPr>
          <p:cNvCxnSpPr/>
          <p:nvPr/>
        </p:nvCxnSpPr>
        <p:spPr>
          <a:xfrm>
            <a:off x="2819400" y="1905000"/>
            <a:ext cx="0" cy="5053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3CCDE9-CDE7-A0DA-E60D-57085FFCB16C}"/>
              </a:ext>
            </a:extLst>
          </p:cNvPr>
          <p:cNvSpPr txBox="1"/>
          <p:nvPr/>
        </p:nvSpPr>
        <p:spPr>
          <a:xfrm>
            <a:off x="2244563" y="161302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8BA6D-F87A-4250-1E6D-ED8BC7958562}"/>
              </a:ext>
            </a:extLst>
          </p:cNvPr>
          <p:cNvSpPr txBox="1"/>
          <p:nvPr/>
        </p:nvSpPr>
        <p:spPr>
          <a:xfrm>
            <a:off x="7010400" y="194101"/>
            <a:ext cx="4836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Get to node N-1</a:t>
            </a:r>
          </a:p>
          <a:p>
            <a:pPr marL="457200" indent="-457200">
              <a:buAutoNum type="arabicPeriod"/>
            </a:pPr>
            <a:r>
              <a:rPr lang="en-US" sz="2400" dirty="0"/>
              <a:t>Get the next node after current</a:t>
            </a:r>
          </a:p>
          <a:p>
            <a:pPr marL="457200" indent="-457200">
              <a:buAutoNum type="arabicPeriod"/>
            </a:pPr>
            <a:r>
              <a:rPr lang="en-US" sz="2400" dirty="0"/>
              <a:t>Update pointers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071C2C-8B8E-38E1-5506-9CA3F9BD6495}"/>
              </a:ext>
            </a:extLst>
          </p:cNvPr>
          <p:cNvCxnSpPr/>
          <p:nvPr/>
        </p:nvCxnSpPr>
        <p:spPr>
          <a:xfrm>
            <a:off x="7509037" y="1827643"/>
            <a:ext cx="0" cy="5053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389A03E-84F8-44DB-29DB-E7F2A946C2A7}"/>
              </a:ext>
            </a:extLst>
          </p:cNvPr>
          <p:cNvSpPr txBox="1"/>
          <p:nvPr/>
        </p:nvSpPr>
        <p:spPr>
          <a:xfrm>
            <a:off x="6934200" y="153566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5C413-A479-ECBB-C761-9B8899D6E037}"/>
              </a:ext>
            </a:extLst>
          </p:cNvPr>
          <p:cNvCxnSpPr>
            <a:cxnSpLocks/>
          </p:cNvCxnSpPr>
          <p:nvPr/>
        </p:nvCxnSpPr>
        <p:spPr>
          <a:xfrm flipV="1">
            <a:off x="5932817" y="3745658"/>
            <a:ext cx="315583" cy="9114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982797-F78C-8446-74EB-52C7B18123AA}"/>
              </a:ext>
            </a:extLst>
          </p:cNvPr>
          <p:cNvSpPr txBox="1"/>
          <p:nvPr/>
        </p:nvSpPr>
        <p:spPr>
          <a:xfrm>
            <a:off x="7658100" y="4495800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(You only need to worry about inserting something into the middle)</a:t>
            </a:r>
          </a:p>
        </p:txBody>
      </p:sp>
    </p:spTree>
    <p:extLst>
      <p:ext uri="{BB962C8B-B14F-4D97-AF65-F5344CB8AC3E}">
        <p14:creationId xmlns:p14="http://schemas.microsoft.com/office/powerpoint/2010/main" val="147553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5715</TotalTime>
  <Words>4523</Words>
  <Application>Microsoft Office PowerPoint</Application>
  <PresentationFormat>Widescreen</PresentationFormat>
  <Paragraphs>1227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47</cp:revision>
  <dcterms:created xsi:type="dcterms:W3CDTF">2022-08-21T16:55:59Z</dcterms:created>
  <dcterms:modified xsi:type="dcterms:W3CDTF">2023-09-25T03:51:56Z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