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444" r:id="rId3"/>
    <p:sldId id="445" r:id="rId4"/>
    <p:sldId id="384" r:id="rId5"/>
    <p:sldId id="431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5" r:id="rId15"/>
    <p:sldId id="457" r:id="rId16"/>
    <p:sldId id="456" r:id="rId17"/>
    <p:sldId id="458" r:id="rId18"/>
    <p:sldId id="459" r:id="rId19"/>
    <p:sldId id="460" r:id="rId20"/>
    <p:sldId id="461" r:id="rId21"/>
    <p:sldId id="462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4660"/>
  </p:normalViewPr>
  <p:slideViewPr>
    <p:cSldViewPr>
      <p:cViewPr varScale="1">
        <p:scale>
          <a:sx n="158" d="100"/>
          <a:sy n="158" d="100"/>
        </p:scale>
        <p:origin x="120" y="2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2:04.7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0 573 24575,'14'-7'0,"0"1"0,0 1 0,0 0 0,0 1 0,1 0 0,0 1 0,23-2 0,-8 1 0,45-4 0,119 1 0,-65 5 0,77-17 0,43 0 0,167 33 0,260 5 0,-636-16 0,0 0 0,57 14 0,-54-9 0,78 6 0,63-4 0,76 1 0,-215-6 0,-38-3 0,1-1 0,-1 0 0,0 0 0,1 0 0,12-2 0,-43-16 0,-27-13 0,-79-63 0,79 51 0,-53-56 0,16 10 0,-62-72 0,97 104 0,90 80 0,21 30 0,-30-29 0,42 47 0,-49-49 0,1-1 0,1 0 0,28 18 0,-10-7 0,86 83 0,-114-102 0,0-1 0,0-1 0,25 17 0,-19-16 0,20 20 0,-17-13 0,-22-20 0,-1 0 0,0 0 0,0 0 0,1 0 0,-1 1 0,0-1 0,0 0 0,0 0 0,1 0 0,-1 1 0,0-1 0,0 0 0,0 0 0,0 1 0,0-1 0,0 0 0,1 0 0,-1 1 0,0-1 0,0 0 0,0 1 0,0-1 0,0 0 0,0 0 0,0 1 0,0-1 0,0 0 0,0 1 0,0-1 0,-1 0 0,1 0 0,0 1 0,0-1 0,0 0 0,0 0 0,-1 1 0,-10 8 0,-18 3 0,28-11 0,-220 74 0,163-57 0,30-10 0,-36 16 0,-48 22 0,-56 27 0,152-62 0,0 0 0,0 1 0,1 1 0,1 0 0,0 1 0,1 0 0,-18 25 0,28-35 0,-15 23 0,17-27 0,1 0 0,0 1 0,0-1 0,0 0 0,0 0 0,0 0 0,0 1 0,0-1 0,0 0 0,0 0 0,0 1 0,0-1 0,0 0 0,0 0 0,0 1 0,0-1 0,0 0 0,0 0 0,0 1 0,0-1 0,0 0 0,0 0 0,0 0 0,0 1 0,1-1 0,-1 0 0,0 0 0,0 0 0,0 1 0,0-1 0,0 0 0,1 0 0,-1 0 0,0 0 0,0 1 0,1-1 0,18-2 0,28-15 0,71-36 0,-14 6 0,-85 39 0,0 0 0,-1-2 0,29-19 0,60-57 0,-2 1 0,-74 61 0,-14 11 0,1 0 0,36-20 0,-45 30-227,0 0-1,0 0 1,0 1-1,1 0 1,17-1-1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24575,'10'1'0,"0"0"0,0 1 0,0 0 0,0 0 0,0 1 0,-1 1 0,1-1 0,-1 1 0,0 1 0,9 6 0,17 11 0,37 33 0,-18-14 0,210 160 0,141 79 0,-58-84 0,-81-49 0,52 57 0,-274-178 0,-2 2 0,-1 2 0,56 54 0,155 127 0,-217-183 0,55 34 0,153 81 0,-58-39 0,-116-62 0,116 74 0,-78-38 0,-3-4 0,20 18 0,-122-91 0,0 1 0,0-1 0,-1 0 0,1 0 0,0 1 0,0-1 0,0 0 0,0-1 0,0 1 0,1 0 0,1 0 0,-3-1 0,0 0 0,-1 0 0,1 0 0,0 0 0,0 0 0,-1 0 0,1 0 0,0 0 0,-1-1 0,1 1 0,0 0 0,-1 0 0,1-1 0,-1 1 0,1 0 0,0-1 0,-1 1 0,1-1 0,-1 1 0,1-1 0,-1 1 0,1-1 0,-1 1 0,1-1 0,1-4 0,-1 1 0,1 0 0,-1 0 0,0-1 0,0 1 0,0-1 0,-1 1 0,1-1 0,-2-7 0,1-63 0,-1 33 0,2 1 0,10-75 0,3-2 0,-5 23 0,-3 33 0,-3-114 0,-3 124 0,-14 268 0,-12 30 0,22-203 0,3 85 0,0 11 0,1-136 0,0-1 0,-1 1 0,0-1 0,1 0 0,-1 0 0,0 1 0,0-1 0,0 0 0,0 0 0,-1 0 0,1 0 0,0 0 0,-1 0 0,0 0 0,1-1 0,-1 1 0,0 0 0,0-1 0,0 1 0,0-1 0,0 0 0,0 0 0,0 0 0,0 0 0,-1 0 0,1 0 0,0-1 0,-1 1 0,1-1 0,0 1 0,-3-1 0,-11 1 0,0 0 0,0-1 0,-29-3 0,13 0 0,-118 4 0,-58-4 0,123-7 0,44 4 0,-56-1 0,68 6 0,-1-1 0,-35-8 0,51 7 0,-127-16-1365,118 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3610 1 24575,'-6'1'0,"-1"2"0,0-1 0,0 1 0,1 0 0,0 0 0,0 1 0,0-1 0,0 2 0,0-1 0,1 1 0,-8 7 0,-21 14 0,-156 86 0,-122 78 0,121-66 0,70-45 0,49-31 0,-3-2 0,-86 38 0,-15 1 0,104-47 0,-128 46 0,125-57 0,0 4 0,-88 50 0,69-31 0,-151 89 0,160-90 0,56-34 0,1 1 0,0 2 0,-30 26 0,29-21 0,-62 38 0,2-3 0,53-34 0,-48 24 0,47-28 0,-56 40 0,-82 59 0,69-51 0,75-44 0,-48 46 0,61-52 0,-1 0 0,-1-1 0,-1-1 0,0 0 0,-1-2 0,-24 12 0,45-26 0,1 1 0,-1-1 0,1 0 0,-1 1 0,1-1 0,-1 1 0,1-1 0,-1 0 0,0 0 0,1 1 0,-1-1 0,0 0 0,1 0 0,-1 0 0,0 1 0,1-1 0,-1 0 0,0 0 0,1 0 0,-1 0 0,0 0 0,1-1 0,-1 1 0,0 0 0,1 0 0,-1 0 0,0-1 0,1 1 0,-1 0 0,1 0 0,-1-1 0,1 1 0,-1-1 0,0 1 0,1 0 0,-1-1 0,1 1 0,0-1 0,-1 1 0,1-1 0,-1 1 0,1-1 0,0 0 0,-1 1 0,1-1 0,0 0 0,0 1 0,-1-1 0,1 1 0,0-1 0,0 0 0,0 1 0,0-1 0,0 0 0,0 1 0,0-1 0,0 0 0,0 1 0,0-1 0,0 0 0,1 1 0,-1-1 0,0 0 0,0 1 0,1-1 0,-1 0 0,1 0 0,22-64 0,-12 39 0,27-91 0,-19 63 0,-3-1 0,16-89 0,-23 61 0,21-116 0,-25 292 0,-3 43 0,-5 146 0,1-270 0,-1 0 0,0 0 0,0-1 0,-1 1 0,0-1 0,-1 0 0,-1 0 0,-10 17 0,-13 26 0,28-53 0,1 0 0,0 0 0,-1-1 0,1 1 0,0 0 0,0 0 0,0 0 0,0-1 0,0 1 0,0 0 0,0 0 0,0 0 0,0-1 0,0 1 0,0 0 0,1 0 0,-1-1 0,0 1 0,0 0 0,1 0 0,-1-1 0,1 1 0,-1 0 0,0-1 0,1 1 0,-1 0 0,1-1 0,0 1 0,-1-1 0,1 1 0,-1-1 0,1 1 0,0-1 0,-1 1 0,1-1 0,0 0 0,0 1 0,-1-1 0,1 0 0,0 0 0,1 1 0,43 7 0,-28-6 0,53 12 0,219 35 0,-69-13 0,-49-7 0,-294-51 0,-164-39 0,246 50 0,-77-9 0,78 16 0,0-1 0,1-3 0,0-1 0,-62-23 0,98 31 0,1 0 0,0 0 0,-1-1 0,1 1 0,0-1 0,0 0 0,0 0 0,0 1 0,1-1 0,-1 0 0,0-1 0,1 1 0,-1 0 0,1 0 0,0-1 0,0 1 0,0-1 0,0 1 0,0-1 0,0 1 0,1-1 0,-1 1 0,1-1 0,0 0 0,0 1 0,0-1 0,0 0 0,1-3 0,0-9 0,2-1 0,0 1 0,10-27 0,-3 8 0,-3 3-119,3-5-193,-3-1 1,-1 0-1,2-46 1,-8 60-6515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3129 24575,'113'-113'0,"-71"74"0,66-82 0,-30 30 0,-41 55 0,2 2 0,2 1 0,44-27 0,45-36 0,-34 19 0,-51 43 0,-1-2 0,-2-2 0,73-83 0,97-182 0,-130 179 0,4 4 0,129-137 0,158-132 0,-144 171 0,-147 143 0,248-276 0,-300 316 0,154-187 0,-175 212 0,0 0 0,0 1 0,0 0 0,1 0 0,1 1 0,12-7 0,-22 14 0,-1 1 0,1 0 0,0 0 0,-1 0 0,1 0 0,0 0 0,-1 0 0,1 0 0,0 0 0,-1 1 0,1-1 0,0 0 0,-1 0 0,1 0 0,0 1 0,-1-1 0,1 0 0,-1 1 0,1-1 0,-1 1 0,1-1 0,-1 0 0,1 1 0,-1-1 0,1 1 0,-1-1 0,1 1 0,-1 0 0,0-1 0,1 1 0,-1-1 0,0 1 0,0 0 0,1-1 0,-1 1 0,0 0 0,0-1 0,0 1 0,0 0 0,0-1 0,0 2 0,6 38 0,-6-33 0,12 96 0,19 336 0,-29-316 0,-5 100 0,-3-190 0,-1-20 0,7-13 0,0 0 0,-1 0 0,1 0 0,0 0 0,0 0 0,-1 0 0,1 0 0,0 0 0,0 0 0,-1 0 0,1 0 0,0 0 0,0 0 0,-1 0 0,1 0 0,0 0 0,0-1 0,-1 1 0,1 0 0,0 0 0,0 0 0,-1 0 0,1 0 0,0-1 0,0 1 0,0 0 0,-1 0 0,1 0 0,0 0 0,0-1 0,0 1 0,0 0 0,0 0 0,-1-1 0,1 1 0,0 0 0,0 0 0,0-1 0,0 1 0,0 0 0,0 0 0,0-1 0,-13-33 0,2-1 0,2 0 0,1-1 0,-7-71 0,7 43 0,-8-36 0,3 25 0,3 0 0,0-99 0,9 154 0,0 0 0,-8-33 0,-2-30 0,11 68 0,0 8 0,0 0 0,0 0 0,0 1 0,-1-1 0,0 0 0,-1 0 0,-2-7 0,3 12 0,-1 0 0,1 0 0,-1-1 0,1 1 0,-1 0 0,0 1 0,0-1 0,1 0 0,-1 1 0,-1-1 0,1 1 0,0-1 0,0 1 0,0 0 0,-1 0 0,1 0 0,-1 0 0,1 0 0,-1 1 0,1-1 0,-1 1 0,1 0 0,-4-1 0,-73-4 0,0 4 0,-94 10 0,-57 18 0,136-9 0,61-11 0,-1-1 0,1-1 0,-43 0 0,60-3 0,27 3 0,30 4 0,393-1 0,-246-11 0,-146 3-120,-19 1-35,1 0-1,-1-2 0,1 0 1,-1-2-1,0-1 0,0 0 1,30-11-1,-34 7-6670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5"/>
    </inkml:context>
    <inkml:brush xml:id="br0">
      <inkml:brushProperty name="width" value="0.1" units="cm"/>
      <inkml:brushProperty name="height" value="0.1" units="cm"/>
      <inkml:brushProperty name="color" value="#FF66FF"/>
    </inkml:brush>
  </inkml:definitions>
  <inkml:trace contextRef="#ctx0" brushRef="#br0">3464 3446 24575,'-1'-19'0,"-1"-1"0,-6-26 0,-3-30 0,8-11 0,-8-108 0,-14 36 0,-4-34 0,-16-108 0,22 53 0,2 55 0,20 189 0,0 0 0,0 0 0,-1 0 0,1 0 0,-1 0 0,0 0 0,0 0 0,0 1 0,0-1 0,-1 1 0,1-1 0,-1 1 0,0 0 0,0 0 0,-5-4 0,-60-36 0,38 25 0,-158-96 0,-227-100 0,336 177 0,-288-122 0,227 100 0,114 49 0,0-1 0,-42-24 0,-20-9 0,-63-25 0,-59-22 0,1 11 0,39 17 0,-49-19 0,-275-144 0,458 207 0,2-1 0,-38-28 0,17 11 0,29 21 0,15 10 0,0-1 0,0-1 0,0 1 0,-17-18 0,28 24 0,-1 1 0,1-1 0,0 1 0,-1 0 0,1-1 0,0 1 0,0-1 0,0 1 0,-1-1 0,1 0 0,0 1 0,0-1 0,0 1 0,0-1 0,0 1 0,0-1 0,0 1 0,0-1 0,0 1 0,0-1 0,0 0 0,0 1 0,0-1 0,1 1 0,-1-1 0,0 1 0,0-1 0,1 1 0,-1-1 0,0 1 0,0 0 0,1-1 0,-1 1 0,1-1 0,-1 1 0,0 0 0,1-1 0,-1 1 0,1 0 0,-1-1 0,1 1 0,-1 0 0,1 0 0,-1-1 0,1 1 0,-1 0 0,1 0 0,-1 0 0,1 0 0,-1 0 0,2 0 0,35-9 0,-32 8 0,45-10 0,81-29 0,-77 21 0,57-11 0,-14 6 0,-1-4 0,147-65 0,-241 93 0,0-1 0,-1 0 0,1 0 0,0 0 0,-1 0 0,1 0 0,-1 0 0,1 0 0,-1 0 0,1 0 0,-1-1 0,0 1 0,2-3 0,-7-1 0,-14 7 0,-56 15 0,30-8 0,0 2 0,0 2 0,2 1 0,-60 30 0,50-19 0,0-3 0,-69 20 0,56-21 0,-64 37 0,127-57 0,-1 1 0,1-1 0,0 0 0,0 0 0,-1 1 0,1-1 0,0 1 0,0 0 0,1 0 0,-1 0 0,0 0 0,1 0 0,-1 0 0,1 0 0,-1 0 0,1 1 0,-2 4 0,1-2 0,1 1 0,-1 0 0,1 1 0,1-1 0,-1 0 0,1 0 0,0 9 0,2 3 0,1 0 0,0 0 0,1 0 0,9 21 0,-1 1 0,11 63 0,-15-64 0,22 72 0,-17-72 63,12 65 0,-16-62-808,16 49-1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1353 24575,'5'3'0,"0"-1"0,0 1 0,0 0 0,-1 1 0,1-1 0,-1 1 0,0-1 0,0 1 0,0 1 0,0-1 0,-1 0 0,4 7 0,4 2 0,60 63 0,88 71 0,-114-108 0,157 163 0,47 41 0,-248-242 0,0 0 0,1 0 0,-1 0 0,0 0 0,0 0 0,0 0 0,1 0 0,-1-1 0,0 1 0,1 0 0,-1-1 0,1 1 0,-1-1 0,1 1 0,-1-1 0,1 0 0,-1 1 0,1-1 0,-1 0 0,1 0 0,-1 0 0,1 0 0,0-1 0,-1 1 0,1 0 0,1-1 0,0-2 0,1 0 0,-1 1 0,0-1 0,-1 0 0,1-1 0,0 1 0,-1 0 0,0-1 0,3-4 0,22-33 0,1 1 0,3 2 0,1 1 0,68-61 0,167-110 0,-48 41 0,120-143 0,-90 78 0,-58 55 0,-153 136 0,-1-1 0,51-75 0,-42 46 0,3 3 0,3 2 0,114-111 0,-148 160-100,82-69 333,-86 76-483,0 1 1,0 0-1,1 1 0,0 1 1,29-10-1,-19 10-6576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3:53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2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1 0,0-1 0,-1 0 0,1 1 0,-1 0 0,1-1 0,-1 1 0,1 0 0,-1 1 0,0-1 0,0 0 0,2 3 0,3 3 0,257 257 0,-209-209 0,1-2 0,113 81 0,-133-114 0,1-1 0,1-2 0,1-2 0,65 19 0,-55-19 0,457 142 0,0-14 0,-309-94 0,29 9 0,157 45 0,-111-34 0,-101-35 0,25 12 0,-96-25 0,45 4 0,1-7 0,195 2 0,-202-18 0,130 8 0,-205-5 0,-1 3 0,76 20 0,-86-18 0,0-3 0,1-2 0,-1-3 0,88-5 0,61 4 0,14 20 0,145 5 0,7364-29 0,-7627 7 0,170 31 0,-154-18 0,677 82 0,14-70 0,-284-19 0,-121 2 0,159-30 0,393 4 0,-603 16 0,567 38 0,75 0 0,-797-33 0,215 35 0,-48-3 0,125-20 0,-196-11 0,312-1 0,-458-15 0,-1-6 0,164-35 0,-86-15 0,-109 28 0,-60 22 0,1 2 0,106-8 0,109 13 0,-195 6 0,-20 0 0,292-9 0,-273 3 0,-1-2 0,126-34 0,71-22 0,-26 6 0,-217 49 0,0-1 0,-2-1 0,1-1 0,-1-1 0,40-32 0,14-6 0,-34 24 0,-2-2 0,-1-1 0,-1-2 0,47-49 0,-50 42 0,-7 9 0,-1 0 0,-2-2 0,24-38 0,-33 43 0,1 2 0,1 0 0,44-44 0,-63 68 0,1 1 0,-1-1 0,1 0 0,-1 1 0,1-1 0,0 1 0,-1-1 0,1 0 0,0 1 0,-1-1 0,1 1 0,0 0 0,0-1 0,-1 1 0,1 0 0,0-1 0,0 1 0,0 0 0,0 0 0,-1 0 0,1 0 0,0 0 0,0 0 0,0 0 0,0 0 0,-1 0 0,1 0 0,0 0 0,0 0 0,0 1 0,0-1 0,-1 0 0,1 1 0,0-1 0,0 0 0,-1 1 0,1-1 0,0 1 0,-1-1 0,1 1 0,0-1 0,-1 1 0,1 0 0,-1-1 0,1 1 0,-1 0 0,1 0 0,0 0 0,16 51 0,-10-28 0,101 250 0,-96-254 0,-12-20 0,1 0 0,-1 0 0,0 0 0,0 0 0,0 0 0,1 0 0,-1 0 0,0 1 0,0-1 0,0 0 0,0 0 0,1 0 0,-1 0 0,0 0 0,0 0 0,0 0 0,1 0 0,-1 0 0,0 0 0,0 0 0,0 0 0,1-1 0,-1 1 0,0 0 0,0 0 0,0 0 0,1 0 0,-1 0 0,0 0 0,0 0 0,0 0 0,0-1 0,0 1 0,1 0 0,-1 0 0,0 0 0,0 0 0,0 0 0,0-1 0,0 1 0,0 0 0,0 0 0,0 0 0,1-1 0,-1 1 0,0 0 0,0-3 0,1 0 0,0 0 0,-1 0 0,0 0 0,0 0 0,0-1 0,0 1 0,0 0 0,0 0 0,-2-3 0,-12-41 0,-2 0 0,-2 0 0,-2 2 0,-2 1 0,-2 0 0,-2 2 0,-34-42 0,52 73 0,0 1 0,-1 0 0,-1 0 0,0 1 0,0 1 0,0 0 0,-20-12 0,27 18 0,-1 0 0,1 1 0,-1-1 0,1 1 0,-1 0 0,0 0 0,1 0 0,-1 1 0,0-1 0,0 1 0,1 0 0,-1 0 0,0 0 0,0 0 0,0 1 0,1-1 0,-1 1 0,0 0 0,1 0 0,-1 1 0,0-1 0,1 1 0,0 0 0,-1-1 0,1 2 0,0-1 0,0 0 0,0 1 0,0-1 0,1 1 0,-4 3 0,-16 20 0,12-14 0,0 0 0,0-1 0,-1 0 0,0-1 0,-1 0 0,0 0 0,-1-2 0,0 1 0,0-2 0,-21 10 0,-17 5 44,35-14-514,0-1 1,-30 8-1,21-9-6356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36.2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24353 4054 24575,'-14'-187'0,"0"4"0,11 141 0,-3 0 0,-1 1 0,-2 0 0,-25-70 0,13 43 0,-35-133 0,-60-182 0,114 376 0,-344-843 0,294 741 0,-4 2 0,-5 2 0,-122-157 0,123 183 0,34 43 0,-40-43 0,-16-1 0,-137-105 0,-114-48 0,64 74 0,11 5 0,158 87 0,-92-58 0,163 109 0,-1 2 0,0 1 0,0 1 0,-64-15 0,12 12 0,-153-5 0,-84 21 0,139 1 0,-169-3 0,-308 4 0,115 36 0,33-1 0,378-38 0,63-1 0,-105 11 0,8 27 0,25-3 0,-204 15 0,-19 3 0,278-35 0,0 4 0,-101 39 0,-1078 496 0,1205-529 0,-600 230 0,284-121 0,287-105 0,-164 34 0,-98-6 0,89-17 0,-56 19 0,-318 52 0,29-39 0,173-22 0,-15 0 0,-105 15 0,549-66 0,-707 83 0,463-58 0,-204 8 0,-2549-37 0,2663 31 0,149-7 0,39-9 0,-550 31 0,137-44 0,-149 4 0,648 2 0,-73 15 0,29-3 0,-204 19 0,-114 16 0,4 35 0,344-66 0,11-4 0,-74 30 0,126-40 0,1 1 0,1 1 0,-1 0 0,2 0 0,-18 17 0,-39 27 0,16-20 0,-2 2 0,-1-2 0,-1-3 0,-112 42 0,23-30 0,-128 46 0,257-81 0,1 1 0,0 1 0,0 1 0,1 0 0,0 1 0,0 0 0,2 1 0,-1 1 0,2 0 0,-1 1 0,2 0 0,0 1 0,1 0 0,0 1 0,-11 25 0,-9 16 0,16-30 0,-22 52 0,31-62 0,1-5 0,0 0 0,0 0 0,-12 20 0,15-31 0,1 1 0,-1 0 0,0-1 0,0 1 0,0-1 0,-1 0 0,1 1 0,0-1 0,0 0 0,-1 0 0,1 1 0,-1-1 0,1 0 0,-1-1 0,1 1 0,-1 0 0,0 0 0,1-1 0,-1 1 0,0-1 0,0 1 0,1-1 0,-1 0 0,0 1 0,0-1 0,0 0 0,1 0 0,-1-1 0,0 1 0,0 0 0,1 0 0,-5-2 0,-3-2 0,-1-1 0,1 0 0,0 0 0,1-1 0,-1-1 0,1 1 0,0-1 0,1 0 0,0-1 0,0 0 0,0 0 0,1-1 0,0 1 0,-8-20 0,2 4 0,3-2 0,0 1 0,1-1 0,-7-44 0,12 56 0,-2 0 0,0 0 0,0 0 0,-1 1 0,-1 0 0,0 0 0,-10-12 0,8 10 0,-1 0 0,2-1 0,0 0 0,-5-17 0,6 15 0,-1 0 0,0 1 0,-2 0 0,0 1 0,0 0 0,-2 1 0,0 0 0,0 0 0,-17-13 0,14 11 0,-10-5 0,26 22 0,-1 1 0,0-1 0,0 0 0,0 1 0,0-1 0,0 0 0,0 1 0,0-1 0,0 0 0,0 1 0,0-1 0,0 1 0,0-1 0,0 0 0,0 1 0,0-1 0,0 0 0,0 1 0,0-1 0,0 0 0,0 1 0,-1-1 0,1 0 0,0 1 0,0-1 0,0 0 0,-1 0 0,1 1 0,0-1 0,0 0 0,-1 0 0,1 1 0,0-1 0,-1 0 0,1 0 0,0 0 0,-1 0 0,1 1 0,0-1 0,-1 0 0,1 0 0,0 0 0,-1 0 0,1 0 0,0 0 0,-1 0 0,1 0 0,0 0 0,-1 0 0,1 0 0,0 0 0,-1 0 0,1 0 0,0 0 0,-1-1 0,1 1 0,0 0 0,-1 0 0,1 0 0,0 0 0,-1-1 0,1 1 0,4 11 0,0 0 0,1 0 0,0 0 0,1-1 0,0 1 0,0-1 0,11 11 0,9 17 0,0 3 0,49 88 0,-66-111 0,-1 2 0,-1-1 0,0 1 0,-2 0 0,4 26 0,-2-10 0,1 1 0,2-2 0,1 1 0,2-2 0,1 1 0,36 61 0,-47-92 0,-1-1 0,1 1 0,0-1 0,0 1 0,0-1 0,0 0 0,0 0 0,1 0 0,-1-1 0,1 1 0,0-1 0,0 0 0,0 0 0,0 0 0,0 0 0,0-1 0,0 0 0,1 0 0,-1 0 0,0 0 0,1-1 0,-1 1 0,1-1 0,-1 0 0,1-1 0,-1 1 0,8-2 0,9-3 0,1-2 0,-1 0 0,0-1 0,27-15 0,-12 7 0,106-50 0,95-38 0,-45 22 0,71-27 0,-296 136 0,-125 63 0,76-45 0,67-37 0,-1 2 0,-1 0 0,0-2 0,-1 0 0,0-1 0,-30 7 0,-26-2 0,-112 1 0,100-9 0,73-3-91,0 1 0,0 0 0,1 0 0,-1 2 0,1-1 0,0 1 0,0 1 0,0 1 0,1-1 0,0 2 0,0-1 0,0 2 0,1-1 0,-15 15 0,8-5-6735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229 0 24575,'-6'75'0,"0"4"0,6 392 0,0-470 0,0 0 0,0 0 0,0 0 0,0 0 0,0 0 0,0 1 0,0-1 0,0 0 0,-1 0 0,1 0 0,0 0 0,-1 0 0,1 0 0,0 0 0,-1 0 0,0 0 0,1 0 0,-1 0 0,1 0 0,-1 0 0,0-1 0,0 1 0,1 0 0,-2 0 0,0-1 0,1 1 0,0-1 0,-1 0 0,1 0 0,0 0 0,0 0 0,0 0 0,0-1 0,-1 1 0,1 0 0,0 0 0,-1-1 0,1 1 0,0-1 0,0 1 0,0-1 0,0 1 0,0-1 0,0 0 0,0 0 0,0 1 0,-1-3 0,-24-20 0,-45-52 0,64 66 0,-16-22 0,19 24 0,-1 0 0,-1 1 0,1-1 0,-1 1 0,0 0 0,-13-10 0,25 21 0,-1-1 0,0 1 0,0 1 0,-1 0 0,8 10 0,12 16 0,-11-19 0,1 0 0,17 12 0,-14-12 0,-6-4 0,-5-3 0,1 0 0,0-1 0,0 0 0,0-1 0,12 6 0,-17-9 0,0-1 0,1 1 0,0 0 0,-1-1 0,1 0 0,-1 1 0,2-1 0,-2 0 0,1 0 0,-1-1 0,1 1 0,0 0 0,-1-1 0,1 0 0,-1 1 0,0-1 0,1 0 0,0-1 0,-1 1 0,0 0 0,0-1 0,3-1 0,0-2 0,0 0 0,0 0 0,0 0 0,6-11 0,3-2 0,-4 5 0,-1-1 0,0 1 0,8-21 0,-11 23 0,-1 0 0,1 1 0,0-1 0,1 2 0,0-1 0,0 0 0,12-9 0,-1 7 0,-11 11 0,-11 11 0,-12 15 0,0-1 0,-2-1 0,-2 0 0,-36 34 0,46-49-170,-1 0-1,0-1 0,0 0 1,-1-1-1,0 0 0,0-1 1,-17 5-1,21-7-6655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4:11.3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03.15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16279 3124 24575,'-1'-14'0,"-1"-1"0,-1 0 0,0 1 0,-7-22 0,-4-15 0,-3-35 0,-15-66 0,-11-157 0,-7-112 0,40 328 0,4 1 0,8-133 0,1 76 0,-16-270 0,0-10 0,14 394 0,0 20 0,-1 0 0,0 0 0,-1 0 0,-6-30 0,6 40 0,-1 0 0,0 1 0,0-1 0,0 0 0,-1 1 0,0-1 0,1 1 0,-2 0 0,1 0 0,0 0 0,-1 0 0,0 1 0,0-1 0,0 1 0,0 0 0,0 0 0,-1 0 0,1 1 0,-6-2 0,-45-17 0,-1 3 0,-1 3 0,-95-14 0,53 11 0,-169-17 0,90 15 0,-60-22 0,-36-5 0,-33 31 0,172 13 0,-311-7 0,-352-20 0,496 5 0,-855-32 0,842 72 0,-29-1 0,203-13 0,-316 15 0,-460 36 0,-3-42 0,397-7 0,-342 23 0,29-1 0,90 0 0,410-25 0,-148 3 0,448 1 0,1 0 0,0 3 0,0 1 0,-63 23 0,54-16 0,0-1 0,-57 8 0,-286 20 0,178-23 0,-237 54 0,212-25 0,-458 34 0,206-80 0,235-5 0,140 2 0,0 6 0,-133 22 0,26 2 0,121-19 0,-94 22 0,185-30 0,0-1 0,0 1 0,0-1 0,0 2 0,0-1 0,0 1 0,1 0 0,0 0 0,-1 0 0,1 1 0,0 0 0,0 0 0,1 0 0,-1 0 0,1 1 0,-7 9 0,7-6 0,1 0 0,0 0 0,0 0 0,1 1 0,0-1 0,1 1 0,-1-1 0,2 1 0,-1-1 0,1 1 0,2 12 0,12 384 0,-3-307 0,41 176 0,-34-191 0,2-3 0,-9-36 0,8 56 0,9 316 0,-27-377 0,0-25 0,0 0 0,-1 0 0,-1 0 0,0-1 0,-6 23 0,7-35 0,0-1 0,0 1 0,0-1 0,-1 1 0,1-1 0,0 1 0,0-1 0,-1 1 0,1-1 0,0 1 0,-1-1 0,1 0 0,-1 1 0,1-1 0,-1 0 0,1 1 0,-1-1 0,1 0 0,0 0 0,-1 0 0,1 1 0,-1-1 0,0 0 0,1 0 0,-1 0 0,1 0 0,-1 0 0,1 0 0,-1 0 0,1 0 0,-1 0 0,1 0 0,-1 0 0,1 0 0,-1 0 0,1 0 0,-1-1 0,0 1 0,1 0 0,0 0 0,-1 0 0,1-1 0,-1 1 0,0-1 0,-23-16 0,21 14 0,-26-22 0,1-1 0,2-2 0,0 0 0,2-2 0,-21-32 0,25 35 0,-1 2 0,-1 0 0,-1 2 0,-1 0 0,-29-19 0,15 11 0,-44-47 0,82 77 0,-1 0 0,0-1 0,0 1 0,0 0 0,0 0 0,0 0 0,0-1 0,0 1 0,-1 0 0,1 1 0,0-1 0,-1 0 0,1 0 0,0 0 0,-1 1 0,1-1 0,-3 0 0,8 22 0,27 42 0,21 19 0,-15-27 0,55 113 0,-77-140 0,0 0 0,2-2 0,1 0 0,1-1 0,1 0 0,1-2 0,2-1 0,44 36 0,-65-56 0,-1-1 0,1 1 0,0 0 0,0-1 0,0 1 0,0-1 0,0 0 0,0 0 0,0 1 0,1-1 0,-1-1 0,0 1 0,1 0 0,-1-1 0,0 1 0,1-1 0,-1 1 0,4-1 0,-4-1 0,0-1 0,-1 1 0,1 0 0,0-1 0,0 1 0,-1-1 0,1 0 0,-1 1 0,1-1 0,-1 0 0,0 0 0,0 0 0,0 0 0,0 0 0,0 0 0,0 0 0,-1 0 0,1-1 0,0-3 0,8-18 0,0 0 0,2 0 0,0 1 0,2 1 0,0 0 0,1 1 0,2 0 0,0 1 0,1 1 0,1 0 0,1 2 0,0 0 0,1 1 0,1 1 0,32-18 0,-40 25 0,-1 0 0,0-1 0,0-1 0,0 0 0,-1-1 0,-1 0 0,0 0 0,-1-1 0,10-14 0,-2-4 0,-2-1 0,23-62 0,-34 84 0,0 0 0,0 0 0,1 1 0,0-1 0,1 1 0,0 0 0,0 1 0,0-1 0,1 1 0,1 0 0,-1 1 0,1 0 0,0 0 0,0 1 0,1 0 0,-1 0 0,13-4 0,-21 9 0,0 0 0,0 0 0,0 1 0,-1-1 0,1 0 0,0 1 0,0-1 0,0 0 0,0 0 0,0 1 0,0-1 0,0 0 0,0 1 0,0-1 0,0 0 0,0 1 0,0-1 0,0 0 0,1 0 0,-1 1 0,0-1 0,0 0 0,0 1 0,0-1 0,0 0 0,1 0 0,-1 1 0,0-1 0,0 0 0,0 0 0,1 0 0,-1 1 0,0-1 0,0 0 0,1 0 0,-1 0 0,0 0 0,0 1 0,1-1 0,-1 0 0,0 0 0,1 0 0,-1 0 0,0 0 0,0 0 0,1 0 0,-1 0 0,0 0 0,1 0 0,-1 0 0,0 0 0,1 0 0,-1 0 0,0 0 0,0 0 0,1 0 0,-1-1 0,0 1 0,1 0 0,-1 0 0,0 0 0,0 0 0,1-1 0,-16 24 0,-74 68 0,66-71 0,1 1 0,1 2 0,1 0 0,0 1 0,2 1 0,-29 54 0,41-65 0,-19 44 0,-3-2 0,-61 94 0,81-140-39,-1-1 0,-1 1 0,0-2 0,0 1 0,-1-2 0,-15 10 0,6-4-1053,0 0-5734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0.13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24575,'1'6'0,"1"1"0,0-1 0,1 1 0,-1-1 0,1 0 0,0 0 0,1 0 0,-1 0 0,1-1 0,6 6 0,0 5 0,3 3 0,-1-1 0,2 0 0,0-1 0,2-1 0,-1 0 0,2-1 0,0-1 0,30 20 0,510 280 0,-265-159 0,-140-72 0,-6-14 0,272 87 0,-132-55 0,-154-56 0,228 45 0,-198-55 0,534 123 0,-169-24 0,55 11 0,-308-104 0,13 3 0,567 131 0,788 134 0,-855-150 0,15-62 0,-272-91 0,-145-6 0,-96 9 0,686 3 0,-885-17 0,126-23 0,86-35 0,80-38 0,70-14 0,-349 94 0,-1-5 0,-1-4 0,-2-4 0,178-88 0,-46-14 0,-65 37 0,-148 87 0,-1-2 0,-1 1 0,0-2 0,0 0 0,-2-1 0,0-1 0,18-28 0,32-35 0,6 0 0,89-135 0,59-65 0,-66 92 0,-3 3 0,-141 175 0,-1-1 0,0 1 0,-1-1 0,0-1 0,5-13 0,-7 14 0,1 0 0,1 0 0,-1 1 0,2 0 0,11-16 0,-18 25 0,1 1 0,-1-1 0,1 1 0,-1-1 0,1 1 0,-1-1 0,1 1 0,-1-1 0,1 1 0,0-1 0,-1 1 0,1 0 0,0-1 0,-1 1 0,1 0 0,0-1 0,-1 1 0,1 0 0,0 0 0,0 0 0,-1 0 0,1 0 0,0 0 0,-1 0 0,1 0 0,0 0 0,0 0 0,-1 0 0,2 0 0,-1 1 0,0 0 0,0 0 0,0 0 0,0 0 0,0 0 0,0 1 0,0-1 0,0 0 0,0 0 0,0 1 0,-1-1 0,1 0 0,-1 1 0,1 0 0,13 62 0,-12-50 0,12 122 0,1 3 0,-10-92 0,-1 1 0,-5 68 0,2-2 0,-14-183 0,-43-127 0,7 31 0,32 99 0,-8-75 0,25 138 0,-2-18 0,-1 0 0,0 1 0,-2-1 0,-8-24 0,12 44 0,0 0 0,1 0 0,-1 1 0,1-1 0,-1 0 0,0 1 0,0-1 0,1 1 0,-1-1 0,0 1 0,0-1 0,0 1 0,0-1 0,1 1 0,-1 0 0,0-1 0,0 1 0,0 0 0,0 0 0,0 0 0,0 0 0,0 0 0,0 0 0,0 0 0,0 0 0,0 0 0,0 0 0,0 1 0,1-1 0,-1 0 0,0 1 0,0-1 0,0 0 0,0 1 0,0-1 0,1 1 0,-1-1 0,0 1 0,0 0 0,0 0 0,-40 31 0,34-26 0,-9 8 0,-13 12 0,-1 0 0,-1-3 0,-1 0 0,-1-2 0,-65 30 0,77-43 0,-8 4 0,0-1 0,0-1 0,-1-2 0,0-1 0,-1-1 0,-44 3 0,-88 1-1365,122-5-5461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2.80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0 157 24575,'0'685'0,"2"-652"0,1-1 0,9 35 0,-4-17 0,-10-89 0,3-68 0,1 29 0,-2-699-1365,0 755-5461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15.97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83 653 24575,'-1'-22'0,"-2"-1"0,-1 1 0,0-1 0,-2 1 0,-1 0 0,-9-20 0,7 19 0,2 0 0,0 0 0,1-1 0,1 0 0,-2-30 0,10-251 0,-3 1014-1365,0-687-5461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0 476 24575,'302'-12'0,"-23"1"0,-268 11 0,541-13 0,435 1 0,-597 14 0,1163-2 0,-1631-49 0,21 14 0,2-2 0,1-2 0,-65-64 0,80 72 0,0 1 0,-84-47 0,94 60 0,12 6 0,21 11 0,28 22 0,92 87 0,-55-52 0,-39-26 0,-25-25 0,0 0 0,0-1 0,0 1 0,1-1 0,0 0 0,12 7 0,43 29 0,-49-32 0,1 0 0,-1-1 0,2 0 0,-1-1 0,17 7 0,-26-13 0,0 0 0,-1 0 0,1 1 0,-1 0 0,1-1 0,-1 2 0,1-1 0,-1 0 0,0 0 0,0 1 0,0 0 0,-1 0 0,1 0 0,0 0 0,-1 0 0,3 5 0,-4-6 0,0 1 0,-1-1 0,1 1 0,-1-1 0,1 1 0,-1 0 0,0-1 0,0 1 0,0 0 0,-1-1 0,1 1 0,0-1 0,-1 1 0,0-1 0,0 1 0,1-1 0,-2 1 0,1-1 0,0 0 0,0 1 0,-1-1 0,1 0 0,-1 0 0,0 0 0,-2 3 0,-8 5 0,1 0 0,-1 0 0,-1-2 0,1 1 0,-1-2 0,-21 10 0,-30 18 0,-151 90 0,-13 17-1365,210-132-5461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9:08.9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1.60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24575,'13'2'0,"0"1"0,0 0 0,0 0 0,0 2 0,0 0 0,-1 0 0,0 1 0,21 14 0,-4-4 0,28 14 0,2-1 0,-2 2 0,-1 3 0,-1 2 0,75 66 0,-117-90 0,1-2 0,1 0 0,29 16 0,15 10 0,20 12 0,163 74 0,-147-77 0,94 34 0,-111-49 0,344 105 0,-297-99 0,248 82 0,75 21 0,-312-104 0,194 25 0,-103-35 0,238 35 0,-331-35 0,287 45 0,-281-61 0,158-11 0,-107-1 0,574 23 0,213 57 0,-398-20 0,-52-50 0,-320-9 0,2000 2 0,-1553 31 0,-4 37 0,-62-5 0,53-33 0,-12-33 0,-208-2 0,186 31 0,-346-10 0,-75-10 0,226 22 0,1 36 0,347 48 0,60-37 0,-194-15 0,-301-23 0,733 18 0,-848-54 0,145-5 0,-74-31 0,-26 3 0,-207 28 0,40-2 0,121-25 0,438-53 0,-268 45 0,-270 20 0,108-34 0,-116 26 0,465-140 0,-491 145 0,0 4 0,80-8 0,-15 3 0,254-65 0,-325 67 0,-1-3 0,-1-2 0,102-57 0,49-30 0,-146 79 0,-1-3 0,-2-3 0,121-92 0,-149 93 0,65-82 0,-54 59 0,-30 32 0,-1-1 0,-1-1 0,21-46 0,32-48 0,-73 125 0,-1 0 0,0 1 0,1-1 0,-1 0 0,0 0 0,1 1 0,-1-1 0,1 0 0,-1 1 0,1-1 0,0 1 0,-1-1 0,1 1 0,0-1 0,-1 1 0,1-1 0,0 1 0,-1 0 0,1-1 0,0 1 0,0 0 0,0 0 0,-1-1 0,1 1 0,0 0 0,0 0 0,0 0 0,0 0 0,-1 0 0,1 0 0,0 0 0,0 0 0,0 1 0,-1-1 0,1 0 0,0 0 0,0 1 0,-1-1 0,3 1 0,-1 1 0,0 1 0,0-1 0,-1 1 0,1-1 0,0 1 0,-1 0 0,0-1 0,1 1 0,-1 0 0,0 0 0,-1 0 0,2 5 0,13 85 0,5 171 0,-3-14 0,-7-87 0,-14-249 0,-4 1 0,-20-89 0,22 126 0,1-1 0,5-82 0,-3-36 0,2 164 0,1 0 0,-1 1 0,0-1 0,0 0 0,0 1 0,0 0 0,-1-1 0,1 1 0,-1 0 0,1-1 0,-1 1 0,0 0 0,0 0 0,0 0 0,0 0 0,0 1 0,0-1 0,0 1 0,-1-1 0,1 1 0,0 0 0,-1 0 0,1 0 0,-1 0 0,0 0 0,1 0 0,-1 1 0,0-1 0,-4 1 0,-12-2 0,0 0 0,0 2 0,-23 2 0,21-1 0,-325 3-1365,321-4-5461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37.03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24338 4155 24575,'0'-1532'0,"-3"1414"0,-6-1 0,-4 2 0,-6 0 0,-58-199 0,29 161 0,-100-217 0,113 306 0,-3 1 0,-2 2 0,-4 1 0,-2 3 0,-69-70 0,49 64 0,-3 3 0,-3 4 0,-153-97 0,-11 18 0,143 82 0,-3 5 0,-2 4 0,-110-37 0,173 73 0,-1 2 0,0 1 0,-39-2 0,0 0 0,-193-31 0,-413-6 0,-227 31 0,522 5 0,-115 34 0,269-7 0,148-12 0,-145 7 0,-344 62 0,395-28 0,-181 72 0,134-40 0,142-48 0,0 4 0,3 3 0,1 4 0,-77 53 0,10-9 0,-182 78 0,-112 63 0,231-82 0,-45 27 0,-217 65 0,73-42 0,107-36 0,214-119 0,-2-3 0,-163 51 0,-174 11 0,-290 20 0,22-97 0,496-23 0,-24 2 0,-1131-33 0,1176 19 0,-635-23 0,719 34 0,-98-15 0,23 2 0,-812 0 0,607 19 0,-1797-24 0,2014 16 0,2-1 0,-247 21 0,293 5 0,66-12 0,-1-2 0,-41 4 0,-501 10 0,266-13 0,29 19 0,-5-1 0,-547-24 0,35-1 0,759 1 0,0 2 0,1 2 0,-1 2 0,1 1 0,1 2 0,0 1 0,-58 27 0,33-11 0,29-13 0,0 1 0,-45 29 0,-233 171 0,173-116 0,129-95 0,-80 52 0,79-49 0,1 0 0,-1 0 0,1 0 0,1 1 0,-1 0 0,1 1 0,-7 12 0,-106 175 0,64-109 0,12 4 0,39-76 0,-1 0 0,-1 0 0,0-1 0,-1 1 0,-1-2 0,0 1 0,-21 22 0,29-35 0,0-1 0,0 1 0,0 0 0,0 0 0,0-1 0,0 1 0,0-1 0,0 1 0,0-1 0,0 1 0,0-1 0,-1 0 0,1 0 0,0 1 0,0-1 0,0 0 0,-1 0 0,1 0 0,0 0 0,0-1 0,-1 1 0,1 0 0,-2-1 0,0 0 0,0-1 0,0 1 0,0-1 0,1 0 0,-1 0 0,0 0 0,1 0 0,-5-5 0,-3-4 0,1-1 0,-15-25 0,24 36 0,-31-57 0,3-2 0,-22-66 0,25 58 0,-51-98 0,70 156 0,1-1 0,0 1 0,1-2 0,0 1 0,-3-17 0,6 27 0,1 1 0,0-1 0,0 1 0,0-1 0,-1 1 0,1-1 0,0 1 0,0-1 0,0 1 0,0-1 0,0 1 0,0-1 0,0 1 0,0-1 0,0 1 0,0-1 0,1 1 0,-1-1 0,0 1 0,0-1 0,0 1 0,1-1 0,-1 1 0,0-1 0,0 1 0,1 0 0,-1-1 0,0 1 0,1-1 0,-1 1 0,1 0 0,-1-1 0,1 1 0,16 6 0,17 23 0,9 20 0,-1 2 0,38 62 0,-60-80 0,-1 1 0,-1 1 0,-2 0 0,23 74 0,-37-97 0,0 1 0,-1-1 0,0 22 0,-2-24 0,1 0 0,1 0 0,0 0 0,0 0 0,5 18 0,-4-25 0,-1-1 0,0 0 0,1 1 0,0-1 0,0 0 0,-1 0 0,1-1 0,0 1 0,1 0 0,-1 0 0,0-1 0,0 0 0,1 1 0,-1-1 0,1 0 0,-1 0 0,1 0 0,-1 0 0,1-1 0,0 1 0,-1-1 0,1 0 0,0 1 0,-1-1 0,1 0 0,0-1 0,5 0 0,4 0 0,-1-1 0,1 0 0,0-1 0,-1 0 0,12-5 0,119-61 0,-50 21 0,25-12 0,-64 31 0,1 2 0,83-28 0,-109 46 0,-1-1 0,0-1 0,44-25 0,-68 34-114,-3 2 91,1 0 0,-1 0 0,0 0 1,1 0-1,-1 0 0,1 0 0,-1 0 1,0 0-1,1 0 0,-1 0 0,0 0 1,1-1-1,-1 1 0,0 0 0,1 0 1,-1 0-1,0-1 0,1 1 1,-1 0-1,0 0 0,0-1 0,1 1 1,-1 0-1,0-1 0,0 1 0,1 0 1,-1-1-1,0 1 0,0 0 0,0-1 1,0 1-1,0-1 0,0 1 0,0 0 1,1-1-1,-1 1 0,0 0 0,0-1 1,0 1-1,0-1 0,-1 1 1,1 0-1,0-1 0,0 1 0,0 0 1,0-1-1,0 1 0,0-1 0,-1 1 1,1 0-1,0 0 0,0-1 0,0 1 1,-1-1-1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440 0 24575,'-12'145'0,"1"7"0,11 755 0,1-905 0,-1 0 0,0 0 0,0 0 0,0 0 0,0 0 0,0 1 0,-1-1 0,1 0 0,-1 0 0,1 0 0,-1 0 0,0 0 0,1 0 0,-1 0 0,0 0 0,-1 0 0,1 0 0,0-1 0,0 1 0,-1 0 0,1-1 0,-1 1 0,1-1 0,-3 2 0,2-3 0,-1 1 0,1-1 0,-1 0 0,1 0 0,0 0 0,-1 0 0,1 0 0,0-1 0,-1 1 0,1-1 0,0 1 0,-1-1 0,1 0 0,0 0 0,0 0 0,0 0 0,0 0 0,0-1 0,0 1 0,0-1 0,0 1 0,-2-3 0,-46-42 0,-86-98 0,122 127 0,-30-42 0,35 45 0,-1 1 0,0 0 0,0 1 0,-1-1 0,-1 2 0,-25-20 0,48 40 0,-1 0 0,0 1 0,-1 1 0,0 0 0,13 21 0,24 28 0,-20-34 0,1-1 0,32 23 0,-26-22 0,-12-9 0,-9-6 0,1 0 0,0-1 0,1-1 0,0-1 0,22 11 0,-32-17 0,1-1 0,0 1 0,0-1 0,0 0 0,0-1 0,0 1 0,1-1 0,-1 0 0,0 0 0,0-1 0,0 0 0,0 1 0,0-2 0,0 1 0,0 0 0,-1-1 0,1 0 0,0 0 0,-1-1 0,1 1 0,-1-1 0,5-4 0,1-2 0,0 0 0,-1-1 0,0 0 0,13-21 0,5-4 0,-8 10 0,-2-1 0,0 0 0,17-39 0,-24 43 0,0 2 0,2 0 0,0 0 0,1 1 0,1 0 0,0 1 0,22-19 0,-2 13 0,-21 23 0,-19 20 0,-25 29 0,-1-2 0,-3-1 0,-2-1 0,-71 65 0,88-93-170,-1-1-1,0-1 0,-1-1 1,0-1-1,-1-1 0,-1-1 1,-31 10-1,39-15-6655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447 0 24575,'-2'126'0,"4"135"0,9-171 0,-5-49 0,1 56 0,-6 74 0,-4 173 0,3-340 0,0 0 0,-1 0 0,1 0 0,-1 0 0,0 0 0,0 0 0,-1 0 0,1-1 0,-4 7 0,5-10 0,-1 1 0,1 0 0,0-1 0,-1 1 0,1-1 0,-1 1 0,0-1 0,1 0 0,-1 1 0,1-1 0,-1 1 0,0-1 0,1 0 0,-1 0 0,0 1 0,1-1 0,-1 0 0,0 0 0,1 0 0,-1 0 0,0 0 0,0 0 0,-1 0 0,0 0 0,1-1 0,-1 1 0,0-1 0,1 0 0,-1 0 0,0 1 0,1-1 0,0 0 0,-1 0 0,1 0 0,-1-1 0,0 0 0,-115-117 0,-16-15 0,111 115 0,1 2 0,-2 0 0,0 1 0,-42-20 0,49 31 0,25 14 0,34 24 0,-33-26 0,80 75 0,-64-56 0,53 41 0,-60-54 0,1 0 0,0-2 0,1 0 0,0-1 0,1-1 0,0-1 0,37 8 0,-56-15 0,1-1 0,-1 0 0,1 0 0,-1 0 0,1 0 0,-1-1 0,0 0 0,1 1 0,-1-1 0,0 0 0,1 0 0,-1-1 0,0 1 0,0-1 0,0 0 0,0 1 0,0-1 0,-1 0 0,6-5 0,4-5 0,-1-1 0,-1 1 0,10-17 0,16-17 0,-7 15 0,31-42 0,-8 9 0,-34 45 0,1 1 0,1 1 0,26-17 0,28-24 0,-53 41 0,-17 14 0,-14 12 0,-144 102 0,-3 14 0,138-109 0,0 1 0,1 1 0,-28 36 0,-59 92-1365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1 401 24575,'2507'0'0,"-2317"12"0,9 0 0,230-13 0,-432-6 0,-1 0 0,1 0 0,-1 1 0,-1-1 0,0 1 0,-9-10 0,-177-216 0,89 113 0,87 102 0,23 38 0,23 37 0,93 127 0,-81-137 0,-32-37 0,-1 0 0,0 1 0,0 0 0,12 22 0,-22-33 0,1 0 0,-1-1 0,0 1 0,0 0 0,1 0 0,-1 0 0,0 0 0,0 0 0,0 1 0,0-1 0,0 0 0,-1 0 0,1 0 0,0 0 0,0-1 0,-1 1 0,1 0 0,0 0 0,-1 0 0,1 0 0,-1 0 0,1 0 0,-1 0 0,0-1 0,1 1 0,-1 0 0,0 0 0,1-1 0,-1 1 0,0 0 0,0-1 0,0 1 0,0-1 0,0 1 0,0-1 0,1 0 0,-3 1 0,-48 18 0,26-11 0,-194 99 0,93-46-1365,106-54-5461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4066 360 24575,'-221'18'0,"99"-4"0,-466-1 0,190-12 0,55 21 0,-124 2 0,259-26 0,-266 4 0,333 8 0,-101 2 0,131-14 0,-183 4 0,183 9 0,-50 1 0,110-10 0,34-1 0,1 0 0,-1-1 0,0-1 0,1 0 0,-25-6 0,40 7 0,1 0 0,-1 0 0,1-1 0,-1 1 0,1 0 0,-1-1 0,1 1 0,-1-1 0,1 1 0,-1 0 0,1-1 0,0 1 0,-1-1 0,1 1 0,0-1 0,-1 0 0,1 1 0,0-1 0,0 1 0,-1-1 0,1 1 0,0-1 0,0 0 0,0 1 0,0-1 0,0 0 0,0 1 0,0-1 0,0 1 0,0-1 0,0 0 0,0 1 0,0-1 0,0 1 0,1-1 0,-1 0 0,0 1 0,0-1 0,1 1 0,-1-1 0,0 1 0,1-1 0,-1 1 0,1-1 0,-1 1 0,0-1 0,1 1 0,0-1 0,27-31 0,-22 26 0,148-146 0,13-15 0,-133 121 0,-28 37 0,0 0 0,1 0 0,0 1 0,0-1 0,12-9 0,-12 17 0,-11 12 0,-11 14 0,-120 127 0,-8 10 0,128-145 0,0 0 0,-29 22 0,29-26 0,0 1 0,0 1 0,-12 16 0,25-30 0,1 1 0,0-1 0,0 1 0,0-1 0,0 1 0,1 0 0,-1-1 0,0 1 0,1 0 0,-1-1 0,1 1 0,-1 0 0,1 0 0,0-1 0,0 1 0,0 0 0,0 0 0,0 0 0,0-1 0,0 1 0,1 0 0,-1 0 0,0-1 0,1 1 0,0 0 0,-1 0 0,1-1 0,0 1 0,0-1 0,0 1 0,0-1 0,0 1 0,0-1 0,1 0 0,-1 1 0,0-1 0,1 0 0,-1 0 0,1 0 0,-1 0 0,3 1 0,9 5 0,0 0 0,1-1 0,0-1 0,18 5 0,-3 0 0,-7-1 0,-1 1 0,0 2 0,0 0 0,-2 1 0,1 1 0,-2 1 0,1 0 0,18 22 0,-19-18 0,1-1 0,1-1 0,1-1 0,23 14 0,15 18-1365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7:35.0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3194 376 24575,'-147'1'0,"-389"-15"0,177-13 0,-184 20 0,310 9 0,-664-2 0,737 12 0,-8 0 0,92-3 0,10 0 0,65-9 0,1 0 0,0 0 0,0 0 0,-1 0 0,1 1 0,0-1 0,0 0 0,-1 0 0,1 0 0,0-1 0,0 1 0,-1 0 0,1 0 0,0 0 0,0 0 0,-1 0 0,1 0 0,0 0 0,0 0 0,-1 0 0,1-1 0,0 1 0,0 0 0,0 0 0,-1 0 0,1 0 0,0-1 0,0 1 0,0 0 0,-1 0 0,1-1 0,0 1 0,0 0 0,0 0 0,0-1 0,0 1 0,0 0 0,0 0 0,0-1 0,0 1 0,0 0 0,0 0 0,0-1 0,7-15 0,24-19 0,-26 29 0,217-216 0,-210 209 0,0-1 0,-1 1 0,0-2 0,10-17 0,-76 82 0,-64 113 0,86-126 0,21-26 0,0 1 0,1 0 0,1 1 0,0 0 0,1 0 0,1 1 0,0 1 0,0-1 0,-5 19 0,12-30 0,1 1 0,0-1 0,0 0 0,0 0 0,0 1 0,0-1 0,1 0 0,-1 0 0,1 1 0,0-1 0,0 0 0,0 0 0,0 0 0,1 0 0,-1 0 0,1 0 0,0-1 0,0 1 0,0 0 0,0-1 0,0 0 0,5 5 0,6 4 0,1-1 0,0 0 0,19 10 0,0 0 0,4 2-151,2-2-1,0-1 0,1-3 1,0-1-1,73 17 0,-92-26-303,4 1-6371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4.16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13223 3047 24575,'0'-3'0,"1"-145"0,-33-271 0,14 343 0,-2 2 0,-4 1 0,-44-97 0,-39-117 0,38 10 0,-18-62 0,61 255 0,-71-155 0,76 199 0,-3 1 0,-1 1 0,-1 1 0,-2 2 0,-63-61 0,21 33 0,-139-96 0,155 127 0,-2 3 0,-114-44 0,105 47 0,0-1 0,-219-81 0,239 95 0,0 1 0,-1 3 0,0 1 0,-70-2 0,-37 7 0,-1 7 0,1 7 0,-185 36 0,-161 45 0,456-81 0,-59 26 0,-16 4 0,-117 5 0,147-32 0,-97 29 0,-21 10 0,-302 37 0,319-61 0,-128 24 0,-409 55 0,629-99 0,-603 85 0,-192 72 0,529-91 0,-24 3 0,-72-21 0,3-1 0,95-22 0,154-18 0,-834 70 0,539-46 0,426-33 0,0 4 0,-122 33 0,-77 41 0,-288 132 0,549-210 0,-3-1 0,1 2 0,0 0 0,0 1 0,-19 14 0,32-20 0,-1 0 0,0 1 0,1-1 0,0 1 0,0 0 0,0 0 0,0 0 0,1 0 0,0 0 0,-1 1 0,2-1 0,-1 1 0,0-1 0,1 1 0,0 0 0,0-1 0,0 1 0,1 0 0,-1 0 0,2 7 0,11 104 0,1 23 0,-13-128 0,-1 33 0,2-1 0,3 1 0,1-1 0,11 45 0,-5-38 0,7 65 0,-10-93 0,-8-21 0,1-1 0,-1 0 0,0 0 0,1 1 0,-1-1 0,1 0 0,-1 0 0,1 0 0,-1 1 0,1-1 0,-1 0 0,1 0 0,0 0 0,-1 0 0,1 0 0,-1 0 0,1 0 0,-1 0 0,1 0 0,-1 0 0,1-1 0,-1 1 0,1 0 0,-1 0 0,2-1 0,34-30 0,-26 19 0,28-26 0,434-399 0,-464 429 0,0 1 0,-1-2 0,0 1 0,0-1 0,-1 0 0,-1 0 0,1 0 0,-1-1 0,6-18 0,8-14 0,-12 32 0,-6 16 0,-8 19 0,-14 29 0,-3 0 0,-36 58 0,-74 99 0,-15 25 0,135-211 0,0-1 0,-2-1 0,-25 29 0,38-49 0,0-1 0,-1 0 0,1 1 0,-1-1 0,1-1 0,-1 1 0,0 0 0,1-1 0,-1 0 0,0 0 0,0 0 0,0 0 0,0 0 0,0-1 0,0 0 0,-1 0 0,1 0 0,0 0 0,0-1 0,0 0 0,0 0 0,0 0 0,-4-1 0,-14-6 0,0 0 0,-38-20 0,40 18 0,-42-19 0,25 13 0,0-2 0,1-1 0,1-1 0,1-3 0,-44-36 0,73 53 0,0 1 0,1-1 0,0 0 0,0 0 0,0-1 0,1 1 0,0-1 0,0 0 0,-3-12 0,3 10 0,0 0 0,-1 1 0,0-1 0,-9-14 0,-12-14 0,17 23 0,15 21 0,64 81 0,-42-50 0,1 0 0,54 48 0,-76-80 0,0 0 0,1-1 0,-1-1 0,1 1 0,1-2 0,-1 1 0,0-1 0,1 0 0,0-1 0,-1 0 0,16 0 0,-2 0 0,-1-1 0,0-2 0,0 0 0,23-4 0,5-6-1365,-6 0-5461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32:08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24575,'7'2'0,"0"0"0,0 0 0,0 1 0,0 0 0,-1 0 0,1 0 0,-1 1 0,0 0 0,0 1 0,0-1 0,9 11 0,3 0 0,63 48 0,10 11 0,2-5 0,167 93 0,-19-31 0,-130-67 0,3-4 0,146 52 0,-167-79 0,-11-2 0,141 31 0,57-4 0,283 49 0,862 127 0,-806-96 0,-568-128 0,97 6 0,-40-6 0,443 66 0,-61-7 0,-47-40 0,0-32 0,-176 0 0,2572 2 0,-2548-23 0,-70 2 0,72 13 0,77-5 0,-251 4 0,131-28 0,-9-6 0,-81 16 0,186-57 0,-184 39 0,-90 27 0,-1-3 0,69-31 0,-105 37 0,309-155 0,-308 151 0,0-1 0,-1-2 0,-1-2 0,58-55 0,-40 31 0,3 2 0,76-52 0,-6 7 0,-89 60 0,59-67 0,-23 22 0,-44 47 0,38-56 0,-43 53 0,47-49 0,-69 81 0,0 0 0,-1 0 0,1 0 0,0 0 0,0 0 0,0 0 0,0 0 0,-1 0 0,1 0 0,0 1 0,0-1 0,1 0 0,-1 1 0,0-1 0,0 1 0,0-1 0,0 1 0,0 0 0,1-1 0,-1 1 0,0 0 0,0 0 0,0 0 0,1 0 0,-1 0 0,0 0 0,0 0 0,1 0 0,-1 1 0,0-1 0,0 0 0,0 1 0,0-1 0,1 1 0,-1-1 0,0 1 0,0 0 0,0-1 0,0 1 0,0 0 0,0 0 0,-1-1 0,1 1 0,0 0 0,0 0 0,0 0 0,-1 0 0,1 0 0,-1 0 0,1 1 0,0 0 0,4 10 0,-1-1 0,0 1 0,0 0 0,1 17 0,-1-10 0,22 90 0,21 206 0,-45-265 0,-54-189 0,-54-176 0,90 271 0,4 11 0,-1 0 0,-1 1 0,-30-49 0,42 79 0,0 0 0,0-1 0,0 1 0,0 0 0,0 0 0,-1 0 0,1 1 0,-1-1 0,1 0 0,-1 1 0,0 0 0,0-1 0,1 1 0,-1 0 0,0 1 0,0-1 0,0 0 0,0 1 0,0 0 0,0 0 0,0 0 0,0 0 0,0 0 0,-5 1 0,-7 2 0,1 1 0,0 0 0,-26 12 0,23-9 0,-235 106 92,116-49-1549,117-55-5369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1611 24575,'0'-1493'0,"0"1481"0,0 1 0,0 0 0,1 0 0,1-1 0,0 1 0,5-16 0,-7 26 0,0 1 0,0 0 0,0 0 0,0 0 0,0 0 0,0 0 0,0-1 0,0 1 0,0 0 0,0 0 0,0 0 0,1 0 0,-1 0 0,0-1 0,0 1 0,0 0 0,0 0 0,0 0 0,0 0 0,1 0 0,-1 0 0,0 0 0,0 0 0,0 0 0,0-1 0,0 1 0,1 0 0,-1 0 0,0 0 0,0 0 0,0 0 0,0 0 0,1 0 0,-1 0 0,0 0 0,0 0 0,0 0 0,0 0 0,1 0 0,-1 1 0,6 6 0,2 14 0,-7-19 0,10 22 0,20 34 0,3 7 0,67 140 0,-180-319 0,74 107 0,1 1 0,0-1 0,1 0 0,-1 0 0,1-1 0,-3-11 0,-9-19 0,-16-17 0,22 40 0,-11-28 0,14 30 0,1 1 0,-2-1 0,-14-20 0,20 32 0,1 1 0,0 0 0,-1-1 0,1 1 0,-1-1 0,1 1 0,-1 0 0,1 0 0,0-1 0,-1 1 0,1 0 0,-1 0 0,1 0 0,-1-1 0,0 1 0,1 0 0,-1 0 0,1 0 0,-1 0 0,1 0 0,-1 0 0,1 0 0,-1 0 0,1 0 0,-1 0 0,1 1 0,-1-1 0,1 0 0,-1 0 0,1 0 0,-1 1 0,1-1 0,-1 0 0,1 0 0,-1 1 0,1-1 0,0 0 0,-1 1 0,1-1 0,-1 1 0,1-1 0,0 1 0,0-1 0,-1 0 0,1 1 0,0-1 0,0 1 0,-1-1 0,1 1 0,0 0 0,-15 32 0,13-28 0,-34 93 0,33-92 0,0 0 0,0 0 0,-1 0 0,0-1 0,0 1 0,0-1 0,-1 0 0,1 0 0,-1-1 0,-7 6 0,3-3 0,1 0 0,-13 17 0,16-19 32,1-1-1,-1 1 1,0-1-1,0 0 0,-1 0 1,1-1-1,-1 0 1,-8 4-1,-23 15-1679,28-15-5178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1 24575,'0'1185'0,"-11"-1029"0,13-117 0,-1-23 0,-1-1 0,0 1 0,0 0 0,-5 20 0,5-36 0,0 1 0,0-1 0,0 1 0,0-1 0,0 1 0,0 0 0,0-1 0,0 1 0,0-1 0,0 1 0,0-1 0,-1 1 0,1-1 0,0 1 0,0-1 0,-1 1 0,1-1 0,0 1 0,-1-1 0,1 1 0,-1-1 0,1 0 0,0 1 0,-1-1 0,1 1 0,-1-1 0,1 0 0,-1 0 0,1 1 0,-1-1 0,1 0 0,-1 0 0,1 0 0,-1 1 0,0-1 0,1 0 0,-1 0 0,1 0 0,-1 0 0,1 0 0,-1 0 0,0 0 0,1 0 0,-1-1 0,1 1 0,-1 0 0,1 0 0,-1 0 0,1 0 0,-1-1 0,1 1 0,-1 0 0,1-1 0,-1 1 0,1 0 0,-1-1 0,1 1 0,0-1 0,-1 1 0,0-1 0,-4-5 0,-1 0 0,1 0 0,-7-11 0,6 8 0,-49-56 0,-23-31 0,67 80 0,3 4 0,-1 0 0,-10-11 0,5 10 0,8 7 0,-1 0 0,1-1 0,1 0 0,-1 0 0,1 0 0,-7-13 0,12 20 0,0 0 0,0 0 0,0 0 0,0 0 0,-1 0 0,1 0 0,0-1 0,0 1 0,0 0 0,0 0 0,0 0 0,0 0 0,0 0 0,0 0 0,0-1 0,0 1 0,0 0 0,0 0 0,0 0 0,0 0 0,0-1 0,0 1 0,0 0 0,0 0 0,0 0 0,0 0 0,0 0 0,0-1 0,0 1 0,0 0 0,0 0 0,0 0 0,0 0 0,0 0 0,0-1 0,1 1 0,-1 0 0,0 0 0,0 0 0,0 0 0,0 0 0,0 0 0,0 0 0,1 0 0,-1-1 0,0 1 0,0 0 0,0 0 0,0 0 0,1 0 0,9 3 0,13 10 0,-18-8 0,0 0 0,0 0 0,-1 0 0,1 0 0,-1 1 0,0-1 0,0 1 0,-1 0 0,0 0 0,0 1 0,0-1 0,2 9 0,17 34 0,-13-34 0,-2-3 0,0 0 0,0-1 0,1 0 0,0-1 0,1 0 0,17 16 0,91 76 0,-107-94 0,-10-7 0,1 0 0,-1-1 0,1 1 0,-1-1 0,1 1 0,0-1 0,-1 1 0,1-1 0,-1 0 0,1 1 0,0-1 0,-1 0 0,1 1 0,0-1 0,-1 0 0,1 0 0,1 0 0,-1 0 0,0-1 0,-1 0 0,1 1 0,0-1 0,0 0 0,-1 0 0,1 0 0,-1 0 0,1 0 0,-1 0 0,1 0 0,-1 0 0,1 0 0,-1 0 0,1-2 0,5-15 0,1 1 0,1 0 0,0 1 0,1 0 0,1 0 0,1 1 0,0 0 0,1 1 0,1 0 0,0 1 0,0 1 0,16-12 0,72-44 0,-13 10 0,-39 31-1365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1959 24575,'3'-1'0,"0"0"0,0 1 0,0-2 0,0 1 0,0 0 0,0 0 0,0-1 0,3-2 0,7-3 0,91-36 0,-23 10 0,124-70 0,-43 15 0,-88 50 0,79-55 0,55-42 0,-170 112 0,34-17 0,137-54 0,-15 9 0,-90 32 0,85-42 0,-53 33 0,277-136 0,-222 104 0,-28 13 0,327-176 0,-454 237 0,-17 9 0,0 1 0,29-11 0,-24 10 0,1 0 0,-2-2 0,0-1 0,23-18 0,-19 11 0,-22 16 0,1 0 0,0 1 0,0-1 0,0 1 0,1 0 0,-1 1 0,1-1 0,0 1 0,0 1 0,8-3 0,-14 5 0,0 0 0,0 0 0,0 0 0,0 0 0,-1 1 0,1-1 0,0 0 0,0 0 0,0 1 0,0-1 0,0 0 0,0 1 0,-1-1 0,1 1 0,0-1 0,0 1 0,-1-1 0,1 1 0,0-1 0,-1 1 0,1 0 0,0 0 0,-1-1 0,1 1 0,-1 0 0,0 0 0,1-1 0,-1 1 0,1 0 0,-1 0 0,0 0 0,0 0 0,1 0 0,-1 0 0,0 0 0,0-1 0,0 1 0,0 2 0,0 6 0,1 1 0,-2-1 0,0 10 0,0-5 0,1 87 0,-2 50 0,1-143 0,0 0 0,-1 0 0,0 0 0,0 0 0,-1-1 0,1 1 0,-2-1 0,1 0 0,-1 1 0,-1-2 0,1 1 0,-8 8 0,12-15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0,-2-9 0,3-16 0,0 24 0,6-123 0,0-11 0,-6 124 0,2 0 0,-1 0 0,7-21 0,-5 24 0,-1-1 0,0 0 0,0-1 0,-1 1 0,-1-13 0,0 22 0,0-1 0,0 1 0,-1 0 0,1-1 0,-1 1 0,1 0 0,-1 0 0,0-1 0,0 1 0,1 0 0,-1 0 0,0 0 0,0 0 0,0 0 0,0 0 0,0 0 0,0 0 0,0 0 0,-1 0 0,1 1 0,0-1 0,0 0 0,-3 0 0,-37-10 0,26 8 0,-60-18 0,32 7 0,-1 3 0,-83-10 0,23 12-1365,88 8-5461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1828 1 24575,'-4'0'0,"0"0"0,-1 1 0,1 0 0,0 0 0,0 0 0,0 1 0,0-1 0,0 1 0,1 0 0,-5 2 0,-38 30 0,16-12 0,-86 46 0,71-43 0,-76 54 0,-42 37 0,135-97 0,-28 14 0,-78 37 0,67-38 0,-129 50 0,114-51 0,52-17 0,-45 27 0,49-26 0,-1 0 0,-29 11 0,-79 13 0,93-28 0,-82 31 0,86-25 0,-65 19 0,84-24 0,4-3 0,15-9 0,-1 0 0,1 0 0,0-1 0,-1 1 0,1 0 0,0 0 0,-1-1 0,1 1 0,0 0 0,0 0 0,-1-1 0,1 1 0,0 0 0,0-1 0,0 1 0,-1-1 0,1 1 0,0 0 0,0-1 0,0 1 0,0 0 0,0-1 0,0 1 0,0-1 0,0 1 0,0 0 0,0-1 0,0 1 0,0-1 0,0 1 0,0 0 0,0-1 0,0 1 0,1-1 0,-1 0 0,3-18 0,4-9 0,2 1 0,1 0 0,14-27 0,-11 28 0,-2-2 0,-1 1 0,8-34 0,12-56 0,-29 177 0,-1-6 0,-14 98 0,6-88 0,6-40 0,-11 49 0,11-69 0,1 0 0,-1 1 0,-1-1 0,1 0 0,-6 7 0,5-8 0,1 1 0,0-1 0,-1 1 0,1 0 0,1 0 0,-3 4 0,4-8 0,0 1 0,0 0 0,0-1 0,0 1 0,1 0 0,-1-1 0,0 1 0,0-1 0,0 1 0,1-1 0,-1 1 0,0 0 0,0-1 0,1 1 0,-1-1 0,0 1 0,1-1 0,-1 1 0,1-1 0,-1 0 0,1 1 0,-1-1 0,1 1 0,-1-1 0,1 0 0,-1 0 0,1 1 0,-1-1 0,1 0 0,0 0 0,-1 0 0,1 1 0,-1-1 0,1 0 0,0 0 0,-1 0 0,1 0 0,-1 0 0,2 0 0,30 1 0,-28-1 0,39 0 0,237 8 0,-243-3 245,-28-3-475,1-1 0,-1 0 0,0 0 0,1-1 0,-1 0 0,11-2 0,2-3-6596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24575,'2'0'0,"17"-1"0,0 1 0,1 1 0,-1 1 0,0 0 0,0 2 0,33 10 0,73 33 0,230 79 0,-258-89 0,2 1 0,24 10 0,-96-36 0,226 94 0,-172-71 0,-22-9 0,0-2 0,67 16 0,-101-32 0,-1 0 0,43 22 0,4 2 0,334 97 0,-292-96 0,132 30 0,-104-16 0,-69-22 0,-3-1 0,169 51 0,-236-75 0,0 1 0,0-1 0,0 1 0,0-1 0,0 0 0,0 1 0,0-1 0,0 0 0,1-1 0,-1 1 0,0 0 0,0 0 0,0-1 0,0 0 0,0 1 0,3-2 0,-4 1 0,0-1 0,0 1 0,0 0 0,0 0 0,-1 0 0,1 0 0,0-1 0,-1 1 0,1 0 0,-1-1 0,1 1 0,-1 0 0,0-1 0,1 1 0,-1-1 0,0 1 0,0 0 0,0-1 0,0 1 0,0-1 0,0 1 0,-1-1 0,0-2 0,-7-73 0,3 0 0,6-87 0,0 55 0,-1 92 0,0-13 0,0 21 0,0 9 0,0 422 0,0-420 0,0-1 0,0 1 0,0 0 0,0-1 0,-1 1 0,1-1 0,-1 1 0,1-1 0,-1 0 0,1 1 0,-1-1 0,0 0 0,0 1 0,0-1 0,0 0 0,0 0 0,0 1 0,0-1 0,0 0 0,0 0 0,0 0 0,-1-1 0,1 1 0,0 0 0,-1 0 0,1-1 0,-1 1 0,1-1 0,0 1 0,-1-1 0,1 1 0,-1-1 0,0 0 0,1 0 0,-1 0 0,1 0 0,-1 0 0,-1 0 0,-9-1 0,0 0 0,1 0 0,-23-7 0,30 7 0,-53-11 0,-1 2 0,-1 2 0,-60 1 0,12-1-1365,90 7-5461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1 24575,'-377'0'0,"372"1"0,0 0 0,-1 0 0,1 0 0,0 1 0,0 0 0,0 0 0,0 0 0,0 1 0,0 0 0,1 0 0,-1 0 0,-6 6 0,-23 14 0,23-19-99,0 0 0,0-1 0,-1 0-1,1 0 1,-1-2 0,0 1 0,1-1 0,-1-1-1,-20-2 1,24 2-274,-1 0-6453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2097 926 24575,'-3'0'0,"0"-1"0,-1 0 0,1 0 0,0 0 0,0 0 0,0-1 0,0 1 0,0-1 0,-5-3 0,-7-5 0,-456-185 0,368 155 0,-361-105 0,230 77 0,20-9 0,114 32 0,-13-6 0,54 30 0,-1 3 0,-106-19 0,166 38 0,-1-1 0,1 0 0,0 0 0,0 0 0,0 0 0,-1 0 0,1 0 0,0 0 0,0 0 0,-1 0 0,1 0 0,0 0 0,0 0 0,-1 0 0,1 0 0,0 0 0,0 0 0,0 0 0,-1 0 0,1-1 0,0 1 0,0 0 0,0 0 0,-1 0 0,1 0 0,0 0 0,0 0 0,0-1 0,0 1 0,-1 0 0,1 0 0,0 0 0,0-1 0,0 1 0,0 0 0,0 0 0,0 0 0,0-1 0,-1 1 0,1 0 0,0 0 0,0 0 0,0-1 0,0 1 0,0 0 0,0-1 0,12-6 0,30-9 0,-35 14 0,147-58 0,-144 55 0,1 0 0,-1-1 0,-1 0 0,15-11 0,-14 9 0,1 1 0,22-12 0,28-21 0,-115 52 0,24-5 0,1 2 0,0 1 0,0 1 0,1 1 0,-43 26 0,58-28 0,1 1 0,-15 15 0,8-7 0,-7 9 0,20-22 0,1 1 0,-1-1 0,0 0 0,-1-1 0,1 1 0,-1-1 0,-9 5 0,14-10 0,1 1 0,0-1 0,-1 1 0,1 0 0,0-1 0,-1 1 0,1 0 0,0 0 0,0 0 0,0 0 0,0 0 0,0 0 0,0 0 0,0 0 0,0 1 0,0-1 0,-1 2 0,3-2 0,-1 0 0,0 1 0,0-1 0,1 1 0,-1-1 0,1 0 0,-1 1 0,1-1 0,-1 0 0,1 0 0,0 0 0,0 1 0,0-1 0,0 0 0,0 0 0,0 0 0,0 0 0,0 0 0,1 0 0,30 34 0,34 46 0,-12-14 0,-44-53 51,0 1 0,-1-1 0,0 2 0,6 15 0,12 23-1671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 24575,'0'793'0,"11"-442"0,-11 269 0,0-617 0,-3 26 0,-3-22 0,5-7 0,0 0 0,1 0 0,-1 0 0,0 0 0,1 0 0,-1 0 0,0 0 0,1-1 0,-1 1 0,1 0 0,-1-1 0,0 1 0,1 0 0,-1-1 0,1 1 0,-1-1 0,1 1 0,-1-1 0,0 0 0,-107-114 0,14 14 0,65 72 0,-57-60 0,72 72 0,10 14 0,9 12 0,12 12 0,1-1 0,1-1 0,1 0 0,0-1 0,37 23 0,-16-10 0,6 2 0,-26-19 0,27 22 0,-46-34 0,0 1 0,0-1 0,0 0 0,0 1 0,-1 0 0,1-1 0,-1 1 0,1 0 0,-1 0 0,0-1 0,0 1 0,0 0 0,-1 0 0,1 0 0,-1 0 0,1 5 0,3 18 0,-3-26 0,-1 1 0,0-1 0,1 1 0,-1-1 0,0 1 0,1-1 0,-1 1 0,1-1 0,-1 1 0,0-1 0,1 1 0,-1-1 0,1 1 0,0-1 0,-1 0 0,1 1 0,-1-1 0,1 0 0,0 0 0,-1 1 0,1-1 0,-1 0 0,1 0 0,0 0 0,-1 0 0,1 0 0,0 0 0,-1 0 0,1 0 0,0 0 0,-1 0 0,1 0 0,0 0 0,-1-1 0,1 1 0,-1 0 0,1 0 0,0-1 0,-1 1 0,1 0 0,-1-1 0,1 1 0,-1 0 0,1-2 0,33-21 0,-27 18 0,11-7 0,-1 0 0,-1-2 0,0 0 0,-1 0 0,0-2 0,-1 1 0,19-30 0,-22 29 0,0-1 0,1 1 0,1 1 0,1 0 0,0 1 0,1 0 0,1 1 0,29-18 0,-10 7-1365,-27 20-5461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1594 24575,'0'-9'0,"1"0"0,1 0 0,3-13 0,3-16 0,-1-303 0,-9 197 0,1-36 0,2-201 0,2 321 0,3 0 0,24-110 0,-4 31 0,-27 139 0,1-1 0,0 1 0,0 0 0,0 0 0,0 0 0,0-1 0,0 1 0,0 0 0,0 0 0,0 0 0,0-1 0,0 1 0,1 0 0,-1 0 0,0 0 0,0-1 0,0 1 0,0 0 0,0 0 0,0 0 0,0 0 0,0-1 0,1 1 0,-1 0 0,0 0 0,0 0 0,0 0 0,0 0 0,0 0 0,1-1 0,-1 1 0,0 0 0,0 0 0,0 0 0,1 0 0,-1 0 0,0 0 0,0 0 0,0 0 0,1 0 0,-1 0 0,0 0 0,0 0 0,0 0 0,1 0 0,6 10 0,5 18 0,-11-27 0,0 1 0,12 33 0,20 39 0,-28-65 0,-1 1 0,6 20 0,6 16 0,-9-17 0,-3-14 0,-3-31 0,-13-96 0,9 96 0,0 1 0,-2 0 0,1 0 0,-2 0 0,-9-17 0,7 11 0,5 14 0,1 0 0,-1 0 0,0 1 0,-8-13 0,11 18 0,-1 0 0,0 0 0,1 1 0,-1-1 0,0 0 0,0 0 0,0 1 0,0-1 0,0 0 0,0 1 0,0-1 0,0 1 0,0-1 0,0 1 0,0-1 0,0 1 0,0 0 0,0-1 0,0 1 0,0 0 0,0 0 0,0 0 0,-1 0 0,1 0 0,0 0 0,0 0 0,0 1 0,0-1 0,0 0 0,0 1 0,0-1 0,0 0 0,0 1 0,0-1 0,0 1 0,0 0 0,-1 0 0,-2 2 0,1 0 0,-1 0 0,1 0 0,0 0 0,-4 6 0,-16 15 0,-25 2 0,39-22 0,-1 1 0,1 0 0,-1 1 0,-9 7 0,-12 8 0,24-17 0,1-1 0,0 1 0,1 1 0,-11 9 0,-23 23 0,35-33 0,0-1 0,-1 0 0,1 0 0,0 0 0,-1-1 0,0 1 0,1-1 0,-7 1 0,29-26 0,-6 10 0,27-22 0,-33 30 0,1 1 0,-1 0 0,1 1 0,0-1 0,0 1 0,0 1 0,11-4 0,0 2 0,-9 2 0,0 1 0,0-2 0,0 1 0,-1-1 0,1-1 0,-1 1 0,0-2 0,0 1 0,0-1 0,10-8 0,-9 4 0,26-22 0,-32 28 0,0 1 0,0 0 0,0-1 0,1 1 0,-1 1 0,1-1 0,-1 0 0,1 1 0,4-1 0,-7 2 0,0 0 0,1 0 0,-1 0 0,0 0 0,1 0 0,-1 0 0,0 1 0,1-1 0,-1 0 0,0 1 0,0-1 0,1 1 0,-1-1 0,0 1 0,0 0 0,0 0 0,0-1 0,0 1 0,0 0 0,0 0 0,0 0 0,0 0 0,0 0 0,0 0 0,-1 0 0,1 0 0,1 3 0,1 4 0,0-1 0,0 1 0,3 13 0,0-2 0,6 9 0,27 45 0,-27-54 0,-1 0 0,-1 1 0,-1 0 0,13 42 0,-17-23-1365,-5-29-5461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3:28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3.3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0 693 24575,'321'-11'0,"10"-1"0,94 28 0,-391-14 0,555 17 0,320-7 0,-546-15 0,-158 5 0,223-5 0,-286-7 0,86-3 0,366-26 0,-10 12 0,-383 16 0,-39 1 0,633 8 0,-411 4 0,-381-2 0,0 0 0,0 0 0,0 0 0,0-1 0,0 1 0,-1-1 0,1 1 0,0-1 0,0 0 0,-1 0 0,1 0 0,3-2 0,-6 2 0,1 0 0,-1 0 0,1 0 0,-1 0 0,1 1 0,-1-1 0,1 0 0,-1 0 0,0 0 0,1 0 0,-1 0 0,0 0 0,0 0 0,0 0 0,0 0 0,0 0 0,0 0 0,0 0 0,0 0 0,0-1 0,0 1 0,0 0 0,-1 1 0,1-1 0,-1 0 0,1 0 0,0 0 0,-1 0 0,0 0 0,1 0 0,-1 0 0,1 1 0,-1-1 0,0 0 0,0 0 0,-1 0 0,-13-17 0,-2 1 0,0 1 0,-1 1 0,-39-26 0,-12-9 0,-67-59 0,39 33 0,-103-103 0,192 171 0,5 6 0,1 0 0,0 0 0,0 0 0,-1 0 0,2-1 0,-1 1 0,0 0 0,0-1 0,1 1 0,-1-1 0,0-4 0,5 8 0,0-1 0,1 1 0,-1 0 0,0-1 0,0 1 0,0 1 0,1-1 0,-1 0 0,0 1 0,4 2 0,99 62 0,107 86 0,-177-123 0,-1 1 0,-2 2 0,34 41 0,-38-43 0,0-1 0,57 41 0,-58-47 0,-27-23 0,0 1 0,1 0 0,-1 0 0,0 0 0,0 0 0,-1 0 0,1 0 0,0 0 0,0 0 0,0 0 0,-1 0 0,1 0 0,0 0 0,-1 1 0,1-1 0,-1 0 0,0 0 0,1 1 0,-1-1 0,0 0 0,0 1 0,0-1 0,0 0 0,0 1 0,0 1 0,-1 0 0,0-1 0,0 0 0,0 1 0,-1-1 0,1 0 0,-1 0 0,1 0 0,-1 0 0,0 0 0,1 0 0,-1-1 0,-4 4 0,-9 5 0,-1-1 0,0-1 0,-21 9 0,23-11 0,-14 9 0,0 1 0,-46 37 0,51-35 0,0-1 0,-2-1 0,-46 22 0,-14-2-1365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7.23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6584 496 24575,'-479'35'0,"0"0"0,44-25 0,14 1 0,297-12 0,-606 18 0,149-10 0,332-9 0,139 1 0,-585 19 0,499-13 0,120-5 0,-110 14 0,22 0 0,41-6 0,-60 3 0,-12 0 0,-21 16 0,126-20 0,-146-7 0,94-2 0,-6 4 0,-158-5 0,305 3 0,0 0 0,0 0 0,1 0 0,-1 0 0,0 0 0,0 0 0,0 0 0,1 0 0,-1-1 0,0 1 0,0 0 0,1 0 0,-1-1 0,0 1 0,1 0 0,-1-1 0,0 1 0,1-1 0,-1 1 0,0-1 0,1 1 0,-1-1 0,1 0 0,-1 1 0,1-1 0,0 0 0,-1 1 0,0-2 0,1 1 0,0-1 0,0 1 0,1-1 0,-1 1 0,0 0 0,0-1 0,1 1 0,-1 0 0,1-1 0,-1 1 0,1 0 0,0 0 0,-1-1 0,3-1 0,40-43 0,-36 39 0,54-52 0,-19 19 0,-2 0 0,-2-3 0,36-51 0,-18-4 0,-39 66 0,0 2 0,38-50 0,-39 61 0,72-78 0,-176 203 0,30-45 0,30-34 0,0 2 0,1 1 0,2 1 0,2 1 0,-33 58 0,-80 161 0,129-239 0,-1 1 0,2 0 0,-1 0 0,2 1 0,0-1 0,-4 20 0,8-27 0,0 0 0,1 0 0,-1-1 0,1 1 0,1 0 0,-1 0 0,1 0 0,0 0 0,0 0 0,1 0 0,0-1 0,0 1 0,0-1 0,1 1 0,-1-1 0,1 0 0,1 0 0,4 6 0,12 12 0,0 0 0,2-2 0,1-1 0,30 21 0,109 64 0,-62-43 0,215 148 0,-295-195-1365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39.4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783 0 24575,'-1'3'0,"1"0"0,-1 0 0,0 0 0,0-1 0,0 1 0,-1 0 0,1-1 0,0 1 0,-1-1 0,0 0 0,0 1 0,1-1 0,-1 0 0,-1 0 0,1 0 0,0 0 0,0-1 0,-1 1 0,1-1 0,-1 1 0,-3 1 0,-57 23 0,47-22 0,1 1 0,0 0 0,1 1 0,-1 0 0,1 2 0,0-1 0,1 2 0,0 0 0,0 0 0,1 2 0,-17 17 0,0-1 0,0-2 0,-2 0 0,-1-2 0,0-2 0,-69 34 0,46-26 0,-59 42 0,104-65-175,-1 0 1,1 0-1,-2-1 0,-13 5 0,20-8-316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4T09:14:45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1 334 24575,'198'9'0,"81"-6"0,-147-5 0,53 14 0,55-2 0,93-10 0,-328-3 0,-9-4 0,-14-10 0,10 10 0,-1-4 0,-1 2 0,-19-15 0,-14-15 0,26 23 0,13 12 0,0 0 0,0-1 0,0 1 0,0-1 0,1 1 0,-5-10 0,3 5 0,-1 1 0,0-1 0,-7-7 0,-6-8 0,-11-16 0,17 25 0,1-1 0,-17-30 0,23 37 0,4 12 0,7 16 0,4-4 0,1 0 0,0-1 0,1 0 0,1-1 0,0 0 0,1-1 0,0 0 0,1-1 0,27 16 0,20 16 0,-44-30 0,0 0 0,22 11 0,-35-22 0,0 1 0,0 0 0,-1 0 0,1 0 0,-1 0 0,1 1 0,-1 0 0,0-1 0,0 1 0,-1 0 0,1 0 0,-1 1 0,4 7 0,-6-11 0,1 1 0,0 0 0,-1-1 0,1 1 0,-1 0 0,0 0 0,1-1 0,-1 1 0,0 0 0,0 0 0,0-1 0,0 1 0,0 0 0,-1 0 0,1-1 0,0 1 0,-1 0 0,0-1 0,1 1 0,-1 0 0,0-1 0,0 1 0,0-1 0,0 1 0,0-1 0,0 1 0,0-1 0,0 0 0,0 0 0,-1 0 0,1 1 0,-1-1 0,1 0 0,-1-1 0,1 1 0,-1 0 0,1 0 0,-1-1 0,-1 1 0,-9 4 0,0 1 0,0 0 0,-17 12 0,16-9 0,-28 13 0,21-13 0,-29 20 0,33-18 0,0-2 0,-33 15 0,39-20 0,1 1 0,0 0 0,0 1 0,-11 8 0,-11 7 0,-91 56 0,232-139 0,-66 42 0,81-44 0,-112 58 0,-1 0 0,28-8 0,-28 10 0,0 0 0,-1-1 0,1 0 0,11-8 0,-4 0-455,-1 0 0,20-20 0,-29 24-6371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1323 24575,'0'-1226'0,"0"1216"0,0 1 0,0 0 0,1 0 0,1-1 0,-1 1 0,5-13 0,-6 21 0,0 1 0,0 0 0,0 0 0,0 0 0,0 0 0,0 0 0,0-1 0,0 1 0,0 0 0,0 0 0,0 0 0,1 0 0,-1 0 0,0-1 0,0 1 0,0 0 0,0 0 0,0 0 0,0 0 0,1 0 0,-1 0 0,0 0 0,0 0 0,0 0 0,0 0 0,0 0 0,1 0 0,-1 0 0,0 0 0,0 0 0,0 0 0,0 0 0,1 0 0,-1 0 0,0 0 0,0 0 0,0 0 0,0 0 0,1 0 0,-1 0 0,5 6 0,2 11 0,-7-15 0,10 18 0,16 27 0,3 7 0,57 114 0,-153-262 0,62 89 0,2 0 0,0-1 0,0 0 0,0 1 0,0-2 0,-2-9 0,-8-15 0,-13-14 0,18 33 0,-9-24 0,12 26 0,1 0 0,-2-1 0,-12-16 0,17 26 0,1 1 0,0 0 0,-1-1 0,1 1 0,0 0 0,0 0 0,-1 0 0,1 0 0,0-1 0,-1 1 0,1 0 0,-1 0 0,1 0 0,-1-1 0,0 1 0,1 0 0,0 0 0,0 0 0,-1 0 0,1 0 0,-1 0 0,1 0 0,-1 0 0,1 0 0,-1 0 0,1 1 0,-1-1 0,1 0 0,-1 0 0,1 0 0,0 1 0,0-1 0,-1 0 0,1 0 0,-1 0 0,1 0 0,0 0 0,-1 1 0,1-1 0,-1 1 0,1-1 0,0 1 0,0-1 0,-1 0 0,1 1 0,0-1 0,0 1 0,-1-1 0,1 0 0,0 1 0,-12 26 0,10-23 0,-29 77 0,29-76 0,-1 0 0,1 0 0,-2 0 0,1-1 0,0 1 0,-1-1 0,0 0 0,1 0 0,-2-1 0,-5 5 0,2-2 0,2 0 0,-12 14 0,14-16 32,0-1-1,0 1 1,0-1-1,-1 1 0,0-1 1,1-1-1,-1 1 1,-7 3-1,-19 12-1679,23-13-5178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24575,'0'973'0,"-9"-845"0,10-96 0,0-19 0,-1-1 0,0 1 0,0 1 0,-4 15 0,4-29 0,0 1 0,0-1 0,0 1 0,0-1 0,0 1 0,0-1 0,0 0 0,0 1 0,0-1 0,0 1 0,0-1 0,-1 1 0,1-1 0,0 1 0,0-1 0,-1 1 0,1-1 0,0 0 0,-1 0 0,1 1 0,0-1 0,0 0 0,0 1 0,-1-1 0,1 1 0,-1-1 0,1 0 0,-1 0 0,1 1 0,-1-1 0,1 0 0,-1 0 0,1 0 0,-1 1 0,1-1 0,0 0 0,-1 0 0,1 0 0,-1 0 0,1 0 0,-1 0 0,0 0 0,1 0 0,-1-1 0,1 1 0,-1 0 0,1 0 0,0 0 0,0 0 0,-1-1 0,1 1 0,-1 0 0,1-1 0,-1 1 0,1 0 0,-1-1 0,1 1 0,0-1 0,-1 1 0,1 0 0,-5-5 0,0 0 0,1 0 0,-6-9 0,5 6 0,-42-45 0,-19-26 0,56 66 0,3 3 0,0 0 0,-9-8 0,4 7 0,7 6 0,-1 0 0,1-1 0,0 1 0,0-1 0,1 0 0,-6-10 0,10 16 0,0 0 0,0 0 0,0 0 0,0 0 0,-1 0 0,1 0 0,0-1 0,0 1 0,0 0 0,0 0 0,0 0 0,0 0 0,0 0 0,0 0 0,0-1 0,0 1 0,0 0 0,0 0 0,0 0 0,0 0 0,0-1 0,0 1 0,0 0 0,0 0 0,0 0 0,0 0 0,0 0 0,0-1 0,0 1 0,0 0 0,0 0 0,0 0 0,0 0 0,0 0 0,0 0 0,1 0 0,-1 0 0,0 0 0,0 0 0,0 0 0,0 0 0,0 0 0,0 0 0,1 0 0,-1-1 0,0 1 0,0 0 0,0 0 0,0 0 0,1 0 0,7 2 0,12 9 0,-16-7 0,0 0 0,0 0 0,0 0 0,0 0 0,-1 1 0,1-1 0,-1 1 0,0 0 0,-1 0 0,1 1 0,-1-1 0,3 7 0,13 28 0,-10-27 0,-2-3 0,0-1 0,0 0 0,1 0 0,-1 0 0,2-1 0,14 13 0,78 63 0,-92-77 0,-8-7 0,1 1 0,-1-1 0,1 1 0,-1-1 0,1 1 0,-1-1 0,0 1 0,1-1 0,-1 0 0,1 0 0,0 0 0,-1 0 0,1 1 0,0-1 0,-1 0 0,1 0 0,0 0 0,0 0 0,0-1 0,-1 1 0,1 0 0,0-1 0,0 0 0,-1 0 0,0 0 0,0 1 0,1-1 0,-1 0 0,1 0 0,-1 0 0,1 0 0,-1 1 0,1-3 0,4-12 0,1 1 0,1 0 0,-1 1 0,2 0 0,1 0 0,0 1 0,0-1 0,1 2 0,1-1 0,1 2 0,-1 0 0,13-10 0,62-36 0,-11 9 0,-34 25-1365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1608 24575,'3'-1'0,"-1"1"0,1 0 0,-1-2 0,1 1 0,-1 0 0,1 0 0,-1 0 0,3-2 0,7-3 0,76-29 0,-19 7 0,105-56 0,-36 12 0,-76 40 0,69-44 0,45-35 0,-143 92 0,28-13 0,116-46 0,-12 9 0,-76 25 0,71-34 0,-44 27 0,235-111 0,-189 84 0,-23 12 0,277-145 0,-386 195 0,-13 7 0,-1 0 0,25-8 0,-21 8 0,1 0 0,-1-2 0,-1 0 0,20-15 0,-16 8 0,-18 14 0,0 0 0,0 1 0,0-1 0,0 0 0,1 1 0,-1 1 0,1-2 0,0 2 0,0 0 0,7-2 0,-13 4 0,1 0 0,0 0 0,0 0 0,0 0 0,-1 1 0,1-1 0,0 0 0,-1 0 0,1 1 0,0-1 0,0 0 0,0 1 0,-1-1 0,1 1 0,-1-1 0,1 0 0,-1 0 0,1 1 0,0-1 0,-1 1 0,1 0 0,0 0 0,-1-1 0,1 0 0,-1 1 0,0 0 0,0-1 0,0 1 0,1 0 0,-1 0 0,0-1 0,0 1 0,1 0 0,-1 0 0,0 0 0,0-1 0,0 0 0,0 3 0,0 4 0,1 2 0,-2-2 0,0 9 0,0-5 0,1 72 0,-1 41 0,0-118 0,0 1 0,-1 0 0,1-1 0,-1 1 0,-1-2 0,2 2 0,-3-1 0,2 0 0,-2 0 0,0-1 0,1 1 0,-7 6 0,10-12 0,0 0 0,0 0 0,0 0 0,0 1 0,0-1 0,0 0 0,0 0 0,0 0 0,-1 0 0,1 0 0,0 0 0,0 0 0,0 0 0,0 0 0,0 1 0,0-1 0,-1 0 0,1 0 0,0 0 0,0 0 0,0 0 0,0 0 0,0 0 0,-1 0 0,1 0 0,0 0 0,0 0 0,0 0 0,0 0 0,-1 0 0,1 0 0,0 0 0,0 0 0,0 0 0,0-1 0,0 1 0,-1 0 0,1 0 0,0 0 0,0 0 0,0 0 0,0 0 0,0 0 0,0 0 0,0 0 0,-1-1 0,-1-7 0,2-13 0,0 19 0,5-101 0,0-8 0,-5 101 0,2 0 0,-1 0 0,5-17 0,-3 20 0,-1-2 0,-1 1 0,1-1 0,-1 1 0,-1-11 0,0 18 0,0 0 0,0 0 0,-1 0 0,1-1 0,-1 1 0,1 1 0,-1-1 0,1-1 0,-1 1 0,1 1 0,-1-1 0,0 0 0,0 0 0,0 0 0,0 0 0,1 1 0,-1-1 0,0 0 0,-1 0 0,1 1 0,0-1 0,1 1 0,-4-1 0,-31-8 0,23 6 0,-52-14 0,27 5 0,0 3 0,-71-8 0,20 10-1365,74 6-5461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1554 1 24575,'-4'0'0,"1"0"0,-2 1 0,2 0 0,0-1 0,-1 1 0,1 1 0,-1-1 0,1 0 0,1 1 0,-5 1 0,-32 25 0,13-10 0,-72 38 0,59-35 0,-63 43 0,-37 32 0,115-81 0,-23 12 0,-67 31 0,57-32 0,-110 41 0,98-41 0,43-15 0,-38 23 0,42-22 0,-1 1 0,-24 8 0,-68 11 0,79-23 0,-69 26 0,73-21 0,-56 15 0,72-19 0,3-3 0,13-7 0,-1 0 0,1 0 0,0-1 0,0 1 0,0 0 0,0 0 0,-1 0 0,1 0 0,0 0 0,0 0 0,-1-1 0,1 1 0,0 0 0,0-1 0,0 1 0,-1-1 0,1 1 0,0 0 0,0-1 0,0 1 0,0 0 0,0 0 0,0 0 0,0-1 0,0 1 0,0 0 0,0-1 0,0 1 0,0-1 0,0 1 0,0 0 0,0-1 0,0 1 0,1-1 0,-1 1 0,2-16 0,4-7 0,2 1 0,0 0 0,13-23 0,-10 24 0,-2-2 0,0 1 0,6-28 0,11-46 0,-26 145 0,0-5 0,-11 81 0,4-72 0,5-34 0,-9 41 0,9-56 0,1-1 0,0 1 0,-2-1 0,1 1 0,-4 5 0,3-7 0,1 1 0,1 0 0,-2 0 0,1 0 0,2 1 0,-4 2 0,4-6 0,0 1 0,0 0 0,0-1 0,0 1 0,1 0 0,-1-1 0,0 0 0,0 0 0,0 1 0,1-1 0,-1 1 0,0 0 0,0-1 0,1 1 0,-1-1 0,0 0 0,1 0 0,-1 1 0,0-1 0,0 0 0,1 1 0,-1-1 0,1 1 0,-1-1 0,1 0 0,-1 0 0,1 1 0,-1-1 0,1 0 0,0 0 0,-1 0 0,0 1 0,0-1 0,1 0 0,0 0 0,-1 0 0,1 0 0,-1 0 0,2 0 0,25 0 0,-24 0 0,34 0 0,201 7 0,-207-3 245,-23-2-475,0-2 0,0 1 0,0 0 0,0-1 0,0 0 0,9-2 0,1-2-6596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24575,'2'0'0,"14"-1"0,0 1 0,1 1 0,-1 0 0,0 1 0,0 1 0,29 9 0,61 26 0,195 66 0,-218-74 0,1 1 0,21 9 0,-82-30 0,192 77 0,-147-59 0,-18-6 0,1-2 0,56 12 0,-86-25 0,-1 0 0,37 17 0,4 2 0,283 80 0,-248-79 0,112 25 0,-88-13 0,-59-19 0,-2 0 0,143 42 0,-200-62 0,-1 0 0,1 0 0,0 1 0,-1-1 0,1 0 0,0 1 0,-1-1 0,1 0 0,1-1 0,-2 1 0,1 0 0,0 0 0,-1-1 0,1 1 0,0 0 0,2-2 0,-3 1 0,0-1 0,0 2 0,0-1 0,-1 0 0,0 0 0,1 0 0,0 0 0,-1 0 0,1 0 0,-1-1 0,1 2 0,-1-1 0,0-1 0,1 1 0,-1 0 0,0 0 0,0 0 0,0-1 0,0 2 0,0-2 0,0 1 0,-1-1 0,0-1 0,-6-60 0,3 0 0,5-72 0,0 46 0,-1 75 0,0-11 0,0 18 0,0 7 0,0 346 0,0-344 0,0-1 0,0 0 0,0 1 0,0-1 0,-1 0 0,1 0 0,-1 1 0,1-1 0,-1-1 0,1 2 0,-1-1 0,0 0 0,0 0 0,1 0 0,-1 0 0,0 0 0,0 0 0,0 0 0,0 0 0,1 0 0,-1 0 0,-1-1 0,1 1 0,0-1 0,0 1 0,0-1 0,-1 1 0,1-1 0,0 1 0,0-1 0,0 1 0,-1-1 0,0 0 0,2 0 0,-2 0 0,1 0 0,-1 0 0,0 0 0,-8-1 0,-1 0 0,2 0 0,-20-5 0,26 5 0,-46-9 0,0 2 0,-1 1 0,-51 1 0,10 0-1365,76 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539 1 24575,'-321'0'0,"317"2"0,0-1 0,-1 1 0,1 0 0,-1 1 0,1 0 0,0 0 0,0 1 0,-1 0 0,1 1 0,1 0 0,-2 0 0,-4 10 0,-20 22 0,20-30-99,-1-1 0,1-1 0,-1 0-1,1 0 1,-2-4 0,1 3 0,1-3 0,-1-1-1,-18-3 1,22 3-274,-2 0-6453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1782 760 24575,'-3'0'0,"1"0"0,-2-1 0,2 0 0,-1 0 0,1 0 0,-1 0 0,1 0 0,-1-1 0,-4-2 0,-5-4 0,-389-152 0,314 127 0,-307-86 0,195 63 0,17-7 0,97 26 0,-11-5 0,46 25 0,-1 2 0,-90-15 0,141 30 0,-1 0 0,1 0 0,0 0 0,0 0 0,0 0 0,-1 0 0,1 0 0,0 0 0,0 0 0,-1 0 0,1 0 0,0 0 0,0 0 0,-1 0 0,1 0 0,0 0 0,0 0 0,0 0 0,-1 0 0,1 0 0,0 0 0,0 0 0,0 0 0,0 0 0,0 0 0,0 0 0,0 0 0,0-1 0,0 1 0,-1 0 0,1 0 0,0 0 0,0-1 0,0 1 0,0 0 0,0 0 0,0 0 0,0-1 0,-1 1 0,1 0 0,0 0 0,0 0 0,0-1 0,0 1 0,0 0 0,0 0 0,10-6 0,26-7 0,-30 11 0,125-47 0,-123 45 0,1 0 0,0-1 0,-1 0 0,12-9 0,-12 7 0,2 1 0,18-9 0,24-18 0,-98 43 0,20-4 0,2 1 0,-1 1 0,0 1 0,2 1 0,-38 21 0,50-23 0,1 2 0,-13 11 0,7-6 0,-6 8 0,17-18 0,0 1 0,0-1 0,0 0 0,-1-1 0,1 1 0,-1-1 0,-7 4 0,11-8 0,1 1 0,0-1 0,0 1 0,0 0 0,0-1 0,-1 1 0,1-1 0,0 1 0,1 0 0,-1 0 0,0 0 0,0 0 0,0-1 0,0 1 0,1 1 0,-1-1 0,-1 1 0,3-1 0,-1 0 0,0 0 0,0 0 0,1 1 0,-1-1 0,1-1 0,-1 2 0,0-1 0,0 0 0,1 0 0,0-1 0,0 2 0,0-1 0,0 0 0,-1 0 0,1-1 0,0 1 0,0 0 0,1 0 0,25 28 0,29 37 0,-10-11 0,-38-43 51,1 0 0,-1-1 0,-1 2 0,6 13 0,10 18-1671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 24575,'0'651'0,"9"-363"0,-9 221 0,0-506 0,-2 20 0,-3-17 0,4-6 0,0 0 0,1 0 0,-1 0 0,0 0 0,1 0 0,-1 0 0,1 0 0,0-1 0,-1 1 0,1 0 0,-1 0 0,0 0 0,1 0 0,-1-1 0,1 1 0,-1-1 0,1 1 0,0-1 0,-1 0 0,-91-93 0,12 11 0,55 59 0,-48-49 0,61 59 0,9 12 0,7 9 0,11 10 0,0 0 0,1-2 0,1 1 0,0-1 0,32 18 0,-15-7 0,6 1 0,-22-16 0,23 19 0,-39-28 0,-1 0 0,1 0 0,0-1 0,-1 2 0,0-1 0,1 0 0,-1 0 0,1 1 0,-2-1 0,1 0 0,0 0 0,0 1 0,-1-1 0,1 1 0,-1-1 0,1 5 0,2 14 0,-2-21 0,-1 1 0,0-1 0,1 1 0,-1-1 0,0 1 0,1-1 0,-1 0 0,0 0 0,0 1 0,0-1 0,1 1 0,-1-1 0,1 1 0,0-1 0,-1 0 0,1 1 0,-1-1 0,1 0 0,0 0 0,-1 1 0,0-1 0,0 0 0,1 0 0,0 0 0,-1 0 0,1 0 0,0 0 0,-1 0 0,1 0 0,0 0 0,-1 0 0,0 0 0,1 0 0,-1-1 0,1 1 0,-1 0 0,1 0 0,0-1 0,-1 1 0,1 0 0,-1-1 0,0 1 0,0 0 0,1-2 0,28-16 0,-23 13 0,9-4 0,0-1 0,-2-2 0,1 1 0,-1-1 0,0-1 0,-2 1 0,18-25 0,-20 24 0,0-1 0,1 1 0,1 0 0,1 1 0,0 0 0,1 1 0,1 0 0,24-14 0,-8 5-1365,-24 17-5461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1309 24575,'0'-8'0,"1"1"0,1-1 0,2-10 0,3-13 0,-1-249 0,-8 162 0,1-30 0,2-165 0,1 264 0,4 0 0,19-91 0,-3 26 0,-23 114 0,1-1 0,0 1 0,0 0 0,0 0 0,0 0 0,0 0 0,0 0 0,0 0 0,0 0 0,0 0 0,0-1 0,0 1 0,1 0 0,-1 0 0,0 0 0,0-1 0,0 1 0,0 0 0,0 0 0,0 0 0,0 0 0,0-1 0,1 1 0,-1 0 0,0 0 0,0 0 0,0 0 0,0 0 0,0 0 0,1-1 0,-1 1 0,0 0 0,0 0 0,0 0 0,1 0 0,-1 0 0,0 0 0,0 0 0,0 0 0,1 0 0,-1 0 0,0 0 0,0 0 0,0 0 0,0 0 0,6 9 0,5 14 0,-11-23 0,1 2 0,10 27 0,17 31 0,-23-52 0,-2 0 0,6 17 0,4 12 0,-7-13 0,-3-11 0,-2-27 0,-11-77 0,8 77 0,-1 2 0,-1 0 0,0-1 0,-1 1 0,-7-14 0,5 9 0,4 11 0,1 0 0,0 0 0,-1 1 0,-6-10 0,9 14 0,-1 0 0,0 0 0,1 1 0,-1 0 0,1-1 0,-1 0 0,0 1 0,0-1 0,0 0 0,0 1 0,1-1 0,-1 1 0,0 0 0,0 0 0,0-1 0,0 1 0,0 0 0,1-1 0,-1 1 0,0 0 0,0 0 0,0 0 0,-1 0 0,2 0 0,-1 0 0,0 0 0,0 1 0,0-1 0,0 0 0,1 1 0,-1-1 0,0 0 0,0 0 0,0 0 0,0 1 0,0 0 0,0 0 0,-3 1 0,2 1 0,-2-1 0,2 1 0,-1-1 0,-3 6 0,-13 11 0,-22 3 0,33-19 0,0 1 0,0 0 0,0 1 0,-8 6 0,-11 6 0,21-14 0,1 0 0,0 0 0,1 1 0,-10 8 0,-19 18 0,30-27 0,-1 0 0,0-1 0,1 1 0,-1-1 0,0 0 0,0 0 0,0 0 0,-5 0 0,24-21 0,-5 9 0,24-19 0,-29 25 0,1 1 0,-1-1 0,1 2 0,0-1 0,0 0 0,0 2 0,9-4 0,0 1 0,-7 3 0,-1 0 0,1-2 0,0 2 0,-1-2 0,0 0 0,0 1 0,0-3 0,0 2 0,-1-1 0,10-7 0,-9 4 0,23-18 0,-27 22 0,-1 1 0,1 1 0,-1-2 0,2 2 0,-2 0 0,2-1 0,-2 1 0,2 0 0,2-1 0,-5 2 0,0 0 0,1 0 0,-1 0 0,-1 0 0,2 0 0,-1 0 0,0 1 0,1-1 0,-2 0 0,1 1 0,0-1 0,1 1 0,-1-1 0,0 0 0,-1 1 0,1 0 0,0-1 0,0 1 0,0 0 0,0 0 0,-1-1 0,1 1 0,0 0 0,0 0 0,-1 0 0,1-1 0,1 4 0,0 2 0,1 0 0,-1 1 0,3 10 0,0-2 0,6 8 0,22 37 0,-23-44 0,-1 0 0,0 0 0,-2 0 0,12 35 0,-15-19-1365,-4-23-5461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0 569 24575,'273'-9'0,"8"-1"0,80 23 0,-332-11 0,472 13 0,271-5 0,-463-12 0,-135 3 0,189-3 0,-242-6 0,73-3 0,311-21 0,-9 10 0,-325 13 0,-34 1 0,539 6 0,-350 4 0,-323-2 0,-1 0 0,1 0 0,-1 0 0,1-1 0,-1 1 0,0-1 0,1 1 0,-1-1 0,1 0 0,-1 1 0,0-1 0,3-2 0,-5 2 0,1 1 0,-1-1 0,1 0 0,-1 0 0,1 1 0,-1-1 0,1 1 0,-1-1 0,0 0 0,0 0 0,0 0 0,0 0 0,0 1 0,0-1 0,0 0 0,0 0 0,0 0 0,0 1 0,0-1 0,0-1 0,0 1 0,0 0 0,0 1 0,0 0 0,-1-1 0,1 0 0,0 0 0,-1 0 0,0 0 0,1 1 0,-1-1 0,1 1 0,-1-1 0,0 0 0,1 0 0,-2 1 0,-11-15 0,-1 1 0,-1 1 0,0 0 0,-33-20 0,-11-8 0,-57-49 0,34 28 0,-88-85 0,163 140 0,5 6 0,0-1 0,0 0 0,1 1 0,-2-1 0,2 0 0,-1 0 0,1 0 0,-1 0 0,1 0 0,-1 0 0,1-4 0,3 7 0,1-1 0,0 1 0,0-1 0,-1 0 0,1 1 0,-1 1 0,2-1 0,-2 0 0,1 0 0,3 2 0,84 52 0,91 69 0,-150-100 0,-2 1 0,-1 1 0,29 34 0,-32-35 0,0-1 0,48 33 0,-50-38 0,-22-19 0,0 1 0,1 0 0,-1-1 0,0 1 0,-1 0 0,0 0 0,1 0 0,0-1 0,0 1 0,0 0 0,-1 0 0,1 0 0,0 0 0,-1 0 0,0 0 0,0 0 0,0 0 0,1 0 0,-1 0 0,0 0 0,0 1 0,0-2 0,0 1 0,0 1 0,0 0 0,-1 1 0,1-2 0,-1 1 0,0 1 0,-1-2 0,1 1 0,0-1 0,0 1 0,-1 0 0,0-1 0,1 1 0,0-1 0,-4 3 0,-8 4 0,-1 0 0,1-2 0,-19 8 0,20-9 0,-11 7 0,-1 1 0,-39 31 0,43-29 0,1-1 0,-2-1 0,-40 18 0,-11-1-1365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5595 407 24575,'-407'29'0,"0"0"0,37-21 0,12 1 0,253-10 0,-515 15 0,126-8 0,282-8 0,119 1 0,-498 16 0,425-11 0,101-4 0,-93 12 0,19-1 0,34-4 0,-50 2 0,-11 0 0,-18 13 0,108-16 0,-125-6 0,81-2 0,-6 4 0,-134-5 0,259 3 0,0 0 0,0 0 0,1 0 0,0 0 0,-1 0 0,0 0 0,0 0 0,1 0 0,-1 0 0,0 0 0,0 0 0,1 0 0,0-1 0,-1 1 0,1 0 0,-1-1 0,0 1 0,1-1 0,-1 1 0,0-1 0,1 1 0,0 0 0,0-1 0,-1 1 0,1-1 0,0 0 0,-1 1 0,0-2 0,1 2 0,0-2 0,0 1 0,1-1 0,-1 2 0,0-1 0,0-1 0,1 1 0,-1 1 0,1-2 0,-1 1 0,0 0 0,1 0 0,-1 0 0,3-2 0,33-34 0,-30 31 0,46-43 0,-16 17 0,-2-1 0,-2-3 0,31-41 0,-15-3 0,-34 54 0,0 1 0,33-41 0,-33 51 0,61-65 0,-150 167 0,26-37 0,25-28 0,0 2 0,1 1 0,2 0 0,1 1 0,-27 48 0,-69 132 0,110-196 0,-1 1 0,2 0 0,-1-1 0,2 2 0,0-2 0,-4 17 0,7-22 0,0 0 0,1 0 0,0-1 0,0 1 0,0 0 0,0 0 0,1 0 0,0 0 0,0 0 0,1 0 0,-1-1 0,1 1 0,0-1 0,0 1 0,0-1 0,1 0 0,0 0 0,4 5 0,10 10 0,0 0 0,1-2 0,2 0 0,25 16 0,93 54 0,-53-37 0,182 123 0,-250-161-1365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46:12.3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665 0 24575,'0'2'0,"0"1"0,-1-1 0,0 1 0,0-2 0,0 2 0,-1-1 0,2 0 0,-1 1 0,-1-2 0,0 1 0,1 0 0,0 0 0,-1 0 0,0-1 0,0 1 0,0-1 0,0 0 0,0 1 0,0-1 0,0 0 0,-3 2 0,-49 18 0,40-18 0,2 2 0,-1-1 0,1 1 0,-1 0 0,1 1 0,0 0 0,1 1 0,0 1 0,0-1 0,1 2 0,-15 14 0,1-1 0,-1-1 0,-1-1 0,-1-1 0,-1-2 0,-57 29 0,38-23 0,-50 36 0,89-54-175,-2-1 1,2 1-1,-3 0 0,-10 3 0,17-7-316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9:07:07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1 274 24575,'168'8'0,"69"-6"0,-124-3 0,44 10 0,47 0 0,79-9 0,-279-3 0,-8-3 0,-11-8 0,8 9 0,0-4 0,-2 1 0,-15-11 0,-13-13 0,23 18 0,10 11 0,1 0 0,-1-1 0,1 1 0,0-2 0,0 2 0,-4-8 0,3 3 0,-1 2 0,0-2 0,-6-5 0,-5-7 0,-10-12 0,15 19 0,1 0 0,-15-25 0,20 31 0,3 9 0,7 14 0,2-4 0,2 1 0,-1-2 0,2 1 0,0-2 0,0 1 0,1-1 0,0 0 0,1-1 0,23 13 0,17 13 0,-38-24 0,1 0 0,18 8 0,-30-17 0,1 0 0,-1 1 0,0-1 0,0 1 0,-1-1 0,2 2 0,-2-1 0,1-1 0,0 2 0,-2-1 0,2 0 0,-2 1 0,5 6 0,-6-9 0,0 1 0,1-1 0,-1 0 0,1 1 0,-1-1 0,0 1 0,1-1 0,-1 0 0,0 1 0,0 0 0,0-2 0,0 2 0,0 0 0,-1-1 0,1 0 0,0 1 0,-1 0 0,0-2 0,1 2 0,0 0 0,-1-2 0,0 2 0,0-1 0,0 1 0,0-2 0,0 2 0,1-1 0,-1 0 0,0-1 0,-1 1 0,1 1 0,0-1 0,0 0 0,-1-1 0,1 0 0,0 1 0,0 0 0,-1-1 0,-1 1 0,-7 3 0,0 1 0,0 0 0,-15 10 0,14-8 0,-24 11 0,18-11 0,-24 17 0,27-15 0,1-1 0,-29 11 0,33-15 0,2 0 0,-1 0 0,0 1 0,-9 6 0,-9 7 0,-78 45 0,198-114 0,-57 34 0,70-35 0,-96 47 0,-1 0 0,24-6 0,-24 7 0,0 1 0,0-1 0,0 0 0,9-7 0,-3 0-455,0 1 0,16-17 0,-24 19-6371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38.8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2246 24575,'18'-1'0,"-1"-1"0,26-6 0,1 1 0,-10 3 0,-6 1 0,0-1 0,-1-1 0,37-12 0,-18 3 0,-32 10 0,0 0 0,0-1 0,-1 0 0,16-8 0,102-50 0,-99 50 0,0-1 0,-1-2 0,0-1 0,39-30 0,-29 11 0,-30 25 0,0 0 0,1 1 0,0 1 0,1 0 0,0 1 0,20-10 0,1 1 0,0-1 0,50-36 0,31-18 0,88-22 0,-103 50 0,143-42 0,-163 60 0,-47 15 0,473-162 0,-482 163 0,-1 0 0,31-21 0,-30 18 0,206-106 0,-156 80 0,63-39 0,-28 18 0,-29 18 0,-47 25 0,0 2 0,63-19 0,-91 32 0,42-16 0,66-36 0,-25 12 0,17-11 0,-60 29 0,0 2 0,60-19 0,-36 15 0,16-4 0,-13 15 0,-65 13 0,-1 0 0,1-1 0,-1 0 0,0 0 0,0 0 0,0-1 0,-1 0 0,10-8 0,6-5 0,4 3 0,-20 11 0,0 1 0,0-1 0,0 0 0,0-1 0,6-5 0,-11 9 0,0-1 0,0 1 0,0 0 0,1 0 0,-1-1 0,0 1 0,0 0 0,1 0 0,-1-1 0,0 1 0,0 0 0,1 0 0,-1 0 0,0-1 0,1 1 0,-1 0 0,0 0 0,1 0 0,-1 0 0,0 0 0,1 0 0,-1 0 0,0 0 0,1 0 0,-1 0 0,0 0 0,1 0 0,1 8 0,-8 15 0,-3-1 0,-7 22 0,-3 0 0,-35 58 0,3-37 0,12-18 0,7-6 0,-2-1 0,-69 62 0,81-73 0,19-25 0,14-19 0,58-79 0,-47 67 0,-1-1 0,-2-1 0,28-55 0,-34 58 0,31-45 0,-2 3 0,16-19 0,-7 11 0,-50 75 0,0-1 0,-1 1 0,1-1 0,0 1 0,0-1 0,-1 1 0,1-1 0,-1 1 0,1-1 0,-1 0 0,0 1 0,0-1 0,0 0 0,1 1 0,-2-1 0,1 0 0,0 1 0,0-1 0,0 1 0,-1-1 0,1 0 0,-1 1 0,1-1 0,-1 1 0,0-1 0,0 1 0,1-1 0,-1 1 0,0 0 0,0-1 0,0 1 0,-1 0 0,1 0 0,0 0 0,0 0 0,-1 0 0,-1-1 0,-6-4 0,-1 1 0,0 1 0,0 0 0,-20-6 0,2 1 0,-80-44 0,75 40 0,-1 2 0,-41-8 0,57 13 0,-1 0 0,-34-16 0,11 4 0,-5-1 0,-14-6 0,0 3 0,-68-15 0,115 35 0,28 9 0,5 1 0,150 91 0,-148-86 0,-11-7 0,0 1 0,0-1 0,1-1 0,0 0 0,0 0 0,1-1 0,-1-1 0,1 0 0,23 4 0,16-8 0,-40 0 0,0 1 0,0 0 0,-1 0 0,1 1 0,0 0 0,-1 1 0,1 1 0,-1-1 0,16 7 0,9 7 0,43 13 0,5 2 0,-79-29 0,0-1 0,-1 1 0,1 1 0,-1-1 0,1 0 0,-1 1 0,0 0 0,0-1 0,3 5 0,-6-7 0,1 1 0,-1-1 0,1 1 0,-1 0 0,0-1 0,1 1 0,-1-1 0,0 1 0,0 0 0,0-1 0,1 1 0,-1 0 0,0-1 0,0 1 0,0-1 0,0 1 0,0 0 0,0-1 0,0 1 0,0 0 0,-1-1 0,1 1 0,0 1 0,-1-1 0,0 0 0,0 0 0,0 0 0,0 0 0,0 0 0,0 0 0,0-1 0,0 1 0,-1 0 0,1-1 0,0 1 0,0 0 0,-1-1 0,1 0 0,0 1 0,-3-1 0,-2 2 0,0 1 0,0-1 0,0 1 0,0 0 0,0 1 0,0-1 0,1 1 0,0 0 0,0 1 0,0-1 0,0 1 0,1 0 0,0 0 0,0 1 0,0-1 0,-5 11 0,-3 8 0,1 0 0,-14 50 0,12-33 0,-10 26 0,-41 131 0,58-182 0,6-16 0,0 0 0,0 0 0,0 0 0,0 0 0,-1 0 0,1 0 0,0 0 0,0 0 0,0 0 0,0 0 0,0 0 0,0 0 0,-1 0 0,1 0 0,0 0 0,0 0 0,0 0 0,0 0 0,0 0 0,0-1 0,0 1 0,0 0 0,-1 0 0,1 0 0,0 0 0,0 0 0,0 0 0,0 0 0,0-1 0,0 1 0,0 0 0,0 0 0,0 0 0,0 0 0,0 0 0,0-1 0,0 1 0,0 0 0,0 0 0,0 0 0,0 0 0,0 0 0,0 0 0,0-1 0,0 1 0,0 0 0,0 0 0,0 0 0,2-33 0,6 2 0,17-44 0,-15 50 0,-2-2 0,10-43 0,-10 21 0,-3 23 0,-1 0 0,1-43 0,-2-70 0,-3 137 0,0 0 0,-1 0 0,1 0 0,-1 1 0,1-1 0,-1 0 0,1 0 0,-1 1 0,0-1 0,0 1 0,0-1 0,0 1 0,0-1 0,0 1 0,-1-1 0,1 1 0,0 0 0,-1 0 0,1-1 0,-1 1 0,1 0 0,-3-1 0,-7-4 0,0 1 0,-16-6 0,8 3 0,-269-137 0,184 92 0,83 41-1365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18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302 0 24575,'0'499'0,"1"-503"0,-1 1 0,1-1 0,0 1 0,0-1 0,0 1 0,1 0 0,-1-1 0,1 1 0,0 0 0,0 0 0,0 0 0,0 0 0,0 1 0,1-1 0,-1 0 0,6-3 0,54-39 0,-39 30 0,-13 9 0,1 0 0,-1 1 0,18-6 0,-19 8 0,-1 0 0,0 0 0,0-1 0,0 0 0,0-1 0,10-8 0,-17 13 0,-1 0 0,0 0 0,1-1 0,-1 1 0,0 0 0,1 0 0,-1-1 0,0 1 0,1 0 0,-1-1 0,0 1 0,0 0 0,1-1 0,-1 1 0,0 0 0,0-1 0,1 1 0,-1-1 0,0 1 0,0 0 0,0-1 0,0 1 0,0-1 0,0 1 0,0-1 0,0 1 0,0 0 0,0-1 0,0 1 0,0-1 0,0 1 0,0-1 0,0 1 0,0 0 0,-1-1 0,1 1 0,0-1 0,0 1 0,-1-1 0,1 1 0,-1 0 0,0-1 0,1 1 0,-1 0 0,0 0 0,1 0 0,-1 0 0,1 0 0,-1 0 0,0 0 0,1 0 0,-1 0 0,0 0 0,1 0 0,-1 0 0,0 0 0,1 0 0,-1 1 0,0-1 0,1 0 0,-1 1 0,1-1 0,-1 0 0,1 1 0,-1-1 0,0 1 0,-6 6 0,0-1 0,0 1 0,1 1 0,0-1 0,-8 15 0,9-13 0,-1-1 0,1 0 0,-1-1 0,-1 1 0,0-1 0,-11 9 0,9-8 0,-2-1 0,1-1 0,-1 1 0,0-2 0,0 0 0,0 0 0,-1-1 0,0 0 0,-13 2 0,20-5 0,0-1 0,-1 0 0,1 0 0,-1 0 0,1-1 0,0 1 0,0-1 0,-1 0 0,1-1 0,0 1 0,0-1 0,0 0 0,0-1 0,1 1 0,-1-1 0,1 0 0,-1 0 0,1 0 0,0-1 0,0 1 0,0-1 0,1 0 0,-6-7 0,-9-12 0,14 15 0,-1 1 0,0 0 0,0 1 0,0-1 0,-1 1 0,0 0 0,-1 1 0,1-1 0,-1 1 0,0 1 0,0-1 0,-1 1 0,1 0 0,-1 1 0,-12-4 0,-22-12-1365,25 7-5461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47.8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24575,'3'1'0,"0"0"0,1 0 0,-1 1 0,0-1 0,0 1 0,-1 0 0,1 0 0,0 0 0,0 0 0,-1 0 0,1 0 0,-1 1 0,4 4 0,3 3 0,68 66 0,-37-35 0,72 57 0,103 77 0,-165-135 0,1-3 0,71 39 0,-30-20 0,129 64 0,-172-96 0,364 155 0,-344-151 0,-55-22 0,0 1 0,16 11 0,18 10 0,76 18 0,-8-3 0,69 25 0,-23 1 0,123 56 0,233 112 0,-477-215 0,158 62 0,-175-72 0,74 28 0,-98-40 0,0 0 0,0 1 0,1-1 0,-1 0 0,0 0 0,1 0 0,-1 0 0,0 0 0,0 0 0,1 0 0,-1 1 0,0-1 0,1 0 0,-1 0 0,0 0 0,1 0 0,-1 0 0,0-1 0,1 1 0,-1 0 0,0 0 0,0 0 0,1 0 0,-1 0 0,0 0 0,1 0 0,-1-1 0,0 1 0,0 0 0,1 0 0,-1 0 0,0-1 0,0 1 0,1 0 0,3-14 0,-5-24 0,1 31 0,-30-320 0,25 259 0,5-100 0,1 72 0,-1-90 0,0 1071 0,1-883 0,-1-1 0,0 1 0,0-1 0,0 0 0,0 1 0,-1-1 0,1 0 0,0 1 0,0-1 0,-1 0 0,1 1 0,-1-1 0,1 0 0,-1 0 0,0 1 0,1-1 0,-1 0 0,0 0 0,0 0 0,0 0 0,0 0 0,0 0 0,0 0 0,0 0 0,-2 1 0,0-1 0,1-1 0,-1 1 0,0-1 0,0 1 0,0-1 0,1 0 0,-1 0 0,0 0 0,0 0 0,0-1 0,1 1 0,-4-2 0,-42-5 0,1 2 0,-2 3 0,-64 3 0,26 1 0,33 0 0,30-1 0,0-1 0,0 0 0,-42-7 0,24-4 0,26 6 0,1 1 0,0 1 0,-1 1 0,-24-2 0,-107 5 0,172-2 0,0-2 0,38-8 0,-33 5 0,39-3 0,357 5 0,-223 6 0,-200-2 0,0 0 0,0 0 0,0 0 0,1 0 0,-1-1 0,0 1 0,0-1 0,0 0 0,0 0 0,0 0 0,0-1 0,0 1 0,0 0 0,4-4 0,-6 3 0,1 0 0,0 0 0,-1 0 0,0 0 0,1-1 0,-1 1 0,0 0 0,0-1 0,0 1 0,0-1 0,-1 1 0,1-1 0,-1 1 0,1-1 0,-1 1 0,0-1 0,0 0 0,-1-4 0,-3-25 0,-1 0 0,-1 0 0,-19-54 0,-2-8 0,-9-95 0,-2-25 0,33 195 0,3 11 0,0-1 0,0 1 0,0-12 0,6 41 0,11 38 0,-1-2 0,25 82 0,-36-117 0,0 0 0,-2-1 0,0 1 0,-4 27 0,2-20 0,3 47 0,3-26 0,-2 100 0,-3-148 0,0 0 0,-1 0 0,1 1 0,-1-1 0,1 0 0,-1 0 0,0 0 0,0 0 0,0 0 0,0 0 0,0 0 0,-1 0 0,1 0 0,0-1 0,-1 1 0,0 0 0,1-1 0,-1 0 0,0 1 0,0-1 0,0 0 0,0 0 0,0 0 0,0 0 0,0 0 0,0 0 0,0 0 0,0-1 0,0 1 0,-4-1 0,-7 2 0,-1 0 0,1-2 0,-1 0 0,-13-1 0,7 0 0,-18 0-1365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39.7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13619 0 24575,'-1'16'0,"0"-1"0,-8 30 0,-1 8 0,8-33 0,-1 1 0,-1-1 0,-1 0 0,-1 0 0,-1 0 0,-15 32 0,6-25 0,0-1 0,-2-1 0,-40 45 0,-31 20 0,-4-4 0,-4-4 0,-144 94 0,138-109 0,-4-5 0,-198 84 0,-247 45 0,117-95 0,-7-35 0,-586 34 0,624-63 0,110 5 0,-20 1 0,18-17 0,-359 72 0,-79 7 0,582-85 0,-552 13 0,4-56 0,689 28 0,-892-79 0,612 49 0,143 16 0,-345-39 0,-4-37 0,-76-51 0,-439-103 0,918 225 0,17 4 0,1-3 0,0-3 0,-72-32 0,-87-37 0,81 34 0,128 45 0,1-2 0,1 0 0,0-2 0,1-1 0,-37-32 0,-93-104 0,141 139 0,-37-41 0,-44-61 0,76 91 0,1 0 0,1-2 0,1 1 0,2-2 0,-15-41 0,24 58 0,1 1 0,0-1 0,0 1 0,0-1 0,2 0 0,-1 0 0,1 0 0,2-17 0,-1 24 0,-1 1 0,1-1 0,0 0 0,0 1 0,0-1 0,0 1 0,1-1 0,-1 1 0,1 0 0,-1-1 0,1 1 0,0 0 0,0 0 0,0 0 0,0 0 0,0 0 0,1 1 0,-1-1 0,0 1 0,1 0 0,-1-1 0,1 1 0,-1 0 0,1 0 0,0 1 0,0-1 0,-1 0 0,1 1 0,0 0 0,0-1 0,-1 1 0,1 0 0,0 1 0,3 0 0,16 0 0,0 2 0,-1 1 0,1 1 0,31 11 0,87 41 0,-38-14 0,152 51 0,-234-83 0,-42-11 0,-44-10 0,26 0 0,1-2 0,0-1 0,-57-29 0,66 30 0,-1 1 0,0 1 0,-52-8 0,-41-12 0,70 10 0,-57-17 0,100 35 0,-1-1 0,1 1 0,0 1 0,-1 0 0,1 1 0,-1 0 0,-20 3 0,30-3 0,-1 1 0,1 0 0,0-1 0,0 1 0,-1 0 0,1 0 0,0 1 0,0-1 0,0 0 0,0 1 0,0-1 0,1 1 0,-1 0 0,0-1 0,1 1 0,-1 0 0,1 0 0,0 0 0,-1 0 0,1 0 0,0 0 0,0 1 0,0-1 0,1 0 0,-1 0 0,0 5 0,-1 6 0,1 0 0,0 0 0,1 0 0,2 14 0,-2 19 0,-8 11 0,-26 87 0,29-123 0,-19 50 0,22-65 0,-1 0 0,1 0 0,-2 0 0,1-1 0,0 1 0,-1-1 0,0 0 0,-1 0 0,-4 5 0,4-9 0,7-9 0,8-9 0,48-38 0,-42 43 0,-1-2 0,-1 0 0,0-1 0,-1 0 0,-1-1 0,12-19 0,1-6 0,-17 27 0,1 0 0,-2 0 0,1 0 0,-2-1 0,0 0 0,-1 0 0,3-18 0,-7 26 0,0 1 0,1-1 0,-1 0 0,1 1 0,0 0 0,1-1 0,0 1 0,0 0 0,6-9 0,-6 12 0,0 0 0,-1 1 0,1-1 0,1 1 0,-1 0 0,0 0 0,1 0 0,-1 0 0,1 0 0,-1 1 0,1 0 0,0-1 0,-1 1 0,1 1 0,0-1 0,0 0 0,0 1 0,5 0 0,18 0 0,-1 1 0,1 2 0,47 9 0,81 30 0,-97-26 0,79 29 18,-85-26-479,0-2 0,87 15 0,-109-29-6365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55.7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2465 24575,'2'-38'0,"2"1"0,2-1 0,1 1 0,2 0 0,1 1 0,2 0 0,22-46 0,24-33 0,-31 65 0,37-99 0,-9-32 0,-30 88 0,61-142 0,-36 117 0,31-62 0,-68 157 0,1 0 0,1 1 0,1 1 0,1 0 0,30-29 0,21-6 0,2 2 0,80-45 0,-11 8 0,-111 74 0,0 2 0,2 1 0,-1 2 0,2 0 0,45-10 0,-18 5 0,425-116 0,-283 81 0,-36 14 0,2 8 0,1 7 0,207-2 0,-317 24 0,1131-22 0,-811 18 0,389-58 0,-673 50 0,-11 0 0,115-2 0,2024 18 0,-1966 11 0,-18 0 0,83 13 0,-39-2 0,-246-22 0,0 1 0,0 1 0,53 17 0,99 43 0,-37-12 0,-134-48 0,32 8 0,-1 2 0,-1 2 0,0 3 0,-1 1 0,56 36 0,-34-15 0,1-3 0,135 54 0,3 2 0,-142-57 0,70 53 0,-21-12 0,76 22 0,-85-49 0,-53-15 0,-42-29 0,0 0 0,1-1 0,16 9 0,7 2 0,45 35 0,-16-10 0,72 51 0,17 10 0,-119-84 0,-6-6 0,0 2 0,-1 1 0,-1 1 0,40 39 0,-33-26 0,58 43 0,4 4 0,110 133 0,-202-210 0,0 1 0,0-1 0,0 0 0,0 0 0,1 0 0,-1 0 0,0 0 0,0 0 0,1 0 0,-1 0 0,1 0 0,-1 0 0,1-1 0,-1 1 0,1-1 0,-1 1 0,3 0 0,-3-1 0,-1-1 0,1 1 0,0 0 0,0 0 0,0-1 0,0 1 0,0 0 0,0-1 0,0 1 0,-1-1 0,1 1 0,0-1 0,0 1 0,0-1 0,-1 0 0,1 1 0,0-1 0,-1 0 0,1 0 0,-1 1 0,1-3 0,4-5 0,-1-1 0,-1 0 0,0-1 0,4-16 0,-1 2 0,11-27 0,-2-1 0,-3-1 0,-2 0 0,6-87 0,-16 114 0,2 0 0,0 0 0,2 1 0,1-1 0,1 1 0,14-41 0,-20 66 0,0 0 0,0-1 0,0 1 0,0 0 0,0 0 0,0 0 0,0 0 0,0-1 0,0 1 0,0 0 0,0 0 0,0 0 0,0 0 0,0-1 0,0 1 0,0 0 0,1 0 0,-1 0 0,0 0 0,0-1 0,0 1 0,0 0 0,0 0 0,0 0 0,0 0 0,1 0 0,-1-1 0,0 1 0,0 0 0,0 0 0,0 0 0,0 0 0,1 0 0,-1 0 0,0 0 0,0 0 0,0 0 0,0 0 0,1 0 0,-1 0 0,0 0 0,0 0 0,0 0 0,1 0 0,-1 0 0,0 0 0,0 0 0,0 0 0,0 0 0,1 0 0,-1 0 0,0 0 0,0 0 0,0 0 0,0 0 0,1 0 0,-1 0 0,0 0 0,0 1 0,5 15 0,-3 23 0,-3 529 0,1-558 0,-5 44 0,5-52 0,-1 1 0,1-1 0,-1 0 0,0 0 0,0 0 0,0 0 0,-1 1 0,1-1 0,0-1 0,-1 1 0,1 0 0,-1 0 0,0 0 0,1-1 0,-1 1 0,0-1 0,0 0 0,0 1 0,0-1 0,-5 2 0,-17 3 0,-1-2 0,1 0 0,-1-2 0,0 0 0,0-2 0,-40-5 0,22 3 0,-178-12 0,-289-57 0,375 48 0,-200-10 0,1075 37 0,-482-4 0,-213 2 0,52 9 0,-52-5 0,57 1 0,-77-7-1365,-3 0-5461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0:56.7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0 390 24575,'410'0'0,"-394"-1"0,-1 0 0,1-2 0,22-6 0,16-3 0,88-7 0,226-1 0,178 21 0,-544-1 0,-1 0 0,0 0 0,1 0 0,-1 0 0,1 0 0,-1 0 0,0-1 0,1 1 0,-1 0 0,0-1 0,1 1 0,-1-1 0,0 1 0,0-1 0,1 0 0,-1 1 0,1-2 0,-1 1 0,-1 0 0,0 1 0,1-1 0,-1 1 0,0-1 0,0 0 0,0 1 0,1-1 0,-1 0 0,0 1 0,0-1 0,0 0 0,0 1 0,0-1 0,0 0 0,-1 1 0,1-1 0,0 0 0,0 1 0,0-1 0,-1 0 0,1 1 0,0-1 0,-1 0 0,-2-4 0,0 1 0,0-1 0,-1 1 0,1 0 0,-1 0 0,-8-7 0,-62-57 0,53 47 0,0 0 0,-34-23 0,41 33 0,1 0 0,-21-23 0,23 23 0,0-1 0,-1 1 0,-15-10 0,132 100 0,64 34 0,-164-110 0,-1 0 0,1 1 0,-1-1 0,0 1 0,0 0 0,-1 0 0,1 0 0,-1 0 0,0 0 0,0 1 0,0 0 0,0 0 0,-1 0 0,0 0 0,0 0 0,-1 0 0,1 0 0,-1 0 0,0 1 0,0-1 0,-1 1 0,0-1 0,0 1 0,0-1 0,0 0 0,-3 9 0,3-13 0,0 1 0,-1-1 0,1 0 0,-1 0 0,0 0 0,1 0 0,-1 0 0,0 0 0,0 0 0,1 0 0,-1 0 0,0 0 0,0 0 0,0-1 0,0 1 0,0 0 0,0 0 0,0-1 0,-1 1 0,1-1 0,0 1 0,0-1 0,-2 1 0,-36 4 0,5 0 0,23 0 0,0 1 0,1 1 0,0 0 0,1 0 0,-10 9 0,-28 21 0,30-25 0,1 0 0,1 2 0,0 0 0,-20 24 0,18-20 0,0 0 0,-30 24 0,9-9 0,32-28 0,12-11 0,113-106 0,-112 106 0,1 0 0,-1 0 0,1 1 0,1 0 0,16-8 0,3-1 0,-24 11 0,0 0 0,0 0 0,0-1 0,7-6 0,-8 6 0,0 1 0,1-1 0,0 1 0,0 0 0,6-3 0,2-3-227,1 1-1,-1-2 1,-1 1-1,0-2 1,17-19-1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0:29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196 1 24575,'-2'41'0,"-2"-1"0,-16 66 0,1-2 0,-24 87 0,22-85 0,13-68 0,1-1 0,-4 76 0,10-92 0,-1-1 0,-2 1 0,1-1 0,-8 20 0,4-15 0,1 0 0,-2 25 0,0 26 0,3-44 0,1 1 0,3-1 0,2 50 0,-1-79 0,1 1 0,0-1 0,0 0 0,0 1 0,0-1 0,1 0 0,-1 0 0,1 0 0,-1 0 0,1 0 0,0 0 0,1 0 0,-1-1 0,0 1 0,1-1 0,-1 1 0,1-1 0,0 0 0,0 0 0,0 0 0,0-1 0,0 1 0,0-1 0,0 1 0,0-1 0,1 0 0,-1 0 0,1-1 0,3 1 0,12 2 0,1-1 0,0-1 0,0-1 0,20-3 0,-6 1 0,78 0 0,138-5 0,-152-4 0,-57 5 0,52 0 0,-28 8 0,65 13 0,-117-14 0,7 2 0,-12-3 0,1 1 0,-1 1 0,1-1 0,-1 1 0,13 5 0,-18-5 0,0-1 0,-1 1 0,1 0 0,-1 0 0,1 0 0,-1 0 0,0 0 0,1 1 0,-1-1 0,0 1 0,-1-1 0,1 1 0,0 0 0,-1-1 0,1 1 0,-1 0 0,0 0 0,0 0 0,1 4 0,2 13 0,0 1 0,-2 1 0,0-1 0,-1 0 0,-3 22 0,-14 107 0,15-144 0,-8 92 0,5 139 0,2-35 0,1-178 0,-1-1 0,-8 33 0,8-49 0,1 0 0,-1 0 0,-1-1 0,1 1 0,-1-1 0,0 0 0,0 0 0,-1 0 0,0 0 0,0-1 0,0 1 0,-8 7 0,10-12 0,-1-1 0,1 1 0,0 0 0,0 0 0,-1-1 0,1 1 0,0-1 0,-1 0 0,1 0 0,0 0 0,-1 0 0,1 0 0,0 0 0,-1-1 0,1 1 0,0-1 0,0 1 0,-1-1 0,1 0 0,0 0 0,0 0 0,0 0 0,0 0 0,0-1 0,0 1 0,-2-3 0,-52-43 0,53 43 0,-53-50 0,3-4 0,-88-121 0,197 239 0,-25-18 0,68 72 0,-81-96 0,0-1 0,2-1 0,0-1 0,1-1 0,0 0 0,24 10 0,-40-22 0,0-1 0,0 1 0,0-1 0,0-1 0,0 1 0,0-1 0,0 1 0,0-1 0,0-1 0,0 1 0,0-1 0,0 0 0,0 0 0,0 0 0,0-1 0,0 1 0,0-1 0,-1-1 0,9-4 0,9-7 0,0-1 0,34-31 0,-12 10 0,-3 4 0,38-40 0,-31 26 0,-3 3 0,-1-2 0,43-57 0,-77 83 0,-21 23 0,-20 23 0,-11 24 0,-1-2 0,-3-2 0,-68 53 0,59-54-114,23-18-95,-1-1 1,-1-1-1,-2-2 1,0-2-1,-61 28 1,68-40-6618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1:20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2:23.9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295 1 24575,'-1'86'0,"3"93"0,0-165 0,2 1 0,-1-1 0,2 0 0,0 0 0,0 0 0,11 18 0,-9-20 0,-1 1 0,0-1 0,-1 1 0,-1 1 0,0-1 0,-1 1 0,2 15 0,-7-51 0,0 1 0,3-41 0,0 52 0,0 1 0,0-1 0,1 1 0,1 0 0,-1 0 0,7-14 0,-8 21 0,1-1 0,-1 0 0,1 1 0,-1-1 0,1 1 0,0 0 0,0 0 0,0 0 0,0 0 0,0 0 0,1 0 0,-1 0 0,0 0 0,1 1 0,0 0 0,-1-1 0,1 1 0,0 0 0,-1 0 0,1 0 0,6 0 0,-8 0 0,0 1 0,0 0 0,0 0 0,-1 0 0,1 0 0,0-1 0,0 1 0,0 1 0,0-1 0,0 0 0,0 0 0,0 0 0,0 0 0,0 1 0,0-1 0,0 0 0,0 1 0,-1-1 0,1 1 0,0-1 0,0 1 0,0-1 0,-1 1 0,1-1 0,0 1 0,-1 0 0,1 0 0,0-1 0,0 2 0,-1 0 0,0 0 0,1-1 0,-1 1 0,0 0 0,0 0 0,0-1 0,0 1 0,-1 0 0,1 0 0,0-1 0,-1 1 0,1 0 0,-1-1 0,-1 3 0,-2 5 0,0 0 0,-1-1 0,-1 1 0,-9 11 0,8-12 0,0-1 0,-1 0 0,0-1 0,0 0 0,-1 0 0,1 0 0,-1-1 0,-1-1 0,1 1 0,0-2 0,-1 1 0,0-1 0,0-1 0,0 1 0,0-2 0,0 0 0,-18 1 0,10-3 0,0-1 0,0 0 0,1-1 0,-1-1 0,1-1 0,0 0 0,1-1 0,-1-1 0,-22-13 0,31 15 0,0 0 0,1-1 0,-1 0 0,-11-13 0,18 18 0,1 1 0,-1-1 0,0 0 0,0 0 0,1 0 0,-1 0 0,0 0 0,1 0 0,-1 0 0,1 0 0,0 0 0,-1 0 0,1 0 0,0-1 0,0 1 0,-1 0 0,1 0 0,0 0 0,0-2 0,1 2 0,0 0 0,0 0 0,-1 1 0,1-1 0,0 0 0,0 0 0,0 1 0,0-1 0,0 1 0,0-1 0,0 1 0,0-1 0,1 1 0,-1 0 0,0-1 0,0 1 0,0 0 0,0 0 0,0 0 0,1 0 0,-1 0 0,0 0 0,0 0 0,2 1 0,8 0 0,-1 1 0,0 1 0,0 0 0,0 1 0,0-1 0,-1 2 0,0-1 0,1 2 0,7 5 0,25 12 0,19-3 0,-52-18 0,-1 0 0,1 0 0,-1 1 0,0 0 0,0 0 0,0 1 0,-1 0 0,1 0 0,-1 1 0,0 0 0,8 8 0,-13-11 0,0 0 0,0 0 0,0-1 0,0 1 0,0 0 0,0-1 0,1 1 0,-1-1 0,0 1 0,1-1 0,-1 0 0,1 0 0,-1-1 0,1 1 0,0 0 0,-1-1 0,1 1 0,0-1 0,4 0 0,-2-1 0,-1 1 0,1-1 0,0-1 0,-1 1 0,1-1 0,-1 0 0,0 1 0,0-2 0,1 1 0,5-5 0,0-1 0,-1 0 0,0 0 0,0-1 0,-1-1 0,0 1 0,0-1 0,-1 0 0,6-13 0,-13 22 0,1 0 0,-1 0 0,1 0 0,-1 0 0,1 0 0,-1-1 0,0 1 0,0 0 0,0 0 0,0 0 0,0-1 0,0 1 0,0 0 0,0 0 0,0 0 0,0-1 0,-1 1 0,1 0 0,-1 0 0,1 0 0,-1 0 0,1 0 0,-1 0 0,1 0 0,-1 0 0,0 0 0,1 0 0,-1 0 0,0 0 0,0 0 0,0 1 0,0-1 0,0 0 0,0 0 0,0 1 0,0-1 0,0 1 0,0-1 0,0 1 0,0 0 0,-1-1 0,1 1 0,-2 0 0,-9-4 0,0 1 0,-1 1 0,-18-2 0,10 2 0,-32-6-455,0 2 0,-94 2 0,124 4-6371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05.6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3968 0 24575,'-112'64'0,"41"-22"0,48-28 0,10-6 0,0-1 0,-25 10 0,7-4 0,0 1 0,-29 19 0,6-3 0,12-6 0,30-16 0,-1-1 0,0 0 0,-24 9 0,-140 54 0,75-32 0,62-25 0,-57 29 0,-157 73 0,132-63 0,-14 12 0,-75 30 0,41-19 0,87-38 0,-239 112 0,59-26 0,-14 10 0,153-83 0,-143 64 0,92-39 0,103-48 0,-158 66 0,182-69 0,19-9 0,-35 13 0,54-24 0,0 1 0,1 0 0,-1 0 0,-13 11 0,17-11 0,0 0 0,-1 0 0,1-1 0,-1 0 0,0-1 0,-1 0 0,1 0 0,-1 0 0,-10 2 0,23-6 0,0-1 0,1 0 0,-1 0 0,0 0 0,-1 0 0,1-1 0,0 0 0,-1 0 0,6-4 0,43-41 0,-32 29 0,-9 6 0,20-25 0,-2 2 0,-22 26 0,0-1 0,-1 1 0,-1-1 0,0 0 0,0-1 0,5-17 0,10-20 0,-13 33 0,-1-1 0,0 0 0,-1 0 0,-1-1 0,-1 0 0,4-31 0,-5 35 0,0 0 0,0 1 0,2-1 0,9-20 0,7-24 0,8-48 0,-13 67 0,-14 34 0,1 1 0,-1-1 0,0 0 0,0-1 0,0 1 0,-1 0 0,1 0 0,-1-1 0,-1 1 0,1-10 0,-20 47 0,5-4 0,2 1 0,1 0 0,-7 31 0,7-24 0,-22 52 0,-53 75 0,43-82 0,-4 30 0,-1 5 0,33-78 0,7-19 0,1-1 0,1 1 0,-7 36 0,13-53 0,-1-1 0,1 1 0,0 0 0,-1-1 0,1 1 0,0 0 0,0-1 0,0 1 0,0 0 0,1-1 0,-1 1 0,0-1 0,1 1 0,0 2 0,1-3 0,-1-1 0,0 1 0,0-1 0,0 0 0,0 0 0,0 1 0,0-1 0,0 0 0,0 0 0,0 0 0,1 0 0,-1 0 0,0 0 0,0-1 0,0 1 0,0 0 0,0-1 0,0 1 0,0 0 0,0-1 0,0 1 0,1-2 0,13-3 0,0 1 0,0 1 0,0 0 0,27-1 0,64 4 0,-53 1 0,22-3 0,-31 1 0,83 7 0,89 33 0,-78-27 0,-253-10 0,45 0 0,-124-13 0,-9-35 0,150 32 0,-1 3 0,-79-8 0,115 19 94,14 0-71,0 0 1,0 0 0,0 0 0,0-1 0,1 1-1,-1-1 1,0 0 0,-4-2 0,7 3-77,0-1 1,1 0 0,-1 0 0,0 0-1,0 1 1,0-1 0,1 0 0,-1 0-1,0 0 1,1 0 0,-1 0-1,1-1 1,-1 1 0,1 0 0,-1 0-1,1 0 1,0 0 0,0 0 0,0-1-1,0 1 1,-1 0 0,2 0-1,-1 0 1,0-1 0,0 1 0,0 0-1,0 0 1,1 0 0,-1 0-1,1-1 1,0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2648 558 24575,'-110'1'0,"-120"-3"0,140-9 0,-18 0 0,-43 0 0,-32 0 0,-16-1 0,-4 1 0,-284 11 0,457 2 0,0 1 0,1 2 0,-34 8 0,33-5 0,-1-2 0,-56 3 0,-45 4 0,51-3 0,7-2 0,-120 5 0,168-12 0,17 0 0,0-1 0,0 0 0,0-1 0,0 0 0,-16-3 0,24 4 0,1 0 0,-1-1 0,1 1 0,-1 0 0,1 0 0,-1 0 0,1-1 0,-1 1 0,1 0 0,0-1 0,-1 1 0,1 0 0,0-1 0,-1 1 0,1 0 0,0-1 0,-1 1 0,1-1 0,0 1 0,0-1 0,-1 1 0,1-1 0,0 1 0,0 0 0,0-1 0,0 1 0,0-1 0,0 1 0,0-1 0,0 1 0,0-1 0,0 1 0,0-1 0,0 1 0,0-1 0,0 1 0,0-1 0,0 1 0,0-1 0,1 1 0,-1-1 0,0 1 0,0-1 0,1 1 0,-1 0 0,0-1 0,1 1 0,-1-1 0,0 1 0,1 0 0,-1-1 0,1 1 0,0-1 0,25-22 0,-21 19 0,65-48 0,-49 37 0,0 0 0,-1-1 0,0-1 0,-1-1 0,30-39 0,-18 19 0,1 1 0,2 2 0,2 1 0,74-55 0,-79 64 0,48-53 0,-170 181 0,-74 77 0,0 13 0,123-141 0,-25 39 0,66-90 0,1 0 0,-1 0 0,1 0 0,-1 0 0,1 0 0,0 0 0,0 0 0,-1 0 0,1 1 0,0-1 0,0 0 0,0 0 0,0 0 0,0 0 0,0 0 0,0 0 0,1 1 0,-1-1 0,0 0 0,1 0 0,-1 0 0,1 0 0,0 1 0,23 23 0,38 7 0,-59-31 0,80 40 0,-3 3 0,89 64 0,-132-84 0,44 22 0,-27-9 0,-47-32 0,-8-6 0,-60-45 0,-2 3 0,-87-45 0,72 49 0,53 28 0,1-1 0,1 0 0,0-2 0,-42-33 0,49 30-341,-1 0 0,2-1-1,-16-24 1,18 24-6485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3:57.2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1 482 24575,'78'0'0,"66"0"0,147 17 0,-200-9 0,138-8 0,-93-3 0,1650 3 0,-1783 1 0,1-1 0,-1 0 0,1 0 0,-1-1 0,0 1 0,1-1 0,-1 1 0,0-1 0,0 0 0,1-1 0,2-1 0,-5 3 0,-1 0 0,1-1 0,-1 1 0,1-1 0,-1 1 0,1-1 0,-1 1 0,0-1 0,0 0 0,1 1 0,-1-1 0,0 1 0,0-1 0,1 0 0,-1 1 0,0-1 0,0 1 0,0-1 0,0 0 0,0 1 0,0-1 0,0 0 0,0 0 0,-12-24 0,-18-10 0,-1 1 0,-1 1 0,-2 2 0,-47-34 0,8 6 0,-91-100 0,125 118 0,213 230 0,-9-1 0,-145-165 0,-16-17 0,1-1 0,-1 0 0,1 0 0,0 0 0,1 0 0,-1-1 0,1 0 0,7 4 0,-10-7 0,-1 0 0,0 0 0,0 0 0,1 0 0,-1 1 0,0-1 0,0 1 0,0-1 0,0 1 0,-1 0 0,1 0 0,0 0 0,-1 0 0,1 0 0,-1 0 0,0 0 0,1 1 0,-1-1 0,0 0 0,-1 1 0,1-1 0,0 1 0,-1-1 0,1 5 0,-1-4 0,-1 0 0,0 0 0,0 0 0,0 0 0,0 0 0,-1 0 0,1 0 0,-1-1 0,0 1 0,1-1 0,-1 1 0,0-1 0,-1 0 0,1 0 0,0 1 0,-1-2 0,1 1 0,-1 0 0,1 0 0,-4 1 0,-25 18 0,1 2 0,1 1 0,-36 39 0,-32 27 0,28-29 0,43-37 0,-1-1 0,-48 32 0,14-12-1365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4:23.96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1697 1 24575,'0'43'0,"-1"5"0,2 0 0,13 82 0,-7-74 0,-2-1 0,-3 1 0,-5 66 0,1-13 0,2-73 0,-2-1 0,-1 1 0,-2-1 0,-1 0 0,-2 0 0,-13 35 0,18-63 0,0 0 0,0 0 0,-1 0 0,0-1 0,0 1 0,-1-1 0,0 0 0,0 0 0,0-1 0,-1 1 0,0-1 0,0 0 0,0-1 0,0 1 0,-13 5 0,7-5 0,0-1 0,-1 0 0,1-1 0,-1 0 0,0-1 0,1 0 0,-1-1 0,-21-1 0,4 1 0,-53 8 0,51-4 0,-46 1 0,-413-7 0,488 1 0,-1 0 0,0 0 0,1 0 0,-1 0 0,1 1 0,-1-1 0,0 1 0,1 0 0,-1 0 0,1 0 0,0 1 0,-1-1 0,1 1 0,0 0 0,0 0 0,0 0 0,0 0 0,0 1 0,1-1 0,-4 5 0,3-2 0,0 0 0,1 0 0,-1 0 0,1 1 0,1-1 0,-1 1 0,1-1 0,0 1 0,0 0 0,1-1 0,0 1 0,0 8 0,4 598 0,-5-584 0,-2 0 0,-1 0 0,-11 36 0,8-36 0,1 1 0,-4 58 0,8-60 0,-1-1 0,-1 0 0,-13 42 0,1 1 0,15-67 0,1 1 0,0-1 0,-1 0 0,1 0 0,-1 0 0,1 0 0,-1 0 0,0 0 0,0 0 0,0 0 0,0 0 0,0 0 0,-1-1 0,1 1 0,0 0 0,-1-1 0,0 1 0,1-1 0,-1 0 0,0 1 0,1-1 0,-1 0 0,-4 2 0,3-3 0,0 1 0,0-1 0,0 0 0,0 0 0,0-1 0,0 1 0,0 0 0,1-1 0,-1 0 0,0 1 0,0-1 0,0-1 0,0 1 0,1 0 0,-4-2 0,-8-7 0,0 1 0,0-2 0,1 0 0,-22-24 0,12 7 0,0-2 0,-23-40 0,27 37 0,-2 2 0,-26-30 0,28 38 0,1-2 0,-18-31 0,-13-18 0,44 67 0,0 1 0,-1 0 0,0 0 0,0 0 0,-1 1 0,0-1 0,0 2 0,0-1 0,0 1 0,-1 0 0,-11-4 0,19 9 0,0-1 0,0 1 0,0 0 0,0 0 0,0-1 0,0 1 0,0 0 0,0 0 0,1-1 0,-1 1 0,0 0 0,1 0 0,-1-1 0,0 1 0,1-1 0,-1 1 0,1 0 0,-1-1 0,1 1 0,-1-1 0,1 1 0,0-1 0,-1 1 0,1-1 0,1 1 0,27 31 0,-22-24 0,58 57 0,-42-45 0,-2 2 0,34 43 0,63 103 0,-88-132 0,47 43 0,-57-59 0,-16-16 0,0-1 0,1 0 0,-1 0 0,0-1 0,1 1 0,0-1 0,-1 0 0,1 0 0,0 0 0,0-1 0,0 0 0,0 0 0,1 0 0,-1-1 0,0 0 0,0 1 0,0-2 0,0 1 0,1-1 0,-1 0 0,0 0 0,0 0 0,0 0 0,8-5 0,10-3 0,-1-2 0,0 0 0,35-25 0,-56 35 0,14-9 0,-2-2 0,1 1 0,-2-2 0,1 0 0,-2 0 0,0-1 0,-1-1 0,0 1 0,8-18 0,-18 32 0,29-48 0,51-63 0,-67 95 0,1 1 0,1 1 0,1 0 0,0 1 0,0 0 0,2 1 0,22-11 0,108-61 0,-119 63 0,-17 12 0,-27 24 0,-55 49 0,-161 135 0,198-173 0,-37 38 0,23-20 0,-15 20 0,46-45 0,-1-1 0,0-1 0,-28 20 0,3-8 0,10-8 0,-35 29 0,57-39-1365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09.70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24575,'13'9'0,"-1"0"0,0 0 0,0 1 0,0 1 0,-2 0 0,1 1 0,-2-1 0,10 15 0,17 20 0,32 29 0,105 158 0,-157-211 0,0 0 0,1-2 0,1 0 0,1 0 0,1-2 0,23 17 0,142 87 0,-57-41 0,-108-65 0,0 0 0,20 23 0,21 17 0,75 44 0,231 127 0,-301-189 0,1-4 0,2-2 0,90 28 0,164 45 0,-139-42 0,297 61 0,-399-114 0,113 1 0,20 0 0,241 50 0,859 233 0,-1203-265 0,202 24 0,110-19 0,-379-32 0,711 27 0,-130-14 0,131 10 0,-30-1 0,-247 1 0,-96 0 0,747-21 0,-591-7 0,-524 3 0,562-16 0,144 4 0,-442 14 0,2261-2 0,-2089 13 0,14 1 0,-304-14 0,924 19 0,-719 4 0,518 15 0,-693-45 0,1-9 0,334-70 0,-432 61 0,139-56 0,-179 60 0,-15 6 0,30-11 0,94-49 0,86-72 0,103-55 0,-254 150 0,233-104 0,-322 152 0,212-85 0,-175 67 0,-1-2 0,72-51 0,1-16 0,195-191 0,-264 234 0,3 2 0,1 2 0,2 2 0,2 3 0,79-40 0,-135 78 0,0-1 0,0 1 0,0 1 0,0-1 0,0 0 0,0 0 0,0 1 0,0-1 0,1 1 0,-1 0 0,0-1 0,0 1 0,0 0 0,0 0 0,1 1 0,-1-1 0,0 0 0,0 1 0,0-1 0,0 1 0,4 1 0,-3 0 0,-1 0 0,1 1 0,-1-1 0,0 0 0,1 1 0,-1-1 0,0 1 0,-1-1 0,1 1 0,0 0 0,-1 0 0,1 0 0,0 4 0,3 10 0,0 1 0,-2-1 0,0 1 0,1 21 0,-4-33 0,22 541 0,-21-514 0,-1-13 0,-2-41 0,-25-144 0,4 35 0,-7-248 0,31 311 0,-2-66 0,1 131 0,-1-1 0,1 0 0,-1 1 0,0-1 0,0 1 0,0-1 0,0 1 0,0-1 0,0 1 0,-1 0 0,1 0 0,-1-1 0,0 1 0,0 0 0,0 1 0,0-1 0,0 0 0,0 0 0,0 1 0,0 0 0,-1-1 0,1 1 0,0 0 0,-1 0 0,1 0 0,-1 0 0,0 1 0,1-1 0,-1 0 0,-3 1 0,-12-2 0,0 0 0,0 2 0,-28 1 0,19 1 0,-735-32 172,19-51-2331,573 60-4045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16.1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21618 5241 24575,'-27'-418'0,"0"2"0,25 397 0,-1 0 0,0 0 0,-1 0 0,-1 1 0,-1 0 0,-1 0 0,0 1 0,-2-1 0,-14-22 0,-7-20 0,-176-445 0,82 183 0,112 298 0,0-1 0,-2 2 0,0 0 0,-2 1 0,-29-34 0,-102-88 0,123 122 0,-511-409 0,-38 45 0,396 280 0,-217-96 0,-186-42 0,257 113 0,-619-230 0,362 187 0,1 42 0,-283-37 0,779 149 0,-2153-494 0,2117 491 0,-1 5 0,-167-4 0,-1268-3-3303,-756 7 3141,1791 18 162,-96 13 7,361 3 2874,91-1-2593,-203 45 1,142-10-289,-774 167 0,954-208 0,0 2 0,0 2 0,2 1 0,-50 25 0,67-27 0,-2-1 0,-39 9 0,35-10 0,-967 332 0,950-319 0,1 1 0,1 3 0,-82 62 0,-566 366 0,271-189 0,363-220 0,2 2 0,2 3 0,-76 87 0,70-70 0,-120 100 0,1-38 0,81-61 0,20-20 0,54-35 0,-38 28 0,-270 263 0,323-294 0,-263 286 0,80-83 0,110-127 0,27-30 0,3 2 0,-93 128 0,98-90 0,10-17 0,-123 190 0,105-173 0,37-65 0,1 0 0,2 2 0,1 0 0,1 1 0,-19 67 0,35-101 0,0 1 0,0-1 0,0 1 0,-1-1 0,1 1 0,0-1 0,-1 1 0,1-1 0,-1 0 0,0 1 0,1-1 0,-1 0 0,0 1 0,0-1 0,-2 2 0,-3-19 0,1-42 0,7 8 0,1 0 0,3 0 0,21-86 0,-10-15 0,-19 550 0,3-238 0,2-139 0,-3-22 0,0 0 0,0 1 0,0-1 0,0 0 0,0 0 0,0 0 0,0 0 0,0 1 0,0-1 0,1 0 0,-1 0 0,0 0 0,0 0 0,0 0 0,0 0 0,0 1 0,1-1 0,-1 0 0,0 0 0,0 0 0,0 0 0,0 0 0,1 0 0,-1 0 0,0 0 0,0 0 0,0 0 0,1 0 0,-1 0 0,0 0 0,0 0 0,0 0 0,1 0 0,-1 0 0,0 0 0,0 0 0,0 0 0,0 0 0,1 0 0,-1 0 0,0 0 0,0 0 0,0-1 0,0 1 0,1 0 0,21-30 0,-6 7 0,15-16 0,1 2 0,3 2 0,0 0 0,3 3 0,0 1 0,57-34 0,96-59 0,-187 120 0,-14 11 0,-19 13 0,-9 13 0,25-20 0,-1-1 0,-1 0 0,-22 13 0,-96 62 334,22-13-2033,80-56-5127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6:23.9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1577 24575,'13'15'0,"0"-1"0,-2 2 0,15 22 0,5 7 0,196 218 0,-176-207 0,49 43 0,3-4 0,142 99 0,-212-170 0,504 346 0,-537-370 0,19 12 0,0-1 0,0-2 0,1 1 0,36 10 0,-50-19 0,0 0 0,0 0 0,0 0 0,0-1 0,0 0 0,1 0 0,-1-1 0,0 1 0,0-1 0,0-1 0,0 1 0,-1-1 0,1 0 0,0 0 0,-1-1 0,1 1 0,-1-1 0,0-1 0,0 1 0,0-1 0,6-5 0,17-20 0,-1-2 0,-1-1 0,-2-1 0,-1 0 0,19-40 0,23-32 0,49-57 0,8 5 0,6 5 0,148-135 0,-78 106 0,380-266 0,-405 334 0,236-112 0,205-48 0,456-226-1365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24575,'0'900'0,"0"-899"0,1 0 0,-1 0 0,0 0 0,-1 0 0,1 0 0,0 0 0,0 0 0,0-1 0,0 1 0,-1 0 0,1 0 0,0 0 0,-1 0 0,1 0 0,0-1 0,-1 1 0,0 0 0,1-1 0,-2 2 0,2-1 0,0-1 0,-1 0 0,1 0 0,0 0 0,0 0 0,-1 0 0,1 0 0,0 0 0,0 0 0,-1 0 0,1 0 0,-1 0 0,1 0 0,0 0 0,0 0 0,-1 0 0,1 0 0,0 0 0,0 0 0,-1 0 0,1-1 0,0 1 0,-1 0 0,-7-9 0,-37-66 0,41 70 0,0-1 0,0 0 0,-1 1 0,1 0 0,-9-6 0,-30-21 0,13 11 0,20 14 0,-5-5 0,-19-17 0,29 26 0,4 5 0,4 7 0,2 0 0,1 0 0,0-1 0,0 0 0,1 0 0,0 0 0,0-1 0,1 0 0,15 10 0,-12-11 0,0 1 0,0 1 0,-1 0 0,0 0 0,16 18 0,-16-12 0,-4-6 0,14 13 0,-19-19 0,1-1 0,0 1 0,-1-1 0,1 1 0,0-1 0,0 0 0,0 0 0,0 0 0,0 0 0,0 0 0,1 0 0,-1-1 0,4 1 0,-5-1 0,1 0 0,-1 0 0,1 0 0,0 0 0,-1-1 0,0 1 0,1-1 0,-1 0 0,1 1 0,-1-1 0,0 0 0,1 1 0,-1-1 0,0 0 0,3-2 0,17-20 0,-10 10 0,57-46 0,-45 41 0,32-32 0,-19 9 0,-30 35 0,0 0 0,0 0 0,10-7 0,-9 7 0,14-13 0,22-25 0,-50 53 0,-12 19 0,-2-2 0,-28 28 0,30-37 0,0-1 0,-38 23 0,-8 7 0,48-35-27,11-7-308,-1 1 1,1-1-1,-10 11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16.46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3547 1850 24575,'-38'-22'0,"-19"-9"0,-5-3 0,-1 3 0,-68-24 0,99 42 0,1-1 0,-52-32 0,50 27 0,-62-27 0,-22 3 0,-92-37 0,-16-6 0,-19-8 0,106 27 0,-338-168 0,331 165 0,-104-58 0,178 83 0,-310-170 0,180 105 0,31 14 0,158 91 0,0 1 0,1 0 0,-23-4 0,0 0 0,27 6 0,0 0 0,-1-1 0,1 1 0,1-2 0,-10-4 0,15 8 0,1 0 0,0-1 0,0 1 0,0 0 0,0 0 0,0 0 0,0 0 0,0 0 0,0 0 0,0 0 0,0 0 0,0 0 0,0 0 0,0 0 0,0 0 0,-1 0 0,1 0 0,0-1 0,0 1 0,0 0 0,0 0 0,0 0 0,0 0 0,0 0 0,0 0 0,0 0 0,0 0 0,0 0 0,0 0 0,0-1 0,0 1 0,0 0 0,0 0 0,0 0 0,0 0 0,1 0 0,-1 0 0,0 0 0,0 0 0,0 0 0,0 0 0,0 0 0,0-1 0,0 1 0,0 0 0,0 0 0,0 0 0,0 0 0,0 0 0,0 0 0,0 0 0,0 0 0,1 0 0,-1 0 0,0 0 0,0 0 0,0 0 0,0 0 0,0 0 0,0 0 0,0 0 0,11-2 0,9 0 0,-10 3 0,-1-1 0,0-1 0,1 1 0,-1-1 0,0-1 0,0 0 0,0 0 0,0-1 0,0 0 0,0 0 0,-1-1 0,1-1 0,9-6 0,6-3 0,1 2 0,37-15 0,-22 11 0,6-3 0,0 3 0,50-12 0,-63 20 0,-18 3 0,0 2 0,1 0 0,-1 0 0,23 0 0,-25 4 0,-19 2 0,-30 5 0,19-4 0,4-1 0,-32 8 0,0 2 0,-47 21 0,47-17 0,0-2 0,-52 11 0,-48 16 0,114-32 0,-39 6 0,-9 4 0,77-20 0,1 1 0,-1-1 0,0 1 0,0 0 0,1-1 0,-1 1 0,1 0 0,-1 0 0,0 0 0,1 1 0,0-1 0,-1 0 0,1 0 0,-2 2 0,3-2 0,0 0 0,-1 0 0,1 0 0,0 0 0,0 0 0,-1 0 0,1 0 0,0 0 0,0 0 0,0 0 0,0 0 0,1 0 0,-1 0 0,0 0 0,0 0 0,1 0 0,-1 0 0,0 0 0,1 0 0,-1 0 0,1 0 0,-1 0 0,1 0 0,-1 0 0,1-1 0,0 1 0,1 1 0,19 21 0,44 37 0,-43-43 0,-2 2 0,0 0 0,19 25 0,96 127 0,-38-38 0,-86-117 0,-8-11 0,0-1 0,0 1 0,0-1 0,0 0 0,1 0 0,0 0 0,0 0 0,0-1 0,0 1 0,0-1 0,1 0 0,8 4 0,-13-7 0,0 0 0,1 0 0,-1 0 0,1 0 0,-1 1 0,1-1 0,-1 0 0,1 0 0,-1 0 0,1 0 0,-1 0 0,1 0 0,-1 0 0,0-1 0,1 1 0,-1 0 0,1 0 0,-1 0 0,1 0 0,-1-1 0,0 1 0,1 0 0,-1 0 0,1-1 0,-1 1 0,0 0 0,1-1 0,-1 1 0,0 0 0,1-1 0,3-16 0,-8-23 0,4 38 0,-8-35 0,-2 0 0,-25-61 0,13 41 0,13 31 0,7 16 0,-2 0 0,1 0 0,-1 1 0,0-1 0,-1 1 0,0 0 0,0 0 0,-1 0 0,0 1 0,-1 0 0,0 0 0,-9-7 0,-1-1 0,-23-25 0,-13-12 0,44 47 0,-14-12 0,23 17 0,0 1 0,-1 0 0,1-1 0,0 1 0,-1-1 0,1 1 0,0 0 0,0-1 0,0 1 0,-1-1 0,1 1 0,0-1 0,0 1 0,0-1 0,0 1 0,0-1 0,0 1 0,0-1 0,0 1 0,0 0 0,0-1 0,0 1 0,0-1 0,0 1 0,0-1 0,0 1 0,1-1 0,-1 1 0,0-1 0,0 1 0,1 0 0,-1-1 0,0 1 0,0-1 0,1 1 0,-1 0 0,0-1 0,1 1 0,-1 0 0,1 0 0,-1-1 0,0 1 0,1 0 0,-1 0 0,1-1 0,-1 1 0,1 0 0,0 0 0,61-26 0,-46 21 0,1-2 0,-2 0 0,30-18 0,-19 7 0,1 1 0,0 1 0,51-21 0,-64 33 0,1 1 0,0 0 0,24-1 0,-1 0 0,37-2 0,107 4 0,-130 3 0,-75-2 0,0 1 0,0 2 0,0 0 0,0 2 0,-34 9 0,-61 16 0,89-24 0,0 2 0,0 1 0,0 1 0,-40 19 0,-16 11 0,49-24 0,-43 26 0,43-26 0,31-13 0,0-1 0,0 1 0,0 0 0,1 0 0,-1 0 0,1 1 0,-1-1 0,1 1 0,-5 5 0,8-6 0,-1 0 0,1 0 0,1 0 0,-1 0 0,0 0 0,0 0 0,1 0 0,-1 0 0,1 1 0,0-1 0,0 0 0,0 0 0,0 0 0,0 1 0,0-1 0,0 0 0,1 0 0,-1 0 0,1 1 0,-1-1 0,3 3 0,1 7 0,1-1 0,10 16 0,-14-25 0,5 8 0,0 0 0,1 0 0,0-1 0,1 0 0,-1 0 0,2-1 0,0 0 0,0 0 0,0-1 0,1 0 0,0-1 0,17 9 0,-25-14 0,1 0 0,-1 0 0,0 0 0,0 1 0,0-1 0,0 1 0,0 0 0,0-1 0,-1 1 0,1 0 0,0 0 0,1 3 0,-26-46 0,0 6 0,-19-41 0,-14-24 0,52 95 0,0-1 0,0 1 0,0-2 0,1 1 0,0 0 0,0-1 0,0 1 0,-2-9 0,5 14 0,1-1 0,-1 1 0,1-1 0,-1 1 0,1 0 0,-1-1 0,1 1 0,0 0 0,-1-1 0,1 1 0,0 0 0,0 0 0,0 0 0,0 0 0,0 0 0,0 0 0,1 0 0,-1 0 0,0 0 0,0 0 0,1 0 0,1 0 0,34-15 0,-32 14 0,25-7 0,0 2 0,0 1 0,52-4 0,-10 1 0,-63 8 0,6-1 0,-1 0 0,1-1 0,-1-1 0,0 0 0,24-11 0,-25 10 0,-1 0 0,1 1 0,14-3 0,-15 4 0,0 0 0,-1-1 0,1 0 0,16-9 0,-19 8 0,5-3 0,0 0 0,0 1 0,0 0 0,31-8 0,8-1-1365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38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24575,'1'21'0,"1"-1"0,1 1 0,0 0 0,13 37 0,37 81 0,-27-74 0,145 285 0,-117-237 0,-37-73 0,40 65 0,-26-59 0,3-2 0,1-1 0,79 73 0,-50-61 0,2-4 0,78 47 0,327 188 0,31-29 0,-387-211 0,157 43 0,124 8 0,-159-42 0,217 28 0,1-34 0,-294-33 0,-56-6 0,518 33 0,-438-35 0,285 51 0,-51-2 0,142-47 0,-277-13 0,595 68 0,-609-37 0,476-12 0,-511-20 0,223-15 0,-165 3 0,31 8 0,182-9 0,-456 13 0,-1-2 0,0-3 0,0-1 0,-1-3 0,0-2 0,-1-2 0,46-23 0,225-124 0,-148 73 0,230-88 0,-186 94 0,-178 68 0,-1-2 0,-1-1 0,58-47 0,51-43 0,39-35 0,-142 106 0,-2-1 0,53-73 0,-51 61 0,49-50 0,-34 42 0,52-73 0,-8 8 0,255-332 0,-341 436 0,-2 0 0,0-1 0,-2-1 0,11-36 0,-14 43 0,-4 11 0,0-1 0,0 1 0,1 0 0,0 0 0,0 0 0,7-8 0,-10 12 0,1 1 0,-1-1 0,1 1 0,-1-1 0,1 1 0,-1-1 0,1 1 0,0-1 0,-1 1 0,1 0 0,0-1 0,-1 1 0,1 0 0,0-1 0,-1 1 0,1 0 0,0 0 0,0 0 0,-1 0 0,1 0 0,0 0 0,0 0 0,0 0 0,1 1 0,-1-1 0,0 1 0,0 0 0,0 0 0,0 0 0,-1 0 0,1 0 0,0 0 0,0 0 0,-1 0 0,1 0 0,0 0 0,-1 0 0,1 0 0,-1 1 0,1-1 0,-1 0 0,0 0 0,1 2 0,5 31 0,-2-1 0,-1 1 0,-1-1 0,-6 68 0,1-21 0,2 582 0,-19-1172 0,13 149 0,8 227 0,0 132 0,-1 0 0,0 0 0,0 0 0,0 1 0,0-1 0,-1 0 0,1 0 0,0 0 0,-1 0 0,0 0 0,1 0 0,-1 0 0,0 1 0,0-1 0,0 0 0,0 1 0,0-1 0,0 1 0,0-1 0,-1 1 0,1-1 0,0 1 0,-3-2 0,2 2 0,0 1 0,-1-1 0,1 0 0,0 1 0,-1-1 0,1 1 0,-1 0 0,1 0 0,-1 0 0,1 0 0,-1 0 0,1 1 0,-1-1 0,1 1 0,-4 1 0,-12 5 0,1 1 0,0 0 0,-29 21 0,35-22 0,-33 20 0,-2-2 0,0-2 0,-1-2 0,-2-2 0,0-2 0,-89 19 0,-137 30 0,157-34 0,-75 19-1365,153-41-5461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8:46.1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12372 3787 24575,'-15'-171'0,"5"79"0,-19-459 0,29 513 0,-2 0 0,-1 0 0,-2 1 0,-2 0 0,-1 0 0,-2 0 0,-1 1 0,-2 0 0,-1 1 0,-32-54 0,-203-293 0,135 214 0,37 61 0,-6 2 0,-3 5 0,-162-146 0,-330-226 0,542 444 0,-509-361 0,501 362 0,-1 3 0,0 1 0,-55-18 0,-144-35 0,133 44 0,-105-31 0,-395-61 0,339 79 0,146 21 0,-2 6 0,-140-3 0,-1195 25 0,905 29 0,395-19 0,-645 21 0,-138 46 0,788-63 0,95-11 0,-543 76 0,551-70 0,0 1 0,1 4 0,-78 35 0,-143 90 0,146-73 0,-78 47 0,5 9 0,-236 191 0,317-212 0,-33 27 0,132-117 0,0 0 0,-1-2 0,0-1 0,-1 0 0,-45 14 0,-65 6 0,85-22 0,1 2 0,-54 21 0,86-26 0,1 0 0,0 1 0,0 0 0,1 1 0,0 1 0,0 0 0,1 1 0,1 0 0,0 1 0,-14 19 0,-13 24 0,2 1 0,2 2 0,-50 120 0,46-75 0,-43 175 0,72-224 0,-6 99 0,14-107 0,-2-1 0,-3 0 0,-18 69 0,14-71 0,2 0 0,-7 87 0,12-78 0,-16 71 0,20-123 0,0 1 0,0-1 0,0 1 0,0-1 0,0 1 0,0 0 0,0-1 0,0 1 0,-1-1 0,1 1 0,0-1 0,0 1 0,0-1 0,-1 1 0,1-1 0,0 1 0,0-1 0,-1 1 0,1-1 0,0 1 0,-1-1 0,1 1 0,-1-1 0,1 0 0,-1 1 0,1-1 0,0 0 0,-1 1 0,1-1 0,-1 0 0,0 1 0,1-1 0,-1 0 0,1 0 0,-1 0 0,1 0 0,-1 0 0,1 0 0,-1 0 0,0 0 0,1 0 0,-1 0 0,1 0 0,-1 0 0,1 0 0,-1 0 0,0 0 0,1 0 0,-1-1 0,1 1 0,-1 0 0,1 0 0,-1-1 0,1 1 0,-1 0 0,1-1 0,-1 1 0,1 0 0,0-1 0,-1 1 0,1-1 0,0 1 0,-1-1 0,1 0 0,-22-34 0,-70-258 0,71 216 0,15 54 0,0-1 0,-1 1 0,-1 0 0,-13-24 0,191 295 0,-130-185 0,-27-41 0,0-1 0,18 20 0,-30-40 0,0 1 0,1-1 0,-1 0 0,1 0 0,-1 0 0,1-1 0,-1 1 0,1 0 0,-1 0 0,1-1 0,0 1 0,0-1 0,-1 0 0,1 1 0,0-1 0,-1 0 0,1 0 0,0 0 0,0 0 0,-1 0 0,1-1 0,0 1 0,0 0 0,-1-1 0,1 1 0,0-1 0,2-1 0,45-27 0,-42 24 0,24-16 0,-2-2 0,0-1 0,-2-1 0,-1-1 0,-1-1 0,-1-2 0,-1 0 0,-2-1 0,28-53 0,-28 44 0,33-44 0,-4 7 0,-37 55 0,-11 18 0,-2 5 0,-22 35 0,-221 365 0,239-394 0,-1 0 0,0-1 0,0 1 0,-1-1 0,0 0 0,0 0 0,0-1 0,-1 0 0,0 0 0,-1-1 0,1 1 0,-1-2 0,0 1 0,0-1 0,0 0 0,-1-1 0,1 0 0,-17 4 0,-14 1 0,31-8 0,0 2 0,0-1 0,0 1 0,0 0 0,1 0 0,-1 1 0,0 0 0,1 1 0,0-1 0,0 1 0,0 1 0,1 0 0,-9 7 0,12-10 0,0 1 0,1 0 0,-1-1 0,0 0 0,-1 0 0,1 0 0,0 0 0,0 0 0,-1 0 0,1-1 0,-1 0 0,0 0 0,1 0 0,-1 0 0,0 0 0,1-1 0,-1 0 0,0 1 0,0-2 0,1 1 0,-1 0 0,0-1 0,0 1 0,1-1 0,-1 0 0,0 0 0,1-1 0,-1 1 0,1-1 0,0 0 0,-1 0 0,1 0 0,-4-3 0,-2-1 0,1-1 0,0 0 0,0-1 0,0 1 0,1-2 0,0 1 0,1-1 0,0 0 0,0 0 0,-7-17 0,3-4 0,1-1 0,-8-48 0,12 50 0,-1 1 0,-2 0 0,-12-33 0,15 55 0,5 17 0,5 20 0,11 10 0,2 0 0,2-1 0,1-1 0,34 46 0,-43-66 0,1 2 0,15 24 0,67 80 0,-94-123 0,0 0 0,0 0 0,1-1 0,-1 1 0,1-1 0,0 1 0,-1-1 0,1 0 0,0 1 0,0-1 0,0 0 0,0 0 0,0 0 0,0-1 0,0 1 0,0 0 0,0-1 0,0 0 0,0 1 0,0-1 0,1 0 0,-1 0 0,0 0 0,0 0 0,0 0 0,1-1 0,-1 1 0,0-1 0,0 1 0,0-1 0,0 0 0,3-1 0,3-4 0,-1 0 0,0 0 0,0 0 0,-1-1 0,1 0 0,6-11 0,-1 3 0,28-37 0,-24 30 0,0 0 0,2 1 0,1 1 0,31-27 0,-37 35 0,0-1 0,-2-1 0,1 0 0,-2-1 0,0 0 0,-1 0 0,0-1 0,11-30 0,-13 31 0,35-100-1365,-33 93-5461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47.71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1493 564 24575,'-36'-2'0,"-70"-13"0,70 9 0,-69-4 0,-1046 10 0,1149 0 0,0 0 0,0 0 0,1 0 0,-1 0 0,0 0 0,0 0 0,0-1 0,1 1 0,-1-1 0,0 0 0,1 1 0,-1-1 0,0 0 0,1 0 0,-1 0 0,1 0 0,-1 0 0,1 0 0,-2-2 0,2 2 0,1-1 0,-1 1 0,1 0 0,-1-1 0,1 1 0,-1-1 0,1 1 0,0-1 0,-1 1 0,1-1 0,0 1 0,0-1 0,0 0 0,0 1 0,1-1 0,-1 1 0,0-1 0,1 1 0,-1-1 0,1 1 0,-1 0 0,1-1 0,1-1 0,1-3 0,1 0 0,0 0 0,1 1 0,-1-1 0,1 1 0,0 0 0,1 0 0,10-8 0,-9 8 0,0 0 0,-1-1 0,1 1 0,-2-2 0,12-13 0,-11 11 0,1 0 0,13-14 0,1-1 0,-17 18 0,-1 0 0,1 0 0,-1 0 0,-1-1 0,0 1 0,1-1 0,0-9 0,10-25 0,-4 26 0,0 0 0,0 0 0,2 1 0,19-21 0,6-7 0,25-27 0,-60 65 0,-7 5 0,-7 6 0,-53 48 0,42-36 0,1 0 0,1 1 0,0 1 0,2 1 0,-25 34 0,-18 48 0,50-81 0,-10 27 0,7-19 0,12-24 0,0 1 0,0-1 0,1 1 0,-4 11 0,6-14 0,0-1 0,0 1 0,0 0 0,1 0 0,0 0 0,0 0 0,0 0 0,0 0 0,1-1 0,-1 1 0,1 0 0,1 0 0,-1-1 0,1 1 0,0 0 0,0-1 0,0 0 0,0 1 0,1-1 0,0 0 0,0 0 0,0 0 0,0-1 0,0 1 0,8 5 0,-1 0 0,-1 1 0,0 0 0,9 15 0,-6-8 0,65 71 0,-46-55 0,35 57 0,-25-46 0,22 27 0,-58-60 342,-5-10-396,-1-1 1,1 0 0,0 0-1,0 1 1,0-1 0,-1 0-1,1 0 1,0 1 0,0-1-1,-1 0 1,1 0 0,0 0-1,-1 1 1,1-1 0,0 0-1,-1 0 1,1 0 0,0 0-1,-1 0 1,1 0 0,0 0-1,-1 0 1,1 0 0,0 0-1,-1 0 1,1 0 0,0 0-1,-1 0 1,1 0 0,0 0-1,-1 0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3049 488 24575,'-1082'0'0,"927"-12"0,4 0 0,-534 13 0,640 2 0,2 1 0,-54 12 0,48-7 0,-65 4 0,87-12 0,-10 1 0,-65 9 0,46-4 0,1-2 0,-1-3 0,-64-5 0,10 1 0,105 2 0,1 0 0,0 0 0,0 0 0,0-1 0,-1 0 0,1 1 0,0-1 0,0-1 0,-4-1 0,7 3 0,0-1 0,0 0 0,1 0 0,-1 0 0,0 0 0,1 1 0,-1-1 0,1 0 0,-1 0 0,1 0 0,-1 0 0,1 0 0,-1-1 0,1 1 0,0 0 0,0 0 0,0 0 0,0 0 0,-1 0 0,1 0 0,1 0 0,-1 0 0,0-1 0,0 1 0,0 0 0,1 0 0,-1 0 0,0 0 0,1 0 0,-1 0 0,1 0 0,-1 0 0,1 0 0,-1 0 0,1 0 0,0 0 0,0 1 0,0-2 0,7-9 0,1 0 0,0 0 0,0 1 0,1 0 0,14-11 0,22-23 0,43-45 0,-76 76 0,0 0 0,25-17 0,17-16 0,6-9 0,-42 39 0,0 0 0,-1-2 0,-1 0 0,21-30 0,-38 48 0,0 0 0,0 0 0,-1 0 0,1 0 0,0 0 0,0 0 0,0 0 0,0 0 0,0 0 0,0 0 0,-1 0 0,1 0 0,0 0 0,0 0 0,0 0 0,0 0 0,0 0 0,0 0 0,0 0 0,0-1 0,-1 1 0,1 0 0,0 0 0,0 0 0,0 0 0,0 0 0,0 0 0,0 0 0,0 0 0,0-1 0,0 1 0,0 0 0,0 0 0,0 0 0,0 0 0,0 0 0,0 0 0,0-1 0,0 1 0,0 0 0,0 0 0,0 0 0,0 0 0,0 0 0,0 0 0,0-1 0,0 1 0,0 0 0,0 0 0,0 0 0,0 0 0,0 0 0,0 0 0,0 0 0,1-1 0,-1 1 0,0 0 0,0 0 0,0 0 0,0 0 0,0 0 0,0 0 0,0 0 0,0 0 0,1 0 0,-1 0 0,0 0 0,0 0 0,0 0 0,-13 6 0,-17 13 0,-27 26 0,2 2 0,-85 94 0,39-22 0,83-97 0,0 0 0,-26 48 0,23-36 0,19-31 0,0 1 0,0-1 0,1 0 0,-1 0 0,1 1 0,0-1 0,0 1 0,0-1 0,0 1 0,1 0 0,0-1 0,-1 1 0,1 0 0,0-1 0,1 1 0,-1-1 0,1 1 0,0 0 0,-1-1 0,1 1 0,1-1 0,-1 0 0,1 1 0,-1-1 0,1 0 0,0 0 0,0 0 0,0 0 0,1 0 0,-1 0 0,1-1 0,-1 1 0,5 3 0,10 6 0,-1 1 0,2-2 0,-1-1 0,32 14 0,-48-23 0,39 16 0,-26-11 0,0 0 0,0 1 0,-1 0 0,0 1 0,19 15 0,-18-10 0,-1 1 0,0 1 0,21 32 0,5 6 0,-29-41-1365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1 431 24575,'115'-9'0,"-21"1"0,444 4 0,-14 2 0,-351-8 0,83-2 0,942 13 0,-1114 9 0,-10-1 0,-45-7 0,71-1 0,-99-1 0,-1 0 0,0 0 0,0 0 0,0 0 0,0 0 0,0 0 0,0 0 0,1 0 0,-1 0 0,0 1 0,0-1 0,0 0 0,0 0 0,0 0 0,0 0 0,1 0 0,-1 0 0,0 0 0,0 0 0,0-1 0,0 1 0,0 0 0,1 0 0,-1 0 0,0 0 0,0 0 0,0 0 0,0 0 0,0 0 0,0 0 0,0 0 0,1 0 0,-1 0 0,0-1 0,0 1 0,0 0 0,0 0 0,0 0 0,0 0 0,0 0 0,0 0 0,0 0 0,0-1 0,0 1 0,0 0 0,1 0 0,-1 0 0,0 0 0,0 0 0,0-1 0,0 1 0,0 0 0,0 0 0,0 0 0,0 0 0,-1 0 0,1-1 0,0 1 0,0 0 0,0 0 0,0 0 0,-12-8 0,-28-9 0,30 13 0,-244-113 0,206 91 0,1-1 0,1-3 0,-47-40 0,68 42 0,26 22 0,18 13 0,232 137 0,-231-134 0,76 46 0,-87-51 0,-1 1 0,0 1 0,-1-1 0,0 1 0,0 1 0,0-1 0,-1 1 0,9 14 0,-14-20 0,0 1 0,0-1 0,-1 0 0,1 1 0,-1-1 0,1 1 0,-1-1 0,0 1 0,0-1 0,0 0 0,0 1 0,-1-1 0,1 1 0,0-1 0,-1 1 0,0-1 0,0 0 0,0 0 0,0 1 0,0-1 0,0 0 0,0 0 0,-1 0 0,1 0 0,-1 0 0,-2 2 0,-6 7 0,0-1 0,-1 0 0,-15 11 0,10-9 0,-23 16 0,-1-1 0,-2-3 0,-69 31 0,-62 36 0,27 4 0,231-171 0,4 15 0,23-18 0,-99 68 0,-1-1 0,0 0 0,0 0 0,-1-1 0,-1-1 0,10-16 0,-10 13 0,1 1 0,0 1 0,1 0 0,1 0 0,1 1 0,0 1 0,0 0 0,1 1 0,31-19 0,-45 31 0,0-1 0,0 0 0,0 1 0,0-1 0,0 0 0,0 0 0,0 0 0,0 1 0,-1-1 0,1 0 0,0 0 0,-1 0 0,1 0 0,-1 0 0,1 0 0,-1 0 0,1-1 0,-1 1 0,0 0 0,0 0 0,1 0 0,-1 0 0,0 0 0,0-1 0,0 1 0,0 0 0,0 0 0,-1 0 0,1 0 0,0-1 0,0 1 0,-1 0 0,1 0 0,-1 0 0,1 0 0,-1 0 0,1 0 0,-1 0 0,0 0 0,1 0 0,-1 0 0,0 0 0,0 1 0,0-1 0,0 0 0,1 0 0,-1 1 0,-2-1 0,-7-8 0,-1 0 0,0 2 0,-16-10 0,14 9 0,-140-106 124,8 5-1613,127 98-5337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238 0 24575,'0'954'0,"0"-953"0,1-1 0,-1 2 0,0-2 0,-1 1 0,1 0 0,0 0 0,0 0 0,0 0 0,0 0 0,-1 0 0,1 0 0,0 0 0,-1 0 0,1 0 0,0-1 0,-1 1 0,0 0 0,1 0 0,-2 1 0,2-2 0,0 0 0,-1 0 0,1 0 0,0 0 0,0 0 0,-1 0 0,1 0 0,0 0 0,0 0 0,-1 0 0,1 0 0,-1 0 0,1 0 0,0 0 0,0 0 0,-1 0 0,1 0 0,0 0 0,0 0 0,-1 0 0,1 0 0,0 0 0,-1-1 0,-7-8 0,-37-70 0,41 73 0,0-1 0,0 2 0,-1-1 0,1 1 0,-9-7 0,-30-21 0,13 10 0,20 15 0,-5-4 0,-19-19 0,29 28 0,4 5 0,4 8 0,2-1 0,1 1 0,0-2 0,0 1 0,1-1 0,0 0 0,0-1 0,1 1 0,15 10 0,-12-11 0,0 1 0,0-1 0,-1 2 0,0 0 0,16 18 0,-16-12 0,-4-7 0,14 15 0,-19-21 0,1-1 0,0 1 0,-1-1 0,1 1 0,0-1 0,0 0 0,0 0 0,0 0 0,0 1 0,0-2 0,1 1 0,-1 0 0,4 0 0,-5-1 0,1 0 0,-1-1 0,1 1 0,0 0 0,-1 0 0,0-1 0,1 1 0,-1-1 0,1 0 0,-1 0 0,0 1 0,1-1 0,-1 0 0,0 0 0,3-2 0,17-21 0,-10 9 0,57-46 0,-45 41 0,32-33 0,-19 10 0,-30 36 0,0 1 0,0 0 0,10-8 0,-9 8 0,14-15 0,22-25 0,-50 56 0,-12 19 0,-2-1 0,-28 29 0,30-39 0,0-1 0,-38 25 0,-8 5 0,48-34-27,11-9-308,-1 1 1,1-1-1,-10 12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17:41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1568 1 24575,'0'1248'0,"0"-1243"0,0-1 0,0 1 0,0-1 0,-1 1 0,1-1 0,-1 1 0,0-1 0,-1 0 0,1 1 0,-1-1 0,0 0 0,0 0 0,0 0 0,0 0 0,-1-1 0,0 1 0,1 0 0,-1-1 0,-1 0 0,1 0 0,0 0 0,-5 3 0,-3 0 0,-1 0 0,1-1 0,-1-1 0,-1 0 0,1 0 0,-22 3 0,-42 6 0,-145 6 0,-81-20 0,111-2 0,114 1 0,-86 4 0,160-1 0,1-1 0,0 1 0,-1-1 0,1 1 0,0 0 0,-1 0 0,1 0 0,0 1 0,0-1 0,0 0 0,0 1 0,0-1 0,0 1 0,0 0 0,0-1 0,1 1 0,-1 0 0,1 0 0,-1 0 0,1 0 0,0 1 0,0-1 0,0 0 0,0 0 0,0 1 0,1-1 0,-1 1 0,1-1 0,-1 1 0,1 3 0,-2 11 0,1 0 0,1 0 0,3 26 0,-1-15 0,1 19 0,10 65 0,-6-58 0,-2 0 0,-4 60 0,-1-54 0,10 86 0,-5-90 0,-3 108 0,0 11 0,10-116 0,-9-48 0,-1 0 0,0 1 0,0-1 0,-1 0 0,0 22 0,-1-33 0,0 0 0,0 1 0,0-1 0,0 1 0,0-1 0,0 0 0,0 1 0,-1-1 0,1 1 0,0-1 0,0 0 0,0 1 0,0-1 0,-1 0 0,1 1 0,0-1 0,0 0 0,-1 1 0,1-1 0,0 0 0,0 1 0,-1-1 0,1 0 0,0 0 0,-1 1 0,1-1 0,0 0 0,-1 0 0,1 0 0,-1 0 0,1 0 0,0 1 0,-1-1 0,0 0 0,-15-6 0,-12-17 0,-151-165 0,137 143 0,27 29 0,1 0 0,-24-34 0,-8-16 0,25 36 0,17 23 0,7 10 0,281 308 0,-175-189 0,-107-120 0,-1 0 0,1 0 0,-1 0 0,1-1 0,0 1 0,0 0 0,0 0 0,0-1 0,0 0 0,0 1 0,0-1 0,0 0 0,1 0 0,-1 0 0,1 0 0,-1 0 0,0-1 0,1 1 0,-1-1 0,1 1 0,-1-1 0,1 0 0,0 0 0,-1 0 0,1-1 0,-1 1 0,1 0 0,-1-1 0,0 0 0,1 1 0,-1-1 0,1 0 0,-1 0 0,0-1 0,0 1 0,0 0 0,0-1 0,0 1 0,0-1 0,4-3 0,7-9 0,-1 1 0,0-2 0,-1 1 0,15-27 0,-14 22 0,64-80 0,-38 53 0,-30 37 0,1 0 0,0 1 0,0 0 0,13-8 0,25-22 0,52-77-30,-63 70-1305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0 750 24575,'1'0'0,"-1"-1"0,0 0 0,0 1 0,0-1 0,1 0 0,-1 1 0,0-1 0,1 1 0,-1-1 0,1 0 0,-1 1 0,1-1 0,-1 1 0,1-1 0,-1 1 0,1 0 0,-1-1 0,1 1 0,-1-1 0,1 1 0,0 0 0,-1-1 0,1 1 0,0 0 0,-1 0 0,1 0 0,1-1 0,23-2 0,-20 2 0,416-6 0,-236 10 0,876-4 0,-816-10 0,-5-1 0,2679 13 0,-2614 15 0,-196-8 0,44 13 0,-100-12 0,63 4 0,-108-12 0,-1-1 0,0 0 0,0-1 0,0 1 0,0-1 0,11-3 0,-18 4 0,1-1 0,0 1 0,-1 0 0,1-1 0,0 1 0,-1 0 0,1-1 0,0 1 0,-1-1 0,1 1 0,-1-1 0,1 1 0,-1-1 0,1 1 0,-1-1 0,1 0 0,-1 1 0,0-1 0,1 0 0,-1 1 0,0-1 0,0 0 0,1 0 0,-1 1 0,0-2 0,0-1 0,-1 1 0,1 0 0,-1 0 0,0 0 0,1 0 0,-1 0 0,0 0 0,0 0 0,0 0 0,-1 0 0,1 0 0,0 1 0,-3-4 0,-131-135 0,-7-9 0,5 2 0,5 5 0,12-1 0,174 178 0,-33-17 0,29 34 0,-31-31 0,36 31 0,30 31 0,-70-68 0,0 1 0,-1 1 0,0 0 0,-1 1 0,13 26 0,-13-22 0,1 0 0,1-1 0,24 25 0,23 30 0,-49-57 0,2 0 0,31 31 0,-43-48 0,-1-1 0,0 2 0,1-1 0,-1 0 0,0 0 0,0 1 0,-1-1 0,1 1 0,0 0 0,-1-1 0,1 1 0,-1 0 0,0 0 0,0 0 0,0 0 0,0 3 0,-1-3 0,0-1 0,-1 0 0,1 0 0,-1 0 0,0 0 0,0 0 0,0 0 0,1 0 0,-2 0 0,1 0 0,0 0 0,0-1 0,-1 1 0,1 0 0,-1-1 0,1 1 0,-1-1 0,0 0 0,1 1 0,-1-1 0,0 0 0,0 0 0,0 0 0,-2 0 0,-39 23 0,-117 58 0,132-71 0,0 0 0,0-2 0,-1-1 0,-32 4 0,45-8 0,1 0 0,0 1 0,0 0 0,0 1 0,-16 10 0,14-7 0,0-1 0,-1 0 0,-19 4 0,-7-1 0,-5 0 0,1 2 0,-59 24 0,1 17-1365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31.4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5841 617 24575,'-407'-17'0,"-738"-107"0,1044 113 0,1 5 0,-111 7 0,72 1 0,-84 11 0,108-3 0,-244 35 0,124-10 0,69-25 0,97-8 0,-73 12 0,36 1 0,-129 0 0,-108-16 0,124-2 0,-995 3 0,1189 2 0,0 0 0,-25 6 0,25-3 0,-48 2 0,49-6 0,13 0 0,0-1 0,0 0 0,0-1 0,0 0 0,-16-4 0,26 5 0,1 0 0,0 0 0,-1 0 0,1 0 0,0 0 0,-1 0 0,1 0 0,0 0 0,0 0 0,-1 0 0,1-1 0,0 1 0,0 0 0,-1 0 0,1 0 0,0-1 0,0 1 0,-1 0 0,1 0 0,0 0 0,0-1 0,0 1 0,-1 0 0,1 0 0,0-1 0,0 1 0,0 0 0,0-1 0,0 1 0,0 0 0,0 0 0,0-1 0,0 1 0,0 0 0,0-1 0,0 1 0,0-1 0,9-9 0,27-9 0,-28 15 0,231-138 0,-162 87 0,-3-3 0,-2-3 0,81-90 0,-92 96 0,-44 42 0,-1-1 0,28-32 0,-82 65 0,-103 95 0,19-14 0,86-70 0,1 1 0,-48 56 0,50-51 0,-1-1 0,-44 35 0,52-52 0,-54 28 0,27-17 0,52-28 0,-1 0 0,0 0 0,1 0 0,-1 0 0,1 0 0,0 0 0,-1 0 0,1 0 0,0 0 0,-1 1 0,1-1 0,0 1 0,0-1 0,0 1 0,0-1 0,1 1 0,-1-1 0,0 1 0,1 0 0,-1-1 0,1 1 0,-1 0 0,1 0 0,0 3 0,0-2 0,1 0 0,0-1 0,0 1 0,0 0 0,0 0 0,0-1 0,1 1 0,-1 0 0,1-1 0,0 0 0,0 1 0,0-1 0,3 4 0,8 5 0,0-1 0,1 0 0,0-1 0,21 10 0,133 57 0,-84-39 0,-11-5 0,-1 4 0,-3 2 0,86 63 0,-123-76 0,80 54 0,10-5-1365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0:52.68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81 1 24575,'1'101'0,"-1"67"0,-21 176 0,-2-187 0,6-48 0,-4 134 0,21-239 0,0-1 0,1 0 0,-1 1 0,0-1 0,1 0 0,0 1 0,0-1 0,0 0 0,0 0 0,0 0 0,1 1 0,-1-1 0,1-1 0,0 1 0,0 0 0,0 0 0,0-1 0,0 1 0,1-1 0,-1 0 0,1 1 0,0-1 0,-1 0 0,1-1 0,0 1 0,0 0 0,4 0 0,7 3 0,1 0 0,0-1 0,0-1 0,28 2 0,-16-1 0,101 8 0,187-7 0,-51-3 0,-246-1 0,73 6 0,-84-7 0,-1 1 0,1 1 0,-1-1 0,0 1 0,1 0 0,-1 1 0,0 0 0,0 0 0,-1 0 0,11 7 0,-13-6 0,0-1 0,-1 1 0,1-1 0,-1 1 0,0 0 0,0 0 0,-1 0 0,1 0 0,-1 0 0,0 0 0,0 0 0,0 0 0,0 0 0,-1 1 0,1-1 0,-1 0 0,-1 6 0,-1 12 0,0-1 0,-7 27 0,3-22 0,-26 274 0,23-184 0,3 160 0,7-209 0,-3-48 0,-4-19 0,-8-29 0,6 12 0,-39-72 0,-36-63 0,54 104 0,-2 1 0,-1 2 0,-3 2 0,-1 1 0,-54-47 0,89 88 0,1 0 0,-1 0 0,1 1 0,-1-1 0,0 1 0,1-1 0,-1 0 0,0 1 0,0-1 0,1 1 0,-1-1 0,0 1 0,0 0 0,0-1 0,0 1 0,0 0 0,0 0 0,1-1 0,-1 1 0,0 0 0,0 0 0,-2 0 0,3 18 0,21 38 0,-18-49 0,34 89 0,21 46 0,-43-117 0,0-2 0,1 0 0,2-1 0,38 39 0,29 36 0,-81-92 0,0 0 0,0 0 0,0-1 0,1 1 0,-1-1 0,1 0 0,0-1 0,1 1 0,-1-1 0,0 0 0,1-1 0,0 1 0,0-1 0,-1 0 0,1 0 0,0-1 0,1 0 0,-1 0 0,0 0 0,0-1 0,0 0 0,1 0 0,-1 0 0,0-1 0,0 0 0,0 0 0,0-1 0,0 1 0,0-1 0,0-1 0,-1 1 0,1-1 0,-1 0 0,1 0 0,-1-1 0,0 0 0,0 1 0,-1-2 0,1 1 0,-1 0 0,6-9 0,26-37 0,2 1 0,2 2 0,2 2 0,75-63 0,3-6 0,-79 72 0,43-36-1365,-66 62-5461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19.0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24575,'61'59'0,"3"-3"0,1-3 0,4-2 0,1-4 0,2-3 0,153 68 0,-169-88 0,-20-7 0,1-2 0,41 11 0,-26-10 0,0 3 0,77 40 0,2 0 0,-47-30 0,143 30 0,-60-18 0,856 212 0,-862-225 0,276 13 0,-197-23 0,337-7 0,-83-5 0,-413 0 0,268 10 0,668-17 0,-711 15 0,-122-3 0,51 1 0,219 7 0,133 20 0,-26-2 0,380-34 0,-475-6 0,3329 3 0,-3220-39 0,-27-1 0,123 9 0,573 6 0,-831 28 0,388-3 0,-622-13 0,-73 3 0,10 1 0,285-13 0,-226 25 0,164-5 0,-98-33 0,-92 10 0,-35 8 0,130-14 0,-191 24 0,81-20 0,20-4 0,-19 21 0,138 6 0,85-4 0,62-20 0,-246 19 0,596 1 0,-441 10 0,-29 0 0,321-4 0,-432-11 0,64 0 0,1823 14 0,-1818 11 0,26 0 0,-256-13 0,0-2 0,0 0 0,0-2 0,-1-2 0,1 0 0,-1-1 0,32-16 0,-13 2 0,0-3 0,-2-1 0,42-33 0,-62 42 0,-1 0 0,-1-2 0,0 0 0,-2-1 0,0-1 0,-1-1 0,-2-1 0,0-1 0,14-26 0,-6 3 0,-3-2 0,29-90 0,-50 135 0,-1 1 0,1 0 0,0-1 0,1 1 0,-1 0 0,1-1 0,-1 1 0,1 0 0,0 0 0,0 0 0,0 0 0,1 1 0,-1-1 0,0 1 0,1-1 0,0 1 0,0 0 0,5-4 0,-4 5 0,0 1 0,0-1 0,-1 1 0,1-1 0,0 1 0,0 0 0,0 0 0,-1 1 0,1-1 0,0 1 0,0 0 0,-1 0 0,1 0 0,0 0 0,-1 1 0,0-1 0,7 5 0,9 5 0,-1 1 0,0 1 0,-1 0 0,0 2 0,-1 0 0,-1 0 0,0 2 0,17 24 0,92 159 0,-95-148 0,-4-6 0,-7-13 0,27 39 0,-36-64 0,-10-18 0,-11-21 0,-92-108 0,-31-45 0,118 162 0,-1 0 0,-1 1 0,-1 2 0,-1 0 0,0 1 0,-35-22 0,0-2 0,50 37 0,0 0 0,-1 1 0,0 0 0,1 0 0,-1 0 0,-1 1 0,-12-4 0,16 6 0,-1 0 0,0 0 0,0 1 0,0 0 0,0 0 0,1 0 0,-1 1 0,0 0 0,0 0 0,1 0 0,-1 0 0,0 1 0,-7 3 0,-38 22 0,1 1 0,-68 52 0,-2 2 0,69-49-1365,9-5-5461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1T20:41:57.26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0 400 24575,'311'-1'0,"340"3"0,-378 8 0,126 2 0,986-13 0,-1367-3 0,-17 4 0,-1 0 0,0 0 0,1 0 0,-1-1 0,0 1 0,1 0 0,-1-1 0,0 1 0,0 0 0,1-1 0,-1 1 0,0 0 0,0-1 0,0 1 0,0 0 0,1-1 0,-1 1 0,0 0 0,0-1 0,0 1 0,0-1 0,0 1 0,0 0 0,0-1 0,0 0 0,-1-2 0,0 0 0,0 0 0,-1 0 0,1 0 0,-1 1 0,1-1 0,-1 0 0,-4-4 0,-19-22 0,0 2 0,-2 1 0,-1 1 0,-1 1 0,-41-26 0,40 27 0,1-1 0,-29-32 0,15 13 0,32 33 0,9 7 0,-1 0 0,0 0 0,0 0 0,-1 1 0,1 0 0,-4-3 0,-12-7 0,6 3 0,22 24 0,198 229 0,-130-175 0,52 33 0,-119-95 0,43 23 0,-20-12 0,-26-14 0,15 11 0,-20-7 0,-14 1 0,4-6 0,-1 0 0,0-1 0,-16 2 0,-17 5 0,-220 74 0,222-69 0,26-8 0,0-1 0,-20 4 0,20-5 0,1 0 0,0 1 0,0 1 0,1 0 0,-1 1 0,-14 11 0,9-7 0,10-6 0,-218 146 0,301-203 0,108-55 0,-71 45 0,17-27 0,-75 54 0,-27 16 0,39-20 0,86-27-1365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29.7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25987 5559 24575,'0'-49'0,"3"1"0,2 0 0,2 0 0,18-66 0,-16 84 0,1 0 0,2 1 0,1 1 0,1 0 0,1 1 0,1 0 0,38-46 0,4 4 0,-9 11 0,84-80 0,140-118 0,-187 164 0,105-145 0,-24 26 0,84-113 0,-214 267 0,33-65 0,8-13 0,-15 33 0,93-134 0,26-59 0,-77 116 0,-84 145 0,50-78 0,83-179 0,-139 257 0,-1-2 0,-2 0 0,-1 0 0,-2-1 0,-2 0 0,-1-1 0,-2 1 0,-1-44 0,-5 40 0,-2 0 0,-1 0 0,-3 0 0,-1 1 0,-2 0 0,-1 1 0,-3 0 0,-1 1 0,-1 1 0,-3 0 0,-35-51 0,41 70 0,0 1 0,-1 0 0,-1 1 0,-1 1 0,-22-16 0,-99-61 0,68 48 0,-380-234 0,324 210 0,-225-86 0,155 86 0,-121-46 0,260 94 0,-1 3 0,-64-11 0,-14-3 0,-6-2 0,-2 6 0,-262-16 0,-298 36 0,395 10 0,59-5 0,-278 5 0,422 6 0,0 6 0,-148 40 0,13-3 0,-9-15 0,-105 20 0,120 9 0,44-10 0,83-28 0,-756 211 0,818-222 0,0 3 0,-64 37 0,-6 3 0,-410 140 0,154-67 0,134-16 0,86-39 0,-250 91 0,-56 27 0,221-55 0,14-6 0,55-51 0,-321 111 0,448-185 0,1-1 0,-1-2 0,-1-2 0,1-2 0,-43-2 0,44 0 0,-14 2 0,-91 19 0,1 1 0,-163-19 0,206-6 0,-126 11 0,-252 7 0,365-16 0,63-3 0,1-3 0,0-1 0,-89-26 0,44 10 0,-387-86 0,9 13 0,285 62 0,-202-29 0,-15-2 0,285 36 0,67 14 0,-56-7 0,81 17 0,0-2 0,-34-12 0,-37-9 0,-89-7 0,-455-99 0,627 130 0,-836-178 0,259 76 0,-248-28 0,463 91 0,-27-3 0,176 23 0,-121-7 0,-137-19 0,407 37 0,-133-20 0,-266-7 0,-148 1 0,-91-2 0,480 40 0,-505 4 0,715-3 0,-190 9 0,179-5 0,-1 1 0,1 2 0,-60 20 0,-843 234 0,825-230 0,-215 89 0,160-53 0,-432 191 0,549-229 0,1 1 0,-65 51 0,-87 88 0,108-87 0,-294 287 0,366-338 0,2 1 0,1 1 0,-35 70 0,10-17 0,20-32 0,1 2 0,-22 71 0,21-52 0,-42 112 0,-56 239 0,115-354 0,2 1 0,4 1 0,8 139 0,0-64 0,-3-57 0,16 400 0,-5-176 0,-11-316 0,0 0 0,0 1 0,0-1 0,0 0 0,0 0 0,0 0 0,0 1 0,0-1 0,-1 0 0,1 0 0,0 1 0,-1-1 0,1 0 0,-1 0 0,1 0 0,-1 0 0,1 0 0,-1 0 0,0 0 0,0 0 0,-1 2 0,1-3 0,0 0 0,0 0 0,0 0 0,0 0 0,0 0 0,0 0 0,0 0 0,0 0 0,0 0 0,0 0 0,0-1 0,0 1 0,0 0 0,1-1 0,-1 1 0,0 0 0,0-1 0,0 1 0,0-1 0,1 0 0,-2 0 0,-8-7 0,0-1 0,1-1 0,-10-12 0,12 14 0,-37-46 0,-42-69 0,55 75 0,-1 2 0,-77-82 0,63 86 0,26 28 0,20 14 0,0 0 0,0 0 0,1 0 0,-1 1 0,0-1 0,0 0 0,0 0 0,0 0 0,0 0 0,0 0 0,0 0 0,0 1 0,0-1 0,0 0 0,0 0 0,0 0 0,0 0 0,0 0 0,0 0 0,0 1 0,0-1 0,0 0 0,0 0 0,0 0 0,0 0 0,0 0 0,0 1 0,0-1 0,0 0 0,-1 0 0,1 0 0,0 0 0,0 0 0,0 0 0,0 0 0,0 0 0,0 1 0,0-1 0,0 0 0,-1 0 0,1 0 0,0 0 0,0 0 0,0 0 0,0 0 0,0 0 0,-1 0 0,92 135 0,-65-102 0,-2 1 0,-2 1 0,-1 1 0,29 71 0,-48-102 0,11 32 0,8 41 0,-16-66 0,0-1 0,1 0 0,0 0 0,1 0 0,0-1 0,1 0 0,0-1 0,0 1 0,14 10 0,-19-18 0,0 0 0,-1 0 0,2 0 0,-1 0 0,0-1 0,0 1 0,0-1 0,1 0 0,-1 0 0,0 0 0,1-1 0,-1 1 0,1-1 0,-1 0 0,1 0 0,-1 0 0,1 0 0,-1 0 0,1-1 0,-1 0 0,1 1 0,4-3 0,12-4 0,0-1 0,31-16 0,-23 10 0,14-5 0,306-126 0,-340 142 0,1 0 0,0-1 0,-1 0 0,0-1 0,0 0 0,0 0 0,-1 0 0,1-1 0,-2 0 0,1-1 0,8-10 0,0-3 0,-2 0 0,21-43 0,1-2 0,-35 65 0,0 0 0,0 0 0,1 0 0,-1-1 0,0 1 0,0 0 0,0 0 0,0 0 0,0 0 0,1 0 0,-1 0 0,0 0 0,0 0 0,0-1 0,0 1 0,0 0 0,0 0 0,0 0 0,1 0 0,-1 0 0,0-1 0,0 1 0,0 0 0,0 0 0,0 0 0,0 0 0,0 0 0,0-1 0,0 1 0,0 0 0,0 0 0,0 0 0,0 0 0,0-1 0,0 1 0,0 0 0,0 0 0,0 0 0,0 0 0,0-1 0,0 1 0,0 0 0,0 0 0,0 0 0,-1 0 0,1-1 0,0 1 0,0 0 0,0 0 0,0 0 0,0 0 0,0 0 0,-1 0 0,1 0 0,0-1 0,0 1 0,0 0 0,0 0 0,0 0 0,-1 0 0,1 0 0,0 0 0,0 0 0,0 0 0,0 0 0,-1 0 0,-17 8 0,-33 26 0,39-25 0,-56 35 0,-153 113 0,182-124 0,-120 94 0,115-101 0,41-25 0,1 0 0,-1 0 0,1 1 0,-1-1 0,1-1 0,-1 1 0,0 0 0,1-1 0,-1 1 0,0-1 0,0 0 0,1 0 0,-1 0 0,-5-1 0,7 0 0,1 0 0,-1 1 0,1-1 0,-1 0 0,1 0 0,0 0 0,-1 0 0,1 0 0,0 0 0,-1 0 0,1 0 0,0 0 0,0 0 0,0 0 0,0 0 0,0 0 0,0 0 0,0-1 0,1 1 0,-1 0 0,0 0 0,0 0 0,1 0 0,-1 1 0,1-1 0,-1 0 0,1 0 0,-1 0 0,1 0 0,0 0 0,-1 0 0,2 0 0,23-37 0,-23 35 0,25-35 0,1 1 0,3 1 0,1 2 0,1 0 0,2 3 0,1 1 0,1 1 0,55-31 0,-31 24 69,22-11-1503,-48 32-5392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1:51.5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1 982 24575,'6'8'0,"0"0"0,-1 0 0,0 1 0,0-1 0,7 19 0,10 17 0,108 149 0,77 129 0,-188-277 0,-17-38 0,0 0 0,1-1 0,0 1 0,0 0 0,0-1 0,0 0 0,1 0 0,0 0 0,1 0 0,-1-1 0,1 1 0,6 4 0,-9-9 0,0-1 0,0 1 0,0-1 0,1 1 0,-1-1 0,0 0 0,0 0 0,0 0 0,1 0 0,-1 0 0,0-1 0,0 1 0,0-1 0,0 1 0,0-1 0,0 0 0,0 0 0,0 0 0,3-2 0,41-28 0,-34 22 0,160-115 0,234-158 0,579-307 0,-878 535 0,129-47 0,-136 61 0,162-88 0,-97 15 0,-112 74 0,1 3 0,94-49 0,-95 62-51,77-39-1263,-105 46-5512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1 558 24575,'851'18'0,"-720"-14"0,211 18 0,-140-3 0,327-12 0,-288-10 0,143 3 0,1454 13 0,-669-29 0,56-4 0,-347 12 0,892-6 0,-1418 14 0,-45-11 0,-1 0 0,4-1 0,2 1 0,-166 12 0,372-14 0,-283 0 0,-128 10 0,122-19 0,-123 10 0,1 4 0,149 9 0,-88 2 0,361-3 0,-527 1 0,-1-1 0,1 0 0,-1 0 0,1 1 0,-1-1 0,1 0 0,-1 0 0,1-1 0,0 1 0,-1 0 0,0 0 0,1-1 0,-1 1 0,1-1 0,-1 1 0,1-1 0,-1 0 0,0 1 0,1-1 0,-1 0 0,0 0 0,0 0 0,0 0 0,0 0 0,0 0 0,0 0 0,0 0 0,0-1 0,0 1 0,1-3 0,-2 1 0,0 0 0,-1-1 0,1 1 0,-1 0 0,0 0 0,0 0 0,0 0 0,0 0 0,0 0 0,-1 0 0,0 0 0,1 0 0,-5-4 0,-9-12 0,0 1 0,-1 1 0,-1 0 0,0 2 0,-1 0 0,-23-15 0,37 27 0,-148-131 0,131 114 0,11 11 0,-13-12 0,2 0 0,-29-38 0,50 59 0,0 0 0,0 0 0,0 0 0,0 0 0,0 0 0,0 0 0,0-1 0,0 1 0,1 0 0,-1 0 0,0 0 0,0 0 0,0 0 0,0 0 0,0 0 0,0 0 0,0 0 0,0 0 0,0 0 0,1 0 0,-1 0 0,0 0 0,0 0 0,0 0 0,0-1 0,0 1 0,0 0 0,0 0 0,0 0 0,0 0 0,0 0 0,0 0 0,0 0 0,0 0 0,0-1 0,0 1 0,0 0 0,0 0 0,0 0 0,0 0 0,0 0 0,0 0 0,0 0 0,0 0 0,0-1 0,0 1 0,0 0 0,0 0 0,0 0 0,0 0 0,0 0 0,0 0 0,0 0 0,0 0 0,16 8 0,19 14 0,175 163 0,-155-133 0,22 17 0,-61-58 0,-1 1 0,0 1 0,-1 0 0,0 1 0,-1 0 0,-1 1 0,13 20 0,-24-34 0,-1 0 0,0 0 0,0-1 0,0 1 0,0 0 0,0 0 0,0 0 0,0 0 0,0-1 0,0 1 0,0 0 0,0 0 0,0 0 0,-1 0 0,1-1 0,0 1 0,-1 0 0,1 0 0,0-1 0,-1 1 0,1 0 0,-1-1 0,1 1 0,-1 0 0,0-1 0,1 1 0,-1-1 0,0 1 0,1-1 0,-1 1 0,0-1 0,1 1 0,-1-1 0,0 0 0,0 1 0,0-1 0,1 0 0,-1 0 0,0 0 0,0 0 0,0 1 0,1-1 0,-3-1 0,-42 6 0,41-4 0,-11-1 0,-5 1 0,1 0 0,0 1 0,-23 5 0,34-5 0,0 1 0,0 0 0,1 1 0,-1-1 0,1 1 0,0 1 0,0-1 0,1 1 0,-1 0 0,-9 11 0,-211 206 0,163-164-1365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16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13738 599 24575,'-5869'0'0,"5082"23"0,34 0 0,-222 24 0,-204-25 0,769-25 0,-378-60 0,566 37 0,-868-103 0,973 121 0,-148 8 0,100 3 0,108 0 0,-98 17 0,95-10 0,-87 3 0,-518-15 0,663 3 0,1-1 0,-1 0 0,1 0 0,0 1 0,-1-1 0,1 0 0,-1 0 0,1-1 0,-1 1 0,1 0 0,0 0 0,-1-1 0,1 1 0,0-1 0,-1 1 0,1-1 0,0 0 0,-1 0 0,1 1 0,0-1 0,0 0 0,0 0 0,-1-1 0,2 1 0,0-1 0,0 1 0,0 0 0,1 0 0,-1 0 0,0 0 0,1-1 0,-1 1 0,1 0 0,-1 0 0,1 0 0,0 0 0,-1 0 0,1 0 0,0 0 0,0 0 0,-1 1 0,1-1 0,0 0 0,2-1 0,10-8 0,0 1 0,25-14 0,49-22 0,204-120 0,-253 136 0,-2-1 0,58-61 0,-28 26 0,-62 61 0,17-16 0,-18 12 0,-14 8 0,0 3 0,-1 1 0,1 1 0,0 0 0,1 1 0,0-1 0,-1 2 0,-12 11 0,-66 60 0,77-67 0,-25 22 0,1 2 0,2 1 0,2 2 0,2 1 0,-37 59 0,53-75 0,-1-1 0,-1-1 0,-37 37 0,30-32 0,21-25 0,1 1 0,-1 0 0,1-1 0,0 1 0,0 0 0,0 0 0,0 0 0,0 0 0,1 0 0,-1 0 0,1 0 0,-1 0 0,1 0 0,0 1 0,-1-1 0,1 0 0,0 0 0,0 0 0,1 0 0,-1 0 0,0 0 0,1 1 0,-1-1 0,1 0 0,0 0 0,0 0 0,0 0 0,0-1 0,0 1 0,0 0 0,0 0 0,0-1 0,1 1 0,-1 0 0,1-1 0,2 3 0,7 6 0,1-1 0,-1 0 0,1 0 0,15 7 0,-20-12 0,43 30 0,-2 2 0,64 61 0,-74-62 0,16 7 0,2-2 0,116 62 0,-119-72 0,-47-27 0,33 19 0,-31-20 0,-23-16 0,-197-143 0,108 82 0,-101-60 0,-46-35 0,203 135-1365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2551 2580 24575,'-1'-4'0,"0"-1"0,-1 1 0,1-1 0,-1 1 0,-1 0 0,1 0 0,0 0 0,-1 0 0,0 0 0,0 1 0,0-1 0,0 1 0,-5-4 0,1 0 0,-409-375 0,227 217 0,-400-356 0,400 355 0,49 46 0,-215-236 0,43-26 0,263 324 0,31 39 0,2-1 0,0 0 0,-26-44 0,8 13 0,27 42 0,1 0 0,-1 0 0,2-1 0,-6-11 0,10 21 0,1-1 0,0 1 0,0-1 0,-1 0 0,1 1 0,0-1 0,0 0 0,0 1 0,0-1 0,0 0 0,0 0 0,0 1 0,0-1 0,0 0 0,0 1 0,0-1 0,0 0 0,0 1 0,1-1 0,-1 0 0,0 1 0,0-1 0,1 0 0,-1 1 0,0-1 0,1 1 0,-1-1 0,1 1 0,-1-1 0,2 0 0,23-6 0,29 10 0,-14 6 0,55 19 0,-21-5 0,41 11 0,-49-12 0,0-4 0,1-2 0,0-4 0,77 6 0,-124-16 0,0 1 0,0 0 0,0 2 0,34 13 0,-11-4 0,163 42 0,-201-54 0,-8-2 0,-19-2 0,-34-7 0,-290-91 0,-18-4 0,135 24 0,99 30 0,86 33 0,27 10 0,-1 1 0,-26-7 0,43 12 0,-1 1 0,1 0 0,0-1 0,0 1 0,-1 0 0,1 0 0,0 0 0,0 0 0,-1 0 0,1 0 0,0 0 0,0 0 0,-1 0 0,1 1 0,0-1 0,0 0 0,0 1 0,-1-1 0,1 1 0,0-1 0,0 1 0,0 0 0,0 0 0,0-1 0,0 1 0,-1 2 0,1-1 0,0 0 0,1 0 0,-1-1 0,1 1 0,-1 0 0,1 0 0,0 0 0,0 0 0,0 0 0,0 0 0,0 0 0,1 0 0,-1 0 0,0 0 0,2 2 0,2 10 0,1-1 0,1 0 0,10 18 0,-16-31 0,27 50 0,-3 1 0,-2 0 0,-3 2 0,-1 0 0,-3 1 0,14 95 0,-4 199 0,-15-200 0,1 71 0,-11-195 0,0 1 0,0-46 0,-10-187 0,-45-264 0,17 194 0,28 88 0,8 121 0,-1 46-1365,-1 4-5461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2953 24575,'2'-12'0,"0"-1"0,1 1 0,1 0 0,0 0 0,0 0 0,2 1 0,-1-1 0,1 1 0,1 1 0,12-17 0,-2-1 0,61-89 0,146-170 0,120-80 0,-233 262 0,-47 48 0,67-80 0,36-61 0,-32 41 0,148-223 0,-201 262 0,-49 73 0,-2-1 0,-1-1 0,26-60 0,77-157 0,-68 142 0,-65 121 0,1-1 0,-1 1 0,1-1 0,0 1 0,-1 0 0,1-1 0,0 1 0,0 0 0,0 0 0,0 0 0,0 0 0,0-1 0,1 1 0,-1 1 0,0-1 0,2-1 0,-2 2 0,-1 0 0,1 1 0,-1-1 0,1 0 0,-1 1 0,1-1 0,-1 0 0,1 1 0,-1-1 0,0 0 0,1 1 0,-1-1 0,0 1 0,1-1 0,-1 1 0,0-1 0,1 1 0,-1-1 0,0 1 0,0 0 0,0-1 0,0 1 0,1-1 0,-1 1 0,0-1 0,0 1 0,0 0 0,0 0 0,2 66 0,-2-51 0,-1 682 0,0-282 0,1-514 0,2-46 0,-6 0 0,-32-200 0,22 248 0,4 0 0,4-159 0,5 224 0,-2 1 0,-7-34 0,3 18 0,7 45 0,0 0 0,0 0 0,0 0 0,-1 0 0,1 0 0,0 0 0,0 0 0,-1 0 0,1 0 0,-1 0 0,1 0 0,-1 1 0,1-1 0,-1 0 0,1 0 0,-1 0 0,0 0 0,0 1 0,1-1 0,-1 0 0,0 1 0,0-1 0,0 1 0,0-1 0,0 1 0,1-1 0,-3 0 0,1 1 0,0 0 0,0 0 0,-1 0 0,1 0 0,0 0 0,0 1 0,0-1 0,-1 1 0,1-1 0,0 1 0,0 0 0,-3 1 0,-10 7 0,0 0 0,-26 20 0,25-17 0,-109 69 0,-4-6 0,-3-6 0,-231 87 0,-111-6 0,402-127 0,72-23 0,0 0 0,0 0 0,0-1 0,0 1 0,0 0 0,0 0 0,0 0 0,0-1 0,0 1 0,0 0 0,0 0 0,0 0 0,0-1 0,0 1 0,0 0 0,0 0 0,0-1 0,0 1 0,0 0 0,0 0 0,0 0 0,-1 0 0,1-1 0,0 1 0,0 0 0,0 0 0,0 0 0,0 0 0,-1-1 0,1 1 0,0 0 0,0 0 0,0 0 0,0 0 0,-1 0 0,1 0 0,0 0 0,0 0 0,0-1 0,-1 1 0,1 0 0,0 0 0,0 0 0,0 0 0,-1 0 0,1 0 0,0 0 0,-1 0 0,21-21 0,-18 19 0,72-62 0,2 2 0,130-78 0,-187 127 0,54-33 0,96-47 0,-135 78 0,0 1 0,0 2 0,1 1 0,1 1 0,55-6 0,-60 11 0,-1-2 0,0 0 0,36-15 0,-35 10 0,2 2 0,46-8 0,-3 6 0,107-31 0,-181 43 0,0-1 0,1 1 0,-1-1 0,1 1 0,-1 0 0,1 0 0,-1 0 0,1 0 0,-1 0 0,1 1 0,-1-1 0,0 1 0,1 0 0,-1-1 0,0 1 0,1 0 0,-1 0 0,0 1 0,0-1 0,0 0 0,0 1 0,0-1 0,0 1 0,0 0 0,0-1 0,-1 1 0,1 0 0,-1 0 0,1 0 0,-1 1 0,0-1 0,0 0 0,2 4 0,3 10 0,0 0 0,-1 1 0,6 33 0,-5-21 0,60 341 0,-40-197 0,5 81 0,9 46 0,-27-221-1365,-9-52-5461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331 1 24575,'-2'109'0,"5"118"0,18-89 0,-9-41 0,-7-63 0,2 53 0,-7-46 0,1-6 0,-2-1 0,-1 1 0,-11 52 0,9-46 0,5-36 0,-1 1 0,0-1 0,-1 1 0,1-1 0,-1 1 0,0-1 0,0 0 0,-1 1 0,0-1 0,0 0 0,0 0 0,0 0 0,-1 0 0,-4 7 0,5-12 0,1 1 0,0-1 0,0 0 0,-1 0 0,1 0 0,0 0 0,0 0 0,-1 0 0,1 0 0,0 0 0,0 0 0,-1-1 0,1 1 0,0 0 0,0-1 0,0 1 0,-1-1 0,1 1 0,0-1 0,0 0 0,0 0 0,0 1 0,0-1 0,0 0 0,0 0 0,0 0 0,1 0 0,-2-2 0,-29-33 0,28 32 0,-47-65 0,35 45 0,-2 0 0,0 2 0,-2 0 0,-1 1 0,0 0 0,-24-17 0,-11-1 0,45 33 0,37 27 0,61 41 0,-63-47 0,-1 1 0,0 1 0,-2 1 0,0 2 0,-1 0 0,-1 1 0,0 0 0,15 26 0,-33-44 0,0 1 0,0-1 0,0 0 0,0 0 0,1 0 0,-1 0 0,1 0 0,-1-1 0,1 1 0,4 2 0,-6-5 0,-1 1 0,1-1 0,-1 0 0,1 0 0,0 0 0,-1 0 0,1 0 0,-1 0 0,1 0 0,-1 0 0,1 0 0,-1 0 0,1-1 0,-1 1 0,1 0 0,-1 0 0,1 0 0,-1-1 0,1 1 0,-1 0 0,1 0 0,-1-1 0,1 1 0,-1 0 0,0-1 0,1 0 0,13-24 0,-3-4 0,1 1 0,27-49 0,-31 65 0,0 1 0,1 0 0,0 0 0,1 1 0,0 0 0,1 0 0,-1 1 0,19-11 0,122-81 0,-203 161 0,-93 102 0,128-145 0,-1-1 0,-1 0 0,-31 20 0,36-28-1365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18:22:36.8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260 0 24575,'0'63'0,"-1"11"0,16 140 0,-8-173 0,2 14 0,-1 1 0,-1 66 0,-5-80 0,-1-30 0,0-1 0,0 1 0,-1 0 0,-1-1 0,0 1 0,-1-1 0,-4 17 0,5-27 0,1 0 0,-1-1 0,1 1 0,-1 0 0,0 0 0,0-1 0,1 1 0,-1 0 0,0-1 0,0 1 0,0-1 0,1 1 0,-1-1 0,0 0 0,0 1 0,0-1 0,0 0 0,0 0 0,0 1 0,0-1 0,0 0 0,0 0 0,0 0 0,0 0 0,0 0 0,0 0 0,0-1 0,0 1 0,0 0 0,0 0 0,0-1 0,0 1 0,0-1 0,1 1 0,-1-1 0,0 1 0,0-1 0,0 1 0,-1-2 0,-38-27 0,35 24 0,-37-30 0,15 12 0,-2 0 0,-34-20 0,42 30 0,-13-7 0,31 19 0,5 3 0,20 13 0,161 112 0,-177-122 0,0-1 0,0 0 0,0-1 0,0 1 0,1-1 0,0 0 0,-1-1 0,1 0 0,0 0 0,0 0 0,10 0 0,-12-2 0,-1 0 0,1-1 0,0 0 0,-1 0 0,1 0 0,-1-1 0,1 0 0,-1 1 0,0-1 0,0-1 0,0 1 0,0-1 0,0 1 0,0-1 0,-1 0 0,1-1 0,5-6 0,31-29 0,1 3 0,2 1 0,76-48 0,-54 53-1365,-47 24-5461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9/29/2023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9/29/2023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9/29/2023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9/29/2023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9/29/2023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0.xml"/><Relationship Id="rId18" Type="http://schemas.openxmlformats.org/officeDocument/2006/relationships/image" Target="../media/image27.png"/><Relationship Id="rId3" Type="http://schemas.openxmlformats.org/officeDocument/2006/relationships/customXml" Target="../ink/ink55.xml"/><Relationship Id="rId21" Type="http://schemas.openxmlformats.org/officeDocument/2006/relationships/customXml" Target="../ink/ink64.xml"/><Relationship Id="rId7" Type="http://schemas.openxmlformats.org/officeDocument/2006/relationships/customXml" Target="../ink/ink57.xml"/><Relationship Id="rId12" Type="http://schemas.openxmlformats.org/officeDocument/2006/relationships/image" Target="../media/image22.png"/><Relationship Id="rId17" Type="http://schemas.openxmlformats.org/officeDocument/2006/relationships/customXml" Target="../ink/ink6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9.xml"/><Relationship Id="rId24" Type="http://schemas.openxmlformats.org/officeDocument/2006/relationships/image" Target="../media/image32.png"/><Relationship Id="rId5" Type="http://schemas.openxmlformats.org/officeDocument/2006/relationships/customXml" Target="../ink/ink56.xml"/><Relationship Id="rId15" Type="http://schemas.openxmlformats.org/officeDocument/2006/relationships/customXml" Target="../ink/ink61.xml"/><Relationship Id="rId23" Type="http://schemas.openxmlformats.org/officeDocument/2006/relationships/customXml" Target="../ink/ink65.xml"/><Relationship Id="rId10" Type="http://schemas.openxmlformats.org/officeDocument/2006/relationships/image" Target="../media/image8.png"/><Relationship Id="rId19" Type="http://schemas.openxmlformats.org/officeDocument/2006/relationships/customXml" Target="../ink/ink63.xml"/><Relationship Id="rId4" Type="http://schemas.openxmlformats.org/officeDocument/2006/relationships/image" Target="../media/image5.png"/><Relationship Id="rId9" Type="http://schemas.openxmlformats.org/officeDocument/2006/relationships/customXml" Target="../ink/ink58.xml"/><Relationship Id="rId14" Type="http://schemas.openxmlformats.org/officeDocument/2006/relationships/image" Target="../media/image25.png"/><Relationship Id="rId22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1.xml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70.xml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10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customXml" Target="../ink/ink69.xml"/><Relationship Id="rId1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78.xml"/><Relationship Id="rId18" Type="http://schemas.openxmlformats.org/officeDocument/2006/relationships/image" Target="../media/image42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12" Type="http://schemas.openxmlformats.org/officeDocument/2006/relationships/image" Target="../media/image39.png"/><Relationship Id="rId17" Type="http://schemas.openxmlformats.org/officeDocument/2006/relationships/customXml" Target="../ink/ink8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77.xml"/><Relationship Id="rId5" Type="http://schemas.openxmlformats.org/officeDocument/2006/relationships/customXml" Target="../ink/ink74.xml"/><Relationship Id="rId15" Type="http://schemas.openxmlformats.org/officeDocument/2006/relationships/customXml" Target="../ink/ink79.xml"/><Relationship Id="rId10" Type="http://schemas.openxmlformats.org/officeDocument/2006/relationships/image" Target="../media/image35.png"/><Relationship Id="rId19" Type="http://schemas.openxmlformats.org/officeDocument/2006/relationships/customXml" Target="../ink/ink81.xml"/><Relationship Id="rId4" Type="http://schemas.openxmlformats.org/officeDocument/2006/relationships/image" Target="../media/image5.png"/><Relationship Id="rId9" Type="http://schemas.openxmlformats.org/officeDocument/2006/relationships/customXml" Target="../ink/ink76.xml"/><Relationship Id="rId1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87.xml"/><Relationship Id="rId18" Type="http://schemas.openxmlformats.org/officeDocument/2006/relationships/image" Target="../media/image45.png"/><Relationship Id="rId3" Type="http://schemas.openxmlformats.org/officeDocument/2006/relationships/customXml" Target="../ink/ink82.xml"/><Relationship Id="rId21" Type="http://schemas.openxmlformats.org/officeDocument/2006/relationships/customXml" Target="../ink/ink91.xml"/><Relationship Id="rId7" Type="http://schemas.openxmlformats.org/officeDocument/2006/relationships/customXml" Target="../ink/ink84.xml"/><Relationship Id="rId12" Type="http://schemas.openxmlformats.org/officeDocument/2006/relationships/image" Target="../media/image39.png"/><Relationship Id="rId17" Type="http://schemas.openxmlformats.org/officeDocument/2006/relationships/customXml" Target="../ink/ink89.xml"/><Relationship Id="rId2" Type="http://schemas.openxmlformats.org/officeDocument/2006/relationships/image" Target="../media/image1.png"/><Relationship Id="rId16" Type="http://schemas.openxmlformats.org/officeDocument/2006/relationships/image" Target="../media/image44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86.xml"/><Relationship Id="rId5" Type="http://schemas.openxmlformats.org/officeDocument/2006/relationships/customXml" Target="../ink/ink83.xml"/><Relationship Id="rId15" Type="http://schemas.openxmlformats.org/officeDocument/2006/relationships/customXml" Target="../ink/ink88.xml"/><Relationship Id="rId10" Type="http://schemas.openxmlformats.org/officeDocument/2006/relationships/image" Target="../media/image35.png"/><Relationship Id="rId19" Type="http://schemas.openxmlformats.org/officeDocument/2006/relationships/customXml" Target="../ink/ink90.xml"/><Relationship Id="rId4" Type="http://schemas.openxmlformats.org/officeDocument/2006/relationships/image" Target="../media/image5.png"/><Relationship Id="rId9" Type="http://schemas.openxmlformats.org/officeDocument/2006/relationships/customXml" Target="../ink/ink85.xml"/><Relationship Id="rId14" Type="http://schemas.openxmlformats.org/officeDocument/2006/relationships/image" Target="../media/image40.png"/><Relationship Id="rId22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customXml" Target="../ink/ink92.xml"/><Relationship Id="rId7" Type="http://schemas.openxmlformats.org/officeDocument/2006/relationships/customXml" Target="../ink/ink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customXml" Target="../ink/ink93.xml"/><Relationship Id="rId10" Type="http://schemas.openxmlformats.org/officeDocument/2006/relationships/image" Target="../media/image51.png"/><Relationship Id="rId4" Type="http://schemas.openxmlformats.org/officeDocument/2006/relationships/image" Target="../media/image48.png"/><Relationship Id="rId9" Type="http://schemas.openxmlformats.org/officeDocument/2006/relationships/customXml" Target="../ink/ink9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01.xml"/><Relationship Id="rId18" Type="http://schemas.openxmlformats.org/officeDocument/2006/relationships/image" Target="../media/image57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image" Target="../media/image54.png"/><Relationship Id="rId17" Type="http://schemas.openxmlformats.org/officeDocument/2006/relationships/customXml" Target="../ink/ink103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0.xml"/><Relationship Id="rId5" Type="http://schemas.openxmlformats.org/officeDocument/2006/relationships/customXml" Target="../ink/ink97.xml"/><Relationship Id="rId15" Type="http://schemas.openxmlformats.org/officeDocument/2006/relationships/customXml" Target="../ink/ink102.xml"/><Relationship Id="rId10" Type="http://schemas.openxmlformats.org/officeDocument/2006/relationships/image" Target="../media/image53.png"/><Relationship Id="rId19" Type="http://schemas.openxmlformats.org/officeDocument/2006/relationships/customXml" Target="../ink/ink104.xml"/><Relationship Id="rId4" Type="http://schemas.openxmlformats.org/officeDocument/2006/relationships/image" Target="../media/image48.png"/><Relationship Id="rId9" Type="http://schemas.openxmlformats.org/officeDocument/2006/relationships/customXml" Target="../ink/ink99.xml"/><Relationship Id="rId1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customXml" Target="../ink/ink110.xml"/><Relationship Id="rId18" Type="http://schemas.openxmlformats.org/officeDocument/2006/relationships/image" Target="../media/image57.png"/><Relationship Id="rId3" Type="http://schemas.openxmlformats.org/officeDocument/2006/relationships/customXml" Target="../ink/ink105.xml"/><Relationship Id="rId7" Type="http://schemas.openxmlformats.org/officeDocument/2006/relationships/customXml" Target="../ink/ink107.xml"/><Relationship Id="rId12" Type="http://schemas.openxmlformats.org/officeDocument/2006/relationships/image" Target="../media/image54.png"/><Relationship Id="rId17" Type="http://schemas.openxmlformats.org/officeDocument/2006/relationships/customXml" Target="../ink/ink112.xml"/><Relationship Id="rId2" Type="http://schemas.openxmlformats.org/officeDocument/2006/relationships/image" Target="../media/image1.png"/><Relationship Id="rId16" Type="http://schemas.openxmlformats.org/officeDocument/2006/relationships/image" Target="../media/image56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customXml" Target="../ink/ink109.xml"/><Relationship Id="rId5" Type="http://schemas.openxmlformats.org/officeDocument/2006/relationships/customXml" Target="../ink/ink106.xml"/><Relationship Id="rId15" Type="http://schemas.openxmlformats.org/officeDocument/2006/relationships/customXml" Target="../ink/ink111.xml"/><Relationship Id="rId10" Type="http://schemas.openxmlformats.org/officeDocument/2006/relationships/image" Target="../media/image53.png"/><Relationship Id="rId19" Type="http://schemas.openxmlformats.org/officeDocument/2006/relationships/customXml" Target="../ink/ink113.xml"/><Relationship Id="rId4" Type="http://schemas.openxmlformats.org/officeDocument/2006/relationships/image" Target="../media/image48.png"/><Relationship Id="rId9" Type="http://schemas.openxmlformats.org/officeDocument/2006/relationships/customXml" Target="../ink/ink108.xml"/><Relationship Id="rId1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19.xml"/><Relationship Id="rId18" Type="http://schemas.openxmlformats.org/officeDocument/2006/relationships/image" Target="../media/image66.png"/><Relationship Id="rId3" Type="http://schemas.openxmlformats.org/officeDocument/2006/relationships/customXml" Target="../ink/ink114.xml"/><Relationship Id="rId7" Type="http://schemas.openxmlformats.org/officeDocument/2006/relationships/customXml" Target="../ink/ink116.xml"/><Relationship Id="rId12" Type="http://schemas.openxmlformats.org/officeDocument/2006/relationships/image" Target="../media/image63.png"/><Relationship Id="rId17" Type="http://schemas.openxmlformats.org/officeDocument/2006/relationships/customXml" Target="../ink/ink121.xml"/><Relationship Id="rId2" Type="http://schemas.openxmlformats.org/officeDocument/2006/relationships/image" Target="../media/image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customXml" Target="../ink/ink117.xml"/><Relationship Id="rId14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27.xml"/><Relationship Id="rId3" Type="http://schemas.openxmlformats.org/officeDocument/2006/relationships/customXml" Target="../ink/ink122.xml"/><Relationship Id="rId7" Type="http://schemas.openxmlformats.org/officeDocument/2006/relationships/customXml" Target="../ink/ink124.xml"/><Relationship Id="rId12" Type="http://schemas.openxmlformats.org/officeDocument/2006/relationships/image" Target="../media/image64.png"/><Relationship Id="rId2" Type="http://schemas.openxmlformats.org/officeDocument/2006/relationships/image" Target="../media/image1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26.xml"/><Relationship Id="rId5" Type="http://schemas.openxmlformats.org/officeDocument/2006/relationships/customXml" Target="../ink/ink123.xml"/><Relationship Id="rId15" Type="http://schemas.openxmlformats.org/officeDocument/2006/relationships/customXml" Target="../ink/ink128.xml"/><Relationship Id="rId10" Type="http://schemas.openxmlformats.org/officeDocument/2006/relationships/image" Target="../media/image63.png"/><Relationship Id="rId4" Type="http://schemas.openxmlformats.org/officeDocument/2006/relationships/image" Target="../media/image67.png"/><Relationship Id="rId9" Type="http://schemas.openxmlformats.org/officeDocument/2006/relationships/customXml" Target="../ink/ink125.xml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34.xml"/><Relationship Id="rId18" Type="http://schemas.openxmlformats.org/officeDocument/2006/relationships/image" Target="../media/image73.png"/><Relationship Id="rId3" Type="http://schemas.openxmlformats.org/officeDocument/2006/relationships/customXml" Target="../ink/ink129.xml"/><Relationship Id="rId7" Type="http://schemas.openxmlformats.org/officeDocument/2006/relationships/customXml" Target="../ink/ink131.xml"/><Relationship Id="rId12" Type="http://schemas.openxmlformats.org/officeDocument/2006/relationships/image" Target="../media/image64.png"/><Relationship Id="rId17" Type="http://schemas.openxmlformats.org/officeDocument/2006/relationships/customXml" Target="../ink/ink136.xml"/><Relationship Id="rId2" Type="http://schemas.openxmlformats.org/officeDocument/2006/relationships/image" Target="../media/image1.png"/><Relationship Id="rId16" Type="http://schemas.openxmlformats.org/officeDocument/2006/relationships/image" Target="../media/image72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33.xml"/><Relationship Id="rId5" Type="http://schemas.openxmlformats.org/officeDocument/2006/relationships/customXml" Target="../ink/ink130.xml"/><Relationship Id="rId15" Type="http://schemas.openxmlformats.org/officeDocument/2006/relationships/customXml" Target="../ink/ink135.xml"/><Relationship Id="rId10" Type="http://schemas.openxmlformats.org/officeDocument/2006/relationships/image" Target="../media/image63.png"/><Relationship Id="rId19" Type="http://schemas.openxmlformats.org/officeDocument/2006/relationships/customXml" Target="../ink/ink137.xml"/><Relationship Id="rId4" Type="http://schemas.openxmlformats.org/officeDocument/2006/relationships/image" Target="../media/image70.png"/><Relationship Id="rId9" Type="http://schemas.openxmlformats.org/officeDocument/2006/relationships/customXml" Target="../ink/ink132.xml"/><Relationship Id="rId1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43.xml"/><Relationship Id="rId18" Type="http://schemas.openxmlformats.org/officeDocument/2006/relationships/image" Target="../media/image76.png"/><Relationship Id="rId3" Type="http://schemas.openxmlformats.org/officeDocument/2006/relationships/customXml" Target="../ink/ink138.xml"/><Relationship Id="rId7" Type="http://schemas.openxmlformats.org/officeDocument/2006/relationships/customXml" Target="../ink/ink140.xml"/><Relationship Id="rId12" Type="http://schemas.openxmlformats.org/officeDocument/2006/relationships/image" Target="../media/image62.png"/><Relationship Id="rId17" Type="http://schemas.openxmlformats.org/officeDocument/2006/relationships/customXml" Target="../ink/ink145.xml"/><Relationship Id="rId2" Type="http://schemas.openxmlformats.org/officeDocument/2006/relationships/image" Target="../media/image1.png"/><Relationship Id="rId16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142.xml"/><Relationship Id="rId5" Type="http://schemas.openxmlformats.org/officeDocument/2006/relationships/customXml" Target="../ink/ink139.xml"/><Relationship Id="rId15" Type="http://schemas.openxmlformats.org/officeDocument/2006/relationships/customXml" Target="../ink/ink144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1.xml"/><Relationship Id="rId1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customXml" Target="../ink/ink151.xml"/><Relationship Id="rId3" Type="http://schemas.openxmlformats.org/officeDocument/2006/relationships/customXml" Target="../ink/ink146.xml"/><Relationship Id="rId7" Type="http://schemas.openxmlformats.org/officeDocument/2006/relationships/customXml" Target="../ink/ink148.xml"/><Relationship Id="rId12" Type="http://schemas.openxmlformats.org/officeDocument/2006/relationships/image" Target="../media/image62.png"/><Relationship Id="rId2" Type="http://schemas.openxmlformats.org/officeDocument/2006/relationships/image" Target="../media/image1.png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customXml" Target="../ink/ink150.xml"/><Relationship Id="rId5" Type="http://schemas.openxmlformats.org/officeDocument/2006/relationships/customXml" Target="../ink/ink147.xml"/><Relationship Id="rId15" Type="http://schemas.openxmlformats.org/officeDocument/2006/relationships/customXml" Target="../ink/ink152.xml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customXml" Target="../ink/ink149.xml"/><Relationship Id="rId1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58.xml"/><Relationship Id="rId18" Type="http://schemas.openxmlformats.org/officeDocument/2006/relationships/image" Target="../media/image86.png"/><Relationship Id="rId26" Type="http://schemas.openxmlformats.org/officeDocument/2006/relationships/image" Target="../media/image110.png"/><Relationship Id="rId3" Type="http://schemas.openxmlformats.org/officeDocument/2006/relationships/customXml" Target="../ink/ink153.xml"/><Relationship Id="rId21" Type="http://schemas.openxmlformats.org/officeDocument/2006/relationships/customXml" Target="../ink/ink162.xml"/><Relationship Id="rId7" Type="http://schemas.openxmlformats.org/officeDocument/2006/relationships/customXml" Target="../ink/ink155.xml"/><Relationship Id="rId12" Type="http://schemas.openxmlformats.org/officeDocument/2006/relationships/image" Target="../media/image83.png"/><Relationship Id="rId17" Type="http://schemas.openxmlformats.org/officeDocument/2006/relationships/customXml" Target="../ink/ink160.xml"/><Relationship Id="rId25" Type="http://schemas.openxmlformats.org/officeDocument/2006/relationships/customXml" Target="../ink/ink164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57.xml"/><Relationship Id="rId24" Type="http://schemas.openxmlformats.org/officeDocument/2006/relationships/image" Target="../media/image89.png"/><Relationship Id="rId5" Type="http://schemas.openxmlformats.org/officeDocument/2006/relationships/customXml" Target="../ink/ink154.xml"/><Relationship Id="rId15" Type="http://schemas.openxmlformats.org/officeDocument/2006/relationships/customXml" Target="../ink/ink159.xml"/><Relationship Id="rId23" Type="http://schemas.openxmlformats.org/officeDocument/2006/relationships/customXml" Target="../ink/ink163.xml"/><Relationship Id="rId28" Type="http://schemas.openxmlformats.org/officeDocument/2006/relationships/image" Target="../media/image111.png"/><Relationship Id="rId10" Type="http://schemas.openxmlformats.org/officeDocument/2006/relationships/image" Target="../media/image82.png"/><Relationship Id="rId19" Type="http://schemas.openxmlformats.org/officeDocument/2006/relationships/customXml" Target="../ink/ink161.xml"/><Relationship Id="rId4" Type="http://schemas.openxmlformats.org/officeDocument/2006/relationships/image" Target="../media/image79.png"/><Relationship Id="rId9" Type="http://schemas.openxmlformats.org/officeDocument/2006/relationships/customXml" Target="../ink/ink156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6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72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67.xml"/><Relationship Id="rId21" Type="http://schemas.openxmlformats.org/officeDocument/2006/relationships/customXml" Target="../ink/ink176.xml"/><Relationship Id="rId7" Type="http://schemas.openxmlformats.org/officeDocument/2006/relationships/customXml" Target="../ink/ink169.xml"/><Relationship Id="rId12" Type="http://schemas.openxmlformats.org/officeDocument/2006/relationships/image" Target="../media/image83.png"/><Relationship Id="rId17" Type="http://schemas.openxmlformats.org/officeDocument/2006/relationships/customXml" Target="../ink/ink174.xml"/><Relationship Id="rId25" Type="http://schemas.openxmlformats.org/officeDocument/2006/relationships/customXml" Target="../ink/ink178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71.xml"/><Relationship Id="rId24" Type="http://schemas.openxmlformats.org/officeDocument/2006/relationships/image" Target="../media/image89.png"/><Relationship Id="rId5" Type="http://schemas.openxmlformats.org/officeDocument/2006/relationships/customXml" Target="../ink/ink168.xml"/><Relationship Id="rId15" Type="http://schemas.openxmlformats.org/officeDocument/2006/relationships/customXml" Target="../ink/ink173.xml"/><Relationship Id="rId23" Type="http://schemas.openxmlformats.org/officeDocument/2006/relationships/customXml" Target="../ink/ink177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75.xml"/><Relationship Id="rId4" Type="http://schemas.openxmlformats.org/officeDocument/2006/relationships/image" Target="../media/image79.png"/><Relationship Id="rId9" Type="http://schemas.openxmlformats.org/officeDocument/2006/relationships/customXml" Target="../ink/ink170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79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186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81.xml"/><Relationship Id="rId21" Type="http://schemas.openxmlformats.org/officeDocument/2006/relationships/customXml" Target="../ink/ink190.xml"/><Relationship Id="rId7" Type="http://schemas.openxmlformats.org/officeDocument/2006/relationships/customXml" Target="../ink/ink183.xml"/><Relationship Id="rId12" Type="http://schemas.openxmlformats.org/officeDocument/2006/relationships/image" Target="../media/image83.png"/><Relationship Id="rId17" Type="http://schemas.openxmlformats.org/officeDocument/2006/relationships/customXml" Target="../ink/ink188.xml"/><Relationship Id="rId25" Type="http://schemas.openxmlformats.org/officeDocument/2006/relationships/customXml" Target="../ink/ink192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1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85.xml"/><Relationship Id="rId24" Type="http://schemas.openxmlformats.org/officeDocument/2006/relationships/image" Target="../media/image89.png"/><Relationship Id="rId5" Type="http://schemas.openxmlformats.org/officeDocument/2006/relationships/customXml" Target="../ink/ink182.xml"/><Relationship Id="rId15" Type="http://schemas.openxmlformats.org/officeDocument/2006/relationships/customXml" Target="../ink/ink187.xml"/><Relationship Id="rId23" Type="http://schemas.openxmlformats.org/officeDocument/2006/relationships/customXml" Target="../ink/ink191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189.xml"/><Relationship Id="rId4" Type="http://schemas.openxmlformats.org/officeDocument/2006/relationships/image" Target="../media/image79.png"/><Relationship Id="rId9" Type="http://schemas.openxmlformats.org/officeDocument/2006/relationships/customXml" Target="../ink/ink184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19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00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195.xml"/><Relationship Id="rId21" Type="http://schemas.openxmlformats.org/officeDocument/2006/relationships/customXml" Target="../ink/ink204.xml"/><Relationship Id="rId7" Type="http://schemas.openxmlformats.org/officeDocument/2006/relationships/customXml" Target="../ink/ink197.xml"/><Relationship Id="rId12" Type="http://schemas.openxmlformats.org/officeDocument/2006/relationships/image" Target="../media/image83.png"/><Relationship Id="rId17" Type="http://schemas.openxmlformats.org/officeDocument/2006/relationships/customXml" Target="../ink/ink202.xml"/><Relationship Id="rId25" Type="http://schemas.openxmlformats.org/officeDocument/2006/relationships/customXml" Target="../ink/ink206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199.xml"/><Relationship Id="rId24" Type="http://schemas.openxmlformats.org/officeDocument/2006/relationships/image" Target="../media/image89.png"/><Relationship Id="rId5" Type="http://schemas.openxmlformats.org/officeDocument/2006/relationships/customXml" Target="../ink/ink196.xml"/><Relationship Id="rId15" Type="http://schemas.openxmlformats.org/officeDocument/2006/relationships/customXml" Target="../ink/ink201.xml"/><Relationship Id="rId23" Type="http://schemas.openxmlformats.org/officeDocument/2006/relationships/customXml" Target="../ink/ink205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03.xml"/><Relationship Id="rId4" Type="http://schemas.openxmlformats.org/officeDocument/2006/relationships/image" Target="../media/image79.png"/><Relationship Id="rId9" Type="http://schemas.openxmlformats.org/officeDocument/2006/relationships/customXml" Target="../ink/ink198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0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customXml" Target="../ink/ink21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" Type="http://schemas.openxmlformats.org/officeDocument/2006/relationships/customXml" Target="../ink/ink209.xml"/><Relationship Id="rId21" Type="http://schemas.openxmlformats.org/officeDocument/2006/relationships/customXml" Target="../ink/ink218.xml"/><Relationship Id="rId7" Type="http://schemas.openxmlformats.org/officeDocument/2006/relationships/customXml" Target="../ink/ink211.xml"/><Relationship Id="rId12" Type="http://schemas.openxmlformats.org/officeDocument/2006/relationships/image" Target="../media/image83.png"/><Relationship Id="rId17" Type="http://schemas.openxmlformats.org/officeDocument/2006/relationships/customXml" Target="../ink/ink216.xml"/><Relationship Id="rId25" Type="http://schemas.openxmlformats.org/officeDocument/2006/relationships/customXml" Target="../ink/ink220.xml"/><Relationship Id="rId2" Type="http://schemas.openxmlformats.org/officeDocument/2006/relationships/image" Target="../media/image1.png"/><Relationship Id="rId16" Type="http://schemas.openxmlformats.org/officeDocument/2006/relationships/image" Target="../media/image85.png"/><Relationship Id="rId20" Type="http://schemas.openxmlformats.org/officeDocument/2006/relationships/image" Target="../media/image87.png"/><Relationship Id="rId29" Type="http://schemas.openxmlformats.org/officeDocument/2006/relationships/customXml" Target="../ink/ink2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13.xml"/><Relationship Id="rId24" Type="http://schemas.openxmlformats.org/officeDocument/2006/relationships/image" Target="../media/image89.png"/><Relationship Id="rId5" Type="http://schemas.openxmlformats.org/officeDocument/2006/relationships/customXml" Target="../ink/ink210.xml"/><Relationship Id="rId15" Type="http://schemas.openxmlformats.org/officeDocument/2006/relationships/customXml" Target="../ink/ink215.xml"/><Relationship Id="rId23" Type="http://schemas.openxmlformats.org/officeDocument/2006/relationships/customXml" Target="../ink/ink219.xml"/><Relationship Id="rId28" Type="http://schemas.openxmlformats.org/officeDocument/2006/relationships/image" Target="../media/image91.png"/><Relationship Id="rId10" Type="http://schemas.openxmlformats.org/officeDocument/2006/relationships/image" Target="../media/image82.png"/><Relationship Id="rId19" Type="http://schemas.openxmlformats.org/officeDocument/2006/relationships/customXml" Target="../ink/ink217.xml"/><Relationship Id="rId4" Type="http://schemas.openxmlformats.org/officeDocument/2006/relationships/image" Target="../media/image79.png"/><Relationship Id="rId9" Type="http://schemas.openxmlformats.org/officeDocument/2006/relationships/customXml" Target="../ink/ink21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22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customXml" Target="../ink/ink228.xml"/><Relationship Id="rId18" Type="http://schemas.openxmlformats.org/officeDocument/2006/relationships/image" Target="../media/image112.png"/><Relationship Id="rId26" Type="http://schemas.openxmlformats.org/officeDocument/2006/relationships/image" Target="../media/image116.png"/><Relationship Id="rId3" Type="http://schemas.openxmlformats.org/officeDocument/2006/relationships/customXml" Target="../ink/ink223.xml"/><Relationship Id="rId21" Type="http://schemas.openxmlformats.org/officeDocument/2006/relationships/customXml" Target="../ink/ink232.xml"/><Relationship Id="rId7" Type="http://schemas.openxmlformats.org/officeDocument/2006/relationships/customXml" Target="../ink/ink225.xml"/><Relationship Id="rId12" Type="http://schemas.openxmlformats.org/officeDocument/2006/relationships/image" Target="../media/image96.png"/><Relationship Id="rId17" Type="http://schemas.openxmlformats.org/officeDocument/2006/relationships/customXml" Target="../ink/ink230.xml"/><Relationship Id="rId25" Type="http://schemas.openxmlformats.org/officeDocument/2006/relationships/customXml" Target="../ink/ink234.xml"/><Relationship Id="rId2" Type="http://schemas.openxmlformats.org/officeDocument/2006/relationships/image" Target="../media/image1.png"/><Relationship Id="rId16" Type="http://schemas.openxmlformats.org/officeDocument/2006/relationships/image" Target="../media/image98.png"/><Relationship Id="rId20" Type="http://schemas.openxmlformats.org/officeDocument/2006/relationships/image" Target="../media/image113.png"/><Relationship Id="rId29" Type="http://schemas.openxmlformats.org/officeDocument/2006/relationships/customXml" Target="../ink/ink2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customXml" Target="../ink/ink227.xml"/><Relationship Id="rId24" Type="http://schemas.openxmlformats.org/officeDocument/2006/relationships/image" Target="../media/image115.png"/><Relationship Id="rId5" Type="http://schemas.openxmlformats.org/officeDocument/2006/relationships/customXml" Target="../ink/ink224.xml"/><Relationship Id="rId15" Type="http://schemas.openxmlformats.org/officeDocument/2006/relationships/customXml" Target="../ink/ink229.xml"/><Relationship Id="rId23" Type="http://schemas.openxmlformats.org/officeDocument/2006/relationships/customXml" Target="../ink/ink233.xml"/><Relationship Id="rId28" Type="http://schemas.openxmlformats.org/officeDocument/2006/relationships/image" Target="../media/image117.png"/><Relationship Id="rId10" Type="http://schemas.openxmlformats.org/officeDocument/2006/relationships/image" Target="../media/image95.png"/><Relationship Id="rId19" Type="http://schemas.openxmlformats.org/officeDocument/2006/relationships/customXml" Target="../ink/ink231.xml"/><Relationship Id="rId4" Type="http://schemas.openxmlformats.org/officeDocument/2006/relationships/image" Target="../media/image92.png"/><Relationship Id="rId9" Type="http://schemas.openxmlformats.org/officeDocument/2006/relationships/customXml" Target="../ink/ink226.xml"/><Relationship Id="rId14" Type="http://schemas.openxmlformats.org/officeDocument/2006/relationships/image" Target="../media/image97.png"/><Relationship Id="rId22" Type="http://schemas.openxmlformats.org/officeDocument/2006/relationships/image" Target="../media/image114.png"/><Relationship Id="rId27" Type="http://schemas.openxmlformats.org/officeDocument/2006/relationships/customXml" Target="../ink/ink23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42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37.xml"/><Relationship Id="rId21" Type="http://schemas.openxmlformats.org/officeDocument/2006/relationships/customXml" Target="../ink/ink246.xml"/><Relationship Id="rId7" Type="http://schemas.openxmlformats.org/officeDocument/2006/relationships/customXml" Target="../ink/ink239.xml"/><Relationship Id="rId12" Type="http://schemas.openxmlformats.org/officeDocument/2006/relationships/image" Target="../media/image122.png"/><Relationship Id="rId17" Type="http://schemas.openxmlformats.org/officeDocument/2006/relationships/customXml" Target="../ink/ink244.xml"/><Relationship Id="rId25" Type="http://schemas.openxmlformats.org/officeDocument/2006/relationships/customXml" Target="../ink/ink248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41.xml"/><Relationship Id="rId24" Type="http://schemas.openxmlformats.org/officeDocument/2006/relationships/image" Target="../media/image127.png"/><Relationship Id="rId5" Type="http://schemas.openxmlformats.org/officeDocument/2006/relationships/customXml" Target="../ink/ink238.xml"/><Relationship Id="rId15" Type="http://schemas.openxmlformats.org/officeDocument/2006/relationships/customXml" Target="../ink/ink243.xml"/><Relationship Id="rId23" Type="http://schemas.openxmlformats.org/officeDocument/2006/relationships/customXml" Target="../ink/ink247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45.xml"/><Relationship Id="rId4" Type="http://schemas.openxmlformats.org/officeDocument/2006/relationships/image" Target="../media/image118.png"/><Relationship Id="rId9" Type="http://schemas.openxmlformats.org/officeDocument/2006/relationships/customXml" Target="../ink/ink240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4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56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51.xml"/><Relationship Id="rId21" Type="http://schemas.openxmlformats.org/officeDocument/2006/relationships/customXml" Target="../ink/ink260.xml"/><Relationship Id="rId7" Type="http://schemas.openxmlformats.org/officeDocument/2006/relationships/customXml" Target="../ink/ink253.xml"/><Relationship Id="rId12" Type="http://schemas.openxmlformats.org/officeDocument/2006/relationships/image" Target="../media/image122.png"/><Relationship Id="rId17" Type="http://schemas.openxmlformats.org/officeDocument/2006/relationships/customXml" Target="../ink/ink258.xml"/><Relationship Id="rId25" Type="http://schemas.openxmlformats.org/officeDocument/2006/relationships/customXml" Target="../ink/ink262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55.xml"/><Relationship Id="rId24" Type="http://schemas.openxmlformats.org/officeDocument/2006/relationships/image" Target="../media/image127.png"/><Relationship Id="rId5" Type="http://schemas.openxmlformats.org/officeDocument/2006/relationships/customXml" Target="../ink/ink252.xml"/><Relationship Id="rId15" Type="http://schemas.openxmlformats.org/officeDocument/2006/relationships/customXml" Target="../ink/ink257.xml"/><Relationship Id="rId23" Type="http://schemas.openxmlformats.org/officeDocument/2006/relationships/customXml" Target="../ink/ink261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59.xml"/><Relationship Id="rId4" Type="http://schemas.openxmlformats.org/officeDocument/2006/relationships/image" Target="../media/image118.png"/><Relationship Id="rId9" Type="http://schemas.openxmlformats.org/officeDocument/2006/relationships/customXml" Target="../ink/ink254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6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customXml" Target="../ink/ink270.xml"/><Relationship Id="rId18" Type="http://schemas.openxmlformats.org/officeDocument/2006/relationships/image" Target="../media/image124.png"/><Relationship Id="rId26" Type="http://schemas.openxmlformats.org/officeDocument/2006/relationships/image" Target="../media/image128.png"/><Relationship Id="rId3" Type="http://schemas.openxmlformats.org/officeDocument/2006/relationships/customXml" Target="../ink/ink265.xml"/><Relationship Id="rId21" Type="http://schemas.openxmlformats.org/officeDocument/2006/relationships/customXml" Target="../ink/ink274.xml"/><Relationship Id="rId7" Type="http://schemas.openxmlformats.org/officeDocument/2006/relationships/customXml" Target="../ink/ink267.xml"/><Relationship Id="rId12" Type="http://schemas.openxmlformats.org/officeDocument/2006/relationships/image" Target="../media/image122.png"/><Relationship Id="rId17" Type="http://schemas.openxmlformats.org/officeDocument/2006/relationships/customXml" Target="../ink/ink272.xml"/><Relationship Id="rId25" Type="http://schemas.openxmlformats.org/officeDocument/2006/relationships/customXml" Target="../ink/ink276.xml"/><Relationship Id="rId2" Type="http://schemas.openxmlformats.org/officeDocument/2006/relationships/image" Target="../media/image1.png"/><Relationship Id="rId16" Type="http://schemas.openxmlformats.org/officeDocument/2006/relationships/image" Target="../media/image123.png"/><Relationship Id="rId20" Type="http://schemas.openxmlformats.org/officeDocument/2006/relationships/image" Target="../media/image125.png"/><Relationship Id="rId29" Type="http://schemas.openxmlformats.org/officeDocument/2006/relationships/customXml" Target="../ink/ink2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customXml" Target="../ink/ink269.xml"/><Relationship Id="rId24" Type="http://schemas.openxmlformats.org/officeDocument/2006/relationships/image" Target="../media/image127.png"/><Relationship Id="rId5" Type="http://schemas.openxmlformats.org/officeDocument/2006/relationships/customXml" Target="../ink/ink266.xml"/><Relationship Id="rId15" Type="http://schemas.openxmlformats.org/officeDocument/2006/relationships/customXml" Target="../ink/ink271.xml"/><Relationship Id="rId23" Type="http://schemas.openxmlformats.org/officeDocument/2006/relationships/customXml" Target="../ink/ink275.xml"/><Relationship Id="rId28" Type="http://schemas.openxmlformats.org/officeDocument/2006/relationships/image" Target="../media/image129.png"/><Relationship Id="rId10" Type="http://schemas.openxmlformats.org/officeDocument/2006/relationships/image" Target="../media/image121.png"/><Relationship Id="rId19" Type="http://schemas.openxmlformats.org/officeDocument/2006/relationships/customXml" Target="../ink/ink273.xml"/><Relationship Id="rId4" Type="http://schemas.openxmlformats.org/officeDocument/2006/relationships/image" Target="../media/image118.png"/><Relationship Id="rId9" Type="http://schemas.openxmlformats.org/officeDocument/2006/relationships/customXml" Target="../ink/ink268.xml"/><Relationship Id="rId14" Type="http://schemas.openxmlformats.org/officeDocument/2006/relationships/image" Target="../media/image97.png"/><Relationship Id="rId22" Type="http://schemas.openxmlformats.org/officeDocument/2006/relationships/image" Target="../media/image126.png"/><Relationship Id="rId27" Type="http://schemas.openxmlformats.org/officeDocument/2006/relationships/customXml" Target="../ink/ink27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8.xml"/><Relationship Id="rId18" Type="http://schemas.openxmlformats.org/officeDocument/2006/relationships/image" Target="../media/image20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6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14.png"/><Relationship Id="rId19" Type="http://schemas.openxmlformats.org/officeDocument/2006/relationships/customXml" Target="../ink/ink11.xml"/><Relationship Id="rId4" Type="http://schemas.openxmlformats.org/officeDocument/2006/relationships/image" Target="../media/image11.png"/><Relationship Id="rId9" Type="http://schemas.openxmlformats.org/officeDocument/2006/relationships/customXml" Target="../ink/ink6.xml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18.xml"/><Relationship Id="rId18" Type="http://schemas.openxmlformats.org/officeDocument/2006/relationships/image" Target="../media/image106.png"/><Relationship Id="rId26" Type="http://schemas.openxmlformats.org/officeDocument/2006/relationships/image" Target="../media/image110.png"/><Relationship Id="rId3" Type="http://schemas.openxmlformats.org/officeDocument/2006/relationships/customXml" Target="../ink/ink13.xml"/><Relationship Id="rId21" Type="http://schemas.openxmlformats.org/officeDocument/2006/relationships/customXml" Target="../ink/ink22.xml"/><Relationship Id="rId7" Type="http://schemas.openxmlformats.org/officeDocument/2006/relationships/customXml" Target="../ink/ink15.xml"/><Relationship Id="rId12" Type="http://schemas.openxmlformats.org/officeDocument/2006/relationships/image" Target="../media/image103.png"/><Relationship Id="rId17" Type="http://schemas.openxmlformats.org/officeDocument/2006/relationships/customXml" Target="../ink/ink20.xml"/><Relationship Id="rId25" Type="http://schemas.openxmlformats.org/officeDocument/2006/relationships/customXml" Target="../ink/ink24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29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7.xml"/><Relationship Id="rId24" Type="http://schemas.openxmlformats.org/officeDocument/2006/relationships/image" Target="../media/image109.png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23" Type="http://schemas.openxmlformats.org/officeDocument/2006/relationships/customXml" Target="../ink/ink23.xml"/><Relationship Id="rId28" Type="http://schemas.openxmlformats.org/officeDocument/2006/relationships/image" Target="../media/image111.png"/><Relationship Id="rId10" Type="http://schemas.openxmlformats.org/officeDocument/2006/relationships/image" Target="../media/image102.png"/><Relationship Id="rId19" Type="http://schemas.openxmlformats.org/officeDocument/2006/relationships/customXml" Target="../ink/ink21.xml"/><Relationship Id="rId4" Type="http://schemas.openxmlformats.org/officeDocument/2006/relationships/image" Target="../media/image99.png"/><Relationship Id="rId9" Type="http://schemas.openxmlformats.org/officeDocument/2006/relationships/customXml" Target="../ink/ink16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Relationship Id="rId27" Type="http://schemas.openxmlformats.org/officeDocument/2006/relationships/customXml" Target="../ink/ink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32.xml"/><Relationship Id="rId18" Type="http://schemas.openxmlformats.org/officeDocument/2006/relationships/image" Target="../media/image21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9.png"/><Relationship Id="rId17" Type="http://schemas.openxmlformats.org/officeDocument/2006/relationships/customXml" Target="../ink/ink34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30.xml"/><Relationship Id="rId1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40.xml"/><Relationship Id="rId18" Type="http://schemas.openxmlformats.org/officeDocument/2006/relationships/image" Target="../media/image25.png"/><Relationship Id="rId3" Type="http://schemas.openxmlformats.org/officeDocument/2006/relationships/customXml" Target="../ink/ink35.xml"/><Relationship Id="rId21" Type="http://schemas.openxmlformats.org/officeDocument/2006/relationships/customXml" Target="../ink/ink44.xml"/><Relationship Id="rId7" Type="http://schemas.openxmlformats.org/officeDocument/2006/relationships/customXml" Target="../ink/ink37.xml"/><Relationship Id="rId12" Type="http://schemas.openxmlformats.org/officeDocument/2006/relationships/image" Target="../media/image22.png"/><Relationship Id="rId17" Type="http://schemas.openxmlformats.org/officeDocument/2006/relationships/customXml" Target="../ink/ink42.xml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9.xml"/><Relationship Id="rId5" Type="http://schemas.openxmlformats.org/officeDocument/2006/relationships/customXml" Target="../ink/ink36.xml"/><Relationship Id="rId15" Type="http://schemas.openxmlformats.org/officeDocument/2006/relationships/customXml" Target="../ink/ink41.xml"/><Relationship Id="rId10" Type="http://schemas.openxmlformats.org/officeDocument/2006/relationships/image" Target="../media/image8.png"/><Relationship Id="rId19" Type="http://schemas.openxmlformats.org/officeDocument/2006/relationships/customXml" Target="../ink/ink43.xml"/><Relationship Id="rId4" Type="http://schemas.openxmlformats.org/officeDocument/2006/relationships/image" Target="../media/image5.png"/><Relationship Id="rId9" Type="http://schemas.openxmlformats.org/officeDocument/2006/relationships/customXml" Target="../ink/ink38.xml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50.xml"/><Relationship Id="rId18" Type="http://schemas.openxmlformats.org/officeDocument/2006/relationships/image" Target="../media/image27.png"/><Relationship Id="rId3" Type="http://schemas.openxmlformats.org/officeDocument/2006/relationships/customXml" Target="../ink/ink45.xml"/><Relationship Id="rId21" Type="http://schemas.openxmlformats.org/officeDocument/2006/relationships/customXml" Target="../ink/ink54.xml"/><Relationship Id="rId7" Type="http://schemas.openxmlformats.org/officeDocument/2006/relationships/customXml" Target="../ink/ink47.xml"/><Relationship Id="rId12" Type="http://schemas.openxmlformats.org/officeDocument/2006/relationships/image" Target="../media/image22.png"/><Relationship Id="rId17" Type="http://schemas.openxmlformats.org/officeDocument/2006/relationships/customXml" Target="../ink/ink52.xml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49.xml"/><Relationship Id="rId5" Type="http://schemas.openxmlformats.org/officeDocument/2006/relationships/customXml" Target="../ink/ink46.xml"/><Relationship Id="rId15" Type="http://schemas.openxmlformats.org/officeDocument/2006/relationships/customXml" Target="../ink/ink51.xml"/><Relationship Id="rId10" Type="http://schemas.openxmlformats.org/officeDocument/2006/relationships/image" Target="../media/image8.png"/><Relationship Id="rId19" Type="http://schemas.openxmlformats.org/officeDocument/2006/relationships/customXml" Target="../ink/ink53.xml"/><Relationship Id="rId4" Type="http://schemas.openxmlformats.org/officeDocument/2006/relationships/image" Target="../media/image5.png"/><Relationship Id="rId9" Type="http://schemas.openxmlformats.org/officeDocument/2006/relationships/customXml" Target="../ink/ink48.xml"/><Relationship Id="rId14" Type="http://schemas.openxmlformats.org/officeDocument/2006/relationships/image" Target="../media/image25.png"/><Relationship Id="rId22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438400" y="290941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Circular 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63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6" y="771390"/>
                <a:ext cx="7818118" cy="19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14:cNvPr>
              <p14:cNvContentPartPr/>
              <p14:nvPr/>
            </p14:nvContentPartPr>
            <p14:xfrm>
              <a:off x="9429075" y="213030"/>
              <a:ext cx="2006640" cy="1033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9363BDC-EA21-7142-CAB6-4647AB71E43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366435" y="150390"/>
                <a:ext cx="2132280" cy="115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55084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4929517" y="242560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14:cNvPr>
              <p14:cNvContentPartPr/>
              <p14:nvPr/>
            </p14:nvContentPartPr>
            <p14:xfrm>
              <a:off x="5349106" y="2829203"/>
              <a:ext cx="204698" cy="330928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FB82F0-B861-8806-C444-5F0E6BA699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31118" y="2811218"/>
                <a:ext cx="240313" cy="3665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E7E9D1-CF45-B92B-8A23-2CC5D83D0FB8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44BCAFF2-F658-7CBE-E4BF-154A542D54AA}"/>
              </a:ext>
            </a:extLst>
          </p:cNvPr>
          <p:cNvSpPr txBox="1"/>
          <p:nvPr/>
        </p:nvSpPr>
        <p:spPr>
          <a:xfrm rot="4301016">
            <a:off x="11063364" y="36847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14:cNvPr>
              <p14:cNvContentPartPr/>
              <p14:nvPr/>
            </p14:nvContentPartPr>
            <p14:xfrm>
              <a:off x="485235" y="4542750"/>
              <a:ext cx="4832640" cy="964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2C1E237-E508-1DD4-758A-FDF7E887FDF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7235" y="4525110"/>
                <a:ext cx="4868280" cy="9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14:cNvPr>
              <p14:cNvContentPartPr/>
              <p14:nvPr/>
            </p14:nvContentPartPr>
            <p14:xfrm>
              <a:off x="2137275" y="1960470"/>
              <a:ext cx="4453920" cy="13633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E971641-14C2-288F-7A9A-B6E537695C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19635" y="1942470"/>
                <a:ext cx="4489560" cy="139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482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3150"/>
                <a:ext cx="645480" cy="854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750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A60917-41A3-0427-2A76-F3B4DC61E5B7}"/>
              </a:ext>
            </a:extLst>
          </p:cNvPr>
          <p:cNvSpPr txBox="1"/>
          <p:nvPr/>
        </p:nvSpPr>
        <p:spPr>
          <a:xfrm>
            <a:off x="228600" y="990600"/>
            <a:ext cx="8682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3: The user is inserting a node at the very end (N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000" dirty="0"/>
              <a:t>+ 1)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8DBBBC-FC61-4144-2798-AC1845749D8C}"/>
              </a:ext>
            </a:extLst>
          </p:cNvPr>
          <p:cNvSpPr/>
          <p:nvPr/>
        </p:nvSpPr>
        <p:spPr>
          <a:xfrm>
            <a:off x="228600" y="32288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913DB-E3BE-5030-39DC-8456FA14F718}"/>
              </a:ext>
            </a:extLst>
          </p:cNvPr>
          <p:cNvCxnSpPr>
            <a:cxnSpLocks/>
          </p:cNvCxnSpPr>
          <p:nvPr/>
        </p:nvCxnSpPr>
        <p:spPr>
          <a:xfrm>
            <a:off x="25146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6D998B5-F0E7-1A6D-0916-A64B447A7742}"/>
              </a:ext>
            </a:extLst>
          </p:cNvPr>
          <p:cNvCxnSpPr>
            <a:cxnSpLocks/>
          </p:cNvCxnSpPr>
          <p:nvPr/>
        </p:nvCxnSpPr>
        <p:spPr>
          <a:xfrm>
            <a:off x="762001" y="32288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03C36CA-2986-2BAF-9B08-347614D60103}"/>
              </a:ext>
            </a:extLst>
          </p:cNvPr>
          <p:cNvSpPr txBox="1"/>
          <p:nvPr/>
        </p:nvSpPr>
        <p:spPr>
          <a:xfrm>
            <a:off x="206293" y="42674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5CBE074-8F38-233D-A323-1FC6DF70CBD4}"/>
              </a:ext>
            </a:extLst>
          </p:cNvPr>
          <p:cNvSpPr txBox="1"/>
          <p:nvPr/>
        </p:nvSpPr>
        <p:spPr>
          <a:xfrm>
            <a:off x="2469124" y="426652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278EC67-CD3E-5120-D84B-47E7FC18EA4C}"/>
              </a:ext>
            </a:extLst>
          </p:cNvPr>
          <p:cNvSpPr/>
          <p:nvPr/>
        </p:nvSpPr>
        <p:spPr>
          <a:xfrm>
            <a:off x="4027432" y="3216003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7656A2-25EF-5D5D-DA09-379A62B8722C}"/>
              </a:ext>
            </a:extLst>
          </p:cNvPr>
          <p:cNvCxnSpPr>
            <a:cxnSpLocks/>
          </p:cNvCxnSpPr>
          <p:nvPr/>
        </p:nvCxnSpPr>
        <p:spPr>
          <a:xfrm>
            <a:off x="63134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10A0C69-AEF0-9370-9ADC-DCD1B99B96C5}"/>
              </a:ext>
            </a:extLst>
          </p:cNvPr>
          <p:cNvCxnSpPr>
            <a:cxnSpLocks/>
          </p:cNvCxnSpPr>
          <p:nvPr/>
        </p:nvCxnSpPr>
        <p:spPr>
          <a:xfrm>
            <a:off x="4560833" y="3216003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6D9BB45-E604-266B-BB3A-03266A3E4EBC}"/>
              </a:ext>
            </a:extLst>
          </p:cNvPr>
          <p:cNvSpPr txBox="1"/>
          <p:nvPr/>
        </p:nvSpPr>
        <p:spPr>
          <a:xfrm flipH="1">
            <a:off x="4316992" y="3428168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3B5884-5989-0E95-FFB1-A3466D349B57}"/>
              </a:ext>
            </a:extLst>
          </p:cNvPr>
          <p:cNvSpPr txBox="1"/>
          <p:nvPr/>
        </p:nvSpPr>
        <p:spPr>
          <a:xfrm>
            <a:off x="4033728" y="4242474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2D172A3-A997-68D5-9BEB-3158262446A9}"/>
              </a:ext>
            </a:extLst>
          </p:cNvPr>
          <p:cNvSpPr txBox="1"/>
          <p:nvPr/>
        </p:nvSpPr>
        <p:spPr>
          <a:xfrm>
            <a:off x="6291747" y="426567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56261D-DE21-5A98-A680-12AC1FEC6105}"/>
              </a:ext>
            </a:extLst>
          </p:cNvPr>
          <p:cNvSpPr txBox="1"/>
          <p:nvPr/>
        </p:nvSpPr>
        <p:spPr>
          <a:xfrm>
            <a:off x="9231996" y="174848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14:cNvPr>
              <p14:cNvContentPartPr/>
              <p14:nvPr/>
            </p14:nvContentPartPr>
            <p14:xfrm>
              <a:off x="3146768" y="3326264"/>
              <a:ext cx="1097640" cy="3387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0B5BF4B-E126-7B5B-0643-EEF04457CD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28774" y="3308264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14:cNvPr>
              <p14:cNvContentPartPr/>
              <p14:nvPr/>
            </p14:nvContentPartPr>
            <p14:xfrm>
              <a:off x="2792168" y="4012424"/>
              <a:ext cx="1149120" cy="2926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4DB9D04-C0F4-AE0E-BA58-69E72B5C87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74168" y="3994424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Rectangle 64">
            <a:extLst>
              <a:ext uri="{FF2B5EF4-FFF2-40B4-BE49-F238E27FC236}">
                <a16:creationId xmlns:a16="http://schemas.microsoft.com/office/drawing/2014/main" id="{CCD5822A-701D-AAAE-DD38-BF7FC01B9029}"/>
              </a:ext>
            </a:extLst>
          </p:cNvPr>
          <p:cNvSpPr/>
          <p:nvPr/>
        </p:nvSpPr>
        <p:spPr>
          <a:xfrm>
            <a:off x="8898657" y="320252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4FA25ED-8476-CA25-CE7F-F89F9B7CC5F1}"/>
              </a:ext>
            </a:extLst>
          </p:cNvPr>
          <p:cNvCxnSpPr>
            <a:cxnSpLocks/>
          </p:cNvCxnSpPr>
          <p:nvPr/>
        </p:nvCxnSpPr>
        <p:spPr>
          <a:xfrm>
            <a:off x="111846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380FBBF-8638-85BD-3D5B-8751F867B7E3}"/>
              </a:ext>
            </a:extLst>
          </p:cNvPr>
          <p:cNvCxnSpPr>
            <a:cxnSpLocks/>
          </p:cNvCxnSpPr>
          <p:nvPr/>
        </p:nvCxnSpPr>
        <p:spPr>
          <a:xfrm>
            <a:off x="9432058" y="320252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EB7B4C-0DF4-C21A-59C0-6AEA875587D4}"/>
              </a:ext>
            </a:extLst>
          </p:cNvPr>
          <p:cNvSpPr txBox="1"/>
          <p:nvPr/>
        </p:nvSpPr>
        <p:spPr>
          <a:xfrm>
            <a:off x="8886625" y="449608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5FC7219-04A9-2787-0C79-013124A9C1C1}"/>
              </a:ext>
            </a:extLst>
          </p:cNvPr>
          <p:cNvSpPr txBox="1"/>
          <p:nvPr/>
        </p:nvSpPr>
        <p:spPr>
          <a:xfrm>
            <a:off x="11184658" y="453383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12C614-4F3D-B914-D296-85CE46E77793}"/>
              </a:ext>
            </a:extLst>
          </p:cNvPr>
          <p:cNvSpPr txBox="1"/>
          <p:nvPr/>
        </p:nvSpPr>
        <p:spPr>
          <a:xfrm>
            <a:off x="10412277" y="1647445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1828776-110F-A539-A907-C58662A51CFC}"/>
              </a:ext>
            </a:extLst>
          </p:cNvPr>
          <p:cNvSpPr txBox="1"/>
          <p:nvPr/>
        </p:nvSpPr>
        <p:spPr>
          <a:xfrm rot="4301016">
            <a:off x="8778898" y="358677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BBA2352-4252-6E0E-83A7-E54CC34010F4}"/>
              </a:ext>
            </a:extLst>
          </p:cNvPr>
          <p:cNvSpPr txBox="1"/>
          <p:nvPr/>
        </p:nvSpPr>
        <p:spPr>
          <a:xfrm flipH="1">
            <a:off x="518160" y="34410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9E7F0C-751A-F2A2-FB77-3802A3ECA9F1}"/>
              </a:ext>
            </a:extLst>
          </p:cNvPr>
          <p:cNvSpPr txBox="1"/>
          <p:nvPr/>
        </p:nvSpPr>
        <p:spPr>
          <a:xfrm>
            <a:off x="1104411" y="2331708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14:cNvPr>
              <p14:cNvContentPartPr/>
              <p14:nvPr/>
            </p14:nvContentPartPr>
            <p14:xfrm>
              <a:off x="1524000" y="2777544"/>
              <a:ext cx="204698" cy="350503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5A7AFC0-2568-324D-9FBA-0D3DBF4CB1A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06012" y="2759551"/>
                <a:ext cx="240313" cy="386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14:cNvPr>
              <p14:cNvContentPartPr/>
              <p14:nvPr/>
            </p14:nvContentPartPr>
            <p14:xfrm>
              <a:off x="10644827" y="2073369"/>
              <a:ext cx="564840" cy="986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C4E921B-3B02-D811-0152-DF6F7054A18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26827" y="2055369"/>
                <a:ext cx="600480" cy="10224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A99A9C2-89F7-8957-B3A8-0292B1C8485C}"/>
              </a:ext>
            </a:extLst>
          </p:cNvPr>
          <p:cNvSpPr txBox="1"/>
          <p:nvPr/>
        </p:nvSpPr>
        <p:spPr>
          <a:xfrm>
            <a:off x="156244" y="5042339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570D6-E7E2-088A-92C1-634A90C8FE1A}"/>
              </a:ext>
            </a:extLst>
          </p:cNvPr>
          <p:cNvSpPr txBox="1"/>
          <p:nvPr/>
        </p:nvSpPr>
        <p:spPr>
          <a:xfrm>
            <a:off x="156244" y="5553955"/>
            <a:ext cx="62361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F21694-AB5A-C8CA-25B6-263C7CEAB805}"/>
              </a:ext>
            </a:extLst>
          </p:cNvPr>
          <p:cNvSpPr txBox="1"/>
          <p:nvPr/>
        </p:nvSpPr>
        <p:spPr>
          <a:xfrm>
            <a:off x="7616772" y="5001030"/>
            <a:ext cx="55910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982508-BBAA-FCBF-5F55-68923DCADBE7}"/>
              </a:ext>
            </a:extLst>
          </p:cNvPr>
          <p:cNvSpPr txBox="1"/>
          <p:nvPr/>
        </p:nvSpPr>
        <p:spPr>
          <a:xfrm>
            <a:off x="7616772" y="5720611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14:cNvPr>
              <p14:cNvContentPartPr/>
              <p14:nvPr/>
            </p14:nvContentPartPr>
            <p14:xfrm>
              <a:off x="6520813" y="3331061"/>
              <a:ext cx="2133360" cy="40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A33E3B-EB4E-5515-31F2-F5B9DEB416E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02813" y="3313061"/>
                <a:ext cx="21690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14:cNvPr>
              <p14:cNvContentPartPr/>
              <p14:nvPr/>
            </p14:nvContentPartPr>
            <p14:xfrm>
              <a:off x="7008973" y="3916421"/>
              <a:ext cx="2102760" cy="450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B85243E-3D8C-C6FB-FFAE-FD02D551C67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990973" y="3898421"/>
                <a:ext cx="21384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14:cNvPr>
              <p14:cNvContentPartPr/>
              <p14:nvPr/>
            </p14:nvContentPartPr>
            <p14:xfrm>
              <a:off x="9742995" y="2180790"/>
              <a:ext cx="609840" cy="8190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1D9D95-AEB4-BF94-E404-F525B85FDC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24995" y="2162782"/>
                <a:ext cx="645480" cy="854656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441AF9F-B21C-E9C5-DBFD-8018D433990A}"/>
              </a:ext>
            </a:extLst>
          </p:cNvPr>
          <p:cNvSpPr txBox="1"/>
          <p:nvPr/>
        </p:nvSpPr>
        <p:spPr>
          <a:xfrm flipH="1">
            <a:off x="9188217" y="341468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14:cNvPr>
              <p14:cNvContentPartPr/>
              <p14:nvPr/>
            </p14:nvContentPartPr>
            <p14:xfrm>
              <a:off x="437715" y="4571550"/>
              <a:ext cx="10080000" cy="468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8D25915-0E69-2041-A801-ADC1F9E9B4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9715" y="4553550"/>
                <a:ext cx="1011564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14:cNvPr>
              <p14:cNvContentPartPr/>
              <p14:nvPr/>
            </p14:nvContentPartPr>
            <p14:xfrm>
              <a:off x="2036475" y="1275030"/>
              <a:ext cx="10222920" cy="2001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625E38C-2793-D8D1-B476-6A654FD77AB7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18475" y="1257030"/>
                <a:ext cx="1025856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14:cNvPr>
              <p14:cNvContentPartPr/>
              <p14:nvPr/>
            </p14:nvContentPartPr>
            <p14:xfrm>
              <a:off x="9915075" y="112950"/>
              <a:ext cx="1249200" cy="6271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C27D7F-4194-4C39-8826-53A5B2BF59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97435" y="95310"/>
                <a:ext cx="1284840" cy="66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9032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13CEBD-635F-5A84-0B64-796CE61C3880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1AC73-E744-8AFC-ED24-3291387F055D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C512-09A7-44CA-1B78-756C32EEFEE8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BE8D05D-3138-5BCF-B6CB-0121FF1EDEAA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CF12B65-D036-CEED-0992-A512073FA2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92C603-B3CF-ECCE-2AD8-4BEAC77A8011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961111-B8E2-D4C6-25F3-48E53D88B5AD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C895-3E6B-CF7C-F94B-26AC70DC844B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2D286A6-81B3-7F4B-3B89-89903F86DD7F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2C2000-1C4C-A727-EC00-4533F43A6FC3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A26D11-1E33-44FD-08C5-0C18A38772D3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7BC3D46-0CB0-48A1-C580-B30F90EDFBBD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6DF71E-2DDC-6649-82B2-876FC544DBCC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054DDA-0250-E6E7-FF0D-6E0D4E112930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02CB54E-DE5B-4CD4-DFD5-E1FF030203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67755D-BCA5-6C16-9EB8-CC4D25E34D1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56E1E3EE-9300-EF32-D6DC-14A5811ACAEA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ADCD5C-314D-9348-DDA1-277200347B83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3EC9E7-88DB-7E47-E49A-5530C7F875FB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5FEF53-E1DC-E7B4-565C-A089760B9866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C23B1F9-4131-C2BE-3E1E-C73965EB0557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AFC89F6-497D-0314-AEB1-CFA0C5B6BCFE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E6DC6F-4459-2550-D79D-0D95CD9A26E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14:cNvPr>
              <p14:cNvContentPartPr/>
              <p14:nvPr/>
            </p14:nvContentPartPr>
            <p14:xfrm>
              <a:off x="3336253" y="1932505"/>
              <a:ext cx="4922280" cy="3024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FFA849E-8797-4119-27F1-380C6F8192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8253" y="1914505"/>
                <a:ext cx="4957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14:cNvPr>
              <p14:cNvContentPartPr/>
              <p14:nvPr/>
            </p14:nvContentPartPr>
            <p14:xfrm>
              <a:off x="3685093" y="2350825"/>
              <a:ext cx="4945680" cy="41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AB0BB21-5E5D-09ED-4DE6-407F645240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67093" y="2332825"/>
                <a:ext cx="4981320" cy="44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1445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029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A5B299-CA90-5CEA-E304-6C1BCA5795E9}"/>
              </a:ext>
            </a:extLst>
          </p:cNvPr>
          <p:cNvSpPr txBox="1"/>
          <p:nvPr/>
        </p:nvSpPr>
        <p:spPr>
          <a:xfrm>
            <a:off x="8503" y="-20930"/>
            <a:ext cx="82204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N) </a:t>
            </a:r>
            <a:r>
              <a:rPr lang="en-US" sz="3200" dirty="0"/>
              <a:t>– </a:t>
            </a:r>
            <a:r>
              <a:rPr lang="en-US" sz="1800" dirty="0"/>
              <a:t>Insert new node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1800" dirty="0"/>
              <a:t>) at spot </a:t>
            </a:r>
            <a:r>
              <a:rPr lang="en-US" sz="1800" b="1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DE492-8809-AD4F-1A03-C31A27423E99}"/>
              </a:ext>
            </a:extLst>
          </p:cNvPr>
          <p:cNvSpPr txBox="1"/>
          <p:nvPr/>
        </p:nvSpPr>
        <p:spPr>
          <a:xfrm>
            <a:off x="228600" y="571216"/>
            <a:ext cx="8287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4: The user is inserting a node somewhere in the middle of the 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BA1D41-51AA-7E27-ED5D-A87F895259FA}"/>
              </a:ext>
            </a:extLst>
          </p:cNvPr>
          <p:cNvSpPr/>
          <p:nvPr/>
        </p:nvSpPr>
        <p:spPr>
          <a:xfrm>
            <a:off x="762000" y="1904361"/>
            <a:ext cx="2775183" cy="13068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9CA32A1-E77E-0F5B-B4E8-845F41E04B03}"/>
              </a:ext>
            </a:extLst>
          </p:cNvPr>
          <p:cNvCxnSpPr>
            <a:cxnSpLocks/>
          </p:cNvCxnSpPr>
          <p:nvPr/>
        </p:nvCxnSpPr>
        <p:spPr>
          <a:xfrm>
            <a:off x="30480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D3F5EA-1501-F649-654B-4C8F677D4553}"/>
              </a:ext>
            </a:extLst>
          </p:cNvPr>
          <p:cNvCxnSpPr>
            <a:cxnSpLocks/>
          </p:cNvCxnSpPr>
          <p:nvPr/>
        </p:nvCxnSpPr>
        <p:spPr>
          <a:xfrm>
            <a:off x="1295401" y="1904361"/>
            <a:ext cx="0" cy="130685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534BEB-D330-5C3C-0E52-C7ACF9474147}"/>
              </a:ext>
            </a:extLst>
          </p:cNvPr>
          <p:cNvSpPr txBox="1"/>
          <p:nvPr/>
        </p:nvSpPr>
        <p:spPr>
          <a:xfrm flipH="1">
            <a:off x="10515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E2A15-8699-3C18-784E-9697E88EF5B3}"/>
              </a:ext>
            </a:extLst>
          </p:cNvPr>
          <p:cNvSpPr txBox="1"/>
          <p:nvPr/>
        </p:nvSpPr>
        <p:spPr>
          <a:xfrm>
            <a:off x="7499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97165-6371-DC9F-DB16-7BDC9BDEC4A4}"/>
              </a:ext>
            </a:extLst>
          </p:cNvPr>
          <p:cNvSpPr txBox="1"/>
          <p:nvPr/>
        </p:nvSpPr>
        <p:spPr>
          <a:xfrm>
            <a:off x="30480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FA20C9-8BC0-D03C-0226-1C28F83CEA02}"/>
              </a:ext>
            </a:extLst>
          </p:cNvPr>
          <p:cNvSpPr/>
          <p:nvPr/>
        </p:nvSpPr>
        <p:spPr>
          <a:xfrm>
            <a:off x="8458200" y="1904361"/>
            <a:ext cx="2775183" cy="130685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9312B92-1586-22FF-20CA-D57506CBAD0B}"/>
              </a:ext>
            </a:extLst>
          </p:cNvPr>
          <p:cNvCxnSpPr>
            <a:cxnSpLocks/>
          </p:cNvCxnSpPr>
          <p:nvPr/>
        </p:nvCxnSpPr>
        <p:spPr>
          <a:xfrm>
            <a:off x="107442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1B08803-A1EC-4C23-41C9-DE870FCB41A7}"/>
              </a:ext>
            </a:extLst>
          </p:cNvPr>
          <p:cNvCxnSpPr>
            <a:cxnSpLocks/>
          </p:cNvCxnSpPr>
          <p:nvPr/>
        </p:nvCxnSpPr>
        <p:spPr>
          <a:xfrm>
            <a:off x="8991601" y="1904361"/>
            <a:ext cx="0" cy="130685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B070471-325B-C4C4-1F36-1FC4B80E3BAB}"/>
              </a:ext>
            </a:extLst>
          </p:cNvPr>
          <p:cNvSpPr txBox="1"/>
          <p:nvPr/>
        </p:nvSpPr>
        <p:spPr>
          <a:xfrm flipH="1">
            <a:off x="8747760" y="2116526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6CE92-0B37-4A78-5985-A27DABAFDF21}"/>
              </a:ext>
            </a:extLst>
          </p:cNvPr>
          <p:cNvSpPr txBox="1"/>
          <p:nvPr/>
        </p:nvSpPr>
        <p:spPr>
          <a:xfrm>
            <a:off x="8446168" y="319792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6147C-EC3D-1D95-3086-0538AC55BB4B}"/>
              </a:ext>
            </a:extLst>
          </p:cNvPr>
          <p:cNvSpPr txBox="1"/>
          <p:nvPr/>
        </p:nvSpPr>
        <p:spPr>
          <a:xfrm>
            <a:off x="10744201" y="3235678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14:cNvPr>
              <p14:cNvContentPartPr/>
              <p14:nvPr/>
            </p14:nvContentPartPr>
            <p14:xfrm>
              <a:off x="91933" y="1605581"/>
              <a:ext cx="918360" cy="928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AB1C3A1-D45F-3B86-77D7-BED7A6AE7C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933" y="1587581"/>
                <a:ext cx="954000" cy="9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14:cNvPr>
              <p14:cNvContentPartPr/>
              <p14:nvPr/>
            </p14:nvContentPartPr>
            <p14:xfrm>
              <a:off x="11100733" y="1366901"/>
              <a:ext cx="826200" cy="10630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B73B3FA-4603-D83E-BB18-36D381C3C1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082733" y="1348901"/>
                <a:ext cx="861840" cy="1098720"/>
              </a:xfrm>
              <a:prstGeom prst="rect">
                <a:avLst/>
              </a:prstGeom>
            </p:spPr>
          </p:pic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7D234D79-9466-BC82-F3B8-5D695054039B}"/>
              </a:ext>
            </a:extLst>
          </p:cNvPr>
          <p:cNvSpPr/>
          <p:nvPr/>
        </p:nvSpPr>
        <p:spPr>
          <a:xfrm>
            <a:off x="4708408" y="3368847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3FE6A12-27C2-5A1C-F5E0-88C11BF0F929}"/>
              </a:ext>
            </a:extLst>
          </p:cNvPr>
          <p:cNvCxnSpPr>
            <a:cxnSpLocks/>
          </p:cNvCxnSpPr>
          <p:nvPr/>
        </p:nvCxnSpPr>
        <p:spPr>
          <a:xfrm>
            <a:off x="69944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4C8B79F-2195-95C5-B82C-23E7952B9C8C}"/>
              </a:ext>
            </a:extLst>
          </p:cNvPr>
          <p:cNvCxnSpPr>
            <a:cxnSpLocks/>
          </p:cNvCxnSpPr>
          <p:nvPr/>
        </p:nvCxnSpPr>
        <p:spPr>
          <a:xfrm>
            <a:off x="5241809" y="3368847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DFA8DB3-1FCE-4711-E7D7-D644D4182324}"/>
              </a:ext>
            </a:extLst>
          </p:cNvPr>
          <p:cNvSpPr txBox="1"/>
          <p:nvPr/>
        </p:nvSpPr>
        <p:spPr>
          <a:xfrm flipH="1">
            <a:off x="4997968" y="3581012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18DCB-579B-DF0E-120B-9A4CFFC9998A}"/>
              </a:ext>
            </a:extLst>
          </p:cNvPr>
          <p:cNvSpPr txBox="1"/>
          <p:nvPr/>
        </p:nvSpPr>
        <p:spPr>
          <a:xfrm>
            <a:off x="4696376" y="4662413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4EEA81-C7D8-8833-CC5E-38B580E2117A}"/>
              </a:ext>
            </a:extLst>
          </p:cNvPr>
          <p:cNvSpPr txBox="1"/>
          <p:nvPr/>
        </p:nvSpPr>
        <p:spPr>
          <a:xfrm>
            <a:off x="6994409" y="4700164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1174BF-FE03-F179-C2F5-9DFB036FB455}"/>
              </a:ext>
            </a:extLst>
          </p:cNvPr>
          <p:cNvSpPr txBox="1"/>
          <p:nvPr/>
        </p:nvSpPr>
        <p:spPr>
          <a:xfrm>
            <a:off x="5374110" y="2927901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272FAB9-C67A-5115-0724-853A4060426D}"/>
              </a:ext>
            </a:extLst>
          </p:cNvPr>
          <p:cNvSpPr txBox="1"/>
          <p:nvPr/>
        </p:nvSpPr>
        <p:spPr>
          <a:xfrm>
            <a:off x="58068" y="4022272"/>
            <a:ext cx="4773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second-to-last node (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/>
              <a:t>)</a:t>
            </a:r>
          </a:p>
          <a:p>
            <a:pPr marL="342900" indent="-342900">
              <a:buAutoNum type="arabicPeriod"/>
            </a:pPr>
            <a:r>
              <a:rPr lang="en-US" sz="2400" dirty="0"/>
              <a:t>Get the 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/>
              <a:t> (</a:t>
            </a:r>
            <a:r>
              <a:rPr lang="en-US" sz="2400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current.getNext</a:t>
            </a:r>
            <a:r>
              <a:rPr lang="en-US" sz="2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Update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  <a:r>
              <a:rPr lang="en-US" sz="2400" dirty="0">
                <a:solidFill>
                  <a:srgbClr val="FF0000"/>
                </a:solidFill>
              </a:rPr>
              <a:t>’s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FF0000"/>
                </a:solidFill>
              </a:rPr>
              <a:t> value to the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102A16-BE1A-E382-0F56-5947B16D242D}"/>
              </a:ext>
            </a:extLst>
          </p:cNvPr>
          <p:cNvSpPr txBox="1"/>
          <p:nvPr/>
        </p:nvSpPr>
        <p:spPr>
          <a:xfrm>
            <a:off x="1676400" y="101078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14:cNvPr>
              <p14:cNvContentPartPr/>
              <p14:nvPr/>
            </p14:nvContentPartPr>
            <p14:xfrm>
              <a:off x="2086333" y="1395025"/>
              <a:ext cx="253080" cy="3790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AA24FF2-7C25-7A52-6022-F16A062232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68359" y="1377025"/>
                <a:ext cx="28866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C5E94515-1D34-1B14-FF5A-C29F85A37F73}"/>
              </a:ext>
            </a:extLst>
          </p:cNvPr>
          <p:cNvSpPr txBox="1"/>
          <p:nvPr/>
        </p:nvSpPr>
        <p:spPr>
          <a:xfrm>
            <a:off x="9228068" y="113745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14:cNvPr>
              <p14:cNvContentPartPr/>
              <p14:nvPr/>
            </p14:nvContentPartPr>
            <p14:xfrm>
              <a:off x="9788173" y="1507705"/>
              <a:ext cx="253080" cy="283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82BCEDCF-D073-6368-F12F-C35769E506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770173" y="1489728"/>
                <a:ext cx="288720" cy="3189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14:cNvPr>
              <p14:cNvContentPartPr/>
              <p14:nvPr/>
            </p14:nvContentPartPr>
            <p14:xfrm>
              <a:off x="3280453" y="2863105"/>
              <a:ext cx="1292040" cy="833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068EBFE-0C8B-0029-1C53-3BF0DE8A6B3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62453" y="2845105"/>
                <a:ext cx="1327680" cy="869400"/>
              </a:xfrm>
              <a:prstGeom prst="rect">
                <a:avLst/>
              </a:prstGeom>
            </p:spPr>
          </p:pic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2F993FE7-98D0-0020-7E30-2F5A25B06BB0}"/>
              </a:ext>
            </a:extLst>
          </p:cNvPr>
          <p:cNvSpPr txBox="1"/>
          <p:nvPr/>
        </p:nvSpPr>
        <p:spPr>
          <a:xfrm>
            <a:off x="7813752" y="3860004"/>
            <a:ext cx="44597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4. Update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r>
              <a:rPr lang="en-US" sz="2400" dirty="0" err="1">
                <a:solidFill>
                  <a:schemeClr val="accent4"/>
                </a:solidFill>
              </a:rPr>
              <a:t>’s</a:t>
            </a:r>
            <a:r>
              <a:rPr lang="en-US" sz="2400" dirty="0">
                <a:solidFill>
                  <a:schemeClr val="accent4"/>
                </a:solidFill>
              </a:rPr>
              <a:t>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chemeClr val="accent4"/>
                </a:solidFill>
              </a:rPr>
              <a:t> value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5. Update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00B050"/>
                </a:solidFill>
              </a:rPr>
              <a:t>’s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rgbClr val="00B050"/>
                </a:solidFill>
              </a:rPr>
              <a:t> value to be the 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nextNode</a:t>
            </a:r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rgbClr val="FB75FB"/>
                </a:solidFill>
              </a:rPr>
              <a:t>6. Update the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rgbClr val="FB75FB"/>
                </a:solidFill>
              </a:rPr>
              <a:t>’s</a:t>
            </a:r>
            <a:r>
              <a:rPr lang="en-US" sz="2400" dirty="0">
                <a:solidFill>
                  <a:srgbClr val="FB75FB"/>
                </a:solidFill>
              </a:rPr>
              <a:t> </a:t>
            </a:r>
            <a:r>
              <a:rPr lang="en-US" sz="2400" dirty="0" err="1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B75FB"/>
                </a:solidFill>
              </a:rPr>
              <a:t> value to be the </a:t>
            </a:r>
            <a:r>
              <a:rPr lang="en-US" sz="2400" dirty="0">
                <a:solidFill>
                  <a:srgbClr val="FB75F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current</a:t>
            </a:r>
          </a:p>
          <a:p>
            <a:endParaRPr lang="en-US" sz="24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14:cNvPr>
              <p14:cNvContentPartPr/>
              <p14:nvPr/>
            </p14:nvContentPartPr>
            <p14:xfrm>
              <a:off x="7288907" y="2391686"/>
              <a:ext cx="1299960" cy="7999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55227C5-91FC-7942-4C9D-A768DD19086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70902" y="2373686"/>
                <a:ext cx="1335610" cy="83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14:cNvPr>
              <p14:cNvContentPartPr/>
              <p14:nvPr/>
            </p14:nvContentPartPr>
            <p14:xfrm>
              <a:off x="7290853" y="3052421"/>
              <a:ext cx="1075680" cy="112644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8332D6D-814B-DD4E-0BA4-CAF312C4D94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72859" y="3034421"/>
                <a:ext cx="1111308" cy="11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14:cNvPr>
              <p14:cNvContentPartPr/>
              <p14:nvPr/>
            </p14:nvContentPartPr>
            <p14:xfrm>
              <a:off x="3741973" y="2472909"/>
              <a:ext cx="1247040" cy="12409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ECFDA43-C1A7-5736-5653-FF7D445C005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723973" y="2454904"/>
                <a:ext cx="1282680" cy="12765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14:cNvPr>
              <p14:cNvContentPartPr/>
              <p14:nvPr/>
            </p14:nvContentPartPr>
            <p14:xfrm>
              <a:off x="5454133" y="5159589"/>
              <a:ext cx="1110600" cy="770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F281460C-FD73-6E4A-2AC5-BB65BD4AD06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36133" y="5141589"/>
                <a:ext cx="1146240" cy="805680"/>
              </a:xfrm>
              <a:prstGeom prst="rect">
                <a:avLst/>
              </a:prstGeom>
            </p:spPr>
          </p:pic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4B163651-2EB7-25B2-08B3-7D5411BD153B}"/>
              </a:ext>
            </a:extLst>
          </p:cNvPr>
          <p:cNvSpPr/>
          <p:nvPr/>
        </p:nvSpPr>
        <p:spPr>
          <a:xfrm>
            <a:off x="1770554" y="1366901"/>
            <a:ext cx="8287846" cy="3863654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 don’t need to change anything for case #4 and case #1 </a:t>
            </a:r>
          </a:p>
        </p:txBody>
      </p:sp>
    </p:spTree>
    <p:extLst>
      <p:ext uri="{BB962C8B-B14F-4D97-AF65-F5344CB8AC3E}">
        <p14:creationId xmlns:p14="http://schemas.microsoft.com/office/powerpoint/2010/main" val="2370072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1422780" y="51656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1776381" y="946813"/>
              <a:ext cx="303840" cy="4518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8381" y="92881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2A01EFD3-BC17-FA6F-3457-B880806400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05715" y="2772630"/>
                <a:ext cx="95706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25995" y="113310"/>
                <a:ext cx="880308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8162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14:cNvPr>
              <p14:cNvContentPartPr/>
              <p14:nvPr/>
            </p14:nvContentPartPr>
            <p14:xfrm>
              <a:off x="923715" y="2790630"/>
              <a:ext cx="9534960" cy="704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DD80AB3-E99F-9F91-50B1-8286940A253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5715" y="2772639"/>
                <a:ext cx="9570600" cy="7397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14:cNvPr>
              <p14:cNvContentPartPr/>
              <p14:nvPr/>
            </p14:nvContentPartPr>
            <p14:xfrm>
              <a:off x="2443635" y="130950"/>
              <a:ext cx="8767440" cy="14594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27B329A2-1C9A-23EE-5305-45EAE0D485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25634" y="112950"/>
                <a:ext cx="8803081" cy="14950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Update the new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’s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/>
              <a:t> value to be null</a:t>
            </a:r>
          </a:p>
        </p:txBody>
      </p:sp>
    </p:spTree>
    <p:extLst>
      <p:ext uri="{BB962C8B-B14F-4D97-AF65-F5344CB8AC3E}">
        <p14:creationId xmlns:p14="http://schemas.microsoft.com/office/powerpoint/2010/main" val="138491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B91F78-30E4-FD53-DA9E-8B2B3044B801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9F3412-7DA6-DCE6-2E2E-FE1CB2F07191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0340DB4-027B-070A-ACF1-F034D352DC5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8A7D727-8C90-9D76-8DD7-8CA6E5FBE22A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EA74B9-F367-F5C1-3970-9CA3E3A6D05D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AE45D-B5C5-DEE7-5925-64DF0BFC4479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0C0F01-5885-FB52-6005-65336B543ECB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327534-082D-4502-9FDF-F9A9E146E43C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74865E5-AAA0-05DB-8059-A9676FC68D59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FF6158-C467-B1F4-E1CE-E3D2135ED188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72AF225-4BDD-7B94-185F-974DEB0820F4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5C5A4A-BC18-011E-05F9-C2AAD6823374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51A15-31D3-58DA-5A06-9D2E09530D13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4D8AB2-77EB-DD0D-E0F4-C0A597DF0AAE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C1434D-E14D-946D-849F-4AB15828B88F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EFAF10-B7C1-3AC7-0AFB-E4A79C9BE1E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4C35171-E693-EAEC-F6B5-B8045E94E02B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9A80AF-5046-8432-A0FE-AF8DD2A7792A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5B9BA0-79C9-A5BF-F3C4-12D7AF75E28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3DF45A-42D3-87DE-2496-06D8FD6DE260}"/>
              </a:ext>
            </a:extLst>
          </p:cNvPr>
          <p:cNvSpPr txBox="1"/>
          <p:nvPr/>
        </p:nvSpPr>
        <p:spPr>
          <a:xfrm>
            <a:off x="9654604" y="5334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F1007E8-B18F-814B-268C-E440F42D831F}"/>
              </a:ext>
            </a:extLst>
          </p:cNvPr>
          <p:cNvSpPr txBox="1"/>
          <p:nvPr/>
        </p:nvSpPr>
        <p:spPr>
          <a:xfrm>
            <a:off x="5783479" y="79451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14:cNvPr>
              <p14:cNvContentPartPr/>
              <p14:nvPr/>
            </p14:nvContentPartPr>
            <p14:xfrm>
              <a:off x="6226572" y="1230505"/>
              <a:ext cx="157689" cy="23447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817620F-15A4-4DD1-86CF-96AB4213D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612" y="1212524"/>
                <a:ext cx="193250" cy="270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14:cNvPr>
              <p14:cNvContentPartPr/>
              <p14:nvPr/>
            </p14:nvContentPartPr>
            <p14:xfrm>
              <a:off x="9962781" y="1020253"/>
              <a:ext cx="346680" cy="4258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3381F11-2167-9301-E165-5FFAA6F8CA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44781" y="1002253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DC6861A6-B1E8-8F0C-F762-C8B30D6EF2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F4C950C-7EF2-EA52-6E3D-68D7BDC6CF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836F9BA-59B8-81E7-05A4-5501F54561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2E605FB7-B926-35B6-54D9-C621CCFEC357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7BB8217-7BB3-8629-558E-406DB28B8626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remove(“SEA”)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D17861B-0C12-221E-AD35-AF5C4655C4C5}"/>
              </a:ext>
            </a:extLst>
          </p:cNvPr>
          <p:cNvSpPr txBox="1"/>
          <p:nvPr/>
        </p:nvSpPr>
        <p:spPr>
          <a:xfrm>
            <a:off x="456169" y="4392396"/>
            <a:ext cx="5472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head?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C0E860-8B84-3B16-87B2-8D96B3F58E24}"/>
              </a:ext>
            </a:extLst>
          </p:cNvPr>
          <p:cNvSpPr txBox="1"/>
          <p:nvPr/>
        </p:nvSpPr>
        <p:spPr>
          <a:xfrm>
            <a:off x="488826" y="4918486"/>
            <a:ext cx="6708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to be the next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strike="sngStrike" dirty="0"/>
              <a:t>’s </a:t>
            </a:r>
            <a:r>
              <a:rPr lang="en-US" sz="2400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strike="sngStrike" dirty="0"/>
              <a:t> value to be null</a:t>
            </a:r>
          </a:p>
          <a:p>
            <a:r>
              <a:rPr lang="en-US" sz="2400" dirty="0"/>
              <a:t>4. </a:t>
            </a:r>
            <a:r>
              <a:rPr lang="en-US" sz="2400" dirty="0">
                <a:solidFill>
                  <a:schemeClr val="accent1"/>
                </a:solidFill>
              </a:rPr>
              <a:t>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14:cNvPr>
              <p14:cNvContentPartPr/>
              <p14:nvPr/>
            </p14:nvContentPartPr>
            <p14:xfrm>
              <a:off x="5379075" y="484470"/>
              <a:ext cx="5860440" cy="1125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6289008-82A3-037E-282B-444D22E5EE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61075" y="466470"/>
                <a:ext cx="5896080" cy="11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14:cNvPr>
              <p14:cNvContentPartPr/>
              <p14:nvPr/>
            </p14:nvContentPartPr>
            <p14:xfrm>
              <a:off x="4695435" y="2761830"/>
              <a:ext cx="5400720" cy="933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53E5DE3-7255-5189-3512-63AEF6D5D75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677795" y="2744190"/>
                <a:ext cx="54363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14:cNvPr>
              <p14:cNvContentPartPr/>
              <p14:nvPr/>
            </p14:nvContentPartPr>
            <p14:xfrm>
              <a:off x="11210715" y="1514790"/>
              <a:ext cx="9720" cy="36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FE225DF-1425-A988-FEA7-C756090E3D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1192715" y="1497150"/>
                <a:ext cx="45360" cy="40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14:cNvPr>
              <p14:cNvContentPartPr/>
              <p14:nvPr/>
            </p14:nvContentPartPr>
            <p14:xfrm>
              <a:off x="4684635" y="2536110"/>
              <a:ext cx="29880" cy="2635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3878F7B-7511-8664-4510-1E2DCCF2C21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66995" y="2518470"/>
                <a:ext cx="655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92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A6D45-DCF6-A94D-130D-9D7F7E3826E7}"/>
              </a:ext>
            </a:extLst>
          </p:cNvPr>
          <p:cNvSpPr txBox="1"/>
          <p:nvPr/>
        </p:nvSpPr>
        <p:spPr>
          <a:xfrm>
            <a:off x="509902" y="612047"/>
            <a:ext cx="38862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Program 2 due Friday October 13</a:t>
            </a:r>
            <a:r>
              <a:rPr lang="en-US" sz="2800" baseline="30000" dirty="0"/>
              <a:t>th</a:t>
            </a:r>
            <a:r>
              <a:rPr lang="en-US" sz="2800" dirty="0"/>
              <a:t> @ 11:59 PM (spooky)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US" sz="2800" dirty="0">
                <a:sym typeface="Wingdings" panose="05000000000000000000" pitchFamily="2" charset="2"/>
              </a:rPr>
              <a:t>After today, you should be able to complete it.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Get started on it early 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028" name="Picture 4" descr="Linked cat : r/ProgrammerHumor">
            <a:extLst>
              <a:ext uri="{FF2B5EF4-FFF2-40B4-BE49-F238E27FC236}">
                <a16:creationId xmlns:a16="http://schemas.microsoft.com/office/drawing/2014/main" id="{CEC56A26-A586-8D3E-7338-688E60AF0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155" y="298966"/>
            <a:ext cx="4066445" cy="6091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ow to solve coding interview questions: Linked lists, part 3 : Global Nerdy">
            <a:extLst>
              <a:ext uri="{FF2B5EF4-FFF2-40B4-BE49-F238E27FC236}">
                <a16:creationId xmlns:a16="http://schemas.microsoft.com/office/drawing/2014/main" id="{7CC080D9-8E2A-4E8C-9EC2-4F604DE20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553" y="914400"/>
            <a:ext cx="2819400" cy="487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8206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14:cNvPr>
              <p14:cNvContentPartPr/>
              <p14:nvPr/>
            </p14:nvContentPartPr>
            <p14:xfrm>
              <a:off x="7029141" y="1649173"/>
              <a:ext cx="1467000" cy="3070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D7FDB12-23FC-C4A9-1EDD-2AFEE96C16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11141" y="1631173"/>
                <a:ext cx="1502640" cy="3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C07774-FAF9-4D6A-EAFE-64CC39C1F06C}"/>
              </a:ext>
            </a:extLst>
          </p:cNvPr>
          <p:cNvSpPr txBox="1"/>
          <p:nvPr/>
        </p:nvSpPr>
        <p:spPr>
          <a:xfrm>
            <a:off x="9677400" y="53163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14:cNvPr>
              <p14:cNvContentPartPr/>
              <p14:nvPr/>
            </p14:nvContentPartPr>
            <p14:xfrm>
              <a:off x="9986256" y="980472"/>
              <a:ext cx="346680" cy="42588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2440AF7-139B-7948-5660-ABD456E1814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968256" y="962472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14:cNvPr>
              <p14:cNvContentPartPr/>
              <p14:nvPr/>
            </p14:nvContentPartPr>
            <p14:xfrm>
              <a:off x="942435" y="2819070"/>
              <a:ext cx="9096840" cy="8204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611464A-252F-7FF5-3408-25F4EAB360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4795" y="2801430"/>
                <a:ext cx="9132480" cy="85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14:cNvPr>
              <p14:cNvContentPartPr/>
              <p14:nvPr/>
            </p14:nvContentPartPr>
            <p14:xfrm>
              <a:off x="2458395" y="161550"/>
              <a:ext cx="8762040" cy="1495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EF629CE2-3148-418D-5BFF-C40C87B4D9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440395" y="143550"/>
                <a:ext cx="8797680" cy="153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7305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662281-B4A0-3311-F442-D28AEB99B0D6}"/>
              </a:ext>
            </a:extLst>
          </p:cNvPr>
          <p:cNvSpPr/>
          <p:nvPr/>
        </p:nvSpPr>
        <p:spPr>
          <a:xfrm>
            <a:off x="557127" y="152400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E66B59-3871-28C7-4367-1C5590E36FED}"/>
              </a:ext>
            </a:extLst>
          </p:cNvPr>
          <p:cNvCxnSpPr>
            <a:cxnSpLocks/>
          </p:cNvCxnSpPr>
          <p:nvPr/>
        </p:nvCxnSpPr>
        <p:spPr>
          <a:xfrm>
            <a:off x="28431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37F8BB-381A-3D22-5934-D9869819B6C8}"/>
              </a:ext>
            </a:extLst>
          </p:cNvPr>
          <p:cNvCxnSpPr>
            <a:cxnSpLocks/>
          </p:cNvCxnSpPr>
          <p:nvPr/>
        </p:nvCxnSpPr>
        <p:spPr>
          <a:xfrm>
            <a:off x="1090528" y="1524000"/>
            <a:ext cx="0" cy="1306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C0E852B-57C7-0596-F55E-DE1588BAD111}"/>
              </a:ext>
            </a:extLst>
          </p:cNvPr>
          <p:cNvSpPr txBox="1"/>
          <p:nvPr/>
        </p:nvSpPr>
        <p:spPr>
          <a:xfrm flipH="1">
            <a:off x="846687" y="173616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B20E55-C1C5-DC95-9962-1334A52D2ABA}"/>
              </a:ext>
            </a:extLst>
          </p:cNvPr>
          <p:cNvSpPr txBox="1"/>
          <p:nvPr/>
        </p:nvSpPr>
        <p:spPr>
          <a:xfrm>
            <a:off x="545095" y="281756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457CA42-19A3-896E-7896-8113EB158D1A}"/>
              </a:ext>
            </a:extLst>
          </p:cNvPr>
          <p:cNvSpPr txBox="1"/>
          <p:nvPr/>
        </p:nvSpPr>
        <p:spPr>
          <a:xfrm>
            <a:off x="2843128" y="2855317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33BF4C-D313-3CAD-D268-40B4D4D3C9BA}"/>
              </a:ext>
            </a:extLst>
          </p:cNvPr>
          <p:cNvSpPr/>
          <p:nvPr/>
        </p:nvSpPr>
        <p:spPr>
          <a:xfrm>
            <a:off x="8698713" y="1535235"/>
            <a:ext cx="2775183" cy="1306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1571AAA-9776-D564-181E-94FC8B655351}"/>
              </a:ext>
            </a:extLst>
          </p:cNvPr>
          <p:cNvCxnSpPr>
            <a:cxnSpLocks/>
          </p:cNvCxnSpPr>
          <p:nvPr/>
        </p:nvCxnSpPr>
        <p:spPr>
          <a:xfrm>
            <a:off x="109847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87E966-F444-3E8A-721D-16B3DE4C2EB0}"/>
              </a:ext>
            </a:extLst>
          </p:cNvPr>
          <p:cNvCxnSpPr>
            <a:cxnSpLocks/>
          </p:cNvCxnSpPr>
          <p:nvPr/>
        </p:nvCxnSpPr>
        <p:spPr>
          <a:xfrm>
            <a:off x="9232114" y="1535235"/>
            <a:ext cx="0" cy="130685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80F76B4-68B9-0008-C096-6F9585EE1951}"/>
              </a:ext>
            </a:extLst>
          </p:cNvPr>
          <p:cNvSpPr txBox="1"/>
          <p:nvPr/>
        </p:nvSpPr>
        <p:spPr>
          <a:xfrm flipH="1">
            <a:off x="8988273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1B4E4-0E13-E997-3FA1-0BE5084748D6}"/>
              </a:ext>
            </a:extLst>
          </p:cNvPr>
          <p:cNvSpPr txBox="1"/>
          <p:nvPr/>
        </p:nvSpPr>
        <p:spPr>
          <a:xfrm>
            <a:off x="8686681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206261-9145-1D91-0D1B-A08C5F5F4B2F}"/>
              </a:ext>
            </a:extLst>
          </p:cNvPr>
          <p:cNvSpPr txBox="1"/>
          <p:nvPr/>
        </p:nvSpPr>
        <p:spPr>
          <a:xfrm>
            <a:off x="10984714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18A3B51-46E0-512D-098D-90F6184C2A54}"/>
              </a:ext>
            </a:extLst>
          </p:cNvPr>
          <p:cNvSpPr/>
          <p:nvPr/>
        </p:nvSpPr>
        <p:spPr>
          <a:xfrm>
            <a:off x="4465480" y="1535235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1E24BCA-CA07-4C6C-E900-FC6067AD7AD2}"/>
              </a:ext>
            </a:extLst>
          </p:cNvPr>
          <p:cNvCxnSpPr>
            <a:cxnSpLocks/>
          </p:cNvCxnSpPr>
          <p:nvPr/>
        </p:nvCxnSpPr>
        <p:spPr>
          <a:xfrm>
            <a:off x="67514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B073191-8BCE-BE9D-8CDC-E6A003EDE627}"/>
              </a:ext>
            </a:extLst>
          </p:cNvPr>
          <p:cNvCxnSpPr>
            <a:cxnSpLocks/>
          </p:cNvCxnSpPr>
          <p:nvPr/>
        </p:nvCxnSpPr>
        <p:spPr>
          <a:xfrm>
            <a:off x="4998881" y="1535235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AF7406E-09ED-7284-699B-A86FFFDB5666}"/>
              </a:ext>
            </a:extLst>
          </p:cNvPr>
          <p:cNvSpPr txBox="1"/>
          <p:nvPr/>
        </p:nvSpPr>
        <p:spPr>
          <a:xfrm flipH="1">
            <a:off x="4755040" y="1747400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BOS</a:t>
            </a:r>
          </a:p>
          <a:p>
            <a:pPr algn="ctr"/>
            <a:r>
              <a:rPr lang="en-US" sz="2000" dirty="0"/>
              <a:t>Boston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F3F9ED9-3C46-8BD5-BD0E-F0E0A80577A4}"/>
              </a:ext>
            </a:extLst>
          </p:cNvPr>
          <p:cNvSpPr txBox="1"/>
          <p:nvPr/>
        </p:nvSpPr>
        <p:spPr>
          <a:xfrm>
            <a:off x="4453448" y="2828801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81F5C6-A241-C009-0842-C0A1CBB16247}"/>
              </a:ext>
            </a:extLst>
          </p:cNvPr>
          <p:cNvSpPr txBox="1"/>
          <p:nvPr/>
        </p:nvSpPr>
        <p:spPr>
          <a:xfrm>
            <a:off x="6751481" y="2866552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8F46FA-6C7F-42B6-8070-44ABE158E9D6}"/>
              </a:ext>
            </a:extLst>
          </p:cNvPr>
          <p:cNvSpPr txBox="1"/>
          <p:nvPr/>
        </p:nvSpPr>
        <p:spPr>
          <a:xfrm>
            <a:off x="8164" y="0"/>
            <a:ext cx="61272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remove(name) – </a:t>
            </a:r>
            <a:r>
              <a:rPr lang="en-US" dirty="0"/>
              <a:t>Remove node by name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2EA1A1F-8224-BF41-96D0-AB04D2113342}"/>
              </a:ext>
            </a:extLst>
          </p:cNvPr>
          <p:cNvSpPr txBox="1"/>
          <p:nvPr/>
        </p:nvSpPr>
        <p:spPr>
          <a:xfrm>
            <a:off x="5410200" y="570972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7E6D11A-238F-4041-43BC-6AE895799735}"/>
              </a:ext>
            </a:extLst>
          </p:cNvPr>
          <p:cNvSpPr txBox="1"/>
          <p:nvPr/>
        </p:nvSpPr>
        <p:spPr>
          <a:xfrm>
            <a:off x="1528899" y="518255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14:cNvPr>
              <p14:cNvContentPartPr/>
              <p14:nvPr/>
            </p14:nvContentPartPr>
            <p14:xfrm>
              <a:off x="1882500" y="948503"/>
              <a:ext cx="303840" cy="451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5EE883E-0759-BB45-D316-43A4830FF9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4500" y="930503"/>
                <a:ext cx="339480" cy="48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14:cNvPr>
              <p14:cNvContentPartPr/>
              <p14:nvPr/>
            </p14:nvContentPartPr>
            <p14:xfrm>
              <a:off x="5719056" y="1019807"/>
              <a:ext cx="346680" cy="4258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F65D2EA-393F-E6F0-45CF-631DD286166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01056" y="1001807"/>
                <a:ext cx="382320" cy="46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14:cNvPr>
              <p14:cNvContentPartPr/>
              <p14:nvPr/>
            </p14:nvContentPartPr>
            <p14:xfrm>
              <a:off x="3085701" y="1643413"/>
              <a:ext cx="1197720" cy="2253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3CB72BFB-D11D-3F82-EDC9-E7331D8C65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67696" y="1625413"/>
                <a:ext cx="1233371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14:cNvPr>
              <p14:cNvContentPartPr/>
              <p14:nvPr/>
            </p14:nvContentPartPr>
            <p14:xfrm>
              <a:off x="7370061" y="2262253"/>
              <a:ext cx="1463760" cy="3214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37EBE253-A1AD-AA02-0292-8E22F3360E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52061" y="2244253"/>
                <a:ext cx="1499400" cy="35712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AEF52B9-D1C7-C6A9-50AF-78B9ADBF0D00}"/>
              </a:ext>
            </a:extLst>
          </p:cNvPr>
          <p:cNvSpPr txBox="1"/>
          <p:nvPr/>
        </p:nvSpPr>
        <p:spPr>
          <a:xfrm rot="4301016">
            <a:off x="10826904" y="197017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72C8B58-68FA-C491-1F03-955C2AFC1895}"/>
              </a:ext>
            </a:extLst>
          </p:cNvPr>
          <p:cNvSpPr txBox="1"/>
          <p:nvPr/>
        </p:nvSpPr>
        <p:spPr>
          <a:xfrm>
            <a:off x="413316" y="3501825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Traverse the Linked List and look for a match 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FD473C9-490E-00F2-9829-CBDAC820665F}"/>
              </a:ext>
            </a:extLst>
          </p:cNvPr>
          <p:cNvSpPr txBox="1"/>
          <p:nvPr/>
        </p:nvSpPr>
        <p:spPr>
          <a:xfrm>
            <a:off x="456169" y="3922795"/>
            <a:ext cx="29770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remove(“BZN”)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14:cNvPr>
              <p14:cNvContentPartPr/>
              <p14:nvPr/>
            </p14:nvContentPartPr>
            <p14:xfrm>
              <a:off x="3454701" y="2280973"/>
              <a:ext cx="1149840" cy="2455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4BA5E16-4F8F-79B5-6CAA-308A7AA7428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36701" y="2262973"/>
                <a:ext cx="1185480" cy="2811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304B417-67F3-B944-7089-A7237F69ADC2}"/>
              </a:ext>
            </a:extLst>
          </p:cNvPr>
          <p:cNvSpPr txBox="1"/>
          <p:nvPr/>
        </p:nvSpPr>
        <p:spPr>
          <a:xfrm>
            <a:off x="456169" y="4392396"/>
            <a:ext cx="51812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What if the removed node is the tail?</a:t>
            </a:r>
          </a:p>
          <a:p>
            <a:endParaRPr lang="en-US" sz="2400" i="1" dirty="0"/>
          </a:p>
          <a:p>
            <a:endParaRPr lang="en-US" sz="2400" dirty="0"/>
          </a:p>
          <a:p>
            <a:endParaRPr lang="en-US" sz="24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2CF92-D45A-898D-F7BD-251CA70EEBC8}"/>
              </a:ext>
            </a:extLst>
          </p:cNvPr>
          <p:cNvSpPr txBox="1"/>
          <p:nvPr/>
        </p:nvSpPr>
        <p:spPr>
          <a:xfrm>
            <a:off x="545095" y="4796146"/>
            <a:ext cx="61864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2. Update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/>
              <a:t> to be the previous node</a:t>
            </a:r>
          </a:p>
          <a:p>
            <a:r>
              <a:rPr lang="en-US" sz="2400" dirty="0"/>
              <a:t>3. </a:t>
            </a:r>
            <a:r>
              <a:rPr lang="en-US" sz="2400" strike="sngStrike" dirty="0"/>
              <a:t>Update the new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strike="sngStrike" dirty="0"/>
              <a:t>’s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strike="sngStrike" dirty="0"/>
              <a:t> value to be </a:t>
            </a:r>
            <a:r>
              <a:rPr lang="en-US" sz="24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B62C32-12E8-BF35-8C11-220667285762}"/>
              </a:ext>
            </a:extLst>
          </p:cNvPr>
          <p:cNvSpPr txBox="1"/>
          <p:nvPr/>
        </p:nvSpPr>
        <p:spPr>
          <a:xfrm>
            <a:off x="529910" y="5943534"/>
            <a:ext cx="79973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4. NEW: Reconnect the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and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1"/>
                </a:solidFill>
              </a:rPr>
              <a:t> nodes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14:cNvPr>
              <p14:cNvContentPartPr/>
              <p14:nvPr/>
            </p14:nvContentPartPr>
            <p14:xfrm>
              <a:off x="2183355" y="493470"/>
              <a:ext cx="4761000" cy="109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98E7CAD-2E6B-40FC-B503-987623C7A9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5715" y="475830"/>
                <a:ext cx="4796640" cy="11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14:cNvPr>
              <p14:cNvContentPartPr/>
              <p14:nvPr/>
            </p14:nvContentPartPr>
            <p14:xfrm>
              <a:off x="876195" y="2819070"/>
              <a:ext cx="5124960" cy="602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6EE690-B169-9951-BC6C-51DEEF3E62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195" y="2801430"/>
                <a:ext cx="5160600" cy="63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9641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24281969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440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440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83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635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91880" y="4632600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2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75640" y="4631160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66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81200" y="2895600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72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83560" y="3279000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4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5022840" y="2976600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3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95120" y="3356400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86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5031480" y="3100800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2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82560" y="4445040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73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98440" y="4472040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89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93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95720" y="5770560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6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551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947453" y="5204545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1453" y="5168586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3055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754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251081" y="5728109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242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2960BF9-F842-C15A-8C86-0BAB47D96686}"/>
              </a:ext>
            </a:extLst>
          </p:cNvPr>
          <p:cNvSpPr txBox="1"/>
          <p:nvPr/>
        </p:nvSpPr>
        <p:spPr>
          <a:xfrm>
            <a:off x="6180749" y="98700"/>
            <a:ext cx="5919812" cy="267765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6786159-D59B-EF5F-C4A5-A421096542FC}"/>
              </a:ext>
            </a:extLst>
          </p:cNvPr>
          <p:cNvSpPr txBox="1"/>
          <p:nvPr/>
        </p:nvSpPr>
        <p:spPr>
          <a:xfrm>
            <a:off x="7613782" y="2828905"/>
            <a:ext cx="38821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our previous code for traversing and printing out nodes in a linked list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A69663-3025-2B08-B3C5-6297C959525F}"/>
              </a:ext>
            </a:extLst>
          </p:cNvPr>
          <p:cNvSpPr txBox="1"/>
          <p:nvPr/>
        </p:nvSpPr>
        <p:spPr>
          <a:xfrm>
            <a:off x="7154975" y="4751255"/>
            <a:ext cx="4945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will no longer work because…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6F7092-D4E2-3B2A-7512-649C1E587B20}"/>
              </a:ext>
            </a:extLst>
          </p:cNvPr>
          <p:cNvSpPr txBox="1"/>
          <p:nvPr/>
        </p:nvSpPr>
        <p:spPr>
          <a:xfrm>
            <a:off x="8982262" y="5265126"/>
            <a:ext cx="3352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We will never reach </a:t>
            </a:r>
            <a:r>
              <a:rPr lang="en-US" sz="3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65293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</p:spTree>
    <p:extLst>
      <p:ext uri="{BB962C8B-B14F-4D97-AF65-F5344CB8AC3E}">
        <p14:creationId xmlns:p14="http://schemas.microsoft.com/office/powerpoint/2010/main" val="320686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</p:spTree>
    <p:extLst>
      <p:ext uri="{BB962C8B-B14F-4D97-AF65-F5344CB8AC3E}">
        <p14:creationId xmlns:p14="http://schemas.microsoft.com/office/powerpoint/2010/main" val="3387045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1365972" y="34290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1365972" y="186531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5609387" y="1665957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5561055" y="3384145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2217448" y="2762679"/>
              <a:ext cx="175680" cy="5803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08448" y="2753679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1701208" y="2761239"/>
              <a:ext cx="262800" cy="545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92208" y="2752233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1906768" y="1025679"/>
              <a:ext cx="1303920" cy="705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97768" y="1016679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2609128" y="1409079"/>
              <a:ext cx="658080" cy="3600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00128" y="1400079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4948408" y="1106679"/>
              <a:ext cx="1113120" cy="374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39408" y="1097688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5820688" y="1486479"/>
              <a:ext cx="228600" cy="2808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811688" y="1477479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4957048" y="1230879"/>
              <a:ext cx="755280" cy="3333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948048" y="1221879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6308128" y="2575119"/>
              <a:ext cx="267840" cy="6494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99128" y="2566119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5924008" y="2602119"/>
              <a:ext cx="183960" cy="574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15008" y="2593119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19050" y="382906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>
              <a:off x="721288" y="3900639"/>
              <a:ext cx="503640" cy="2365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12288" y="389162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3477088" y="811779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2873021" y="3334624"/>
              <a:ext cx="2444040" cy="31248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37021" y="3298665"/>
                <a:ext cx="2515680" cy="384038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2981381" y="3520024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519"/>
                  <a:ext cx="2442240" cy="576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4018"/>
                  <a:ext cx="353880" cy="24969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7680289" y="381159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14:cNvPr>
              <p14:cNvContentPartPr/>
              <p14:nvPr/>
            </p14:nvContentPartPr>
            <p14:xfrm rot="10800000">
              <a:off x="7176649" y="3858188"/>
              <a:ext cx="503640" cy="2365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5078CAB-EAD7-6586-4856-4228EFE9411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7167649" y="3849174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6C823F-497C-F006-DA89-E368E8E7CD7D}"/>
              </a:ext>
            </a:extLst>
          </p:cNvPr>
          <p:cNvSpPr txBox="1"/>
          <p:nvPr/>
        </p:nvSpPr>
        <p:spPr>
          <a:xfrm>
            <a:off x="7924800" y="414181"/>
            <a:ext cx="3460241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Suppose our goal is to print out each node only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837A79-C7AC-F711-53BE-DC0596C2607A}"/>
              </a:ext>
            </a:extLst>
          </p:cNvPr>
          <p:cNvSpPr txBox="1"/>
          <p:nvPr/>
        </p:nvSpPr>
        <p:spPr>
          <a:xfrm>
            <a:off x="8019763" y="2085057"/>
            <a:ext cx="3638837" cy="13849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How do we know that we’ve reached the “end” of the CLL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1108653" y="5086373"/>
            <a:ext cx="8692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</p:spTree>
    <p:extLst>
      <p:ext uri="{BB962C8B-B14F-4D97-AF65-F5344CB8AC3E}">
        <p14:creationId xmlns:p14="http://schemas.microsoft.com/office/powerpoint/2010/main" val="3715672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42740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</p:spTree>
    <p:extLst>
      <p:ext uri="{BB962C8B-B14F-4D97-AF65-F5344CB8AC3E}">
        <p14:creationId xmlns:p14="http://schemas.microsoft.com/office/powerpoint/2010/main" val="355018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22467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Node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while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current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AAEE2-BC16-0C62-24BD-E8C71AA4FE48}"/>
              </a:ext>
            </a:extLst>
          </p:cNvPr>
          <p:cNvSpPr txBox="1"/>
          <p:nvPr/>
        </p:nvSpPr>
        <p:spPr>
          <a:xfrm>
            <a:off x="713413" y="5428816"/>
            <a:ext cx="4580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This </a:t>
            </a:r>
            <a:r>
              <a:rPr lang="en-US" sz="2800" b="1" dirty="0">
                <a:highlight>
                  <a:srgbClr val="00FF00"/>
                </a:highlight>
              </a:rPr>
              <a:t>won’t</a:t>
            </a:r>
            <a:r>
              <a:rPr lang="en-US" sz="2800" dirty="0">
                <a:highlight>
                  <a:srgbClr val="00FF00"/>
                </a:highlight>
              </a:rPr>
              <a:t> work because…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D85FB-FB15-95E3-C568-8B38C21951F9}"/>
              </a:ext>
            </a:extLst>
          </p:cNvPr>
          <p:cNvSpPr txBox="1"/>
          <p:nvPr/>
        </p:nvSpPr>
        <p:spPr>
          <a:xfrm>
            <a:off x="5204360" y="5522813"/>
            <a:ext cx="5647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 node will never be printed out</a:t>
            </a:r>
          </a:p>
        </p:txBody>
      </p:sp>
    </p:spTree>
    <p:extLst>
      <p:ext uri="{BB962C8B-B14F-4D97-AF65-F5344CB8AC3E}">
        <p14:creationId xmlns:p14="http://schemas.microsoft.com/office/powerpoint/2010/main" val="32541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3529068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4BF1FD-1D92-6E36-587F-F8BFD32EF798}"/>
              </a:ext>
            </a:extLst>
          </p:cNvPr>
          <p:cNvSpPr/>
          <p:nvPr/>
        </p:nvSpPr>
        <p:spPr>
          <a:xfrm>
            <a:off x="378177" y="3338878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B2CC13E-C86D-A17B-A5B5-0320C97E9981}"/>
              </a:ext>
            </a:extLst>
          </p:cNvPr>
          <p:cNvSpPr/>
          <p:nvPr/>
        </p:nvSpPr>
        <p:spPr>
          <a:xfrm>
            <a:off x="378177" y="1775189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87E188-58E2-1F55-E877-5A250F163D2A}"/>
              </a:ext>
            </a:extLst>
          </p:cNvPr>
          <p:cNvSpPr/>
          <p:nvPr/>
        </p:nvSpPr>
        <p:spPr>
          <a:xfrm>
            <a:off x="4621592" y="1575835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502AEE5-D070-7580-6F4E-96351179789D}"/>
              </a:ext>
            </a:extLst>
          </p:cNvPr>
          <p:cNvSpPr/>
          <p:nvPr/>
        </p:nvSpPr>
        <p:spPr>
          <a:xfrm>
            <a:off x="4573260" y="3294023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14:cNvPr>
              <p14:cNvContentPartPr/>
              <p14:nvPr/>
            </p14:nvContentPartPr>
            <p14:xfrm>
              <a:off x="1229653" y="2672557"/>
              <a:ext cx="149287" cy="476415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657B17E3-24B5-ED17-8B45-21E771FC98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0660" y="2663561"/>
                <a:ext cx="166914" cy="494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14:cNvPr>
              <p14:cNvContentPartPr/>
              <p14:nvPr/>
            </p14:nvContentPartPr>
            <p14:xfrm>
              <a:off x="713413" y="2671117"/>
              <a:ext cx="223318" cy="447452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63690A0-2EB7-09C9-6554-2FCCA404F8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408" y="2662110"/>
                <a:ext cx="240967" cy="4651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14:cNvPr>
              <p14:cNvContentPartPr/>
              <p14:nvPr/>
            </p14:nvContentPartPr>
            <p14:xfrm>
              <a:off x="918973" y="935557"/>
              <a:ext cx="1108025" cy="579264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1DBE45A-6CE0-0144-389D-DE9414C639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973" y="926557"/>
                <a:ext cx="1125664" cy="5969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14:cNvPr>
              <p14:cNvContentPartPr/>
              <p14:nvPr/>
            </p14:nvContentPartPr>
            <p14:xfrm>
              <a:off x="1621333" y="1318957"/>
              <a:ext cx="559213" cy="295543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0677CA3-E110-2B0E-F3FC-527A591FA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612337" y="1309958"/>
                <a:ext cx="576846" cy="3131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14:cNvPr>
              <p14:cNvContentPartPr/>
              <p14:nvPr/>
            </p14:nvContentPartPr>
            <p14:xfrm>
              <a:off x="3960613" y="1016557"/>
              <a:ext cx="945890" cy="307069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51FD4E73-76BD-46CD-F5FB-D1CA2560116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951615" y="1007568"/>
                <a:ext cx="963526" cy="324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14:cNvPr>
              <p14:cNvContentPartPr/>
              <p14:nvPr/>
            </p14:nvContentPartPr>
            <p14:xfrm>
              <a:off x="4832893" y="1396356"/>
              <a:ext cx="194256" cy="45719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DB4BC98F-561F-6B00-DAD3-F506BE93449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823900" y="1387285"/>
                <a:ext cx="211883" cy="634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14:cNvPr>
              <p14:cNvContentPartPr/>
              <p14:nvPr/>
            </p14:nvContentPartPr>
            <p14:xfrm>
              <a:off x="3969253" y="1140757"/>
              <a:ext cx="641810" cy="273673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501449-30EF-3410-B700-E590C81BF2D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60254" y="1131755"/>
                <a:ext cx="659448" cy="2913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14:cNvPr>
              <p14:cNvContentPartPr/>
              <p14:nvPr/>
            </p14:nvContentPartPr>
            <p14:xfrm>
              <a:off x="5320333" y="2484997"/>
              <a:ext cx="227601" cy="533159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55D1D35-D5AC-C1E9-8EAF-EB827C8C2CA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311330" y="2475997"/>
                <a:ext cx="245247" cy="550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14:cNvPr>
              <p14:cNvContentPartPr/>
              <p14:nvPr/>
            </p14:nvContentPartPr>
            <p14:xfrm>
              <a:off x="4936213" y="2511997"/>
              <a:ext cx="156323" cy="471391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C27AAF3-2623-38F9-0FFC-4B2D36EBE2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7208" y="2503001"/>
                <a:ext cx="173972" cy="489023"/>
              </a:xfrm>
              <a:prstGeom prst="rect">
                <a:avLst/>
              </a:prstGeom>
            </p:spPr>
          </p:pic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4E1268-CB1B-F106-9F57-6A62D30BD03B}"/>
              </a:ext>
            </a:extLst>
          </p:cNvPr>
          <p:cNvSpPr txBox="1"/>
          <p:nvPr/>
        </p:nvSpPr>
        <p:spPr>
          <a:xfrm>
            <a:off x="638116" y="4590943"/>
            <a:ext cx="859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14:cNvPr>
              <p14:cNvContentPartPr/>
              <p14:nvPr/>
            </p14:nvContentPartPr>
            <p14:xfrm rot="16039066">
              <a:off x="746957" y="4290494"/>
              <a:ext cx="427976" cy="194172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98C332AC-7501-7A4F-B83B-ADD3915CF36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737958" y="4281488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94" name="Rectangle 93">
            <a:extLst>
              <a:ext uri="{FF2B5EF4-FFF2-40B4-BE49-F238E27FC236}">
                <a16:creationId xmlns:a16="http://schemas.microsoft.com/office/drawing/2014/main" id="{D1DFB2EC-8919-1B7B-7A28-F47671F16C3A}"/>
              </a:ext>
            </a:extLst>
          </p:cNvPr>
          <p:cNvSpPr/>
          <p:nvPr/>
        </p:nvSpPr>
        <p:spPr>
          <a:xfrm>
            <a:off x="2489293" y="721657"/>
            <a:ext cx="1165537" cy="688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14:cNvPr>
              <p14:cNvContentPartPr/>
              <p14:nvPr/>
            </p14:nvContentPartPr>
            <p14:xfrm>
              <a:off x="1885226" y="3244502"/>
              <a:ext cx="2076859" cy="256531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DE265612-B02A-39D8-70C1-8BB553FCB11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849226" y="3208573"/>
                <a:ext cx="2148500" cy="328029"/>
              </a:xfrm>
              <a:prstGeom prst="rect">
                <a:avLst/>
              </a:prstGeom>
            </p:spPr>
          </p:pic>
        </mc:Fallback>
      </mc:AlternateContent>
      <p:grpSp>
        <p:nvGrpSpPr>
          <p:cNvPr id="96" name="Group 95">
            <a:extLst>
              <a:ext uri="{FF2B5EF4-FFF2-40B4-BE49-F238E27FC236}">
                <a16:creationId xmlns:a16="http://schemas.microsoft.com/office/drawing/2014/main" id="{90CA24D2-4B07-F0C7-1AA1-4387D64D5B86}"/>
              </a:ext>
            </a:extLst>
          </p:cNvPr>
          <p:cNvGrpSpPr/>
          <p:nvPr/>
        </p:nvGrpSpPr>
        <p:grpSpPr>
          <a:xfrm>
            <a:off x="1993586" y="3429902"/>
            <a:ext cx="2014452" cy="676202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B987FA3-F763-0238-F9F0-0A1E8D6974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56451" y="5664663"/>
                  <a:ext cx="2454901" cy="5924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850716-B21B-2632-59E4-FBF5101DCBC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0675" y="5346161"/>
                  <a:ext cx="366573" cy="26533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F1EB7A72-00CC-372E-D2BA-9985A01FDA83}"/>
              </a:ext>
            </a:extLst>
          </p:cNvPr>
          <p:cNvSpPr txBox="1"/>
          <p:nvPr/>
        </p:nvSpPr>
        <p:spPr>
          <a:xfrm>
            <a:off x="4887491" y="4479540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2B57D59-02CB-9DF8-1344-C9064A577A61}"/>
              </a:ext>
            </a:extLst>
          </p:cNvPr>
          <p:cNvSpPr txBox="1"/>
          <p:nvPr/>
        </p:nvSpPr>
        <p:spPr>
          <a:xfrm>
            <a:off x="166289" y="621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Traversing a Circular Linked List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47B453-D3C4-DB5F-05EA-5A8955D4D069}"/>
              </a:ext>
            </a:extLst>
          </p:cNvPr>
          <p:cNvSpPr txBox="1"/>
          <p:nvPr/>
        </p:nvSpPr>
        <p:spPr>
          <a:xfrm>
            <a:off x="7086600" y="183469"/>
            <a:ext cx="54574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If we start from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, we should stop looping once we reach the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800" dirty="0">
                <a:solidFill>
                  <a:srgbClr val="FF0000"/>
                </a:solidFill>
              </a:rPr>
              <a:t> again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14:cNvPr>
              <p14:cNvContentPartPr/>
              <p14:nvPr/>
            </p14:nvContentPartPr>
            <p14:xfrm rot="16039066">
              <a:off x="4952865" y="4177849"/>
              <a:ext cx="427976" cy="194172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9FB22FC-E5C6-1CAF-582F-37BB8579C3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6039066">
                <a:off x="4943866" y="4168843"/>
                <a:ext cx="445613" cy="211824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1C9D12-B4CE-E70C-CD55-0CB7D01CD5B3}"/>
              </a:ext>
            </a:extLst>
          </p:cNvPr>
          <p:cNvSpPr txBox="1"/>
          <p:nvPr/>
        </p:nvSpPr>
        <p:spPr>
          <a:xfrm>
            <a:off x="5911165" y="2270101"/>
            <a:ext cx="6189395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printLinkedList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Node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do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.printNode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.getNext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while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C08F9-E83C-437D-776F-CEF8728E0DD5}"/>
              </a:ext>
            </a:extLst>
          </p:cNvPr>
          <p:cNvSpPr txBox="1"/>
          <p:nvPr/>
        </p:nvSpPr>
        <p:spPr>
          <a:xfrm>
            <a:off x="233657" y="5730991"/>
            <a:ext cx="11724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do/while </a:t>
            </a:r>
            <a:r>
              <a:rPr lang="en-US" sz="2400" dirty="0"/>
              <a:t>loop executed the body of the loop, and then checks the looping condition</a:t>
            </a:r>
          </a:p>
        </p:txBody>
      </p:sp>
    </p:spTree>
    <p:extLst>
      <p:ext uri="{BB962C8B-B14F-4D97-AF65-F5344CB8AC3E}">
        <p14:creationId xmlns:p14="http://schemas.microsoft.com/office/powerpoint/2010/main" val="134966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685800" y="1076756"/>
            <a:ext cx="10701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Doubly</a:t>
            </a:r>
            <a:r>
              <a:rPr lang="en-US" sz="2400" dirty="0"/>
              <a:t> </a:t>
            </a:r>
            <a:r>
              <a:rPr lang="en-US" sz="2400" b="1" dirty="0"/>
              <a:t>Linked List </a:t>
            </a:r>
            <a:r>
              <a:rPr lang="en-US" sz="2400" dirty="0"/>
              <a:t>keeps track of the </a:t>
            </a:r>
            <a:r>
              <a:rPr lang="en-US" sz="2400" u="sng" dirty="0"/>
              <a:t>next</a:t>
            </a:r>
            <a:r>
              <a:rPr lang="en-US" sz="2400" dirty="0"/>
              <a:t> node and the </a:t>
            </a:r>
            <a:r>
              <a:rPr lang="en-US" sz="2400" u="sng" dirty="0"/>
              <a:t>previous</a:t>
            </a:r>
            <a:r>
              <a:rPr lang="en-US" sz="2400" dirty="0"/>
              <a:t>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6002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3528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5181600" y="25908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934200" y="25908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610600" y="3276600"/>
            <a:ext cx="2133600" cy="9486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363200" y="3276600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2209800" y="3511759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5769413" y="2811457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9133107" y="3560623"/>
            <a:ext cx="1088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Sarah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436EF4-CACA-F94B-B8AE-0D2CD5AD3864}"/>
              </a:ext>
            </a:extLst>
          </p:cNvPr>
          <p:cNvCxnSpPr>
            <a:cxnSpLocks/>
          </p:cNvCxnSpPr>
          <p:nvPr/>
        </p:nvCxnSpPr>
        <p:spPr>
          <a:xfrm>
            <a:off x="19812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B2736C-35A2-63E8-359A-6D3E7AC1CBC1}"/>
              </a:ext>
            </a:extLst>
          </p:cNvPr>
          <p:cNvCxnSpPr>
            <a:cxnSpLocks/>
          </p:cNvCxnSpPr>
          <p:nvPr/>
        </p:nvCxnSpPr>
        <p:spPr>
          <a:xfrm>
            <a:off x="5562600" y="26005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D00E9E-51A2-8F04-1532-543235CF82CE}"/>
              </a:ext>
            </a:extLst>
          </p:cNvPr>
          <p:cNvCxnSpPr>
            <a:cxnSpLocks/>
          </p:cNvCxnSpPr>
          <p:nvPr/>
        </p:nvCxnSpPr>
        <p:spPr>
          <a:xfrm>
            <a:off x="8991600" y="3286332"/>
            <a:ext cx="0" cy="94869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14:cNvPr>
              <p14:cNvContentPartPr/>
              <p14:nvPr/>
            </p14:nvContentPartPr>
            <p14:xfrm>
              <a:off x="3564433" y="2833468"/>
              <a:ext cx="1514520" cy="8089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3454FFA-9695-8B99-0A04-A305197B1E0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6433" y="2815468"/>
                <a:ext cx="1550160" cy="8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14:cNvPr>
              <p14:cNvContentPartPr/>
              <p14:nvPr/>
            </p14:nvContentPartPr>
            <p14:xfrm>
              <a:off x="7198633" y="2905828"/>
              <a:ext cx="1236960" cy="6523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662B40C-6744-19C8-68F2-21D29A8073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0993" y="2887828"/>
                <a:ext cx="1272600" cy="68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14:cNvPr>
              <p14:cNvContentPartPr/>
              <p14:nvPr/>
            </p14:nvContentPartPr>
            <p14:xfrm>
              <a:off x="10585153" y="3431788"/>
              <a:ext cx="590400" cy="233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99AC320-9302-E8B7-3D4D-3FB9F8861A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67153" y="3413788"/>
                <a:ext cx="6260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14:cNvPr>
              <p14:cNvContentPartPr/>
              <p14:nvPr/>
            </p14:nvContentPartPr>
            <p14:xfrm>
              <a:off x="3922273" y="3227308"/>
              <a:ext cx="1428840" cy="706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F077A1E-1B7A-9057-89C7-5D348765E2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4273" y="3209308"/>
                <a:ext cx="1464480" cy="7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14:cNvPr>
              <p14:cNvContentPartPr/>
              <p14:nvPr/>
            </p14:nvContentPartPr>
            <p14:xfrm>
              <a:off x="7429033" y="3390748"/>
              <a:ext cx="1277280" cy="6660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5E0FD2E-CC20-0F91-F84F-6DB0854DD0F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1033" y="3373108"/>
                <a:ext cx="1312920" cy="70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14:cNvPr>
              <p14:cNvContentPartPr/>
              <p14:nvPr/>
            </p14:nvContentPartPr>
            <p14:xfrm>
              <a:off x="1244593" y="3625108"/>
              <a:ext cx="537840" cy="36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5B218D-6A53-9B9D-D688-031A46131A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26953" y="3607468"/>
                <a:ext cx="57348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14:cNvPr>
              <p14:cNvContentPartPr/>
              <p14:nvPr/>
            </p14:nvContentPartPr>
            <p14:xfrm>
              <a:off x="5164633" y="5303428"/>
              <a:ext cx="1131480" cy="315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448A2A90-CC26-8E75-0CD3-085669EB51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46633" y="5285428"/>
                <a:ext cx="11671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14:cNvPr>
              <p14:cNvContentPartPr/>
              <p14:nvPr/>
            </p14:nvContentPartPr>
            <p14:xfrm>
              <a:off x="5141233" y="4640668"/>
              <a:ext cx="1084680" cy="3621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D7182C-3CC2-F46F-F009-12DFBD2BE8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23233" y="4622668"/>
                <a:ext cx="1120320" cy="397800"/>
              </a:xfrm>
              <a:prstGeom prst="rect">
                <a:avLst/>
              </a:prstGeom>
            </p:spPr>
          </p:pic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E256C800-358E-C572-8646-8087E9562713}"/>
              </a:ext>
            </a:extLst>
          </p:cNvPr>
          <p:cNvSpPr txBox="1"/>
          <p:nvPr/>
        </p:nvSpPr>
        <p:spPr>
          <a:xfrm>
            <a:off x="6313706" y="4572091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519D71-F9E5-343C-5044-7473157057B0}"/>
              </a:ext>
            </a:extLst>
          </p:cNvPr>
          <p:cNvSpPr txBox="1"/>
          <p:nvPr/>
        </p:nvSpPr>
        <p:spPr>
          <a:xfrm>
            <a:off x="6324527" y="5191837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BD11D3-CE65-A3BC-121B-F878B541684A}"/>
              </a:ext>
            </a:extLst>
          </p:cNvPr>
          <p:cNvSpPr txBox="1"/>
          <p:nvPr/>
        </p:nvSpPr>
        <p:spPr>
          <a:xfrm>
            <a:off x="663543" y="3653559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E259A1-E6CA-F20A-517F-478C64DBD3B8}"/>
              </a:ext>
            </a:extLst>
          </p:cNvPr>
          <p:cNvSpPr txBox="1"/>
          <p:nvPr/>
        </p:nvSpPr>
        <p:spPr>
          <a:xfrm>
            <a:off x="11219528" y="3385603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956A8-75E1-5499-5501-15308798FCB3}"/>
              </a:ext>
            </a:extLst>
          </p:cNvPr>
          <p:cNvSpPr txBox="1"/>
          <p:nvPr/>
        </p:nvSpPr>
        <p:spPr>
          <a:xfrm>
            <a:off x="1529799" y="420734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E9A7F8-1BC2-213E-E80C-19422000416E}"/>
              </a:ext>
            </a:extLst>
          </p:cNvPr>
          <p:cNvSpPr txBox="1"/>
          <p:nvPr/>
        </p:nvSpPr>
        <p:spPr>
          <a:xfrm>
            <a:off x="3282399" y="4231967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62CCAFE-97F8-60E5-F455-5F634DE84E74}"/>
              </a:ext>
            </a:extLst>
          </p:cNvPr>
          <p:cNvSpPr txBox="1"/>
          <p:nvPr/>
        </p:nvSpPr>
        <p:spPr>
          <a:xfrm>
            <a:off x="5135958" y="349334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B92AD8-CB1E-64FF-7B2B-55E0D4D710CD}"/>
              </a:ext>
            </a:extLst>
          </p:cNvPr>
          <p:cNvSpPr txBox="1"/>
          <p:nvPr/>
        </p:nvSpPr>
        <p:spPr>
          <a:xfrm>
            <a:off x="6888558" y="3517964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F5D6B1-5CAC-6DE8-5C01-1424C5BE2323}"/>
              </a:ext>
            </a:extLst>
          </p:cNvPr>
          <p:cNvSpPr txBox="1"/>
          <p:nvPr/>
        </p:nvSpPr>
        <p:spPr>
          <a:xfrm>
            <a:off x="8534400" y="418647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DF6134-1B3C-C5A1-61B6-79BBBFABFB87}"/>
              </a:ext>
            </a:extLst>
          </p:cNvPr>
          <p:cNvSpPr txBox="1"/>
          <p:nvPr/>
        </p:nvSpPr>
        <p:spPr>
          <a:xfrm>
            <a:off x="10287000" y="4211092"/>
            <a:ext cx="5052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3749023-935F-899D-2D78-AA3C8382E3FE}"/>
              </a:ext>
            </a:extLst>
          </p:cNvPr>
          <p:cNvSpPr txBox="1"/>
          <p:nvPr/>
        </p:nvSpPr>
        <p:spPr>
          <a:xfrm>
            <a:off x="2114092" y="178419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14:cNvPr>
              <p14:cNvContentPartPr/>
              <p14:nvPr/>
            </p14:nvContentPartPr>
            <p14:xfrm>
              <a:off x="2394721" y="2228750"/>
              <a:ext cx="583200" cy="942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A58AF97-1CD4-BCD2-B4D7-A65953D5F9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76721" y="2210750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807E1D0E-75BD-BF34-4EE5-E87987340C50}"/>
              </a:ext>
            </a:extLst>
          </p:cNvPr>
          <p:cNvSpPr txBox="1"/>
          <p:nvPr/>
        </p:nvSpPr>
        <p:spPr>
          <a:xfrm>
            <a:off x="9131815" y="17762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14:cNvPr>
              <p14:cNvContentPartPr/>
              <p14:nvPr/>
            </p14:nvContentPartPr>
            <p14:xfrm>
              <a:off x="9412444" y="2220807"/>
              <a:ext cx="583200" cy="94284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0620627-04AA-4FD2-B88B-0A05C3B7050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394444" y="2202807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358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011755-346E-DF94-B3D7-CE1FA1B385C1}"/>
              </a:ext>
            </a:extLst>
          </p:cNvPr>
          <p:cNvSpPr/>
          <p:nvPr/>
        </p:nvSpPr>
        <p:spPr>
          <a:xfrm>
            <a:off x="2583404" y="5298921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LAX</a:t>
            </a:r>
          </a:p>
          <a:p>
            <a:pPr algn="ctr"/>
            <a:r>
              <a:rPr lang="en-US" dirty="0"/>
              <a:t>Los Angeles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0D023B-9BA2-46C3-D8CF-7C5926056F40}"/>
              </a:ext>
            </a:extLst>
          </p:cNvPr>
          <p:cNvSpPr/>
          <p:nvPr/>
        </p:nvSpPr>
        <p:spPr>
          <a:xfrm>
            <a:off x="2583404" y="3735232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SEA</a:t>
            </a:r>
          </a:p>
          <a:p>
            <a:pPr algn="ctr"/>
            <a:r>
              <a:rPr lang="en-US" dirty="0"/>
              <a:t>Seattle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1B1D84-25DE-4905-0309-6C325B4FE755}"/>
              </a:ext>
            </a:extLst>
          </p:cNvPr>
          <p:cNvSpPr/>
          <p:nvPr/>
        </p:nvSpPr>
        <p:spPr>
          <a:xfrm>
            <a:off x="6826819" y="3535878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</a:t>
            </a:r>
          </a:p>
          <a:p>
            <a:pPr algn="ctr"/>
            <a:r>
              <a:rPr lang="en-US" dirty="0"/>
              <a:t>Chicago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0E8C06-2B97-C6C3-DE97-B533EA1D54C0}"/>
              </a:ext>
            </a:extLst>
          </p:cNvPr>
          <p:cNvSpPr/>
          <p:nvPr/>
        </p:nvSpPr>
        <p:spPr>
          <a:xfrm>
            <a:off x="6778487" y="5254066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BOS</a:t>
            </a:r>
          </a:p>
          <a:p>
            <a:pPr algn="ctr"/>
            <a:r>
              <a:rPr lang="en-US" dirty="0"/>
              <a:t>Boston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14:cNvPr>
              <p14:cNvContentPartPr/>
              <p14:nvPr/>
            </p14:nvContentPartPr>
            <p14:xfrm>
              <a:off x="3434880" y="4632600"/>
              <a:ext cx="175680" cy="5803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5675AD6-9576-8D15-4540-6868C95B0C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25880" y="4623600"/>
                <a:ext cx="19332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14:cNvPr>
              <p14:cNvContentPartPr/>
              <p14:nvPr/>
            </p14:nvContentPartPr>
            <p14:xfrm>
              <a:off x="2918640" y="4631160"/>
              <a:ext cx="262800" cy="545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EE5CDB-2B82-6D4C-6121-1B42E969F9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09640" y="4622154"/>
                <a:ext cx="280440" cy="5626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14:cNvPr>
              <p14:cNvContentPartPr/>
              <p14:nvPr/>
            </p14:nvContentPartPr>
            <p14:xfrm>
              <a:off x="3124200" y="2895600"/>
              <a:ext cx="1303920" cy="7056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DAA9479-400F-B2BA-59B6-6626AF5BD5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5200" y="2886600"/>
                <a:ext cx="132156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14:cNvPr>
              <p14:cNvContentPartPr/>
              <p14:nvPr/>
            </p14:nvContentPartPr>
            <p14:xfrm>
              <a:off x="3826560" y="3279000"/>
              <a:ext cx="658080" cy="360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FE266A-DC41-A6F8-5CD7-6233153CE5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17560" y="3270000"/>
                <a:ext cx="6757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14:cNvPr>
              <p14:cNvContentPartPr/>
              <p14:nvPr/>
            </p14:nvContentPartPr>
            <p14:xfrm>
              <a:off x="6165840" y="2976600"/>
              <a:ext cx="1113120" cy="374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4E156D-5AAF-6D79-A237-560C0E00688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156840" y="2967609"/>
                <a:ext cx="1130760" cy="391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14:cNvPr>
              <p14:cNvContentPartPr/>
              <p14:nvPr/>
            </p14:nvContentPartPr>
            <p14:xfrm>
              <a:off x="7038120" y="3356400"/>
              <a:ext cx="228600" cy="280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B075DF-5D59-B2DB-55B4-95C68B7A652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9120" y="3347400"/>
                <a:ext cx="24624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14:cNvPr>
              <p14:cNvContentPartPr/>
              <p14:nvPr/>
            </p14:nvContentPartPr>
            <p14:xfrm>
              <a:off x="6174480" y="3100800"/>
              <a:ext cx="755280" cy="333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B821677-F1E5-88E9-4804-FFEC8D67D0A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65480" y="3091800"/>
                <a:ext cx="7729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14:cNvPr>
              <p14:cNvContentPartPr/>
              <p14:nvPr/>
            </p14:nvContentPartPr>
            <p14:xfrm>
              <a:off x="7525560" y="4445040"/>
              <a:ext cx="267840" cy="649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A587528-EA8D-1285-25E0-5F0892A83C8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516560" y="4436040"/>
                <a:ext cx="285480" cy="66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14:cNvPr>
              <p14:cNvContentPartPr/>
              <p14:nvPr/>
            </p14:nvContentPartPr>
            <p14:xfrm>
              <a:off x="7141440" y="4472040"/>
              <a:ext cx="183960" cy="574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97545CE-C80B-55C5-F4DF-F032884AF4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132440" y="4463040"/>
                <a:ext cx="201600" cy="5918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4019FF5-B549-FF6B-1CF1-C8719DE8D7FC}"/>
              </a:ext>
            </a:extLst>
          </p:cNvPr>
          <p:cNvSpPr txBox="1"/>
          <p:nvPr/>
        </p:nvSpPr>
        <p:spPr>
          <a:xfrm>
            <a:off x="1236482" y="569899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14:cNvPr>
              <p14:cNvContentPartPr/>
              <p14:nvPr/>
            </p14:nvContentPartPr>
            <p14:xfrm>
              <a:off x="1938720" y="5770560"/>
              <a:ext cx="503640" cy="2365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8456871-234D-3759-A03F-0640C05495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29720" y="5761546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F4E4BF7A-CF70-AA17-5F64-687836383830}"/>
              </a:ext>
            </a:extLst>
          </p:cNvPr>
          <p:cNvSpPr/>
          <p:nvPr/>
        </p:nvSpPr>
        <p:spPr>
          <a:xfrm>
            <a:off x="4694520" y="2681700"/>
            <a:ext cx="1371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BZN</a:t>
            </a:r>
          </a:p>
          <a:p>
            <a:pPr algn="ctr"/>
            <a:r>
              <a:rPr lang="en-US" dirty="0"/>
              <a:t>Bozeman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14:cNvPr>
              <p14:cNvContentPartPr/>
              <p14:nvPr/>
            </p14:nvContentPartPr>
            <p14:xfrm>
              <a:off x="4090453" y="5204545"/>
              <a:ext cx="2444040" cy="312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2225BD8-158E-BCAD-B0FD-B0C9557EC9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54453" y="5168545"/>
                <a:ext cx="2515680" cy="38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F1B6075A-9FBF-9845-E992-595BD1AB24AD}"/>
              </a:ext>
            </a:extLst>
          </p:cNvPr>
          <p:cNvGrpSpPr/>
          <p:nvPr/>
        </p:nvGrpSpPr>
        <p:grpSpPr>
          <a:xfrm>
            <a:off x="4198813" y="5389945"/>
            <a:ext cx="2370600" cy="823680"/>
            <a:chOff x="4198813" y="5389945"/>
            <a:chExt cx="2370600" cy="82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14:cNvPr>
                <p14:cNvContentPartPr/>
                <p14:nvPr/>
              </p14:nvContentPartPr>
              <p14:xfrm>
                <a:off x="4198813" y="5708545"/>
                <a:ext cx="2370600" cy="505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0E14F2-ED27-EC18-91E2-5E7DF420B34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62813" y="5672905"/>
                  <a:ext cx="2442240" cy="57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14:cNvPr>
                <p14:cNvContentPartPr/>
                <p14:nvPr/>
              </p14:nvContentPartPr>
              <p14:xfrm>
                <a:off x="6263053" y="5389945"/>
                <a:ext cx="28224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33A3DB3-F5EB-6A59-5EDA-42292785744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227053" y="5353945"/>
                  <a:ext cx="353880" cy="249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57FCF95-C2F9-C1C4-63F6-F58F010F7359}"/>
              </a:ext>
            </a:extLst>
          </p:cNvPr>
          <p:cNvSpPr txBox="1"/>
          <p:nvPr/>
        </p:nvSpPr>
        <p:spPr>
          <a:xfrm>
            <a:off x="8897721" y="56815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14:cNvPr>
              <p14:cNvContentPartPr/>
              <p14:nvPr/>
            </p14:nvContentPartPr>
            <p14:xfrm rot="10800000">
              <a:off x="8394081" y="5728109"/>
              <a:ext cx="503640" cy="2365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EC5633D-88DD-C9FA-A2EE-0D154105338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 rot="10800000">
                <a:off x="8385081" y="5719095"/>
                <a:ext cx="521280" cy="254187"/>
              </a:xfrm>
              <a:prstGeom prst="rect">
                <a:avLst/>
              </a:prstGeom>
            </p:spPr>
          </p:pic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D7A662EB-FF4A-2E1E-5557-4991DC4CB6C6}"/>
              </a:ext>
            </a:extLst>
          </p:cNvPr>
          <p:cNvSpPr txBox="1"/>
          <p:nvPr/>
        </p:nvSpPr>
        <p:spPr>
          <a:xfrm>
            <a:off x="381000" y="349128"/>
            <a:ext cx="119251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Circular Linked List</a:t>
            </a:r>
            <a:r>
              <a:rPr lang="en-US" sz="2800" dirty="0"/>
              <a:t> is a linked list where the first and last node are connected, which creates a circle</a:t>
            </a:r>
          </a:p>
        </p:txBody>
      </p:sp>
    </p:spTree>
    <p:extLst>
      <p:ext uri="{BB962C8B-B14F-4D97-AF65-F5344CB8AC3E}">
        <p14:creationId xmlns:p14="http://schemas.microsoft.com/office/powerpoint/2010/main" val="3268743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522513-5567-7931-D73D-7469A7258761}"/>
              </a:ext>
            </a:extLst>
          </p:cNvPr>
          <p:cNvSpPr txBox="1"/>
          <p:nvPr/>
        </p:nvSpPr>
        <p:spPr>
          <a:xfrm>
            <a:off x="1801634" y="2362200"/>
            <a:ext cx="102703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take our Doubly Linked List Implementation, and convert it into a Circular Doubly Linked List </a:t>
            </a:r>
          </a:p>
        </p:txBody>
      </p:sp>
    </p:spTree>
    <p:extLst>
      <p:ext uri="{BB962C8B-B14F-4D97-AF65-F5344CB8AC3E}">
        <p14:creationId xmlns:p14="http://schemas.microsoft.com/office/powerpoint/2010/main" val="760448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4915898" y="2051843"/>
            <a:ext cx="678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5420A73-01F5-989F-BEA1-A0CB12FC364F}"/>
              </a:ext>
            </a:extLst>
          </p:cNvPr>
          <p:cNvSpPr txBox="1"/>
          <p:nvPr/>
        </p:nvSpPr>
        <p:spPr>
          <a:xfrm>
            <a:off x="4735123" y="5414831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91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14:cNvPr>
              <p14:cNvContentPartPr/>
              <p14:nvPr/>
            </p14:nvContentPartPr>
            <p14:xfrm>
              <a:off x="5139315" y="2314350"/>
              <a:ext cx="199080" cy="1796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A3181CE-C632-F561-7F43-71E847B32BA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21315" y="2296350"/>
                <a:ext cx="234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19395" y="232515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89795" y="3915270"/>
                <a:ext cx="493884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210515" y="1694790"/>
                <a:ext cx="4494240" cy="9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5964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C6B1E14A-E67D-C9DE-1E35-B675AD63A253}"/>
              </a:ext>
            </a:extLst>
          </p:cNvPr>
          <p:cNvSpPr txBox="1"/>
          <p:nvPr/>
        </p:nvSpPr>
        <p:spPr>
          <a:xfrm rot="4301016">
            <a:off x="126885" y="300474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14:cNvPr>
              <p14:cNvContentPartPr/>
              <p14:nvPr/>
            </p14:nvContentPartPr>
            <p14:xfrm>
              <a:off x="5307795" y="3933270"/>
              <a:ext cx="4903200" cy="7077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D89C46-4B44-5716-B380-2281DB9EACE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89795" y="3915279"/>
                <a:ext cx="4938840" cy="743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14:cNvPr>
              <p14:cNvContentPartPr/>
              <p14:nvPr/>
            </p14:nvContentPartPr>
            <p14:xfrm>
              <a:off x="4228515" y="1712790"/>
              <a:ext cx="4458600" cy="887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D33563F-7B4D-7139-29DA-05C9DACBC82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210515" y="1694797"/>
                <a:ext cx="4494240" cy="923026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456373" y="5571586"/>
            <a:ext cx="5225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NEW: </a:t>
            </a:r>
            <a:r>
              <a:rPr lang="en-US" dirty="0"/>
              <a:t>Because this is a circular linked list, we need to make sure our tail and head are connected</a:t>
            </a:r>
          </a:p>
        </p:txBody>
      </p:sp>
    </p:spTree>
    <p:extLst>
      <p:ext uri="{BB962C8B-B14F-4D97-AF65-F5344CB8AC3E}">
        <p14:creationId xmlns:p14="http://schemas.microsoft.com/office/powerpoint/2010/main" val="2287653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46D9E-9ED4-B5E9-D28E-896B060F5F62}"/>
              </a:ext>
            </a:extLst>
          </p:cNvPr>
          <p:cNvSpPr txBox="1"/>
          <p:nvPr/>
        </p:nvSpPr>
        <p:spPr>
          <a:xfrm>
            <a:off x="110629" y="122013"/>
            <a:ext cx="7609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2: The user is inserting a node at the very beginning (N = 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02CFB9-DD31-77E3-70D7-47C157B3E25E}"/>
              </a:ext>
            </a:extLst>
          </p:cNvPr>
          <p:cNvSpPr/>
          <p:nvPr/>
        </p:nvSpPr>
        <p:spPr>
          <a:xfrm>
            <a:off x="3892805" y="2596030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B2983E-A378-08B9-E5C5-1C1231F8172A}"/>
              </a:ext>
            </a:extLst>
          </p:cNvPr>
          <p:cNvCxnSpPr>
            <a:cxnSpLocks/>
          </p:cNvCxnSpPr>
          <p:nvPr/>
        </p:nvCxnSpPr>
        <p:spPr>
          <a:xfrm>
            <a:off x="61788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F6F431D-661F-9186-ADF8-5919D8F96FDA}"/>
              </a:ext>
            </a:extLst>
          </p:cNvPr>
          <p:cNvCxnSpPr>
            <a:cxnSpLocks/>
          </p:cNvCxnSpPr>
          <p:nvPr/>
        </p:nvCxnSpPr>
        <p:spPr>
          <a:xfrm>
            <a:off x="4426206" y="2596030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D7C0B3C-98BC-868B-36B0-C35D571117E0}"/>
              </a:ext>
            </a:extLst>
          </p:cNvPr>
          <p:cNvSpPr txBox="1"/>
          <p:nvPr/>
        </p:nvSpPr>
        <p:spPr>
          <a:xfrm flipH="1">
            <a:off x="4182365" y="2808195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SEA</a:t>
            </a:r>
          </a:p>
          <a:p>
            <a:pPr algn="ctr"/>
            <a:r>
              <a:rPr lang="en-US" sz="2000" dirty="0"/>
              <a:t>Seattle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81BE11-4A2A-23A3-2CB7-3FB4D1394909}"/>
              </a:ext>
            </a:extLst>
          </p:cNvPr>
          <p:cNvSpPr txBox="1"/>
          <p:nvPr/>
        </p:nvSpPr>
        <p:spPr>
          <a:xfrm>
            <a:off x="3909502" y="3607337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02FA1-E52A-A8F9-E3C3-1AED6F25A8B9}"/>
              </a:ext>
            </a:extLst>
          </p:cNvPr>
          <p:cNvSpPr txBox="1"/>
          <p:nvPr/>
        </p:nvSpPr>
        <p:spPr>
          <a:xfrm>
            <a:off x="6161139" y="365453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9A6F2F-5485-43DF-5585-DD02FF3DD88A}"/>
              </a:ext>
            </a:extLst>
          </p:cNvPr>
          <p:cNvSpPr txBox="1"/>
          <p:nvPr/>
        </p:nvSpPr>
        <p:spPr>
          <a:xfrm>
            <a:off x="2364169" y="109408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462484-DC7B-9464-8C96-6BD15266465A}"/>
              </a:ext>
            </a:extLst>
          </p:cNvPr>
          <p:cNvSpPr/>
          <p:nvPr/>
        </p:nvSpPr>
        <p:spPr>
          <a:xfrm>
            <a:off x="7691637" y="2583172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A20E812-C7B2-ACF5-0763-7B225C764E5E}"/>
              </a:ext>
            </a:extLst>
          </p:cNvPr>
          <p:cNvCxnSpPr>
            <a:cxnSpLocks/>
          </p:cNvCxnSpPr>
          <p:nvPr/>
        </p:nvCxnSpPr>
        <p:spPr>
          <a:xfrm>
            <a:off x="99776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2FB797-5B87-8D97-29E4-64D117A06366}"/>
              </a:ext>
            </a:extLst>
          </p:cNvPr>
          <p:cNvCxnSpPr>
            <a:cxnSpLocks/>
          </p:cNvCxnSpPr>
          <p:nvPr/>
        </p:nvCxnSpPr>
        <p:spPr>
          <a:xfrm>
            <a:off x="8225038" y="2583172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7DBA23-172E-E01F-0CBA-038D70F011D4}"/>
              </a:ext>
            </a:extLst>
          </p:cNvPr>
          <p:cNvSpPr txBox="1"/>
          <p:nvPr/>
        </p:nvSpPr>
        <p:spPr>
          <a:xfrm flipH="1">
            <a:off x="7981197" y="2795337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LAX</a:t>
            </a:r>
          </a:p>
          <a:p>
            <a:pPr algn="ctr"/>
            <a:r>
              <a:rPr lang="en-US" sz="2000" dirty="0"/>
              <a:t>Los Angeles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E14F81-EAAB-9FCA-1B8F-BF131FCB19AE}"/>
              </a:ext>
            </a:extLst>
          </p:cNvPr>
          <p:cNvSpPr txBox="1"/>
          <p:nvPr/>
        </p:nvSpPr>
        <p:spPr>
          <a:xfrm>
            <a:off x="7688807" y="3582246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4C073C-6762-F056-2EC5-449E6052704C}"/>
              </a:ext>
            </a:extLst>
          </p:cNvPr>
          <p:cNvSpPr txBox="1"/>
          <p:nvPr/>
        </p:nvSpPr>
        <p:spPr>
          <a:xfrm>
            <a:off x="9969452" y="35980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B600A9-F344-203B-B4F5-32102E8DCD9B}"/>
              </a:ext>
            </a:extLst>
          </p:cNvPr>
          <p:cNvSpPr txBox="1"/>
          <p:nvPr/>
        </p:nvSpPr>
        <p:spPr>
          <a:xfrm>
            <a:off x="8839200" y="211341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14:cNvPr>
              <p14:cNvContentPartPr/>
              <p14:nvPr/>
            </p14:nvContentPartPr>
            <p14:xfrm>
              <a:off x="6810973" y="2693433"/>
              <a:ext cx="1097640" cy="338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C673ECC-77BB-5AAF-D6B6-DDC1E88D69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92979" y="2675433"/>
                <a:ext cx="1133268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14:cNvPr>
              <p14:cNvContentPartPr/>
              <p14:nvPr/>
            </p14:nvContentPartPr>
            <p14:xfrm>
              <a:off x="6456373" y="3379593"/>
              <a:ext cx="1149120" cy="2926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3D752D0-52F4-02E1-66D1-0BD4D0AB0DA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38373" y="3361593"/>
                <a:ext cx="1184760" cy="32832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A1A7F013-DA43-EE67-C153-B2915689EB30}"/>
              </a:ext>
            </a:extLst>
          </p:cNvPr>
          <p:cNvSpPr/>
          <p:nvPr/>
        </p:nvSpPr>
        <p:spPr>
          <a:xfrm>
            <a:off x="246644" y="2620496"/>
            <a:ext cx="2775183" cy="130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A33907-7D29-2FD8-5F55-122D55B9171F}"/>
              </a:ext>
            </a:extLst>
          </p:cNvPr>
          <p:cNvCxnSpPr>
            <a:cxnSpLocks/>
          </p:cNvCxnSpPr>
          <p:nvPr/>
        </p:nvCxnSpPr>
        <p:spPr>
          <a:xfrm>
            <a:off x="25326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1DA003-9A7F-856B-6D66-6E023B600DCD}"/>
              </a:ext>
            </a:extLst>
          </p:cNvPr>
          <p:cNvCxnSpPr>
            <a:cxnSpLocks/>
          </p:cNvCxnSpPr>
          <p:nvPr/>
        </p:nvCxnSpPr>
        <p:spPr>
          <a:xfrm>
            <a:off x="780045" y="2620496"/>
            <a:ext cx="0" cy="13068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4E6BEA8-614B-0FCD-C57D-68DD73A8972F}"/>
              </a:ext>
            </a:extLst>
          </p:cNvPr>
          <p:cNvSpPr txBox="1"/>
          <p:nvPr/>
        </p:nvSpPr>
        <p:spPr>
          <a:xfrm flipH="1">
            <a:off x="536204" y="2832661"/>
            <a:ext cx="2196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BZN</a:t>
            </a:r>
          </a:p>
          <a:p>
            <a:pPr algn="ctr"/>
            <a:r>
              <a:rPr lang="en-US" sz="2000" dirty="0"/>
              <a:t>Bozeman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68E7AAC-ECFC-C309-780E-665424E4EAE8}"/>
              </a:ext>
            </a:extLst>
          </p:cNvPr>
          <p:cNvSpPr txBox="1"/>
          <p:nvPr/>
        </p:nvSpPr>
        <p:spPr>
          <a:xfrm>
            <a:off x="234612" y="3914062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prev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5DB56B-D2F9-DFC0-33B1-BF270366C550}"/>
              </a:ext>
            </a:extLst>
          </p:cNvPr>
          <p:cNvSpPr txBox="1"/>
          <p:nvPr/>
        </p:nvSpPr>
        <p:spPr>
          <a:xfrm>
            <a:off x="2532645" y="395181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next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3C08D0-CA4D-BED0-8064-680082E3C6F8}"/>
              </a:ext>
            </a:extLst>
          </p:cNvPr>
          <p:cNvSpPr txBox="1"/>
          <p:nvPr/>
        </p:nvSpPr>
        <p:spPr>
          <a:xfrm>
            <a:off x="246644" y="1054278"/>
            <a:ext cx="168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14:cNvPr>
              <p14:cNvContentPartPr/>
              <p14:nvPr/>
            </p14:nvContentPartPr>
            <p14:xfrm>
              <a:off x="987973" y="1521273"/>
              <a:ext cx="595440" cy="871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92FBEE3-49E2-A49B-74AB-099716FD9B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9973" y="1503273"/>
                <a:ext cx="631080" cy="90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14:cNvPr>
              <p14:cNvContentPartPr/>
              <p14:nvPr/>
            </p14:nvContentPartPr>
            <p14:xfrm>
              <a:off x="4228515" y="2609550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17FDE4-B97A-75A5-5017-2CC354DE06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10515" y="259155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14:cNvPr>
              <p14:cNvContentPartPr/>
              <p14:nvPr/>
            </p14:nvContentPartPr>
            <p14:xfrm>
              <a:off x="9037395" y="2342790"/>
              <a:ext cx="191160" cy="1810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087900B-1556-5476-1F70-236A31C0A8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19395" y="2324790"/>
                <a:ext cx="226800" cy="21672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086186B-ACBA-0AB6-36F7-C67B9594FC8E}"/>
              </a:ext>
            </a:extLst>
          </p:cNvPr>
          <p:cNvSpPr txBox="1"/>
          <p:nvPr/>
        </p:nvSpPr>
        <p:spPr>
          <a:xfrm>
            <a:off x="95974" y="4915588"/>
            <a:ext cx="664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Update the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rgbClr val="FF0000"/>
                </a:solidFill>
              </a:rPr>
              <a:t> node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2400" dirty="0">
                <a:solidFill>
                  <a:srgbClr val="FF0000"/>
                </a:solidFill>
              </a:rPr>
              <a:t> value to </a:t>
            </a: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3FD0B7-3773-7306-3E9B-A4EBB135A4AB}"/>
              </a:ext>
            </a:extLst>
          </p:cNvPr>
          <p:cNvSpPr txBox="1"/>
          <p:nvPr/>
        </p:nvSpPr>
        <p:spPr>
          <a:xfrm>
            <a:off x="110629" y="5415897"/>
            <a:ext cx="5996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Update the </a:t>
            </a:r>
            <a:r>
              <a:rPr lang="en-US" sz="24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r>
              <a:rPr lang="en-US" sz="2400" dirty="0" err="1">
                <a:solidFill>
                  <a:schemeClr val="accent1"/>
                </a:solidFill>
              </a:rPr>
              <a:t>’s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400" dirty="0">
                <a:solidFill>
                  <a:schemeClr val="accent1"/>
                </a:solidFill>
              </a:rPr>
              <a:t> value to be the current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1"/>
                </a:solidFill>
              </a:rPr>
              <a:t> node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F208CE-D6C5-7FDB-CC7A-2514B751ABCF}"/>
              </a:ext>
            </a:extLst>
          </p:cNvPr>
          <p:cNvSpPr txBox="1"/>
          <p:nvPr/>
        </p:nvSpPr>
        <p:spPr>
          <a:xfrm>
            <a:off x="7343654" y="4811860"/>
            <a:ext cx="5667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4"/>
                </a:solidFill>
              </a:rPr>
              <a:t>Update the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4"/>
                </a:solidFill>
              </a:rPr>
              <a:t> node to be the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newNode</a:t>
            </a:r>
            <a:endParaRPr lang="en-US" sz="2400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14:cNvPr>
              <p14:cNvContentPartPr/>
              <p14:nvPr/>
            </p14:nvContentPartPr>
            <p14:xfrm>
              <a:off x="3171513" y="2716306"/>
              <a:ext cx="953280" cy="363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711F2F-332B-B80C-B8C7-06CE3D880D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153513" y="2698306"/>
                <a:ext cx="9889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14:cNvPr>
              <p14:cNvContentPartPr/>
              <p14:nvPr/>
            </p14:nvContentPartPr>
            <p14:xfrm>
              <a:off x="2825193" y="3304906"/>
              <a:ext cx="1009800" cy="3524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41E9AA1-13F2-78B2-901D-16FFE74DD4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07193" y="3286906"/>
                <a:ext cx="104544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14:cNvPr>
              <p14:cNvContentPartPr/>
              <p14:nvPr/>
            </p14:nvContentPartPr>
            <p14:xfrm>
              <a:off x="1934477" y="1603868"/>
              <a:ext cx="621360" cy="8650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9581E09-601E-345F-DD67-5D0CC31E56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16467" y="1585868"/>
                <a:ext cx="657021" cy="90072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E4493BB4-C574-3275-74DD-53C926F0B53B}"/>
              </a:ext>
            </a:extLst>
          </p:cNvPr>
          <p:cNvSpPr txBox="1"/>
          <p:nvPr/>
        </p:nvSpPr>
        <p:spPr>
          <a:xfrm>
            <a:off x="6874580" y="5768874"/>
            <a:ext cx="5225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NEW:</a:t>
            </a:r>
            <a:r>
              <a:rPr lang="en-US" sz="2400" dirty="0">
                <a:solidFill>
                  <a:schemeClr val="accent6"/>
                </a:solidFill>
              </a:rPr>
              <a:t> Reconnect the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>
                <a:solidFill>
                  <a:schemeClr val="accent6"/>
                </a:solidFill>
              </a:rPr>
              <a:t> and </a:t>
            </a:r>
            <a:r>
              <a:rPr 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en-US" sz="2400" dirty="0">
                <a:solidFill>
                  <a:schemeClr val="accent6"/>
                </a:solidFill>
              </a:rPr>
              <a:t>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14:cNvPr>
              <p14:cNvContentPartPr/>
              <p14:nvPr/>
            </p14:nvContentPartPr>
            <p14:xfrm>
              <a:off x="580635" y="3895470"/>
              <a:ext cx="8268120" cy="88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80577ED-6235-EEAC-A18B-7A2A2E48F6F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2995" y="3877470"/>
                <a:ext cx="8303760" cy="9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14:cNvPr>
              <p14:cNvContentPartPr/>
              <p14:nvPr/>
            </p14:nvContentPartPr>
            <p14:xfrm>
              <a:off x="2447235" y="789390"/>
              <a:ext cx="7782480" cy="1887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BE0E2F4-E8B6-082B-4CFB-B9D00F73C6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429235" y="771390"/>
                <a:ext cx="7818120" cy="192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503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5581</TotalTime>
  <Words>1924</Words>
  <Application>Microsoft Office PowerPoint</Application>
  <PresentationFormat>Widescreen</PresentationFormat>
  <Paragraphs>564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2023-09-29T19:32:14Z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