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388" r:id="rId40"/>
    <p:sldId id="389" r:id="rId41"/>
    <p:sldId id="390" r:id="rId42"/>
    <p:sldId id="391" r:id="rId43"/>
    <p:sldId id="392" r:id="rId44"/>
    <p:sldId id="393" r:id="rId45"/>
    <p:sldId id="394" r:id="rId4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5FB"/>
    <a:srgbClr val="FFFFFF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4660"/>
  </p:normalViewPr>
  <p:slideViewPr>
    <p:cSldViewPr>
      <p:cViewPr varScale="1">
        <p:scale>
          <a:sx n="114" d="100"/>
          <a:sy n="114" d="100"/>
        </p:scale>
        <p:origin x="25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6T21:09:49.5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203 24,'186'-2,"203"5,-64 41,-316-43,389 63,-157-32,-69-14,176 9,1093-29,-763 3,-787-32,-3 8,-118-9,55 10,-12 7,28 3,-38-17,65 8,-157-4,82 26,-231 31,90-1,308-28,-511 4,312-10,203 3,-49-1,0 4,-147 22,136-8,-1-4,0-4,-120-5,187 0,28 3,16 4,28 11,0-2,2-3,55 16,-21-7,-39-14,0-2,1-1,0-2,0-2,0-2,54-1,427-3,-494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1:02.6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1 24575,'2785'0'0,"-4318"0"0,1308 11 0,-3 1 0,-571-13-1365,777 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1:02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24575,'2596'0'0,"-2191"15"0,-229-6 0,88 13 0,56 2 0,163-6 0,-67-9 0,33 1 0,297 2 0,-458-15 0,8353 3 0,-8226-11 0,10 1 0,342 32 0,67 1 0,-773-25-455,-1-2 0,111-23 0,-147 21-6371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1:02.69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65 50 24575,'1523'0'0,"-1180"22"0,-44 1 0,913-19 0,-637-7 0,549 3 0,-1531-24 0,-29 0 0,10 0 0,39 1 0,-402 22 0,349 3 0,244 10 0,-5 1 0,-729-14 0,887 3 0,0 2 0,-53 13 0,46-8 0,-56 4 0,-279-10 57,203-5-1479,159 2-5404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155 17 24575,'-4'0'0,"0"0"0,0 0 0,0 0 0,0 1 0,0 0 0,0-1 0,0 1 0,0 1 0,0-1 0,1 1 0,-1-1 0,0 1 0,1 0 0,-1 1 0,1-1 0,0 0 0,0 1 0,0 0 0,0 0 0,0 0 0,1 0 0,-1 0 0,1 0 0,0 1 0,-2 4 0,-9 12 0,-21 42 0,30-54 0,1 1 0,0 0 0,1 0 0,0 0 0,0 0 0,1 0 0,0 0 0,0 11 0,2-11 0,-2 3 0,2 1 0,0-1 0,1 0 0,5 22 0,-6-30 0,0-1 0,1 0 0,-1 1 0,1-1 0,0 0 0,0 0 0,0 0 0,0 0 0,1-1 0,-1 1 0,1 0 0,0-1 0,-1 0 0,1 0 0,0 1 0,1-2 0,-1 1 0,0 0 0,0-1 0,7 3 0,10 0 0,0-1 0,0 0 0,0-2 0,0 0 0,36-4 0,0 1 0,-32 2 0,-4 1 0,32-4 0,-47 3 0,0-1 0,0 0 0,0 0 0,0-1 0,0 0 0,0 1 0,0-2 0,-1 1 0,1 0 0,-1-1 0,6-4 0,-9 5 0,1 1 0,-1-1 0,1 0 0,-1 0 0,0 0 0,0-1 0,0 1 0,0 0 0,0 0 0,0-1 0,0 1 0,-1 0 0,0-1 0,1 1 0,-1 0 0,0-3 0,-3-45 0,1 24 0,2 20 0,-1 1 0,0 0 0,0 0 0,0 0 0,-1 0 0,0 0 0,0 0 0,0 0 0,-5-7 0,-29-39 0,27 41 0,3 2 0,-1 0 0,0 0 0,0 1 0,-1 0 0,0 1 0,0 0 0,0 0 0,-1 1 0,0 0 0,0 0 0,-12-4 0,13 5 0,-1 0 0,1-1 0,-8-6 0,11 8 0,0-1 0,0 1 0,0 0 0,-1 0 0,1 0 0,-1 1 0,1-1 0,-1 2 0,-6-3 0,1 3-1365,2-2-5461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0 24575,'-1'1'0,"1"-1"0,-1 1 0,0-1 0,1 1 0,-1-1 0,0 1 0,1 0 0,-1-1 0,1 1 0,-1 0 0,1-1 0,-1 1 0,1 0 0,0 0 0,-1-1 0,1 1 0,0 0 0,0 0 0,-1 0 0,1 0 0,0-1 0,0 2 0,-5 26 0,4-22 0,-6 43 0,1 0 0,2 61 0,4 176 0,0-284 56,0-2-94,0 1 1,0-1 0,0 1-1,0-1 1,0 0 0,0 1-1,0-1 1,0 1-1,0-1 1,0 0 0,0 1-1,0-1 1,0 1-1,0-1 1,0 0 0,0 1-1,0-1 1,0 0-1,1 1 1,-1-1 0,0 0-1,0 1 1,0-1-1,1 0 1,-1 1 0,0-1-1,0 0 1,1 1 0,-1-1-1,0 0 1,1 0-1,-1 0 1,0 1 0,1-1-1,-1 0 1,0 0-1,1 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1 106 24575,'1'-3'0,"0"1"0,0-1 0,1 0 0,-1 1 0,1-1 0,-1 0 0,1 1 0,0 0 0,0-1 0,0 1 0,4-3 0,5-7 0,-6 7 0,0-1 0,1 1 0,0 0 0,0 0 0,0 1 0,1 0 0,0 0 0,-1 0 0,1 1 0,0 0 0,1 1 0,-1-1 0,0 1 0,1 1 0,0-1 0,-1 1 0,13 0 0,-2 1 0,0 0 0,0 1 0,0 1 0,0 1 0,0 1 0,23 7 0,-21-3 0,-1 0 0,0 1 0,-1 1 0,0 1 0,-1 0 0,0 1 0,18 18 0,1 4 0,57 70 0,-90-100 0,0 0 0,0 0 0,0 0 0,0 1 0,-1-1 0,0 0 0,0 1 0,0 0 0,-1-1 0,1 1 0,-1 0 0,0 0 0,-1 0 0,1 0 0,-1 0 0,0 0 0,0 0 0,-2 8 0,0 40 0,2-37 0,-1 0 0,0 0 0,-1 0 0,-1 0 0,0 0 0,-8 20 0,8-27 0,0-1 0,-1 0 0,0 1 0,-1-2 0,0 1 0,0 0 0,-1-1 0,0 0 0,0 0 0,0-1 0,-1 0 0,0 0 0,-1 0 0,1-1 0,-1 0 0,0 0 0,0-1 0,0 0 0,-1-1 0,1 0 0,-18 4 0,-67 11 0,84-17 0,-1 0 0,0-1 0,0 0 0,0 0 0,0-1 0,0 0 0,-13-4 0,21 4 0,0-1 0,1 1 0,-1 0 0,0-1 0,1 1 0,-1-1 0,1 1 0,-1-1 0,1 0 0,0 0 0,0 1 0,0-1 0,0 0 0,0 0 0,0 0 0,0 0 0,1 0 0,-1-1 0,1 1 0,0 0 0,-1 0 0,1 0 0,0 0 0,0 0 0,1-3 0,-1-7 0,0 0 0,1 0 0,3-14 0,-2 22 0,-1-1 0,1 1 0,0-1 0,0 1 0,0 0 0,1 0 0,-1 0 0,5-5 0,12-20 0,-18 27 0,0 1 0,0-1 0,0 1 0,1-1 0,-1 1 0,0-1 0,1 1 0,0 0 0,-1-1 0,1 1 0,0 0 0,0 0 0,-1 0 0,1 0 0,0 1 0,0-1 0,0 1 0,0-1 0,0 1 0,0-1 0,0 1 0,0 0 0,2 0 0,8 0 0,0 0 0,21 4 0,-24-3 0,10 1 0,1 2 0,0 0 0,-1 1 0,0 0 0,0 2 0,-1 0 0,0 2 0,0 0 0,-1 0 0,0 2 0,28 23 0,-39-30 0,-1 0 0,1 0 0,0 0 0,0-1 0,0 1 0,1-2 0,-1 1 0,1-1 0,0 0 0,-1 0 0,1 0 0,0-1 0,0 0 0,13-1 0,12 4 0,14 8 87,-29-6-1539,-5-2-5374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12 24575,'120'-12'0,"-92"13"0,0 1 0,0 2 0,0 0 0,-1 2 0,1 1 0,-1 1 0,-1 1 0,0 1 0,0 2 0,-1 1 0,0 0 0,26 20 0,-50-32 0,1 1 0,0-1 0,0 0 0,0 1 0,-1 0 0,1-1 0,-1 1 0,1 0 0,-1-1 0,0 1 0,0 0 0,0 0 0,0 0 0,0 0 0,0 0 0,0 0 0,-1 1 0,1-1 0,-1 0 0,1 0 0,-1 0 0,0 1 0,0-1 0,0 0 0,0 0 0,-1 1 0,1-1 0,-2 4 0,1-2 0,-1-1 0,0 1 0,0-1 0,0 0 0,0 0 0,-1 0 0,1 0 0,-1 0 0,0 0 0,0-1 0,0 1 0,0-1 0,0 0 0,-1 0 0,-5 2 0,-4 2 0,0-2 0,-1 1 0,1-2 0,-1 0 0,0 0 0,-22 0 0,-90-5 0,65 0 0,22 2 0,28 0 0,40 0 0,-4 1 0,0 2 0,1 1 0,36 11 0,14 2 0,-34-12 0,-22-3 0,0 1 0,19 6 0,-33-7 0,0 0 0,0 0 0,0 0 0,-1 1 0,1 0 0,-1 1 0,0-1 0,0 1 0,0 0 0,7 7 0,-5-4 0,-2 0 0,1 1 0,-1-1 0,0 1 0,-1 0 0,5 9 0,-8-14 0,0-1 0,0 0 0,-1 0 0,1 0 0,0 1 0,-1-1 0,1 0 0,-1 1 0,0-1 0,0 0 0,0 1 0,0-1 0,0 0 0,-1 1 0,1-1 0,-1 0 0,1 1 0,-1-1 0,0 0 0,0 0 0,0 0 0,0 1 0,0-1 0,0 0 0,-1-1 0,1 1 0,-1 0 0,-2 2 0,-9 6 0,0-1 0,-1-1 0,0-1 0,-1 0 0,1 0 0,-1-2 0,0 0 0,-1 0 0,1-2 0,-23 3 0,-18 0 0,-88-3 0,107-3 0,-2 0 0,-87-3 0,124 2-97,-1 1-1,0-1 1,1 1-1,-1-1 1,1 0-1,-1 0 1,1 0-1,0 0 1,0 0-1,-1-1 1,1 1-1,0-1 0,-3-2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278 1 24575,'-46'-1'0,"-50"2"0,92 0 0,-1 0 0,1 0 0,0 0 0,0 0 0,0 1 0,0-1 0,1 1 0,-1 0 0,0 1 0,-5 3 0,-34 32 0,28-24 0,12-10 0,0-1 0,1 0 0,-1 1 0,1 0 0,0 0 0,0 0 0,0 0 0,0 0 0,1 0 0,-1 0 0,1 0 0,0 1 0,0-1 0,0 8 0,0 8 0,4 41 0,-1-25 0,-1-27 0,0 0 0,0 0 0,1 0 0,0 0 0,1 0 0,0 0 0,0-1 0,1 0 0,0 1 0,0-1 0,1-1 0,0 1 0,1-1 0,9 10 0,-13-15 0,1 0 0,0 0 0,-1 0 0,1-1 0,0 0 0,0 0 0,1 1 0,-1-2 0,0 1 0,5 1 0,37 1 0,-23-1 0,0 0 0,0 0 0,0-1 0,0-1 0,1-2 0,30-5 0,-44 5 0,-1-1 0,0-1 0,0 0 0,0 0 0,-1 0 0,1-1 0,-1 0 0,0-1 0,0 0 0,-1 0 0,0 0 0,0-1 0,0 1 0,-1-2 0,0 1 0,-1 0 0,1-1 0,-1 0 0,-1 0 0,1 0 0,-2 0 0,1-1 0,-1 1 0,0-1 0,-1 0 0,0 1 0,0-15 0,0 17 0,-1 1 0,0 0 0,0 0 0,-1-1 0,0 1 0,0 0 0,0 0 0,0 0 0,-1 0 0,0 0 0,0 0 0,0 0 0,-1 1 0,1-1 0,-1 1 0,0 0 0,0 0 0,-1 0 0,1 0 0,-1 0 0,0 1 0,0-1 0,-5-2 0,-12-8-273,0 0 0,-1 2 0,0 0 0,-46-15 0,58 23-6553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 24575,'-2'92'0,"4"99"0,5-157-1365,-5-25-5461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78 24575,'1'-1'0,"-1"-1"0,1 0 0,-1 1 0,1-1 0,-1 1 0,1-1 0,0 1 0,0-1 0,0 1 0,0 0 0,0-1 0,0 1 0,0 0 0,0 0 0,1 0 0,-1 0 0,0 0 0,1 0 0,-1 0 0,1 0 0,1-1 0,41-16 0,-31 14 0,3-2 0,1 0 0,0 2 0,0 0 0,1 1 0,22-1 0,90 4 0,-59 2 0,-62-2 0,0 1 0,1 0 0,-1 0 0,0 1 0,0 0 0,1 1 0,-2 0 0,1 0 0,0 1 0,15 9 0,-13-5 0,1 0 0,-1 1 0,0 1 0,-1 0 0,0 0 0,12 18 0,-18-23 0,-1 1 0,0-1 0,0 1 0,0 0 0,0 0 0,-1 0 0,0 1 0,-1-1 0,1 0 0,0 13 0,-1 3 0,-3 41 0,-1-15 0,4-12 0,0-20 0,-1 0 0,-3 32 0,2-44 0,0 0 0,0 0 0,0 0 0,0 0 0,-1 0 0,1 0 0,-1-1 0,0 1 0,0 0 0,0-1 0,-1 1 0,0-1 0,1 0 0,-1 0 0,0 0 0,-4 3 0,-28 23 0,26-20 0,0-2 0,0 1 0,-1-1 0,-14 7 0,15-10 0,-1-2 0,0 1 0,0-2 0,0 1 0,0-1 0,-1-1 0,1 0 0,-18-2 0,-1 1 0,20 1 0,-2 0 0,0 0 0,0-1 0,1 0 0,-1-1 0,-14-3 0,22 3 0,0 1 0,-1 0 0,2-1 0,-1 1 0,0-1 0,0 0 0,0 0 0,1 0 0,-1-1 0,1 1 0,0 0 0,0-1 0,0 0 0,0 1 0,0-1 0,0 0 0,1 0 0,-1 0 0,1 0 0,0 0 0,0-1 0,-1-3 0,0 0 0,1 0 0,-1-1 0,1 1 0,0-1 0,1 1 0,0-1 0,0 1 0,1-1 0,0 1 0,0 0 0,1-1 0,4-13 0,-4 19 0,-1 0 0,1 0 0,-1 0 0,1 1 0,0-1 0,0 1 0,0-1 0,0 1 0,0 0 0,0-1 0,0 1 0,1 0 0,-1 0 0,0 1 0,1-1 0,2 0 0,45-6 0,-36 6 0,35-5 0,0 3 0,0 2 0,88 10 0,-98-4 0,-1 1 0,1 2 0,63 24 0,-10 1-1365,-68-25-5461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6T21:10:03.7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203 24,'186'-2,"203"5,-64 41,-316-43,389 63,-157-32,-69-14,176 9,1093-29,-763 3,-787-32,-3 8,-118-9,55 10,-12 7,28 3,-38-17,65 8,-157-4,82 26,-231 31,90-1,308-28,-511 4,312-10,203 3,-49-1,0 4,-147 22,136-8,-1-4,0-4,-120-5,187 0,28 3,16 4,28 11,0-2,2-3,55 16,-21-7,-39-14,0-2,1-1,0-2,0-2,0-2,54-1,427-3,-494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24575,'82'-1'0,"113"4"0,-166 0 0,-1 0 0,0 2 0,1 1 0,46 17 0,-72-22 0,1 1 0,-1-1 0,0 1 0,0 0 0,0-1 0,0 1 0,0 1 0,0-1 0,0 0 0,-1 1 0,1 0 0,-1-1 0,1 1 0,2 6 0,-4-7 0,0 0 0,0 0 0,-1 1 0,1-1 0,-1 0 0,0 0 0,1 1 0,-1-1 0,0 0 0,0 0 0,-1 1 0,1-1 0,0 0 0,-1 0 0,1 0 0,-1 1 0,0-1 0,0 0 0,0 0 0,0 0 0,0 0 0,0 0 0,0-1 0,-3 4 0,-1 0 0,1-1 0,-1 1 0,0-1 0,-1 0 0,1 0 0,-1 0 0,0-1 0,0 0 0,0 0 0,0 0 0,0-1 0,-1 0 0,-12 2 0,-9 1 0,-54 2 0,70-7 0,-59 1 0,135 23 0,-9-4 0,-8-3 0,79 39 0,-123-54 0,0 0 0,1 1 0,-1-1 0,-1 1 0,1-1 0,0 1 0,-1 0 0,1 0 0,-1 0 0,0 0 0,0 1 0,0-1 0,0 0 0,-1 1 0,1-1 0,0 5 0,-2-6 0,1 0 0,-1 0 0,0 0 0,0-1 0,0 1 0,0 0 0,0 0 0,0 0 0,0 0 0,-1 0 0,1 0 0,-1 0 0,1 0 0,-1-1 0,0 1 0,0 0 0,0 0 0,0-1 0,0 1 0,0-1 0,0 1 0,0-1 0,-1 1 0,1-1 0,-1 0 0,1 1 0,-1-1 0,1 0 0,-1 0 0,0 0 0,1 0 0,-1-1 0,-3 2 0,-12 3 0,-2-1 0,1-1 0,0-1 0,0 0 0,-1-1 0,-29-3 0,12 2 0,-35-2 284,-49 2-1933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24575,'0'264'0,"0"-263"0,0 1 0,0-1 0,0 1 0,1-1 0,-1 1 0,0-1 0,1 1 0,0-1 0,-1 0 0,1 1 0,0-1 0,-1 0 0,1 0 0,0 1 0,0-1 0,0 0 0,0 0 0,0 0 0,1 0 0,-1 0 0,0 0 0,0-1 0,1 1 0,-1 0 0,0 0 0,1-1 0,-1 1 0,0-1 0,1 0 0,-1 1 0,1-1 0,-1 0 0,3 0 0,8 1 0,-1 0 0,1-1 0,18-2 0,-9 0 0,198 2-1365,-208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24575,'10'324'0,"-15"-149"0,-1-68 0,6-57-1365,0-41-5461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0 24575,'-2'109'0,"4"118"0,-1-213-1365,2-1-5461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24575,'0'368'-1365,"0"-356"-5461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3:30.5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0 286 24575,'1'-6'0,"1"-1"0,-1 0 0,1 1 0,0 0 0,1-1 0,0 1 0,0 0 0,6-8 0,2-7 0,-3 5 0,1 0 0,0 1 0,1 0 0,0 0 0,2 1 0,0 1 0,14-13 0,-2-3 0,-22 26 0,0 0 0,0 1 0,0-1 0,0 0 0,0 1 0,0 0 0,0-1 0,1 1 0,-1 0 0,1 0 0,0 0 0,0 1 0,-1-1 0,1 1 0,0-1 0,0 1 0,1 0 0,-1 0 0,0 0 0,0 1 0,4-1 0,162 3 0,-163-1 0,0 0 0,-1 0 0,1 1 0,0-1 0,-1 1 0,1 1 0,-1-1 0,0 1 0,0 0 0,0 0 0,0 0 0,5 6 0,-3-4 0,0 0 0,0 0 0,1-1 0,12 6 0,-16-9 0,0 0 0,0 1 0,0-1 0,-1 1 0,1 0 0,0 0 0,-1 1 0,1-1 0,-1 1 0,0 0 0,0 0 0,0 0 0,0 0 0,-1 0 0,1 1 0,-1-1 0,0 1 0,0-1 0,0 1 0,0 0 0,0 0 0,0 5 0,5 9 0,-1-1 0,-1 1 0,0 0 0,-2 0 0,0 0 0,1 37 0,-5 76-1365,1-121-5461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6:27.4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24575,'0'5'0,"1"0"0,0-1 0,1 1 0,-1 0 0,1-1 0,0 0 0,0 1 0,0-1 0,1 0 0,-1 0 0,1 0 0,5 6 0,44 43 0,-46-47 0,121 99 0,-87-74 0,73 44 0,22 17 0,39 62 0,-162-149 96,-17-18-1557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6:27.4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633 0 24575,'-1'7'0,"-1"0"0,0-1 0,0 1 0,0-1 0,-1 1 0,0-1 0,0 0 0,0 0 0,-1 0 0,0-1 0,-6 8 0,-5 7 0,-193 267 0,54-95 0,87-112 0,3 10 80,46-62-562,-1-1 1,-29 33-1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6:27.4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24575,'10'7'0,"0"0"0,0 0 0,0 1 0,11 13 0,11 7 0,90 61 0,3-6 0,160 78 0,-274-155 0,18 11-1365,-5-2-5461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6T21:10:03.7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50,'235'2,"242"-5,-285-8,91-2,-52 1,-11 1,1280 10,-725 2,-754-1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6:27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494 1 24575,'-10'12'0,"0"1"0,1 0 0,1 0 0,0 1 0,-9 23 0,-14 24 0,-14 5 0,-3-2 0,-66 68 0,63-73 0,-47 72 0,53-62-1365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6:27.4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24575,'30'26'0,"2"0"0,1-2 0,37 21 0,-13-8 0,88 52 0,-71-46 0,97 76 0,-150-103 67,41 22 0,5 4-1566,-51-31-5327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6:27.4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466 1 24575,'-3'0'0,"0"1"0,1-1 0,-1 1 0,0 0 0,0 0 0,1 0 0,-1 0 0,1 1 0,-1-1 0,1 1 0,0-1 0,-1 1 0,1 0 0,0 0 0,0 0 0,0 0 0,0 0 0,-2 5 0,-31 51 0,23-35 0,-166 275 0,114-180 29,46-79-378,-3-2 1,0 0-1,-32 39 1,37-58-6478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6:27.4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0 713 24575,'3'5'0,"-1"0"0,1 0 0,-1 1 0,1-2 0,1 1 0,-1 0 0,1-1 0,0 1 0,0-1 0,0 0 0,0 0 0,9 5 0,-8-5 0,40 33 0,-20-16 0,0 0 0,-1 2 0,28 33 0,-51-55 0,0 1 0,-1-1 0,1 0 0,0 0 0,0 1 0,0-1 0,0 0 0,1 0 0,-1 0 0,0 0 0,0 0 0,1 0 0,-1 0 0,0-1 0,1 1 0,-1-1 0,1 1 0,-1 0 0,1-1 0,-1 0 0,1 1 0,-1-1 0,1 0 0,0 0 0,-1 0 0,1 0 0,-1 0 0,1 0 0,-1-1 0,1 1 0,-1 0 0,1-1 0,-1 1 0,1-1 0,-1 0 0,1 1 0,-1-1 0,2-2 0,5-3 0,-1 0 0,-1-1 0,0 0 0,0 0 0,8-13 0,0 0 0,292-327 0,-261 305 0,1 2 0,98-65 0,21-16 0,-29-5 120,-53 45-1605,-64 64-5341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6:27.4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1 320 24575,'1'6'0,"-1"0"0,2 0 0,-1 0 0,1 0 0,0 0 0,0-1 0,0 1 0,1-1 0,0 1 0,0-1 0,1 0 0,-1 0 0,1 0 0,0-1 0,7 7 0,9 7 0,1 0 0,24 15 0,-37-27 0,-1-1 0,-1 0 0,1-1 0,-1 0 0,1 0 0,0-1 0,1 0 0,-1 0 0,0-1 0,1 1 0,0-2 0,-1 1 0,16 0 0,-15-3 0,0 0 0,1 0 0,-1-1 0,0 0 0,0-1 0,0 0 0,0 0 0,-1-1 0,1 0 0,-1 0 0,12-9 0,306-245 0,-192 126 0,-49 45 0,-72 77-1365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7:15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1737 24575,'12'-161'0,"-1"-2"0,-14 18 0,6-158 0,-3 300 0,1 0 0,-1 1 0,1-1 0,0 0 0,-1 1 0,1-1 0,1 0 0,-1 1 0,0-1 0,1 1 0,-1 0 0,1 0 0,0-1 0,-1 1 0,1 0 0,0 0 0,0 0 0,1 1 0,-1-1 0,0 1 0,1-1 0,-1 1 0,1-1 0,-1 1 0,1 0 0,-1 0 0,1 1 0,0-1 0,-1 0 0,1 1 0,5 0 0,11-2 0,-1 2 0,0 0 0,35 5 0,-26-2 0,1044 21 0,-737-26 0,-186 1 0,683 15 0,151-2 0,-607-15 0,866 3 0,-1013-11 0,2-1 0,-212 12 0,568-25 0,-355 7 0,272 14 0,-253 7 0,-226-3 0,623-17 0,-433 11 0,59-7 0,-145 3 0,195 8 0,-148 5 0,1389-3 0,-1206 21 0,-263-13 0,-85-7 0,0 0 0,1 0 0,0-1 0,0 0 0,-1-1 0,16-2 0,-24 2 0,1 1 0,-1-1 0,0 0 0,0 1 0,0-1 0,0 0 0,0-1 0,-1 1 0,1 0 0,0 0 0,0-1 0,-1 1 0,1-1 0,-1 1 0,1-1 0,-1 0 0,0 0 0,0 0 0,1 0 0,-1 0 0,-1 0 0,1 0 0,0 0 0,0 0 0,-1 0 0,1 0 0,-1 0 0,0 0 0,0-1 0,1 1 0,-2-4 0,1 5 0,0-40 0,1-1 0,2 0 0,13-60 0,-14 92 0,0 1 0,0-1 0,0 1 0,-1-1 0,-1 0 0,0 1 0,-2-20 0,1 26 0,0-1 0,0 1 0,0 0 0,-1-1 0,1 1 0,-1 0 0,0 0 0,1 0 0,-2 0 0,1 1 0,0-1 0,0 0 0,-1 1 0,0 0 0,1-1 0,-1 1 0,0 0 0,0 1 0,0-1 0,0 0 0,-1 1 0,1 0 0,0-1 0,-6 0 0,-10-2 0,0 1 0,0 0 0,0 2 0,-37 1 0,34 1 0,0-2 0,0 0 0,-29-5 0,-84-13 0,158 7 0,-1 0 0,31-22 0,-16 10 0,-3 0 0,40-35 0,-43 32 0,47-30 0,-50 37 0,39-34 0,-5 3 0,-60 49 0,1-1 0,0 1 0,0 1 0,0-1 0,0 0 0,0 1 0,0-1 0,0 1 0,1 0 0,-1 0 0,0 1 0,1-1 0,-1 0 0,1 1 0,-1 0 0,1 0 0,-1 0 0,1 0 0,-1 1 0,0-1 0,1 1 0,3 1 0,-3 0 0,0 0 0,0 1 0,0-1 0,0 1 0,0 0 0,-1 0 0,1 0 0,-1 1 0,0-1 0,0 1 0,0-1 0,0 1 0,-1 0 0,0 0 0,3 7 0,5 6 0,0-1 0,2 0 0,-1-1 0,2 0 0,0-1 0,28 24 0,-7-10 0,37 22 0,-41-30 0,-2 1 0,45 41 0,-67-55 0,0 0 0,0 1 0,0 0 0,-1 0 0,8 16 0,-12-22 0,0-1 0,-1 0 0,1 0 0,0 1 0,-1-1 0,1 0 0,-1 1 0,1-1 0,-1 0 0,0 1 0,0-1 0,1 1 0,-1-1 0,0 1 0,0-1 0,-1 0 0,1 1 0,0-1 0,0 1 0,-1-1 0,1 0 0,-1 1 0,1-1 0,-1 0 0,1 1 0,-1-1 0,0 0 0,0 0 0,0 1 0,0-1 0,1 0 0,-2 0 0,1 0 0,0 0 0,0-1 0,0 1 0,0 0 0,0 0 0,-1-1 0,1 1 0,0 0 0,-1-1 0,1 1 0,0-1 0,-1 0 0,-1 1 0,-24 2 0,0-1 0,-1-1 0,-48-5 0,-1 1 0,-247 3-1365,304 0-5461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7:15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24575,'-2'101'0,"4"111"0,9-146 0,-6-46 0,-2 0 0,1 29 0,-2 28 0,-5 136 0,-1-194-1365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7:15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1 181 24575,'207'11'0,"-15"0"0,1327-9 0,-741-4 0,-656-4 0,187-33 0,76-5 0,-167 40 0,128-6 0,569-1 0,-552 14 0,-21-1 0,364-5 0,-513-7 0,131-2 0,167 11 0,502 3 0,-695 9 0,195 0 0,-261-32 0,-22 2 0,244 15 0,208-15 0,-578 6 0,-56 8 0,0 0 0,31 0 0,1292 4 0,-638 3 0,-700-2 0,0 0 0,0 0 0,0 0 0,0 2 0,0-1 0,21 7 0,-31-7 0,0 0 0,0 0 0,0 1 0,0-1 0,0 1 0,0 0 0,-1 0 0,1 0 0,-1 0 0,1 1 0,-1-1 0,0 1 0,0-1 0,0 1 0,0 0 0,0-1 0,-1 1 0,1 0 0,-1 0 0,0 0 0,0 1 0,0-1 0,0 0 0,0 0 0,-1 1 0,0-1 0,1 6 0,-7 133 0,-1-24 0,8 475 0,9-516 99,-3-35-1563,-4-19-5362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7:15.3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461 478 24575,'-26'-2'0,"0"-1"0,1-1 0,-1-1 0,1-2 0,0 0 0,-28-13 0,26 11 0,9 3 0,-1 2 0,0 1 0,0 0 0,-22 0 0,-48-7 0,88 10 0,0 0 0,0 0 0,0 0 0,0-1 0,0 1 0,0 0 0,0-1 0,0 1 0,0 0 0,0-1 0,0 1 0,0-1 0,0 0 0,0 1 0,1-1 0,-1 0 0,0 1 0,0-1 0,1 0 0,-1 0 0,0 0 0,1 1 0,-1-1 0,1 0 0,-1 0 0,1 0 0,-1-2 0,1 1 0,0 0 0,1 1 0,-1-1 0,1 0 0,-1 0 0,1 1 0,-1-1 0,1 0 0,0 1 0,0-1 0,0 0 0,0 1 0,0-1 0,2-1 0,9-10 0,0 1 0,26-18 0,-25 20 0,34-26 0,2 2 0,81-41 0,-22 13 0,-67 32 0,-34 24 0,1-1 0,0 1 0,0 1 0,1 0 0,12-6 0,-18 10 0,0 0 0,0 0 0,1 1 0,-1-1 0,0 1 0,1-1 0,-1 1 0,1 0 0,-1 1 0,0-1 0,1 0 0,-1 1 0,0 0 0,1 0 0,-1 0 0,0 0 0,0 0 0,0 1 0,0-1 0,3 3 0,15 11 0,0 1 0,-1 1 0,-1 1 0,17 20 0,38 35 0,48 36 0,-119-104 0,1 0 0,-1 0 0,0 1 0,0-1 0,-1 1 0,1 0 0,-2 0 0,1 0 0,0 0 0,-1 0 0,0 0 0,-1 0 0,1 10 0,7 35 0,-3-37 0,-3-10 0,-1 1 0,0-1 0,1 0 0,-1 1 0,-1-1 0,1 1 0,0 7 0,-2-11 0,1 0 0,0 1 0,-1-1 0,1 0 0,-1 0 0,0 1 0,1-1 0,-1 0 0,0 0 0,0 0 0,0 0 0,1 0 0,-1 0 0,0 0 0,-1 0 0,1 0 0,0 0 0,0-1 0,0 1 0,0 0 0,-1-1 0,1 1 0,0-1 0,0 1 0,-1-1 0,1 0 0,0 1 0,-1-1 0,1 0 0,-3 0 0,-14 1 0,-1-1 0,0 0 0,1-1 0,-1-1 0,1-1 0,-20-6 0,-11-1 0,-5 0 0,0-4 0,2-1 0,-63-28 0,112 42 0,-1-1 0,1 0 0,-1-1 0,1 1 0,-1-1 0,1 1 0,0-1 0,0 0 0,1 0 0,-1 0 0,1-1 0,-1 1 0,1-1 0,-3-7 0,4 10 0,1 0 0,-1-1 0,1 1 0,-1 0 0,1-1 0,0 1 0,0-1 0,0 1 0,0-1 0,0 1 0,0 0 0,0-1 0,0 1 0,1-1 0,-1 1 0,0-1 0,1 1 0,-1 0 0,1-1 0,0 1 0,-1 0 0,1 0 0,0-1 0,0 1 0,0 0 0,0 0 0,0 0 0,0 0 0,0 0 0,0 0 0,0 0 0,0 1 0,0-1 0,1 0 0,-1 1 0,0-1 0,1 0 0,-1 1 0,0 0 0,1-1 0,-1 1 0,1 0 0,-1 0 0,2 0 0,8-3 24,1 2 0,-1-1 0,0 2 0,17 0 0,-25 0-92,0 0 1,0 0-1,0 0 1,0 1-1,0 0 1,0-1-1,0 1 1,0 0-1,0 0 1,0 1-1,-1-1 1,1 0-1,0 1 1,-1 0-1,1 0 1,-1 0-1,0 0 1,0 0-1,0 0 1,0 0-1,2 4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7:15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548 0 24575,'-4'1'0,"0"1"0,0 0 0,0 0 0,0 0 0,0 0 0,0 1 0,0-1 0,1 1 0,-1 0 0,1 0 0,0 0 0,-3 5 0,-17 12 0,6-7 0,1 0 0,0 1 0,2 1 0,-17 20 0,16-17 0,-1-1 0,-35 29 0,-17 4 0,16-13 0,0 3 0,-74 74 0,189-142 0,-4-9 0,95-77 0,-54 42 0,-55 41 0,53-48 0,-74 53 0,17-16 0,-39 40 0,0 0 0,0 0 0,1 0 0,-1 0 0,1 1 0,-1-1 0,1 1 0,-1-1 0,1 1 0,0 0 0,0 0 0,0 1 0,5-2 0,-6 2 0,0 1 0,0-1 0,0 1 0,0-1 0,0 1 0,0 0 0,0 0 0,0 0 0,0 0 0,0 0 0,-1 0 0,1 1 0,0-1 0,-1 0 0,1 1 0,-1-1 0,0 1 0,1 0 0,1 2 0,23 44 0,-12-19 0,-5-17 0,0 0 0,1 0 0,0-1 0,0 0 0,1 0 0,1-1 0,15 10 0,11 3 0,45 22 0,-31-18 0,-34-17 0,-1 0 0,26 21 0,-39-28 0,0 0 0,-1 0 0,0 0 0,1 0 0,-1 0 0,0 1 0,-1-1 0,1 1 0,-1 0 0,1 0 0,-1 0 0,0 0 0,-1 0 0,1 0 0,-1 1 0,0-1 0,2 9 0,-4-11 0,1-1 0,-1 1 0,1-1 0,-1 0 0,1 1 0,-1-1 0,0 1 0,1-1 0,-1 0 0,0 0 0,0 1 0,0-1 0,0 0 0,0 0 0,0 0 0,0 0 0,-1 0 0,1 0 0,0-1 0,-1 1 0,1 0 0,0-1 0,-1 1 0,1 0 0,-1-1 0,-1 1 0,-49 9 0,34-8 0,-48 6 0,-1-2 0,-128-7 0,71-2 0,76 3 0,-3-1 0,0 2 0,-78 12 0,91-7-173,-1-3 1,-60-2-1,73-1-674,2 0-5979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0:03.7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10767 9508 24575,'0'-4'0,"-1"-1"0,0 0 0,-1 1 0,1 0 0,-1-1 0,0 1 0,0 0 0,0 0 0,-4-5 0,-3-8 0,-150-284 0,72 139 0,84 158 0,1 0 0,-1 0 0,0 1 0,0 0 0,0-1 0,0 1 0,-1 0 0,1 0 0,-1 1 0,0-1 0,0 1 0,0 0 0,0 0 0,0 0 0,0 0 0,-5 0 0,-11-3 0,1 0 0,-31-1 0,7 0 0,-397-41 0,-7 34 0,70 3 0,161 0 0,-453-11 0,183-17 0,358 23 0,-180-8 0,-31-4 0,-217-56 0,168 23 0,38 22 0,51 7 0,-378-32 0,565 54 0,-304-41 0,17 2 0,18 0 0,-19-2 0,34 5 0,-381 20 0,556 22 0,-366-56 0,512 51 0,1-2 0,1-2 0,0-2 0,-73-34 0,112 46 0,1-1 0,-1 1 0,0-1 0,1 0 0,0 1 0,-1-1 0,1-1 0,0 1 0,1 0 0,-1-1 0,1 0 0,-1 1 0,1-1 0,0 0 0,0 0 0,1 0 0,-3-7 0,1-5 0,0 0 0,1 0 0,1-26 0,-6-33 0,-68-240 0,44 194 0,-9-50 0,23 57 0,-139-726 0,51 384 0,34 93 0,5 19 0,40 237 0,5-1 0,4 0 0,-2-138 0,20-247 0,-13-307 0,-22-120 0,34-2 0,2 422 0,-2 497 0,-1 1 0,1-1 0,1 0 0,-1 0 0,0 0 0,1 0 0,-1 0 0,1 0 0,0 0 0,0 0 0,0 1 0,1-1 0,-1 0 0,0 1 0,1-1 0,0 1 0,0 0 0,0-1 0,0 1 0,0 0 0,0 0 0,4-3 0,0 2 0,0 1 0,0-1 0,0 1 0,1 1 0,-1-1 0,0 1 0,1 0 0,-1 0 0,11 1 0,33-3 0,0-3 0,-1-2 0,92-26 0,-117 28 0,0 2 0,37-3 0,-39 5 0,-1 0 0,1-2 0,32-9 0,144-53 0,-197 65 0,1 1 0,-1 0 0,0-1 0,1 0 0,-1 1 0,0-1 0,1 0 0,-1 1 0,0-1 0,0 0 0,0 0 0,0 0 0,0 0 0,0 0 0,0 0 0,0-1 0,0 1 0,0 0 0,-1 0 0,1-1 0,0 1 0,-1 0 0,1-1 0,-1 1 0,0 0 0,1-1 0,-1 1 0,0-1 0,0 1 0,0-1 0,0 1 0,0-1 0,0 1 0,0 0 0,0-1 0,-1 1 0,1-1 0,-1 1 0,1-1 0,-1 1 0,1 0 0,-1 0 0,0-1 0,-1 0 0,-4-12 0,-2 1 0,0 0 0,-14-17 0,10 14 0,-201-246 0,116 172 0,48 47 0,30 26 0,7 4 0,-1 2 0,0 0 0,-17-11 0,21 21 0,11 12 0,11 13 0,16 16 0,52 52 0,15 20 0,-60-62 0,3-2 0,1-1 0,57 48 0,-78-79 0,4 3 0,-1 1 0,0 1 0,25 32 0,-45-48 0,1 0 0,-1-1 0,0 1 0,0 0 0,-1 0 0,1 0 0,-1 0 0,0 0 0,0 1 0,-1-1 0,1 0 0,-1 0 0,-1 0 0,1 1 0,-1-1 0,1 0 0,-3 8 0,-4 11 0,-1 0 0,-17 34 0,2-1 0,8-13 0,5-7 0,-2-1 0,-2-1 0,-1-1 0,-1 0 0,-24 35 0,1-9-1365,28-41-5461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7:15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 24575,'0'1070'0,"0"-1061"-227,0-1-1,-1 0 1,0 0-1,-1 1 1,-2 7-1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7:15.4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1067 409 24575,'-540'0'0,"501"2"0,-52 9 0,7 0 0,-108 11 0,152-14 0,34-6 0,0 0 0,0-1 0,-1 0 0,1 0 0,0 0 0,-1 0 0,1-1 0,0 0 0,-1-1 0,-6-1 0,13 2 0,-1 0 0,1-1 0,0 1 0,-1-1 0,1 1 0,-1-1 0,1 1 0,0-1 0,0 1 0,-1-1 0,1 1 0,0-1 0,0 1 0,-1-1 0,1 0 0,0 1 0,0-1 0,0 1 0,0-1 0,0 0 0,0 1 0,0-1 0,0 1 0,0-1 0,0 0 0,1 1 0,-1-1 0,0 1 0,0-1 0,0 1 0,1-1 0,-1 1 0,0-1 0,1 1 0,-1-1 0,0 1 0,1-1 0,-1 1 0,1-1 0,-1 1 0,1-1 0,-1 1 0,1 0 0,-1 0 0,2-1 0,23-23 0,-24 23 0,66-49 0,-40 31 0,-2 0 0,0-2 0,-1 0 0,25-31 0,-38 40 0,0 1 0,1 0 0,1 1 0,13-9 0,14-11 0,19-25 0,-42 37 0,1 1 0,1 0 0,30-19 0,-47 35 0,0 1 0,-1-1 0,1 1 0,-1 0 0,1-1 0,0 1 0,-1 0 0,1 0 0,0 0 0,-1 1 0,1-1 0,-1 0 0,1 1 0,0-1 0,-1 1 0,1-1 0,-1 1 0,1 0 0,-1-1 0,1 1 0,-1 0 0,0 0 0,1 0 0,1 2 0,35 34 0,-26-26 0,9 8 0,1-2 0,1 0 0,32 17 0,33 23 0,-61-34 0,47 52 0,-73-75 0,0 1 0,-1-1 0,1 1 0,0-1 0,-1 1 0,1 0 0,-1-1 0,1 1 0,0 0 0,-1-1 0,0 1 0,1 0 0,-1 0 0,1-1 0,-1 1 0,0 0 0,0 0 0,1 0 0,-1-1 0,0 1 0,0 0 0,0 0 0,0 0 0,0 0 0,0-1 0,0 1 0,0 0 0,0 0 0,-1 0 0,1 0 0,-1 0 0,0 0 0,0 0 0,-1 0 0,1 0 0,0 0 0,-1-1 0,1 1 0,-1-1 0,0 1 0,1-1 0,-1 1 0,1-1 0,-1 0 0,0 0 0,-2 0 0,-63-6 0,66 6 0,-62-14 67,-62-21 0,-20-6-1566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6T21:17:55.0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1 228,'43'3,"0"2,-1 1,0 3,79 26,-80-21,0-2,1-2,0-2,1-1,43 0,-81-7,35-1,0 2,62 10,-45-3,0-4,114-4,-62-3,649 3,-729-1,0-2,0-1,0-1,0-2,-1 0,36-16,8 0,2 4,131-17,-37 26,-118 9,99-14,-64 2,2 4,145 3,-48-5,-4 0,310 11,-637-6,0-7,-163-35,224 31,-7-2,-2 4,-139-5,47 22,-408-15,56 2,339 13,123 1,-91 17,91-9,-94 1,-65-1,-9 0,204-10,0 2,-55 10,67-10,0 0,-38-3,45 0,0-1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06T21:17:55.0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3,'180'11,"-10"0,231-22,-22-1,-129 11,197 3,-280 9,63 1,130 11,23-1,-200-11,-14 0,13-13,137 4,-227 9,-56-5,55 1,-18-8,-52 1,-52 0,-299-12,-16 0,-539-14,-359-38,148 65,1077-1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8:22.8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24575,'132'103'0,"-52"-37"0,8 8 0,26 21 0,11-13 0,-55-37 0,91 74 0,-98-65 0,-3 3 0,-3 2 0,94 126 0,-138-165 0,1 0 0,1 0 0,1-1 0,1-1 0,0-1 0,1 0 0,1-2 0,1 0 0,0-1 0,25 13 0,-30-20 0,-1 1 0,1 0 0,-1 1 0,-1 1 0,1 0 0,-2 0 0,1 1 0,18 24 0,-14-17 33,0 0 0,2-1 0,34 25 0,27 25-1530,-64-51-5329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8:22.8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1314 0 24575,'-1'6'0,"-1"1"0,0-1 0,0 0 0,-1-1 0,0 1 0,0 0 0,0-1 0,0 0 0,-1 1 0,0-2 0,0 1 0,-8 7 0,-8 13 0,-48 78 0,-61 128 0,81-138 0,-4-2 0,-89 116 0,103-163 0,-54 46 0,15-15 0,45-43 0,1 1 0,2 1 0,2 1 0,-25 42 0,9-1 0,-3-2 0,-4-2 0,-106 119 0,75-94 131,25-28-1627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8:22.8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1248 24575,'12'7'0,"-1"0"0,-1 1 0,1 0 0,14 16 0,17 13 0,373 295 0,-410-327 0,0 0 0,1-1 0,-1 0 0,1 0 0,0-1 0,1 1 0,10 3 0,-14-6 0,0 0 0,0-1 0,-1 0 0,1 0 0,0 0 0,0 0 0,0 0 0,-1 0 0,1-1 0,0 0 0,-1 1 0,1-1 0,0 0 0,-1 0 0,1 0 0,-1-1 0,1 1 0,-1-1 0,0 1 0,1-1 0,-1 0 0,3-3 0,24-24 0,39-49 0,-43 46 0,54-51 0,-2 22 0,2 4 0,100-54 0,-128 81 0,237-137 0,199-126 0,-345 198 0,-4 5 0,182-156 0,-215 154 0,80-76 0,-137 113-1365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8:50.9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0 681 24575,'11'1'0,"-1"1"0,1-1 0,-1 1 0,1 1 0,-1 0 0,0 1 0,15 7 0,68 40 0,-79-43 0,16 10 0,91 59 0,-108-67 0,-1 1 0,0 0 0,-1 0 0,0 1 0,-1 0 0,17 27 0,-25-36 0,0 1 0,-1-1 0,2 0 0,-1 0 0,0 0 0,1 0 0,-1 0 0,1-1 0,0 1 0,-1-1 0,1 0 0,4 2 0,-5-3 0,0 0 0,1-1 0,-1 0 0,0 0 0,1 1 0,-1-1 0,0-1 0,1 1 0,-1 0 0,0-1 0,1 1 0,-1-1 0,0 1 0,0-1 0,1 0 0,-1 0 0,0 0 0,0 0 0,0-1 0,0 1 0,2-3 0,136-105 0,-4 1 0,-43 47 0,111-54 0,109-35 0,-15 8 0,-248 112-12,-2-2-1,-1-2 1,-2-2 0,42-44-1,2 1-1290,-68 61-5523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8:50.9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1067 24575,'2'4'0,"0"0"0,0 0 0,0 0 0,1 0 0,-1 0 0,1-1 0,0 1 0,7 5 0,-3-1 0,15 15 0,1 0 0,1-2 0,0-1 0,2-1 0,0 0 0,30 14 0,-50-31 0,0 0 0,-1 0 0,1 0 0,0-1 0,0 1 0,0-1 0,0-1 0,0 1 0,0-1 0,1 0 0,-1-1 0,0 1 0,0-1 0,0 0 0,0-1 0,0 0 0,-1 0 0,8-3 0,9-6 0,-2 0 0,0-1 0,27-22 0,-18 13 0,718-526 0,53-43 0,-780 574-44,28-14-1277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8:50.9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1 926 24575,'4'0'0,"-1"0"0,1 0 0,0 1 0,-1 0 0,1 0 0,-1 0 0,1 0 0,-1 0 0,1 1 0,-1 0 0,0-1 0,0 1 0,0 1 0,0-1 0,0 0 0,0 1 0,0-1 0,2 5 0,5 5 0,-1 0 0,-1 1 0,9 19 0,-13-23 0,0 0 0,1-1 0,0 1 0,1-1 0,0 0 0,0 0 0,1-1 0,10 10 0,-14-16 0,0 1 0,0-1 0,0 0 0,0 0 0,0 0 0,0 0 0,0 0 0,1-1 0,-1 1 0,0-1 0,0 0 0,1 0 0,-1 0 0,0 0 0,0-1 0,5 0 0,51-19 0,-49 16 0,89-41 0,97-60 0,-54 27 0,144-84 0,272-203 0,-485 313-120,30-23-502,215-116-1,-272 170-6203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0:33.1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1 874 24575,'6'-1'0,"0"0"0,0 0 0,-1-1 0,1 0 0,0 0 0,10-6 0,16-5 0,-11 7 0,295-96 0,-152 48 0,62-32 0,147-44 0,-125 49 0,-205 69 0,0 1 0,1 2 0,1 2 0,48-1 0,-66 6 0,-18 1 0,0-1 0,0 0 0,0-1 0,0 0 0,15-7 0,10-4 0,-33 14 0,0-1 0,0 1 0,0 0 0,0-1 0,0 1 0,0 0 0,0-1 0,0 1 0,1 0 0,-1 0 0,0 0 0,0 0 0,0 0 0,0 0 0,0 1 0,1-1 0,-1 0 0,0 0 0,0 1 0,0-1 0,0 1 0,0-1 0,0 1 0,0-1 0,2 2 0,-2 0 0,0-1 0,-1 1 0,1 0 0,0-1 0,0 1 0,-1 0 0,1 0 0,-1-1 0,0 1 0,1 0 0,-1 0 0,0 0 0,0 0 0,0 3 0,-2 10 0,-1 0 0,0-1 0,-7 19 0,7-20 0,-11 38 0,-29 95 0,17-52 0,21-70 0,-1 0 0,-12 30 0,18-54 0,0 0 0,0 0 0,0 0 0,0 0 0,0 0 0,0-1 0,0 1 0,0 0 0,0 0 0,0 0 0,0 0 0,0 0 0,0 0 0,0 0 0,0 0 0,0 0 0,-1 0 0,1-1 0,0 1 0,0 0 0,0 0 0,0 0 0,0 0 0,0 0 0,0 0 0,0 0 0,0 0 0,0 0 0,-1 0 0,1 0 0,0 0 0,0 0 0,0 0 0,0 0 0,0 0 0,0 0 0,0 0 0,0 0 0,-1 0 0,1 0 0,0 0 0,0 0 0,0 0 0,0 0 0,0 0 0,0 0 0,0 0 0,0 0 0,-1 0 0,1 0 0,0 0 0,0 1 0,0-1 0,0 0 0,0 0 0,0 0 0,0 0 0,-3-18 0,1-23 0,0-54 0,6-114 0,-1 189 0,1 1 0,0 0 0,14-32 0,-11 30 0,-1 1 0,6-27 0,-12 43 0,0 0 0,0 1 0,0-1 0,-1 0 0,1 1 0,-1-1 0,0 1 0,0-1 0,0 0 0,0 1 0,-1 0 0,0-1 0,1 1 0,-1 0 0,0 0 0,-1 0 0,1 0 0,0 0 0,-1 1 0,0-1 0,1 1 0,-1-1 0,0 1 0,0 0 0,-1 0 0,1 1 0,-4-3 0,-12-5 0,0 1 0,0 0 0,-31-6 0,40 11 0,-42-12 0,1-3 0,0-2 0,-79-43 0,119 55 0,12 5 0,27 7 0,41 14 0,145 57 0,-111-38 0,-8 1 0,-93-38 0,0 1 0,0 0 0,-1 0 0,1 0 0,0 1 0,0-1 0,-1 0 0,1 1 0,-1-1 0,1 1 0,-1-1 0,1 1 0,-1 0 0,0-1 0,0 1 0,0 0 0,0 0 0,0 0 0,-1 0 0,1 0 0,0 0 0,-1 0 0,1 0 0,-1 0 0,0 0 0,0 0 0,0 0 0,0 0 0,0 1 0,0-1 0,-1 3 0,-2 10 0,0 0 0,-1-1 0,-9 23 0,3-8 0,9-23-63,-7 19-263,2 0 1,1 1-1,-3 31 1,8-37-6501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1:18.8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1:18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1:25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3:33.3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2246 24575,'18'-1'0,"-1"-1"0,26-6 0,1 1 0,-10 3 0,-6 1 0,0-1 0,-1-1 0,37-12 0,-18 3 0,-32 10 0,0 0 0,0-1 0,-1 0 0,16-8 0,102-50 0,-99 50 0,0-1 0,-1-2 0,0-1 0,39-30 0,-29 11 0,-30 25 0,0 0 0,1 1 0,0 1 0,1 0 0,0 1 0,20-10 0,1 1 0,0-1 0,50-36 0,31-18 0,88-22 0,-103 50 0,143-42 0,-163 60 0,-47 15 0,473-162 0,-482 163 0,-1 0 0,31-21 0,-30 18 0,206-106 0,-156 80 0,63-39 0,-28 18 0,-29 18 0,-47 25 0,0 2 0,63-19 0,-91 32 0,42-16 0,66-36 0,-25 12 0,17-11 0,-60 29 0,0 2 0,60-19 0,-36 15 0,16-4 0,-13 15 0,-65 13 0,-1 0 0,1-1 0,-1 0 0,0 0 0,0 0 0,0-1 0,-1 0 0,10-8 0,6-5 0,4 3 0,-20 11 0,0 1 0,0-1 0,0 0 0,0-1 0,6-5 0,-11 9 0,0-1 0,0 1 0,0 0 0,1 0 0,-1-1 0,0 1 0,0 0 0,1 0 0,-1-1 0,0 1 0,0 0 0,1 0 0,-1 0 0,0-1 0,1 1 0,-1 0 0,0 0 0,1 0 0,-1 0 0,0 0 0,1 0 0,-1 0 0,0 0 0,1 0 0,-1 0 0,0 0 0,1 0 0,1 8 0,-8 15 0,-3-1 0,-7 22 0,-3 0 0,-35 58 0,3-37 0,12-18 0,7-6 0,-2-1 0,-69 62 0,81-73 0,19-25 0,14-19 0,58-79 0,-47 67 0,-1-1 0,-2-1 0,28-55 0,-34 58 0,31-45 0,-2 3 0,16-19 0,-7 11 0,-50 75 0,0-1 0,-1 1 0,1-1 0,0 1 0,0-1 0,-1 1 0,1-1 0,-1 1 0,1-1 0,-1 0 0,0 1 0,0-1 0,0 0 0,1 1 0,-2-1 0,1 0 0,0 1 0,0-1 0,0 1 0,-1-1 0,1 0 0,-1 1 0,1-1 0,-1 1 0,0-1 0,0 1 0,1-1 0,-1 1 0,0 0 0,0-1 0,0 1 0,-1 0 0,1 0 0,0 0 0,0 0 0,-1 0 0,-1-1 0,-6-4 0,-1 1 0,0 1 0,0 0 0,-20-6 0,2 1 0,-80-44 0,75 40 0,-1 2 0,-41-8 0,57 13 0,-1 0 0,-34-16 0,11 4 0,-5-1 0,-14-6 0,0 3 0,-68-15 0,115 35 0,28 9 0,5 1 0,150 91 0,-148-86 0,-11-7 0,0 1 0,0-1 0,1-1 0,0 0 0,0 0 0,1-1 0,-1-1 0,1 0 0,23 4 0,16-8 0,-40 0 0,0 1 0,0 0 0,-1 0 0,1 1 0,0 0 0,-1 1 0,1 1 0,-1-1 0,16 7 0,9 7 0,43 13 0,5 2 0,-79-29 0,0-1 0,-1 1 0,1 1 0,-1-1 0,1 0 0,-1 1 0,0 0 0,0-1 0,3 5 0,-6-7 0,1 1 0,-1-1 0,1 1 0,-1 0 0,0-1 0,1 1 0,-1-1 0,0 1 0,0 0 0,0-1 0,1 1 0,-1 0 0,0-1 0,0 1 0,0-1 0,0 1 0,0 0 0,0-1 0,0 1 0,0 0 0,-1-1 0,1 1 0,0 1 0,-1-1 0,0 0 0,0 0 0,0 0 0,0 0 0,0 0 0,0 0 0,0-1 0,0 1 0,-1 0 0,1-1 0,0 1 0,0 0 0,-1-1 0,1 0 0,0 1 0,-3-1 0,-2 2 0,0 1 0,0-1 0,0 1 0,0 0 0,0 1 0,0-1 0,1 1 0,0 0 0,0 1 0,0-1 0,0 1 0,1 0 0,0 0 0,0 1 0,0-1 0,-5 11 0,-3 8 0,1 0 0,-14 50 0,12-33 0,-10 26 0,-41 131 0,58-182 0,6-16 0,0 0 0,0 0 0,0 0 0,0 0 0,-1 0 0,1 0 0,0 0 0,0 0 0,0 0 0,0 0 0,0 0 0,0 0 0,-1 0 0,1 0 0,0 0 0,0 0 0,0 0 0,0 0 0,0 0 0,0-1 0,0 1 0,0 0 0,-1 0 0,1 0 0,0 0 0,0 0 0,0 0 0,0 0 0,0-1 0,0 1 0,0 0 0,0 0 0,0 0 0,0 0 0,0 0 0,0-1 0,0 1 0,0 0 0,0 0 0,0 0 0,0 0 0,0 0 0,0 0 0,0-1 0,0 1 0,0 0 0,0 0 0,0 0 0,2-33 0,6 2 0,17-44 0,-15 50 0,-2-2 0,10-43 0,-10 21 0,-3 23 0,-1 0 0,1-43 0,-2-70 0,-3 137 0,0 0 0,-1 0 0,1 0 0,-1 1 0,1-1 0,-1 0 0,1 0 0,-1 1 0,0-1 0,0 1 0,0-1 0,0 1 0,0-1 0,0 1 0,-1-1 0,1 1 0,0 0 0,-1 0 0,1-1 0,-1 1 0,1 0 0,-3-1 0,-7-4 0,0 1 0,-16-6 0,8 3 0,-269-137 0,184 92 0,83 41-1365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3:33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24575,'3'1'0,"0"0"0,1 0 0,-1 1 0,0-1 0,0 1 0,-1 0 0,1 0 0,0 0 0,0 0 0,-1 0 0,1 0 0,-1 1 0,4 4 0,3 3 0,68 66 0,-37-35 0,72 57 0,103 77 0,-165-135 0,1-3 0,71 39 0,-30-20 0,129 64 0,-172-96 0,364 155 0,-344-151 0,-55-22 0,0 1 0,16 11 0,18 10 0,76 18 0,-8-3 0,69 25 0,-23 1 0,123 56 0,233 112 0,-477-215 0,158 62 0,-175-72 0,74 28 0,-98-40 0,0 0 0,0 1 0,1-1 0,-1 0 0,0 0 0,1 0 0,-1 0 0,0 0 0,0 0 0,1 0 0,-1 1 0,0-1 0,1 0 0,-1 0 0,0 0 0,1 0 0,-1 0 0,0-1 0,1 1 0,-1 0 0,0 0 0,0 0 0,1 0 0,-1 0 0,0 0 0,1 0 0,-1-1 0,0 1 0,0 0 0,1 0 0,-1 0 0,0-1 0,0 1 0,1 0 0,3-14 0,-5-24 0,1 31 0,-30-320 0,25 259 0,5-100 0,1 72 0,-1-90 0,0 1071 0,1-883 0,-1-1 0,0 1 0,0-1 0,0 0 0,0 1 0,-1-1 0,1 0 0,0 1 0,0-1 0,-1 0 0,1 1 0,-1-1 0,1 0 0,-1 0 0,0 1 0,1-1 0,-1 0 0,0 0 0,0 0 0,0 0 0,0 0 0,0 0 0,0 0 0,0 0 0,-2 1 0,0-1 0,1-1 0,-1 1 0,0-1 0,0 1 0,0-1 0,1 0 0,-1 0 0,0 0 0,0 0 0,0-1 0,1 1 0,-4-2 0,-42-5 0,1 2 0,-2 3 0,-64 3 0,26 1 0,33 0 0,30-1 0,0-1 0,0 0 0,-42-7 0,24-4 0,26 6 0,1 1 0,0 1 0,-1 1 0,-24-2 0,-107 5 0,172-2 0,0-2 0,38-8 0,-33 5 0,39-3 0,357 5 0,-223 6 0,-200-2 0,0 0 0,0 0 0,0 0 0,1 0 0,-1-1 0,0 1 0,0-1 0,0 0 0,0 0 0,0 0 0,0-1 0,0 1 0,0 0 0,4-4 0,-6 3 0,1 0 0,0 0 0,-1 0 0,0 0 0,1-1 0,-1 1 0,0 0 0,0-1 0,0 1 0,0-1 0,-1 1 0,1-1 0,-1 1 0,1-1 0,-1 1 0,0-1 0,0 0 0,-1-4 0,-3-25 0,-1 0 0,-1 0 0,-19-54 0,-2-8 0,-9-95 0,-2-25 0,33 195 0,3 11 0,0-1 0,0 1 0,0-12 0,6 41 0,11 38 0,-1-2 0,25 82 0,-36-117 0,0 0 0,-2-1 0,0 1 0,-4 27 0,2-20 0,3 47 0,3-26 0,-2 100 0,-3-148 0,0 0 0,-1 0 0,1 1 0,-1-1 0,1 0 0,-1 0 0,0 0 0,0 0 0,0 0 0,0 0 0,0 0 0,-1 0 0,1 0 0,0-1 0,-1 1 0,0 0 0,1-1 0,-1 0 0,0 1 0,0-1 0,0 0 0,0 0 0,0 0 0,0 0 0,0 0 0,0 0 0,0 0 0,0-1 0,0 1 0,-4-1 0,-7 2 0,-1 0 0,1-2 0,-1 0 0,-13-1 0,7 0 0,-18 0-1365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3:33.3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0 390 24575,'410'0'0,"-394"-1"0,-1 0 0,1-2 0,22-6 0,16-3 0,88-7 0,226-1 0,178 21 0,-544-1 0,-1 0 0,0 0 0,1 0 0,-1 0 0,1 0 0,-1 0 0,0-1 0,1 1 0,-1 0 0,0-1 0,1 1 0,-1-1 0,0 1 0,0-1 0,1 0 0,-1 1 0,1-2 0,-1 1 0,-1 0 0,0 1 0,1-1 0,-1 1 0,0-1 0,0 0 0,0 1 0,1-1 0,-1 0 0,0 1 0,0-1 0,0 0 0,0 1 0,0-1 0,0 0 0,-1 1 0,1-1 0,0 0 0,0 1 0,0-1 0,-1 0 0,1 1 0,0-1 0,-1 0 0,-2-4 0,0 1 0,0-1 0,-1 1 0,1 0 0,-1 0 0,-8-7 0,-62-57 0,53 47 0,0 0 0,-34-23 0,41 33 0,1 0 0,-21-23 0,23 23 0,0-1 0,-1 1 0,-15-10 0,132 100 0,64 34 0,-164-110 0,-1 0 0,1 1 0,-1-1 0,0 1 0,0 0 0,-1 0 0,1 0 0,-1 0 0,0 0 0,0 1 0,0 0 0,0 0 0,-1 0 0,0 0 0,0 0 0,-1 0 0,1 0 0,-1 0 0,0 1 0,0-1 0,-1 1 0,0-1 0,0 1 0,0-1 0,0 0 0,-3 9 0,3-13 0,0 1 0,-1-1 0,1 0 0,-1 0 0,0 0 0,1 0 0,-1 0 0,0 0 0,0 0 0,1 0 0,-1 0 0,0 0 0,0 0 0,0-1 0,0 1 0,0 0 0,0 0 0,0-1 0,-1 1 0,1-1 0,0 1 0,0-1 0,-2 1 0,-36 4 0,5 0 0,23 0 0,0 1 0,1 1 0,0 0 0,1 0 0,-10 9 0,-28 21 0,30-25 0,1 0 0,1 2 0,0 0 0,-20 24 0,18-20 0,0 0 0,-30 24 0,9-9 0,32-28 0,12-11 0,113-106 0,-112 106 0,1 0 0,-1 0 0,1 1 0,1 0 0,16-8 0,3-1 0,-24 11 0,0 0 0,0 0 0,0-1 0,7-6 0,-8 6 0,0 1 0,1-1 0,0 1 0,0 0 0,6-3 0,2-3-227,1 1-1,-1-2 1,-1 1-1,0-2 1,17-19-1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3:33.3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3968 0 24575,'-112'64'0,"41"-22"0,48-28 0,10-6 0,0-1 0,-25 10 0,7-4 0,0 1 0,-29 19 0,6-3 0,12-6 0,30-16 0,-1-1 0,0 0 0,-24 9 0,-140 54 0,75-32 0,62-25 0,-57 29 0,-157 73 0,132-63 0,-14 12 0,-75 30 0,41-19 0,87-38 0,-239 112 0,59-26 0,-14 10 0,153-83 0,-143 64 0,92-39 0,103-48 0,-158 66 0,182-69 0,19-9 0,-35 13 0,54-24 0,0 1 0,1 0 0,-1 0 0,-13 11 0,17-11 0,0 0 0,-1 0 0,1-1 0,-1 0 0,0-1 0,-1 0 0,1 0 0,-1 0 0,-10 2 0,23-6 0,0-1 0,1 0 0,-1 0 0,0 0 0,-1 0 0,1-1 0,0 0 0,-1 0 0,6-4 0,43-41 0,-32 29 0,-9 6 0,20-25 0,-2 2 0,-22 26 0,0-1 0,-1 1 0,-1-1 0,0 0 0,0-1 0,5-17 0,10-20 0,-13 33 0,-1-1 0,0 0 0,-1 0 0,-1-1 0,-1 0 0,4-31 0,-5 35 0,0 0 0,0 1 0,2-1 0,9-20 0,7-24 0,8-48 0,-13 67 0,-14 34 0,1 1 0,-1-1 0,0 0 0,0-1 0,0 1 0,-1 0 0,1 0 0,-1-1 0,-1 1 0,1-10 0,-20 47 0,5-4 0,2 1 0,1 0 0,-7 31 0,7-24 0,-22 52 0,-53 75 0,43-82 0,-4 30 0,-1 5 0,33-78 0,7-19 0,1-1 0,1 1 0,-7 36 0,13-53 0,-1-1 0,1 1 0,0 0 0,-1-1 0,1 1 0,0 0 0,0-1 0,0 1 0,0 0 0,1-1 0,-1 1 0,0-1 0,1 1 0,0 2 0,1-3 0,-1-1 0,0 1 0,0-1 0,0 0 0,0 0 0,0 1 0,0-1 0,0 0 0,0 0 0,0 0 0,1 0 0,-1 0 0,0 0 0,0-1 0,0 1 0,0 0 0,0-1 0,0 1 0,0 0 0,0-1 0,0 1 0,1-2 0,13-3 0,0 1 0,0 1 0,0 0 0,27-1 0,64 4 0,-53 1 0,22-3 0,-31 1 0,83 7 0,89 33 0,-78-27 0,-253-10 0,45 0 0,-124-13 0,-9-35 0,150 32 0,-1 3 0,-79-8 0,115 19 94,14 0-71,0 0 1,0 0 0,0 0 0,0-1 0,1 1-1,-1-1 1,0 0 0,-4-2 0,7 3-77,0-1 1,1 0 0,-1 0 0,0 0-1,0 1 1,0-1 0,1 0 0,-1 0-1,0 0 1,1 0 0,-1 0-1,1-1 1,-1 1 0,1 0 0,-1 0-1,1 0 1,0 0 0,0 0 0,0-1-1,0 1 1,-1 0 0,2 0-1,-1 0 1,0-1 0,0 1 0,0 0-1,0 0 1,1 0 0,-1 0-1,1-1 1,0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3:33.3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3547 1850 24575,'-38'-22'0,"-19"-9"0,-5-3 0,-1 3 0,-68-24 0,99 42 0,1-1 0,-52-32 0,50 27 0,-62-27 0,-22 3 0,-92-37 0,-16-6 0,-19-8 0,106 27 0,-338-168 0,331 165 0,-104-58 0,178 83 0,-310-170 0,180 105 0,31 14 0,158 91 0,0 1 0,1 0 0,-23-4 0,0 0 0,27 6 0,0 0 0,-1-1 0,1 1 0,1-2 0,-10-4 0,15 8 0,1 0 0,0-1 0,0 1 0,0 0 0,0 0 0,0 0 0,0 0 0,0 0 0,0 0 0,0 0 0,0 0 0,0 0 0,0 0 0,0 0 0,0 0 0,-1 0 0,1 0 0,0-1 0,0 1 0,0 0 0,0 0 0,0 0 0,0 0 0,0 0 0,0 0 0,0 0 0,0 0 0,0 0 0,0 0 0,0-1 0,0 1 0,0 0 0,0 0 0,0 0 0,0 0 0,1 0 0,-1 0 0,0 0 0,0 0 0,0 0 0,0 0 0,0 0 0,0-1 0,0 1 0,0 0 0,0 0 0,0 0 0,0 0 0,0 0 0,0 0 0,0 0 0,0 0 0,1 0 0,-1 0 0,0 0 0,0 0 0,0 0 0,0 0 0,0 0 0,0 0 0,0 0 0,11-2 0,9 0 0,-10 3 0,-1-1 0,0-1 0,1 1 0,-1-1 0,0-1 0,0 0 0,0 0 0,0-1 0,0 0 0,0 0 0,-1-1 0,1-1 0,9-6 0,6-3 0,1 2 0,37-15 0,-22 11 0,6-3 0,0 3 0,50-12 0,-63 20 0,-18 3 0,0 2 0,1 0 0,-1 0 0,23 0 0,-25 4 0,-19 2 0,-30 5 0,19-4 0,4-1 0,-32 8 0,0 2 0,-47 21 0,47-17 0,0-2 0,-52 11 0,-48 16 0,114-32 0,-39 6 0,-9 4 0,77-20 0,1 1 0,-1-1 0,0 1 0,0 0 0,1-1 0,-1 1 0,1 0 0,-1 0 0,0 0 0,1 1 0,0-1 0,-1 0 0,1 0 0,-2 2 0,3-2 0,0 0 0,-1 0 0,1 0 0,0 0 0,0 0 0,-1 0 0,1 0 0,0 0 0,0 0 0,0 0 0,0 0 0,1 0 0,-1 0 0,0 0 0,0 0 0,1 0 0,-1 0 0,0 0 0,1 0 0,-1 0 0,1 0 0,-1 0 0,1 0 0,-1 0 0,1-1 0,0 1 0,1 1 0,19 21 0,44 37 0,-43-43 0,-2 2 0,0 0 0,19 25 0,96 127 0,-38-38 0,-86-117 0,-8-11 0,0-1 0,0 1 0,0-1 0,0 0 0,1 0 0,0 0 0,0 0 0,0-1 0,0 1 0,0-1 0,1 0 0,8 4 0,-13-7 0,0 0 0,1 0 0,-1 0 0,1 0 0,-1 1 0,1-1 0,-1 0 0,1 0 0,-1 0 0,1 0 0,-1 0 0,1 0 0,-1 0 0,0-1 0,1 1 0,-1 0 0,1 0 0,-1 0 0,1 0 0,-1-1 0,0 1 0,1 0 0,-1 0 0,1-1 0,-1 1 0,0 0 0,1-1 0,-1 1 0,0 0 0,1-1 0,3-16 0,-8-23 0,4 38 0,-8-35 0,-2 0 0,-25-61 0,13 41 0,13 31 0,7 16 0,-2 0 0,1 0 0,-1 1 0,0-1 0,-1 1 0,0 0 0,0 0 0,-1 0 0,0 1 0,-1 0 0,0 0 0,-9-7 0,-1-1 0,-23-25 0,-13-12 0,44 47 0,-14-12 0,23 17 0,0 1 0,-1 0 0,1-1 0,0 1 0,-1-1 0,1 1 0,0 0 0,0-1 0,0 1 0,-1-1 0,1 1 0,0-1 0,0 1 0,0-1 0,0 1 0,0-1 0,0 1 0,0-1 0,0 1 0,0 0 0,0-1 0,0 1 0,0-1 0,0 1 0,0-1 0,0 1 0,1-1 0,-1 1 0,0-1 0,0 1 0,1 0 0,-1-1 0,0 1 0,0-1 0,1 1 0,-1 0 0,0-1 0,1 1 0,-1 0 0,1 0 0,-1-1 0,0 1 0,1 0 0,-1 0 0,1-1 0,-1 1 0,1 0 0,0 0 0,61-26 0,-46 21 0,1-2 0,-2 0 0,30-18 0,-19 7 0,1 1 0,0 1 0,51-21 0,-64 33 0,1 1 0,0 0 0,24-1 0,-1 0 0,37-2 0,107 4 0,-130 3 0,-75-2 0,0 1 0,0 2 0,0 0 0,0 2 0,-34 9 0,-61 16 0,89-24 0,0 2 0,0 1 0,0 1 0,-40 19 0,-16 11 0,49-24 0,-43 26 0,43-26 0,31-13 0,0-1 0,0 1 0,0 0 0,1 0 0,-1 0 0,1 1 0,-1-1 0,1 1 0,-5 5 0,8-6 0,-1 0 0,1 0 0,1 0 0,-1 0 0,0 0 0,0 0 0,1 0 0,-1 0 0,1 1 0,0-1 0,0 0 0,0 0 0,0 0 0,0 1 0,0-1 0,0 0 0,1 0 0,-1 0 0,1 1 0,-1-1 0,3 3 0,1 7 0,1-1 0,10 16 0,-14-25 0,5 8 0,0 0 0,1 0 0,0-1 0,1 0 0,-1 0 0,2-1 0,0 0 0,0 0 0,0-1 0,1 0 0,0-1 0,17 9 0,-25-14 0,1 0 0,-1 0 0,0 0 0,0 1 0,0-1 0,0 1 0,0 0 0,0-1 0,-1 1 0,1 0 0,0 0 0,1 3 0,-26-46 0,0 6 0,-19-41 0,-14-24 0,52 95 0,0-1 0,0 1 0,0-2 0,1 1 0,0 0 0,0-1 0,0 1 0,-2-9 0,5 14 0,1-1 0,-1 1 0,1-1 0,-1 1 0,1 0 0,-1-1 0,1 1 0,0 0 0,-1-1 0,1 1 0,0 0 0,0 0 0,0 0 0,0 0 0,0 0 0,0 0 0,1 0 0,-1 0 0,0 0 0,0 0 0,1 0 0,1 0 0,34-15 0,-32 14 0,25-7 0,0 2 0,0 1 0,52-4 0,-10 1 0,-63 8 0,6-1 0,-1 0 0,1-1 0,-1-1 0,0 0 0,24-11 0,-25 10 0,-1 0 0,1 1 0,14-3 0,-15 4 0,0 0 0,-1-1 0,1 0 0,16-9 0,-19 8 0,5-3 0,0 0 0,0 1 0,0 0 0,31-8 0,8-1-1365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3:33.3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1493 564 24575,'-36'-2'0,"-70"-13"0,70 9 0,-69-4 0,-1046 10 0,1149 0 0,0 0 0,0 0 0,1 0 0,-1 0 0,0 0 0,0 0 0,0-1 0,1 1 0,-1-1 0,0 0 0,1 1 0,-1-1 0,0 0 0,1 0 0,-1 0 0,1 0 0,-1 0 0,1 0 0,-2-2 0,2 2 0,1-1 0,-1 1 0,1 0 0,-1-1 0,1 1 0,-1-1 0,1 1 0,0-1 0,-1 1 0,1-1 0,0 1 0,0-1 0,0 0 0,0 1 0,1-1 0,-1 1 0,0-1 0,1 1 0,-1-1 0,1 1 0,-1 0 0,1-1 0,1-1 0,1-3 0,1 0 0,0 0 0,1 1 0,-1-1 0,1 1 0,0 0 0,1 0 0,10-8 0,-9 8 0,0 0 0,-1-1 0,1 1 0,-2-2 0,12-13 0,-11 11 0,1 0 0,13-14 0,1-1 0,-17 18 0,-1 0 0,1 0 0,-1 0 0,-1-1 0,0 1 0,1-1 0,0-9 0,10-25 0,-4 26 0,0 0 0,0 0 0,2 1 0,19-21 0,6-7 0,25-27 0,-60 65 0,-7 5 0,-7 6 0,-53 48 0,42-36 0,1 0 0,1 1 0,0 1 0,2 1 0,-25 34 0,-18 48 0,50-81 0,-10 27 0,7-19 0,12-24 0,0 1 0,0-1 0,1 1 0,-4 11 0,6-14 0,0-1 0,0 1 0,0 0 0,1 0 0,0 0 0,0 0 0,0 0 0,0 0 0,1-1 0,-1 1 0,1 0 0,1 0 0,-1-1 0,1 1 0,0 0 0,0-1 0,0 0 0,0 1 0,1-1 0,0 0 0,0 0 0,0 0 0,0-1 0,0 1 0,8 5 0,-1 0 0,-1 1 0,0 0 0,9 15 0,-6-8 0,65 71 0,-46-55 0,35 57 0,-25-46 0,22 27 0,-58-60 342,-5-10-396,-1-1 1,1 0 0,0 0-1,0 1 1,0-1 0,-1 0-1,1 0 1,0 1 0,0-1-1,-1 0 1,1 0 0,0 0-1,-1 1 1,1-1 0,0 0-1,-1 0 1,1 0 0,0 0-1,-1 0 1,1 0 0,0 0-1,-1 0 1,1 0 0,0 0-1,-1 0 1,1 0 0,0 0-1,-1 0 1,1 0 0,0 0-1,-1 0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3:33.3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0 400 24575,'311'-1'0,"340"3"0,-378 8 0,126 2 0,986-13 0,-1367-3 0,-17 4 0,-1 0 0,0 0 0,1 0 0,-1-1 0,0 1 0,1 0 0,-1-1 0,0 1 0,0 0 0,1-1 0,-1 1 0,0 0 0,0-1 0,0 1 0,0 0 0,1-1 0,-1 1 0,0 0 0,0-1 0,0 1 0,0-1 0,0 1 0,0 0 0,0-1 0,0 0 0,-1-2 0,0 0 0,0 0 0,-1 0 0,1 0 0,-1 1 0,1-1 0,-1 0 0,-4-4 0,-19-22 0,0 2 0,-2 1 0,-1 1 0,-1 1 0,-41-26 0,40 27 0,1-1 0,-29-32 0,15 13 0,32 33 0,9 7 0,-1 0 0,0 0 0,0 0 0,-1 1 0,1 0 0,-4-3 0,-12-7 0,6 3 0,22 24 0,198 229 0,-130-175 0,52 33 0,-119-95 0,43 23 0,-20-12 0,-26-14 0,15 11 0,-20-7 0,-14 1 0,4-6 0,-1 0 0,0-1 0,-16 2 0,-17 5 0,-220 74 0,222-69 0,26-8 0,0-1 0,-20 4 0,20-5 0,1 0 0,0 1 0,0 1 0,1 0 0,-1 1 0,-14 11 0,9-7 0,10-6 0,-218 146 0,301-203 0,108-55 0,-71 45 0,17-27 0,-75 54 0,-27 16 0,39-20 0,86-27-1365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1:02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24575,'97'0'0,"6"-2"0,154 18 0,18 8 0,-201-13 0,-23-2 0,105 5 0,-84-15 0,103 14 0,-66-3 0,192-8 0,-139-5 0,1768 3 0,-5380 0 0,3414 2 0,-50 8 0,-25 2 0,50-11 0,57-2 0,7 1 0,33 0 0,2148 0-1365,-2163 0-5461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3:33.4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0 573 24575,'14'-7'0,"0"1"0,0 1 0,0 0 0,0 1 0,1 0 0,0 1 0,23-2 0,-8 1 0,45-4 0,119 1 0,-65 5 0,77-17 0,43 0 0,167 33 0,260 5 0,-636-16 0,0 0 0,57 14 0,-54-9 0,78 6 0,63-4 0,76 1 0,-215-6 0,-38-3 0,1-1 0,-1 0 0,0 0 0,1 0 0,12-2 0,-43-16 0,-27-13 0,-79-63 0,79 51 0,-53-56 0,16 10 0,-62-72 0,97 104 0,90 80 0,21 30 0,-30-29 0,42 47 0,-49-49 0,1-1 0,1 0 0,28 18 0,-10-7 0,86 83 0,-114-102 0,0-1 0,0-1 0,25 17 0,-19-16 0,20 20 0,-17-13 0,-22-20 0,-1 0 0,0 0 0,0 0 0,1 0 0,-1 1 0,0-1 0,0 0 0,0 0 0,1 0 0,-1 1 0,0-1 0,0 0 0,0 0 0,0 1 0,0-1 0,0 0 0,1 0 0,-1 1 0,0-1 0,0 0 0,0 1 0,0-1 0,0 0 0,0 0 0,0 1 0,0-1 0,0 0 0,0 1 0,0-1 0,-1 0 0,1 0 0,0 1 0,0-1 0,0 0 0,0 0 0,-1 1 0,-10 8 0,-18 3 0,28-11 0,-220 74 0,163-57 0,30-10 0,-36 16 0,-48 22 0,-56 27 0,152-62 0,0 0 0,0 1 0,1 1 0,1 0 0,0 1 0,1 0 0,-18 25 0,28-35 0,-15 23 0,17-27 0,1 0 0,0 1 0,0-1 0,0 0 0,0 0 0,0 0 0,0 1 0,0-1 0,0 0 0,0 0 0,0 1 0,0-1 0,0 0 0,0 0 0,0 1 0,0-1 0,0 0 0,0 0 0,0 1 0,0-1 0,0 0 0,0 0 0,0 0 0,0 1 0,1-1 0,-1 0 0,0 0 0,0 0 0,0 1 0,0-1 0,0 0 0,1 0 0,-1 0 0,0 0 0,0 1 0,1-1 0,18-2 0,28-15 0,71-36 0,-14 6 0,-85 39 0,0 0 0,-1-2 0,29-19 0,60-57 0,-2 1 0,-74 61 0,-14 11 0,1 0 0,36-20 0,-45 30-227,0 0-1,0 0 1,0 1-1,1 0 1,17-1-1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3:33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3:33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1611 24575,'0'-1493'0,"0"1481"0,0 1 0,0 0 0,1 0 0,1-1 0,0 1 0,5-16 0,-7 26 0,0 1 0,0 0 0,0 0 0,0 0 0,0 0 0,0 0 0,0-1 0,0 1 0,0 0 0,0 0 0,0 0 0,1 0 0,-1 0 0,0-1 0,0 1 0,0 0 0,0 0 0,0 0 0,0 0 0,1 0 0,-1 0 0,0 0 0,0 0 0,0 0 0,0-1 0,0 1 0,1 0 0,-1 0 0,0 0 0,0 0 0,0 0 0,0 0 0,1 0 0,-1 0 0,0 0 0,0 0 0,0 0 0,0 0 0,1 0 0,-1 1 0,6 6 0,2 14 0,-7-19 0,10 22 0,20 34 0,3 7 0,67 140 0,-180-319 0,74 107 0,1 1 0,0-1 0,1 0 0,-1 0 0,1-1 0,-3-11 0,-9-19 0,-16-17 0,22 40 0,-11-28 0,14 30 0,1 1 0,-2-1 0,-14-20 0,20 32 0,1 1 0,0 0 0,-1-1 0,1 1 0,-1-1 0,1 1 0,-1 0 0,1 0 0,0-1 0,-1 1 0,1 0 0,-1 0 0,1 0 0,-1-1 0,0 1 0,1 0 0,-1 0 0,1 0 0,-1 0 0,1 0 0,-1 0 0,1 0 0,-1 0 0,1 0 0,-1 0 0,1 1 0,-1-1 0,1 0 0,-1 0 0,1 0 0,-1 1 0,1-1 0,-1 0 0,1 0 0,-1 1 0,1-1 0,0 0 0,-1 1 0,1-1 0,-1 1 0,1-1 0,0 1 0,0-1 0,-1 0 0,1 1 0,0-1 0,0 1 0,-1-1 0,1 1 0,0 0 0,-15 32 0,13-28 0,-34 93 0,33-92 0,0 0 0,0 0 0,-1 0 0,0-1 0,0 1 0,0-1 0,-1 0 0,1 0 0,-1-1 0,-7 6 0,3-3 0,1 0 0,-13 17 0,16-19 32,1-1-1,-1 1 1,0-1-1,0 0 0,-1 0 1,1-1-1,-1 0 1,-8 4-1,-23 15-1679,28-15-5178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24575,'0'1185'0,"-11"-1029"0,13-117 0,-1-23 0,-1-1 0,0 1 0,0 0 0,-5 20 0,5-36 0,0 1 0,0-1 0,0 1 0,0-1 0,0 1 0,0 0 0,0-1 0,0 1 0,0-1 0,0 1 0,0-1 0,-1 1 0,1-1 0,0 1 0,0-1 0,-1 1 0,1-1 0,0 1 0,-1-1 0,1 1 0,-1-1 0,1 0 0,0 1 0,-1-1 0,1 1 0,-1-1 0,1 0 0,-1 0 0,1 1 0,-1-1 0,1 0 0,-1 0 0,1 0 0,-1 1 0,0-1 0,1 0 0,-1 0 0,1 0 0,-1 0 0,1 0 0,-1 0 0,0 0 0,1 0 0,-1-1 0,1 1 0,-1 0 0,1 0 0,-1 0 0,1 0 0,-1-1 0,1 1 0,-1 0 0,1-1 0,-1 1 0,1 0 0,-1-1 0,1 1 0,0-1 0,-1 1 0,0-1 0,-4-5 0,-1 0 0,1 0 0,-7-11 0,6 8 0,-49-56 0,-23-31 0,67 80 0,3 4 0,-1 0 0,-10-11 0,5 10 0,8 7 0,-1 0 0,1-1 0,1 0 0,-1 0 0,1 0 0,-7-13 0,12 20 0,0 0 0,0 0 0,0 0 0,0 0 0,-1 0 0,1 0 0,0-1 0,0 1 0,0 0 0,0 0 0,0 0 0,0 0 0,0 0 0,0 0 0,0-1 0,0 1 0,0 0 0,0 0 0,0 0 0,0 0 0,0-1 0,0 1 0,0 0 0,0 0 0,0 0 0,0 0 0,0 0 0,0-1 0,0 1 0,0 0 0,0 0 0,0 0 0,0 0 0,0 0 0,0-1 0,1 1 0,-1 0 0,0 0 0,0 0 0,0 0 0,0 0 0,0 0 0,0 0 0,1 0 0,-1-1 0,0 1 0,0 0 0,0 0 0,0 0 0,1 0 0,9 3 0,13 10 0,-18-8 0,0 0 0,0 0 0,-1 0 0,1 0 0,-1 1 0,0-1 0,0 1 0,-1 0 0,0 0 0,0 1 0,0-1 0,2 9 0,17 34 0,-13-34 0,-2-3 0,0 0 0,0-1 0,1 0 0,0-1 0,1 0 0,17 16 0,91 76 0,-107-94 0,-10-7 0,1 0 0,-1-1 0,1 1 0,-1-1 0,1 1 0,0-1 0,-1 1 0,1-1 0,-1 0 0,1 1 0,0-1 0,-1 0 0,1 1 0,0-1 0,-1 0 0,1 0 0,1 0 0,-1 0 0,0-1 0,-1 0 0,1 1 0,0-1 0,0 0 0,-1 0 0,1 0 0,-1 0 0,1 0 0,-1 0 0,1 0 0,-1 0 0,1 0 0,-1 0 0,1-2 0,5-15 0,1 1 0,1 0 0,0 1 0,1 0 0,1 0 0,1 1 0,0 0 0,1 1 0,1 0 0,0 1 0,0 1 0,16-12 0,72-44 0,-13 10 0,-39 31-1365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1959 24575,'3'-1'0,"0"0"0,0 1 0,0-2 0,0 1 0,0 0 0,0 0 0,0-1 0,3-2 0,7-3 0,91-36 0,-23 10 0,124-70 0,-43 15 0,-88 50 0,79-55 0,55-42 0,-170 112 0,34-17 0,137-54 0,-15 9 0,-90 32 0,85-42 0,-53 33 0,277-136 0,-222 104 0,-28 13 0,327-176 0,-454 237 0,-17 9 0,0 1 0,29-11 0,-24 10 0,1 0 0,-2-2 0,0-1 0,23-18 0,-19 11 0,-22 16 0,1 0 0,0 1 0,0-1 0,0 1 0,1 0 0,-1 1 0,1-1 0,0 1 0,0 1 0,8-3 0,-14 5 0,0 0 0,0 0 0,0 0 0,0 0 0,-1 1 0,1-1 0,0 0 0,0 0 0,0 1 0,0-1 0,0 0 0,0 1 0,-1-1 0,1 1 0,0-1 0,0 1 0,-1-1 0,1 1 0,0-1 0,-1 1 0,1 0 0,0 0 0,-1-1 0,1 1 0,-1 0 0,0 0 0,1-1 0,-1 1 0,1 0 0,-1 0 0,0 0 0,0 0 0,1 0 0,-1 0 0,0 0 0,0-1 0,0 1 0,0 2 0,0 6 0,1 1 0,-2-1 0,0 10 0,0-5 0,1 87 0,-2 50 0,1-143 0,0 0 0,-1 0 0,0 0 0,0 0 0,-1-1 0,1 1 0,-2-1 0,1 0 0,-1 1 0,-1-2 0,1 1 0,-8 8 0,12-15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0,-2-9 0,3-16 0,0 24 0,6-123 0,0-11 0,-6 124 0,2 0 0,-1 0 0,7-21 0,-5 24 0,-1-1 0,0 0 0,0-1 0,-1 1 0,-1-13 0,0 22 0,0-1 0,0 1 0,-1 0 0,1-1 0,-1 1 0,1 0 0,-1 0 0,0-1 0,0 1 0,1 0 0,-1 0 0,0 0 0,0 0 0,0 0 0,0 0 0,0 0 0,0 0 0,0 0 0,-1 0 0,1 1 0,0-1 0,0 0 0,-3 0 0,-37-10 0,26 8 0,-60-18 0,32 7 0,-1 3 0,-83-10 0,23 12-1365,88 8-5461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1828 1 24575,'-4'0'0,"0"0"0,-1 1 0,1 0 0,0 0 0,0 0 0,0 1 0,0-1 0,0 1 0,1 0 0,-5 2 0,-38 30 0,16-12 0,-86 46 0,71-43 0,-76 54 0,-42 37 0,135-97 0,-28 14 0,-78 37 0,67-38 0,-129 50 0,114-51 0,52-17 0,-45 27 0,49-26 0,-1 0 0,-29 11 0,-79 13 0,93-28 0,-82 31 0,86-25 0,-65 19 0,84-24 0,4-3 0,15-9 0,-1 0 0,1 0 0,0-1 0,-1 1 0,1 0 0,0 0 0,-1-1 0,1 1 0,0 0 0,0 0 0,-1-1 0,1 1 0,0 0 0,0-1 0,0 1 0,-1-1 0,1 1 0,0 0 0,0-1 0,0 1 0,0 0 0,0-1 0,0 1 0,0-1 0,0 1 0,0 0 0,0-1 0,0 1 0,0-1 0,0 1 0,0 0 0,0-1 0,0 1 0,1-1 0,-1 0 0,3-18 0,4-9 0,2 1 0,1 0 0,14-27 0,-11 28 0,-2-2 0,-1 1 0,8-34 0,12-56 0,-29 177 0,-1-6 0,-14 98 0,6-88 0,6-40 0,-11 49 0,11-69 0,1 0 0,-1 1 0,-1-1 0,1 0 0,-6 7 0,5-8 0,1 1 0,0-1 0,-1 1 0,1 0 0,1 0 0,-3 4 0,4-8 0,0 1 0,0 0 0,0-1 0,0 1 0,1 0 0,-1-1 0,0 1 0,0-1 0,0 1 0,1-1 0,-1 1 0,0 0 0,0-1 0,1 1 0,-1-1 0,0 1 0,1-1 0,-1 1 0,1-1 0,-1 0 0,1 1 0,-1-1 0,1 1 0,-1-1 0,1 0 0,-1 0 0,1 1 0,-1-1 0,1 0 0,0 0 0,-1 0 0,1 1 0,-1-1 0,1 0 0,0 0 0,-1 0 0,1 0 0,-1 0 0,2 0 0,30 1 0,-28-1 0,39 0 0,237 8 0,-243-3 245,-28-3-475,1-1 0,-1 0 0,0 0 0,1-1 0,-1 0 0,11-2 0,2-3-6596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24575,'2'0'0,"17"-1"0,0 1 0,1 1 0,-1 1 0,0 0 0,0 2 0,33 10 0,73 33 0,230 79 0,-258-89 0,2 1 0,24 10 0,-96-36 0,226 94 0,-172-71 0,-22-9 0,0-2 0,67 16 0,-101-32 0,-1 0 0,43 22 0,4 2 0,334 97 0,-292-96 0,132 30 0,-104-16 0,-69-22 0,-3-1 0,169 51 0,-236-75 0,0 1 0,0-1 0,0 1 0,0-1 0,0 0 0,0 1 0,0-1 0,0 0 0,1-1 0,-1 1 0,0 0 0,0 0 0,0-1 0,0 0 0,0 1 0,3-2 0,-4 1 0,0-1 0,0 1 0,0 0 0,0 0 0,-1 0 0,1 0 0,0-1 0,-1 1 0,1 0 0,-1-1 0,1 1 0,-1 0 0,0-1 0,1 1 0,-1-1 0,0 1 0,0 0 0,0-1 0,0 1 0,0-1 0,0 1 0,-1-1 0,0-2 0,-7-73 0,3 0 0,6-87 0,0 55 0,-1 92 0,0-13 0,0 21 0,0 9 0,0 422 0,0-420 0,0-1 0,0 1 0,0 0 0,0-1 0,-1 1 0,1-1 0,-1 1 0,1-1 0,-1 0 0,1 1 0,-1-1 0,0 0 0,0 1 0,0-1 0,0 0 0,0 0 0,0 1 0,0-1 0,0 0 0,0 0 0,0 0 0,-1-1 0,1 1 0,0 0 0,-1 0 0,1-1 0,-1 1 0,1-1 0,0 1 0,-1-1 0,1 1 0,-1-1 0,0 0 0,1 0 0,-1 0 0,1 0 0,-1 0 0,-1 0 0,-9-1 0,0 0 0,1 0 0,-23-7 0,30 7 0,-53-11 0,-1 2 0,-1 2 0,-60 1 0,12-1-1365,90 7-5461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 24575,'-377'0'0,"372"1"0,0 0 0,-1 0 0,1 0 0,0 1 0,0 0 0,0 0 0,0 0 0,0 1 0,0 0 0,1 0 0,-1 0 0,-6 6 0,-23 14 0,23-19-99,0 0 0,0-1 0,-1 0-1,1 0 1,-1-2 0,0 1 0,1-1 0,-1-1-1,-20-2 1,24 2-274,-1 0-6453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2097 926 24575,'-3'0'0,"0"-1"0,-1 0 0,1 0 0,0 0 0,0 0 0,0-1 0,0 1 0,0-1 0,-5-3 0,-7-5 0,-456-185 0,368 155 0,-361-105 0,230 77 0,20-9 0,114 32 0,-13-6 0,54 30 0,-1 3 0,-106-19 0,166 38 0,-1-1 0,1 0 0,0 0 0,0 0 0,0 0 0,-1 0 0,1 0 0,0 0 0,0 0 0,-1 0 0,1 0 0,0 0 0,0 0 0,-1 0 0,1 0 0,0 0 0,0 0 0,0 0 0,-1 0 0,1-1 0,0 1 0,0 0 0,0 0 0,-1 0 0,1 0 0,0 0 0,0 0 0,0-1 0,0 1 0,-1 0 0,1 0 0,0 0 0,0-1 0,0 1 0,0 0 0,0 0 0,0 0 0,0-1 0,-1 1 0,1 0 0,0 0 0,0 0 0,0-1 0,0 1 0,0 0 0,0-1 0,12-6 0,30-9 0,-35 14 0,147-58 0,-144 55 0,1 0 0,-1-1 0,-1 0 0,15-11 0,-14 9 0,1 1 0,22-12 0,28-21 0,-115 52 0,24-5 0,1 2 0,0 1 0,0 1 0,1 1 0,-43 26 0,58-28 0,1 1 0,-15 15 0,8-7 0,-7 9 0,20-22 0,1 1 0,-1-1 0,0 0 0,-1-1 0,1 1 0,-1-1 0,-9 5 0,14-10 0,1 1 0,0-1 0,-1 1 0,1 0 0,0-1 0,-1 1 0,1 0 0,0 0 0,0 0 0,0 0 0,0 0 0,0 0 0,0 0 0,0 0 0,0 1 0,0-1 0,-1 2 0,3-2 0,-1 0 0,0 1 0,0-1 0,1 1 0,-1-1 0,1 0 0,-1 1 0,1-1 0,-1 0 0,1 0 0,0 0 0,0 1 0,0-1 0,0 0 0,0 0 0,0 0 0,0 0 0,0 0 0,1 0 0,30 34 0,34 46 0,-12-14 0,-44-53 51,0 1 0,-1-1 0,0 2 0,6 15 0,12 23-1671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1:02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24575,'100'-17'0,"511"9"0,-345 11 0,-54 9 0,4-1 0,969-12 0,-995-10 0,-3-1 0,1865 11 94,-933 3-1553,-1092-2-5367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24575,'0'793'0,"11"-442"0,-11 269 0,0-617 0,-3 26 0,-3-22 0,5-7 0,0 0 0,1 0 0,-1 0 0,0 0 0,1 0 0,-1 0 0,0 0 0,1-1 0,-1 1 0,1 0 0,-1-1 0,0 1 0,1 0 0,-1-1 0,1 1 0,-1-1 0,1 1 0,-1-1 0,0 0 0,-107-114 0,14 14 0,65 72 0,-57-60 0,72 72 0,10 14 0,9 12 0,12 12 0,1-1 0,1-1 0,1 0 0,0-1 0,37 23 0,-16-10 0,6 2 0,-26-19 0,27 22 0,-46-34 0,0 1 0,0-1 0,0 0 0,0 1 0,-1 0 0,1-1 0,-1 1 0,1 0 0,-1 0 0,0-1 0,0 1 0,0 0 0,-1 0 0,1 0 0,-1 0 0,1 5 0,3 18 0,-3-26 0,-1 1 0,0-1 0,1 1 0,-1-1 0,0 1 0,1-1 0,-1 1 0,1-1 0,-1 1 0,0-1 0,1 1 0,-1-1 0,1 1 0,0-1 0,-1 0 0,1 1 0,-1-1 0,1 0 0,0 0 0,-1 1 0,1-1 0,-1 0 0,1 0 0,0 0 0,-1 0 0,1 0 0,0 0 0,-1 0 0,1 0 0,0 0 0,-1 0 0,1 0 0,0 0 0,-1-1 0,1 1 0,-1 0 0,1 0 0,0-1 0,-1 1 0,1 0 0,-1-1 0,1 1 0,-1 0 0,1-2 0,33-21 0,-27 18 0,11-7 0,-1 0 0,-1-2 0,0 0 0,-1 0 0,0-2 0,-1 1 0,19-30 0,-22 29 0,0-1 0,1 1 0,1 1 0,1 0 0,0 1 0,1 0 0,1 1 0,29-18 0,-10 7-1365,-27 20-5461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1594 24575,'0'-9'0,"1"0"0,1 0 0,3-13 0,3-16 0,-1-303 0,-9 197 0,1-36 0,2-201 0,2 321 0,3 0 0,24-110 0,-4 31 0,-27 139 0,1-1 0,0 1 0,0 0 0,0 0 0,0 0 0,0-1 0,0 1 0,0 0 0,0 0 0,0 0 0,0-1 0,0 1 0,1 0 0,-1 0 0,0 0 0,0-1 0,0 1 0,0 0 0,0 0 0,0 0 0,0 0 0,0-1 0,1 1 0,-1 0 0,0 0 0,0 0 0,0 0 0,0 0 0,0 0 0,1-1 0,-1 1 0,0 0 0,0 0 0,0 0 0,1 0 0,-1 0 0,0 0 0,0 0 0,0 0 0,1 0 0,-1 0 0,0 0 0,0 0 0,0 0 0,1 0 0,6 10 0,5 18 0,-11-27 0,0 1 0,12 33 0,20 39 0,-28-65 0,-1 1 0,6 20 0,6 16 0,-9-17 0,-3-14 0,-3-31 0,-13-96 0,9 96 0,0 1 0,-2 0 0,1 0 0,-2 0 0,-9-17 0,7 11 0,5 14 0,1 0 0,-1 0 0,0 1 0,-8-13 0,11 18 0,-1 0 0,0 0 0,1 1 0,-1-1 0,0 0 0,0 0 0,0 1 0,0-1 0,0 0 0,0 1 0,0-1 0,0 1 0,0-1 0,0 1 0,0-1 0,0 1 0,0 0 0,0-1 0,0 1 0,0 0 0,0 0 0,0 0 0,-1 0 0,1 0 0,0 0 0,0 0 0,0 1 0,0-1 0,0 0 0,0 1 0,0-1 0,0 0 0,0 1 0,0-1 0,0 1 0,0 0 0,-1 0 0,-2 2 0,1 0 0,-1 0 0,1 0 0,0 0 0,-4 6 0,-16 15 0,-25 2 0,39-22 0,-1 1 0,1 0 0,-1 1 0,-9 7 0,-12 8 0,24-17 0,1-1 0,0 1 0,1 1 0,-11 9 0,-23 23 0,35-33 0,0-1 0,-1 0 0,1 0 0,0 0 0,-1-1 0,0 1 0,1-1 0,-7 1 0,29-26 0,-6 10 0,27-22 0,-33 30 0,1 1 0,-1 0 0,1 1 0,0-1 0,0 1 0,0 1 0,11-4 0,0 2 0,-9 2 0,0 1 0,0-2 0,0 1 0,-1-1 0,1-1 0,-1 1 0,0-2 0,0 1 0,0-1 0,10-8 0,-9 4 0,26-22 0,-32 28 0,0 1 0,0 0 0,0-1 0,1 1 0,-1 1 0,1-1 0,-1 0 0,1 1 0,4-1 0,-7 2 0,0 0 0,1 0 0,-1 0 0,0 0 0,1 0 0,-1 0 0,0 1 0,1-1 0,-1 0 0,0 1 0,0-1 0,1 1 0,-1-1 0,0 1 0,0 0 0,0 0 0,0-1 0,0 1 0,0 0 0,0 0 0,0 0 0,0 0 0,0 0 0,0 0 0,-1 0 0,1 0 0,1 3 0,1 4 0,0-1 0,0 1 0,3 13 0,0-2 0,6 9 0,27 45 0,-27-54 0,-1 0 0,-1 1 0,-1 0 0,13 42 0,-17-23-1365,-5-29-5461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0 693 24575,'321'-11'0,"10"-1"0,94 28 0,-391-14 0,555 17 0,320-7 0,-546-15 0,-158 5 0,223-5 0,-286-7 0,86-3 0,366-26 0,-10 12 0,-383 16 0,-39 1 0,633 8 0,-411 4 0,-381-2 0,0 0 0,0 0 0,0 0 0,0-1 0,0 1 0,-1-1 0,1 1 0,0-1 0,0 0 0,-1 0 0,1 0 0,3-2 0,-6 2 0,1 0 0,-1 0 0,1 0 0,-1 0 0,1 1 0,-1-1 0,1 0 0,-1 0 0,0 0 0,1 0 0,-1 0 0,0 0 0,0 0 0,0 0 0,0 0 0,0 0 0,0 0 0,0 0 0,0 0 0,0-1 0,0 1 0,0 0 0,-1 1 0,1-1 0,-1 0 0,1 0 0,0 0 0,-1 0 0,0 0 0,1 0 0,-1 0 0,1 1 0,-1-1 0,0 0 0,0 0 0,-1 0 0,-13-17 0,-2 1 0,0 1 0,-1 1 0,-39-26 0,-12-9 0,-67-59 0,39 33 0,-103-103 0,192 171 0,5 6 0,1 0 0,0 0 0,0 0 0,-1 0 0,2-1 0,-1 1 0,0 0 0,0-1 0,1 1 0,-1-1 0,0-4 0,5 8 0,0-1 0,1 1 0,-1 0 0,0-1 0,0 1 0,0 1 0,1-1 0,-1 0 0,0 1 0,4 2 0,99 62 0,107 86 0,-177-123 0,-1 1 0,-2 2 0,34 41 0,-38-43 0,0-1 0,57 41 0,-58-47 0,-27-23 0,0 1 0,1 0 0,-1 0 0,0 0 0,0 0 0,-1 0 0,1 0 0,0 0 0,0 0 0,0 0 0,-1 0 0,1 0 0,0 0 0,-1 1 0,1-1 0,-1 0 0,0 0 0,1 1 0,-1-1 0,0 0 0,0 1 0,0-1 0,0 0 0,0 1 0,0 1 0,-1 0 0,0-1 0,0 0 0,0 1 0,-1-1 0,1 0 0,-1 0 0,1 0 0,-1 0 0,0 0 0,1 0 0,-1-1 0,-4 4 0,-9 5 0,-1-1 0,0-1 0,-21 9 0,23-11 0,-14 9 0,0 1 0,-46 37 0,51-35 0,0-1 0,-2-1 0,-46 22 0,-14-2-1365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6584 496 24575,'-479'35'0,"0"0"0,44-25 0,14 1 0,297-12 0,-606 18 0,149-10 0,332-9 0,139 1 0,-585 19 0,499-13 0,120-5 0,-110 14 0,22 0 0,41-6 0,-60 3 0,-12 0 0,-21 16 0,126-20 0,-146-7 0,94-2 0,-6 4 0,-158-5 0,305 3 0,0 0 0,0 0 0,1 0 0,-1 0 0,0 0 0,0 0 0,0 0 0,1 0 0,-1-1 0,0 1 0,0 0 0,1 0 0,-1-1 0,0 1 0,1 0 0,-1-1 0,0 1 0,1-1 0,-1 1 0,0-1 0,1 1 0,-1-1 0,1 0 0,-1 1 0,1-1 0,0 0 0,-1 1 0,0-2 0,1 1 0,0-1 0,0 1 0,1-1 0,-1 1 0,0 0 0,0-1 0,1 1 0,-1 0 0,1-1 0,-1 1 0,1 0 0,0 0 0,-1-1 0,3-1 0,40-43 0,-36 39 0,54-52 0,-19 19 0,-2 0 0,-2-3 0,36-51 0,-18-4 0,-39 66 0,0 2 0,38-50 0,-39 61 0,72-78 0,-176 203 0,30-45 0,30-34 0,0 2 0,1 1 0,2 1 0,2 1 0,-33 58 0,-80 161 0,129-239 0,-1 1 0,2 0 0,-1 0 0,2 1 0,0-1 0,-4 20 0,8-27 0,0 0 0,1 0 0,-1-1 0,1 1 0,1 0 0,-1 0 0,1 0 0,0 0 0,0 0 0,1 0 0,0-1 0,0 1 0,0-1 0,1 1 0,-1-1 0,1 0 0,1 0 0,4 6 0,12 12 0,0 0 0,2-2 0,1-1 0,30 21 0,109 64 0,-62-43 0,215 148 0,-295-195-1365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783 0 24575,'-1'3'0,"1"0"0,-1 0 0,0 0 0,0-1 0,0 1 0,-1 0 0,1-1 0,0 1 0,-1-1 0,0 0 0,0 1 0,1-1 0,-1 0 0,-1 0 0,1 0 0,0 0 0,0-1 0,-1 1 0,1-1 0,-1 1 0,-3 1 0,-57 23 0,47-22 0,1 1 0,0 0 0,1 1 0,-1 0 0,1 2 0,0-1 0,1 2 0,0 0 0,0 0 0,1 2 0,-17 17 0,0-1 0,0-2 0,-2 0 0,-1-2 0,0-2 0,-69 34 0,46-26 0,-59 42 0,104-65-175,-1 0 1,1 0-1,-2-1 0,-13 5 0,20-8-316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5:08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9:4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24575,'95'6'0,"-1"3"0,160 38 0,-94-15 0,251 33 0,-126-21 0,1609 177 0,-1124-158 0,464 18 0,-77-64 0,778-10 0,-1099-9 0,-393 0 0,487 4 0,-176 55 0,104 0 0,-710-51 0,202 34 0,-120-9 0,-36-5 0,73 8 0,23-2 0,-110-10 0,-64-8 0,-40-3 0,94 1 0,-119-10 0,0 3 0,91 22 0,-90-16 0,1-1 0,77 3 0,-97-11-139,0 2 0,0 1-1,36 11 1,-46-11-669,3 1-6018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9:44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13279 0 24575,'-61'2'0,"0"3"0,-109 23 0,-116 47 0,111-27 0,-923 204-682,-22-98 571,660-125 113,-325 29-122,-281 97 249,-80 7 653,201-119-782,384-26 0,-1430 109 0,-667 168 0,2470-274 0,106-14 0,-104 23 0,-22 13 0,190-38-1365,4 1-5461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29:44.0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2377 24575,'8'34'0,"2"-1"0,1-1 0,1 0 0,2-1 0,2 0 0,0-1 0,31 42 0,81 69 0,-64-58 0,71 102 0,-134-181 0,1-1 0,0-1 0,0 1 0,0 0 0,0 0 0,0-1 0,0 1 0,1-1 0,0 0 0,-1 0 0,1 1 0,0-2 0,0 1 0,0 0 0,0-1 0,6 3 0,-6-4 0,0 0 0,1-1 0,-1 1 0,0-1 0,0 0 0,0 0 0,0 0 0,0 0 0,0 0 0,0 0 0,0-1 0,0 0 0,-1 1 0,1-1 0,0 0 0,-1-1 0,0 1 0,1 0 0,-1-1 0,3-4 0,37-44 0,-2-2 0,39-69 0,-19 28 0,116-164 0,318-360 0,216-129 0,-381 408 0,-153 157 0,7 9 0,262-191 0,-350 290-1365,-78 61-5461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1:02.6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24575,'328'12'0,"20"0"0,-298-10 0,52 8 0,-53-3 0,53-2 0,1393-6 0,-1466 3 0,1 1 0,-1 2 0,30 8 0,47 6 0,-34-14 0,-42-4 0,-24-1 0,-8-1 0,-409-23 0,-1257 25 0,935-2 0,3415 1-1365,-2662 0-5461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30:01.5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2738 24575,'19'33'0,"1"-1"0,2-1 0,49 54 0,20 28 0,-89-110 0,4 7 0,1 0 0,0 0 0,0-1 0,2 0 0,-1 0 0,1-1 0,0 0 0,13 8 0,-21-15 0,1-1 0,0 1 0,0-1 0,0 0 0,0 0 0,0 0 0,-1 0 0,1 0 0,0-1 0,0 1 0,0 0 0,0-1 0,-1 1 0,1-1 0,0 0 0,0 0 0,-1 1 0,1-1 0,-1 0 0,1-1 0,-1 1 0,1 0 0,-1 0 0,2-3 0,36-40 0,-31 34 0,314-372 0,198-280 0,-48 56 0,355-237 0,-674 694 0,-21 26-682,163-118-1,-226 192-6143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21:11:02.6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 24575,'226'3'0,"240"-6"0,-329-9 0,68-1 0,-35 13 0,512 16 0,-398-9 0,-85-4 0,-43 8 0,64 0 0,-203-11 0,433 14 0,124-2 0,-350-15 0,4579 3 0,-4640-9 0,35-1 0,162 30 0,255 4 0,-114-25-1365,-481 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10/9/2023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10/9/2023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10/9/2023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10/9/2023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10/9/2023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18.xml"/><Relationship Id="rId18" Type="http://schemas.openxmlformats.org/officeDocument/2006/relationships/image" Target="../media/image27.png"/><Relationship Id="rId26" Type="http://schemas.openxmlformats.org/officeDocument/2006/relationships/image" Target="../media/image30.png"/><Relationship Id="rId3" Type="http://schemas.openxmlformats.org/officeDocument/2006/relationships/customXml" Target="../ink/ink13.xml"/><Relationship Id="rId21" Type="http://schemas.openxmlformats.org/officeDocument/2006/relationships/customXml" Target="../ink/ink22.xml"/><Relationship Id="rId7" Type="http://schemas.openxmlformats.org/officeDocument/2006/relationships/customXml" Target="../ink/ink15.xml"/><Relationship Id="rId12" Type="http://schemas.openxmlformats.org/officeDocument/2006/relationships/image" Target="../media/image24.png"/><Relationship Id="rId17" Type="http://schemas.openxmlformats.org/officeDocument/2006/relationships/customXml" Target="../ink/ink20.xml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20" Type="http://schemas.openxmlformats.org/officeDocument/2006/relationships/image" Target="NUL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customXml" Target="../ink/ink17.xml"/><Relationship Id="rId24" Type="http://schemas.openxmlformats.org/officeDocument/2006/relationships/image" Target="../media/image28.png"/><Relationship Id="rId32" Type="http://schemas.openxmlformats.org/officeDocument/2006/relationships/image" Target="../media/image31.png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23" Type="http://schemas.openxmlformats.org/officeDocument/2006/relationships/customXml" Target="../ink/ink23.xml"/><Relationship Id="rId28" Type="http://schemas.openxmlformats.org/officeDocument/2006/relationships/image" Target="NULL"/><Relationship Id="rId10" Type="http://schemas.openxmlformats.org/officeDocument/2006/relationships/image" Target="../media/image23.png"/><Relationship Id="rId19" Type="http://schemas.openxmlformats.org/officeDocument/2006/relationships/customXml" Target="../ink/ink21.xml"/><Relationship Id="rId31" Type="http://schemas.openxmlformats.org/officeDocument/2006/relationships/customXml" Target="../ink/ink26.xml"/><Relationship Id="rId4" Type="http://schemas.openxmlformats.org/officeDocument/2006/relationships/image" Target="../media/image20.png"/><Relationship Id="rId9" Type="http://schemas.openxmlformats.org/officeDocument/2006/relationships/customXml" Target="../ink/ink16.xml"/><Relationship Id="rId14" Type="http://schemas.openxmlformats.org/officeDocument/2006/relationships/image" Target="../media/image25.png"/><Relationship Id="rId22" Type="http://schemas.openxmlformats.org/officeDocument/2006/relationships/image" Target="NULL"/><Relationship Id="rId27" Type="http://schemas.openxmlformats.org/officeDocument/2006/relationships/customXml" Target="../ink/ink24.xml"/><Relationship Id="rId30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13" Type="http://schemas.openxmlformats.org/officeDocument/2006/relationships/customXml" Target="../ink/ink32.xml"/><Relationship Id="rId18" Type="http://schemas.openxmlformats.org/officeDocument/2006/relationships/image" Target="../media/image39.png"/><Relationship Id="rId3" Type="http://schemas.openxmlformats.org/officeDocument/2006/relationships/customXml" Target="../ink/ink27.xml"/><Relationship Id="rId7" Type="http://schemas.openxmlformats.org/officeDocument/2006/relationships/customXml" Target="../ink/ink29.xml"/><Relationship Id="rId12" Type="http://schemas.openxmlformats.org/officeDocument/2006/relationships/image" Target="../media/image710.png"/><Relationship Id="rId17" Type="http://schemas.openxmlformats.org/officeDocument/2006/relationships/customXml" Target="../ink/ink34.xml"/><Relationship Id="rId2" Type="http://schemas.openxmlformats.org/officeDocument/2006/relationships/image" Target="../media/image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customXml" Target="../ink/ink31.xml"/><Relationship Id="rId5" Type="http://schemas.openxmlformats.org/officeDocument/2006/relationships/customXml" Target="../ink/ink28.xml"/><Relationship Id="rId15" Type="http://schemas.openxmlformats.org/officeDocument/2006/relationships/customXml" Target="../ink/ink33.xml"/><Relationship Id="rId10" Type="http://schemas.openxmlformats.org/officeDocument/2006/relationships/image" Target="../media/image610.png"/><Relationship Id="rId4" Type="http://schemas.openxmlformats.org/officeDocument/2006/relationships/image" Target="../media/image310.png"/><Relationship Id="rId9" Type="http://schemas.openxmlformats.org/officeDocument/2006/relationships/customXml" Target="../ink/ink30.xml"/><Relationship Id="rId1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customXml" Target="../ink/ink40.xml"/><Relationship Id="rId3" Type="http://schemas.openxmlformats.org/officeDocument/2006/relationships/customXml" Target="../ink/ink35.xml"/><Relationship Id="rId7" Type="http://schemas.openxmlformats.org/officeDocument/2006/relationships/customXml" Target="../ink/ink37.xml"/><Relationship Id="rId12" Type="http://schemas.openxmlformats.org/officeDocument/2006/relationships/image" Target="../media/image300.png"/><Relationship Id="rId2" Type="http://schemas.openxmlformats.org/officeDocument/2006/relationships/image" Target="../media/image1.png"/><Relationship Id="rId16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customXml" Target="../ink/ink39.xml"/><Relationship Id="rId5" Type="http://schemas.openxmlformats.org/officeDocument/2006/relationships/customXml" Target="../ink/ink36.xml"/><Relationship Id="rId15" Type="http://schemas.openxmlformats.org/officeDocument/2006/relationships/customXml" Target="../ink/ink41.xml"/><Relationship Id="rId10" Type="http://schemas.openxmlformats.org/officeDocument/2006/relationships/image" Target="../media/image40.png"/><Relationship Id="rId4" Type="http://schemas.openxmlformats.org/officeDocument/2006/relationships/image" Target="../media/image260.png"/><Relationship Id="rId9" Type="http://schemas.openxmlformats.org/officeDocument/2006/relationships/customXml" Target="../ink/ink38.xml"/><Relationship Id="rId14" Type="http://schemas.openxmlformats.org/officeDocument/2006/relationships/image" Target="../media/image3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customXml" Target="../ink/ink43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customXml" Target="../ink/ink44.xml"/><Relationship Id="rId7" Type="http://schemas.openxmlformats.org/officeDocument/2006/relationships/customXml" Target="../ink/ink4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customXml" Target="../ink/ink45.xml"/><Relationship Id="rId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customXml" Target="../ink/ink47.xml"/><Relationship Id="rId7" Type="http://schemas.openxmlformats.org/officeDocument/2006/relationships/customXml" Target="../ink/ink4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customXml" Target="../ink/ink48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customXml" Target="../ink/ink50.xml"/><Relationship Id="rId7" Type="http://schemas.openxmlformats.org/officeDocument/2006/relationships/customXml" Target="../ink/ink5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customXml" Target="../ink/ink51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customXml" Target="../ink/ink58.xml"/><Relationship Id="rId18" Type="http://schemas.openxmlformats.org/officeDocument/2006/relationships/image" Target="../media/image58.png"/><Relationship Id="rId3" Type="http://schemas.openxmlformats.org/officeDocument/2006/relationships/customXml" Target="../ink/ink53.xml"/><Relationship Id="rId21" Type="http://schemas.openxmlformats.org/officeDocument/2006/relationships/customXml" Target="../ink/ink62.xml"/><Relationship Id="rId7" Type="http://schemas.openxmlformats.org/officeDocument/2006/relationships/customXml" Target="../ink/ink55.xml"/><Relationship Id="rId12" Type="http://schemas.openxmlformats.org/officeDocument/2006/relationships/image" Target="../media/image55.png"/><Relationship Id="rId17" Type="http://schemas.openxmlformats.org/officeDocument/2006/relationships/customXml" Target="../ink/ink60.xml"/><Relationship Id="rId2" Type="http://schemas.openxmlformats.org/officeDocument/2006/relationships/image" Target="../media/image1.png"/><Relationship Id="rId16" Type="http://schemas.openxmlformats.org/officeDocument/2006/relationships/image" Target="../media/image57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customXml" Target="../ink/ink57.xml"/><Relationship Id="rId5" Type="http://schemas.openxmlformats.org/officeDocument/2006/relationships/customXml" Target="../ink/ink54.xml"/><Relationship Id="rId15" Type="http://schemas.openxmlformats.org/officeDocument/2006/relationships/customXml" Target="../ink/ink59.xml"/><Relationship Id="rId10" Type="http://schemas.openxmlformats.org/officeDocument/2006/relationships/image" Target="../media/image54.png"/><Relationship Id="rId19" Type="http://schemas.openxmlformats.org/officeDocument/2006/relationships/customXml" Target="../ink/ink61.xml"/><Relationship Id="rId4" Type="http://schemas.openxmlformats.org/officeDocument/2006/relationships/image" Target="../media/image51.png"/><Relationship Id="rId9" Type="http://schemas.openxmlformats.org/officeDocument/2006/relationships/customXml" Target="../ink/ink56.xml"/><Relationship Id="rId1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customXml" Target="../ink/ink68.xml"/><Relationship Id="rId18" Type="http://schemas.openxmlformats.org/officeDocument/2006/relationships/image" Target="../media/image66.png"/><Relationship Id="rId26" Type="http://schemas.openxmlformats.org/officeDocument/2006/relationships/image" Target="NULL"/><Relationship Id="rId3" Type="http://schemas.openxmlformats.org/officeDocument/2006/relationships/customXml" Target="../ink/ink63.xml"/><Relationship Id="rId21" Type="http://schemas.openxmlformats.org/officeDocument/2006/relationships/customXml" Target="../ink/ink72.xml"/><Relationship Id="rId7" Type="http://schemas.openxmlformats.org/officeDocument/2006/relationships/customXml" Target="../ink/ink65.xml"/><Relationship Id="rId12" Type="http://schemas.openxmlformats.org/officeDocument/2006/relationships/image" Target="../media/image63.png"/><Relationship Id="rId17" Type="http://schemas.openxmlformats.org/officeDocument/2006/relationships/customXml" Target="../ink/ink70.xml"/><Relationship Id="rId25" Type="http://schemas.openxmlformats.org/officeDocument/2006/relationships/customXml" Target="../ink/ink74.xml"/><Relationship Id="rId2" Type="http://schemas.openxmlformats.org/officeDocument/2006/relationships/image" Target="../media/image1.png"/><Relationship Id="rId16" Type="http://schemas.openxmlformats.org/officeDocument/2006/relationships/image" Target="../media/image65.png"/><Relationship Id="rId20" Type="http://schemas.openxmlformats.org/officeDocument/2006/relationships/image" Target="../media/image67.png"/><Relationship Id="rId29" Type="http://schemas.openxmlformats.org/officeDocument/2006/relationships/customXml" Target="../ink/ink7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customXml" Target="../ink/ink67.xml"/><Relationship Id="rId24" Type="http://schemas.openxmlformats.org/officeDocument/2006/relationships/image" Target="../media/image69.png"/><Relationship Id="rId5" Type="http://schemas.openxmlformats.org/officeDocument/2006/relationships/customXml" Target="../ink/ink64.xml"/><Relationship Id="rId15" Type="http://schemas.openxmlformats.org/officeDocument/2006/relationships/customXml" Target="../ink/ink69.xml"/><Relationship Id="rId23" Type="http://schemas.openxmlformats.org/officeDocument/2006/relationships/customXml" Target="../ink/ink73.xml"/><Relationship Id="rId28" Type="http://schemas.openxmlformats.org/officeDocument/2006/relationships/image" Target="NULL"/><Relationship Id="rId10" Type="http://schemas.openxmlformats.org/officeDocument/2006/relationships/image" Target="../media/image62.png"/><Relationship Id="rId19" Type="http://schemas.openxmlformats.org/officeDocument/2006/relationships/customXml" Target="../ink/ink71.xml"/><Relationship Id="rId4" Type="http://schemas.openxmlformats.org/officeDocument/2006/relationships/image" Target="../media/image59.png"/><Relationship Id="rId9" Type="http://schemas.openxmlformats.org/officeDocument/2006/relationships/customXml" Target="../ink/ink66.xml"/><Relationship Id="rId14" Type="http://schemas.openxmlformats.org/officeDocument/2006/relationships/image" Target="../media/image64.png"/><Relationship Id="rId22" Type="http://schemas.openxmlformats.org/officeDocument/2006/relationships/image" Target="../media/image68.png"/><Relationship Id="rId27" Type="http://schemas.openxmlformats.org/officeDocument/2006/relationships/customXml" Target="../ink/ink7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customXml" Target="../ink/ink77.xml"/><Relationship Id="rId7" Type="http://schemas.openxmlformats.org/officeDocument/2006/relationships/customXml" Target="../ink/ink7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customXml" Target="../ink/ink78.xml"/><Relationship Id="rId4" Type="http://schemas.openxmlformats.org/officeDocument/2006/relationships/image" Target="../media/image18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10.xml"/><Relationship Id="rId1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customXml" Target="../ink/ink7.xml"/><Relationship Id="rId12" Type="http://schemas.openxmlformats.org/officeDocument/2006/relationships/image" Target="../media/image13.png"/><Relationship Id="rId17" Type="http://schemas.openxmlformats.org/officeDocument/2006/relationships/customXml" Target="../ink/ink12.xm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5" Type="http://schemas.openxmlformats.org/officeDocument/2006/relationships/customXml" Target="../ink/ink11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8.xml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Midterm Review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https://www.cs.montana.edu/pearsall/classes/fall2023/132/main.html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267CDC-726F-16D2-C81C-5C45112148E2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880C5D-D5C6-D996-2D59-774A4D8F87AB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5FC620-6FCB-7518-B8F1-C7CC35B12629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B95F3-3C9E-91B3-4136-07990EC51602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A89332C-B960-6ADD-8E14-AF5BB1EE5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917095"/>
            <a:ext cx="4619625" cy="5905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BFB5F1-2B79-32B5-5599-8685FF6B1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96" y="1040180"/>
            <a:ext cx="9345157" cy="266002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845FA5D-BFFE-AF3E-501C-AA8AF301A5C4}"/>
              </a:ext>
            </a:extLst>
          </p:cNvPr>
          <p:cNvSpPr txBox="1"/>
          <p:nvPr/>
        </p:nvSpPr>
        <p:spPr>
          <a:xfrm>
            <a:off x="452396" y="28440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Example: A student is allowed to register for CSCI 476 if they have a GPA greater than 2.0,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if they are a Junior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dirty="0">
                <a:solidFill>
                  <a:srgbClr val="FF0000"/>
                </a:solidFill>
              </a:rPr>
              <a:t> Senior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B0045D-8D26-31AC-975F-227E4FF78B53}"/>
              </a:ext>
            </a:extLst>
          </p:cNvPr>
          <p:cNvSpPr txBox="1"/>
          <p:nvPr/>
        </p:nvSpPr>
        <p:spPr>
          <a:xfrm>
            <a:off x="5443496" y="3024760"/>
            <a:ext cx="3581400" cy="1754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can check one of two conditions is true using the or operator ( </a:t>
            </a:r>
            <a:r>
              <a:rPr lang="en-US" b="1" dirty="0"/>
              <a:t>|| 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(we do not have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dirty="0"/>
              <a:t> keyword in Java)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0251C1-9D07-C3B4-8166-26500C032075}"/>
              </a:ext>
            </a:extLst>
          </p:cNvPr>
          <p:cNvSpPr txBox="1"/>
          <p:nvPr/>
        </p:nvSpPr>
        <p:spPr>
          <a:xfrm>
            <a:off x="3421465" y="1518659"/>
            <a:ext cx="6599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check the first condition (Alternatively, we could use an &amp;&amp; here)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F417DE-14DD-CE42-F99E-AC385A6E7D3D}"/>
              </a:ext>
            </a:extLst>
          </p:cNvPr>
          <p:cNvSpPr/>
          <p:nvPr/>
        </p:nvSpPr>
        <p:spPr>
          <a:xfrm>
            <a:off x="2209800" y="4746910"/>
            <a:ext cx="2237243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allowToRegister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74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3B6638-CC0C-9C50-8E75-DDBDEA2687BE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38CF35-BC13-7254-396D-09EE7D328A2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32391C-4AF4-E299-C2A4-5D664D43F9C8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9ED71-7CC4-4999-DD60-BD5F8D2B317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BFCA13-ABD3-7C03-CFA8-6E06CB29E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81622"/>
            <a:ext cx="7010400" cy="34781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596F7D-AAAC-6C71-B4D0-EA1E33B63B97}"/>
              </a:ext>
            </a:extLst>
          </p:cNvPr>
          <p:cNvSpPr txBox="1"/>
          <p:nvPr/>
        </p:nvSpPr>
        <p:spPr>
          <a:xfrm>
            <a:off x="7848600" y="1002113"/>
            <a:ext cx="3581400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can check multiple conditions using the and operator (</a:t>
            </a:r>
            <a:r>
              <a:rPr lang="en-US" b="1" dirty="0"/>
              <a:t>&amp;&amp;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(we do not have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/>
              <a:t> keyword in Java)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6989E1-9378-7DCE-72C1-2DC449193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917095"/>
            <a:ext cx="46196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85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AAE670-B169-54F8-618B-A54A5F074166}"/>
              </a:ext>
            </a:extLst>
          </p:cNvPr>
          <p:cNvSpPr txBox="1"/>
          <p:nvPr/>
        </p:nvSpPr>
        <p:spPr>
          <a:xfrm>
            <a:off x="330636" y="2286000"/>
            <a:ext cx="8839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test_scores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{99, 81, 65, 46};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1E9B0-3D76-23B5-B8D2-2532F7DC3BFC}"/>
              </a:ext>
            </a:extLst>
          </p:cNvPr>
          <p:cNvSpPr txBox="1"/>
          <p:nvPr/>
        </p:nvSpPr>
        <p:spPr>
          <a:xfrm>
            <a:off x="304800" y="382072"/>
            <a:ext cx="42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Arrays are a </a:t>
            </a:r>
            <a:r>
              <a:rPr lang="en-US" sz="2000" i="1" dirty="0"/>
              <a:t>collection</a:t>
            </a:r>
            <a:r>
              <a:rPr lang="en-US" sz="2000" dirty="0"/>
              <a:t> of data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Once initialized, are </a:t>
            </a:r>
            <a:r>
              <a:rPr lang="en-US" sz="2000" b="1" dirty="0">
                <a:sym typeface="Wingdings" panose="05000000000000000000" pitchFamily="2" charset="2"/>
              </a:rPr>
              <a:t>fixed</a:t>
            </a:r>
            <a:r>
              <a:rPr lang="en-US" sz="2000" dirty="0">
                <a:sym typeface="Wingdings" panose="05000000000000000000" pitchFamily="2" charset="2"/>
              </a:rPr>
              <a:t> in size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Can only hold one data type 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95534B-5A3D-B01A-7D6F-96BD10ECD2B3}"/>
              </a:ext>
            </a:extLst>
          </p:cNvPr>
          <p:cNvSpPr txBox="1"/>
          <p:nvPr/>
        </p:nvSpPr>
        <p:spPr>
          <a:xfrm>
            <a:off x="304800" y="1828800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Declaring an array and giving it a 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304D33-34EF-596B-DFA4-E5691C427022}"/>
              </a:ext>
            </a:extLst>
          </p:cNvPr>
          <p:cNvSpPr txBox="1"/>
          <p:nvPr/>
        </p:nvSpPr>
        <p:spPr>
          <a:xfrm>
            <a:off x="330635" y="3657600"/>
            <a:ext cx="7871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String[5];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A5D0FD-6BF1-AB28-2392-43CB0A4F4D48}"/>
              </a:ext>
            </a:extLst>
          </p:cNvPr>
          <p:cNvSpPr txBox="1"/>
          <p:nvPr/>
        </p:nvSpPr>
        <p:spPr>
          <a:xfrm>
            <a:off x="330636" y="3256872"/>
            <a:ext cx="732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Declaring an array allocating 5 empty spots (we need to fill them later)</a:t>
            </a:r>
          </a:p>
        </p:txBody>
      </p:sp>
      <p:graphicFrame>
        <p:nvGraphicFramePr>
          <p:cNvPr id="17" name="Table 19">
            <a:extLst>
              <a:ext uri="{FF2B5EF4-FFF2-40B4-BE49-F238E27FC236}">
                <a16:creationId xmlns:a16="http://schemas.microsoft.com/office/drawing/2014/main" id="{816206BD-F35F-3C1B-7098-74A6C86A5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81854"/>
              </p:ext>
            </p:extLst>
          </p:nvPr>
        </p:nvGraphicFramePr>
        <p:xfrm>
          <a:off x="3007447" y="485415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926468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037610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864836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0447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41159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7B56376-92CC-115C-B0EE-79A69DEE77F2}"/>
              </a:ext>
            </a:extLst>
          </p:cNvPr>
          <p:cNvSpPr txBox="1"/>
          <p:nvPr/>
        </p:nvSpPr>
        <p:spPr>
          <a:xfrm>
            <a:off x="1056553" y="4854152"/>
            <a:ext cx="612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test_scores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DCC83A-C294-1CEA-B2B2-DD8AC3669521}"/>
              </a:ext>
            </a:extLst>
          </p:cNvPr>
          <p:cNvSpPr txBox="1"/>
          <p:nvPr/>
        </p:nvSpPr>
        <p:spPr>
          <a:xfrm>
            <a:off x="1371600" y="5732691"/>
            <a:ext cx="61221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names</a:t>
            </a:r>
            <a:endParaRPr lang="en-US" sz="2000" dirty="0"/>
          </a:p>
        </p:txBody>
      </p:sp>
      <p:graphicFrame>
        <p:nvGraphicFramePr>
          <p:cNvPr id="20" name="Table 28">
            <a:extLst>
              <a:ext uri="{FF2B5EF4-FFF2-40B4-BE49-F238E27FC236}">
                <a16:creationId xmlns:a16="http://schemas.microsoft.com/office/drawing/2014/main" id="{44053E7E-D171-4FB3-031F-53BB9630E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782546"/>
              </p:ext>
            </p:extLst>
          </p:nvPr>
        </p:nvGraphicFramePr>
        <p:xfrm>
          <a:off x="3016931" y="574945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8218398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315703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814441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628655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9208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3146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2CBD801-52BD-C92D-D8CB-7B93D9C2E09C}"/>
                  </a:ext>
                </a:extLst>
              </p14:cNvPr>
              <p14:cNvContentPartPr/>
              <p14:nvPr/>
            </p14:nvContentPartPr>
            <p14:xfrm>
              <a:off x="3954986" y="4605106"/>
              <a:ext cx="163800" cy="145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2CBD801-52BD-C92D-D8CB-7B93D9C2E0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5986" y="4596106"/>
                <a:ext cx="1814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31FCDDF-69B3-9E6D-7433-269E032B3362}"/>
                  </a:ext>
                </a:extLst>
              </p14:cNvPr>
              <p14:cNvContentPartPr/>
              <p14:nvPr/>
            </p14:nvContentPartPr>
            <p14:xfrm>
              <a:off x="6054866" y="4595386"/>
              <a:ext cx="12600" cy="201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31FCDDF-69B3-9E6D-7433-269E032B33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45601" y="4586386"/>
                <a:ext cx="30759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277BFF7-6DB4-3510-B941-1F4908B7E092}"/>
                  </a:ext>
                </a:extLst>
              </p14:cNvPr>
              <p14:cNvContentPartPr/>
              <p14:nvPr/>
            </p14:nvContentPartPr>
            <p14:xfrm>
              <a:off x="7903466" y="4553266"/>
              <a:ext cx="312120" cy="2516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277BFF7-6DB4-3510-B941-1F4908B7E09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94466" y="4544253"/>
                <a:ext cx="329760" cy="2693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34CD55B-02C5-FE29-8924-9F4CAB332720}"/>
                  </a:ext>
                </a:extLst>
              </p14:cNvPr>
              <p14:cNvContentPartPr/>
              <p14:nvPr/>
            </p14:nvContentPartPr>
            <p14:xfrm>
              <a:off x="10065266" y="4563706"/>
              <a:ext cx="230040" cy="2016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34CD55B-02C5-FE29-8924-9F4CAB33272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56266" y="4554722"/>
                <a:ext cx="247680" cy="219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D8EDB6C-7FAD-30BA-E286-EBF4FC565597}"/>
                  </a:ext>
                </a:extLst>
              </p14:cNvPr>
              <p14:cNvContentPartPr/>
              <p14:nvPr/>
            </p14:nvContentPartPr>
            <p14:xfrm>
              <a:off x="3741866" y="5486026"/>
              <a:ext cx="171720" cy="1508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D8EDB6C-7FAD-30BA-E286-EBF4FC56559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32866" y="5477047"/>
                <a:ext cx="189360" cy="168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9B78FB7-6071-AB50-345F-CBB1252A7014}"/>
                  </a:ext>
                </a:extLst>
              </p14:cNvPr>
              <p14:cNvContentPartPr/>
              <p14:nvPr/>
            </p14:nvContentPartPr>
            <p14:xfrm>
              <a:off x="5477786" y="5529226"/>
              <a:ext cx="3960" cy="1177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9B78FB7-6071-AB50-345F-CBB1252A701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69536" y="5520226"/>
                <a:ext cx="2013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AD2199F-59D9-9307-AF20-E7AF985F3609}"/>
                  </a:ext>
                </a:extLst>
              </p14:cNvPr>
              <p14:cNvContentPartPr/>
              <p14:nvPr/>
            </p14:nvContentPartPr>
            <p14:xfrm>
              <a:off x="6918506" y="5516986"/>
              <a:ext cx="340560" cy="214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AD2199F-59D9-9307-AF20-E7AF985F360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09516" y="5507986"/>
                <a:ext cx="358181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CAD1D72-B233-B4BC-6891-5D1FAD38DE9F}"/>
                  </a:ext>
                </a:extLst>
              </p14:cNvPr>
              <p14:cNvContentPartPr/>
              <p14:nvPr/>
            </p14:nvContentPartPr>
            <p14:xfrm>
              <a:off x="8613746" y="5458306"/>
              <a:ext cx="199440" cy="1594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CAD1D72-B233-B4BC-6891-5D1FAD38DE9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604730" y="5449306"/>
                <a:ext cx="217112" cy="17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622054B8-084D-0D0A-2698-A0FB9B29B93C}"/>
              </a:ext>
            </a:extLst>
          </p:cNvPr>
          <p:cNvGrpSpPr/>
          <p:nvPr/>
        </p:nvGrpSpPr>
        <p:grpSpPr>
          <a:xfrm>
            <a:off x="10230866" y="5462626"/>
            <a:ext cx="126720" cy="239760"/>
            <a:chOff x="10230866" y="5462626"/>
            <a:chExt cx="126720" cy="23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DFEA3E4-080D-B095-2DF6-C4F2BBFF66C4}"/>
                    </a:ext>
                  </a:extLst>
                </p14:cNvPr>
                <p14:cNvContentPartPr/>
                <p14:nvPr/>
              </p14:nvContentPartPr>
              <p14:xfrm>
                <a:off x="10230866" y="5478106"/>
                <a:ext cx="126720" cy="108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CACCA2E-D422-FD8F-DCCF-F6DE7E627A6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222226" y="5469466"/>
                  <a:ext cx="1443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EAF686E-5AFB-CF54-BB80-104CC02EF693}"/>
                    </a:ext>
                  </a:extLst>
                </p14:cNvPr>
                <p14:cNvContentPartPr/>
                <p14:nvPr/>
              </p14:nvContentPartPr>
              <p14:xfrm>
                <a:off x="10332746" y="5462626"/>
                <a:ext cx="3960" cy="239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6264616-A77A-5E51-F618-3711AE91618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323746" y="5453986"/>
                  <a:ext cx="21600" cy="25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4BF055E-8A0B-F72D-BDCA-C3A0CBF3414F}"/>
                  </a:ext>
                </a:extLst>
              </p14:cNvPr>
              <p14:cNvContentPartPr/>
              <p14:nvPr/>
            </p14:nvContentPartPr>
            <p14:xfrm>
              <a:off x="7762346" y="1926706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4BF055E-8A0B-F72D-BDCA-C3A0CBF3414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753346" y="191770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64FB3957-AC83-4061-9591-CEDF1B086B8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259066" y="480399"/>
            <a:ext cx="4389251" cy="34425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6CD7086-F615-5967-0ADC-72E85673C71C}"/>
              </a:ext>
            </a:extLst>
          </p:cNvPr>
          <p:cNvSpPr txBox="1"/>
          <p:nvPr/>
        </p:nvSpPr>
        <p:spPr>
          <a:xfrm>
            <a:off x="7315200" y="76654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 65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CB6848F-E6CC-CA44-8824-89F68711725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391400" y="1332353"/>
            <a:ext cx="4389252" cy="31884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4338470-BAD7-FCAA-87EA-2C91F26B71F7}"/>
              </a:ext>
            </a:extLst>
          </p:cNvPr>
          <p:cNvSpPr/>
          <p:nvPr/>
        </p:nvSpPr>
        <p:spPr>
          <a:xfrm>
            <a:off x="7162800" y="382072"/>
            <a:ext cx="4876800" cy="1666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4BB4504-5699-3BED-B712-F623824D3662}"/>
              </a:ext>
            </a:extLst>
          </p:cNvPr>
          <p:cNvGrpSpPr/>
          <p:nvPr/>
        </p:nvGrpSpPr>
        <p:grpSpPr>
          <a:xfrm>
            <a:off x="4622426" y="917955"/>
            <a:ext cx="102600" cy="142920"/>
            <a:chOff x="4622426" y="917955"/>
            <a:chExt cx="102600" cy="14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F0197C6-E87A-29D9-07F2-4ADC870B4270}"/>
                    </a:ext>
                  </a:extLst>
                </p14:cNvPr>
                <p14:cNvContentPartPr/>
                <p14:nvPr/>
              </p14:nvContentPartPr>
              <p14:xfrm>
                <a:off x="4622426" y="929835"/>
                <a:ext cx="2520" cy="131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B69DF01-A8B7-C940-8E6E-C4544186675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613426" y="920835"/>
                  <a:ext cx="201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2ACAA85-4F5A-1006-0FA7-6F1366B713D0}"/>
                    </a:ext>
                  </a:extLst>
                </p14:cNvPr>
                <p14:cNvContentPartPr/>
                <p14:nvPr/>
              </p14:nvContentPartPr>
              <p14:xfrm>
                <a:off x="4724666" y="917955"/>
                <a:ext cx="360" cy="136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51EE415-1D07-EC4E-7E58-747D508529C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716026" y="908955"/>
                  <a:ext cx="18000" cy="15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8FF0907-5A1F-0048-F23C-002CD948444B}"/>
                  </a:ext>
                </a:extLst>
              </p14:cNvPr>
              <p14:cNvContentPartPr/>
              <p14:nvPr/>
            </p14:nvContentPartPr>
            <p14:xfrm>
              <a:off x="4583546" y="1160595"/>
              <a:ext cx="220320" cy="1576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8FF0907-5A1F-0048-F23C-002CD948444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574561" y="1151595"/>
                <a:ext cx="237931" cy="17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6248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C652A5-1045-536F-E332-79093BC7A8F0}"/>
              </a:ext>
            </a:extLst>
          </p:cNvPr>
          <p:cNvSpPr txBox="1"/>
          <p:nvPr/>
        </p:nvSpPr>
        <p:spPr>
          <a:xfrm>
            <a:off x="152400" y="76200"/>
            <a:ext cx="57919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b="1" dirty="0"/>
              <a:t>loops</a:t>
            </a:r>
            <a:r>
              <a:rPr lang="en-US" sz="2000" dirty="0"/>
              <a:t> can be used to iterate across an array.</a:t>
            </a:r>
          </a:p>
          <a:p>
            <a:endParaRPr lang="en-US" sz="2000" dirty="0"/>
          </a:p>
          <a:p>
            <a:r>
              <a:rPr lang="en-US" sz="2000" dirty="0"/>
              <a:t>Two ways: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4CD5D-CAB8-36F2-DFBA-32EFEE95A376}"/>
              </a:ext>
            </a:extLst>
          </p:cNvPr>
          <p:cNvSpPr txBox="1"/>
          <p:nvPr/>
        </p:nvSpPr>
        <p:spPr>
          <a:xfrm>
            <a:off x="228600" y="1143000"/>
            <a:ext cx="2630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1. Iterate by index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BD2FE1-3D06-6ECE-86DE-7CC21DE287C2}"/>
              </a:ext>
            </a:extLst>
          </p:cNvPr>
          <p:cNvSpPr txBox="1"/>
          <p:nvPr/>
        </p:nvSpPr>
        <p:spPr>
          <a:xfrm>
            <a:off x="228600" y="3863533"/>
            <a:ext cx="2989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2. Iterate by element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C96638-1F3F-82F8-EE0D-346F3C602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36826"/>
            <a:ext cx="7848600" cy="1906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6488D1-352E-07AF-8BC6-A5C0631FB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572000"/>
            <a:ext cx="4230029" cy="115150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DBED736-3B1D-B42B-AAD3-052B19AA3EF1}"/>
              </a:ext>
            </a:extLst>
          </p:cNvPr>
          <p:cNvSpPr/>
          <p:nvPr/>
        </p:nvSpPr>
        <p:spPr>
          <a:xfrm>
            <a:off x="6629400" y="4325198"/>
            <a:ext cx="2514600" cy="704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Both will give you the exact same output…</a:t>
            </a:r>
          </a:p>
        </p:txBody>
      </p:sp>
    </p:spTree>
    <p:extLst>
      <p:ext uri="{BB962C8B-B14F-4D97-AF65-F5344CB8AC3E}">
        <p14:creationId xmlns:p14="http://schemas.microsoft.com/office/powerpoint/2010/main" val="172293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63624F-1655-0D86-65E7-5FD37A0EAC93}"/>
              </a:ext>
            </a:extLst>
          </p:cNvPr>
          <p:cNvSpPr txBox="1"/>
          <p:nvPr/>
        </p:nvSpPr>
        <p:spPr>
          <a:xfrm>
            <a:off x="152400" y="76200"/>
            <a:ext cx="6503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While loops </a:t>
            </a:r>
            <a:r>
              <a:rPr lang="en-US" sz="2000" dirty="0"/>
              <a:t>can be used to iterate </a:t>
            </a:r>
            <a:r>
              <a:rPr lang="en-US" sz="2000" i="1" u="sng" dirty="0"/>
              <a:t>if</a:t>
            </a:r>
            <a:r>
              <a:rPr lang="en-US" sz="2000" dirty="0"/>
              <a:t> a condition is true.</a:t>
            </a: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A49D44-CC23-F099-D366-61B561682D0B}"/>
              </a:ext>
            </a:extLst>
          </p:cNvPr>
          <p:cNvSpPr txBox="1"/>
          <p:nvPr/>
        </p:nvSpPr>
        <p:spPr>
          <a:xfrm>
            <a:off x="5181600" y="1676400"/>
            <a:ext cx="459613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Check Condition</a:t>
            </a:r>
          </a:p>
          <a:p>
            <a:pPr marL="342900" indent="-342900">
              <a:buAutoNum type="arabicPeriod"/>
            </a:pPr>
            <a:r>
              <a:rPr lang="en-US" dirty="0"/>
              <a:t>If condition is true, execute body of loop</a:t>
            </a:r>
          </a:p>
          <a:p>
            <a:pPr marL="342900" indent="-342900">
              <a:buAutoNum type="arabicPeriod"/>
            </a:pPr>
            <a:r>
              <a:rPr lang="en-US" dirty="0"/>
              <a:t>Repeat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AB2DD0-3022-DB39-21AF-8E540BFF8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43374"/>
            <a:ext cx="3962400" cy="20058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9583C9-7F88-AEF7-6C07-117950BC5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90" y="4267200"/>
            <a:ext cx="4026710" cy="21177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9880D3-D8F5-9BC1-E3A8-96F1CE05D081}"/>
              </a:ext>
            </a:extLst>
          </p:cNvPr>
          <p:cNvSpPr txBox="1"/>
          <p:nvPr/>
        </p:nvSpPr>
        <p:spPr>
          <a:xfrm>
            <a:off x="5105400" y="4724400"/>
            <a:ext cx="52578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You do have to worry about the possibility of infinite loops….</a:t>
            </a:r>
          </a:p>
        </p:txBody>
      </p:sp>
    </p:spTree>
    <p:extLst>
      <p:ext uri="{BB962C8B-B14F-4D97-AF65-F5344CB8AC3E}">
        <p14:creationId xmlns:p14="http://schemas.microsoft.com/office/powerpoint/2010/main" val="611996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06D85-D053-92EE-6EE7-7FA43F522B1D}"/>
              </a:ext>
            </a:extLst>
          </p:cNvPr>
          <p:cNvSpPr txBox="1"/>
          <p:nvPr/>
        </p:nvSpPr>
        <p:spPr>
          <a:xfrm>
            <a:off x="5943600" y="2298899"/>
            <a:ext cx="268535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Execute body of loop</a:t>
            </a:r>
          </a:p>
          <a:p>
            <a:pPr marL="342900" indent="-342900">
              <a:buAutoNum type="arabicPeriod"/>
            </a:pPr>
            <a:r>
              <a:rPr lang="en-US" dirty="0"/>
              <a:t>Check condition</a:t>
            </a:r>
          </a:p>
          <a:p>
            <a:pPr marL="342900" indent="-342900">
              <a:buAutoNum type="arabicPeriod"/>
            </a:pPr>
            <a:r>
              <a:rPr lang="en-US" dirty="0"/>
              <a:t>Repeat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BCA1C5-42CF-33EE-7676-C3893A46C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32917"/>
            <a:ext cx="5172866" cy="21812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3E0EB2A-D19D-9E11-B263-A2622C0EAF09}"/>
              </a:ext>
            </a:extLst>
          </p:cNvPr>
          <p:cNvSpPr/>
          <p:nvPr/>
        </p:nvSpPr>
        <p:spPr>
          <a:xfrm rot="20205243">
            <a:off x="77484" y="868146"/>
            <a:ext cx="1167749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939ED-51D4-50A9-C6FF-DD65AEED77E8}"/>
              </a:ext>
            </a:extLst>
          </p:cNvPr>
          <p:cNvSpPr txBox="1"/>
          <p:nvPr/>
        </p:nvSpPr>
        <p:spPr>
          <a:xfrm>
            <a:off x="1828800" y="533400"/>
            <a:ext cx="9738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do/while </a:t>
            </a:r>
            <a:r>
              <a:rPr lang="en-US" dirty="0"/>
              <a:t>loop will always execute the body of the loop once, and then check the condition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926A5F-4CBC-E162-525C-5CD8B2A51328}"/>
              </a:ext>
            </a:extLst>
          </p:cNvPr>
          <p:cNvSpPr txBox="1"/>
          <p:nvPr/>
        </p:nvSpPr>
        <p:spPr>
          <a:xfrm>
            <a:off x="5029200" y="5181600"/>
            <a:ext cx="649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!!! You are guaranteed at least one execution of the loop body</a:t>
            </a:r>
          </a:p>
        </p:txBody>
      </p:sp>
    </p:spTree>
    <p:extLst>
      <p:ext uri="{BB962C8B-B14F-4D97-AF65-F5344CB8AC3E}">
        <p14:creationId xmlns:p14="http://schemas.microsoft.com/office/powerpoint/2010/main" val="1287451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2563FB-5895-433D-7D08-09D0BC7981C3}"/>
              </a:ext>
            </a:extLst>
          </p:cNvPr>
          <p:cNvSpPr txBox="1"/>
          <p:nvPr/>
        </p:nvSpPr>
        <p:spPr>
          <a:xfrm>
            <a:off x="216133" y="155800"/>
            <a:ext cx="9525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ReferencesDemo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"Jim Bob"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44);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"Sally"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28);</a:t>
            </a:r>
          </a:p>
          <a:p>
            <a:pPr lvl="1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endParaRPr lang="en-US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047D75-93B9-D384-6BA0-E6488C879600}"/>
              </a:ext>
            </a:extLst>
          </p:cNvPr>
          <p:cNvSpPr txBox="1"/>
          <p:nvPr/>
        </p:nvSpPr>
        <p:spPr>
          <a:xfrm>
            <a:off x="144752" y="2373897"/>
            <a:ext cx="49169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i="1" dirty="0"/>
          </a:p>
          <a:p>
            <a:r>
              <a:rPr lang="en-US" sz="2000" i="1" dirty="0"/>
              <a:t>Suppose we create a new reference variable and link it to an existing object</a:t>
            </a:r>
          </a:p>
          <a:p>
            <a:endParaRPr lang="en-US" sz="2000" i="1" dirty="0"/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person3</a:t>
            </a:r>
            <a:r>
              <a:rPr lang="en-US" sz="2000" i="1" dirty="0"/>
              <a:t> is now pointing to </a:t>
            </a:r>
            <a:r>
              <a:rPr lang="en-US" sz="2000" i="1" u="sng" dirty="0"/>
              <a:t>same</a:t>
            </a:r>
            <a:r>
              <a:rPr lang="en-US" sz="2000" i="1" dirty="0"/>
              <a:t> object and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639D51-4004-9040-ED84-32AF38674E19}"/>
              </a:ext>
            </a:extLst>
          </p:cNvPr>
          <p:cNvSpPr/>
          <p:nvPr/>
        </p:nvSpPr>
        <p:spPr>
          <a:xfrm>
            <a:off x="7848600" y="3579114"/>
            <a:ext cx="2743200" cy="203132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C4237C39-F3F1-4979-8E37-3EE9648D17B3}"/>
              </a:ext>
            </a:extLst>
          </p:cNvPr>
          <p:cNvGraphicFramePr>
            <a:graphicFrameLocks noGrp="1"/>
          </p:cNvGraphicFramePr>
          <p:nvPr/>
        </p:nvGraphicFramePr>
        <p:xfrm>
          <a:off x="8102600" y="4151747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“Jack”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19FAD67A-A9E3-46EB-DA8B-A2F12466FEE9}"/>
              </a:ext>
            </a:extLst>
          </p:cNvPr>
          <p:cNvSpPr/>
          <p:nvPr/>
        </p:nvSpPr>
        <p:spPr>
          <a:xfrm>
            <a:off x="228600" y="4387125"/>
            <a:ext cx="2743200" cy="2031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823612B9-A241-7BE7-6181-F1FB51528C8A}"/>
              </a:ext>
            </a:extLst>
          </p:cNvPr>
          <p:cNvGraphicFramePr>
            <a:graphicFrameLocks noGrp="1"/>
          </p:cNvGraphicFramePr>
          <p:nvPr/>
        </p:nvGraphicFramePr>
        <p:xfrm>
          <a:off x="482600" y="4959758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“Sally”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FCFCB1F-A76F-81C7-A581-C99DD06367D6}"/>
              </a:ext>
            </a:extLst>
          </p:cNvPr>
          <p:cNvSpPr txBox="1"/>
          <p:nvPr/>
        </p:nvSpPr>
        <p:spPr>
          <a:xfrm>
            <a:off x="5408953" y="394038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person1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A98BDA-AD54-D10E-D6D7-00A52D4B47AD}"/>
              </a:ext>
            </a:extLst>
          </p:cNvPr>
          <p:cNvSpPr txBox="1"/>
          <p:nvPr/>
        </p:nvSpPr>
        <p:spPr>
          <a:xfrm>
            <a:off x="4086728" y="5004395"/>
            <a:ext cx="6124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endParaRPr lang="en-US" sz="24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951FF65-1D1A-0B6A-6EEE-9B00D450AF56}"/>
              </a:ext>
            </a:extLst>
          </p:cNvPr>
          <p:cNvSpPr/>
          <p:nvPr/>
        </p:nvSpPr>
        <p:spPr>
          <a:xfrm>
            <a:off x="6894005" y="4108520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53B0825-5061-4785-6189-426149432D52}"/>
              </a:ext>
            </a:extLst>
          </p:cNvPr>
          <p:cNvSpPr/>
          <p:nvPr/>
        </p:nvSpPr>
        <p:spPr>
          <a:xfrm rot="11166565">
            <a:off x="3223760" y="5115109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F19CA3F-E7A5-FDD8-BEE7-B89CFC198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526" y="1644854"/>
            <a:ext cx="4057792" cy="7269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5A27B84-4979-23BB-0481-91F5738EB28A}"/>
              </a:ext>
            </a:extLst>
          </p:cNvPr>
          <p:cNvSpPr txBox="1"/>
          <p:nvPr/>
        </p:nvSpPr>
        <p:spPr>
          <a:xfrm>
            <a:off x="4978633" y="5904359"/>
            <a:ext cx="694453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In this method call,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/>
              <a:t> is referencing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en-US" sz="2000" dirty="0"/>
              <a:t> object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A64596-473E-288C-830B-A3FE4A972331}"/>
              </a:ext>
            </a:extLst>
          </p:cNvPr>
          <p:cNvSpPr txBox="1"/>
          <p:nvPr/>
        </p:nvSpPr>
        <p:spPr>
          <a:xfrm>
            <a:off x="5408953" y="4578476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person3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02D9282-C733-9B66-D2AC-AD83DE6B891A}"/>
              </a:ext>
            </a:extLst>
          </p:cNvPr>
          <p:cNvSpPr/>
          <p:nvPr/>
        </p:nvSpPr>
        <p:spPr>
          <a:xfrm rot="20684327">
            <a:off x="6881463" y="4587034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42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90D572-7B3D-0939-1DF2-9BFB0C657729}"/>
              </a:ext>
            </a:extLst>
          </p:cNvPr>
          <p:cNvSpPr txBox="1"/>
          <p:nvPr/>
        </p:nvSpPr>
        <p:spPr>
          <a:xfrm>
            <a:off x="216133" y="155800"/>
            <a:ext cx="9525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ReferencesDemo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"Jim Bob"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44);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"Sally"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28);</a:t>
            </a:r>
          </a:p>
          <a:p>
            <a:pPr lvl="1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endParaRPr lang="en-US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person1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.changeName(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34C30F-B424-52C4-F621-CB86861D0F06}"/>
              </a:ext>
            </a:extLst>
          </p:cNvPr>
          <p:cNvSpPr txBox="1"/>
          <p:nvPr/>
        </p:nvSpPr>
        <p:spPr>
          <a:xfrm>
            <a:off x="123133" y="2923227"/>
            <a:ext cx="49169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i="1" dirty="0"/>
          </a:p>
          <a:p>
            <a:r>
              <a:rPr lang="en-US" sz="2000" i="1" dirty="0"/>
              <a:t>Suppose we create a new reference variable and link it to an existing object</a:t>
            </a:r>
          </a:p>
          <a:p>
            <a:endParaRPr lang="en-US" sz="2000" i="1" dirty="0"/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person3</a:t>
            </a:r>
            <a:r>
              <a:rPr lang="en-US" sz="2000" i="1" dirty="0"/>
              <a:t> is now pointing to </a:t>
            </a:r>
            <a:r>
              <a:rPr lang="en-US" sz="2000" i="1" u="sng" dirty="0"/>
              <a:t>same</a:t>
            </a:r>
            <a:r>
              <a:rPr lang="en-US" sz="2000" i="1" dirty="0"/>
              <a:t> object and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3BADA7-7ACB-4F15-C12F-C567CD629915}"/>
              </a:ext>
            </a:extLst>
          </p:cNvPr>
          <p:cNvSpPr/>
          <p:nvPr/>
        </p:nvSpPr>
        <p:spPr>
          <a:xfrm>
            <a:off x="7848600" y="3579114"/>
            <a:ext cx="2743200" cy="203132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D414AD7F-53F7-7979-B37B-5AD91322E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502429"/>
              </p:ext>
            </p:extLst>
          </p:nvPr>
        </p:nvGraphicFramePr>
        <p:xfrm>
          <a:off x="8102600" y="4151747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“test”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79A2415-B846-7A91-F68E-3C31869532B3}"/>
              </a:ext>
            </a:extLst>
          </p:cNvPr>
          <p:cNvSpPr txBox="1"/>
          <p:nvPr/>
        </p:nvSpPr>
        <p:spPr>
          <a:xfrm>
            <a:off x="5408953" y="394038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person1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504E7A2-AC9D-15DA-687F-A66500A49D4D}"/>
              </a:ext>
            </a:extLst>
          </p:cNvPr>
          <p:cNvSpPr/>
          <p:nvPr/>
        </p:nvSpPr>
        <p:spPr>
          <a:xfrm>
            <a:off x="6894005" y="4108520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FC169F0-65D7-0ECE-083C-7D06D1FE5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526" y="1644854"/>
            <a:ext cx="4057792" cy="7269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F400642-767E-7B1E-1305-60CB89CEB00A}"/>
              </a:ext>
            </a:extLst>
          </p:cNvPr>
          <p:cNvSpPr txBox="1"/>
          <p:nvPr/>
        </p:nvSpPr>
        <p:spPr>
          <a:xfrm>
            <a:off x="151670" y="5236532"/>
            <a:ext cx="714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changes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en-US" dirty="0"/>
              <a:t> will also update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person3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(and vice versa)</a:t>
            </a:r>
            <a:r>
              <a:rPr lang="en-US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625E98-FE42-E807-A27B-063A30A93967}"/>
              </a:ext>
            </a:extLst>
          </p:cNvPr>
          <p:cNvSpPr txBox="1"/>
          <p:nvPr/>
        </p:nvSpPr>
        <p:spPr>
          <a:xfrm>
            <a:off x="5408953" y="4578476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person3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65A6C7D-F827-7288-C5CC-442ED90260A8}"/>
              </a:ext>
            </a:extLst>
          </p:cNvPr>
          <p:cNvSpPr/>
          <p:nvPr/>
        </p:nvSpPr>
        <p:spPr>
          <a:xfrm rot="20684327">
            <a:off x="6881463" y="4587034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433642-0AC1-B102-62E7-281D28D134C1}"/>
              </a:ext>
            </a:extLst>
          </p:cNvPr>
          <p:cNvSpPr txBox="1"/>
          <p:nvPr/>
        </p:nvSpPr>
        <p:spPr>
          <a:xfrm>
            <a:off x="123133" y="5639036"/>
            <a:ext cx="7090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(person1.getName())  </a:t>
            </a:r>
            <a:r>
              <a:rPr lang="en-US" sz="2000" dirty="0">
                <a:sym typeface="Wingdings" panose="05000000000000000000" pitchFamily="2" charset="2"/>
              </a:rPr>
              <a:t> “test”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(person3.getName())  </a:t>
            </a:r>
            <a:r>
              <a:rPr lang="en-US" sz="2000" dirty="0">
                <a:sym typeface="Wingdings" panose="05000000000000000000" pitchFamily="2" charset="2"/>
              </a:rPr>
              <a:t> “test”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0795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DE61BC-956C-B9EC-8F6C-DFBD23759B34}"/>
              </a:ext>
            </a:extLst>
          </p:cNvPr>
          <p:cNvSpPr txBox="1"/>
          <p:nvPr/>
        </p:nvSpPr>
        <p:spPr>
          <a:xfrm>
            <a:off x="830036" y="533400"/>
            <a:ext cx="922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Inheritance</a:t>
            </a:r>
            <a:r>
              <a:rPr lang="en-US" sz="2800" dirty="0"/>
              <a:t> is a mechanism in Java that allows for a class to acquire </a:t>
            </a:r>
            <a:r>
              <a:rPr lang="en-US" sz="2800" u="sng" dirty="0"/>
              <a:t>instance fields </a:t>
            </a:r>
            <a:r>
              <a:rPr lang="en-US" sz="2800" dirty="0"/>
              <a:t>and </a:t>
            </a:r>
            <a:r>
              <a:rPr lang="en-US" sz="2800" u="sng" dirty="0"/>
              <a:t>methods</a:t>
            </a:r>
            <a:r>
              <a:rPr lang="en-US" sz="2800" dirty="0"/>
              <a:t> from another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CCF5B4-1EFF-3352-1056-8815B066705C}"/>
              </a:ext>
            </a:extLst>
          </p:cNvPr>
          <p:cNvSpPr txBox="1"/>
          <p:nvPr/>
        </p:nvSpPr>
        <p:spPr>
          <a:xfrm>
            <a:off x="176751" y="2667000"/>
            <a:ext cx="12050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Java, we use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400" dirty="0"/>
              <a:t> keyword to indicate that a class is inheriting from another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455597-FC08-E488-EDA8-B69E0AC46D1B}"/>
              </a:ext>
            </a:extLst>
          </p:cNvPr>
          <p:cNvSpPr txBox="1"/>
          <p:nvPr/>
        </p:nvSpPr>
        <p:spPr>
          <a:xfrm>
            <a:off x="533400" y="3882713"/>
            <a:ext cx="61093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7E6BC9-244B-B31D-FF0A-3215DF364A7B}"/>
              </a:ext>
            </a:extLst>
          </p:cNvPr>
          <p:cNvSpPr txBox="1"/>
          <p:nvPr/>
        </p:nvSpPr>
        <p:spPr>
          <a:xfrm>
            <a:off x="2286000" y="5262158"/>
            <a:ext cx="609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  <a:r>
              <a:rPr lang="en-US" dirty="0"/>
              <a:t> class inherits 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1922647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03797-AC54-ABBA-3A01-63102FE6D321}"/>
              </a:ext>
            </a:extLst>
          </p:cNvPr>
          <p:cNvSpPr txBox="1"/>
          <p:nvPr/>
        </p:nvSpPr>
        <p:spPr>
          <a:xfrm>
            <a:off x="152400" y="152400"/>
            <a:ext cx="5925020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Programmer(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String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super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A12CB6-EB78-C81C-B69D-F6689C823E60}"/>
              </a:ext>
            </a:extLst>
          </p:cNvPr>
          <p:cNvCxnSpPr/>
          <p:nvPr/>
        </p:nvCxnSpPr>
        <p:spPr>
          <a:xfrm>
            <a:off x="6019800" y="318744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7A22DAB-F95E-5251-9AE4-F34B261DC50B}"/>
              </a:ext>
            </a:extLst>
          </p:cNvPr>
          <p:cNvSpPr/>
          <p:nvPr/>
        </p:nvSpPr>
        <p:spPr>
          <a:xfrm>
            <a:off x="1887015" y="3915478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Programmer.java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E46279-B277-8043-66B4-6CAD9F0B6E46}"/>
              </a:ext>
            </a:extLst>
          </p:cNvPr>
          <p:cNvSpPr/>
          <p:nvPr/>
        </p:nvSpPr>
        <p:spPr>
          <a:xfrm>
            <a:off x="7696200" y="4142626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Employee.java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62F7BE-F971-9C64-5A85-E5DF69E7ADAD}"/>
              </a:ext>
            </a:extLst>
          </p:cNvPr>
          <p:cNvSpPr txBox="1"/>
          <p:nvPr/>
        </p:nvSpPr>
        <p:spPr>
          <a:xfrm>
            <a:off x="914400" y="4911543"/>
            <a:ext cx="96824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Programmer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reese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"Reese Pearsall"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1234, 90000,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reese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034E74-62EE-554A-0009-285880D3D75B}"/>
              </a:ext>
            </a:extLst>
          </p:cNvPr>
          <p:cNvSpPr txBox="1"/>
          <p:nvPr/>
        </p:nvSpPr>
        <p:spPr>
          <a:xfrm>
            <a:off x="228600" y="5584264"/>
            <a:ext cx="1120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is not defined in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  <a:r>
              <a:rPr lang="en-US" sz="2000" dirty="0"/>
              <a:t> class, but because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  <a:r>
              <a:rPr lang="en-US" sz="2000" dirty="0"/>
              <a:t> class </a:t>
            </a:r>
            <a:r>
              <a:rPr lang="en-US" sz="2000" i="1" dirty="0"/>
              <a:t>inherits</a:t>
            </a:r>
            <a:r>
              <a:rPr lang="en-US" sz="2000" dirty="0"/>
              <a:t> from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2000" dirty="0"/>
              <a:t> class, the reese object has access to the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method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382F0A-2471-003E-B5CB-2D440275F4CC}"/>
              </a:ext>
            </a:extLst>
          </p:cNvPr>
          <p:cNvSpPr txBox="1"/>
          <p:nvPr/>
        </p:nvSpPr>
        <p:spPr>
          <a:xfrm>
            <a:off x="10442630" y="3213467"/>
            <a:ext cx="1585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Inherited!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8512CA-DCCB-E16D-5F74-3DB4838A241A}"/>
              </a:ext>
            </a:extLst>
          </p:cNvPr>
          <p:cNvSpPr txBox="1"/>
          <p:nvPr/>
        </p:nvSpPr>
        <p:spPr>
          <a:xfrm>
            <a:off x="5651815" y="61986"/>
            <a:ext cx="67368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{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Employee(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	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88566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1066800" y="1759935"/>
            <a:ext cx="53399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 Lab this week</a:t>
            </a:r>
          </a:p>
          <a:p>
            <a:endParaRPr lang="en-US" sz="2400" dirty="0"/>
          </a:p>
          <a:p>
            <a:r>
              <a:rPr lang="en-US" sz="2400" dirty="0"/>
              <a:t>Midterm Exam Wednesday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Program 2 due </a:t>
            </a:r>
            <a:r>
              <a:rPr lang="en-US" sz="2400" b="1" dirty="0"/>
              <a:t>Friday</a:t>
            </a:r>
            <a:r>
              <a:rPr lang="en-US" sz="2400" dirty="0"/>
              <a:t> 10/13 @ 11:59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4100659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315ABE-F25C-7CCD-2B9C-E5185A9DAE0B}"/>
              </a:ext>
            </a:extLst>
          </p:cNvPr>
          <p:cNvSpPr txBox="1"/>
          <p:nvPr/>
        </p:nvSpPr>
        <p:spPr>
          <a:xfrm>
            <a:off x="152400" y="152400"/>
            <a:ext cx="5925020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Programmer(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String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super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29F820-38C3-9134-6156-0465B82D6D76}"/>
              </a:ext>
            </a:extLst>
          </p:cNvPr>
          <p:cNvCxnSpPr/>
          <p:nvPr/>
        </p:nvCxnSpPr>
        <p:spPr>
          <a:xfrm>
            <a:off x="6019800" y="318744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DF69897-30F4-B4FD-DD59-08F9622AA6EE}"/>
              </a:ext>
            </a:extLst>
          </p:cNvPr>
          <p:cNvSpPr/>
          <p:nvPr/>
        </p:nvSpPr>
        <p:spPr>
          <a:xfrm>
            <a:off x="1887015" y="3915478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Programmer.java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49C242-F2F5-1AD4-7748-008B922FD322}"/>
              </a:ext>
            </a:extLst>
          </p:cNvPr>
          <p:cNvSpPr/>
          <p:nvPr/>
        </p:nvSpPr>
        <p:spPr>
          <a:xfrm>
            <a:off x="7696200" y="4142626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Employee.java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41CD66-7BE1-07EB-FEE8-713CB9EF4F6A}"/>
              </a:ext>
            </a:extLst>
          </p:cNvPr>
          <p:cNvSpPr txBox="1"/>
          <p:nvPr/>
        </p:nvSpPr>
        <p:spPr>
          <a:xfrm>
            <a:off x="228600" y="4970312"/>
            <a:ext cx="1120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800" dirty="0"/>
              <a:t> instance fields and methods are </a:t>
            </a:r>
            <a:r>
              <a:rPr lang="en-US" sz="2800" b="1" dirty="0"/>
              <a:t>not</a:t>
            </a:r>
            <a:r>
              <a:rPr lang="en-US" sz="2800" dirty="0"/>
              <a:t> inherited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649049-E235-52E6-A7C5-C734793209CA}"/>
              </a:ext>
            </a:extLst>
          </p:cNvPr>
          <p:cNvGrpSpPr/>
          <p:nvPr/>
        </p:nvGrpSpPr>
        <p:grpSpPr>
          <a:xfrm>
            <a:off x="9127465" y="633309"/>
            <a:ext cx="393480" cy="970560"/>
            <a:chOff x="9127465" y="633309"/>
            <a:chExt cx="393480" cy="97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C1DD2E8-EF4C-FD87-95AE-80D38C7542ED}"/>
                    </a:ext>
                  </a:extLst>
                </p14:cNvPr>
                <p14:cNvContentPartPr/>
                <p14:nvPr/>
              </p14:nvContentPartPr>
              <p14:xfrm>
                <a:off x="9271825" y="689469"/>
                <a:ext cx="248040" cy="210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3B813BE-0BBE-B50C-B4DC-3050E77C09F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254185" y="671469"/>
                  <a:ext cx="2836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4D5D696-B5DE-DD43-0D5A-33AB959F91F5}"/>
                    </a:ext>
                  </a:extLst>
                </p14:cNvPr>
                <p14:cNvContentPartPr/>
                <p14:nvPr/>
              </p14:nvContentPartPr>
              <p14:xfrm>
                <a:off x="9293065" y="633309"/>
                <a:ext cx="227880" cy="311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6608BBD-0B36-E3BD-FADC-7E54A1C8490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275425" y="615309"/>
                  <a:ext cx="263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4D162F6-9F7A-4359-4B05-D7BEBDCC68EC}"/>
                    </a:ext>
                  </a:extLst>
                </p14:cNvPr>
                <p14:cNvContentPartPr/>
                <p14:nvPr/>
              </p14:nvContentPartPr>
              <p14:xfrm>
                <a:off x="9183625" y="1018149"/>
                <a:ext cx="248760" cy="162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3EA9092-3DF6-1625-B8B3-1D5076E0897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165985" y="1000509"/>
                  <a:ext cx="2844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15CB9E7-DB85-9772-5994-6D79EF887A33}"/>
                    </a:ext>
                  </a:extLst>
                </p14:cNvPr>
                <p14:cNvContentPartPr/>
                <p14:nvPr/>
              </p14:nvContentPartPr>
              <p14:xfrm>
                <a:off x="9214585" y="978189"/>
                <a:ext cx="178200" cy="246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45277F-5A36-E944-F7AB-8C97AC0B583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196585" y="960549"/>
                  <a:ext cx="2138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CE34C94-D044-2952-405E-B71BE54B8D21}"/>
                    </a:ext>
                  </a:extLst>
                </p14:cNvPr>
                <p14:cNvContentPartPr/>
                <p14:nvPr/>
              </p14:nvContentPartPr>
              <p14:xfrm>
                <a:off x="9127465" y="1355109"/>
                <a:ext cx="280440" cy="186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DB0E3D8-89F1-B837-7A31-983B37664F2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109825" y="1337469"/>
                  <a:ext cx="316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C5BCA46-5CC8-0414-3D47-C78BB2DD9588}"/>
                    </a:ext>
                  </a:extLst>
                </p14:cNvPr>
                <p14:cNvContentPartPr/>
                <p14:nvPr/>
              </p14:nvContentPartPr>
              <p14:xfrm>
                <a:off x="9224665" y="1338909"/>
                <a:ext cx="167760" cy="264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CE4A4DC-2052-B722-712F-56C5C28A6B2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06665" y="1321269"/>
                  <a:ext cx="203400" cy="30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4868EC7-1675-1DB6-F5FC-3203D81A7DA2}"/>
                  </a:ext>
                </a:extLst>
              </p14:cNvPr>
              <p14:cNvContentPartPr/>
              <p14:nvPr/>
            </p14:nvContentPartPr>
            <p14:xfrm>
              <a:off x="9905785" y="3256629"/>
              <a:ext cx="464040" cy="345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4868EC7-1675-1DB6-F5FC-3203D81A7DA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887785" y="3238629"/>
                <a:ext cx="49968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EAB9DB7-7819-EDE0-4286-E620540262BE}"/>
                  </a:ext>
                </a:extLst>
              </p14:cNvPr>
              <p14:cNvContentPartPr/>
              <p14:nvPr/>
            </p14:nvContentPartPr>
            <p14:xfrm>
              <a:off x="6456625" y="1737429"/>
              <a:ext cx="327600" cy="190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EAB9DB7-7819-EDE0-4286-E620540262B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438625" y="1719429"/>
                <a:ext cx="363240" cy="22608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64777D79-73FE-4078-3068-015A35F337D3}"/>
              </a:ext>
            </a:extLst>
          </p:cNvPr>
          <p:cNvSpPr txBox="1"/>
          <p:nvPr/>
        </p:nvSpPr>
        <p:spPr>
          <a:xfrm>
            <a:off x="990600" y="5715000"/>
            <a:ext cx="484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Instead, we can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 keyword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B891C1-4F35-3C3E-D310-F592DE4622C5}"/>
              </a:ext>
            </a:extLst>
          </p:cNvPr>
          <p:cNvSpPr txBox="1"/>
          <p:nvPr/>
        </p:nvSpPr>
        <p:spPr>
          <a:xfrm>
            <a:off x="5651815" y="61986"/>
            <a:ext cx="67368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{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Employee(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	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767945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22C6DE-2346-2ACB-7E3A-BCF8C38AE37F}"/>
              </a:ext>
            </a:extLst>
          </p:cNvPr>
          <p:cNvSpPr/>
          <p:nvPr/>
        </p:nvSpPr>
        <p:spPr>
          <a:xfrm>
            <a:off x="4343400" y="228600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4C4C15-5338-F341-F965-212C59C98D91}"/>
              </a:ext>
            </a:extLst>
          </p:cNvPr>
          <p:cNvSpPr/>
          <p:nvPr/>
        </p:nvSpPr>
        <p:spPr>
          <a:xfrm>
            <a:off x="4343400" y="1234592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B9FCF0-185B-DA00-1EC7-9BEBF8157A42}"/>
              </a:ext>
            </a:extLst>
          </p:cNvPr>
          <p:cNvSpPr/>
          <p:nvPr/>
        </p:nvSpPr>
        <p:spPr>
          <a:xfrm>
            <a:off x="381000" y="2727808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755A3E-F72E-8612-B492-6D2E687E03A4}"/>
              </a:ext>
            </a:extLst>
          </p:cNvPr>
          <p:cNvSpPr/>
          <p:nvPr/>
        </p:nvSpPr>
        <p:spPr>
          <a:xfrm>
            <a:off x="381000" y="3733800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5FA9E7-869D-979A-7894-E41084B7D3B4}"/>
              </a:ext>
            </a:extLst>
          </p:cNvPr>
          <p:cNvSpPr/>
          <p:nvPr/>
        </p:nvSpPr>
        <p:spPr>
          <a:xfrm>
            <a:off x="4343400" y="2695724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E7D2EA-A6A4-6281-CEBC-345E59321673}"/>
              </a:ext>
            </a:extLst>
          </p:cNvPr>
          <p:cNvSpPr/>
          <p:nvPr/>
        </p:nvSpPr>
        <p:spPr>
          <a:xfrm>
            <a:off x="4343400" y="3701716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42DA82-4DEE-2D83-CCA0-B7389DD9BE7B}"/>
              </a:ext>
            </a:extLst>
          </p:cNvPr>
          <p:cNvSpPr/>
          <p:nvPr/>
        </p:nvSpPr>
        <p:spPr>
          <a:xfrm>
            <a:off x="8783464" y="2727808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BA53CF-0543-BE51-29E4-6F7AF4DE0B87}"/>
              </a:ext>
            </a:extLst>
          </p:cNvPr>
          <p:cNvSpPr/>
          <p:nvPr/>
        </p:nvSpPr>
        <p:spPr>
          <a:xfrm>
            <a:off x="8783464" y="3733800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14E56C-B22B-CFE2-3042-8422B0AD5508}"/>
              </a:ext>
            </a:extLst>
          </p:cNvPr>
          <p:cNvSpPr/>
          <p:nvPr/>
        </p:nvSpPr>
        <p:spPr>
          <a:xfrm>
            <a:off x="8991600" y="5258900"/>
            <a:ext cx="2438400" cy="583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4371C5-5FEA-C98C-927C-17B338586C74}"/>
              </a:ext>
            </a:extLst>
          </p:cNvPr>
          <p:cNvSpPr/>
          <p:nvPr/>
        </p:nvSpPr>
        <p:spPr>
          <a:xfrm>
            <a:off x="8987589" y="5849786"/>
            <a:ext cx="2438400" cy="529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E9AAB6E-F1FB-C0F2-0231-B9C2239871DD}"/>
              </a:ext>
            </a:extLst>
          </p:cNvPr>
          <p:cNvGrpSpPr/>
          <p:nvPr/>
        </p:nvGrpSpPr>
        <p:grpSpPr>
          <a:xfrm>
            <a:off x="1692253" y="2069665"/>
            <a:ext cx="8742240" cy="637560"/>
            <a:chOff x="1692253" y="2069665"/>
            <a:chExt cx="8742240" cy="63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01C53FA-8F81-C02E-E8F4-7F3827215D1C}"/>
                    </a:ext>
                  </a:extLst>
                </p14:cNvPr>
                <p14:cNvContentPartPr/>
                <p14:nvPr/>
              </p14:nvContentPartPr>
              <p14:xfrm>
                <a:off x="1692253" y="2069665"/>
                <a:ext cx="4246560" cy="625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C85948F-2732-45E3-4665-0C2E0E6117C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74255" y="2051665"/>
                  <a:ext cx="4282197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5DA500C-CBAF-8CDC-5999-A2C0CFC49DBA}"/>
                    </a:ext>
                  </a:extLst>
                </p14:cNvPr>
                <p14:cNvContentPartPr/>
                <p14:nvPr/>
              </p14:nvContentPartPr>
              <p14:xfrm>
                <a:off x="5685733" y="2389705"/>
                <a:ext cx="10080" cy="280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EA41B30-D2E3-8930-6B4A-68AC1A85A3A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67733" y="2371705"/>
                  <a:ext cx="457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F4DF023-C2F7-4A1E-4170-D745783C7BC3}"/>
                    </a:ext>
                  </a:extLst>
                </p14:cNvPr>
                <p14:cNvContentPartPr/>
                <p14:nvPr/>
              </p14:nvContentPartPr>
              <p14:xfrm>
                <a:off x="5686453" y="2316985"/>
                <a:ext cx="4748040" cy="390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38980BB-6C13-079D-E434-BC3E2460171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8453" y="2298985"/>
                  <a:ext cx="4783680" cy="42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DE2456D-A0D8-5318-FA4A-1CBD74DD77D5}"/>
                  </a:ext>
                </a:extLst>
              </p14:cNvPr>
              <p14:cNvContentPartPr/>
              <p14:nvPr/>
            </p14:nvContentPartPr>
            <p14:xfrm>
              <a:off x="5601133" y="2049865"/>
              <a:ext cx="345240" cy="189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DE2456D-A0D8-5318-FA4A-1CBD74DD77D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65133" y="2013865"/>
                <a:ext cx="416880" cy="26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F55B797D-6D34-CD3C-4A95-3A1B47F82437}"/>
              </a:ext>
            </a:extLst>
          </p:cNvPr>
          <p:cNvGrpSpPr/>
          <p:nvPr/>
        </p:nvGrpSpPr>
        <p:grpSpPr>
          <a:xfrm>
            <a:off x="10165573" y="4636105"/>
            <a:ext cx="414360" cy="598680"/>
            <a:chOff x="10165573" y="4636105"/>
            <a:chExt cx="414360" cy="59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18944D7-CF23-2D8F-0C88-E438171BE759}"/>
                    </a:ext>
                  </a:extLst>
                </p14:cNvPr>
                <p14:cNvContentPartPr/>
                <p14:nvPr/>
              </p14:nvContentPartPr>
              <p14:xfrm>
                <a:off x="10165573" y="4636105"/>
                <a:ext cx="394920" cy="185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D49CCE9-EFA8-2576-89F4-1F66F9BDEF6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47589" y="4618105"/>
                  <a:ext cx="430528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5FCB7D7-26FF-EE54-A811-361D0D4AD21D}"/>
                    </a:ext>
                  </a:extLst>
                </p14:cNvPr>
                <p14:cNvContentPartPr/>
                <p14:nvPr/>
              </p14:nvContentPartPr>
              <p14:xfrm>
                <a:off x="10359613" y="4828345"/>
                <a:ext cx="3600" cy="406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E90B3BE-6578-8229-D5BF-6AF57F2C087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339613" y="4810345"/>
                  <a:ext cx="432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8401C7D-E524-F6D3-92AF-A4515920142B}"/>
                    </a:ext>
                  </a:extLst>
                </p14:cNvPr>
                <p14:cNvContentPartPr/>
                <p14:nvPr/>
              </p14:nvContentPartPr>
              <p14:xfrm>
                <a:off x="10195453" y="4641145"/>
                <a:ext cx="384480" cy="169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4377818-C08D-F709-C0C8-5249BC5E03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159453" y="4605221"/>
                  <a:ext cx="456120" cy="24140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61FD678-EAD6-07E1-995E-79C457A964AE}"/>
              </a:ext>
            </a:extLst>
          </p:cNvPr>
          <p:cNvSpPr txBox="1"/>
          <p:nvPr/>
        </p:nvSpPr>
        <p:spPr>
          <a:xfrm>
            <a:off x="127857" y="236404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Salesperson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ACE2AB-DDBC-1BC9-2F6D-7282D20546DE}"/>
              </a:ext>
            </a:extLst>
          </p:cNvPr>
          <p:cNvSpPr txBox="1"/>
          <p:nvPr/>
        </p:nvSpPr>
        <p:spPr>
          <a:xfrm>
            <a:off x="4223929" y="236404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Accountant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2C725B-7278-84E2-D7F3-B5A73CD1C34E}"/>
              </a:ext>
            </a:extLst>
          </p:cNvPr>
          <p:cNvSpPr txBox="1"/>
          <p:nvPr/>
        </p:nvSpPr>
        <p:spPr>
          <a:xfrm>
            <a:off x="8783464" y="240208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Programmer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1B5F9B-2B3F-D923-8370-5B034C27BAB2}"/>
              </a:ext>
            </a:extLst>
          </p:cNvPr>
          <p:cNvSpPr txBox="1"/>
          <p:nvPr/>
        </p:nvSpPr>
        <p:spPr>
          <a:xfrm>
            <a:off x="8182268" y="489634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ProgrammerIntern</a:t>
            </a:r>
            <a:endParaRPr 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2FD7AA-A184-7C81-CB8D-571AD9DBE955}"/>
              </a:ext>
            </a:extLst>
          </p:cNvPr>
          <p:cNvSpPr txBox="1"/>
          <p:nvPr/>
        </p:nvSpPr>
        <p:spPr>
          <a:xfrm>
            <a:off x="4320131" y="254254"/>
            <a:ext cx="1976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(String)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(int)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salary (int)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0BD92E-77C3-B865-A71D-23E5384F6323}"/>
              </a:ext>
            </a:extLst>
          </p:cNvPr>
          <p:cNvSpPr txBox="1"/>
          <p:nvPr/>
        </p:nvSpPr>
        <p:spPr>
          <a:xfrm>
            <a:off x="4312110" y="1203238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getSalary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92C4D8-8251-64AC-8A9B-6FF20C13B65C}"/>
              </a:ext>
            </a:extLst>
          </p:cNvPr>
          <p:cNvSpPr txBox="1"/>
          <p:nvPr/>
        </p:nvSpPr>
        <p:spPr>
          <a:xfrm>
            <a:off x="381000" y="276620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commission  (int)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7C816E-4459-639D-4675-25B094BEEDA8}"/>
              </a:ext>
            </a:extLst>
          </p:cNvPr>
          <p:cNvSpPr txBox="1"/>
          <p:nvPr/>
        </p:nvSpPr>
        <p:spPr>
          <a:xfrm>
            <a:off x="380999" y="3788704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getCommission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62021A-0BC2-7EED-A51A-257B1FD3998D}"/>
              </a:ext>
            </a:extLst>
          </p:cNvPr>
          <p:cNvSpPr txBox="1"/>
          <p:nvPr/>
        </p:nvSpPr>
        <p:spPr>
          <a:xfrm>
            <a:off x="4343401" y="269457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cpa_grade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(char)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278BBD-72D7-D832-7067-FC51B890C57F}"/>
              </a:ext>
            </a:extLst>
          </p:cNvPr>
          <p:cNvSpPr txBox="1"/>
          <p:nvPr/>
        </p:nvSpPr>
        <p:spPr>
          <a:xfrm>
            <a:off x="4343400" y="371707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getCpaGrade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BC1A14-067E-3A59-0563-B6C8CDAFDF11}"/>
              </a:ext>
            </a:extLst>
          </p:cNvPr>
          <p:cNvSpPr txBox="1"/>
          <p:nvPr/>
        </p:nvSpPr>
        <p:spPr>
          <a:xfrm>
            <a:off x="8793748" y="2766202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language  (String)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D45C0A-7C3A-3F44-38AA-3D806D69496E}"/>
              </a:ext>
            </a:extLst>
          </p:cNvPr>
          <p:cNvSpPr txBox="1"/>
          <p:nvPr/>
        </p:nvSpPr>
        <p:spPr>
          <a:xfrm>
            <a:off x="8793747" y="378870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getLanguage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952AD7-A540-1797-0F22-4D7E3919E67B}"/>
              </a:ext>
            </a:extLst>
          </p:cNvPr>
          <p:cNvSpPr txBox="1"/>
          <p:nvPr/>
        </p:nvSpPr>
        <p:spPr>
          <a:xfrm>
            <a:off x="9000254" y="5292103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school  (String)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A39606-0627-0CF2-BAFB-DBE5B1C65C95}"/>
              </a:ext>
            </a:extLst>
          </p:cNvPr>
          <p:cNvSpPr txBox="1"/>
          <p:nvPr/>
        </p:nvSpPr>
        <p:spPr>
          <a:xfrm>
            <a:off x="9000254" y="586383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getSchool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1EEEF8-4CFE-C6B3-FDCE-C027BB3C9EB6}"/>
              </a:ext>
            </a:extLst>
          </p:cNvPr>
          <p:cNvSpPr txBox="1"/>
          <p:nvPr/>
        </p:nvSpPr>
        <p:spPr>
          <a:xfrm>
            <a:off x="147910" y="183343"/>
            <a:ext cx="337455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Java Inheritance Hierarchy Example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B1CACD-CF17-9D1F-33A5-3B797A2D6958}"/>
              </a:ext>
            </a:extLst>
          </p:cNvPr>
          <p:cNvSpPr txBox="1"/>
          <p:nvPr/>
        </p:nvSpPr>
        <p:spPr>
          <a:xfrm>
            <a:off x="91762" y="5306087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ProgrammerIntern</a:t>
            </a:r>
            <a:r>
              <a:rPr lang="en-US" dirty="0"/>
              <a:t> object has access to the following instance fields and methods: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440727-C265-9BC7-344C-42071AE2269F}"/>
              </a:ext>
            </a:extLst>
          </p:cNvPr>
          <p:cNvSpPr txBox="1"/>
          <p:nvPr/>
        </p:nvSpPr>
        <p:spPr>
          <a:xfrm>
            <a:off x="3809414" y="5004665"/>
            <a:ext cx="15760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school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1CED2F9-8FD0-55FC-6336-7D02EADB03DB}"/>
              </a:ext>
            </a:extLst>
          </p:cNvPr>
          <p:cNvSpPr txBox="1"/>
          <p:nvPr/>
        </p:nvSpPr>
        <p:spPr>
          <a:xfrm>
            <a:off x="5235281" y="5004665"/>
            <a:ext cx="22653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geSalary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getLanguage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getSchool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0BA4693-FB2A-D89A-3441-1CDC743BB1E5}"/>
              </a:ext>
            </a:extLst>
          </p:cNvPr>
          <p:cNvSpPr/>
          <p:nvPr/>
        </p:nvSpPr>
        <p:spPr>
          <a:xfrm>
            <a:off x="119836" y="5081007"/>
            <a:ext cx="7848600" cy="1342313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98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F41A84-A8C3-DD86-13BB-0214D594E1FB}"/>
              </a:ext>
            </a:extLst>
          </p:cNvPr>
          <p:cNvSpPr txBox="1"/>
          <p:nvPr/>
        </p:nvSpPr>
        <p:spPr>
          <a:xfrm>
            <a:off x="858253" y="152400"/>
            <a:ext cx="922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Static methods </a:t>
            </a:r>
            <a:r>
              <a:rPr lang="en-US" sz="2800" dirty="0"/>
              <a:t>are methods in Java that can be called without creating an object of a class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AC4F86-9C63-463D-0790-DEFC639C390C}"/>
              </a:ext>
            </a:extLst>
          </p:cNvPr>
          <p:cNvSpPr txBox="1"/>
          <p:nvPr/>
        </p:nvSpPr>
        <p:spPr>
          <a:xfrm>
            <a:off x="152399" y="1430867"/>
            <a:ext cx="61240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StaticDemo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AnotherClass.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funMethod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FAF171-6F5D-AE62-9DA0-1FB084289EC0}"/>
              </a:ext>
            </a:extLst>
          </p:cNvPr>
          <p:cNvSpPr txBox="1"/>
          <p:nvPr/>
        </p:nvSpPr>
        <p:spPr>
          <a:xfrm>
            <a:off x="1219200" y="3399903"/>
            <a:ext cx="92406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the static method is in another class, we can access it by giving the class name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AnotherClass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Once again, I do not need to create an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AnotherClass</a:t>
            </a:r>
            <a:r>
              <a:rPr lang="en-US" sz="2400" dirty="0"/>
              <a:t> object to call this static method</a:t>
            </a:r>
          </a:p>
          <a:p>
            <a:endParaRPr lang="en-US" sz="2400" dirty="0"/>
          </a:p>
          <a:p>
            <a:r>
              <a:rPr lang="en-US" sz="2400" dirty="0"/>
              <a:t>However, now objects are no longer an implicit argument to this method (cant 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400" dirty="0"/>
              <a:t> anymore)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0A10201-5107-9EE9-7318-B17E9CAE9C3F}"/>
              </a:ext>
            </a:extLst>
          </p:cNvPr>
          <p:cNvCxnSpPr>
            <a:cxnSpLocks/>
          </p:cNvCxnSpPr>
          <p:nvPr/>
        </p:nvCxnSpPr>
        <p:spPr>
          <a:xfrm>
            <a:off x="6400800" y="1269706"/>
            <a:ext cx="0" cy="193069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8C9FC74-ABF5-4786-0C41-297C6AF87AA3}"/>
                  </a:ext>
                </a:extLst>
              </p14:cNvPr>
              <p14:cNvContentPartPr/>
              <p14:nvPr/>
            </p14:nvContentPartPr>
            <p14:xfrm>
              <a:off x="2040776" y="2097540"/>
              <a:ext cx="1490400" cy="1324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8C9FC74-ABF5-4786-0C41-297C6AF87A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6763" y="1989540"/>
                <a:ext cx="1598066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6FDC87B-DA43-C59A-CA08-7553FCEC66B2}"/>
                  </a:ext>
                </a:extLst>
              </p14:cNvPr>
              <p14:cNvContentPartPr/>
              <p14:nvPr/>
            </p14:nvContentPartPr>
            <p14:xfrm>
              <a:off x="8229176" y="1493100"/>
              <a:ext cx="1488240" cy="42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6FDC87B-DA43-C59A-CA08-7553FCEC66B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75176" y="1385100"/>
                <a:ext cx="1595880" cy="25776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866D70AA-00CC-5E6F-E602-AF9927E0A8F9}"/>
              </a:ext>
            </a:extLst>
          </p:cNvPr>
          <p:cNvSpPr/>
          <p:nvPr/>
        </p:nvSpPr>
        <p:spPr>
          <a:xfrm>
            <a:off x="2286000" y="2743200"/>
            <a:ext cx="1981198" cy="3644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StaticDemo.java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4B5D42-9391-ECA1-A0ED-A249D5BCFAF3}"/>
              </a:ext>
            </a:extLst>
          </p:cNvPr>
          <p:cNvSpPr/>
          <p:nvPr/>
        </p:nvSpPr>
        <p:spPr>
          <a:xfrm>
            <a:off x="8041823" y="2716030"/>
            <a:ext cx="1981198" cy="3644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AnotherClass.java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9C8287-25B6-5F41-8774-571F4FCCD4A7}"/>
              </a:ext>
            </a:extLst>
          </p:cNvPr>
          <p:cNvSpPr txBox="1"/>
          <p:nvPr/>
        </p:nvSpPr>
        <p:spPr>
          <a:xfrm>
            <a:off x="6525129" y="1317119"/>
            <a:ext cx="61240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AnotherClass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funMethod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3827219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29B877-5628-EE7F-9681-6F1C13E795CA}"/>
              </a:ext>
            </a:extLst>
          </p:cNvPr>
          <p:cNvSpPr txBox="1"/>
          <p:nvPr/>
        </p:nvSpPr>
        <p:spPr>
          <a:xfrm>
            <a:off x="1219200" y="152400"/>
            <a:ext cx="922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Abstract Classes </a:t>
            </a:r>
            <a:r>
              <a:rPr lang="en-US" sz="2800" dirty="0"/>
              <a:t>are restricted classes that cannot be used to create objects. To access it, it must be inherited from another class.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EA334-3976-7247-68C3-8127D5FD8C88}"/>
              </a:ext>
            </a:extLst>
          </p:cNvPr>
          <p:cNvSpPr txBox="1"/>
          <p:nvPr/>
        </p:nvSpPr>
        <p:spPr>
          <a:xfrm>
            <a:off x="1219200" y="19812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{</a:t>
            </a:r>
          </a:p>
          <a:p>
            <a:r>
              <a:rPr lang="en-US" sz="2400" dirty="0"/>
              <a:t>      …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CC612-0E9B-1BCC-6852-4FB09DA93112}"/>
              </a:ext>
            </a:extLst>
          </p:cNvPr>
          <p:cNvSpPr txBox="1"/>
          <p:nvPr/>
        </p:nvSpPr>
        <p:spPr>
          <a:xfrm>
            <a:off x="1219200" y="3659117"/>
            <a:ext cx="7096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"Sally"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4444, 123456);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808F456-A6A5-2F0E-F0B8-66010F515486}"/>
              </a:ext>
            </a:extLst>
          </p:cNvPr>
          <p:cNvGrpSpPr/>
          <p:nvPr/>
        </p:nvGrpSpPr>
        <p:grpSpPr>
          <a:xfrm>
            <a:off x="679869" y="3546924"/>
            <a:ext cx="597240" cy="658440"/>
            <a:chOff x="603669" y="4114620"/>
            <a:chExt cx="59724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7103170-D1D3-AEC4-5F17-5F646416A266}"/>
                    </a:ext>
                  </a:extLst>
                </p14:cNvPr>
                <p14:cNvContentPartPr/>
                <p14:nvPr/>
              </p14:nvContentPartPr>
              <p14:xfrm>
                <a:off x="603669" y="4204260"/>
                <a:ext cx="597240" cy="514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8955947-A72D-2CFE-0423-5212091E298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86029" y="4186620"/>
                  <a:ext cx="63288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53B1738-5516-8EEF-71C4-604F959E563B}"/>
                    </a:ext>
                  </a:extLst>
                </p14:cNvPr>
                <p14:cNvContentPartPr/>
                <p14:nvPr/>
              </p14:nvContentPartPr>
              <p14:xfrm>
                <a:off x="669909" y="4114620"/>
                <a:ext cx="473400" cy="658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409045A-2E75-726C-8F5E-C0C42101F27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1909" y="4096620"/>
                  <a:ext cx="509040" cy="694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0765940-10CB-DB0B-C1FA-ABE6BB767E30}"/>
              </a:ext>
            </a:extLst>
          </p:cNvPr>
          <p:cNvSpPr txBox="1"/>
          <p:nvPr/>
        </p:nvSpPr>
        <p:spPr>
          <a:xfrm>
            <a:off x="1066800" y="4359863"/>
            <a:ext cx="705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</a:t>
            </a:r>
            <a:r>
              <a:rPr lang="en-US" sz="2400" b="1" dirty="0"/>
              <a:t>cannot</a:t>
            </a:r>
            <a:r>
              <a:rPr lang="en-US" sz="2400" dirty="0"/>
              <a:t> create instances of an abstract class.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BBBAE1-7FF3-E7F9-EF44-5FEC0ED6E64A}"/>
              </a:ext>
            </a:extLst>
          </p:cNvPr>
          <p:cNvSpPr txBox="1"/>
          <p:nvPr/>
        </p:nvSpPr>
        <p:spPr>
          <a:xfrm>
            <a:off x="281365" y="5030387"/>
            <a:ext cx="9777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Accountant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kevin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Accountant(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"Kevin Malone"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4444, 42000, 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46FA474-EE76-7571-0C35-772E9DF4A554}"/>
                  </a:ext>
                </a:extLst>
              </p14:cNvPr>
              <p14:cNvContentPartPr/>
              <p14:nvPr/>
            </p14:nvContentPartPr>
            <p14:xfrm>
              <a:off x="10009029" y="4767660"/>
              <a:ext cx="1060560" cy="615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46FA474-EE76-7571-0C35-772E9DF4A55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91035" y="4749649"/>
                <a:ext cx="1096188" cy="651261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F9B663C-5612-BE36-C141-E624288D7334}"/>
              </a:ext>
            </a:extLst>
          </p:cNvPr>
          <p:cNvSpPr txBox="1"/>
          <p:nvPr/>
        </p:nvSpPr>
        <p:spPr>
          <a:xfrm>
            <a:off x="526623" y="5776245"/>
            <a:ext cx="10876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Instead, we use objects from another class </a:t>
            </a:r>
            <a:r>
              <a:rPr lang="en-US" sz="2400" i="1" dirty="0"/>
              <a:t>that inherits from the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2494250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612EE1-F767-BAE5-961F-995257115D3A}"/>
              </a:ext>
            </a:extLst>
          </p:cNvPr>
          <p:cNvSpPr txBox="1"/>
          <p:nvPr/>
        </p:nvSpPr>
        <p:spPr>
          <a:xfrm>
            <a:off x="1219200" y="152400"/>
            <a:ext cx="922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Interfaces </a:t>
            </a:r>
            <a:r>
              <a:rPr lang="en-US" sz="2800" dirty="0"/>
              <a:t>are abstract classes that only contain methods with no body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C296E0-DD46-59AF-972C-F34558FA390D}"/>
              </a:ext>
            </a:extLst>
          </p:cNvPr>
          <p:cNvSpPr txBox="1"/>
          <p:nvPr/>
        </p:nvSpPr>
        <p:spPr>
          <a:xfrm>
            <a:off x="228600" y="1447800"/>
            <a:ext cx="61240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Vehicle {</a:t>
            </a:r>
          </a:p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accelerate(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slowdown(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refuel(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3D6D78-2DF2-8BA5-ABFF-E3FAD07EFEAE}"/>
              </a:ext>
            </a:extLst>
          </p:cNvPr>
          <p:cNvSpPr txBox="1"/>
          <p:nvPr/>
        </p:nvSpPr>
        <p:spPr>
          <a:xfrm>
            <a:off x="6320015" y="1116755"/>
            <a:ext cx="6124072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Ferrari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Vehicle {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accelerate(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slowdown(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refuel(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237C21-7F36-9FDB-08C1-C1D2A82084A4}"/>
              </a:ext>
            </a:extLst>
          </p:cNvPr>
          <p:cNvCxnSpPr/>
          <p:nvPr/>
        </p:nvCxnSpPr>
        <p:spPr>
          <a:xfrm>
            <a:off x="5334000" y="1295400"/>
            <a:ext cx="0" cy="1905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2B6390F-6D5C-5FD2-0280-6227624B2737}"/>
                  </a:ext>
                </a:extLst>
              </p14:cNvPr>
              <p14:cNvContentPartPr/>
              <p14:nvPr/>
            </p14:nvContentPartPr>
            <p14:xfrm>
              <a:off x="10017334" y="1697606"/>
              <a:ext cx="759600" cy="363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2B6390F-6D5C-5FD2-0280-6227624B27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99334" y="1679624"/>
                <a:ext cx="795240" cy="3988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E6330B2-764F-E7BD-86A9-707D6BA63356}"/>
                  </a:ext>
                </a:extLst>
              </p14:cNvPr>
              <p14:cNvContentPartPr/>
              <p14:nvPr/>
            </p14:nvContentPartPr>
            <p14:xfrm>
              <a:off x="9780454" y="2587526"/>
              <a:ext cx="759960" cy="463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E6330B2-764F-E7BD-86A9-707D6BA633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62454" y="2569526"/>
                <a:ext cx="79560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FB1BF42-DEAD-2C50-2BE3-8C43A3760220}"/>
                  </a:ext>
                </a:extLst>
              </p14:cNvPr>
              <p14:cNvContentPartPr/>
              <p14:nvPr/>
            </p14:nvContentPartPr>
            <p14:xfrm>
              <a:off x="9600814" y="3618206"/>
              <a:ext cx="762480" cy="4035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FB1BF42-DEAD-2C50-2BE3-8C43A37602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82814" y="3600206"/>
                <a:ext cx="798120" cy="4392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2B7D439-FC82-6796-103F-FF8FE8EF1E01}"/>
              </a:ext>
            </a:extLst>
          </p:cNvPr>
          <p:cNvSpPr txBox="1"/>
          <p:nvPr/>
        </p:nvSpPr>
        <p:spPr>
          <a:xfrm>
            <a:off x="152400" y="3742944"/>
            <a:ext cx="5558015" cy="230832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Now, any Class that also has the behavior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accelerating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slowdown</a:t>
            </a:r>
            <a:r>
              <a:rPr lang="en-US" sz="2400" dirty="0"/>
              <a:t>,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refuel</a:t>
            </a:r>
            <a:r>
              <a:rPr lang="en-US" sz="2400" dirty="0"/>
              <a:t> can implement our interface, and those classes are </a:t>
            </a:r>
            <a:r>
              <a:rPr lang="en-US" sz="2400" b="1" dirty="0"/>
              <a:t>forced</a:t>
            </a:r>
            <a:r>
              <a:rPr lang="en-US" sz="2400" dirty="0"/>
              <a:t> to write the body of the methods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83626E-9F08-E4C1-8C1F-9ACC27C1665E}"/>
              </a:ext>
            </a:extLst>
          </p:cNvPr>
          <p:cNvSpPr txBox="1"/>
          <p:nvPr/>
        </p:nvSpPr>
        <p:spPr>
          <a:xfrm>
            <a:off x="7336971" y="4697332"/>
            <a:ext cx="472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code of the method body is omitted, but that is where the programmer can put the specific behavior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a Ferrari will accelerate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a Ferrari will slow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a Ferrari will refuel</a:t>
            </a:r>
          </a:p>
        </p:txBody>
      </p:sp>
    </p:spTree>
    <p:extLst>
      <p:ext uri="{BB962C8B-B14F-4D97-AF65-F5344CB8AC3E}">
        <p14:creationId xmlns:p14="http://schemas.microsoft.com/office/powerpoint/2010/main" val="4156872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8F8E1E-57D0-9519-76E1-0DA09FA5A27D}"/>
              </a:ext>
            </a:extLst>
          </p:cNvPr>
          <p:cNvSpPr txBox="1"/>
          <p:nvPr/>
        </p:nvSpPr>
        <p:spPr>
          <a:xfrm>
            <a:off x="1219200" y="152400"/>
            <a:ext cx="922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Interfaces </a:t>
            </a:r>
            <a:r>
              <a:rPr lang="en-US" sz="2800" dirty="0"/>
              <a:t>are abstract classes that only contain methods with no body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FAC804-AA12-D380-27C7-EB0F36438DFC}"/>
              </a:ext>
            </a:extLst>
          </p:cNvPr>
          <p:cNvSpPr txBox="1"/>
          <p:nvPr/>
        </p:nvSpPr>
        <p:spPr>
          <a:xfrm>
            <a:off x="457200" y="2133600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Why use interfaces?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74167E-A2C9-4E2B-CCB6-D670C51F2CDE}"/>
              </a:ext>
            </a:extLst>
          </p:cNvPr>
          <p:cNvSpPr txBox="1"/>
          <p:nvPr/>
        </p:nvSpPr>
        <p:spPr>
          <a:xfrm>
            <a:off x="1447800" y="2780437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Interfaces are great when you need </a:t>
            </a:r>
            <a:r>
              <a:rPr lang="en-US" sz="2400" b="1" dirty="0"/>
              <a:t>multiple implementations</a:t>
            </a:r>
            <a:r>
              <a:rPr lang="en-US" sz="2400" dirty="0"/>
              <a:t> of the </a:t>
            </a:r>
            <a:r>
              <a:rPr lang="en-US" sz="2400" b="1" dirty="0"/>
              <a:t>same behavior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E01AB5-DA7E-6084-BFD1-4D1FFF6CC6ED}"/>
              </a:ext>
            </a:extLst>
          </p:cNvPr>
          <p:cNvSpPr txBox="1"/>
          <p:nvPr/>
        </p:nvSpPr>
        <p:spPr>
          <a:xfrm>
            <a:off x="1447800" y="3963419"/>
            <a:ext cx="876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forces classes to implement X methods that might not logically belong to them  </a:t>
            </a:r>
            <a:r>
              <a:rPr lang="en-US" sz="2400" i="1" dirty="0"/>
              <a:t>(more control)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8C93CE-FD11-311C-6A64-88C04123629A}"/>
              </a:ext>
            </a:extLst>
          </p:cNvPr>
          <p:cNvSpPr txBox="1"/>
          <p:nvPr/>
        </p:nvSpPr>
        <p:spPr>
          <a:xfrm>
            <a:off x="1448210" y="5146401"/>
            <a:ext cx="891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provides </a:t>
            </a:r>
            <a:r>
              <a:rPr lang="en-US" sz="2400" b="1" dirty="0"/>
              <a:t>abstraction</a:t>
            </a:r>
            <a:r>
              <a:rPr lang="en-US" sz="2400" dirty="0"/>
              <a:t> </a:t>
            </a:r>
          </a:p>
          <a:p>
            <a:r>
              <a:rPr lang="en-US" sz="2400" dirty="0"/>
              <a:t>(</a:t>
            </a:r>
            <a:r>
              <a:rPr lang="en-US" sz="2400" dirty="0" err="1"/>
              <a:t>ie</a:t>
            </a:r>
            <a:r>
              <a:rPr lang="en-US" sz="2400" dirty="0"/>
              <a:t> the details of how things are implemented are not revealed in an interface)</a:t>
            </a:r>
          </a:p>
        </p:txBody>
      </p:sp>
    </p:spTree>
    <p:extLst>
      <p:ext uri="{BB962C8B-B14F-4D97-AF65-F5344CB8AC3E}">
        <p14:creationId xmlns:p14="http://schemas.microsoft.com/office/powerpoint/2010/main" val="4204735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5FFDEC-B884-45E0-23A3-709166E74849}"/>
              </a:ext>
            </a:extLst>
          </p:cNvPr>
          <p:cNvSpPr txBox="1"/>
          <p:nvPr/>
        </p:nvSpPr>
        <p:spPr>
          <a:xfrm>
            <a:off x="609600" y="169892"/>
            <a:ext cx="4192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Inheriting from a 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8B548D-A8CB-2024-CEA0-537739F55E42}"/>
              </a:ext>
            </a:extLst>
          </p:cNvPr>
          <p:cNvSpPr txBox="1"/>
          <p:nvPr/>
        </p:nvSpPr>
        <p:spPr>
          <a:xfrm>
            <a:off x="6448425" y="217517"/>
            <a:ext cx="4919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Implementing an Interface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C92636-5A35-B51B-9F40-9EAEF53B8EE3}"/>
              </a:ext>
            </a:extLst>
          </p:cNvPr>
          <p:cNvCxnSpPr/>
          <p:nvPr/>
        </p:nvCxnSpPr>
        <p:spPr>
          <a:xfrm>
            <a:off x="5486400" y="152400"/>
            <a:ext cx="0" cy="6172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8F33674-101D-4839-B346-22EB565C6B00}"/>
              </a:ext>
            </a:extLst>
          </p:cNvPr>
          <p:cNvSpPr txBox="1"/>
          <p:nvPr/>
        </p:nvSpPr>
        <p:spPr>
          <a:xfrm>
            <a:off x="933451" y="1295400"/>
            <a:ext cx="449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 inherits </a:t>
            </a:r>
            <a:r>
              <a:rPr lang="en-US" sz="2800" b="1" dirty="0">
                <a:solidFill>
                  <a:srgbClr val="FF0000"/>
                </a:solidFill>
              </a:rPr>
              <a:t>instance fields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FF0000"/>
                </a:solidFill>
              </a:rPr>
              <a:t>methods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FD77C60-7DAD-9BDF-9C6B-0548046AE1D3}"/>
              </a:ext>
            </a:extLst>
          </p:cNvPr>
          <p:cNvCxnSpPr/>
          <p:nvPr/>
        </p:nvCxnSpPr>
        <p:spPr>
          <a:xfrm>
            <a:off x="228600" y="914400"/>
            <a:ext cx="1116833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BD52F1-06F3-C4EF-4179-CB933EBAE9C6}"/>
              </a:ext>
            </a:extLst>
          </p:cNvPr>
          <p:cNvSpPr txBox="1"/>
          <p:nvPr/>
        </p:nvSpPr>
        <p:spPr>
          <a:xfrm>
            <a:off x="6370286" y="1354594"/>
            <a:ext cx="51278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 inherits </a:t>
            </a:r>
            <a:r>
              <a:rPr lang="en-US" sz="2800" dirty="0">
                <a:solidFill>
                  <a:srgbClr val="FF0000"/>
                </a:solidFill>
              </a:rPr>
              <a:t>methods</a:t>
            </a:r>
            <a:r>
              <a:rPr lang="en-US" sz="2800" dirty="0"/>
              <a:t> with no bodies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BAD2F7-ACDA-6B8B-A20D-F8E6F835B4D7}"/>
              </a:ext>
            </a:extLst>
          </p:cNvPr>
          <p:cNvSpPr txBox="1"/>
          <p:nvPr/>
        </p:nvSpPr>
        <p:spPr>
          <a:xfrm>
            <a:off x="1278290" y="2819400"/>
            <a:ext cx="3352800" cy="954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 only inherit from one class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C754EA-9854-01A3-9056-308732DAF19A}"/>
              </a:ext>
            </a:extLst>
          </p:cNvPr>
          <p:cNvSpPr txBox="1"/>
          <p:nvPr/>
        </p:nvSpPr>
        <p:spPr>
          <a:xfrm>
            <a:off x="7345680" y="2761446"/>
            <a:ext cx="335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 implement multiple interfaces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CB650-9FFE-693C-F3B7-F5A715C5208E}"/>
              </a:ext>
            </a:extLst>
          </p:cNvPr>
          <p:cNvSpPr txBox="1"/>
          <p:nvPr/>
        </p:nvSpPr>
        <p:spPr>
          <a:xfrm>
            <a:off x="715345" y="4636394"/>
            <a:ext cx="4343400" cy="954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Sub class is </a:t>
            </a:r>
            <a:r>
              <a:rPr lang="en-US" sz="2800" b="1" dirty="0"/>
              <a:t>not</a:t>
            </a:r>
            <a:r>
              <a:rPr lang="en-US" sz="2800" dirty="0"/>
              <a:t> </a:t>
            </a:r>
            <a:r>
              <a:rPr lang="en-US" sz="2800" b="1" dirty="0"/>
              <a:t>required</a:t>
            </a:r>
            <a:r>
              <a:rPr lang="en-US" sz="2800" dirty="0"/>
              <a:t> to override methods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08EBC3-B402-AF3E-89B1-1FFFA4B173D1}"/>
              </a:ext>
            </a:extLst>
          </p:cNvPr>
          <p:cNvSpPr txBox="1"/>
          <p:nvPr/>
        </p:nvSpPr>
        <p:spPr>
          <a:xfrm>
            <a:off x="6762487" y="4597492"/>
            <a:ext cx="4343400" cy="954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Sub class is </a:t>
            </a:r>
            <a:r>
              <a:rPr lang="en-US" sz="2800" b="1" dirty="0"/>
              <a:t>required</a:t>
            </a:r>
            <a:r>
              <a:rPr lang="en-US" sz="2800" dirty="0"/>
              <a:t> to override methods</a:t>
            </a:r>
          </a:p>
        </p:txBody>
      </p:sp>
    </p:spTree>
    <p:extLst>
      <p:ext uri="{BB962C8B-B14F-4D97-AF65-F5344CB8AC3E}">
        <p14:creationId xmlns:p14="http://schemas.microsoft.com/office/powerpoint/2010/main" val="1434408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953B7D-B72F-575D-6E5E-4CEBBB1F732A}"/>
              </a:ext>
            </a:extLst>
          </p:cNvPr>
          <p:cNvSpPr txBox="1"/>
          <p:nvPr/>
        </p:nvSpPr>
        <p:spPr>
          <a:xfrm>
            <a:off x="304800" y="152400"/>
            <a:ext cx="922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Polymorphism</a:t>
            </a:r>
            <a:r>
              <a:rPr lang="en-US" sz="2800" dirty="0"/>
              <a:t> is the ability of a class to provide different implementations of a method, depending on the </a:t>
            </a:r>
            <a:r>
              <a:rPr lang="en-US" sz="2800" i="1" dirty="0"/>
              <a:t>type of object </a:t>
            </a:r>
            <a:r>
              <a:rPr lang="en-US" sz="2800" dirty="0"/>
              <a:t>that is passed to the method.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16F713-1F9D-D2CF-FCAA-CC3DEF934805}"/>
              </a:ext>
            </a:extLst>
          </p:cNvPr>
          <p:cNvSpPr txBox="1"/>
          <p:nvPr/>
        </p:nvSpPr>
        <p:spPr>
          <a:xfrm>
            <a:off x="304800" y="1981200"/>
            <a:ext cx="11739111" cy="2369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Bird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Bird(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"Puffin"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,27.0, 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 America"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,7400000,21.5);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Wolf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Wolf(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"Arctic Wolf"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,120.0, 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 America"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,200000, 16);</a:t>
            </a:r>
          </a:p>
          <a:p>
            <a:endParaRPr lang="en-US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.makeSound();</a:t>
            </a:r>
          </a:p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.makeSound();</a:t>
            </a:r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EA4EE-2980-F1F8-30B0-D7356767EC5C}"/>
              </a:ext>
            </a:extLst>
          </p:cNvPr>
          <p:cNvSpPr txBox="1"/>
          <p:nvPr/>
        </p:nvSpPr>
        <p:spPr>
          <a:xfrm>
            <a:off x="946294" y="4711886"/>
            <a:ext cx="9756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makeSound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method does something different for each object</a:t>
            </a:r>
          </a:p>
        </p:txBody>
      </p:sp>
    </p:spTree>
    <p:extLst>
      <p:ext uri="{BB962C8B-B14F-4D97-AF65-F5344CB8AC3E}">
        <p14:creationId xmlns:p14="http://schemas.microsoft.com/office/powerpoint/2010/main" val="568742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C487A0-2EA4-05E6-F72E-39E7D701CCB7}"/>
              </a:ext>
            </a:extLst>
          </p:cNvPr>
          <p:cNvSpPr txBox="1"/>
          <p:nvPr/>
        </p:nvSpPr>
        <p:spPr>
          <a:xfrm>
            <a:off x="152400" y="609600"/>
            <a:ext cx="37481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Cons</a:t>
            </a:r>
          </a:p>
          <a:p>
            <a:endParaRPr lang="en-US" sz="20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Can’t change the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only store one data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A2032E-7AFF-36BA-C939-4D33054696DC}"/>
              </a:ext>
            </a:extLst>
          </p:cNvPr>
          <p:cNvSpPr txBox="1"/>
          <p:nvPr/>
        </p:nvSpPr>
        <p:spPr>
          <a:xfrm>
            <a:off x="-9484" y="11363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Limitations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B578A4-37C9-3CCE-00A6-F49DFC20F770}"/>
              </a:ext>
            </a:extLst>
          </p:cNvPr>
          <p:cNvSpPr txBox="1"/>
          <p:nvPr/>
        </p:nvSpPr>
        <p:spPr>
          <a:xfrm>
            <a:off x="4267200" y="1219200"/>
            <a:ext cx="3345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What can we do about this?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782F4F-F593-9D90-B041-64310C67CE12}"/>
              </a:ext>
            </a:extLst>
          </p:cNvPr>
          <p:cNvSpPr txBox="1"/>
          <p:nvPr/>
        </p:nvSpPr>
        <p:spPr>
          <a:xfrm>
            <a:off x="228600" y="2133600"/>
            <a:ext cx="6532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61A847-F31F-717D-BF0C-2323883F7B1F}"/>
              </a:ext>
            </a:extLst>
          </p:cNvPr>
          <p:cNvSpPr txBox="1"/>
          <p:nvPr/>
        </p:nvSpPr>
        <p:spPr>
          <a:xfrm>
            <a:off x="228600" y="3156634"/>
            <a:ext cx="7543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976CB1-133B-623B-028B-B0B92AF42619}"/>
              </a:ext>
            </a:extLst>
          </p:cNvPr>
          <p:cNvSpPr txBox="1"/>
          <p:nvPr/>
        </p:nvSpPr>
        <p:spPr>
          <a:xfrm>
            <a:off x="7410861" y="3200400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Create a new array that is one spot bigger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EBBF7F-AC08-84FA-4AF2-5550D6F7B9E5}"/>
              </a:ext>
            </a:extLst>
          </p:cNvPr>
          <p:cNvSpPr txBox="1"/>
          <p:nvPr/>
        </p:nvSpPr>
        <p:spPr>
          <a:xfrm>
            <a:off x="7315200" y="3886200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Fill new array with contents of old array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1C475D-3368-A63A-1BAF-4CD5266B4381}"/>
              </a:ext>
            </a:extLst>
          </p:cNvPr>
          <p:cNvSpPr txBox="1"/>
          <p:nvPr/>
        </p:nvSpPr>
        <p:spPr>
          <a:xfrm>
            <a:off x="263236" y="4942475"/>
            <a:ext cx="6172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CE40B9-CB61-A431-2BA8-EF317E9ED6F6}"/>
              </a:ext>
            </a:extLst>
          </p:cNvPr>
          <p:cNvSpPr txBox="1"/>
          <p:nvPr/>
        </p:nvSpPr>
        <p:spPr>
          <a:xfrm>
            <a:off x="7309658" y="5215503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add new value to array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B7ECB7-34F9-EED4-4CFE-48B7027C424A}"/>
              </a:ext>
            </a:extLst>
          </p:cNvPr>
          <p:cNvSpPr txBox="1"/>
          <p:nvPr/>
        </p:nvSpPr>
        <p:spPr>
          <a:xfrm>
            <a:off x="7162800" y="5638800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Update reference variable</a:t>
            </a:r>
          </a:p>
        </p:txBody>
      </p:sp>
    </p:spTree>
    <p:extLst>
      <p:ext uri="{BB962C8B-B14F-4D97-AF65-F5344CB8AC3E}">
        <p14:creationId xmlns:p14="http://schemas.microsoft.com/office/powerpoint/2010/main" val="1338542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E6A3BC-0622-22F1-DB68-C1E1CDEAF48B}"/>
              </a:ext>
            </a:extLst>
          </p:cNvPr>
          <p:cNvSpPr txBox="1"/>
          <p:nvPr/>
        </p:nvSpPr>
        <p:spPr>
          <a:xfrm>
            <a:off x="228600" y="142229"/>
            <a:ext cx="11819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 </a:t>
            </a:r>
            <a:r>
              <a:rPr lang="en-US" sz="2400" b="1" dirty="0" err="1"/>
              <a:t>ArrayList</a:t>
            </a:r>
            <a:r>
              <a:rPr lang="en-US" sz="2400" dirty="0"/>
              <a:t> is a data structure that can hold multiple, similar values </a:t>
            </a:r>
            <a:r>
              <a:rPr lang="en-US" sz="1050" dirty="0"/>
              <a:t>(just like an array), </a:t>
            </a:r>
            <a:r>
              <a:rPr lang="en-US" sz="4000" dirty="0"/>
              <a:t>BUT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67A026-A99C-5937-74B2-204745A51521}"/>
              </a:ext>
            </a:extLst>
          </p:cNvPr>
          <p:cNvSpPr txBox="1"/>
          <p:nvPr/>
        </p:nvSpPr>
        <p:spPr>
          <a:xfrm>
            <a:off x="762000" y="990600"/>
            <a:ext cx="7545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Dynamic, can easily resize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easily add new elements and remove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Like a Python list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</p:txBody>
      </p:sp>
      <p:pic>
        <p:nvPicPr>
          <p:cNvPr id="7" name="Picture 2" descr="Array Data Structure - GeeksforGeeks">
            <a:extLst>
              <a:ext uri="{FF2B5EF4-FFF2-40B4-BE49-F238E27FC236}">
                <a16:creationId xmlns:a16="http://schemas.microsoft.com/office/drawing/2014/main" id="{EB5D77E1-301A-7CB3-FCC3-79B6F69B3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6400800" cy="167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44CF4D6-EFCF-00A4-AB73-31EE570F2633}"/>
              </a:ext>
            </a:extLst>
          </p:cNvPr>
          <p:cNvSpPr txBox="1"/>
          <p:nvPr/>
        </p:nvSpPr>
        <p:spPr>
          <a:xfrm>
            <a:off x="762000" y="4671228"/>
            <a:ext cx="66976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Somebody took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  <a:r>
              <a:rPr lang="en-US" sz="2400" dirty="0"/>
              <a:t>, and made them better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Still have indices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Still can only store one data type</a:t>
            </a:r>
          </a:p>
        </p:txBody>
      </p:sp>
    </p:spTree>
    <p:extLst>
      <p:ext uri="{BB962C8B-B14F-4D97-AF65-F5344CB8AC3E}">
        <p14:creationId xmlns:p14="http://schemas.microsoft.com/office/powerpoint/2010/main" val="173183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6E01B5-6C70-C1E9-4DD1-0D8433942339}"/>
              </a:ext>
            </a:extLst>
          </p:cNvPr>
          <p:cNvSpPr txBox="1"/>
          <p:nvPr/>
        </p:nvSpPr>
        <p:spPr>
          <a:xfrm>
            <a:off x="152400" y="73967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Declaring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9AA85-BC93-31E5-1624-4C4330D70291}"/>
              </a:ext>
            </a:extLst>
          </p:cNvPr>
          <p:cNvSpPr txBox="1"/>
          <p:nvPr/>
        </p:nvSpPr>
        <p:spPr>
          <a:xfrm>
            <a:off x="457200" y="1447800"/>
            <a:ext cx="30251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Primitive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3EA751-81DC-16F2-5C71-96356510A567}"/>
              </a:ext>
            </a:extLst>
          </p:cNvPr>
          <p:cNvSpPr txBox="1"/>
          <p:nvPr/>
        </p:nvSpPr>
        <p:spPr>
          <a:xfrm>
            <a:off x="457200" y="3960114"/>
            <a:ext cx="36936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Non-Primitive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C18D6A-8B65-8475-9C89-5531DD574B28}"/>
              </a:ext>
            </a:extLst>
          </p:cNvPr>
          <p:cNvSpPr txBox="1"/>
          <p:nvPr/>
        </p:nvSpPr>
        <p:spPr>
          <a:xfrm>
            <a:off x="6705600" y="1219200"/>
            <a:ext cx="326243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x;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num = 125;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 grade = “A”;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flag = true;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266925-F5D6-67DD-902F-C1FCCB825649}"/>
              </a:ext>
            </a:extLst>
          </p:cNvPr>
          <p:cNvSpPr txBox="1"/>
          <p:nvPr/>
        </p:nvSpPr>
        <p:spPr>
          <a:xfrm>
            <a:off x="6400800" y="83820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 Variable Declaration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14C6E-AC08-4888-4085-1AC8E5E3AEF4}"/>
              </a:ext>
            </a:extLst>
          </p:cNvPr>
          <p:cNvSpPr txBox="1"/>
          <p:nvPr/>
        </p:nvSpPr>
        <p:spPr>
          <a:xfrm>
            <a:off x="5732076" y="3729281"/>
            <a:ext cx="5049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we declare a variable, we </a:t>
            </a:r>
            <a:r>
              <a:rPr lang="en-US" b="1" dirty="0">
                <a:solidFill>
                  <a:srgbClr val="FF0000"/>
                </a:solidFill>
              </a:rPr>
              <a:t>must </a:t>
            </a:r>
            <a:r>
              <a:rPr lang="en-US" dirty="0">
                <a:solidFill>
                  <a:srgbClr val="FF0000"/>
                </a:solidFill>
              </a:rPr>
              <a:t>define the datatype as well 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9A0D02AC-88BA-A590-373B-D2B2951BDCE3}"/>
              </a:ext>
            </a:extLst>
          </p:cNvPr>
          <p:cNvSpPr/>
          <p:nvPr/>
        </p:nvSpPr>
        <p:spPr>
          <a:xfrm rot="5400000">
            <a:off x="7151641" y="3025827"/>
            <a:ext cx="381000" cy="11206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240308-B77F-A4CD-481D-7B24ED5BADAF}"/>
              </a:ext>
            </a:extLst>
          </p:cNvPr>
          <p:cNvSpPr txBox="1"/>
          <p:nvPr/>
        </p:nvSpPr>
        <p:spPr>
          <a:xfrm>
            <a:off x="4953000" y="4708029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Invalid Variable Declaration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E3CBD4-A331-68A8-DD96-923BE8584DB0}"/>
              </a:ext>
            </a:extLst>
          </p:cNvPr>
          <p:cNvSpPr txBox="1"/>
          <p:nvPr/>
        </p:nvSpPr>
        <p:spPr>
          <a:xfrm>
            <a:off x="276676" y="4892695"/>
            <a:ext cx="61221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“Reese”;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“Pearsall”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779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EB9CD-5CE8-5233-0335-F9C27F9B5F6A}"/>
              </a:ext>
            </a:extLst>
          </p:cNvPr>
          <p:cNvSpPr txBox="1"/>
          <p:nvPr/>
        </p:nvSpPr>
        <p:spPr>
          <a:xfrm>
            <a:off x="0" y="76200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</a:t>
            </a:r>
            <a:r>
              <a:rPr lang="en-US" sz="2400" b="1" dirty="0" err="1"/>
              <a:t>ArrayLists</a:t>
            </a:r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1CE708-B6F0-3178-E883-1AAD6531C514}"/>
              </a:ext>
            </a:extLst>
          </p:cNvPr>
          <p:cNvSpPr txBox="1"/>
          <p:nvPr/>
        </p:nvSpPr>
        <p:spPr>
          <a:xfrm>
            <a:off x="642964" y="1295400"/>
            <a:ext cx="36038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CA170-D822-F0AC-CBB9-2855A46BFF0B}"/>
              </a:ext>
            </a:extLst>
          </p:cNvPr>
          <p:cNvSpPr txBox="1"/>
          <p:nvPr/>
        </p:nvSpPr>
        <p:spPr>
          <a:xfrm>
            <a:off x="152400" y="83820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first need to remember to import it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95C970-36B4-6BA7-4ABE-012CD124E895}"/>
              </a:ext>
            </a:extLst>
          </p:cNvPr>
          <p:cNvSpPr txBox="1"/>
          <p:nvPr/>
        </p:nvSpPr>
        <p:spPr>
          <a:xfrm>
            <a:off x="228600" y="220980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a new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7F6A0E-A974-D585-1345-CE2A8B06B3AF}"/>
              </a:ext>
            </a:extLst>
          </p:cNvPr>
          <p:cNvSpPr txBox="1"/>
          <p:nvPr/>
        </p:nvSpPr>
        <p:spPr>
          <a:xfrm>
            <a:off x="685800" y="2800981"/>
            <a:ext cx="66431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&lt;String&gt;();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C6E397-F633-6AC3-D4A4-011044A670A2}"/>
              </a:ext>
            </a:extLst>
          </p:cNvPr>
          <p:cNvSpPr txBox="1"/>
          <p:nvPr/>
        </p:nvSpPr>
        <p:spPr>
          <a:xfrm>
            <a:off x="705196" y="3860857"/>
            <a:ext cx="6165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"Jack"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6B936F-3913-184B-9B6F-1CDD18377985}"/>
              </a:ext>
            </a:extLst>
          </p:cNvPr>
          <p:cNvSpPr txBox="1"/>
          <p:nvPr/>
        </p:nvSpPr>
        <p:spPr>
          <a:xfrm>
            <a:off x="228600" y="3426714"/>
            <a:ext cx="817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add stuff to the </a:t>
            </a:r>
            <a:r>
              <a:rPr lang="en-US" dirty="0" err="1"/>
              <a:t>ArrayList</a:t>
            </a:r>
            <a:r>
              <a:rPr lang="en-US" dirty="0"/>
              <a:t>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.add() </a:t>
            </a:r>
            <a:r>
              <a:rPr lang="en-US" dirty="0"/>
              <a:t>method  (built in method!)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58CBF2-A2DE-3909-FD70-70B7893DA953}"/>
              </a:ext>
            </a:extLst>
          </p:cNvPr>
          <p:cNvSpPr txBox="1"/>
          <p:nvPr/>
        </p:nvSpPr>
        <p:spPr>
          <a:xfrm>
            <a:off x="676581" y="4949571"/>
            <a:ext cx="44903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(2));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99836F-47FD-3756-5D2E-D9C981727243}"/>
              </a:ext>
            </a:extLst>
          </p:cNvPr>
          <p:cNvSpPr txBox="1"/>
          <p:nvPr/>
        </p:nvSpPr>
        <p:spPr>
          <a:xfrm>
            <a:off x="245225" y="4544128"/>
            <a:ext cx="10879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access elements in the array, we use the .get() method   (we cannot use the square bracket index [ ] 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101E2C-2858-B86D-71F6-3D40347A1BB3}"/>
              </a:ext>
            </a:extLst>
          </p:cNvPr>
          <p:cNvSpPr txBox="1"/>
          <p:nvPr/>
        </p:nvSpPr>
        <p:spPr>
          <a:xfrm>
            <a:off x="5166913" y="4963797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// this will print the String at index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BC380B-854B-2744-58C6-D77589DD3E0A}"/>
              </a:ext>
            </a:extLst>
          </p:cNvPr>
          <p:cNvSpPr txBox="1"/>
          <p:nvPr/>
        </p:nvSpPr>
        <p:spPr>
          <a:xfrm>
            <a:off x="652549" y="5729593"/>
            <a:ext cx="61659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i-FI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fi-F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.remove(</a:t>
            </a:r>
            <a:r>
              <a:rPr lang="fi-FI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"Eli"</a:t>
            </a:r>
            <a:r>
              <a:rPr lang="fi-F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fi-F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.remove(0);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9948E4-F5C9-61F2-D674-2B3C41C4F314}"/>
              </a:ext>
            </a:extLst>
          </p:cNvPr>
          <p:cNvSpPr txBox="1"/>
          <p:nvPr/>
        </p:nvSpPr>
        <p:spPr>
          <a:xfrm>
            <a:off x="233358" y="5381568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remove stuff by index, or by searching for a specific element</a:t>
            </a:r>
          </a:p>
        </p:txBody>
      </p:sp>
    </p:spTree>
    <p:extLst>
      <p:ext uri="{BB962C8B-B14F-4D97-AF65-F5344CB8AC3E}">
        <p14:creationId xmlns:p14="http://schemas.microsoft.com/office/powerpoint/2010/main" val="1438341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AF0394-6EF2-8E11-6395-E51ADC00D89A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E201A-A46C-BF53-DB57-84B972789D87}"/>
              </a:ext>
            </a:extLst>
          </p:cNvPr>
          <p:cNvSpPr txBox="1"/>
          <p:nvPr/>
        </p:nvSpPr>
        <p:spPr>
          <a:xfrm>
            <a:off x="457200" y="914400"/>
            <a:ext cx="10701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Linked List </a:t>
            </a:r>
            <a:r>
              <a:rPr lang="en-US" sz="2800" dirty="0"/>
              <a:t>is a data structure that consists of a collection of connected nodes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2D6C21-E0F2-E862-932F-D4AC13A67DB4}"/>
              </a:ext>
            </a:extLst>
          </p:cNvPr>
          <p:cNvSpPr/>
          <p:nvPr/>
        </p:nvSpPr>
        <p:spPr>
          <a:xfrm>
            <a:off x="304800" y="3810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5A1945-F47A-543F-A1FF-FF332BA4E08C}"/>
              </a:ext>
            </a:extLst>
          </p:cNvPr>
          <p:cNvCxnSpPr>
            <a:cxnSpLocks/>
          </p:cNvCxnSpPr>
          <p:nvPr/>
        </p:nvCxnSpPr>
        <p:spPr>
          <a:xfrm>
            <a:off x="2438400" y="3810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BDDB276-F650-F040-A91C-84A2BEC202F1}"/>
              </a:ext>
            </a:extLst>
          </p:cNvPr>
          <p:cNvSpPr/>
          <p:nvPr/>
        </p:nvSpPr>
        <p:spPr>
          <a:xfrm>
            <a:off x="4267200" y="24384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1573C5-A872-B85E-AFA9-1D0A07CDBD42}"/>
              </a:ext>
            </a:extLst>
          </p:cNvPr>
          <p:cNvCxnSpPr>
            <a:cxnSpLocks/>
          </p:cNvCxnSpPr>
          <p:nvPr/>
        </p:nvCxnSpPr>
        <p:spPr>
          <a:xfrm>
            <a:off x="6400800" y="24384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431DF18-1D40-A732-D686-61DB06B7B9E8}"/>
              </a:ext>
            </a:extLst>
          </p:cNvPr>
          <p:cNvSpPr/>
          <p:nvPr/>
        </p:nvSpPr>
        <p:spPr>
          <a:xfrm>
            <a:off x="8458200" y="38236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7E39C8-806D-C08B-323F-23B652B14B04}"/>
              </a:ext>
            </a:extLst>
          </p:cNvPr>
          <p:cNvCxnSpPr>
            <a:cxnSpLocks/>
          </p:cNvCxnSpPr>
          <p:nvPr/>
        </p:nvCxnSpPr>
        <p:spPr>
          <a:xfrm>
            <a:off x="10591800" y="38236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CF84216-9547-8B45-4733-99B96CEB97B8}"/>
              </a:ext>
            </a:extLst>
          </p:cNvPr>
          <p:cNvSpPr txBox="1"/>
          <p:nvPr/>
        </p:nvSpPr>
        <p:spPr>
          <a:xfrm>
            <a:off x="742261" y="41910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8B7F71-89D7-C6A5-9F0F-C8C974F0F7E9}"/>
              </a:ext>
            </a:extLst>
          </p:cNvPr>
          <p:cNvSpPr txBox="1"/>
          <p:nvPr/>
        </p:nvSpPr>
        <p:spPr>
          <a:xfrm>
            <a:off x="4731874" y="29194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4FA2A8-01B0-8E4A-742A-05A06420E919}"/>
              </a:ext>
            </a:extLst>
          </p:cNvPr>
          <p:cNvSpPr txBox="1"/>
          <p:nvPr/>
        </p:nvSpPr>
        <p:spPr>
          <a:xfrm>
            <a:off x="8725626" y="4365364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DDE7EE7-03FA-275E-9793-B9F2A5DAFB4D}"/>
                  </a:ext>
                </a:extLst>
              </p14:cNvPr>
              <p14:cNvContentPartPr/>
              <p14:nvPr/>
            </p14:nvContentPartPr>
            <p14:xfrm>
              <a:off x="2710389" y="3123900"/>
              <a:ext cx="1396800" cy="14889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DDE7EE7-03FA-275E-9793-B9F2A5DAFB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2389" y="310590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C66FEB5-44D9-024D-D0CE-39D400D3EFAE}"/>
                  </a:ext>
                </a:extLst>
              </p14:cNvPr>
              <p14:cNvContentPartPr/>
              <p14:nvPr/>
            </p14:nvContentPartPr>
            <p14:xfrm>
              <a:off x="6775869" y="3240900"/>
              <a:ext cx="1504440" cy="1168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C66FEB5-44D9-024D-D0CE-39D400D3EFA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7869" y="322290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6A57D8E1-93C7-2418-45F7-10751CDB7252}"/>
              </a:ext>
            </a:extLst>
          </p:cNvPr>
          <p:cNvSpPr txBox="1"/>
          <p:nvPr/>
        </p:nvSpPr>
        <p:spPr>
          <a:xfrm>
            <a:off x="457200" y="5427263"/>
            <a:ext cx="10817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Nodes consists of </a:t>
            </a:r>
            <a:r>
              <a:rPr lang="en-US" sz="2400" b="1" dirty="0"/>
              <a:t>data</a:t>
            </a:r>
            <a:r>
              <a:rPr lang="en-US" sz="2400" dirty="0"/>
              <a:t> (String, int, array, </a:t>
            </a:r>
            <a:r>
              <a:rPr lang="en-US" sz="2400" dirty="0" err="1"/>
              <a:t>etc</a:t>
            </a:r>
            <a:r>
              <a:rPr lang="en-US" sz="2400" dirty="0"/>
              <a:t>) and a </a:t>
            </a:r>
            <a:r>
              <a:rPr lang="en-US" sz="2400" b="1" dirty="0"/>
              <a:t>pointer to the next node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2B9A7D-72E4-375F-5E24-59859761D29A}"/>
              </a:ext>
            </a:extLst>
          </p:cNvPr>
          <p:cNvSpPr txBox="1"/>
          <p:nvPr/>
        </p:nvSpPr>
        <p:spPr>
          <a:xfrm>
            <a:off x="453105" y="5951863"/>
            <a:ext cx="9442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Linked List also has a pointer to the start of the Linked List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73929C-D87B-C658-2403-447841FFB38D}"/>
              </a:ext>
            </a:extLst>
          </p:cNvPr>
          <p:cNvSpPr txBox="1"/>
          <p:nvPr/>
        </p:nvSpPr>
        <p:spPr>
          <a:xfrm>
            <a:off x="1066800" y="224950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D31F9BB-7B63-7AE7-EDA7-AEAF76267919}"/>
                  </a:ext>
                </a:extLst>
              </p14:cNvPr>
              <p14:cNvContentPartPr/>
              <p14:nvPr/>
            </p14:nvContentPartPr>
            <p14:xfrm>
              <a:off x="1347429" y="2694060"/>
              <a:ext cx="583200" cy="9428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D31F9BB-7B63-7AE7-EDA7-AEAF762679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29429" y="2676060"/>
                <a:ext cx="618840" cy="9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9483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B3B85-B774-CAFF-3D86-9180BC3483A5}"/>
              </a:ext>
            </a:extLst>
          </p:cNvPr>
          <p:cNvSpPr txBox="1"/>
          <p:nvPr/>
        </p:nvSpPr>
        <p:spPr>
          <a:xfrm>
            <a:off x="533400" y="1173143"/>
            <a:ext cx="11430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addToFront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2800" dirty="0"/>
              <a:t>- adds new node to beginning of LL</a:t>
            </a:r>
            <a:r>
              <a:rPr lang="en-US" sz="2800" dirty="0">
                <a:solidFill>
                  <a:srgbClr val="FF0000"/>
                </a:solidFill>
              </a:rPr>
              <a:t> 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addToBack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/>
              <a:t> – adds new node to end of LL </a:t>
            </a:r>
            <a:r>
              <a:rPr lang="en-US" sz="2800" dirty="0">
                <a:solidFill>
                  <a:srgbClr val="FF0000"/>
                </a:solidFill>
              </a:rPr>
              <a:t>O(N)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/>
              <a:t> – removes first node of LL </a:t>
            </a:r>
            <a:r>
              <a:rPr lang="en-US" sz="2800" dirty="0">
                <a:solidFill>
                  <a:srgbClr val="FF0000"/>
                </a:solidFill>
              </a:rPr>
              <a:t>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/>
              <a:t>– removes last node of LL </a:t>
            </a:r>
            <a:r>
              <a:rPr lang="en-US" sz="2800" dirty="0">
                <a:solidFill>
                  <a:srgbClr val="FF0000"/>
                </a:solidFill>
              </a:rPr>
              <a:t>O(N)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printLinkedList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/>
              <a:t>– prints nodes and their data  </a:t>
            </a:r>
            <a:r>
              <a:rPr lang="en-US" sz="2800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002FCB-FEC1-7D34-BC93-4D073C76C65A}"/>
              </a:ext>
            </a:extLst>
          </p:cNvPr>
          <p:cNvSpPr txBox="1"/>
          <p:nvPr/>
        </p:nvSpPr>
        <p:spPr>
          <a:xfrm>
            <a:off x="228600" y="228600"/>
            <a:ext cx="6221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Singly Linked List Methods (No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4685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21DF55-96F1-CA7A-3D4A-6F1F4750CB51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21AE8-E84B-2C70-70F0-518C98BD7F1E}"/>
              </a:ext>
            </a:extLst>
          </p:cNvPr>
          <p:cNvSpPr txBox="1"/>
          <p:nvPr/>
        </p:nvSpPr>
        <p:spPr>
          <a:xfrm>
            <a:off x="685800" y="1076756"/>
            <a:ext cx="10701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Doubly</a:t>
            </a:r>
            <a:r>
              <a:rPr lang="en-US" sz="2400" dirty="0"/>
              <a:t> </a:t>
            </a:r>
            <a:r>
              <a:rPr lang="en-US" sz="2400" b="1" dirty="0"/>
              <a:t>Linked List </a:t>
            </a:r>
            <a:r>
              <a:rPr lang="en-US" sz="2400" dirty="0"/>
              <a:t>keeps track of the </a:t>
            </a:r>
            <a:r>
              <a:rPr lang="en-US" sz="2400" u="sng" dirty="0"/>
              <a:t>next</a:t>
            </a:r>
            <a:r>
              <a:rPr lang="en-US" sz="2400" dirty="0"/>
              <a:t> node and the </a:t>
            </a:r>
            <a:r>
              <a:rPr lang="en-US" sz="2400" u="sng" dirty="0"/>
              <a:t>previous</a:t>
            </a:r>
            <a:r>
              <a:rPr lang="en-US" sz="2400" dirty="0"/>
              <a:t> node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287D99-99DA-B7AC-1C42-8F07ABE4E640}"/>
              </a:ext>
            </a:extLst>
          </p:cNvPr>
          <p:cNvSpPr/>
          <p:nvPr/>
        </p:nvSpPr>
        <p:spPr>
          <a:xfrm>
            <a:off x="1600200" y="3276600"/>
            <a:ext cx="2133600" cy="948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7D634F-F46E-EA3C-8687-7F86B9CC5255}"/>
              </a:ext>
            </a:extLst>
          </p:cNvPr>
          <p:cNvCxnSpPr>
            <a:cxnSpLocks/>
          </p:cNvCxnSpPr>
          <p:nvPr/>
        </p:nvCxnSpPr>
        <p:spPr>
          <a:xfrm>
            <a:off x="3352800" y="3276600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C9734D9-7706-5D0F-70F7-D49115DD02B7}"/>
              </a:ext>
            </a:extLst>
          </p:cNvPr>
          <p:cNvSpPr/>
          <p:nvPr/>
        </p:nvSpPr>
        <p:spPr>
          <a:xfrm>
            <a:off x="5181600" y="2590800"/>
            <a:ext cx="2133600" cy="948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F2D4B2-5964-706A-9BA2-2C4A1845273B}"/>
              </a:ext>
            </a:extLst>
          </p:cNvPr>
          <p:cNvCxnSpPr>
            <a:cxnSpLocks/>
          </p:cNvCxnSpPr>
          <p:nvPr/>
        </p:nvCxnSpPr>
        <p:spPr>
          <a:xfrm>
            <a:off x="6934200" y="2590800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477C7B9-6890-15F2-C2B7-4F56A82935EB}"/>
              </a:ext>
            </a:extLst>
          </p:cNvPr>
          <p:cNvSpPr/>
          <p:nvPr/>
        </p:nvSpPr>
        <p:spPr>
          <a:xfrm>
            <a:off x="8610600" y="3276600"/>
            <a:ext cx="2133600" cy="948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C1B45E-6248-D857-3552-105A2DBDE38E}"/>
              </a:ext>
            </a:extLst>
          </p:cNvPr>
          <p:cNvCxnSpPr>
            <a:cxnSpLocks/>
          </p:cNvCxnSpPr>
          <p:nvPr/>
        </p:nvCxnSpPr>
        <p:spPr>
          <a:xfrm>
            <a:off x="10363200" y="3276600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FD45248-01D2-4499-F0DB-DF16D351C335}"/>
              </a:ext>
            </a:extLst>
          </p:cNvPr>
          <p:cNvSpPr txBox="1"/>
          <p:nvPr/>
        </p:nvSpPr>
        <p:spPr>
          <a:xfrm>
            <a:off x="2209800" y="3511759"/>
            <a:ext cx="1088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271F1F-D16C-FCBC-FF88-96438531CF8E}"/>
              </a:ext>
            </a:extLst>
          </p:cNvPr>
          <p:cNvSpPr txBox="1"/>
          <p:nvPr/>
        </p:nvSpPr>
        <p:spPr>
          <a:xfrm>
            <a:off x="5769413" y="2811457"/>
            <a:ext cx="1088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EA1CB-CB74-FEDA-2561-E857960DE917}"/>
              </a:ext>
            </a:extLst>
          </p:cNvPr>
          <p:cNvSpPr txBox="1"/>
          <p:nvPr/>
        </p:nvSpPr>
        <p:spPr>
          <a:xfrm>
            <a:off x="9076618" y="3560623"/>
            <a:ext cx="1254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Spencer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C39E0E-89AF-9722-AD6D-03FF01D5B45F}"/>
              </a:ext>
            </a:extLst>
          </p:cNvPr>
          <p:cNvCxnSpPr>
            <a:cxnSpLocks/>
          </p:cNvCxnSpPr>
          <p:nvPr/>
        </p:nvCxnSpPr>
        <p:spPr>
          <a:xfrm>
            <a:off x="1981200" y="3286332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C130E25-B584-BE69-D2D6-E3D38EFC2BA1}"/>
              </a:ext>
            </a:extLst>
          </p:cNvPr>
          <p:cNvCxnSpPr>
            <a:cxnSpLocks/>
          </p:cNvCxnSpPr>
          <p:nvPr/>
        </p:nvCxnSpPr>
        <p:spPr>
          <a:xfrm>
            <a:off x="5562600" y="2600532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2AF1E5-AFF4-5011-B4F9-088F13365DF8}"/>
              </a:ext>
            </a:extLst>
          </p:cNvPr>
          <p:cNvCxnSpPr>
            <a:cxnSpLocks/>
          </p:cNvCxnSpPr>
          <p:nvPr/>
        </p:nvCxnSpPr>
        <p:spPr>
          <a:xfrm>
            <a:off x="8991600" y="3286332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FB4FFDF-0525-8616-59C3-98D977891FD7}"/>
                  </a:ext>
                </a:extLst>
              </p14:cNvPr>
              <p14:cNvContentPartPr/>
              <p14:nvPr/>
            </p14:nvContentPartPr>
            <p14:xfrm>
              <a:off x="3564433" y="2833468"/>
              <a:ext cx="1514520" cy="808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FB4FFDF-0525-8616-59C3-98D977891F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6437" y="2815468"/>
                <a:ext cx="1550152" cy="84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D638B64-29A3-6DDA-DD74-0C732A919480}"/>
                  </a:ext>
                </a:extLst>
              </p14:cNvPr>
              <p14:cNvContentPartPr/>
              <p14:nvPr/>
            </p14:nvContentPartPr>
            <p14:xfrm>
              <a:off x="7198633" y="2905828"/>
              <a:ext cx="1236960" cy="6523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D638B64-29A3-6DDA-DD74-0C732A9194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80633" y="2887828"/>
                <a:ext cx="127260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8318274-D16A-390E-D7FD-25D1188A4248}"/>
                  </a:ext>
                </a:extLst>
              </p14:cNvPr>
              <p14:cNvContentPartPr/>
              <p14:nvPr/>
            </p14:nvContentPartPr>
            <p14:xfrm>
              <a:off x="10585153" y="3431788"/>
              <a:ext cx="590400" cy="2336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8318274-D16A-390E-D7FD-25D1188A424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567153" y="3413788"/>
                <a:ext cx="6260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FACD5CB-610F-5321-3A90-DCD89DD926F7}"/>
                  </a:ext>
                </a:extLst>
              </p14:cNvPr>
              <p14:cNvContentPartPr/>
              <p14:nvPr/>
            </p14:nvContentPartPr>
            <p14:xfrm>
              <a:off x="3922273" y="3227308"/>
              <a:ext cx="1428840" cy="706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FACD5CB-610F-5321-3A90-DCD89DD926F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04273" y="3209317"/>
                <a:ext cx="1464480" cy="742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99B302F-6208-12E9-F9E7-2229EEAC5CEA}"/>
                  </a:ext>
                </a:extLst>
              </p14:cNvPr>
              <p14:cNvContentPartPr/>
              <p14:nvPr/>
            </p14:nvContentPartPr>
            <p14:xfrm>
              <a:off x="7429033" y="3390748"/>
              <a:ext cx="1277280" cy="666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99B302F-6208-12E9-F9E7-2229EEAC5CE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11033" y="3372748"/>
                <a:ext cx="1312920" cy="7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6925754-6DFD-DF12-39A9-00AD03E39BF8}"/>
                  </a:ext>
                </a:extLst>
              </p14:cNvPr>
              <p14:cNvContentPartPr/>
              <p14:nvPr/>
            </p14:nvContentPartPr>
            <p14:xfrm>
              <a:off x="1244593" y="3625108"/>
              <a:ext cx="537840" cy="3646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6925754-6DFD-DF12-39A9-00AD03E39BF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26581" y="3607090"/>
                <a:ext cx="573504" cy="400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E705E1B-8E1B-6BEA-D28C-8402E07A1C31}"/>
                  </a:ext>
                </a:extLst>
              </p14:cNvPr>
              <p14:cNvContentPartPr/>
              <p14:nvPr/>
            </p14:nvContentPartPr>
            <p14:xfrm>
              <a:off x="5164633" y="5303428"/>
              <a:ext cx="1131480" cy="315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E705E1B-8E1B-6BEA-D28C-8402E07A1C3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46633" y="5285449"/>
                <a:ext cx="1167120" cy="3509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0E22C46-84B5-E8A6-097B-D5D89602E51A}"/>
                  </a:ext>
                </a:extLst>
              </p14:cNvPr>
              <p14:cNvContentPartPr/>
              <p14:nvPr/>
            </p14:nvContentPartPr>
            <p14:xfrm>
              <a:off x="5141233" y="4640668"/>
              <a:ext cx="1084680" cy="3621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0E22C46-84B5-E8A6-097B-D5D89602E51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23239" y="4622686"/>
                <a:ext cx="1120308" cy="397765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31FE550E-9AC3-DDF2-DB36-E976C28983F9}"/>
              </a:ext>
            </a:extLst>
          </p:cNvPr>
          <p:cNvSpPr txBox="1"/>
          <p:nvPr/>
        </p:nvSpPr>
        <p:spPr>
          <a:xfrm>
            <a:off x="6313706" y="457209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3862D5-6E6E-D041-F95D-781D233DC8B0}"/>
              </a:ext>
            </a:extLst>
          </p:cNvPr>
          <p:cNvSpPr txBox="1"/>
          <p:nvPr/>
        </p:nvSpPr>
        <p:spPr>
          <a:xfrm>
            <a:off x="6324527" y="519183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A12962-2169-B9EB-D469-1150455DC15C}"/>
              </a:ext>
            </a:extLst>
          </p:cNvPr>
          <p:cNvSpPr txBox="1"/>
          <p:nvPr/>
        </p:nvSpPr>
        <p:spPr>
          <a:xfrm>
            <a:off x="663543" y="365355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3665AB-2252-6CA3-2ADB-804D56835F19}"/>
              </a:ext>
            </a:extLst>
          </p:cNvPr>
          <p:cNvSpPr txBox="1"/>
          <p:nvPr/>
        </p:nvSpPr>
        <p:spPr>
          <a:xfrm>
            <a:off x="11219528" y="338560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28CF7B-AF54-2B4A-DD8C-4D68F71BFFC0}"/>
              </a:ext>
            </a:extLst>
          </p:cNvPr>
          <p:cNvSpPr txBox="1"/>
          <p:nvPr/>
        </p:nvSpPr>
        <p:spPr>
          <a:xfrm>
            <a:off x="1529799" y="4207347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4FFB50-6B0C-9CA4-C7CE-9F5B0B7305BA}"/>
              </a:ext>
            </a:extLst>
          </p:cNvPr>
          <p:cNvSpPr txBox="1"/>
          <p:nvPr/>
        </p:nvSpPr>
        <p:spPr>
          <a:xfrm>
            <a:off x="3282399" y="4231967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5D42BB-9136-3512-69F7-C697FCE13CD7}"/>
              </a:ext>
            </a:extLst>
          </p:cNvPr>
          <p:cNvSpPr txBox="1"/>
          <p:nvPr/>
        </p:nvSpPr>
        <p:spPr>
          <a:xfrm>
            <a:off x="5135958" y="3493344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8837A2-DBF7-7FB5-38CA-CA73DE7F425C}"/>
              </a:ext>
            </a:extLst>
          </p:cNvPr>
          <p:cNvSpPr txBox="1"/>
          <p:nvPr/>
        </p:nvSpPr>
        <p:spPr>
          <a:xfrm>
            <a:off x="6888558" y="3517964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5B7FD4-9124-303A-F975-FA3B8C0C8DA7}"/>
              </a:ext>
            </a:extLst>
          </p:cNvPr>
          <p:cNvSpPr txBox="1"/>
          <p:nvPr/>
        </p:nvSpPr>
        <p:spPr>
          <a:xfrm>
            <a:off x="8534400" y="4186472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4BEE2E-0CDF-1EAB-5E69-A12E771E8D23}"/>
              </a:ext>
            </a:extLst>
          </p:cNvPr>
          <p:cNvSpPr txBox="1"/>
          <p:nvPr/>
        </p:nvSpPr>
        <p:spPr>
          <a:xfrm>
            <a:off x="10287000" y="4211092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548475-8975-7458-8BC4-27D3FCDDA19E}"/>
              </a:ext>
            </a:extLst>
          </p:cNvPr>
          <p:cNvSpPr txBox="1"/>
          <p:nvPr/>
        </p:nvSpPr>
        <p:spPr>
          <a:xfrm>
            <a:off x="2114092" y="17841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EDDF4FA-5C3B-55FC-243C-2FFF44DD5DC8}"/>
                  </a:ext>
                </a:extLst>
              </p14:cNvPr>
              <p14:cNvContentPartPr/>
              <p14:nvPr/>
            </p14:nvContentPartPr>
            <p14:xfrm>
              <a:off x="2394721" y="2228750"/>
              <a:ext cx="583200" cy="9428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EDDF4FA-5C3B-55FC-243C-2FFF44DD5DC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76721" y="2210750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76D4058D-ABF2-6381-A8AE-D16DD3FBBF0A}"/>
              </a:ext>
            </a:extLst>
          </p:cNvPr>
          <p:cNvSpPr txBox="1"/>
          <p:nvPr/>
        </p:nvSpPr>
        <p:spPr>
          <a:xfrm>
            <a:off x="9131815" y="177625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260AF57-BDD3-4B69-52A1-8C939B5A0555}"/>
                  </a:ext>
                </a:extLst>
              </p14:cNvPr>
              <p14:cNvContentPartPr/>
              <p14:nvPr/>
            </p14:nvContentPartPr>
            <p14:xfrm>
              <a:off x="9412444" y="2220807"/>
              <a:ext cx="583200" cy="9428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260AF57-BDD3-4B69-52A1-8C939B5A055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94444" y="2202807"/>
                <a:ext cx="618840" cy="9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0700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63983B-3F46-2B85-E265-03A1FA7B47F1}"/>
              </a:ext>
            </a:extLst>
          </p:cNvPr>
          <p:cNvSpPr txBox="1"/>
          <p:nvPr/>
        </p:nvSpPr>
        <p:spPr>
          <a:xfrm>
            <a:off x="415255" y="1630343"/>
            <a:ext cx="11430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addToFront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2800" dirty="0"/>
              <a:t>- adds new node to beginning of LL</a:t>
            </a:r>
            <a:r>
              <a:rPr lang="en-US" sz="2800" dirty="0">
                <a:solidFill>
                  <a:srgbClr val="FF0000"/>
                </a:solidFill>
              </a:rPr>
              <a:t> 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addToBack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/>
              <a:t> – adds new node to end of LL </a:t>
            </a:r>
            <a:r>
              <a:rPr lang="en-US" sz="2800" b="1" dirty="0">
                <a:solidFill>
                  <a:srgbClr val="FF0000"/>
                </a:solidFill>
              </a:rPr>
              <a:t>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/>
              <a:t> – removes first node of LL </a:t>
            </a:r>
            <a:r>
              <a:rPr lang="en-US" sz="2800" dirty="0">
                <a:solidFill>
                  <a:srgbClr val="FF0000"/>
                </a:solidFill>
              </a:rPr>
              <a:t>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/>
              <a:t>– removes last node of LL </a:t>
            </a:r>
            <a:r>
              <a:rPr lang="en-US" sz="2800" b="1" dirty="0">
                <a:solidFill>
                  <a:srgbClr val="FF0000"/>
                </a:solidFill>
              </a:rPr>
              <a:t>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printLinkedList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/>
              <a:t>– prints nodes and their data  </a:t>
            </a:r>
            <a:r>
              <a:rPr lang="en-US" sz="2800" dirty="0">
                <a:solidFill>
                  <a:srgbClr val="FF0000"/>
                </a:solidFill>
              </a:rPr>
              <a:t>O(N)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insert(N) – 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insert node at spot N </a:t>
            </a:r>
            <a:r>
              <a:rPr lang="en-US" sz="28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O(N) </a:t>
            </a:r>
            <a:endParaRPr lang="en-US" sz="2800" dirty="0">
              <a:solidFill>
                <a:srgbClr val="FF000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02010-B212-5DCE-758E-9E5823453744}"/>
              </a:ext>
            </a:extLst>
          </p:cNvPr>
          <p:cNvSpPr txBox="1"/>
          <p:nvPr/>
        </p:nvSpPr>
        <p:spPr>
          <a:xfrm>
            <a:off x="110455" y="685800"/>
            <a:ext cx="4823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Doubly Linked List Methods </a:t>
            </a:r>
          </a:p>
        </p:txBody>
      </p:sp>
    </p:spTree>
    <p:extLst>
      <p:ext uri="{BB962C8B-B14F-4D97-AF65-F5344CB8AC3E}">
        <p14:creationId xmlns:p14="http://schemas.microsoft.com/office/powerpoint/2010/main" val="173146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D12FFD-6CFC-FDF4-0FF4-E967D9EFB33E}"/>
              </a:ext>
            </a:extLst>
          </p:cNvPr>
          <p:cNvSpPr/>
          <p:nvPr/>
        </p:nvSpPr>
        <p:spPr>
          <a:xfrm>
            <a:off x="2583404" y="5298921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5DE0EA-31F6-5B4E-4CC6-31E10689B493}"/>
              </a:ext>
            </a:extLst>
          </p:cNvPr>
          <p:cNvSpPr/>
          <p:nvPr/>
        </p:nvSpPr>
        <p:spPr>
          <a:xfrm>
            <a:off x="2583404" y="3735232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6A1E9A-8224-F589-F666-327F985FE0D5}"/>
              </a:ext>
            </a:extLst>
          </p:cNvPr>
          <p:cNvSpPr/>
          <p:nvPr/>
        </p:nvSpPr>
        <p:spPr>
          <a:xfrm>
            <a:off x="6826819" y="3535878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3727ED-64DF-D854-A49A-CD44C20CE83C}"/>
              </a:ext>
            </a:extLst>
          </p:cNvPr>
          <p:cNvSpPr/>
          <p:nvPr/>
        </p:nvSpPr>
        <p:spPr>
          <a:xfrm>
            <a:off x="6778487" y="5254066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4D85D36-4F45-56AF-5329-EBC17EBAB5BB}"/>
                  </a:ext>
                </a:extLst>
              </p14:cNvPr>
              <p14:cNvContentPartPr/>
              <p14:nvPr/>
            </p14:nvContentPartPr>
            <p14:xfrm>
              <a:off x="3434880" y="4632600"/>
              <a:ext cx="175680" cy="580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4D85D36-4F45-56AF-5329-EBC17EBAB5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5880" y="4623600"/>
                <a:ext cx="1933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167189F-9E90-BE9C-70E1-80F990C112B8}"/>
                  </a:ext>
                </a:extLst>
              </p14:cNvPr>
              <p14:cNvContentPartPr/>
              <p14:nvPr/>
            </p14:nvContentPartPr>
            <p14:xfrm>
              <a:off x="2918640" y="4631160"/>
              <a:ext cx="262800" cy="54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167189F-9E90-BE9C-70E1-80F990C112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09640" y="4622154"/>
                <a:ext cx="280440" cy="562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9296D7E-DFBA-8F76-E82A-25CACA81F3E9}"/>
                  </a:ext>
                </a:extLst>
              </p14:cNvPr>
              <p14:cNvContentPartPr/>
              <p14:nvPr/>
            </p14:nvContentPartPr>
            <p14:xfrm>
              <a:off x="3124200" y="2895600"/>
              <a:ext cx="1303920" cy="705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9296D7E-DFBA-8F76-E82A-25CACA81F3E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15200" y="2886600"/>
                <a:ext cx="13215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AE042FA-0192-3C15-848A-B5E70454F0EB}"/>
                  </a:ext>
                </a:extLst>
              </p14:cNvPr>
              <p14:cNvContentPartPr/>
              <p14:nvPr/>
            </p14:nvContentPartPr>
            <p14:xfrm>
              <a:off x="3826560" y="3279000"/>
              <a:ext cx="658080" cy="360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AE042FA-0192-3C15-848A-B5E70454F0E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17560" y="3270000"/>
                <a:ext cx="6757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A434EDD-F3EA-83EC-1AEB-E6660FC6AFDA}"/>
                  </a:ext>
                </a:extLst>
              </p14:cNvPr>
              <p14:cNvContentPartPr/>
              <p14:nvPr/>
            </p14:nvContentPartPr>
            <p14:xfrm>
              <a:off x="6165840" y="2976600"/>
              <a:ext cx="1113120" cy="374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A434EDD-F3EA-83EC-1AEB-E6660FC6AFD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56840" y="2967609"/>
                <a:ext cx="1130760" cy="391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3435974-7B7F-CCEE-8F5B-6CBC74A3945C}"/>
                  </a:ext>
                </a:extLst>
              </p14:cNvPr>
              <p14:cNvContentPartPr/>
              <p14:nvPr/>
            </p14:nvContentPartPr>
            <p14:xfrm>
              <a:off x="7038120" y="3356400"/>
              <a:ext cx="228600" cy="28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3435974-7B7F-CCEE-8F5B-6CBC74A3945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29120" y="3347400"/>
                <a:ext cx="246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D6F78FD-C5B3-9583-D8FB-4C36863AE524}"/>
                  </a:ext>
                </a:extLst>
              </p14:cNvPr>
              <p14:cNvContentPartPr/>
              <p14:nvPr/>
            </p14:nvContentPartPr>
            <p14:xfrm>
              <a:off x="6174480" y="3100800"/>
              <a:ext cx="755280" cy="333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D6F78FD-C5B3-9583-D8FB-4C36863AE52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65480" y="3091800"/>
                <a:ext cx="7729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5B3C901-AA5D-4D31-A1FA-7873A3251C0B}"/>
                  </a:ext>
                </a:extLst>
              </p14:cNvPr>
              <p14:cNvContentPartPr/>
              <p14:nvPr/>
            </p14:nvContentPartPr>
            <p14:xfrm>
              <a:off x="7525560" y="4445040"/>
              <a:ext cx="267840" cy="649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5B3C901-AA5D-4D31-A1FA-7873A3251C0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516560" y="4436040"/>
                <a:ext cx="2854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424692-2EF4-D4C0-9760-56D7B3B8D5CE}"/>
                  </a:ext>
                </a:extLst>
              </p14:cNvPr>
              <p14:cNvContentPartPr/>
              <p14:nvPr/>
            </p14:nvContentPartPr>
            <p14:xfrm>
              <a:off x="7141440" y="4472040"/>
              <a:ext cx="183960" cy="574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424692-2EF4-D4C0-9760-56D7B3B8D5C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32440" y="4463040"/>
                <a:ext cx="201600" cy="59184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B7011A3-E013-E137-557B-31C97C6D33FA}"/>
              </a:ext>
            </a:extLst>
          </p:cNvPr>
          <p:cNvSpPr txBox="1"/>
          <p:nvPr/>
        </p:nvSpPr>
        <p:spPr>
          <a:xfrm>
            <a:off x="1236482" y="569899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97A4B79-71E8-E3FC-F931-D96481236076}"/>
                  </a:ext>
                </a:extLst>
              </p14:cNvPr>
              <p14:cNvContentPartPr/>
              <p14:nvPr/>
            </p14:nvContentPartPr>
            <p14:xfrm>
              <a:off x="1938720" y="5770560"/>
              <a:ext cx="503640" cy="236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97A4B79-71E8-E3FC-F931-D9648123607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929720" y="5761546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3B307D9B-4C5D-A050-0E08-ED187336D6CB}"/>
              </a:ext>
            </a:extLst>
          </p:cNvPr>
          <p:cNvSpPr/>
          <p:nvPr/>
        </p:nvSpPr>
        <p:spPr>
          <a:xfrm>
            <a:off x="4694520" y="26817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54DD467-B5B1-6359-25F2-26CF765C0CAA}"/>
                  </a:ext>
                </a:extLst>
              </p14:cNvPr>
              <p14:cNvContentPartPr/>
              <p14:nvPr/>
            </p14:nvContentPartPr>
            <p14:xfrm>
              <a:off x="4090453" y="5204545"/>
              <a:ext cx="2444040" cy="3124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54DD467-B5B1-6359-25F2-26CF765C0CA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54453" y="5168586"/>
                <a:ext cx="2515680" cy="384038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39388FDB-AC8C-49CE-4338-D3F3744A68FA}"/>
              </a:ext>
            </a:extLst>
          </p:cNvPr>
          <p:cNvGrpSpPr/>
          <p:nvPr/>
        </p:nvGrpSpPr>
        <p:grpSpPr>
          <a:xfrm>
            <a:off x="4198813" y="5389945"/>
            <a:ext cx="2370600" cy="823680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52E79E2-E66D-AFCD-38BA-5357456704B9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B0E14F2-ED27-EC18-91E2-5E7DF420B34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62813" y="5672905"/>
                  <a:ext cx="244224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2F3BD3E-49B8-2036-A66B-F7E1406677D7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33A3DB3-F5EB-6A59-5EDA-42292785744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7053" y="5353945"/>
                  <a:ext cx="353880" cy="249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17F4C70-D862-1539-8541-51F8035FE34C}"/>
              </a:ext>
            </a:extLst>
          </p:cNvPr>
          <p:cNvSpPr txBox="1"/>
          <p:nvPr/>
        </p:nvSpPr>
        <p:spPr>
          <a:xfrm>
            <a:off x="8897721" y="56815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CB480B5-FF1D-9187-9CFE-A4D32EFCC18E}"/>
                  </a:ext>
                </a:extLst>
              </p14:cNvPr>
              <p14:cNvContentPartPr/>
              <p14:nvPr/>
            </p14:nvContentPartPr>
            <p14:xfrm rot="10800000">
              <a:off x="8394081" y="5728109"/>
              <a:ext cx="503640" cy="236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CB480B5-FF1D-9187-9CFE-A4D32EFCC1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0800000">
                <a:off x="8385081" y="5719095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04D20552-49BA-1502-02B4-A65934D3FB79}"/>
              </a:ext>
            </a:extLst>
          </p:cNvPr>
          <p:cNvSpPr txBox="1"/>
          <p:nvPr/>
        </p:nvSpPr>
        <p:spPr>
          <a:xfrm>
            <a:off x="381000" y="349128"/>
            <a:ext cx="119251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Circular Linked List</a:t>
            </a:r>
            <a:r>
              <a:rPr lang="en-US" sz="2800" dirty="0"/>
              <a:t> is a linked list where the first and last node are connected, which creates a circle</a:t>
            </a:r>
          </a:p>
        </p:txBody>
      </p:sp>
    </p:spTree>
    <p:extLst>
      <p:ext uri="{BB962C8B-B14F-4D97-AF65-F5344CB8AC3E}">
        <p14:creationId xmlns:p14="http://schemas.microsoft.com/office/powerpoint/2010/main" val="36514895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FB7889-1516-BB2B-63FD-F5E0C5DF4142}"/>
              </a:ext>
            </a:extLst>
          </p:cNvPr>
          <p:cNvSpPr txBox="1"/>
          <p:nvPr/>
        </p:nvSpPr>
        <p:spPr>
          <a:xfrm>
            <a:off x="415255" y="1630343"/>
            <a:ext cx="11430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addToFront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2800" dirty="0"/>
              <a:t>- adds new node to beginning of LL</a:t>
            </a:r>
            <a:r>
              <a:rPr lang="en-US" sz="2800" dirty="0">
                <a:solidFill>
                  <a:srgbClr val="FF0000"/>
                </a:solidFill>
              </a:rPr>
              <a:t> 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addToBack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/>
              <a:t> – adds new node to end of LL </a:t>
            </a:r>
            <a:r>
              <a:rPr lang="en-US" sz="2800" dirty="0">
                <a:solidFill>
                  <a:srgbClr val="FF0000"/>
                </a:solidFill>
              </a:rPr>
              <a:t>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/>
              <a:t> – removes head node of LL </a:t>
            </a:r>
            <a:r>
              <a:rPr lang="en-US" sz="2800" dirty="0">
                <a:solidFill>
                  <a:srgbClr val="FF0000"/>
                </a:solidFill>
              </a:rPr>
              <a:t>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/>
              <a:t>– removes tail node of LL </a:t>
            </a:r>
            <a:r>
              <a:rPr lang="en-US" sz="2800" dirty="0">
                <a:solidFill>
                  <a:srgbClr val="FF0000"/>
                </a:solidFill>
              </a:rPr>
              <a:t>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printLinkedList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/>
              <a:t>– prints nodes and their data  </a:t>
            </a:r>
            <a:r>
              <a:rPr lang="en-US" sz="2800" dirty="0">
                <a:solidFill>
                  <a:srgbClr val="FF0000"/>
                </a:solidFill>
              </a:rPr>
              <a:t>O(N)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insert(N) – 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insert node at spot N </a:t>
            </a:r>
            <a:r>
              <a:rPr lang="en-US" sz="28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O(N) </a:t>
            </a:r>
            <a:endParaRPr lang="en-US" sz="2800" dirty="0">
              <a:solidFill>
                <a:srgbClr val="FF000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14F4AB-914C-D931-6712-6DD3C434E02F}"/>
              </a:ext>
            </a:extLst>
          </p:cNvPr>
          <p:cNvSpPr txBox="1"/>
          <p:nvPr/>
        </p:nvSpPr>
        <p:spPr>
          <a:xfrm>
            <a:off x="110455" y="685800"/>
            <a:ext cx="6043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Circular Doubly Linked List Methods </a:t>
            </a:r>
          </a:p>
        </p:txBody>
      </p:sp>
    </p:spTree>
    <p:extLst>
      <p:ext uri="{BB962C8B-B14F-4D97-AF65-F5344CB8AC3E}">
        <p14:creationId xmlns:p14="http://schemas.microsoft.com/office/powerpoint/2010/main" val="8125222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948319-FFE4-624F-DE37-DAEEB1096AA3}"/>
              </a:ext>
            </a:extLst>
          </p:cNvPr>
          <p:cNvSpPr/>
          <p:nvPr/>
        </p:nvSpPr>
        <p:spPr>
          <a:xfrm>
            <a:off x="762000" y="451253"/>
            <a:ext cx="19812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Constant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9B787C-ADD7-D4D2-FD38-D86688F59D1C}"/>
              </a:ext>
            </a:extLst>
          </p:cNvPr>
          <p:cNvSpPr/>
          <p:nvPr/>
        </p:nvSpPr>
        <p:spPr>
          <a:xfrm>
            <a:off x="838200" y="3480276"/>
            <a:ext cx="19812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Linear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FDFBCB-ABAC-0B7B-05FB-544426BB2A39}"/>
              </a:ext>
            </a:extLst>
          </p:cNvPr>
          <p:cNvSpPr/>
          <p:nvPr/>
        </p:nvSpPr>
        <p:spPr>
          <a:xfrm>
            <a:off x="7315200" y="359591"/>
            <a:ext cx="19812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Quadratic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A15543-B5E6-686A-B655-BE71253AE658}"/>
              </a:ext>
            </a:extLst>
          </p:cNvPr>
          <p:cNvSpPr/>
          <p:nvPr/>
        </p:nvSpPr>
        <p:spPr>
          <a:xfrm>
            <a:off x="7315200" y="3404943"/>
            <a:ext cx="1981200" cy="609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Exponential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016972-4F39-DBDE-F50D-09217307B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4267200"/>
            <a:ext cx="2934989" cy="18924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1DFF62-D769-DE30-99D2-B59F3784E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295400"/>
            <a:ext cx="2895600" cy="18967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BA0BBD-7297-B5DD-7730-D2019A99D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1" y="4378022"/>
            <a:ext cx="3166812" cy="18967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EF6F33-103A-0DA6-A1C7-2A73FC5138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7874" y="1225872"/>
            <a:ext cx="2603455" cy="17306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D6C14F-C94C-4753-08F1-466860A67CB9}"/>
              </a:ext>
            </a:extLst>
          </p:cNvPr>
          <p:cNvSpPr txBox="1"/>
          <p:nvPr/>
        </p:nvSpPr>
        <p:spPr>
          <a:xfrm>
            <a:off x="3319213" y="190651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Adding to front of linked list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AF15A1-E868-4167-25C7-BA2DA8CAF4A8}"/>
              </a:ext>
            </a:extLst>
          </p:cNvPr>
          <p:cNvSpPr txBox="1"/>
          <p:nvPr/>
        </p:nvSpPr>
        <p:spPr>
          <a:xfrm>
            <a:off x="3276600" y="4890256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Searching an array for a certain element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5E2CB1-8CE3-D36E-A602-6231014AD529}"/>
              </a:ext>
            </a:extLst>
          </p:cNvPr>
          <p:cNvSpPr txBox="1"/>
          <p:nvPr/>
        </p:nvSpPr>
        <p:spPr>
          <a:xfrm>
            <a:off x="9601200" y="1666085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Printing out a 2D array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342154-8453-3890-0BB9-5B9C6859F651}"/>
              </a:ext>
            </a:extLst>
          </p:cNvPr>
          <p:cNvSpPr txBox="1"/>
          <p:nvPr/>
        </p:nvSpPr>
        <p:spPr>
          <a:xfrm>
            <a:off x="9636853" y="473025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Generating all possible binary strings of length 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75BAEF-CA9F-3391-1F1E-7889B5FCEC60}"/>
              </a:ext>
            </a:extLst>
          </p:cNvPr>
          <p:cNvSpPr txBox="1"/>
          <p:nvPr/>
        </p:nvSpPr>
        <p:spPr>
          <a:xfrm>
            <a:off x="4088654" y="-10412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Growth Rates</a:t>
            </a:r>
          </a:p>
        </p:txBody>
      </p:sp>
    </p:spTree>
    <p:extLst>
      <p:ext uri="{BB962C8B-B14F-4D97-AF65-F5344CB8AC3E}">
        <p14:creationId xmlns:p14="http://schemas.microsoft.com/office/powerpoint/2010/main" val="37986564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5A558F-BE94-5A43-B0BE-2566371C0985}"/>
              </a:ext>
            </a:extLst>
          </p:cNvPr>
          <p:cNvSpPr txBox="1"/>
          <p:nvPr/>
        </p:nvSpPr>
        <p:spPr>
          <a:xfrm>
            <a:off x="1295400" y="228600"/>
            <a:ext cx="9105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running time </a:t>
            </a:r>
            <a:r>
              <a:rPr lang="en-US" sz="2800" dirty="0"/>
              <a:t>of an algorithm is the time it takes for an algorithm to completely run from start to finish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E97892-8DDA-60BD-BA67-E1DCAEE66C0F}"/>
              </a:ext>
            </a:extLst>
          </p:cNvPr>
          <p:cNvSpPr txBox="1"/>
          <p:nvPr/>
        </p:nvSpPr>
        <p:spPr>
          <a:xfrm>
            <a:off x="1524000" y="1600200"/>
            <a:ext cx="990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few ways we can measure running time:</a:t>
            </a:r>
          </a:p>
          <a:p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strike="sngStrike" dirty="0"/>
              <a:t>Time (seconds, nanoseconds, minutes, days, </a:t>
            </a:r>
            <a:r>
              <a:rPr lang="en-US" sz="2400" strike="sngStrike" dirty="0" err="1"/>
              <a:t>etc</a:t>
            </a:r>
            <a:r>
              <a:rPr lang="en-US" sz="2400" strike="sngStrike" dirty="0"/>
              <a:t>)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2. Number of </a:t>
            </a:r>
            <a:r>
              <a:rPr lang="en-US" sz="2400" b="1" dirty="0"/>
              <a:t>operations</a:t>
            </a:r>
            <a:r>
              <a:rPr lang="en-US" sz="2400" dirty="0"/>
              <a:t> required to complete algorithm.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AB35B2-A290-B8E2-E8EE-74BBBBD63DB9}"/>
              </a:ext>
            </a:extLst>
          </p:cNvPr>
          <p:cNvSpPr txBox="1"/>
          <p:nvPr/>
        </p:nvSpPr>
        <p:spPr>
          <a:xfrm>
            <a:off x="952500" y="4191000"/>
            <a:ext cx="10287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measure the running time of an algorithm, we will count the number of operations the algorithm performs, and look at how these operations scale </a:t>
            </a:r>
            <a:r>
              <a:rPr lang="en-US" sz="2800" i="1" dirty="0"/>
              <a:t>as the input increases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596BFD-41AF-3654-9550-0872BA7D490E}"/>
              </a:ext>
            </a:extLst>
          </p:cNvPr>
          <p:cNvSpPr txBox="1"/>
          <p:nvPr/>
        </p:nvSpPr>
        <p:spPr>
          <a:xfrm>
            <a:off x="472592" y="5816786"/>
            <a:ext cx="10780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When we describe the running time of an algorithm, we will represent it using </a:t>
            </a:r>
            <a:r>
              <a:rPr lang="en-US" sz="2000" b="1" dirty="0"/>
              <a:t>Big-O Notation</a:t>
            </a:r>
          </a:p>
        </p:txBody>
      </p:sp>
    </p:spTree>
    <p:extLst>
      <p:ext uri="{BB962C8B-B14F-4D97-AF65-F5344CB8AC3E}">
        <p14:creationId xmlns:p14="http://schemas.microsoft.com/office/powerpoint/2010/main" val="963132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D94421-A740-A5E9-1AB1-26E9543312B5}"/>
              </a:ext>
            </a:extLst>
          </p:cNvPr>
          <p:cNvSpPr txBox="1"/>
          <p:nvPr/>
        </p:nvSpPr>
        <p:spPr>
          <a:xfrm>
            <a:off x="983863" y="457200"/>
            <a:ext cx="10224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primitive operation </a:t>
            </a:r>
            <a:r>
              <a:rPr lang="en-US" sz="2400" dirty="0"/>
              <a:t>is an operation that has a </a:t>
            </a:r>
            <a:r>
              <a:rPr lang="en-US" sz="2400" b="1" dirty="0"/>
              <a:t>constant</a:t>
            </a:r>
            <a:r>
              <a:rPr lang="en-US" sz="2400" dirty="0"/>
              <a:t> execution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A4283-E0D6-AC6A-6B9C-B313F559419F}"/>
              </a:ext>
            </a:extLst>
          </p:cNvPr>
          <p:cNvSpPr txBox="1"/>
          <p:nvPr/>
        </p:nvSpPr>
        <p:spPr>
          <a:xfrm>
            <a:off x="457200" y="1981200"/>
            <a:ext cx="646523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Assigning a value to a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Performing an arithmetic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Comparing two numbers/values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Accessing an element in an array (by index)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Calling a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Returning from a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Printing out a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5BECE-14FC-1267-5220-822E238CD3EE}"/>
              </a:ext>
            </a:extLst>
          </p:cNvPr>
          <p:cNvSpPr txBox="1"/>
          <p:nvPr/>
        </p:nvSpPr>
        <p:spPr>
          <a:xfrm>
            <a:off x="7086600" y="1752600"/>
            <a:ext cx="4953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3;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a + 3 * 12</a:t>
            </a:r>
          </a:p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&gt;=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[3]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e.print2Darray(array);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endParaRPr lang="en-US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(“Hi”)</a:t>
            </a:r>
          </a:p>
          <a:p>
            <a:endParaRPr lang="en-US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01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BCBA7C-B081-F72F-4BDF-5567E6517047}"/>
              </a:ext>
            </a:extLst>
          </p:cNvPr>
          <p:cNvSpPr txBox="1"/>
          <p:nvPr/>
        </p:nvSpPr>
        <p:spPr>
          <a:xfrm>
            <a:off x="404070" y="377586"/>
            <a:ext cx="489749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(Addition)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 (Subtraction)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 (Multiplication)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 (Division)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 (Modulo)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(String concatenation)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 (Increment)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 (Decrement)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DE47F-558B-AAEC-E29A-A3EE170142BC}"/>
              </a:ext>
            </a:extLst>
          </p:cNvPr>
          <p:cNvSpPr txBox="1"/>
          <p:nvPr/>
        </p:nvSpPr>
        <p:spPr>
          <a:xfrm>
            <a:off x="404070" y="4419600"/>
            <a:ext cx="33185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x, y, answer;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x= 2;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 = 3;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answer = x + y;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2ADDE0-8673-8E59-9175-FFFE8EA230E5}"/>
              </a:ext>
            </a:extLst>
          </p:cNvPr>
          <p:cNvSpPr txBox="1"/>
          <p:nvPr/>
        </p:nvSpPr>
        <p:spPr>
          <a:xfrm>
            <a:off x="5593384" y="110483"/>
            <a:ext cx="5557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plus operator (+) between two values that are Strings will result in </a:t>
            </a:r>
            <a:r>
              <a:rPr lang="en-US" b="1" dirty="0"/>
              <a:t>String concatenation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13D253-5B31-72CD-1584-740835F021C1}"/>
              </a:ext>
            </a:extLst>
          </p:cNvPr>
          <p:cNvSpPr txBox="1"/>
          <p:nvPr/>
        </p:nvSpPr>
        <p:spPr>
          <a:xfrm>
            <a:off x="5817803" y="821006"/>
            <a:ext cx="49776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x = “hi ”;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y = “there”;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 + y);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hi there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4CC054-2CFF-5483-CA3D-2DECC5093E6A}"/>
              </a:ext>
            </a:extLst>
          </p:cNvPr>
          <p:cNvSpPr txBox="1"/>
          <p:nvPr/>
        </p:nvSpPr>
        <p:spPr>
          <a:xfrm>
            <a:off x="5791200" y="3352800"/>
            <a:ext cx="464742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counter = 0;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(counter);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counter++;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(counter);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counter++;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(counter);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0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2 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B25545-26DF-9BAA-72D1-A4BFA578CCA1}"/>
              </a:ext>
            </a:extLst>
          </p:cNvPr>
          <p:cNvSpPr txBox="1"/>
          <p:nvPr/>
        </p:nvSpPr>
        <p:spPr>
          <a:xfrm>
            <a:off x="5613987" y="2968891"/>
            <a:ext cx="496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operator (++) will add 1 to a variable</a:t>
            </a:r>
          </a:p>
        </p:txBody>
      </p:sp>
    </p:spTree>
    <p:extLst>
      <p:ext uri="{BB962C8B-B14F-4D97-AF65-F5344CB8AC3E}">
        <p14:creationId xmlns:p14="http://schemas.microsoft.com/office/powerpoint/2010/main" val="37882003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E230C2-81A1-BD33-453A-8AA9B23C0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52400"/>
            <a:ext cx="7712529" cy="38862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78A74D-485C-0C01-6F22-1ABF22715C05}"/>
              </a:ext>
            </a:extLst>
          </p:cNvPr>
          <p:cNvSpPr txBox="1"/>
          <p:nvPr/>
        </p:nvSpPr>
        <p:spPr>
          <a:xfrm>
            <a:off x="685800" y="4648200"/>
            <a:ext cx="952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computer science (and this class in particular), we will be focusing on stating running time in terms of </a:t>
            </a:r>
            <a:r>
              <a:rPr lang="en-US" sz="2400" b="1" dirty="0"/>
              <a:t>worst-case scenario</a:t>
            </a:r>
          </a:p>
        </p:txBody>
      </p:sp>
    </p:spTree>
    <p:extLst>
      <p:ext uri="{BB962C8B-B14F-4D97-AF65-F5344CB8AC3E}">
        <p14:creationId xmlns:p14="http://schemas.microsoft.com/office/powerpoint/2010/main" val="9217667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2ADF5-F14B-0A52-BB3C-08A03A0D3DBA}"/>
              </a:ext>
            </a:extLst>
          </p:cNvPr>
          <p:cNvSpPr txBox="1"/>
          <p:nvPr/>
        </p:nvSpPr>
        <p:spPr>
          <a:xfrm>
            <a:off x="76200" y="76200"/>
            <a:ext cx="3902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Big O Formal Definition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A87E53-4DC1-4F28-1007-9C7D0EE6FCE7}"/>
              </a:ext>
            </a:extLst>
          </p:cNvPr>
          <p:cNvSpPr txBox="1"/>
          <p:nvPr/>
        </p:nvSpPr>
        <p:spPr>
          <a:xfrm>
            <a:off x="391214" y="762000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 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ƒ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(n)</a:t>
            </a:r>
            <a:r>
              <a:rPr lang="en-US" sz="2400" dirty="0"/>
              <a:t> and </a:t>
            </a:r>
            <a:r>
              <a:rPr lang="en-US" sz="2400" dirty="0">
                <a:latin typeface="Consolas" panose="020B0609020204030204" pitchFamily="49" charset="0"/>
              </a:rPr>
              <a:t>g(n)</a:t>
            </a:r>
            <a:r>
              <a:rPr lang="en-US" sz="2400" dirty="0"/>
              <a:t> be functions mapping positive integers to positive real numbers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B9D587-D353-A94B-9B8A-E4314AFDA38A}"/>
              </a:ext>
            </a:extLst>
          </p:cNvPr>
          <p:cNvSpPr txBox="1"/>
          <p:nvPr/>
        </p:nvSpPr>
        <p:spPr>
          <a:xfrm>
            <a:off x="247283" y="1386245"/>
            <a:ext cx="11705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ƒ</a:t>
            </a:r>
            <a:r>
              <a:rPr lang="en-US" sz="2300" dirty="0">
                <a:latin typeface="Consolas" panose="020B0609020204030204" pitchFamily="49" charset="0"/>
              </a:rPr>
              <a:t>(n)</a:t>
            </a:r>
            <a:r>
              <a:rPr lang="en-US" sz="2300" dirty="0"/>
              <a:t> is </a:t>
            </a:r>
            <a:r>
              <a:rPr lang="en-US" sz="2300" b="1" dirty="0">
                <a:latin typeface="Consolas" panose="020B0609020204030204" pitchFamily="49" charset="0"/>
              </a:rPr>
              <a:t>O</a:t>
            </a:r>
            <a:r>
              <a:rPr lang="en-US" sz="2300" dirty="0">
                <a:latin typeface="Consolas" panose="020B0609020204030204" pitchFamily="49" charset="0"/>
              </a:rPr>
              <a:t>(g(n)) </a:t>
            </a:r>
            <a:r>
              <a:rPr lang="en-US" sz="2300" dirty="0"/>
              <a:t>if there is a real constant </a:t>
            </a:r>
            <a:r>
              <a:rPr lang="en-US" sz="2300" dirty="0">
                <a:latin typeface="Consolas" panose="020B0609020204030204" pitchFamily="49" charset="0"/>
              </a:rPr>
              <a:t>c</a:t>
            </a:r>
            <a:r>
              <a:rPr lang="en-US" sz="2300" dirty="0"/>
              <a:t> &gt; 0 and an integer constant </a:t>
            </a:r>
            <a:r>
              <a:rPr lang="en-US" sz="2300" dirty="0">
                <a:latin typeface="Consolas" panose="020B0609020204030204" pitchFamily="49" charset="0"/>
              </a:rPr>
              <a:t>n</a:t>
            </a:r>
            <a:r>
              <a:rPr lang="en-US" sz="2300" baseline="-25000" dirty="0">
                <a:latin typeface="Consolas" panose="020B0609020204030204" pitchFamily="49" charset="0"/>
              </a:rPr>
              <a:t>0</a:t>
            </a:r>
            <a:r>
              <a:rPr lang="en-US" sz="2300" baseline="-25000" dirty="0"/>
              <a:t> </a:t>
            </a:r>
            <a:r>
              <a:rPr lang="en-US" sz="2300" dirty="0"/>
              <a:t>≥ 1 such that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009CA6-1C7F-200F-5243-62FFAD068E1B}"/>
              </a:ext>
            </a:extLst>
          </p:cNvPr>
          <p:cNvSpPr txBox="1"/>
          <p:nvPr/>
        </p:nvSpPr>
        <p:spPr>
          <a:xfrm>
            <a:off x="1600200" y="2045869"/>
            <a:ext cx="78053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ƒ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(n)</a:t>
            </a:r>
            <a:r>
              <a:rPr lang="en-US" sz="4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4000" dirty="0">
                <a:solidFill>
                  <a:srgbClr val="00B050"/>
                </a:solidFill>
                <a:latin typeface="+mn-lt"/>
              </a:rPr>
              <a:t>≤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chemeClr val="accent6"/>
                </a:solidFill>
                <a:latin typeface="Consolas" panose="020B0609020204030204" pitchFamily="49" charset="0"/>
              </a:rPr>
              <a:t>c</a:t>
            </a:r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·</a:t>
            </a:r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g(n)</a:t>
            </a:r>
            <a:r>
              <a:rPr lang="en-US" sz="4000" dirty="0"/>
              <a:t>,  </a:t>
            </a:r>
            <a:r>
              <a:rPr lang="en-US" sz="4000" dirty="0">
                <a:solidFill>
                  <a:srgbClr val="7030A0"/>
                </a:solidFill>
              </a:rPr>
              <a:t>for all </a:t>
            </a:r>
            <a:r>
              <a:rPr lang="en-US" sz="4000" dirty="0">
                <a:solidFill>
                  <a:srgbClr val="7030A0"/>
                </a:solidFill>
                <a:latin typeface="Consolas" panose="020B0609020204030204" pitchFamily="49" charset="0"/>
              </a:rPr>
              <a:t>n ≥ n</a:t>
            </a:r>
            <a:r>
              <a:rPr lang="en-US" sz="4000" baseline="-250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r>
              <a:rPr lang="en-US" sz="40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006200-CD74-F0F1-DA82-415D58213B1D}"/>
              </a:ext>
            </a:extLst>
          </p:cNvPr>
          <p:cNvSpPr txBox="1"/>
          <p:nvPr/>
        </p:nvSpPr>
        <p:spPr>
          <a:xfrm>
            <a:off x="391214" y="2905780"/>
            <a:ext cx="11338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Past a certain spot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B050"/>
                </a:solidFill>
              </a:rPr>
              <a:t>g(n) dominates f(n) </a:t>
            </a:r>
            <a:r>
              <a:rPr lang="en-US" sz="2800" dirty="0">
                <a:solidFill>
                  <a:schemeClr val="accent6"/>
                </a:solidFill>
              </a:rPr>
              <a:t>within a multiplicative constant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6116BE-9285-B28E-0D02-944E75BD9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36" y="3518353"/>
            <a:ext cx="3128717" cy="32634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B26433-A07A-1F12-8D7A-14B567CD59A2}"/>
              </a:ext>
            </a:extLst>
          </p:cNvPr>
          <p:cNvSpPr txBox="1"/>
          <p:nvPr/>
        </p:nvSpPr>
        <p:spPr>
          <a:xfrm rot="19133169">
            <a:off x="2550803" y="390301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g(n)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A2BB44-ED0D-92C8-9A8A-CC0F35B33D45}"/>
              </a:ext>
            </a:extLst>
          </p:cNvPr>
          <p:cNvSpPr txBox="1"/>
          <p:nvPr/>
        </p:nvSpPr>
        <p:spPr>
          <a:xfrm rot="19133169">
            <a:off x="3250811" y="431580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f(n)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004560-BF45-B226-806E-8B7370EA657F}"/>
              </a:ext>
            </a:extLst>
          </p:cNvPr>
          <p:cNvSpPr txBox="1"/>
          <p:nvPr/>
        </p:nvSpPr>
        <p:spPr>
          <a:xfrm>
            <a:off x="5192879" y="5726668"/>
            <a:ext cx="6333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</a:t>
            </a:r>
            <a:r>
              <a:rPr lang="en-US" dirty="0"/>
              <a:t> -notation provides an upper bound on some function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ƒ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(n)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72B88C-95DD-7E87-42E5-2F27F51D8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668" y="3922353"/>
            <a:ext cx="32480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149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C1AD52-3DBE-E550-396D-709C9BA031F1}"/>
              </a:ext>
            </a:extLst>
          </p:cNvPr>
          <p:cNvSpPr txBox="1"/>
          <p:nvPr/>
        </p:nvSpPr>
        <p:spPr>
          <a:xfrm>
            <a:off x="228600" y="228600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Big-O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59A1E8-FD92-9820-C30B-CBBC9AA9E61B}"/>
              </a:ext>
            </a:extLst>
          </p:cNvPr>
          <p:cNvSpPr txBox="1"/>
          <p:nvPr/>
        </p:nvSpPr>
        <p:spPr>
          <a:xfrm>
            <a:off x="818013" y="685800"/>
            <a:ext cx="941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Notation used to describe the running time of an algorithm in terms of worse case scenario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C26EFF-4D2B-2577-FBF7-1EE01A541B9B}"/>
              </a:ext>
            </a:extLst>
          </p:cNvPr>
          <p:cNvSpPr txBox="1"/>
          <p:nvPr/>
        </p:nvSpPr>
        <p:spPr>
          <a:xfrm>
            <a:off x="381000" y="2514600"/>
            <a:ext cx="350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Traits of Big-O-Notation: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C0F76E-D9C8-AC39-5107-A83835B853F3}"/>
              </a:ext>
            </a:extLst>
          </p:cNvPr>
          <p:cNvSpPr txBox="1"/>
          <p:nvPr/>
        </p:nvSpPr>
        <p:spPr>
          <a:xfrm>
            <a:off x="1391098" y="3350514"/>
            <a:ext cx="7141699" cy="52322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In Big-O, we can drop non-dominant factors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8FD498-7AE2-A641-D7A3-E3272C3BD460}"/>
              </a:ext>
            </a:extLst>
          </p:cNvPr>
          <p:cNvSpPr txBox="1"/>
          <p:nvPr/>
        </p:nvSpPr>
        <p:spPr>
          <a:xfrm>
            <a:off x="1391098" y="4564902"/>
            <a:ext cx="8057702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In Big-O, we can drop multiplicative constants</a:t>
            </a:r>
          </a:p>
        </p:txBody>
      </p:sp>
    </p:spTree>
    <p:extLst>
      <p:ext uri="{BB962C8B-B14F-4D97-AF65-F5344CB8AC3E}">
        <p14:creationId xmlns:p14="http://schemas.microsoft.com/office/powerpoint/2010/main" val="1123561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90AD7-227E-A67C-E421-5417E6470C0C}"/>
              </a:ext>
            </a:extLst>
          </p:cNvPr>
          <p:cNvSpPr txBox="1"/>
          <p:nvPr/>
        </p:nvSpPr>
        <p:spPr>
          <a:xfrm>
            <a:off x="76200" y="0"/>
            <a:ext cx="6325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Algorithm Analysis: Adding value to an Array/</a:t>
            </a:r>
            <a:r>
              <a:rPr lang="en-US" sz="2000" dirty="0" err="1"/>
              <a:t>ArrayList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8A3D2E-9EB2-08A7-B733-5BE6C38F0649}"/>
              </a:ext>
            </a:extLst>
          </p:cNvPr>
          <p:cNvSpPr txBox="1"/>
          <p:nvPr/>
        </p:nvSpPr>
        <p:spPr>
          <a:xfrm>
            <a:off x="152400" y="609600"/>
            <a:ext cx="78309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myArray.length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</a:t>
            </a:r>
            <a:r>
              <a:rPr lang="en-US" sz="24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myArray.length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myArray.length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4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BA67F7A-2686-E379-2E4D-F29B7064D4F0}"/>
              </a:ext>
            </a:extLst>
          </p:cNvPr>
          <p:cNvSpPr/>
          <p:nvPr/>
        </p:nvSpPr>
        <p:spPr>
          <a:xfrm rot="10800000">
            <a:off x="8018769" y="685800"/>
            <a:ext cx="762000" cy="386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3C640-DA6A-1B68-5042-58A7631D9073}"/>
              </a:ext>
            </a:extLst>
          </p:cNvPr>
          <p:cNvSpPr txBox="1"/>
          <p:nvPr/>
        </p:nvSpPr>
        <p:spPr>
          <a:xfrm>
            <a:off x="152400" y="4547677"/>
            <a:ext cx="7359707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Total Running Time =  n  + n * 1 + 1 + 1 + 1</a:t>
            </a:r>
          </a:p>
          <a:p>
            <a:r>
              <a:rPr lang="en-US" sz="2800" b="1" dirty="0"/>
              <a:t>                                   </a:t>
            </a:r>
            <a:r>
              <a:rPr lang="en-US" sz="3600" b="1" dirty="0"/>
              <a:t>= 2n + 3</a:t>
            </a:r>
          </a:p>
          <a:p>
            <a:r>
              <a:rPr lang="en-US" sz="2800" b="1" dirty="0"/>
              <a:t>                                 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CFBF84-C5AA-02CE-D526-0C4784F18AEF}"/>
              </a:ext>
            </a:extLst>
          </p:cNvPr>
          <p:cNvSpPr txBox="1"/>
          <p:nvPr/>
        </p:nvSpPr>
        <p:spPr>
          <a:xfrm>
            <a:off x="8805262" y="609600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O(n)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805DCC3-A68B-EDEA-0600-01F027DED16A}"/>
              </a:ext>
            </a:extLst>
          </p:cNvPr>
          <p:cNvSpPr/>
          <p:nvPr/>
        </p:nvSpPr>
        <p:spPr>
          <a:xfrm rot="10800000">
            <a:off x="7251326" y="1371600"/>
            <a:ext cx="762000" cy="386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8914FE-4304-3791-E7AC-9C2266953572}"/>
              </a:ext>
            </a:extLst>
          </p:cNvPr>
          <p:cNvSpPr txBox="1"/>
          <p:nvPr/>
        </p:nvSpPr>
        <p:spPr>
          <a:xfrm>
            <a:off x="8153400" y="1296015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O(n)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5A67808-706C-C732-76E3-123B864FC17D}"/>
              </a:ext>
            </a:extLst>
          </p:cNvPr>
          <p:cNvSpPr/>
          <p:nvPr/>
        </p:nvSpPr>
        <p:spPr>
          <a:xfrm rot="10800000">
            <a:off x="5639971" y="1757680"/>
            <a:ext cx="762000" cy="386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205071-7FDB-59D2-8A2A-153754DD859F}"/>
              </a:ext>
            </a:extLst>
          </p:cNvPr>
          <p:cNvSpPr txBox="1"/>
          <p:nvPr/>
        </p:nvSpPr>
        <p:spPr>
          <a:xfrm>
            <a:off x="6435077" y="1736337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O(1)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A02A2C6-630C-EB10-7EEF-5DFD3F133965}"/>
              </a:ext>
            </a:extLst>
          </p:cNvPr>
          <p:cNvSpPr/>
          <p:nvPr/>
        </p:nvSpPr>
        <p:spPr>
          <a:xfrm rot="10800000">
            <a:off x="3429000" y="2853702"/>
            <a:ext cx="762000" cy="386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C6BFBFC-BCF0-8652-ADFD-AAC9C87114A6}"/>
              </a:ext>
            </a:extLst>
          </p:cNvPr>
          <p:cNvSpPr/>
          <p:nvPr/>
        </p:nvSpPr>
        <p:spPr>
          <a:xfrm rot="10800000">
            <a:off x="6629400" y="3239783"/>
            <a:ext cx="762000" cy="386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76BDE7-1B65-3DBF-E1FE-F6B100524262}"/>
              </a:ext>
            </a:extLst>
          </p:cNvPr>
          <p:cNvSpPr txBox="1"/>
          <p:nvPr/>
        </p:nvSpPr>
        <p:spPr>
          <a:xfrm>
            <a:off x="7445649" y="3198167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O(1)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C5838F-5EDA-E18A-1805-96E62FEC6E45}"/>
              </a:ext>
            </a:extLst>
          </p:cNvPr>
          <p:cNvSpPr txBox="1"/>
          <p:nvPr/>
        </p:nvSpPr>
        <p:spPr>
          <a:xfrm>
            <a:off x="4218214" y="2815909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O(1)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59FAC1C-BB93-B0D6-0DEA-4F84E38E86ED}"/>
              </a:ext>
            </a:extLst>
          </p:cNvPr>
          <p:cNvSpPr/>
          <p:nvPr/>
        </p:nvSpPr>
        <p:spPr>
          <a:xfrm rot="10800000">
            <a:off x="3527683" y="3592259"/>
            <a:ext cx="762000" cy="38608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21BFC8-C2B5-4255-69A1-144488A07553}"/>
              </a:ext>
            </a:extLst>
          </p:cNvPr>
          <p:cNvSpPr txBox="1"/>
          <p:nvPr/>
        </p:nvSpPr>
        <p:spPr>
          <a:xfrm>
            <a:off x="4365703" y="3554621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O(1)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A9A439-B1E7-52F9-3290-6D4B8F522633}"/>
              </a:ext>
            </a:extLst>
          </p:cNvPr>
          <p:cNvSpPr txBox="1"/>
          <p:nvPr/>
        </p:nvSpPr>
        <p:spPr>
          <a:xfrm>
            <a:off x="114652" y="5591580"/>
            <a:ext cx="6401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O(2n) </a:t>
            </a:r>
            <a:r>
              <a:rPr lang="en-US" sz="2400" b="1" dirty="0">
                <a:solidFill>
                  <a:srgbClr val="FF0000"/>
                </a:solidFill>
              </a:rPr>
              <a:t>where n is the size of the array  </a:t>
            </a:r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273D12-700C-0B6B-343A-317F6D2535ED}"/>
              </a:ext>
            </a:extLst>
          </p:cNvPr>
          <p:cNvSpPr txBox="1"/>
          <p:nvPr/>
        </p:nvSpPr>
        <p:spPr>
          <a:xfrm>
            <a:off x="6435077" y="5591580"/>
            <a:ext cx="56188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O(n) </a:t>
            </a:r>
            <a:r>
              <a:rPr lang="en-US" sz="2400" b="1" dirty="0">
                <a:solidFill>
                  <a:srgbClr val="FF0000"/>
                </a:solidFill>
              </a:rPr>
              <a:t>where n is the size of the array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A23BC27-83B1-76A5-DC7E-1E782C99B688}"/>
              </a:ext>
            </a:extLst>
          </p:cNvPr>
          <p:cNvGrpSpPr/>
          <p:nvPr/>
        </p:nvGrpSpPr>
        <p:grpSpPr>
          <a:xfrm>
            <a:off x="146906" y="5657413"/>
            <a:ext cx="5355720" cy="559440"/>
            <a:chOff x="146906" y="5657413"/>
            <a:chExt cx="5355720" cy="55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877E52D-3B05-4737-3C59-52DDF143B52C}"/>
                    </a:ext>
                  </a:extLst>
                </p14:cNvPr>
                <p14:cNvContentPartPr/>
                <p14:nvPr/>
              </p14:nvContentPartPr>
              <p14:xfrm>
                <a:off x="146906" y="5682253"/>
                <a:ext cx="5338080" cy="374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28B8DAF-7422-40F9-5FC5-33834D5D7E3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7906" y="5673253"/>
                  <a:ext cx="535572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310C087-8822-37C7-5CD1-D4435F408296}"/>
                    </a:ext>
                  </a:extLst>
                </p14:cNvPr>
                <p14:cNvContentPartPr/>
                <p14:nvPr/>
              </p14:nvContentPartPr>
              <p14:xfrm>
                <a:off x="722186" y="5657413"/>
                <a:ext cx="4780440" cy="559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EFB202B-B842-7F06-8800-F0549C55DA0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3186" y="5648413"/>
                  <a:ext cx="4798080" cy="57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C3376A6-392F-2838-5B94-736FCAC46059}"/>
                  </a:ext>
                </a:extLst>
              </p14:cNvPr>
              <p14:cNvContentPartPr/>
              <p14:nvPr/>
            </p14:nvContentPartPr>
            <p14:xfrm>
              <a:off x="9625346" y="4279333"/>
              <a:ext cx="1230120" cy="11242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C3376A6-392F-2838-5B94-736FCAC4605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07346" y="4261333"/>
                <a:ext cx="1265760" cy="115992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855F60E2-D0F6-84C6-4D64-B50100863D23}"/>
              </a:ext>
            </a:extLst>
          </p:cNvPr>
          <p:cNvSpPr/>
          <p:nvPr/>
        </p:nvSpPr>
        <p:spPr>
          <a:xfrm>
            <a:off x="8915400" y="2232319"/>
            <a:ext cx="2839864" cy="111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we write algorithms, we should still be </a:t>
            </a:r>
            <a:r>
              <a:rPr lang="en-US" i="1" dirty="0"/>
              <a:t>aware of </a:t>
            </a:r>
            <a:r>
              <a:rPr lang="en-US" dirty="0"/>
              <a:t>these coefficients</a:t>
            </a:r>
          </a:p>
        </p:txBody>
      </p:sp>
    </p:spTree>
    <p:extLst>
      <p:ext uri="{BB962C8B-B14F-4D97-AF65-F5344CB8AC3E}">
        <p14:creationId xmlns:p14="http://schemas.microsoft.com/office/powerpoint/2010/main" val="39848666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1DB517-0068-3A99-0E84-19441B7F8340}"/>
              </a:ext>
            </a:extLst>
          </p:cNvPr>
          <p:cNvSpPr txBox="1"/>
          <p:nvPr/>
        </p:nvSpPr>
        <p:spPr>
          <a:xfrm>
            <a:off x="457200" y="304800"/>
            <a:ext cx="9360255" cy="34163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find_element_in_array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2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} 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4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E55B5EE-A7B7-CFD0-D0F2-5BA7539DCCFA}"/>
              </a:ext>
            </a:extLst>
          </p:cNvPr>
          <p:cNvSpPr/>
          <p:nvPr/>
        </p:nvSpPr>
        <p:spPr>
          <a:xfrm rot="10800000">
            <a:off x="8153400" y="762000"/>
            <a:ext cx="6858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556247-BC4C-A7A4-9238-554DF8230027}"/>
              </a:ext>
            </a:extLst>
          </p:cNvPr>
          <p:cNvSpPr txBox="1"/>
          <p:nvPr/>
        </p:nvSpPr>
        <p:spPr>
          <a:xfrm>
            <a:off x="8920843" y="72166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64A08A-34FE-3DC0-13F8-2A34E221D941}"/>
              </a:ext>
            </a:extLst>
          </p:cNvPr>
          <p:cNvSpPr txBox="1"/>
          <p:nvPr/>
        </p:nvSpPr>
        <p:spPr>
          <a:xfrm>
            <a:off x="6068862" y="146189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A88F05B-618D-44D9-82CC-8474C3B3941E}"/>
              </a:ext>
            </a:extLst>
          </p:cNvPr>
          <p:cNvSpPr/>
          <p:nvPr/>
        </p:nvSpPr>
        <p:spPr>
          <a:xfrm rot="10800000">
            <a:off x="3200400" y="2590800"/>
            <a:ext cx="6858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9CC287-1507-5CBC-5D97-6CAA5A626D3D}"/>
              </a:ext>
            </a:extLst>
          </p:cNvPr>
          <p:cNvSpPr txBox="1"/>
          <p:nvPr/>
        </p:nvSpPr>
        <p:spPr>
          <a:xfrm>
            <a:off x="3888921" y="255046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DE772A1-115B-BE99-F50B-2547F3DB6F37}"/>
              </a:ext>
            </a:extLst>
          </p:cNvPr>
          <p:cNvSpPr/>
          <p:nvPr/>
        </p:nvSpPr>
        <p:spPr>
          <a:xfrm>
            <a:off x="5638800" y="1143000"/>
            <a:ext cx="387325" cy="990600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A7EBEE-69D9-9C5E-7ADD-3297F2DDCD4B}"/>
              </a:ext>
            </a:extLst>
          </p:cNvPr>
          <p:cNvSpPr txBox="1"/>
          <p:nvPr/>
        </p:nvSpPr>
        <p:spPr>
          <a:xfrm>
            <a:off x="311996" y="4071479"/>
            <a:ext cx="5014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Total Running Time = N + 1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6A6375-4535-A5C6-31EE-A3D28277A8FB}"/>
              </a:ext>
            </a:extLst>
          </p:cNvPr>
          <p:cNvSpPr txBox="1"/>
          <p:nvPr/>
        </p:nvSpPr>
        <p:spPr>
          <a:xfrm>
            <a:off x="2819252" y="4749772"/>
            <a:ext cx="80011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O(N + 1 )   where N = Size of Array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5F07AF-3655-82F5-D8B4-F7FF46F9EE99}"/>
              </a:ext>
            </a:extLst>
          </p:cNvPr>
          <p:cNvSpPr txBox="1"/>
          <p:nvPr/>
        </p:nvSpPr>
        <p:spPr>
          <a:xfrm>
            <a:off x="2830138" y="5434280"/>
            <a:ext cx="74430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O(N)   where N = Size of Array</a:t>
            </a:r>
            <a:endParaRPr lang="en-US" sz="4000" dirty="0">
              <a:solidFill>
                <a:srgbClr val="FF0000"/>
              </a:solidFill>
            </a:endParaRPr>
          </a:p>
          <a:p>
            <a:endParaRPr lang="en-US" sz="4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EE61DF4-F3E2-8857-D3AF-7A240D7F990A}"/>
                  </a:ext>
                </a:extLst>
              </p14:cNvPr>
              <p14:cNvContentPartPr/>
              <p14:nvPr/>
            </p14:nvContentPartPr>
            <p14:xfrm>
              <a:off x="10107026" y="4222813"/>
              <a:ext cx="1148760" cy="1125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EE61DF4-F3E2-8857-D3AF-7A240D7F99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89026" y="4204813"/>
                <a:ext cx="1184400" cy="116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33676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pic>
        <p:nvPicPr>
          <p:cNvPr id="2" name="Picture 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79664CB-3706-C1B8-D505-8FB922ED19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4" b="1377"/>
          <a:stretch/>
        </p:blipFill>
        <p:spPr>
          <a:xfrm>
            <a:off x="838200" y="101883"/>
            <a:ext cx="9525000" cy="63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7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9A2571-EDDB-2956-80F5-64AEBCA1C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2C49F2-A6A5-6783-0948-617400623DF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B52197-67A6-C6F5-C4D5-B6EDAEABA240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D1DC0C-BA2C-23FC-2AD8-5E93F95EB6D5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0EE943-0FB8-6D5D-75ED-E0BD9EDFD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816138-D0CF-33B1-025A-CD25AD2E3AE0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2FCFE19-69E6-38CF-6DC3-78839D0D801F}"/>
              </a:ext>
            </a:extLst>
          </p:cNvPr>
          <p:cNvSpPr/>
          <p:nvPr/>
        </p:nvSpPr>
        <p:spPr>
          <a:xfrm>
            <a:off x="3886200" y="762000"/>
            <a:ext cx="1143000" cy="1143000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C7B60D-1C41-B933-61C3-120C527ED76C}"/>
              </a:ext>
            </a:extLst>
          </p:cNvPr>
          <p:cNvSpPr txBox="1"/>
          <p:nvPr/>
        </p:nvSpPr>
        <p:spPr>
          <a:xfrm>
            <a:off x="5134062" y="1132807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fields of our Student Class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10CB66-4B94-648C-0DF7-DEBC03E6017C}"/>
              </a:ext>
            </a:extLst>
          </p:cNvPr>
          <p:cNvSpPr txBox="1"/>
          <p:nvPr/>
        </p:nvSpPr>
        <p:spPr>
          <a:xfrm>
            <a:off x="5057163" y="1461514"/>
            <a:ext cx="6628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/>
              <a:t> means they can not be directly accessed outside of the class</a:t>
            </a:r>
          </a:p>
        </p:txBody>
      </p:sp>
    </p:spTree>
    <p:extLst>
      <p:ext uri="{BB962C8B-B14F-4D97-AF65-F5344CB8AC3E}">
        <p14:creationId xmlns:p14="http://schemas.microsoft.com/office/powerpoint/2010/main" val="229067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283A91-29CE-C776-F8D5-B54C7CA24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26FA36-8236-84D5-2989-3CCD0E15699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F3FE98-1E56-D10C-1A2B-979DF901DEA5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F4132F-05FF-34CB-C565-7819C7348041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4967D9B-FB69-1443-E2E7-E246154C9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4B31C7-44D6-08FA-4E68-B047C1A23CA1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1C9DD8D-AF2C-9D99-D479-F00F6A12E424}"/>
                  </a:ext>
                </a:extLst>
              </p14:cNvPr>
              <p14:cNvContentPartPr/>
              <p14:nvPr/>
            </p14:nvContentPartPr>
            <p14:xfrm>
              <a:off x="773941" y="2197354"/>
              <a:ext cx="1580760" cy="118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1C9DD8D-AF2C-9D99-D479-F00F6A12E4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9941" y="2089354"/>
                <a:ext cx="1688400" cy="33444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CBC6D398-2E0D-CDEA-D1D3-C179CD1C079E}"/>
              </a:ext>
            </a:extLst>
          </p:cNvPr>
          <p:cNvSpPr txBox="1"/>
          <p:nvPr/>
        </p:nvSpPr>
        <p:spPr>
          <a:xfrm>
            <a:off x="4267200" y="1299682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the </a:t>
            </a:r>
            <a:r>
              <a:rPr lang="en-US" b="1" dirty="0">
                <a:solidFill>
                  <a:srgbClr val="FF0000"/>
                </a:solidFill>
              </a:rPr>
              <a:t>constructor</a:t>
            </a:r>
            <a:r>
              <a:rPr lang="en-US" dirty="0">
                <a:solidFill>
                  <a:srgbClr val="FF0000"/>
                </a:solidFill>
              </a:rPr>
              <a:t>, the special method that creates our objects</a:t>
            </a:r>
          </a:p>
          <a:p>
            <a:r>
              <a:rPr lang="en-US" dirty="0">
                <a:solidFill>
                  <a:srgbClr val="FF0000"/>
                </a:solidFill>
              </a:rPr>
              <a:t>Each of our “blueprints” needs a constructor</a:t>
            </a:r>
          </a:p>
        </p:txBody>
      </p:sp>
    </p:spTree>
    <p:extLst>
      <p:ext uri="{BB962C8B-B14F-4D97-AF65-F5344CB8AC3E}">
        <p14:creationId xmlns:p14="http://schemas.microsoft.com/office/powerpoint/2010/main" val="2712693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FFF06A-99C6-8DD7-2357-7E5552B78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E785580-E74A-B4A8-12B5-E5A30A95C54F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CF523B-6734-B7BD-CA8E-28777CE5C160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8CCEB2-0EBE-0EEA-82E5-234A808E416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6F579A-AC7F-9D97-892A-E825CB154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DDEA8D-A83D-9CCF-490E-26B0130F60E7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E7E9BE5-1370-8644-03B8-0FFEF62F1382}"/>
                  </a:ext>
                </a:extLst>
              </p14:cNvPr>
              <p14:cNvContentPartPr/>
              <p14:nvPr/>
            </p14:nvContentPartPr>
            <p14:xfrm>
              <a:off x="773941" y="2197354"/>
              <a:ext cx="1580760" cy="118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E7E9BE5-1370-8644-03B8-0FFEF62F13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9941" y="2089354"/>
                <a:ext cx="1688400" cy="33444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81DB9BF-6B3F-617D-7189-ECF5AABAF883}"/>
              </a:ext>
            </a:extLst>
          </p:cNvPr>
          <p:cNvSpPr txBox="1"/>
          <p:nvPr/>
        </p:nvSpPr>
        <p:spPr>
          <a:xfrm>
            <a:off x="5029200" y="4298511"/>
            <a:ext cx="634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we use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FF0000"/>
                </a:solidFill>
              </a:rPr>
              <a:t> keyword, it will invoke our constructor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546907B-E6A8-C3E6-8672-85FEDF612313}"/>
                  </a:ext>
                </a:extLst>
              </p14:cNvPr>
              <p14:cNvContentPartPr/>
              <p14:nvPr/>
            </p14:nvContentPartPr>
            <p14:xfrm>
              <a:off x="3732781" y="5686474"/>
              <a:ext cx="1416960" cy="18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546907B-E6A8-C3E6-8672-85FEDF61231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78767" y="5578474"/>
                <a:ext cx="1524627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51D0271-870F-D4C1-345D-2AC07719139B}"/>
                  </a:ext>
                </a:extLst>
              </p14:cNvPr>
              <p14:cNvContentPartPr/>
              <p14:nvPr/>
            </p14:nvContentPartPr>
            <p14:xfrm>
              <a:off x="359941" y="2071714"/>
              <a:ext cx="3876480" cy="3423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51D0271-870F-D4C1-345D-2AC07719139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1941" y="2053714"/>
                <a:ext cx="3912120" cy="345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9952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904477-B7F1-5649-9D0D-1227B1A4D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3F7224-1A73-4524-4924-AF2BA9892B6C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942177-0A1A-7C87-5BF3-ED36AA12A393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0252EB-D207-CC87-6B7C-7BEFF0736912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181AE7-C3C0-4C0B-B781-AC758AE24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4EBF33B-03EA-8E6E-2C2C-DBD33D3A2851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6E24498-2EA2-CC4E-875D-D6BB8604B16A}"/>
              </a:ext>
            </a:extLst>
          </p:cNvPr>
          <p:cNvSpPr/>
          <p:nvPr/>
        </p:nvSpPr>
        <p:spPr>
          <a:xfrm>
            <a:off x="-92279" y="2746907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C8C0509-0C7A-BC4B-CC49-26BA7AEC829C}"/>
              </a:ext>
            </a:extLst>
          </p:cNvPr>
          <p:cNvSpPr/>
          <p:nvPr/>
        </p:nvSpPr>
        <p:spPr>
          <a:xfrm>
            <a:off x="9036532" y="302555"/>
            <a:ext cx="2514600" cy="32004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8C944076-11BC-9DEC-F601-17364B0EF44D}"/>
              </a:ext>
            </a:extLst>
          </p:cNvPr>
          <p:cNvGraphicFramePr>
            <a:graphicFrameLocks noGrp="1"/>
          </p:cNvGraphicFramePr>
          <p:nvPr/>
        </p:nvGraphicFramePr>
        <p:xfrm>
          <a:off x="9372600" y="615519"/>
          <a:ext cx="1896531" cy="263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31">
                  <a:extLst>
                    <a:ext uri="{9D8B030D-6E8A-4147-A177-3AD203B41FA5}">
                      <a16:colId xmlns:a16="http://schemas.microsoft.com/office/drawing/2014/main" val="3486477441"/>
                    </a:ext>
                  </a:extLst>
                </a:gridCol>
              </a:tblGrid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38954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98241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9893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0008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2330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7024167D-4E1C-B431-931D-75A0C30FCACB}"/>
              </a:ext>
            </a:extLst>
          </p:cNvPr>
          <p:cNvSpPr txBox="1"/>
          <p:nvPr/>
        </p:nvSpPr>
        <p:spPr>
          <a:xfrm>
            <a:off x="7029034" y="11430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153DDAE-39E9-251D-8BB3-C19B2BCC1BD4}"/>
                  </a:ext>
                </a:extLst>
              </p14:cNvPr>
              <p14:cNvContentPartPr/>
              <p14:nvPr/>
            </p14:nvContentPartPr>
            <p14:xfrm>
              <a:off x="8245741" y="1035634"/>
              <a:ext cx="672120" cy="314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153DDAE-39E9-251D-8BB3-C19B2BCC1B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7741" y="1017634"/>
                <a:ext cx="707760" cy="35028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8A5946D1-CFDA-18B5-FD49-294B4C92A24F}"/>
              </a:ext>
            </a:extLst>
          </p:cNvPr>
          <p:cNvSpPr txBox="1"/>
          <p:nvPr/>
        </p:nvSpPr>
        <p:spPr>
          <a:xfrm>
            <a:off x="9708668" y="73571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“Charles”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9833B0-138A-90F3-E9F5-F8D6B636E372}"/>
              </a:ext>
            </a:extLst>
          </p:cNvPr>
          <p:cNvSpPr txBox="1"/>
          <p:nvPr/>
        </p:nvSpPr>
        <p:spPr>
          <a:xfrm>
            <a:off x="9316424" y="1248732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“Computer Science”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9547A6-A116-0366-B2E9-0021DB054A15}"/>
              </a:ext>
            </a:extLst>
          </p:cNvPr>
          <p:cNvSpPr txBox="1"/>
          <p:nvPr/>
        </p:nvSpPr>
        <p:spPr>
          <a:xfrm>
            <a:off x="10058400" y="177764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57CDD4-43DD-0F34-1F56-2382FA047EA9}"/>
              </a:ext>
            </a:extLst>
          </p:cNvPr>
          <p:cNvSpPr txBox="1"/>
          <p:nvPr/>
        </p:nvSpPr>
        <p:spPr>
          <a:xfrm>
            <a:off x="10040766" y="227898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165DC3-D06C-3A48-14E7-773F5CB38E62}"/>
              </a:ext>
            </a:extLst>
          </p:cNvPr>
          <p:cNvSpPr txBox="1"/>
          <p:nvPr/>
        </p:nvSpPr>
        <p:spPr>
          <a:xfrm>
            <a:off x="9656366" y="2779176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“Unknown”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1AFC9C-F0D3-9A78-297D-71FE09CF1388}"/>
              </a:ext>
            </a:extLst>
          </p:cNvPr>
          <p:cNvSpPr txBox="1"/>
          <p:nvPr/>
        </p:nvSpPr>
        <p:spPr>
          <a:xfrm>
            <a:off x="9316424" y="54827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D9DF0A-177C-B436-7CB8-EAC003DA5414}"/>
              </a:ext>
            </a:extLst>
          </p:cNvPr>
          <p:cNvSpPr txBox="1"/>
          <p:nvPr/>
        </p:nvSpPr>
        <p:spPr>
          <a:xfrm>
            <a:off x="9293548" y="1060555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major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07FF1B-AFAF-B2ED-FEFA-6788E6AD74A8}"/>
              </a:ext>
            </a:extLst>
          </p:cNvPr>
          <p:cNvSpPr txBox="1"/>
          <p:nvPr/>
        </p:nvSpPr>
        <p:spPr>
          <a:xfrm>
            <a:off x="9295370" y="1607959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num_of_credits</a:t>
            </a:r>
            <a:endParaRPr 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680FE7-4005-4518-4195-9A6D5E619C6C}"/>
              </a:ext>
            </a:extLst>
          </p:cNvPr>
          <p:cNvSpPr txBox="1"/>
          <p:nvPr/>
        </p:nvSpPr>
        <p:spPr>
          <a:xfrm>
            <a:off x="9322414" y="212962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gpa</a:t>
            </a:r>
            <a:endParaRPr 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4A69F2-75EC-9D78-5F4F-A1C9269DD107}"/>
              </a:ext>
            </a:extLst>
          </p:cNvPr>
          <p:cNvSpPr txBox="1"/>
          <p:nvPr/>
        </p:nvSpPr>
        <p:spPr>
          <a:xfrm>
            <a:off x="9336028" y="266428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3561532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85DD7A-E528-B881-8BEB-8E3C2F2DEC12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30B177-BE55-77F8-F0D8-25FEBF474482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876A4F-6AAF-E6F9-0C0B-561165310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A9A7F7-D1F1-01C3-3643-FFA04307E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50" y="457200"/>
            <a:ext cx="6193263" cy="218526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58006F-0E3B-D00F-57CA-53EC11E00E59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5D7147-01A5-433D-2E3C-9B31DE4D34D6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C6C57A-E176-0196-2488-77EE5AD5CDAC}"/>
              </a:ext>
            </a:extLst>
          </p:cNvPr>
          <p:cNvSpPr txBox="1"/>
          <p:nvPr/>
        </p:nvSpPr>
        <p:spPr>
          <a:xfrm>
            <a:off x="914400" y="92751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(instance fields and constructor go here)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3BD0EE-8BC5-A010-8A1F-18668097B4AB}"/>
              </a:ext>
            </a:extLst>
          </p:cNvPr>
          <p:cNvSpPr txBox="1"/>
          <p:nvPr/>
        </p:nvSpPr>
        <p:spPr>
          <a:xfrm>
            <a:off x="7315200" y="648379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Name of method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D943CD7-9B5E-7F74-3375-BA5F555C2A4C}"/>
                  </a:ext>
                </a:extLst>
              </p14:cNvPr>
              <p14:cNvContentPartPr/>
              <p14:nvPr/>
            </p14:nvContentPartPr>
            <p14:xfrm>
              <a:off x="3623341" y="1869754"/>
              <a:ext cx="1355040" cy="43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D943CD7-9B5E-7F74-3375-BA5F555C2A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4339" y="1860828"/>
                <a:ext cx="1372685" cy="60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889FDCE-755A-FB52-064D-09EB570B5AEA}"/>
                  </a:ext>
                </a:extLst>
              </p14:cNvPr>
              <p14:cNvContentPartPr/>
              <p14:nvPr/>
            </p14:nvContentPartPr>
            <p14:xfrm>
              <a:off x="7415581" y="1013674"/>
              <a:ext cx="2219760" cy="9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889FDCE-755A-FB52-064D-09EB570B5AE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06581" y="1004674"/>
                <a:ext cx="22374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ACA1EFD-B353-64ED-4A13-333E9DF37378}"/>
                  </a:ext>
                </a:extLst>
              </p14:cNvPr>
              <p14:cNvContentPartPr/>
              <p14:nvPr/>
            </p14:nvContentPartPr>
            <p14:xfrm>
              <a:off x="2382061" y="1853194"/>
              <a:ext cx="1020960" cy="34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ACA1EFD-B353-64ED-4A13-333E9DF3737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73061" y="1844194"/>
                <a:ext cx="1038600" cy="5220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1AAB1438-8F29-46F5-CD6E-805F3A606383}"/>
              </a:ext>
            </a:extLst>
          </p:cNvPr>
          <p:cNvSpPr txBox="1"/>
          <p:nvPr/>
        </p:nvSpPr>
        <p:spPr>
          <a:xfrm>
            <a:off x="7162800" y="1412840"/>
            <a:ext cx="4068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method returns a String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6980012-EE6E-52E3-B8F6-93EFD338168A}"/>
                  </a:ext>
                </a:extLst>
              </p14:cNvPr>
              <p14:cNvContentPartPr/>
              <p14:nvPr/>
            </p14:nvContentPartPr>
            <p14:xfrm>
              <a:off x="7264741" y="1794514"/>
              <a:ext cx="3841560" cy="34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6980012-EE6E-52E3-B8F6-93EFD338168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55741" y="1785607"/>
                <a:ext cx="3859200" cy="520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57116FD-452A-73CE-078A-03028F071586}"/>
                  </a:ext>
                </a:extLst>
              </p14:cNvPr>
              <p14:cNvContentPartPr/>
              <p14:nvPr/>
            </p14:nvContentPartPr>
            <p14:xfrm>
              <a:off x="1073821" y="1895674"/>
              <a:ext cx="1010880" cy="86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57116FD-452A-73CE-078A-03028F07158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4821" y="1886674"/>
                <a:ext cx="1028520" cy="2628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5F770855-48C8-9574-E25B-386D25CC0618}"/>
              </a:ext>
            </a:extLst>
          </p:cNvPr>
          <p:cNvSpPr txBox="1"/>
          <p:nvPr/>
        </p:nvSpPr>
        <p:spPr>
          <a:xfrm>
            <a:off x="4986707" y="2397965"/>
            <a:ext cx="667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method is public (other classes can use it)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E77F813-3D2C-9FC6-F391-E04E930406B0}"/>
                  </a:ext>
                </a:extLst>
              </p14:cNvPr>
              <p14:cNvContentPartPr/>
              <p14:nvPr/>
            </p14:nvContentPartPr>
            <p14:xfrm>
              <a:off x="5133541" y="2809714"/>
              <a:ext cx="6315120" cy="50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E77F813-3D2C-9FC6-F391-E04E930406B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24541" y="2800714"/>
                <a:ext cx="63327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B48DDA5-0EB2-D9DB-BFE9-325EFB2A0A06}"/>
                  </a:ext>
                </a:extLst>
              </p14:cNvPr>
              <p14:cNvContentPartPr/>
              <p14:nvPr/>
            </p14:nvContentPartPr>
            <p14:xfrm>
              <a:off x="3030061" y="2297434"/>
              <a:ext cx="1850760" cy="356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B48DDA5-0EB2-D9DB-BFE9-325EFB2A0A0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12061" y="2279614"/>
                <a:ext cx="1886400" cy="70924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FD09AD52-15B9-1348-F15C-3CB50E8AFE16}"/>
              </a:ext>
            </a:extLst>
          </p:cNvPr>
          <p:cNvSpPr txBox="1"/>
          <p:nvPr/>
        </p:nvSpPr>
        <p:spPr>
          <a:xfrm>
            <a:off x="749038" y="3024139"/>
            <a:ext cx="847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/>
              <a:t> keyword refers to the </a:t>
            </a:r>
            <a:r>
              <a:rPr lang="en-US" i="1" dirty="0"/>
              <a:t>object</a:t>
            </a:r>
            <a:r>
              <a:rPr lang="en-US" dirty="0"/>
              <a:t> that this method was called on (student1)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593B87-1501-41B9-8D64-4EDD787EEA6B}"/>
              </a:ext>
            </a:extLst>
          </p:cNvPr>
          <p:cNvSpPr txBox="1"/>
          <p:nvPr/>
        </p:nvSpPr>
        <p:spPr>
          <a:xfrm>
            <a:off x="2157513" y="3411856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(return student1’s name attribute)</a:t>
            </a:r>
          </a:p>
        </p:txBody>
      </p:sp>
    </p:spTree>
    <p:extLst>
      <p:ext uri="{BB962C8B-B14F-4D97-AF65-F5344CB8AC3E}">
        <p14:creationId xmlns:p14="http://schemas.microsoft.com/office/powerpoint/2010/main" val="320954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5985</TotalTime>
  <Words>3396</Words>
  <Application>Microsoft Office PowerPoint</Application>
  <PresentationFormat>Widescreen</PresentationFormat>
  <Paragraphs>593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Aharoni</vt:lpstr>
      <vt:lpstr>Arial</vt:lpstr>
      <vt:lpstr>Calibri</vt:lpstr>
      <vt:lpstr>Consolas</vt:lpstr>
      <vt:lpstr>Courier New</vt:lpstr>
      <vt:lpstr>Roboto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48</cp:revision>
  <dcterms:created xsi:type="dcterms:W3CDTF">2022-08-21T16:55:59Z</dcterms:created>
  <dcterms:modified xsi:type="dcterms:W3CDTF">2023-10-09T20:16:25Z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