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352" r:id="rId3"/>
    <p:sldId id="353" r:id="rId4"/>
    <p:sldId id="354" r:id="rId5"/>
    <p:sldId id="385" r:id="rId6"/>
    <p:sldId id="384" r:id="rId7"/>
    <p:sldId id="383" r:id="rId8"/>
    <p:sldId id="382" r:id="rId9"/>
    <p:sldId id="386" r:id="rId10"/>
    <p:sldId id="387" r:id="rId11"/>
    <p:sldId id="388" r:id="rId12"/>
    <p:sldId id="389" r:id="rId13"/>
    <p:sldId id="390" r:id="rId14"/>
    <p:sldId id="391" r:id="rId15"/>
    <p:sldId id="355" r:id="rId16"/>
    <p:sldId id="356" r:id="rId17"/>
    <p:sldId id="357" r:id="rId18"/>
    <p:sldId id="358" r:id="rId19"/>
    <p:sldId id="360" r:id="rId20"/>
    <p:sldId id="361" r:id="rId21"/>
    <p:sldId id="362" r:id="rId22"/>
    <p:sldId id="363" r:id="rId23"/>
    <p:sldId id="36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3" r:id="rId33"/>
    <p:sldId id="374" r:id="rId34"/>
    <p:sldId id="375" r:id="rId35"/>
    <p:sldId id="376" r:id="rId36"/>
    <p:sldId id="377" r:id="rId37"/>
    <p:sldId id="378" r:id="rId38"/>
    <p:sldId id="379" r:id="rId39"/>
    <p:sldId id="381" r:id="rId40"/>
    <p:sldId id="393" r:id="rId41"/>
    <p:sldId id="394" r:id="rId42"/>
    <p:sldId id="395" r:id="rId43"/>
    <p:sldId id="396" r:id="rId44"/>
    <p:sldId id="397" r:id="rId45"/>
    <p:sldId id="398" r:id="rId46"/>
    <p:sldId id="399" r:id="rId47"/>
    <p:sldId id="400" r:id="rId48"/>
    <p:sldId id="401" r:id="rId49"/>
    <p:sldId id="402" r:id="rId50"/>
    <p:sldId id="403" r:id="rId51"/>
    <p:sldId id="392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58" d="100"/>
          <a:sy n="158" d="100"/>
        </p:scale>
        <p:origin x="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2.0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25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25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2412 1070 24575,'-934'0'0,"897"-2"0,0-1 0,0-2 0,1-2 0,-1-1 0,1-2 0,1-1 0,0-2 0,0-1 0,2-2 0,0-1 0,1-2 0,-34-25 0,-55-33 0,-61-45 0,163 107 0,1 0 0,1-2 0,0 0 0,1-1 0,2-1 0,-1-1 0,-12-23 0,-7-17 0,6 11 0,3 0 0,-28-73 0,15 43 0,31 69 0,1-1 0,0 0 0,1-1 0,0 1 0,0-1 0,1 0 0,1 0 0,0 0 0,0 0 0,0-24 0,3 36 0,0-1 0,0 0 0,1 0 0,-1 1 0,0-1 0,1 1 0,-1-1 0,1 0 0,-1 1 0,1-1 0,-1 1 0,1-1 0,0 1 0,-1-1 0,1 1 0,-1 0 0,1-1 0,0 1 0,-1 0 0,1-1 0,0 1 0,0 0 0,-1 0 0,1 0 0,0 0 0,-1 0 0,1 0 0,0 0 0,0 0 0,-1 0 0,1 0 0,0 0 0,0 0 0,-1 0 0,1 0 0,0 1 0,-1-1 0,1 0 0,0 1 0,1 0 0,38 14 0,-30-11 0,6 4 0,1 0 0,-1 1 0,16 12 0,-15-10 0,-1-1 0,33 15 0,50 19 0,-108-48 0,-78-41 0,-33-42 0,110 81 0,0 0 0,-1 1 0,1 0 0,-17-6 0,24 10 0,0 0 0,1 0 0,-1 1 0,0-1 0,0 0 0,0 1 0,0 0 0,0 0 0,0 0 0,1 0 0,-1 0 0,0 0 0,0 1 0,0-1 0,0 1 0,0 0 0,1 0 0,-1 0 0,0 0 0,1 1 0,-1-1 0,-4 4 0,-12 18 0,0 0 0,-22 38 0,23-32 0,-36 43 0,-81 67-1365,121-124-5461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2206 869 24575,'-836'-27'0,"541"6"0,280 18 0,1 0 0,-1-1 0,1-1 0,0 0 0,-18-10 0,-5-1 0,-555-260 0,579 270 0,1-1 0,-1 0 0,1 0 0,1-2 0,-20-17 0,27 22 0,0 0 0,1-1 0,0 1 0,0-1 0,1 0 0,-1 0 0,1 0 0,0 0 0,0 0 0,0 0 0,1-1 0,0 1 0,0-1 0,1 1 0,-1-1 0,1 1 0,1-10 0,-1-17 0,-7-64 0,-2-9 0,9 21 0,-5 75 0,-1 20 0,-3 20 0,10-26 0,-1-1 0,1 1 0,0 0 0,0 0 0,1-1 0,-1 1 0,1-1 0,0 1 0,0-1 0,1 0 0,-1 0 0,1 0 0,0 0 0,0 0 0,0 0 0,1-1 0,-1 0 0,1 0 0,0 0 0,0 0 0,6 4 0,12 5 0,0 0 0,47 17 0,-46-20 0,7 2 0,0-2 0,60 9 0,-108-25 0,0-1 0,0 0 0,1-1 0,1-1 0,-25-20 0,10 6 0,0 0 0,-2 3 0,-1 0 0,-44-19 0,76 38 0,-1 1 0,1-1 0,-1 1 0,1 0 0,-1 0 0,1 0 0,-1 1 0,0-1 0,1 0 0,-1 1 0,0 0 0,1 0 0,-1 0 0,0 0 0,0 0 0,1 0 0,-1 1 0,0-1 0,1 1 0,-1 0 0,1 0 0,-1 0 0,1 0 0,-1 0 0,1 0 0,-1 1 0,1-1 0,0 1 0,0 0 0,0 0 0,0-1 0,0 1 0,0 1 0,1-1 0,-1 0 0,-1 3 0,-4 8 0,1 1 0,1 0 0,0 0 0,1 0 0,-4 23 0,0-5 0,-34 133 0,42-164 0,0 0 0,0 0 0,-1 1 0,1-1 0,0 0 0,0 0 0,-1 0 0,1 0 0,-1 0 0,1 0 0,-1 0 0,0 1 0,1-1 0,-1-1 0,0 1 0,1 0 0,-1 0 0,-2 1 0,2-2 0,1-1 0,-1 0 0,1 0 0,0 1 0,-1-1 0,1 0 0,0 0 0,-1 0 0,1 0 0,0 0 0,0 1 0,0-1 0,-1 0 0,1 0 0,0 0 0,0 0 0,1 0 0,-1 0 0,0 0 0,0 0 0,0 0 0,1 1 0,-1-1 0,1-2 0,2-8 0,0 0 0,1 0 0,1 0 0,-1 0 0,2 0 0,10-15 0,-10 17 0,0-1 0,-1 0 0,0 0 0,0 0 0,-1-1 0,0 0 0,3-17 0,-6 17 0,1-1 0,1 1 0,0-1 0,0 1 0,1 0 0,1 0 0,0 1 0,0-1 0,1 1 0,1 0 0,-1 1 0,16-17 0,-21 25 0,0-1 0,1 1 0,-1 0 0,1 0 0,-1 0 0,1 0 0,-1 0 0,1 0 0,0 1 0,-1-1 0,1 1 0,0-1 0,0 1 0,-1-1 0,1 1 0,0 0 0,0 0 0,0 0 0,-1 0 0,1 0 0,0 0 0,0 1 0,-1-1 0,1 0 0,0 1 0,0-1 0,-1 1 0,1 0 0,0 0 0,-1 0 0,1 0 0,-1 0 0,1 0 0,-1 0 0,0 0 0,1 0 0,1 3 0,9 7 0,-1 2 0,0-1 0,13 20 0,-5-7 0,-4-9-91,2-1-1,-1 0 1,2-2 0,0 0-1,0-1 1,39 19-1,-35-20-633,-1 1-6101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39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1800 637 24575,'-564'-18'0,"468"6"0,0-4 0,-164-50 0,84 27 0,120 29 0,-86-26 0,124 29 0,1 0 0,0 0 0,0-2 0,1 0 0,0-1 0,1 0 0,0-1 0,-25-25 0,14 9 0,0-2 0,-28-44 0,45 60 0,1 0 0,1 0 0,0-1 0,1 0 0,1 0 0,0-1 0,1 0 0,-5-25 0,9 38 0,0 1 0,0 0 0,0 0 0,1-1 0,-1 1 0,0 0 0,0-1 0,1 1 0,-1 0 0,1 0 0,-1 0 0,1-1 0,0 1 0,-1 0 0,1 0 0,0 0 0,0 0 0,-1 0 0,1 0 0,0 0 0,0 1 0,0-1 0,0 0 0,1 0 0,-1 1 0,0-1 0,0 1 0,0-1 0,0 1 0,1-1 0,-1 1 0,0 0 0,0-1 0,1 1 0,-1 0 0,0 0 0,1 0 0,-1 0 0,2 0 0,64 6 0,-53-4 0,23 3 0,0 2 0,-1 2 0,66 25 0,-90-26 0,-26-8 0,-30-9 0,2-6 0,-53-14 0,86 27 0,-1 0 0,1 1 0,-1 0 0,0 0 0,1 1 0,-1 0 0,-14 2 0,22-1 0,0-1 0,0 1 0,0 0 0,0 0 0,0 0 0,1 0 0,-1 0 0,0 0 0,1 0 0,-1 1 0,0-1 0,1 0 0,0 1 0,-1 0 0,1-1 0,0 1 0,0 0 0,0-1 0,0 1 0,0 0 0,0 0 0,0 0 0,1 0 0,-1 0 0,1 0 0,-1 4 0,0 7 0,0 1 0,0-1 0,2 19 0,0 8 0,-3-32 0,0 0 0,0 0 0,0-1 0,-1 1 0,0 0 0,-1-1 0,0 0 0,0 0 0,0 0 0,-1 0 0,0-1 0,0 0 0,-1 0 0,-8 7 0,13-12 0,1-1 0,0 0 0,0 1 0,-1-1 0,1 0 0,0 0 0,-1 1 0,1-1 0,-1 0 0,1 0 0,0 0 0,-1 1 0,1-1 0,0 0 0,-1 0 0,1 0 0,-1 0 0,1 0 0,-1 0 0,1 0 0,0 0 0,-1 0 0,1 0 0,-1 0 0,1 0 0,0 0 0,-1 0 0,1 0 0,-1 0 0,1-1 0,0 1 0,-1 0 0,1 0 0,-1 0 0,1-1 0,0 1 0,-1 0 0,1 0 0,-1-1 0,-6-21 0,6-32 0,1 50 0,3-220 0,-3 703 0,-1-540 0,-1 34 0,1 0 0,2 0 0,0 0 0,2 0 0,1 0 0,1 0 0,16-49 0,-13 56-341,0 1 0,-2-1-1,8-38 1,-11 36-6485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4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1347 626 24575,'-43'-3'0,"-1"-1"0,-53-13 0,26 4 0,-44-1 0,-68-12 0,120 8 0,0-3 0,2-2 0,0-3 0,2-2 0,-100-65 0,124 70 0,1-1 0,1-2 0,1-1 0,1-2 0,-31-37 0,23 32 0,-4-4 0,41 36 0,0 0 0,1 0 0,-1 0 0,1 0 0,-1-1 0,1 1 0,0-1 0,0 1 0,0-1 0,0 1 0,1-1 0,-1 1 0,1-1 0,-1 0 0,1 0 0,0 1 0,0-4 0,1 4 0,-1 1 0,0 0 0,1-1 0,-1 1 0,1 0 0,0 0 0,-1 0 0,1-1 0,0 1 0,0 0 0,-1 0 0,1 0 0,0 0 0,0 0 0,0 0 0,1 0 0,-1 1 0,0-1 0,0 0 0,0 0 0,0 1 0,1-1 0,-1 1 0,0-1 0,1 1 0,-1 0 0,0-1 0,1 1 0,-1 0 0,1 0 0,-1 0 0,0 0 0,3 1 0,55 7 0,-44-6 0,37 11 0,0 1 0,0 3 0,62 29 0,-50-19 0,-55-22 0,-10-2 0,-21-1 0,-36-5 0,-178-42 0,230 43 0,0 1 0,0 0 0,0 0 0,0 0 0,0 1 0,0 0 0,0 0 0,0 0 0,-7 2 0,10-1 0,1 0 0,-1 0 0,1 1 0,0-1 0,0 0 0,-1 1 0,1 0 0,0-1 0,0 1 0,0 0 0,1 0 0,-1 0 0,0 1 0,1-1 0,-1 0 0,1 0 0,0 1 0,0-1 0,0 1 0,0-1 0,0 1 0,0 2 0,-5 20 27,2 0-1,0 1 1,2-1-1,1 43 1,1-38-526,-1 0-1,-8 52 1,5-63-6327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20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1741 744 24575,'-167'2'0,"38"1"0,1-5 0,-134-20 0,215 12 0,-56-18 0,-18-6 0,112 32 0,-1-1 0,0-1 0,1 1 0,0-2 0,0 1 0,0-1 0,0 0 0,1-1 0,0 0 0,0-1 0,-9-9 0,-5-8 0,1-1 0,-20-33 0,22 30 0,-43-48 0,24 39 0,11 12 0,1-2 0,2 0 0,-29-41 0,49 59 0,0 0 0,1 0 0,0-1 0,0 1 0,1-1 0,1 1 0,-1-1 0,2 0 0,-1 0 0,1 0 0,1 1 0,-1-1 0,2 0 0,0 0 0,3-12 0,-4 20 0,1 0 0,-1 0 0,1 1 0,0-1 0,-1 0 0,1 1 0,0-1 0,0 1 0,0-1 0,0 1 0,0 0 0,0 0 0,0 0 0,0 0 0,1 0 0,-1 0 0,0 1 0,1-1 0,-1 1 0,0 0 0,1-1 0,-1 1 0,1 0 0,-1 0 0,0 1 0,1-1 0,3 1 0,10 2 0,0 0 0,29 9 0,-38-9 0,124 50 0,-8-3 0,-119-49 0,21 8 0,-21-5 0,-17-2 0,-10-4 0,-1-2 0,1 0 0,-1-1 0,1-1 0,1-1 0,-42-19 0,-23-7 0,64 25 0,5 2 0,0 0 0,-1 1 0,-28-3 0,43 7 0,0 1 0,-1 0 0,1 0 0,-1 0 0,1 1 0,-1-1 0,1 1 0,-1 0 0,1 0 0,0 0 0,0 1 0,-1 0 0,1 0 0,0 0 0,1 0 0,-1 0 0,0 1 0,1 0 0,-1-1 0,-3 5 0,-25 32 0,15-19 0,0-1 0,-35 32 0,-57 20-1365,99-62-5461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9:26:29.9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8295 24575,'1357'0'0,"-1318"-2"0,0-2 0,61-13 0,-59 8 0,1 2 0,46-1 0,-56 5 0,0-2 0,0 0 0,-1-2 0,56-21 0,8-1 0,-28 14 0,-46 12 0,-1-1 0,1-2 0,-1 0 0,0-1 0,0 0 0,-1-2 0,26-15 0,-9 1 0,2 2 0,43-17 0,-42 21 0,-1-2 0,46-31 0,32-23 0,184-87 0,-49 30 0,-173 89 0,-38 22 0,49-34 0,145-123 0,-142 100 0,68-61 0,-132 110 0,-2-1 0,0-1 0,30-46 0,59-76 0,-30 44 0,-37 49 0,-32 41 0,-1-1 0,18-27 0,203-378 0,-211 378 0,61-99 0,16-33 0,-83 142 0,34-47 0,-30 49 0,27-51 0,-26 35 0,3 1 0,58-79 0,-63 95 0,-1-2 0,-2 0 0,18-45 0,25-46 0,92-119 0,-151 239 0,289-555 0,-249 467 0,-9 20 0,41-127 0,27-83 0,-75 214 0,-10 20 0,10-57 0,-15 58 0,-7 22 0,-1 1 0,1-43 0,-4 41 0,2 0 0,7-34 0,73-279 0,13 23 0,-28 108 0,7-113 0,-62 260 0,-5 27 0,-1-1 0,1-45 0,3-56 0,1-22 0,-13-572 0,3 699 0,9-51 0,-6 51 0,2-54 0,5-66 120,0 0-1605,-12 131-5341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6:15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18:15:58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24575,'260'12'0,"4"1"0,-189-10 0,0 4 0,82 18 0,-84-11 0,1-4 0,88 2 0,-90-9 0,-1 3 0,0 3 0,0 3 0,-1 4 0,-1 2 0,81 33 0,-135-43 0,1 0 0,-2 1 0,1 0 0,-1 1 0,20 19 0,18 11 0,-9-4 0,-37-29 0,1 0 0,0-1 0,0 0 0,1 0 0,0 0 0,0-1 0,0 0 0,0-1 0,1 0 0,0 0 0,12 3 0,-20-7 0,0-1 0,1 1 0,-1 0 0,0 0 0,0 0 0,1-1 0,-1 1 0,0 0 0,0-1 0,0 1 0,1-1 0,-1 0 0,0 1 0,0-1 0,0 0 0,0 0 0,0 0 0,0 1 0,0-1 0,-1 0 0,1 0 0,0 0 0,0 0 0,-1-1 0,1 1 0,-1 0 0,1 0 0,-1 0 0,1 0 0,-1-1 0,0 1 0,0 0 0,1 0 0,-1-1 0,0-1 0,2-53 0,-3 47 0,-3-184 0,6 273 0,-4 99 0,2-175 0,0 0 0,-1 0 0,1-1 0,-1 1 0,1 0 0,-1-1 0,0 1 0,-1-1 0,1 1 0,0-1 0,-1 1 0,0-1 0,0 0 0,0 0 0,0 0 0,-1 0 0,1 0 0,-1 0 0,1-1 0,-1 1 0,0-1 0,0 0 0,-4 3 0,1-3 0,-1 0 0,1-1 0,-1 0 0,0 0 0,1 0 0,-1-1 0,0 0 0,0 0 0,1 0 0,-1-1 0,-12-3 0,-45-13 0,49 12 0,-1 0 0,0 2 0,1 0 0,-26-2 0,-4 5-1365,25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1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customXml" Target="../ink/ink2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0.xml"/><Relationship Id="rId3" Type="http://schemas.openxmlformats.org/officeDocument/2006/relationships/customXml" Target="../ink/ink26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.xml"/><Relationship Id="rId5" Type="http://schemas.openxmlformats.org/officeDocument/2006/relationships/customXml" Target="../ink/ink2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customXml" Target="../ink/ink31.xml"/><Relationship Id="rId7" Type="http://schemas.openxmlformats.org/officeDocument/2006/relationships/customXml" Target="../ink/ink3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5" Type="http://schemas.openxmlformats.org/officeDocument/2006/relationships/customXml" Target="../ink/ink3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customXml" Target="../ink/ink36.xml"/><Relationship Id="rId7" Type="http://schemas.openxmlformats.org/officeDocument/2006/relationships/customXml" Target="../ink/ink3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8.xml"/><Relationship Id="rId5" Type="http://schemas.openxmlformats.org/officeDocument/2006/relationships/customXml" Target="../ink/ink37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3" Type="http://schemas.openxmlformats.org/officeDocument/2006/relationships/customXml" Target="../ink/ink41.xml"/><Relationship Id="rId7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5" Type="http://schemas.openxmlformats.org/officeDocument/2006/relationships/customXml" Target="../ink/ink4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customXml" Target="../ink/ink53.xml"/><Relationship Id="rId18" Type="http://schemas.openxmlformats.org/officeDocument/2006/relationships/image" Target="../media/image11.png"/><Relationship Id="rId3" Type="http://schemas.openxmlformats.org/officeDocument/2006/relationships/customXml" Target="../ink/ink46.xml"/><Relationship Id="rId7" Type="http://schemas.openxmlformats.org/officeDocument/2006/relationships/customXml" Target="../ink/ink49.xml"/><Relationship Id="rId12" Type="http://schemas.openxmlformats.org/officeDocument/2006/relationships/image" Target="../media/image8.png"/><Relationship Id="rId17" Type="http://schemas.openxmlformats.org/officeDocument/2006/relationships/customXml" Target="../ink/ink55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11" Type="http://schemas.openxmlformats.org/officeDocument/2006/relationships/customXml" Target="../ink/ink52.xml"/><Relationship Id="rId5" Type="http://schemas.openxmlformats.org/officeDocument/2006/relationships/customXml" Target="../ink/ink47.xml"/><Relationship Id="rId15" Type="http://schemas.openxmlformats.org/officeDocument/2006/relationships/customXml" Target="../ink/ink54.xml"/><Relationship Id="rId10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customXml" Target="../ink/ink51.xml"/><Relationship Id="rId1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customXml" Target="../ink/ink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6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1)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</a:t>
            </a:r>
          </a:p>
        </p:txBody>
      </p:sp>
    </p:spTree>
    <p:extLst>
      <p:ext uri="{BB962C8B-B14F-4D97-AF65-F5344CB8AC3E}">
        <p14:creationId xmlns:p14="http://schemas.microsoft.com/office/powerpoint/2010/main" val="419848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</p:spTree>
    <p:extLst>
      <p:ext uri="{BB962C8B-B14F-4D97-AF65-F5344CB8AC3E}">
        <p14:creationId xmlns:p14="http://schemas.microsoft.com/office/powerpoint/2010/main" val="1231465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</p:spTree>
    <p:extLst>
      <p:ext uri="{BB962C8B-B14F-4D97-AF65-F5344CB8AC3E}">
        <p14:creationId xmlns:p14="http://schemas.microsoft.com/office/powerpoint/2010/main" val="39254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</p:spTree>
    <p:extLst>
      <p:ext uri="{BB962C8B-B14F-4D97-AF65-F5344CB8AC3E}">
        <p14:creationId xmlns:p14="http://schemas.microsoft.com/office/powerpoint/2010/main" val="1152198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C13978-2483-93A7-E7CD-CF212DC7F515}"/>
              </a:ext>
            </a:extLst>
          </p:cNvPr>
          <p:cNvSpPr txBox="1"/>
          <p:nvPr/>
        </p:nvSpPr>
        <p:spPr>
          <a:xfrm>
            <a:off x="8131919" y="580606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factorial(0)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DA5C47-5BCA-AA39-E2A4-98A8B9C047AA}"/>
              </a:ext>
            </a:extLst>
          </p:cNvPr>
          <p:cNvSpPr txBox="1"/>
          <p:nvPr/>
        </p:nvSpPr>
        <p:spPr>
          <a:xfrm>
            <a:off x="8153400" y="605492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* 1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840DB-2643-3595-A93A-8018D59C770E}"/>
              </a:ext>
            </a:extLst>
          </p:cNvPr>
          <p:cNvSpPr txBox="1"/>
          <p:nvPr/>
        </p:nvSpPr>
        <p:spPr>
          <a:xfrm>
            <a:off x="6248400" y="5376613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* factorial(1)</a:t>
            </a:r>
          </a:p>
          <a:p>
            <a:r>
              <a:rPr lang="en-US" dirty="0"/>
              <a:t>2 * 1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36DD38-1D7A-7094-7CB8-14D090A47E0E}"/>
              </a:ext>
            </a:extLst>
          </p:cNvPr>
          <p:cNvSpPr txBox="1"/>
          <p:nvPr/>
        </p:nvSpPr>
        <p:spPr>
          <a:xfrm>
            <a:off x="4402230" y="496875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3* factorial(2)</a:t>
            </a:r>
          </a:p>
          <a:p>
            <a:r>
              <a:rPr lang="en-US" dirty="0"/>
              <a:t>3 * 2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51672CB-49C5-6B6D-D022-517FFCD531A5}"/>
              </a:ext>
            </a:extLst>
          </p:cNvPr>
          <p:cNvSpPr txBox="1"/>
          <p:nvPr/>
        </p:nvSpPr>
        <p:spPr>
          <a:xfrm>
            <a:off x="2490239" y="4365249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4* factorial(3)</a:t>
            </a:r>
          </a:p>
          <a:p>
            <a:r>
              <a:rPr lang="en-US" dirty="0"/>
              <a:t>4 * 6 = 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E239D5-9F20-D5BB-9B90-9E9E8C8B8D48}"/>
              </a:ext>
            </a:extLst>
          </p:cNvPr>
          <p:cNvSpPr txBox="1"/>
          <p:nvPr/>
        </p:nvSpPr>
        <p:spPr>
          <a:xfrm>
            <a:off x="533400" y="3879517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5* factorial(4)</a:t>
            </a:r>
          </a:p>
          <a:p>
            <a:r>
              <a:rPr lang="en-US" dirty="0"/>
              <a:t>5 * 24 = 120</a:t>
            </a:r>
          </a:p>
        </p:txBody>
      </p:sp>
    </p:spTree>
    <p:extLst>
      <p:ext uri="{BB962C8B-B14F-4D97-AF65-F5344CB8AC3E}">
        <p14:creationId xmlns:p14="http://schemas.microsoft.com/office/powerpoint/2010/main" val="333530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B44F4C-EBD9-7357-B199-31BF14F6FD7C}"/>
              </a:ext>
            </a:extLst>
          </p:cNvPr>
          <p:cNvSpPr txBox="1"/>
          <p:nvPr/>
        </p:nvSpPr>
        <p:spPr>
          <a:xfrm>
            <a:off x="152400" y="4519853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Recursive solutions must have the two following conditions: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786989-90B4-76A3-7ED2-A3D9F9E45C44}"/>
              </a:ext>
            </a:extLst>
          </p:cNvPr>
          <p:cNvSpPr txBox="1"/>
          <p:nvPr/>
        </p:nvSpPr>
        <p:spPr>
          <a:xfrm>
            <a:off x="189451" y="5222247"/>
            <a:ext cx="27061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Base Case</a:t>
            </a:r>
          </a:p>
          <a:p>
            <a:pPr marL="342900" indent="-342900">
              <a:buAutoNum type="arabicPeriod"/>
            </a:pPr>
            <a:r>
              <a:rPr lang="en-US" sz="2400" dirty="0"/>
              <a:t>Recursive Case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14:cNvPr>
              <p14:cNvContentPartPr/>
              <p14:nvPr/>
            </p14:nvContentPartPr>
            <p14:xfrm>
              <a:off x="9164622" y="5879333"/>
              <a:ext cx="868680" cy="38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F884AC1-7D6E-14D0-86F5-0668A26B80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55622" y="5870693"/>
                <a:ext cx="886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14:cNvPr>
              <p14:cNvContentPartPr/>
              <p14:nvPr/>
            </p14:nvContentPartPr>
            <p14:xfrm>
              <a:off x="7133142" y="5475154"/>
              <a:ext cx="794520" cy="313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853B345-B9F4-A905-4AA7-806C1D5FD00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24142" y="5466514"/>
                <a:ext cx="8121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14:cNvPr>
              <p14:cNvContentPartPr/>
              <p14:nvPr/>
            </p14:nvContentPartPr>
            <p14:xfrm>
              <a:off x="5450862" y="5013634"/>
              <a:ext cx="648000" cy="229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DA69C89-6C68-E4C1-B1FA-ADABE273550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41862" y="5004634"/>
                <a:ext cx="6656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14:cNvPr>
              <p14:cNvContentPartPr/>
              <p14:nvPr/>
            </p14:nvContentPartPr>
            <p14:xfrm>
              <a:off x="3726102" y="4380034"/>
              <a:ext cx="485280" cy="225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87EC46D-3CFA-0F60-6472-8429D7BFE9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17462" y="4371034"/>
                <a:ext cx="5029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14:cNvPr>
              <p14:cNvContentPartPr/>
              <p14:nvPr/>
            </p14:nvContentPartPr>
            <p14:xfrm>
              <a:off x="1738542" y="3959914"/>
              <a:ext cx="626760" cy="270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289E8AF-CD52-51DC-FCDA-3A332718891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729902" y="3950914"/>
                <a:ext cx="644400" cy="28764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1851B83C-E7E8-D9E1-3C9E-8431475F67D3}"/>
              </a:ext>
            </a:extLst>
          </p:cNvPr>
          <p:cNvSpPr txBox="1"/>
          <p:nvPr/>
        </p:nvSpPr>
        <p:spPr>
          <a:xfrm>
            <a:off x="9164622" y="605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6AF536-49A1-0140-932A-06730D957338}"/>
              </a:ext>
            </a:extLst>
          </p:cNvPr>
          <p:cNvSpPr txBox="1"/>
          <p:nvPr/>
        </p:nvSpPr>
        <p:spPr>
          <a:xfrm>
            <a:off x="7366658" y="5725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A030F3-E7A9-00E9-656F-47D7C12DDF17}"/>
              </a:ext>
            </a:extLst>
          </p:cNvPr>
          <p:cNvSpPr txBox="1"/>
          <p:nvPr/>
        </p:nvSpPr>
        <p:spPr>
          <a:xfrm>
            <a:off x="5618409" y="521656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5E941A-6709-03D6-11AC-0F0CDB110875}"/>
              </a:ext>
            </a:extLst>
          </p:cNvPr>
          <p:cNvSpPr txBox="1"/>
          <p:nvPr/>
        </p:nvSpPr>
        <p:spPr>
          <a:xfrm>
            <a:off x="3914956" y="42747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35E521-0159-151D-B890-8FF82049300A}"/>
              </a:ext>
            </a:extLst>
          </p:cNvPr>
          <p:cNvSpPr txBox="1"/>
          <p:nvPr/>
        </p:nvSpPr>
        <p:spPr>
          <a:xfrm>
            <a:off x="1605500" y="4099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33557-7315-A685-5030-EB207A6F9E73}"/>
              </a:ext>
            </a:extLst>
          </p:cNvPr>
          <p:cNvSpPr txBox="1"/>
          <p:nvPr/>
        </p:nvSpPr>
        <p:spPr>
          <a:xfrm>
            <a:off x="117153" y="294072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120</a:t>
            </a:r>
          </a:p>
        </p:txBody>
      </p:sp>
    </p:spTree>
    <p:extLst>
      <p:ext uri="{BB962C8B-B14F-4D97-AF65-F5344CB8AC3E}">
        <p14:creationId xmlns:p14="http://schemas.microsoft.com/office/powerpoint/2010/main" val="402022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F03B7-6BE0-5B68-526F-3447057E9621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59A581-36C0-B3BB-FA88-6DA976BD6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427605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965A155B-8FAF-E570-5D9A-C416FB3B6D2D}"/>
              </a:ext>
            </a:extLst>
          </p:cNvPr>
          <p:cNvSpPr txBox="1"/>
          <p:nvPr/>
        </p:nvSpPr>
        <p:spPr>
          <a:xfrm>
            <a:off x="6287353" y="3125057"/>
            <a:ext cx="5715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the solution to some problem can be expressed in terms of some smaller problem(s), recursion may be a good fit here</a:t>
            </a:r>
          </a:p>
        </p:txBody>
      </p:sp>
    </p:spTree>
    <p:extLst>
      <p:ext uri="{BB962C8B-B14F-4D97-AF65-F5344CB8AC3E}">
        <p14:creationId xmlns:p14="http://schemas.microsoft.com/office/powerpoint/2010/main" val="831502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239000" y="464820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</p:spTree>
    <p:extLst>
      <p:ext uri="{BB962C8B-B14F-4D97-AF65-F5344CB8AC3E}">
        <p14:creationId xmlns:p14="http://schemas.microsoft.com/office/powerpoint/2010/main" val="3232992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057859-5C8B-949D-AF18-B6451AD752D1}"/>
              </a:ext>
            </a:extLst>
          </p:cNvPr>
          <p:cNvSpPr txBox="1"/>
          <p:nvPr/>
        </p:nvSpPr>
        <p:spPr>
          <a:xfrm>
            <a:off x="228600" y="250758"/>
            <a:ext cx="1089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Fibonacci sequence is a sequence in which each number is the sum of the two preceding ones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EF849E70-6D0F-1B18-9331-F0CD2105E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71600"/>
            <a:ext cx="6145635" cy="4748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F674A-2966-55C8-28A7-80B1C644B935}"/>
              </a:ext>
            </a:extLst>
          </p:cNvPr>
          <p:cNvSpPr txBox="1"/>
          <p:nvPr/>
        </p:nvSpPr>
        <p:spPr>
          <a:xfrm>
            <a:off x="762000" y="817803"/>
            <a:ext cx="871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So, the N</a:t>
            </a:r>
            <a:r>
              <a:rPr lang="en-US" sz="2400" baseline="30000" dirty="0"/>
              <a:t>th</a:t>
            </a:r>
            <a:r>
              <a:rPr lang="en-US" sz="2400" dirty="0"/>
              <a:t> digit of the Fibonacci Sequence =  f(N-1)   +   f(N-2)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05D08-C3BC-829F-E690-95AE0F53BCE2}"/>
              </a:ext>
            </a:extLst>
          </p:cNvPr>
          <p:cNvSpPr txBox="1"/>
          <p:nvPr/>
        </p:nvSpPr>
        <p:spPr>
          <a:xfrm>
            <a:off x="6764938" y="2133600"/>
            <a:ext cx="2531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Base Case?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Recursive Case?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1A52DD-BDED-490D-4F93-62EABD2FD747}"/>
              </a:ext>
            </a:extLst>
          </p:cNvPr>
          <p:cNvSpPr txBox="1"/>
          <p:nvPr/>
        </p:nvSpPr>
        <p:spPr>
          <a:xfrm>
            <a:off x="7145164" y="4326559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previous two digits, f(n-1), f(n-2)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672D7-353C-8639-A535-A5594073315A}"/>
              </a:ext>
            </a:extLst>
          </p:cNvPr>
          <p:cNvSpPr txBox="1"/>
          <p:nvPr/>
        </p:nvSpPr>
        <p:spPr>
          <a:xfrm>
            <a:off x="7315200" y="2593324"/>
            <a:ext cx="3675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finding the 1</a:t>
            </a:r>
            <a:r>
              <a:rPr lang="en-US" sz="2400" baseline="30000" dirty="0"/>
              <a:t>st</a:t>
            </a:r>
            <a:r>
              <a:rPr lang="en-US" sz="2400" dirty="0"/>
              <a:t> or 2</a:t>
            </a:r>
            <a:r>
              <a:rPr lang="en-US" sz="2400" baseline="30000" dirty="0"/>
              <a:t>nd</a:t>
            </a:r>
            <a:r>
              <a:rPr lang="en-US" sz="2400" dirty="0"/>
              <a:t> digit, return 1</a:t>
            </a:r>
          </a:p>
        </p:txBody>
      </p:sp>
    </p:spTree>
    <p:extLst>
      <p:ext uri="{BB962C8B-B14F-4D97-AF65-F5344CB8AC3E}">
        <p14:creationId xmlns:p14="http://schemas.microsoft.com/office/powerpoint/2010/main" val="4238381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</p:spTree>
    <p:extLst>
      <p:ext uri="{BB962C8B-B14F-4D97-AF65-F5344CB8AC3E}">
        <p14:creationId xmlns:p14="http://schemas.microsoft.com/office/powerpoint/2010/main" val="169622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2050" name="Picture 2" descr="Is Recursion Worth it? - DEV Community">
            <a:extLst>
              <a:ext uri="{FF2B5EF4-FFF2-40B4-BE49-F238E27FC236}">
                <a16:creationId xmlns:a16="http://schemas.microsoft.com/office/drawing/2014/main" id="{440958D4-C4A8-15DF-2234-F55C2D06C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55484"/>
            <a:ext cx="5960534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cursion">
            <a:extLst>
              <a:ext uri="{FF2B5EF4-FFF2-40B4-BE49-F238E27FC236}">
                <a16:creationId xmlns:a16="http://schemas.microsoft.com/office/drawing/2014/main" id="{A06A2000-EF44-867A-F463-53BC11B73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343793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041B4E-BD9D-AE10-D1F0-148D849D0F36}"/>
              </a:ext>
            </a:extLst>
          </p:cNvPr>
          <p:cNvSpPr txBox="1"/>
          <p:nvPr/>
        </p:nvSpPr>
        <p:spPr>
          <a:xfrm>
            <a:off x="685800" y="990600"/>
            <a:ext cx="5562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Recursion</a:t>
            </a:r>
            <a:r>
              <a:rPr lang="en-US" sz="2400" dirty="0"/>
              <a:t> is a problem-solving technique that involves a </a:t>
            </a:r>
            <a:r>
              <a:rPr lang="en-US" sz="2400" i="1" u="sng" dirty="0"/>
              <a:t>method calling itself </a:t>
            </a:r>
            <a:r>
              <a:rPr lang="en-US" sz="2400" dirty="0"/>
              <a:t>to solve some smaller problem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46" y="3057581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955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022826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056411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4143211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3927534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045415" y="1127441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671434" y="926263"/>
            <a:ext cx="569947" cy="346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1543715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DF1C24-1BE8-4A4F-7331-6F7E78382940}"/>
              </a:ext>
            </a:extLst>
          </p:cNvPr>
          <p:cNvSpPr txBox="1"/>
          <p:nvPr/>
        </p:nvSpPr>
        <p:spPr>
          <a:xfrm>
            <a:off x="6096000" y="44460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answer!</a:t>
            </a:r>
          </a:p>
        </p:txBody>
      </p:sp>
    </p:spTree>
    <p:extLst>
      <p:ext uri="{BB962C8B-B14F-4D97-AF65-F5344CB8AC3E}">
        <p14:creationId xmlns:p14="http://schemas.microsoft.com/office/powerpoint/2010/main" val="4182256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129261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O(1) ?</a:t>
            </a:r>
          </a:p>
        </p:txBody>
      </p:sp>
    </p:spTree>
    <p:extLst>
      <p:ext uri="{BB962C8B-B14F-4D97-AF65-F5344CB8AC3E}">
        <p14:creationId xmlns:p14="http://schemas.microsoft.com/office/powerpoint/2010/main" val="3353224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304800" y="2354026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B8055-830D-EA7D-92BF-76D271980928}"/>
              </a:ext>
            </a:extLst>
          </p:cNvPr>
          <p:cNvSpPr txBox="1"/>
          <p:nvPr/>
        </p:nvSpPr>
        <p:spPr>
          <a:xfrm>
            <a:off x="6629400" y="2438400"/>
            <a:ext cx="27991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3D85E9-9D00-CC01-7F5B-B8B8B4CCC79C}"/>
              </a:ext>
            </a:extLst>
          </p:cNvPr>
          <p:cNvSpPr txBox="1"/>
          <p:nvPr/>
        </p:nvSpPr>
        <p:spPr>
          <a:xfrm>
            <a:off x="3733800" y="27000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936981-D947-7CB4-3CC8-E5EE873C6C6C}"/>
              </a:ext>
            </a:extLst>
          </p:cNvPr>
          <p:cNvSpPr txBox="1"/>
          <p:nvPr/>
        </p:nvSpPr>
        <p:spPr>
          <a:xfrm>
            <a:off x="2496234" y="30024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7AF5B-7B9E-4C67-3236-AA1EA1F045B1}"/>
              </a:ext>
            </a:extLst>
          </p:cNvPr>
          <p:cNvSpPr txBox="1"/>
          <p:nvPr/>
        </p:nvSpPr>
        <p:spPr>
          <a:xfrm>
            <a:off x="2514090" y="359896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1C8A61-E24E-C4E1-C844-6C2C08A0682D}"/>
              </a:ext>
            </a:extLst>
          </p:cNvPr>
          <p:cNvSpPr txBox="1"/>
          <p:nvPr/>
        </p:nvSpPr>
        <p:spPr>
          <a:xfrm>
            <a:off x="4114545" y="36196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0BD3C-E4E8-F979-3891-BCF5730CC2FA}"/>
              </a:ext>
            </a:extLst>
          </p:cNvPr>
          <p:cNvSpPr txBox="1"/>
          <p:nvPr/>
        </p:nvSpPr>
        <p:spPr>
          <a:xfrm>
            <a:off x="6669124" y="3429000"/>
            <a:ext cx="1518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strike="sngStrike" dirty="0">
                <a:solidFill>
                  <a:srgbClr val="FF0000"/>
                </a:solidFill>
              </a:rPr>
              <a:t>O(1)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08D831-0191-EE1B-BC32-84825D853B26}"/>
              </a:ext>
            </a:extLst>
          </p:cNvPr>
          <p:cNvSpPr txBox="1"/>
          <p:nvPr/>
        </p:nvSpPr>
        <p:spPr>
          <a:xfrm>
            <a:off x="6649937" y="4263867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223766" y="5290389"/>
            <a:ext cx="11881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When we are analyzing recursive algorithms, we have to calculate running time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3191295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/>
              <a:t>amount of work done in each call</a:t>
            </a:r>
          </a:p>
        </p:txBody>
      </p:sp>
    </p:spTree>
    <p:extLst>
      <p:ext uri="{BB962C8B-B14F-4D97-AF65-F5344CB8AC3E}">
        <p14:creationId xmlns:p14="http://schemas.microsoft.com/office/powerpoint/2010/main" val="151661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363056" y="494312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870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93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488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2372"/>
                <a:ext cx="7578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5258"/>
                <a:ext cx="7578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3199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/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880788" y="5570173"/>
            <a:ext cx="4110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=   ???   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2552941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3D683-7E7E-34F1-975E-D7B5DB693238}"/>
              </a:ext>
            </a:extLst>
          </p:cNvPr>
          <p:cNvSpPr/>
          <p:nvPr/>
        </p:nvSpPr>
        <p:spPr>
          <a:xfrm>
            <a:off x="2209800" y="12192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9E06E5-6234-42F9-1850-735002E785B5}"/>
              </a:ext>
            </a:extLst>
          </p:cNvPr>
          <p:cNvSpPr/>
          <p:nvPr/>
        </p:nvSpPr>
        <p:spPr>
          <a:xfrm>
            <a:off x="5867400" y="121674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stCxn id="12" idx="3"/>
            <a:endCxn id="2" idx="7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stCxn id="12" idx="5"/>
            <a:endCxn id="6" idx="1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256F2F-D9E0-F844-F70F-280B183A3BBF}"/>
              </a:ext>
            </a:extLst>
          </p:cNvPr>
          <p:cNvSpPr txBox="1"/>
          <p:nvPr/>
        </p:nvSpPr>
        <p:spPr>
          <a:xfrm>
            <a:off x="4801668" y="1296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96249-C85B-2AA2-41ED-6698F0D6F21A}"/>
              </a:ext>
            </a:extLst>
          </p:cNvPr>
          <p:cNvSpPr/>
          <p:nvPr/>
        </p:nvSpPr>
        <p:spPr>
          <a:xfrm>
            <a:off x="838200" y="241197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3DA5E0-D48E-E56E-D075-75314BD7A192}"/>
              </a:ext>
            </a:extLst>
          </p:cNvPr>
          <p:cNvSpPr/>
          <p:nvPr/>
        </p:nvSpPr>
        <p:spPr>
          <a:xfrm>
            <a:off x="3210638" y="244609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C35257-DAC6-7325-807E-824A729F6ADB}"/>
              </a:ext>
            </a:extLst>
          </p:cNvPr>
          <p:cNvSpPr txBox="1"/>
          <p:nvPr/>
        </p:nvSpPr>
        <p:spPr>
          <a:xfrm>
            <a:off x="2680881" y="2525385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63D4FE-CD4D-6404-18C4-6C4ACC73B5F1}"/>
              </a:ext>
            </a:extLst>
          </p:cNvPr>
          <p:cNvSpPr/>
          <p:nvPr/>
        </p:nvSpPr>
        <p:spPr>
          <a:xfrm>
            <a:off x="5867400" y="2481742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28CA2-42A4-5FAB-39DA-4782259D072D}"/>
              </a:ext>
            </a:extLst>
          </p:cNvPr>
          <p:cNvSpPr txBox="1"/>
          <p:nvPr/>
        </p:nvSpPr>
        <p:spPr>
          <a:xfrm>
            <a:off x="7772400" y="2561543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C2A1E5-8730-3EAF-205B-FBF623F5C439}"/>
              </a:ext>
            </a:extLst>
          </p:cNvPr>
          <p:cNvSpPr/>
          <p:nvPr/>
        </p:nvSpPr>
        <p:spPr>
          <a:xfrm>
            <a:off x="8492004" y="25065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B2B8EFA-E432-526D-8B78-212C6872774B}"/>
              </a:ext>
            </a:extLst>
          </p:cNvPr>
          <p:cNvSpPr/>
          <p:nvPr/>
        </p:nvSpPr>
        <p:spPr>
          <a:xfrm>
            <a:off x="76200" y="4114800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A38585-9FB9-86FC-60A3-ADBF4C11664A}"/>
              </a:ext>
            </a:extLst>
          </p:cNvPr>
          <p:cNvSpPr/>
          <p:nvPr/>
        </p:nvSpPr>
        <p:spPr>
          <a:xfrm>
            <a:off x="2336381" y="4141185"/>
            <a:ext cx="1905000" cy="990600"/>
          </a:xfrm>
          <a:prstGeom prst="ellips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BB399E-FCEB-33D7-0C7E-5F8E5493A971}"/>
              </a:ext>
            </a:extLst>
          </p:cNvPr>
          <p:cNvCxnSpPr>
            <a:stCxn id="2" idx="3"/>
          </p:cNvCxnSpPr>
          <p:nvPr/>
        </p:nvCxnSpPr>
        <p:spPr>
          <a:xfrm flipH="1">
            <a:off x="2209800" y="2064730"/>
            <a:ext cx="278981" cy="41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EC17EF-9F2D-B306-F32D-831E9E9BDB66}"/>
              </a:ext>
            </a:extLst>
          </p:cNvPr>
          <p:cNvCxnSpPr>
            <a:stCxn id="2" idx="5"/>
          </p:cNvCxnSpPr>
          <p:nvPr/>
        </p:nvCxnSpPr>
        <p:spPr>
          <a:xfrm>
            <a:off x="3835819" y="2064730"/>
            <a:ext cx="202781" cy="381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5A5011-C791-7500-0095-64A6DB404096}"/>
              </a:ext>
            </a:extLst>
          </p:cNvPr>
          <p:cNvCxnSpPr>
            <a:stCxn id="7" idx="4"/>
          </p:cNvCxnSpPr>
          <p:nvPr/>
        </p:nvCxnSpPr>
        <p:spPr>
          <a:xfrm flipH="1">
            <a:off x="1295400" y="3402576"/>
            <a:ext cx="495300" cy="712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1657A23-E630-935D-54D2-284D4B189FE0}"/>
              </a:ext>
            </a:extLst>
          </p:cNvPr>
          <p:cNvCxnSpPr/>
          <p:nvPr/>
        </p:nvCxnSpPr>
        <p:spPr>
          <a:xfrm>
            <a:off x="2279859" y="3356382"/>
            <a:ext cx="762000" cy="758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52D7ECE-50C5-57D5-522F-99FAE5751332}"/>
              </a:ext>
            </a:extLst>
          </p:cNvPr>
          <p:cNvSpPr txBox="1"/>
          <p:nvPr/>
        </p:nvSpPr>
        <p:spPr>
          <a:xfrm>
            <a:off x="1894865" y="4169577"/>
            <a:ext cx="543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51B22E-FC2D-0C07-7872-D867C0FC8331}"/>
              </a:ext>
            </a:extLst>
          </p:cNvPr>
          <p:cNvCxnSpPr>
            <a:stCxn id="6" idx="4"/>
          </p:cNvCxnSpPr>
          <p:nvPr/>
        </p:nvCxnSpPr>
        <p:spPr>
          <a:xfrm flipH="1">
            <a:off x="6553200" y="2207342"/>
            <a:ext cx="266700" cy="299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B34568-698F-2D70-7570-109AF96C9C45}"/>
              </a:ext>
            </a:extLst>
          </p:cNvPr>
          <p:cNvCxnSpPr>
            <a:endCxn id="17" idx="1"/>
          </p:cNvCxnSpPr>
          <p:nvPr/>
        </p:nvCxnSpPr>
        <p:spPr>
          <a:xfrm>
            <a:off x="7391400" y="2127540"/>
            <a:ext cx="1379585" cy="524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179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8</a:t>
            </a:r>
          </a:p>
        </p:txBody>
      </p:sp>
    </p:spTree>
    <p:extLst>
      <p:ext uri="{BB962C8B-B14F-4D97-AF65-F5344CB8AC3E}">
        <p14:creationId xmlns:p14="http://schemas.microsoft.com/office/powerpoint/2010/main" val="2123257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3962400" y="8073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10B798-E318-4A35-7E15-22E2CD3C6689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3835819" y="926263"/>
            <a:ext cx="405562" cy="43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088A7B-D128-CD38-ED5C-6486EE76ABB2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588419" y="926263"/>
            <a:ext cx="557962" cy="435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2A35172-F63D-F846-8988-CBD4A61C8FB0}"/>
              </a:ext>
            </a:extLst>
          </p:cNvPr>
          <p:cNvSpPr/>
          <p:nvPr/>
        </p:nvSpPr>
        <p:spPr>
          <a:xfrm>
            <a:off x="2590800" y="136181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fib(5)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71EFD92-117A-D7D5-5B95-11EB7FFA3CEE}"/>
              </a:ext>
            </a:extLst>
          </p:cNvPr>
          <p:cNvSpPr/>
          <p:nvPr/>
        </p:nvSpPr>
        <p:spPr>
          <a:xfrm>
            <a:off x="5410200" y="1421563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94B00D-CAA1-EB7A-F318-927D4315D8F8}"/>
              </a:ext>
            </a:extLst>
          </p:cNvPr>
          <p:cNvSpPr/>
          <p:nvPr/>
        </p:nvSpPr>
        <p:spPr>
          <a:xfrm>
            <a:off x="9906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fib(4)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25EB708-3EB0-341D-CF86-F2C747300122}"/>
              </a:ext>
            </a:extLst>
          </p:cNvPr>
          <p:cNvSpPr/>
          <p:nvPr/>
        </p:nvSpPr>
        <p:spPr>
          <a:xfrm>
            <a:off x="3222418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1EF3231-7081-3885-76C9-443338385F92}"/>
              </a:ext>
            </a:extLst>
          </p:cNvPr>
          <p:cNvSpPr/>
          <p:nvPr/>
        </p:nvSpPr>
        <p:spPr>
          <a:xfrm>
            <a:off x="5598206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F2311F5-D551-79CB-33CC-8F2737DFEF50}"/>
              </a:ext>
            </a:extLst>
          </p:cNvPr>
          <p:cNvSpPr/>
          <p:nvPr/>
        </p:nvSpPr>
        <p:spPr>
          <a:xfrm>
            <a:off x="8343900" y="2646036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4028C2-2FBE-C3C7-A2A0-14351C57668D}"/>
              </a:ext>
            </a:extLst>
          </p:cNvPr>
          <p:cNvSpPr/>
          <p:nvPr/>
        </p:nvSpPr>
        <p:spPr>
          <a:xfrm>
            <a:off x="94526" y="4191000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fib(3)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368AEB-8E66-5DB3-8678-E2716F587FA5}"/>
              </a:ext>
            </a:extLst>
          </p:cNvPr>
          <p:cNvSpPr/>
          <p:nvPr/>
        </p:nvSpPr>
        <p:spPr>
          <a:xfrm>
            <a:off x="2269918" y="415607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DF15F8F-3861-BE52-7158-D8A13F2B0E0F}"/>
              </a:ext>
            </a:extLst>
          </p:cNvPr>
          <p:cNvSpPr/>
          <p:nvPr/>
        </p:nvSpPr>
        <p:spPr>
          <a:xfrm>
            <a:off x="3429000" y="5247955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E595912-E29A-E5AC-4AB5-480B048B4005}"/>
              </a:ext>
            </a:extLst>
          </p:cNvPr>
          <p:cNvSpPr/>
          <p:nvPr/>
        </p:nvSpPr>
        <p:spPr>
          <a:xfrm>
            <a:off x="5563252" y="51315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DB8624-693E-6C40-BB70-ED85FF4081BA}"/>
              </a:ext>
            </a:extLst>
          </p:cNvPr>
          <p:cNvSpPr/>
          <p:nvPr/>
        </p:nvSpPr>
        <p:spPr>
          <a:xfrm>
            <a:off x="5383285" y="379076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6029276-A11E-82B8-219B-B28FCC1697C4}"/>
              </a:ext>
            </a:extLst>
          </p:cNvPr>
          <p:cNvSpPr/>
          <p:nvPr/>
        </p:nvSpPr>
        <p:spPr>
          <a:xfrm>
            <a:off x="7468601" y="3802672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AEBDBED-1D15-55BF-42CC-2A11ABA7F6FA}"/>
              </a:ext>
            </a:extLst>
          </p:cNvPr>
          <p:cNvCxnSpPr>
            <a:stCxn id="20" idx="3"/>
          </p:cNvCxnSpPr>
          <p:nvPr/>
        </p:nvCxnSpPr>
        <p:spPr>
          <a:xfrm flipH="1">
            <a:off x="2362200" y="2207342"/>
            <a:ext cx="507581" cy="438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6A45C48-9E1B-14F4-5317-7C285391EAE4}"/>
              </a:ext>
            </a:extLst>
          </p:cNvPr>
          <p:cNvCxnSpPr>
            <a:endCxn id="28" idx="0"/>
          </p:cNvCxnSpPr>
          <p:nvPr/>
        </p:nvCxnSpPr>
        <p:spPr>
          <a:xfrm>
            <a:off x="3835819" y="2352412"/>
            <a:ext cx="339099" cy="29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C898EA-59AA-9D77-9AB3-CB3445B4666F}"/>
              </a:ext>
            </a:extLst>
          </p:cNvPr>
          <p:cNvCxnSpPr>
            <a:stCxn id="26" idx="3"/>
          </p:cNvCxnSpPr>
          <p:nvPr/>
        </p:nvCxnSpPr>
        <p:spPr>
          <a:xfrm flipH="1">
            <a:off x="914400" y="3491566"/>
            <a:ext cx="355181" cy="664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04F349D-3686-C836-E71A-42CFB21F9CA6}"/>
              </a:ext>
            </a:extLst>
          </p:cNvPr>
          <p:cNvCxnSpPr/>
          <p:nvPr/>
        </p:nvCxnSpPr>
        <p:spPr>
          <a:xfrm>
            <a:off x="2209800" y="3636636"/>
            <a:ext cx="533400" cy="51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B87F14-01DF-72C5-FAC8-A84503E182D4}"/>
              </a:ext>
            </a:extLst>
          </p:cNvPr>
          <p:cNvCxnSpPr>
            <a:stCxn id="28" idx="4"/>
            <a:endCxn id="38" idx="0"/>
          </p:cNvCxnSpPr>
          <p:nvPr/>
        </p:nvCxnSpPr>
        <p:spPr>
          <a:xfrm>
            <a:off x="4174918" y="3636636"/>
            <a:ext cx="206582" cy="1611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C822579-4B6B-EC6C-4ECF-3B185212556B}"/>
              </a:ext>
            </a:extLst>
          </p:cNvPr>
          <p:cNvCxnSpPr>
            <a:endCxn id="39" idx="1"/>
          </p:cNvCxnSpPr>
          <p:nvPr/>
        </p:nvCxnSpPr>
        <p:spPr>
          <a:xfrm>
            <a:off x="4495800" y="3636636"/>
            <a:ext cx="1346433" cy="164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1AFF35D-0EAC-9F93-FE5D-CC309DA8D009}"/>
              </a:ext>
            </a:extLst>
          </p:cNvPr>
          <p:cNvCxnSpPr/>
          <p:nvPr/>
        </p:nvCxnSpPr>
        <p:spPr>
          <a:xfrm>
            <a:off x="6515752" y="2426689"/>
            <a:ext cx="34954" cy="16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4B9905-B042-8431-70D9-E7D36E8C49A8}"/>
              </a:ext>
            </a:extLst>
          </p:cNvPr>
          <p:cNvCxnSpPr/>
          <p:nvPr/>
        </p:nvCxnSpPr>
        <p:spPr>
          <a:xfrm>
            <a:off x="7239000" y="2207342"/>
            <a:ext cx="1524000" cy="535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7AA477F-4655-5B17-5F32-2E1B1E34F22A}"/>
              </a:ext>
            </a:extLst>
          </p:cNvPr>
          <p:cNvCxnSpPr>
            <a:endCxn id="40" idx="0"/>
          </p:cNvCxnSpPr>
          <p:nvPr/>
        </p:nvCxnSpPr>
        <p:spPr>
          <a:xfrm flipH="1">
            <a:off x="6335785" y="3636636"/>
            <a:ext cx="26915" cy="15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CD82DF-E98A-62C8-1B6B-181B04A96336}"/>
              </a:ext>
            </a:extLst>
          </p:cNvPr>
          <p:cNvCxnSpPr>
            <a:stCxn id="31" idx="5"/>
            <a:endCxn id="41" idx="1"/>
          </p:cNvCxnSpPr>
          <p:nvPr/>
        </p:nvCxnSpPr>
        <p:spPr>
          <a:xfrm>
            <a:off x="7224225" y="3491566"/>
            <a:ext cx="523357" cy="45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0DD15C37-BD28-AED8-4356-4D8656AC6EFB}"/>
              </a:ext>
            </a:extLst>
          </p:cNvPr>
          <p:cNvSpPr/>
          <p:nvPr/>
        </p:nvSpPr>
        <p:spPr>
          <a:xfrm>
            <a:off x="-104666" y="5626898"/>
            <a:ext cx="19050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fib(2)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AB0D032-A49F-D788-F334-20C45B930231}"/>
              </a:ext>
            </a:extLst>
          </p:cNvPr>
          <p:cNvSpPr/>
          <p:nvPr/>
        </p:nvSpPr>
        <p:spPr>
          <a:xfrm>
            <a:off x="1801983" y="5667090"/>
            <a:ext cx="1628014" cy="8634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fib(1)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AEBF8E4-0C6E-EBC6-26AB-CE9442D6F1B9}"/>
              </a:ext>
            </a:extLst>
          </p:cNvPr>
          <p:cNvCxnSpPr/>
          <p:nvPr/>
        </p:nvCxnSpPr>
        <p:spPr>
          <a:xfrm flipH="1">
            <a:off x="685800" y="5131598"/>
            <a:ext cx="162034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E37C91F-28C2-B314-6A93-EC59E6AD97C6}"/>
              </a:ext>
            </a:extLst>
          </p:cNvPr>
          <p:cNvCxnSpPr/>
          <p:nvPr/>
        </p:nvCxnSpPr>
        <p:spPr>
          <a:xfrm>
            <a:off x="1653658" y="5131598"/>
            <a:ext cx="708542" cy="611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0130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893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B6F0E2-0F9B-FEBB-125E-BCE9A5657252}"/>
              </a:ext>
            </a:extLst>
          </p:cNvPr>
          <p:cNvSpPr txBox="1"/>
          <p:nvPr/>
        </p:nvSpPr>
        <p:spPr>
          <a:xfrm>
            <a:off x="457200" y="804008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we were to plot the number of recursive calls made as n increases, it would look something like his: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36702F-3101-ECD2-5038-FD310A03DC4F}"/>
              </a:ext>
            </a:extLst>
          </p:cNvPr>
          <p:cNvCxnSpPr>
            <a:cxnSpLocks/>
          </p:cNvCxnSpPr>
          <p:nvPr/>
        </p:nvCxnSpPr>
        <p:spPr>
          <a:xfrm>
            <a:off x="1447800" y="2667000"/>
            <a:ext cx="0" cy="33528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47928C-381B-417D-AD4F-2FBE7A3ECCA6}"/>
              </a:ext>
            </a:extLst>
          </p:cNvPr>
          <p:cNvCxnSpPr>
            <a:cxnSpLocks/>
          </p:cNvCxnSpPr>
          <p:nvPr/>
        </p:nvCxnSpPr>
        <p:spPr>
          <a:xfrm flipH="1">
            <a:off x="838200" y="5486400"/>
            <a:ext cx="63246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8B471FF-6931-CB40-F83A-0315EDFE18E5}"/>
              </a:ext>
            </a:extLst>
          </p:cNvPr>
          <p:cNvSpPr txBox="1"/>
          <p:nvPr/>
        </p:nvSpPr>
        <p:spPr>
          <a:xfrm rot="16200000">
            <a:off x="64500" y="3914885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Recursive Calls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D8547-8BFB-80D0-58DC-04EB35B56498}"/>
              </a:ext>
            </a:extLst>
          </p:cNvPr>
          <p:cNvSpPr txBox="1"/>
          <p:nvPr/>
        </p:nvSpPr>
        <p:spPr>
          <a:xfrm>
            <a:off x="3148573" y="5652059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 (input to program)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14:cNvPr>
              <p14:cNvContentPartPr/>
              <p14:nvPr/>
            </p14:nvContentPartPr>
            <p14:xfrm>
              <a:off x="1476102" y="2189510"/>
              <a:ext cx="2349720" cy="2986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F78F2C0-E6BD-FF2B-04D5-79463544E7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7462" y="2180510"/>
                <a:ext cx="2367360" cy="30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CE35BAE0-5D6C-E626-6787-0D85CE082267}"/>
              </a:ext>
            </a:extLst>
          </p:cNvPr>
          <p:cNvSpPr/>
          <p:nvPr/>
        </p:nvSpPr>
        <p:spPr>
          <a:xfrm>
            <a:off x="6096000" y="3006325"/>
            <a:ext cx="4108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Exponential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671BEC-6053-8630-271C-67310ECA3880}"/>
              </a:ext>
            </a:extLst>
          </p:cNvPr>
          <p:cNvSpPr txBox="1"/>
          <p:nvPr/>
        </p:nvSpPr>
        <p:spPr>
          <a:xfrm>
            <a:off x="7010400" y="4070056"/>
            <a:ext cx="2090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Aka. O(2</a:t>
            </a:r>
            <a:r>
              <a:rPr lang="en-US" sz="3200" baseline="30000" dirty="0"/>
              <a:t>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49579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114299" y="121304"/>
            <a:ext cx="541020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20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BC79E-EA77-C0C2-4053-629A9D28F8ED}"/>
              </a:ext>
            </a:extLst>
          </p:cNvPr>
          <p:cNvSpPr txBox="1"/>
          <p:nvPr/>
        </p:nvSpPr>
        <p:spPr>
          <a:xfrm>
            <a:off x="457200" y="2921168"/>
            <a:ext cx="937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Generally speaking, we can compute the running time of a recursive algorithm by using the following formula: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7ECE-A12A-580E-A2A1-5DCFCE4DC6FD}"/>
              </a:ext>
            </a:extLst>
          </p:cNvPr>
          <p:cNvSpPr txBox="1"/>
          <p:nvPr/>
        </p:nvSpPr>
        <p:spPr>
          <a:xfrm>
            <a:off x="685800" y="4366713"/>
            <a:ext cx="1016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Running time </a:t>
            </a:r>
            <a:r>
              <a:rPr lang="en-US" sz="2000" dirty="0"/>
              <a:t>=    </a:t>
            </a:r>
            <a:r>
              <a:rPr lang="en-US" sz="2000" b="1" dirty="0">
                <a:solidFill>
                  <a:srgbClr val="FF0000"/>
                </a:solidFill>
              </a:rPr>
              <a:t># of recursive calls made    </a:t>
            </a:r>
            <a:r>
              <a:rPr lang="en-US" sz="2400" dirty="0"/>
              <a:t>*</a:t>
            </a:r>
            <a:r>
              <a:rPr lang="en-US" sz="2000" dirty="0"/>
              <a:t>     </a:t>
            </a:r>
            <a:r>
              <a:rPr lang="en-US" sz="2000" b="1" dirty="0">
                <a:solidFill>
                  <a:srgbClr val="FF0000"/>
                </a:solidFill>
              </a:rPr>
              <a:t>amount of work done in each 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062ADB-B4CF-EB33-118C-E5361D966880}"/>
              </a:ext>
            </a:extLst>
          </p:cNvPr>
          <p:cNvSpPr txBox="1"/>
          <p:nvPr/>
        </p:nvSpPr>
        <p:spPr>
          <a:xfrm>
            <a:off x="3505200" y="4688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6FF33B-A99F-9D4A-7157-ACAA8CC18D11}"/>
              </a:ext>
            </a:extLst>
          </p:cNvPr>
          <p:cNvSpPr txBox="1"/>
          <p:nvPr/>
        </p:nvSpPr>
        <p:spPr>
          <a:xfrm>
            <a:off x="2438400" y="83821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6B006-7B10-5494-CC5E-54B8B7A5AD51}"/>
              </a:ext>
            </a:extLst>
          </p:cNvPr>
          <p:cNvSpPr txBox="1"/>
          <p:nvPr/>
        </p:nvSpPr>
        <p:spPr>
          <a:xfrm>
            <a:off x="2286000" y="140320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F97AA-DECF-AD2D-91E8-7D63CE3FA1FC}"/>
              </a:ext>
            </a:extLst>
          </p:cNvPr>
          <p:cNvSpPr txBox="1"/>
          <p:nvPr/>
        </p:nvSpPr>
        <p:spPr>
          <a:xfrm>
            <a:off x="3962400" y="13876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FAFD24-D53B-0C39-0CD2-89546E00B87B}"/>
              </a:ext>
            </a:extLst>
          </p:cNvPr>
          <p:cNvSpPr txBox="1"/>
          <p:nvPr/>
        </p:nvSpPr>
        <p:spPr>
          <a:xfrm>
            <a:off x="2443993" y="5086381"/>
            <a:ext cx="519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Running time =   </a:t>
            </a:r>
            <a:r>
              <a:rPr lang="en-US" sz="2400" b="1" dirty="0">
                <a:solidFill>
                  <a:srgbClr val="FF0000"/>
                </a:solidFill>
              </a:rPr>
              <a:t>O(2</a:t>
            </a:r>
            <a:r>
              <a:rPr lang="en-US" sz="2400" b="1" baseline="30000" dirty="0">
                <a:solidFill>
                  <a:srgbClr val="FF0000"/>
                </a:solidFill>
              </a:rPr>
              <a:t>n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* </a:t>
            </a:r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B18BED-B7A2-715F-78A6-0A5888A8F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632" y="294692"/>
            <a:ext cx="4727166" cy="215302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0F87BD0-F9FE-F281-D4BD-F6738A73FDEC}"/>
              </a:ext>
            </a:extLst>
          </p:cNvPr>
          <p:cNvSpPr/>
          <p:nvPr/>
        </p:nvSpPr>
        <p:spPr>
          <a:xfrm>
            <a:off x="9753600" y="121304"/>
            <a:ext cx="1773064" cy="7169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3D961-188D-D1CF-CC31-86BD20D2463A}"/>
              </a:ext>
            </a:extLst>
          </p:cNvPr>
          <p:cNvSpPr txBox="1"/>
          <p:nvPr/>
        </p:nvSpPr>
        <p:spPr>
          <a:xfrm>
            <a:off x="9753600" y="322364"/>
            <a:ext cx="1468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O(2</a:t>
            </a:r>
            <a:r>
              <a:rPr lang="en-US" sz="2800" baseline="30000" dirty="0"/>
              <a:t>n</a:t>
            </a:r>
            <a:r>
              <a:rPr lang="en-US" sz="2800" dirty="0"/>
              <a:t>)</a:t>
            </a:r>
            <a:r>
              <a:rPr lang="en-US" sz="2800" baseline="30000" dirty="0"/>
              <a:t> </a:t>
            </a: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79E251-5420-1BBE-6CC3-5B24D1CDD8A3}"/>
              </a:ext>
            </a:extLst>
          </p:cNvPr>
          <p:cNvSpPr txBox="1"/>
          <p:nvPr/>
        </p:nvSpPr>
        <p:spPr>
          <a:xfrm>
            <a:off x="766384" y="5758177"/>
            <a:ext cx="6123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Total running time = </a:t>
            </a:r>
            <a:r>
              <a:rPr lang="en-US" sz="2800" b="1" dirty="0">
                <a:solidFill>
                  <a:srgbClr val="FF0000"/>
                </a:solidFill>
              </a:rPr>
              <a:t>O(2</a:t>
            </a:r>
            <a:r>
              <a:rPr lang="en-US" sz="2800" b="1" baseline="30000" dirty="0">
                <a:solidFill>
                  <a:srgbClr val="FF0000"/>
                </a:solidFill>
              </a:rPr>
              <a:t>n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r>
              <a:rPr lang="en-US" sz="2800" b="1" baseline="30000" dirty="0">
                <a:solidFill>
                  <a:srgbClr val="FF0000"/>
                </a:solidFill>
              </a:rPr>
              <a:t> 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5E0D0BB-2D96-77EF-4D21-E9204BB91E85}"/>
              </a:ext>
            </a:extLst>
          </p:cNvPr>
          <p:cNvSpPr txBox="1"/>
          <p:nvPr/>
        </p:nvSpPr>
        <p:spPr>
          <a:xfrm>
            <a:off x="806587" y="6137824"/>
            <a:ext cx="3140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requested Fibonacci digit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B31009-FD94-D1AB-69E1-B5E284AB48D8}"/>
              </a:ext>
            </a:extLst>
          </p:cNvPr>
          <p:cNvSpPr txBox="1"/>
          <p:nvPr/>
        </p:nvSpPr>
        <p:spPr>
          <a:xfrm>
            <a:off x="8727638" y="6073381"/>
            <a:ext cx="1984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O(2</a:t>
            </a:r>
            <a:r>
              <a:rPr lang="en-US" sz="1600" i="1" baseline="30000" dirty="0"/>
              <a:t>n</a:t>
            </a:r>
            <a:r>
              <a:rPr lang="en-US" sz="1600" i="1" dirty="0"/>
              <a:t>)  is very bad…</a:t>
            </a:r>
          </a:p>
        </p:txBody>
      </p:sp>
    </p:spTree>
    <p:extLst>
      <p:ext uri="{BB962C8B-B14F-4D97-AF65-F5344CB8AC3E}">
        <p14:creationId xmlns:p14="http://schemas.microsoft.com/office/powerpoint/2010/main" val="3439488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317617" y="5379788"/>
            <a:ext cx="5692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</a:rPr>
              <a:t>Any ideas for how to improve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790463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471907" y="5506417"/>
            <a:ext cx="3315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There is a lot of overlap…</a:t>
            </a:r>
          </a:p>
        </p:txBody>
      </p:sp>
    </p:spTree>
    <p:extLst>
      <p:ext uri="{BB962C8B-B14F-4D97-AF65-F5344CB8AC3E}">
        <p14:creationId xmlns:p14="http://schemas.microsoft.com/office/powerpoint/2010/main" val="1916496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1B8F6-1908-5AC9-751A-04F6671AD57A}"/>
              </a:ext>
            </a:extLst>
          </p:cNvPr>
          <p:cNvSpPr txBox="1"/>
          <p:nvPr/>
        </p:nvSpPr>
        <p:spPr>
          <a:xfrm>
            <a:off x="8844424" y="80733"/>
            <a:ext cx="3256136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fib(</a:t>
            </a:r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 || 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2)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2"/>
            <a:r>
              <a:rPr lang="en-US" sz="11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 + </a:t>
            </a:r>
            <a:r>
              <a:rPr lang="en-US" sz="11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fib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-2);</a:t>
            </a:r>
          </a:p>
          <a:p>
            <a:pPr lvl="2"/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790261-6201-8B0F-56D3-AF6C4E097087}"/>
              </a:ext>
            </a:extLst>
          </p:cNvPr>
          <p:cNvSpPr/>
          <p:nvPr/>
        </p:nvSpPr>
        <p:spPr>
          <a:xfrm>
            <a:off x="4361370" y="463374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fib(7)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19182-F147-A4B6-775C-E15F4878A68E}"/>
              </a:ext>
            </a:extLst>
          </p:cNvPr>
          <p:cNvSpPr txBox="1"/>
          <p:nvPr/>
        </p:nvSpPr>
        <p:spPr>
          <a:xfrm>
            <a:off x="0" y="75272"/>
            <a:ext cx="3307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recursive calls = 24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E52CD8-27A1-DBA5-1B6E-B83522EA7AF5}"/>
              </a:ext>
            </a:extLst>
          </p:cNvPr>
          <p:cNvSpPr/>
          <p:nvPr/>
        </p:nvSpPr>
        <p:spPr>
          <a:xfrm>
            <a:off x="3218370" y="118664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fib(6)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C04C78-5731-7EEC-EFEA-81BD362DA626}"/>
              </a:ext>
            </a:extLst>
          </p:cNvPr>
          <p:cNvSpPr/>
          <p:nvPr/>
        </p:nvSpPr>
        <p:spPr>
          <a:xfrm>
            <a:off x="5638800" y="119045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3B75C6-4172-E521-995D-B5D9EAA03F83}"/>
              </a:ext>
            </a:extLst>
          </p:cNvPr>
          <p:cNvSpPr/>
          <p:nvPr/>
        </p:nvSpPr>
        <p:spPr>
          <a:xfrm>
            <a:off x="1981200" y="205740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fib(5)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5BD3D5-BF5D-4165-5904-CC917CFC12A4}"/>
              </a:ext>
            </a:extLst>
          </p:cNvPr>
          <p:cNvSpPr/>
          <p:nvPr/>
        </p:nvSpPr>
        <p:spPr>
          <a:xfrm>
            <a:off x="4114800" y="206120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DAC1379-BF2A-CD25-B60E-83CA8099BBB1}"/>
              </a:ext>
            </a:extLst>
          </p:cNvPr>
          <p:cNvSpPr/>
          <p:nvPr/>
        </p:nvSpPr>
        <p:spPr>
          <a:xfrm>
            <a:off x="5943600" y="205739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BB257DB-C4B9-9E66-3710-5BFC254991D0}"/>
              </a:ext>
            </a:extLst>
          </p:cNvPr>
          <p:cNvSpPr/>
          <p:nvPr/>
        </p:nvSpPr>
        <p:spPr>
          <a:xfrm>
            <a:off x="7660671" y="2057398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93B94E-9F8F-9FE2-428E-2FD2A1EE12D9}"/>
              </a:ext>
            </a:extLst>
          </p:cNvPr>
          <p:cNvSpPr/>
          <p:nvPr/>
        </p:nvSpPr>
        <p:spPr>
          <a:xfrm>
            <a:off x="1082158" y="3127267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fib(4)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4F7747E-B44E-542B-8D07-8392D38CE5AF}"/>
              </a:ext>
            </a:extLst>
          </p:cNvPr>
          <p:cNvSpPr/>
          <p:nvPr/>
        </p:nvSpPr>
        <p:spPr>
          <a:xfrm>
            <a:off x="2574864" y="31272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5881F18-C328-FDC9-4A17-39624B44137A}"/>
              </a:ext>
            </a:extLst>
          </p:cNvPr>
          <p:cNvSpPr/>
          <p:nvPr/>
        </p:nvSpPr>
        <p:spPr>
          <a:xfrm>
            <a:off x="3962400" y="3088366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C9112A5-5E0E-5E51-F0CF-A1BC725DBFB8}"/>
              </a:ext>
            </a:extLst>
          </p:cNvPr>
          <p:cNvSpPr/>
          <p:nvPr/>
        </p:nvSpPr>
        <p:spPr>
          <a:xfrm>
            <a:off x="5402161" y="3088365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DDE90F8-CC5F-BD09-24A1-1684B36B8557}"/>
              </a:ext>
            </a:extLst>
          </p:cNvPr>
          <p:cNvSpPr/>
          <p:nvPr/>
        </p:nvSpPr>
        <p:spPr>
          <a:xfrm>
            <a:off x="6713639" y="3057330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FCD37D-2725-B87B-01DD-E5A134337150}"/>
              </a:ext>
            </a:extLst>
          </p:cNvPr>
          <p:cNvSpPr/>
          <p:nvPr/>
        </p:nvSpPr>
        <p:spPr>
          <a:xfrm>
            <a:off x="8001348" y="3084870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ECD600-AE6A-57F8-E7CC-47171C8A6B36}"/>
              </a:ext>
            </a:extLst>
          </p:cNvPr>
          <p:cNvSpPr/>
          <p:nvPr/>
        </p:nvSpPr>
        <p:spPr>
          <a:xfrm>
            <a:off x="9482353" y="3057329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B8618-E450-222D-B5B2-4EAAA0AD26E7}"/>
              </a:ext>
            </a:extLst>
          </p:cNvPr>
          <p:cNvSpPr/>
          <p:nvPr/>
        </p:nvSpPr>
        <p:spPr>
          <a:xfrm>
            <a:off x="10792532" y="305274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2F097F-4402-C9EC-EFA7-AC1D71337347}"/>
              </a:ext>
            </a:extLst>
          </p:cNvPr>
          <p:cNvSpPr/>
          <p:nvPr/>
        </p:nvSpPr>
        <p:spPr>
          <a:xfrm>
            <a:off x="381000" y="4174564"/>
            <a:ext cx="1143000" cy="68126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fib(3)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2530018-031A-59AE-2034-DA14220F0109}"/>
              </a:ext>
            </a:extLst>
          </p:cNvPr>
          <p:cNvSpPr/>
          <p:nvPr/>
        </p:nvSpPr>
        <p:spPr>
          <a:xfrm>
            <a:off x="1752600" y="4174563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A26F20C-8115-2BC9-31E2-A45C6EAA0DA7}"/>
              </a:ext>
            </a:extLst>
          </p:cNvPr>
          <p:cNvSpPr/>
          <p:nvPr/>
        </p:nvSpPr>
        <p:spPr>
          <a:xfrm>
            <a:off x="2337268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4D19274-6F5B-DC01-75EC-D9363C74395A}"/>
              </a:ext>
            </a:extLst>
          </p:cNvPr>
          <p:cNvSpPr/>
          <p:nvPr/>
        </p:nvSpPr>
        <p:spPr>
          <a:xfrm>
            <a:off x="3543300" y="525724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C29269D-8306-C6AF-B07C-0D25B51F6090}"/>
              </a:ext>
            </a:extLst>
          </p:cNvPr>
          <p:cNvSpPr/>
          <p:nvPr/>
        </p:nvSpPr>
        <p:spPr>
          <a:xfrm>
            <a:off x="3931393" y="408131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832FACD-F896-755C-05CA-173844A6CD91}"/>
              </a:ext>
            </a:extLst>
          </p:cNvPr>
          <p:cNvSpPr/>
          <p:nvPr/>
        </p:nvSpPr>
        <p:spPr>
          <a:xfrm>
            <a:off x="5181600" y="403087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D2C0608-B486-B2A2-263D-AAFF1287D15B}"/>
              </a:ext>
            </a:extLst>
          </p:cNvPr>
          <p:cNvSpPr/>
          <p:nvPr/>
        </p:nvSpPr>
        <p:spPr>
          <a:xfrm>
            <a:off x="6910286" y="417456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E99B017-FAD2-AAA5-4D4D-B282B8DDC9E3}"/>
              </a:ext>
            </a:extLst>
          </p:cNvPr>
          <p:cNvSpPr/>
          <p:nvPr/>
        </p:nvSpPr>
        <p:spPr>
          <a:xfrm>
            <a:off x="8283903" y="4230078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6B98380-F4D2-9570-201E-0219D8B74C60}"/>
              </a:ext>
            </a:extLst>
          </p:cNvPr>
          <p:cNvSpPr/>
          <p:nvPr/>
        </p:nvSpPr>
        <p:spPr>
          <a:xfrm>
            <a:off x="4894" y="5280811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fib(2)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2E9179-2AAD-4535-9838-46E1DED6B319}"/>
              </a:ext>
            </a:extLst>
          </p:cNvPr>
          <p:cNvSpPr/>
          <p:nvPr/>
        </p:nvSpPr>
        <p:spPr>
          <a:xfrm>
            <a:off x="1181799" y="5288182"/>
            <a:ext cx="1143000" cy="681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fib(1)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57F95E-7912-441A-77D6-1BACD4959423}"/>
              </a:ext>
            </a:extLst>
          </p:cNvPr>
          <p:cNvCxnSpPr>
            <a:stCxn id="12" idx="3"/>
            <a:endCxn id="7" idx="7"/>
          </p:cNvCxnSpPr>
          <p:nvPr/>
        </p:nvCxnSpPr>
        <p:spPr>
          <a:xfrm flipH="1">
            <a:off x="4193982" y="1044872"/>
            <a:ext cx="334776" cy="24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96BC23-6B51-5DBF-AAA9-238A4CA8C11A}"/>
              </a:ext>
            </a:extLst>
          </p:cNvPr>
          <p:cNvCxnSpPr>
            <a:stCxn id="12" idx="5"/>
            <a:endCxn id="9" idx="1"/>
          </p:cNvCxnSpPr>
          <p:nvPr/>
        </p:nvCxnSpPr>
        <p:spPr>
          <a:xfrm>
            <a:off x="5336982" y="1044872"/>
            <a:ext cx="469206" cy="24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199FD27-ADEB-0E7E-B104-0624A2462DDB}"/>
              </a:ext>
            </a:extLst>
          </p:cNvPr>
          <p:cNvCxnSpPr>
            <a:stCxn id="7" idx="3"/>
            <a:endCxn id="14" idx="7"/>
          </p:cNvCxnSpPr>
          <p:nvPr/>
        </p:nvCxnSpPr>
        <p:spPr>
          <a:xfrm flipH="1">
            <a:off x="2956812" y="1768147"/>
            <a:ext cx="428946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589836-1F3F-FF1B-BBD8-57515797176E}"/>
              </a:ext>
            </a:extLst>
          </p:cNvPr>
          <p:cNvCxnSpPr>
            <a:stCxn id="7" idx="5"/>
          </p:cNvCxnSpPr>
          <p:nvPr/>
        </p:nvCxnSpPr>
        <p:spPr>
          <a:xfrm>
            <a:off x="4193982" y="1768147"/>
            <a:ext cx="225618" cy="38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076E59-F96A-E741-014E-604C40D6DAE8}"/>
              </a:ext>
            </a:extLst>
          </p:cNvPr>
          <p:cNvCxnSpPr>
            <a:stCxn id="14" idx="3"/>
          </p:cNvCxnSpPr>
          <p:nvPr/>
        </p:nvCxnSpPr>
        <p:spPr>
          <a:xfrm flipH="1">
            <a:off x="1828800" y="2638898"/>
            <a:ext cx="319788" cy="48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A1DC7DC-A64E-E64F-1F00-2225B40CFDC7}"/>
              </a:ext>
            </a:extLst>
          </p:cNvPr>
          <p:cNvCxnSpPr/>
          <p:nvPr/>
        </p:nvCxnSpPr>
        <p:spPr>
          <a:xfrm>
            <a:off x="2743200" y="2738665"/>
            <a:ext cx="152400" cy="388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ECE57FB-AFBC-9EDB-06B3-19BCDAF8735E}"/>
              </a:ext>
            </a:extLst>
          </p:cNvPr>
          <p:cNvCxnSpPr>
            <a:stCxn id="15" idx="4"/>
            <a:endCxn id="21" idx="0"/>
          </p:cNvCxnSpPr>
          <p:nvPr/>
        </p:nvCxnSpPr>
        <p:spPr>
          <a:xfrm flipH="1">
            <a:off x="4533900" y="2742468"/>
            <a:ext cx="152400" cy="345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489087E-DD3E-128D-1382-62847BC5AE3A}"/>
              </a:ext>
            </a:extLst>
          </p:cNvPr>
          <p:cNvCxnSpPr>
            <a:stCxn id="15" idx="5"/>
            <a:endCxn id="25" idx="1"/>
          </p:cNvCxnSpPr>
          <p:nvPr/>
        </p:nvCxnSpPr>
        <p:spPr>
          <a:xfrm>
            <a:off x="5090412" y="2642699"/>
            <a:ext cx="479137" cy="54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C987D2-1D49-4144-9DE1-5D87E08B0BEE}"/>
              </a:ext>
            </a:extLst>
          </p:cNvPr>
          <p:cNvCxnSpPr>
            <a:stCxn id="9" idx="4"/>
          </p:cNvCxnSpPr>
          <p:nvPr/>
        </p:nvCxnSpPr>
        <p:spPr>
          <a:xfrm>
            <a:off x="6210300" y="1871717"/>
            <a:ext cx="38100" cy="185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A8D338-9BAA-673D-D964-593C36C616AF}"/>
              </a:ext>
            </a:extLst>
          </p:cNvPr>
          <p:cNvCxnSpPr>
            <a:stCxn id="9" idx="5"/>
            <a:endCxn id="17" idx="1"/>
          </p:cNvCxnSpPr>
          <p:nvPr/>
        </p:nvCxnSpPr>
        <p:spPr>
          <a:xfrm>
            <a:off x="6614412" y="1771948"/>
            <a:ext cx="1213647" cy="385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E068846-AE7C-BE02-7FD3-8418E2A28D22}"/>
              </a:ext>
            </a:extLst>
          </p:cNvPr>
          <p:cNvCxnSpPr>
            <a:endCxn id="27" idx="1"/>
          </p:cNvCxnSpPr>
          <p:nvPr/>
        </p:nvCxnSpPr>
        <p:spPr>
          <a:xfrm>
            <a:off x="6713639" y="2738665"/>
            <a:ext cx="167388" cy="418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D7922AD-E252-254A-4CE4-361028B1C0A2}"/>
              </a:ext>
            </a:extLst>
          </p:cNvPr>
          <p:cNvCxnSpPr>
            <a:stCxn id="16" idx="5"/>
            <a:endCxn id="29" idx="1"/>
          </p:cNvCxnSpPr>
          <p:nvPr/>
        </p:nvCxnSpPr>
        <p:spPr>
          <a:xfrm>
            <a:off x="6919212" y="2638897"/>
            <a:ext cx="1249524" cy="545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70913E9-BF38-769C-96F0-464B105E9BA8}"/>
              </a:ext>
            </a:extLst>
          </p:cNvPr>
          <p:cNvCxnSpPr>
            <a:stCxn id="17" idx="5"/>
            <a:endCxn id="30" idx="1"/>
          </p:cNvCxnSpPr>
          <p:nvPr/>
        </p:nvCxnSpPr>
        <p:spPr>
          <a:xfrm>
            <a:off x="8636283" y="2638896"/>
            <a:ext cx="1013458" cy="518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9597783-278E-ACC4-FEBB-BF42D60DB7BC}"/>
              </a:ext>
            </a:extLst>
          </p:cNvPr>
          <p:cNvCxnSpPr>
            <a:stCxn id="17" idx="6"/>
            <a:endCxn id="32" idx="0"/>
          </p:cNvCxnSpPr>
          <p:nvPr/>
        </p:nvCxnSpPr>
        <p:spPr>
          <a:xfrm>
            <a:off x="8803671" y="2398032"/>
            <a:ext cx="2560361" cy="6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75BC484-ECE1-4648-881D-2F0B95800862}"/>
              </a:ext>
            </a:extLst>
          </p:cNvPr>
          <p:cNvCxnSpPr>
            <a:stCxn id="18" idx="3"/>
          </p:cNvCxnSpPr>
          <p:nvPr/>
        </p:nvCxnSpPr>
        <p:spPr>
          <a:xfrm flipH="1">
            <a:off x="1082158" y="3708765"/>
            <a:ext cx="167388" cy="465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DE582-AA7B-7AC5-9D5F-5425F0AA8D8B}"/>
              </a:ext>
            </a:extLst>
          </p:cNvPr>
          <p:cNvCxnSpPr>
            <a:stCxn id="18" idx="4"/>
          </p:cNvCxnSpPr>
          <p:nvPr/>
        </p:nvCxnSpPr>
        <p:spPr>
          <a:xfrm>
            <a:off x="1653658" y="3808534"/>
            <a:ext cx="403742" cy="366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445E79B-FF9A-749A-2A69-DC02E57D93B8}"/>
              </a:ext>
            </a:extLst>
          </p:cNvPr>
          <p:cNvCxnSpPr>
            <a:stCxn id="34" idx="3"/>
          </p:cNvCxnSpPr>
          <p:nvPr/>
        </p:nvCxnSpPr>
        <p:spPr>
          <a:xfrm flipH="1">
            <a:off x="457200" y="4756062"/>
            <a:ext cx="91188" cy="501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C891E79-149C-17B1-D2BF-B9AADF182205}"/>
              </a:ext>
            </a:extLst>
          </p:cNvPr>
          <p:cNvCxnSpPr>
            <a:endCxn id="60" idx="1"/>
          </p:cNvCxnSpPr>
          <p:nvPr/>
        </p:nvCxnSpPr>
        <p:spPr>
          <a:xfrm>
            <a:off x="1082158" y="4855829"/>
            <a:ext cx="267029" cy="532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86A5094-C4C0-0324-EEBA-F590E25CE451}"/>
              </a:ext>
            </a:extLst>
          </p:cNvPr>
          <p:cNvCxnSpPr>
            <a:stCxn id="21" idx="4"/>
            <a:endCxn id="50" idx="0"/>
          </p:cNvCxnSpPr>
          <p:nvPr/>
        </p:nvCxnSpPr>
        <p:spPr>
          <a:xfrm flipH="1">
            <a:off x="4502893" y="3769633"/>
            <a:ext cx="31007" cy="311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6708CFD-8EE9-8AA5-00E1-3B9F469B5659}"/>
              </a:ext>
            </a:extLst>
          </p:cNvPr>
          <p:cNvCxnSpPr>
            <a:stCxn id="21" idx="5"/>
            <a:endCxn id="52" idx="1"/>
          </p:cNvCxnSpPr>
          <p:nvPr/>
        </p:nvCxnSpPr>
        <p:spPr>
          <a:xfrm>
            <a:off x="4938012" y="3669864"/>
            <a:ext cx="410976" cy="460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A7C1E89-7757-6559-462E-FD8356B1426D}"/>
              </a:ext>
            </a:extLst>
          </p:cNvPr>
          <p:cNvCxnSpPr>
            <a:stCxn id="19" idx="4"/>
          </p:cNvCxnSpPr>
          <p:nvPr/>
        </p:nvCxnSpPr>
        <p:spPr>
          <a:xfrm flipH="1">
            <a:off x="3048000" y="3808533"/>
            <a:ext cx="98364" cy="147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CF5803-EC76-D5FF-64F5-C9CD8F375839}"/>
              </a:ext>
            </a:extLst>
          </p:cNvPr>
          <p:cNvCxnSpPr>
            <a:endCxn id="46" idx="1"/>
          </p:cNvCxnSpPr>
          <p:nvPr/>
        </p:nvCxnSpPr>
        <p:spPr>
          <a:xfrm>
            <a:off x="3307316" y="3766137"/>
            <a:ext cx="403372" cy="1590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26FA82E-4665-9310-2B4F-F5037589F0B2}"/>
              </a:ext>
            </a:extLst>
          </p:cNvPr>
          <p:cNvCxnSpPr>
            <a:stCxn id="27" idx="4"/>
          </p:cNvCxnSpPr>
          <p:nvPr/>
        </p:nvCxnSpPr>
        <p:spPr>
          <a:xfrm flipH="1">
            <a:off x="7239000" y="3738597"/>
            <a:ext cx="46139" cy="43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79FD514-6A79-C829-31EF-9F0C54AA7B4E}"/>
              </a:ext>
            </a:extLst>
          </p:cNvPr>
          <p:cNvCxnSpPr>
            <a:endCxn id="56" idx="1"/>
          </p:cNvCxnSpPr>
          <p:nvPr/>
        </p:nvCxnSpPr>
        <p:spPr>
          <a:xfrm>
            <a:off x="7543800" y="3708765"/>
            <a:ext cx="907491" cy="621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3684146-DF5D-BFD1-2065-BBA07C09B15E}"/>
              </a:ext>
            </a:extLst>
          </p:cNvPr>
          <p:cNvSpPr txBox="1"/>
          <p:nvPr/>
        </p:nvSpPr>
        <p:spPr>
          <a:xfrm>
            <a:off x="5200593" y="5146439"/>
            <a:ext cx="57053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Solution: Introduce a data structure to store Fibonacci digits in that we can reference later on (</a:t>
            </a:r>
            <a:r>
              <a:rPr lang="en-US" sz="2000" b="1" dirty="0" err="1"/>
              <a:t>memoization</a:t>
            </a:r>
            <a:r>
              <a:rPr lang="en-US" sz="2000" b="1" dirty="0"/>
              <a:t>)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783C4EA-2A2F-ED09-F5EB-4C3BF977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402910"/>
              </p:ext>
            </p:extLst>
          </p:nvPr>
        </p:nvGraphicFramePr>
        <p:xfrm>
          <a:off x="190500" y="605552"/>
          <a:ext cx="14662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126">
                  <a:extLst>
                    <a:ext uri="{9D8B030D-6E8A-4147-A177-3AD203B41FA5}">
                      <a16:colId xmlns:a16="http://schemas.microsoft.com/office/drawing/2014/main" val="511921598"/>
                    </a:ext>
                  </a:extLst>
                </a:gridCol>
                <a:gridCol w="733126">
                  <a:extLst>
                    <a:ext uri="{9D8B030D-6E8A-4147-A177-3AD203B41FA5}">
                      <a16:colId xmlns:a16="http://schemas.microsoft.com/office/drawing/2014/main" val="355034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fib(1)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009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763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102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406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fib(5)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9284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9ADA26-6CE2-D6D2-7B79-1781A8AF8B84}"/>
              </a:ext>
            </a:extLst>
          </p:cNvPr>
          <p:cNvSpPr txBox="1"/>
          <p:nvPr/>
        </p:nvSpPr>
        <p:spPr>
          <a:xfrm>
            <a:off x="5386020" y="6085356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(These lookups happen in constant time!)</a:t>
            </a:r>
          </a:p>
        </p:txBody>
      </p:sp>
    </p:spTree>
    <p:extLst>
      <p:ext uri="{BB962C8B-B14F-4D97-AF65-F5344CB8AC3E}">
        <p14:creationId xmlns:p14="http://schemas.microsoft.com/office/powerpoint/2010/main" val="4242105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oxxo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2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1340135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081127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(“xo”)</a:t>
            </a:r>
          </a:p>
        </p:txBody>
      </p:sp>
    </p:spTree>
    <p:extLst>
      <p:ext uri="{BB962C8B-B14F-4D97-AF65-F5344CB8AC3E}">
        <p14:creationId xmlns:p14="http://schemas.microsoft.com/office/powerpoint/2010/main" val="14437995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</p:spTree>
    <p:extLst>
      <p:ext uri="{BB962C8B-B14F-4D97-AF65-F5344CB8AC3E}">
        <p14:creationId xmlns:p14="http://schemas.microsoft.com/office/powerpoint/2010/main" val="3514261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</p:spTree>
    <p:extLst>
      <p:ext uri="{BB962C8B-B14F-4D97-AF65-F5344CB8AC3E}">
        <p14:creationId xmlns:p14="http://schemas.microsoft.com/office/powerpoint/2010/main" val="2640716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06BB1C-9638-EB30-ACD8-1E97F21077D1}"/>
              </a:ext>
            </a:extLst>
          </p:cNvPr>
          <p:cNvSpPr txBox="1"/>
          <p:nvPr/>
        </p:nvSpPr>
        <p:spPr>
          <a:xfrm>
            <a:off x="5553414" y="502920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0025436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(“o”)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6021AD-912B-33B7-F7EE-30A0FDA72C77}"/>
              </a:ext>
            </a:extLst>
          </p:cNvPr>
          <p:cNvSpPr txBox="1"/>
          <p:nvPr/>
        </p:nvSpPr>
        <p:spPr>
          <a:xfrm>
            <a:off x="4114800" y="4204763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+ 0</a:t>
            </a:r>
          </a:p>
        </p:txBody>
      </p:sp>
    </p:spTree>
    <p:extLst>
      <p:ext uri="{BB962C8B-B14F-4D97-AF65-F5344CB8AC3E}">
        <p14:creationId xmlns:p14="http://schemas.microsoft.com/office/powerpoint/2010/main" val="2602694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36188515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o”)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24D589-01AA-1CA7-DA08-ED4A1CCFBF77}"/>
              </a:ext>
            </a:extLst>
          </p:cNvPr>
          <p:cNvSpPr txBox="1"/>
          <p:nvPr/>
        </p:nvSpPr>
        <p:spPr>
          <a:xfrm>
            <a:off x="3200400" y="32004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+ 0</a:t>
            </a:r>
          </a:p>
        </p:txBody>
      </p:sp>
    </p:spTree>
    <p:extLst>
      <p:ext uri="{BB962C8B-B14F-4D97-AF65-F5344CB8AC3E}">
        <p14:creationId xmlns:p14="http://schemas.microsoft.com/office/powerpoint/2010/main" val="18132294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3536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x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32241-1BAE-3E83-329F-5EEA3E6EBAEB}"/>
              </a:ext>
            </a:extLst>
          </p:cNvPr>
          <p:cNvSpPr txBox="1"/>
          <p:nvPr/>
        </p:nvSpPr>
        <p:spPr>
          <a:xfrm>
            <a:off x="2438400" y="2209800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1 + 1</a:t>
            </a:r>
          </a:p>
        </p:txBody>
      </p:sp>
    </p:spTree>
    <p:extLst>
      <p:ext uri="{BB962C8B-B14F-4D97-AF65-F5344CB8AC3E}">
        <p14:creationId xmlns:p14="http://schemas.microsoft.com/office/powerpoint/2010/main" val="2160502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2945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countX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(“</a:t>
            </a:r>
            <a:r>
              <a:rPr lang="en-US" sz="28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o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xxo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26EFB-B6C9-B593-92F5-7400E1D0A6CD}"/>
              </a:ext>
            </a:extLst>
          </p:cNvPr>
          <p:cNvSpPr txBox="1"/>
          <p:nvPr/>
        </p:nvSpPr>
        <p:spPr>
          <a:xfrm>
            <a:off x="1524000" y="138350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0 + 2</a:t>
            </a:r>
          </a:p>
        </p:txBody>
      </p:sp>
    </p:spTree>
    <p:extLst>
      <p:ext uri="{BB962C8B-B14F-4D97-AF65-F5344CB8AC3E}">
        <p14:creationId xmlns:p14="http://schemas.microsoft.com/office/powerpoint/2010/main" val="3834392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7111385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B38DB9-C48F-21E0-A43E-99EDE1C8B4E7}"/>
              </a:ext>
            </a:extLst>
          </p:cNvPr>
          <p:cNvSpPr txBox="1"/>
          <p:nvPr/>
        </p:nvSpPr>
        <p:spPr>
          <a:xfrm>
            <a:off x="304800" y="381000"/>
            <a:ext cx="3339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Final answer =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B97CC-3C42-D5D7-2A47-64ADB48B602A}"/>
              </a:ext>
            </a:extLst>
          </p:cNvPr>
          <p:cNvSpPr txBox="1"/>
          <p:nvPr/>
        </p:nvSpPr>
        <p:spPr>
          <a:xfrm>
            <a:off x="7638060" y="152400"/>
            <a:ext cx="61208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0){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.charAt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(0) == 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'x’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1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0 + </a:t>
            </a:r>
            <a:r>
              <a:rPr lang="en-US" sz="14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countX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.substring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716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29738-167C-EC8E-6554-823E5A2D84FC}"/>
              </a:ext>
            </a:extLst>
          </p:cNvPr>
          <p:cNvSpPr txBox="1"/>
          <p:nvPr/>
        </p:nvSpPr>
        <p:spPr>
          <a:xfrm>
            <a:off x="3352800" y="1752600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Limitations of recursion?</a:t>
            </a:r>
          </a:p>
        </p:txBody>
      </p:sp>
    </p:spTree>
    <p:extLst>
      <p:ext uri="{BB962C8B-B14F-4D97-AF65-F5344CB8AC3E}">
        <p14:creationId xmlns:p14="http://schemas.microsoft.com/office/powerpoint/2010/main" val="27408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522933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212346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97506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64760FDC-399D-3377-4C94-4D5ACA40F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001369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==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*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factorial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 -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9DDA0-9668-5484-946C-F669ACF1711A}"/>
              </a:ext>
            </a:extLst>
          </p:cNvPr>
          <p:cNvSpPr txBox="1"/>
          <p:nvPr/>
        </p:nvSpPr>
        <p:spPr>
          <a:xfrm>
            <a:off x="6954655" y="371477"/>
            <a:ext cx="4152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solve the factorial for n by solving smaller problems ( factorial of n-1 )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87959F-7718-FE55-8DFC-79CF6B29891A}"/>
              </a:ext>
            </a:extLst>
          </p:cNvPr>
          <p:cNvSpPr/>
          <p:nvPr/>
        </p:nvSpPr>
        <p:spPr>
          <a:xfrm>
            <a:off x="533400" y="328555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factorial(5)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92FEE3-F4A5-1B14-2AE2-92F4B3A3133F}"/>
              </a:ext>
            </a:extLst>
          </p:cNvPr>
          <p:cNvSpPr/>
          <p:nvPr/>
        </p:nvSpPr>
        <p:spPr>
          <a:xfrm>
            <a:off x="2438400" y="3778714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factorial(4)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EB7851-5016-148F-1FCA-FA8F7172AF9D}"/>
              </a:ext>
            </a:extLst>
          </p:cNvPr>
          <p:cNvSpPr/>
          <p:nvPr/>
        </p:nvSpPr>
        <p:spPr>
          <a:xfrm>
            <a:off x="4336409" y="4354475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71FEBF0-53CC-37B8-2E53-079000AB002B}"/>
              </a:ext>
            </a:extLst>
          </p:cNvPr>
          <p:cNvSpPr/>
          <p:nvPr/>
        </p:nvSpPr>
        <p:spPr>
          <a:xfrm>
            <a:off x="6172200" y="4769728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63F8D9-5E91-5B0C-1A1F-0876758F9E21}"/>
              </a:ext>
            </a:extLst>
          </p:cNvPr>
          <p:cNvSpPr/>
          <p:nvPr/>
        </p:nvSpPr>
        <p:spPr>
          <a:xfrm>
            <a:off x="8007991" y="5232131"/>
            <a:ext cx="1752600" cy="5791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factorial(1)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FD3C0-6EF6-0952-6887-64C53E13E3A1}"/>
              </a:ext>
            </a:extLst>
          </p:cNvPr>
          <p:cNvSpPr/>
          <p:nvPr/>
        </p:nvSpPr>
        <p:spPr>
          <a:xfrm>
            <a:off x="10058400" y="5689331"/>
            <a:ext cx="1752600" cy="57916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factorial(0)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14:cNvPr>
              <p14:cNvContentPartPr/>
              <p14:nvPr/>
            </p14:nvContentPartPr>
            <p14:xfrm>
              <a:off x="2390502" y="3539510"/>
              <a:ext cx="740160" cy="1749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28CDECF-0297-070B-C7F7-9A9E2797C3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1502" y="3530491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14:cNvPr>
              <p14:cNvContentPartPr/>
              <p14:nvPr/>
            </p14:nvContentPartPr>
            <p14:xfrm>
              <a:off x="4343400" y="4126578"/>
              <a:ext cx="740160" cy="1749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239C196-6B81-51DD-49E3-2720434C2F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400" y="411755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14:cNvPr>
              <p14:cNvContentPartPr/>
              <p14:nvPr/>
            </p14:nvContentPartPr>
            <p14:xfrm>
              <a:off x="6172200" y="4573128"/>
              <a:ext cx="740160" cy="174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08DCAAD-F5AD-F8CD-367A-F05E903051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63200" y="4564109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14:cNvPr>
              <p14:cNvContentPartPr/>
              <p14:nvPr/>
            </p14:nvContentPartPr>
            <p14:xfrm>
              <a:off x="8153400" y="5021012"/>
              <a:ext cx="740160" cy="1749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AA80ED-C03B-5273-88B9-656B72F949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44400" y="5011993"/>
                <a:ext cx="757800" cy="192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14:cNvPr>
              <p14:cNvContentPartPr/>
              <p14:nvPr/>
            </p14:nvContentPartPr>
            <p14:xfrm>
              <a:off x="10052372" y="5403898"/>
              <a:ext cx="740160" cy="174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2266CDE-EC2D-C803-1C3F-A2936BD3BB4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3372" y="5394879"/>
                <a:ext cx="757800" cy="192636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237D084-9EA9-06BD-B07E-E253D4AD3BC1}"/>
              </a:ext>
            </a:extLst>
          </p:cNvPr>
          <p:cNvSpPr txBox="1"/>
          <p:nvPr/>
        </p:nvSpPr>
        <p:spPr>
          <a:xfrm>
            <a:off x="3495938" y="1317486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(base case)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04F68-DEDF-D296-223D-970B0029C503}"/>
              </a:ext>
            </a:extLst>
          </p:cNvPr>
          <p:cNvSpPr txBox="1"/>
          <p:nvPr/>
        </p:nvSpPr>
        <p:spPr>
          <a:xfrm>
            <a:off x="5430935" y="204902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(recursive case)</a:t>
            </a:r>
          </a:p>
        </p:txBody>
      </p:sp>
    </p:spTree>
    <p:extLst>
      <p:ext uri="{BB962C8B-B14F-4D97-AF65-F5344CB8AC3E}">
        <p14:creationId xmlns:p14="http://schemas.microsoft.com/office/powerpoint/2010/main" val="36257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4457</Words>
  <Application>Microsoft Office PowerPoint</Application>
  <PresentationFormat>Widescreen</PresentationFormat>
  <Paragraphs>888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Consolas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59</cp:revision>
  <dcterms:created xsi:type="dcterms:W3CDTF">2022-08-21T16:55:59Z</dcterms:created>
  <dcterms:modified xsi:type="dcterms:W3CDTF">2023-11-03T20:23:42Z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