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51" r:id="rId3"/>
    <p:sldId id="404" r:id="rId4"/>
    <p:sldId id="405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352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7" autoAdjust="0"/>
    <p:restoredTop sz="96517" autoAdjust="0"/>
  </p:normalViewPr>
  <p:slideViewPr>
    <p:cSldViewPr>
      <p:cViewPr varScale="1">
        <p:scale>
          <a:sx n="162" d="100"/>
          <a:sy n="162" d="100"/>
        </p:scale>
        <p:origin x="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1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1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4:2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14400 9510 24575,'-205'2'0,"-209"-4"0,389-1 0,0 0 0,0-2 0,0-1 0,-30-12 0,4 3 0,-479-106 0,479 111 0,-73-26 0,57 15 0,-862-264 0,582 154 0,14-21 0,105 46 0,-689-331 0,812 386 0,-382-226 0,258 131 0,-265-169 0,-628-454-833,-17-11-3794,739 536 4627,-196-136 0,258 114 1043,-137-98 1954,326 260-2404,-288-205 185,24-33-729,140 72-49,102 98 0,-648-699 0,439 477 0,316 327 0,-57-78 0,-45-82 0,0-1 0,-21 13 0,-368-358 0,466 480 0,29 33 0,-70-53 0,-71-39 0,123 94 0,29 23 0,-49-40 0,78 53 0,17 18 0,-1 0 0,1 0 0,-1 1 0,0-1 0,-6-3 0,10 6 0,-1 1 0,1 0 0,-1 0 0,1 0 0,-1 0 0,1-1 0,-1 1 0,1 0 0,-1-1 0,1 1 0,-1 0 0,1-1 0,0 1 0,-1 0 0,1-1 0,0 1 0,-1-1 0,1 1 0,0-1 0,-1 1 0,1-1 0,0 1 0,0-1 0,0 1 0,-1-1 0,1 1 0,0-1 0,0 1 0,0-1 0,0 0 0,1 0 0,0 1 0,0-1 0,0 1 0,-1-1 0,1 1 0,0-1 0,0 1 0,0 0 0,0 0 0,0 0 0,0-1 0,0 1 0,0 0 0,2 0 0,42 3 0,-7 5 0,0 2 0,60 23 0,-54-17 0,63 15 0,57 11 0,-32-7 0,-113-29 0,-19-6 0,0 0 0,0 0 0,0 0 0,0 0 0,0 0 0,0 0 0,0 0 0,0 0 0,0 0 0,0 0 0,-1 0 0,1 0 0,0 0 0,0 0 0,0 0 0,0 0 0,0 0 0,0 0 0,0 0 0,0 0 0,0 0 0,0 1 0,0-1 0,0 0 0,0 0 0,0 0 0,0 0 0,0 0 0,0 0 0,0 0 0,0 0 0,0 0 0,-1 0 0,1 0 0,0 0 0,0 0 0,0 1 0,0-1 0,0 0 0,0 0 0,0 0 0,0 0 0,0 0 0,0 0 0,0 0 0,1 0 0,-1 0 0,0 0 0,0 0 0,0 0 0,0 0 0,0 1 0,0-1 0,-36 0 0,-70-5 0,-133-23 0,200 18 0,0-1 0,0-2 0,2-1 0,-38-21 0,45 21 0,30 14 0,-1-1 0,0 0 0,0 1 0,0-1 0,0 1 0,0-1 0,0 1 0,0 0 0,0-1 0,0 1 0,0 0 0,0 0 0,0 0 0,0 0 0,0 0 0,0 0 0,0 0 0,0 0 0,0 0 0,0 0 0,0 0 0,0 1 0,0-1 0,0 0 0,0 1 0,0-1 0,0 1 0,0-1 0,0 1 0,0-1 0,1 1 0,-1 0 0,-1 0 0,1 2 0,0 0 0,0 0 0,0 0 0,0 0 0,1 0 0,-1 0 0,1 0 0,0 0 0,0 0 0,0 5 0,2 18 0,7 32 0,-5-35 0,-1 0 0,1 30 0,4 165 0,-7-196 0,2 34 0,-3-50 0,0-7 0,-2-29 0,-3-69 0,-1-71 0,6-41 0,0 210 0,0 0 0,0 0 0,1 0 0,-1-1 0,0 1 0,0 0 0,1 0 0,-1 0 0,1 0 0,-1 0 0,1 0 0,-1-1 0,1 1 0,0 0 0,-1 1 0,1-1 0,0 0 0,0 0 0,0 0 0,0 0 0,0 1 0,0-1 0,0 0 0,0 1 0,0-1 0,0 1 0,0-1 0,0 1 0,0-1 0,1 1 0,-1 0 0,0 0 0,0-1 0,2 1 0,5 0 0,1 0 0,-1 0 0,0 0 0,9 2 0,-11-1 0,63 11-682,81 26-1,-114-28-6143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5:2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6:37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1302 24575,'5'1'0,"-1"0"0,1 0 0,-1 0 0,1 1 0,-1-1 0,1 1 0,-1 0 0,0 1 0,0-1 0,0 1 0,5 3 0,11 7 0,35 20 0,404 248 0,-353-208 0,-3 4 0,112 110 0,121 187 0,-325-360 0,-7-8 0,0-1 0,1 0 0,-1 1 0,1-2 0,0 1 0,10 7 0,-13-11 0,-1-1 0,1 1 0,0 0 0,0-1 0,-1 1 0,1-1 0,0 1 0,0-1 0,0 0 0,0 0 0,0 0 0,0 0 0,0 0 0,-1 0 0,1-1 0,0 1 0,0 0 0,0-1 0,0 0 0,-1 1 0,1-1 0,0 0 0,-1 0 0,1 0 0,0 0 0,-1 0 0,1 0 0,-1-1 0,0 1 0,2-3 0,64-71 0,57-79 35,159-183-276,-168 218 36,5 5-1,5 5 0,5 6 0,219-132 1,97 0 205,-352 189 0,-11 3 0,-2-4 0,-2-3 0,114-95 0,-183 137 0,278-226 0,-190 161 0,108-60 0,-130 91-580,89-35 0,-86 47-5217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4.png"/><Relationship Id="rId9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3.png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12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2.png"/><Relationship Id="rId5" Type="http://schemas.openxmlformats.org/officeDocument/2006/relationships/customXml" Target="../ink/ink18.xml"/><Relationship Id="rId10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0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8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3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5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customXml" Target="../ink/ink50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customXml" Target="../ink/ink53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6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8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0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6BB1C-9638-EB30-ACD8-1E97F21077D1}"/>
              </a:ext>
            </a:extLst>
          </p:cNvPr>
          <p:cNvSpPr txBox="1"/>
          <p:nvPr/>
        </p:nvSpPr>
        <p:spPr>
          <a:xfrm>
            <a:off x="5553414" y="50292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25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+ 0</a:t>
            </a:r>
          </a:p>
        </p:txBody>
      </p:sp>
    </p:spTree>
    <p:extLst>
      <p:ext uri="{BB962C8B-B14F-4D97-AF65-F5344CB8AC3E}">
        <p14:creationId xmlns:p14="http://schemas.microsoft.com/office/powerpoint/2010/main" val="260269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361885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181322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83439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Final answer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16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248706" y="29306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1618C-1C72-1D10-C10D-1BC38D17CD96}"/>
              </a:ext>
            </a:extLst>
          </p:cNvPr>
          <p:cNvSpPr txBox="1"/>
          <p:nvPr/>
        </p:nvSpPr>
        <p:spPr>
          <a:xfrm>
            <a:off x="609600" y="2133600"/>
            <a:ext cx="3573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aabbcc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a*ab*</a:t>
            </a:r>
            <a:r>
              <a:rPr lang="en-US" sz="2800" dirty="0" err="1">
                <a:sym typeface="Wingdings" panose="05000000000000000000" pitchFamily="2" charset="2"/>
              </a:rPr>
              <a:t>bc</a:t>
            </a:r>
            <a:r>
              <a:rPr lang="en-US" sz="2800" dirty="0">
                <a:sym typeface="Wingdings" panose="05000000000000000000" pitchFamily="2" charset="2"/>
              </a:rPr>
              <a:t>*c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*d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2E935-A78F-4D31-8D48-F6088F6DFF07}"/>
              </a:ext>
            </a:extLst>
          </p:cNvPr>
          <p:cNvSpPr txBox="1"/>
          <p:nvPr/>
        </p:nvSpPr>
        <p:spPr>
          <a:xfrm>
            <a:off x="618067" y="3945177"/>
            <a:ext cx="2138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20173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219200"/>
            <a:ext cx="40863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Lab 10 due on Thursday</a:t>
            </a:r>
          </a:p>
          <a:p>
            <a:endParaRPr lang="en-US" sz="2800" dirty="0"/>
          </a:p>
          <a:p>
            <a:r>
              <a:rPr lang="en-US" sz="2800" dirty="0"/>
              <a:t>No class on Friday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1618C-1C72-1D10-C10D-1BC38D17CD96}"/>
              </a:ext>
            </a:extLst>
          </p:cNvPr>
          <p:cNvSpPr txBox="1"/>
          <p:nvPr/>
        </p:nvSpPr>
        <p:spPr>
          <a:xfrm>
            <a:off x="609600" y="2133600"/>
            <a:ext cx="3573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aabbcc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a*ab*</a:t>
            </a:r>
            <a:r>
              <a:rPr lang="en-US" sz="2800" dirty="0" err="1">
                <a:sym typeface="Wingdings" panose="05000000000000000000" pitchFamily="2" charset="2"/>
              </a:rPr>
              <a:t>bc</a:t>
            </a:r>
            <a:r>
              <a:rPr lang="en-US" sz="2800" dirty="0">
                <a:sym typeface="Wingdings" panose="05000000000000000000" pitchFamily="2" charset="2"/>
              </a:rPr>
              <a:t>*c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*d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2E935-A78F-4D31-8D48-F6088F6DFF07}"/>
              </a:ext>
            </a:extLst>
          </p:cNvPr>
          <p:cNvSpPr txBox="1"/>
          <p:nvPr/>
        </p:nvSpPr>
        <p:spPr>
          <a:xfrm>
            <a:off x="618067" y="3945177"/>
            <a:ext cx="2138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695C1-A0D6-6080-0D45-E84D089DB997}"/>
              </a:ext>
            </a:extLst>
          </p:cNvPr>
          <p:cNvSpPr txBox="1"/>
          <p:nvPr/>
        </p:nvSpPr>
        <p:spPr>
          <a:xfrm>
            <a:off x="990600" y="442223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length of the string is 1, return the current string (we can’t go any smaller)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1F9C-C0BC-31F4-1AB1-0654D67A6B62}"/>
              </a:ext>
            </a:extLst>
          </p:cNvPr>
          <p:cNvSpPr txBox="1"/>
          <p:nvPr/>
        </p:nvSpPr>
        <p:spPr>
          <a:xfrm>
            <a:off x="922867" y="546436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the first two characters of the string. Return the first character (and a * if needed), call the method again, but pass it the string without the first character</a:t>
            </a:r>
          </a:p>
        </p:txBody>
      </p:sp>
    </p:spTree>
    <p:extLst>
      <p:ext uri="{BB962C8B-B14F-4D97-AF65-F5344CB8AC3E}">
        <p14:creationId xmlns:p14="http://schemas.microsoft.com/office/powerpoint/2010/main" val="45810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43B28-3DD3-28D4-CAEC-1D5A5B5BE455}"/>
              </a:ext>
            </a:extLst>
          </p:cNvPr>
          <p:cNvSpPr txBox="1"/>
          <p:nvPr/>
        </p:nvSpPr>
        <p:spPr>
          <a:xfrm flipH="1">
            <a:off x="381000" y="1969049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+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  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9A002FE-A777-D411-CBFB-48EC17C3C2CD}"/>
              </a:ext>
            </a:extLst>
          </p:cNvPr>
          <p:cNvSpPr/>
          <p:nvPr/>
        </p:nvSpPr>
        <p:spPr>
          <a:xfrm>
            <a:off x="3810000" y="2362200"/>
            <a:ext cx="304800" cy="6858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52FE76D-7EC8-0699-4E85-F34CC2A5B04D}"/>
              </a:ext>
            </a:extLst>
          </p:cNvPr>
          <p:cNvSpPr/>
          <p:nvPr/>
        </p:nvSpPr>
        <p:spPr>
          <a:xfrm>
            <a:off x="8458200" y="3373260"/>
            <a:ext cx="304800" cy="142734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29E63-EB94-03B4-59B8-CCF3890E3F5C}"/>
              </a:ext>
            </a:extLst>
          </p:cNvPr>
          <p:cNvSpPr txBox="1"/>
          <p:nvPr/>
        </p:nvSpPr>
        <p:spPr>
          <a:xfrm>
            <a:off x="41910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7F45E-9D2C-20AF-ECB3-070FD4936F0C}"/>
              </a:ext>
            </a:extLst>
          </p:cNvPr>
          <p:cNvSpPr txBox="1"/>
          <p:nvPr/>
        </p:nvSpPr>
        <p:spPr>
          <a:xfrm>
            <a:off x="8839200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167405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405E6-EA21-70D8-96F6-3F3A64CC414C}"/>
              </a:ext>
            </a:extLst>
          </p:cNvPr>
          <p:cNvSpPr txBox="1"/>
          <p:nvPr/>
        </p:nvSpPr>
        <p:spPr>
          <a:xfrm>
            <a:off x="21167" y="685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FF2E4-1AEE-37A3-E046-47A708D372AD}"/>
              </a:ext>
            </a:extLst>
          </p:cNvPr>
          <p:cNvSpPr txBox="1"/>
          <p:nvPr/>
        </p:nvSpPr>
        <p:spPr>
          <a:xfrm>
            <a:off x="9906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14:cNvPr>
              <p14:cNvContentPartPr/>
              <p14:nvPr/>
            </p14:nvContentPartPr>
            <p14:xfrm>
              <a:off x="1540813" y="1062473"/>
              <a:ext cx="429120" cy="242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13" y="1053473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53751-35D3-FA21-57F1-06B2246414B3}"/>
              </a:ext>
            </a:extLst>
          </p:cNvPr>
          <p:cNvSpPr txBox="1"/>
          <p:nvPr/>
        </p:nvSpPr>
        <p:spPr>
          <a:xfrm>
            <a:off x="1991100" y="1981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E46AF-34F5-0803-E7F4-C4FF61968A0C}"/>
              </a:ext>
            </a:extLst>
          </p:cNvPr>
          <p:cNvSpPr txBox="1"/>
          <p:nvPr/>
        </p:nvSpPr>
        <p:spPr>
          <a:xfrm>
            <a:off x="2819400" y="255361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(“bcc”)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A89B9-EC35-FB1A-0824-622910FE88DE}"/>
              </a:ext>
            </a:extLst>
          </p:cNvPr>
          <p:cNvSpPr txBox="1"/>
          <p:nvPr/>
        </p:nvSpPr>
        <p:spPr>
          <a:xfrm>
            <a:off x="3657600" y="32478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(“cc”)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6F1F6-9375-9384-C8A9-73D37047AC75}"/>
              </a:ext>
            </a:extLst>
          </p:cNvPr>
          <p:cNvSpPr txBox="1"/>
          <p:nvPr/>
        </p:nvSpPr>
        <p:spPr>
          <a:xfrm>
            <a:off x="4343400" y="39220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3E72-EDDB-40AE-8110-A7752BA46058}"/>
              </a:ext>
            </a:extLst>
          </p:cNvPr>
          <p:cNvSpPr txBox="1"/>
          <p:nvPr/>
        </p:nvSpPr>
        <p:spPr>
          <a:xfrm>
            <a:off x="6477000" y="45961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14:cNvPr>
              <p14:cNvContentPartPr/>
              <p14:nvPr/>
            </p14:nvContentPartPr>
            <p14:xfrm>
              <a:off x="2514600" y="1755493"/>
              <a:ext cx="429120" cy="24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00" y="1746493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14:cNvPr>
              <p14:cNvContentPartPr/>
              <p14:nvPr/>
            </p14:nvContentPartPr>
            <p14:xfrm>
              <a:off x="3505200" y="2274215"/>
              <a:ext cx="429120" cy="242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200" y="2265215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14:cNvPr>
              <p14:cNvContentPartPr/>
              <p14:nvPr/>
            </p14:nvContentPartPr>
            <p14:xfrm>
              <a:off x="4343400" y="2897867"/>
              <a:ext cx="429120" cy="24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888867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14:cNvPr>
              <p14:cNvContentPartPr/>
              <p14:nvPr/>
            </p14:nvContentPartPr>
            <p14:xfrm>
              <a:off x="5105400" y="3617214"/>
              <a:ext cx="429120" cy="242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400" y="3608214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14:cNvPr>
              <p14:cNvContentPartPr/>
              <p14:nvPr/>
            </p14:nvContentPartPr>
            <p14:xfrm>
              <a:off x="6124080" y="4364642"/>
              <a:ext cx="429120" cy="24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080" y="4355642"/>
                <a:ext cx="4467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79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405E6-EA21-70D8-96F6-3F3A64CC414C}"/>
              </a:ext>
            </a:extLst>
          </p:cNvPr>
          <p:cNvSpPr txBox="1"/>
          <p:nvPr/>
        </p:nvSpPr>
        <p:spPr>
          <a:xfrm>
            <a:off x="21167" y="685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FF2E4-1AEE-37A3-E046-47A708D372AD}"/>
              </a:ext>
            </a:extLst>
          </p:cNvPr>
          <p:cNvSpPr txBox="1"/>
          <p:nvPr/>
        </p:nvSpPr>
        <p:spPr>
          <a:xfrm>
            <a:off x="9906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14:cNvPr>
              <p14:cNvContentPartPr/>
              <p14:nvPr/>
            </p14:nvContentPartPr>
            <p14:xfrm>
              <a:off x="1540813" y="1062473"/>
              <a:ext cx="429120" cy="242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13" y="1053473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53751-35D3-FA21-57F1-06B2246414B3}"/>
              </a:ext>
            </a:extLst>
          </p:cNvPr>
          <p:cNvSpPr txBox="1"/>
          <p:nvPr/>
        </p:nvSpPr>
        <p:spPr>
          <a:xfrm>
            <a:off x="1991100" y="1981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E46AF-34F5-0803-E7F4-C4FF61968A0C}"/>
              </a:ext>
            </a:extLst>
          </p:cNvPr>
          <p:cNvSpPr txBox="1"/>
          <p:nvPr/>
        </p:nvSpPr>
        <p:spPr>
          <a:xfrm>
            <a:off x="2819400" y="255361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(“bcc”)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A89B9-EC35-FB1A-0824-622910FE88DE}"/>
              </a:ext>
            </a:extLst>
          </p:cNvPr>
          <p:cNvSpPr txBox="1"/>
          <p:nvPr/>
        </p:nvSpPr>
        <p:spPr>
          <a:xfrm>
            <a:off x="3657600" y="32478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(“cc”)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6F1F6-9375-9384-C8A9-73D37047AC75}"/>
              </a:ext>
            </a:extLst>
          </p:cNvPr>
          <p:cNvSpPr txBox="1"/>
          <p:nvPr/>
        </p:nvSpPr>
        <p:spPr>
          <a:xfrm>
            <a:off x="4343400" y="39220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3E72-EDDB-40AE-8110-A7752BA46058}"/>
              </a:ext>
            </a:extLst>
          </p:cNvPr>
          <p:cNvSpPr txBox="1"/>
          <p:nvPr/>
        </p:nvSpPr>
        <p:spPr>
          <a:xfrm>
            <a:off x="6477000" y="45961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14:cNvPr>
              <p14:cNvContentPartPr/>
              <p14:nvPr/>
            </p14:nvContentPartPr>
            <p14:xfrm>
              <a:off x="2514600" y="1755493"/>
              <a:ext cx="429120" cy="24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00" y="1746493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14:cNvPr>
              <p14:cNvContentPartPr/>
              <p14:nvPr/>
            </p14:nvContentPartPr>
            <p14:xfrm>
              <a:off x="3505200" y="2274215"/>
              <a:ext cx="429120" cy="242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200" y="2265215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14:cNvPr>
              <p14:cNvContentPartPr/>
              <p14:nvPr/>
            </p14:nvContentPartPr>
            <p14:xfrm>
              <a:off x="4343400" y="2897867"/>
              <a:ext cx="429120" cy="24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888867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14:cNvPr>
              <p14:cNvContentPartPr/>
              <p14:nvPr/>
            </p14:nvContentPartPr>
            <p14:xfrm>
              <a:off x="5105400" y="3617214"/>
              <a:ext cx="429120" cy="242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400" y="3608214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14:cNvPr>
              <p14:cNvContentPartPr/>
              <p14:nvPr/>
            </p14:nvContentPartPr>
            <p14:xfrm>
              <a:off x="6124080" y="4364642"/>
              <a:ext cx="429120" cy="24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080" y="4355642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6B39EA-E1EB-0AA7-2EAC-3775FBB58992}"/>
              </a:ext>
            </a:extLst>
          </p:cNvPr>
          <p:cNvSpPr txBox="1"/>
          <p:nvPr/>
        </p:nvSpPr>
        <p:spPr>
          <a:xfrm>
            <a:off x="208234" y="5648856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a+*</a:t>
            </a:r>
            <a:r>
              <a:rPr lang="en-US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+*+</a:t>
            </a:r>
            <a:r>
              <a:rPr lang="en-US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+*c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a*ab*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47BA90-34AF-F60A-049D-772236D5B51A}"/>
                  </a:ext>
                </a:extLst>
              </p14:cNvPr>
              <p14:cNvContentPartPr/>
              <p14:nvPr/>
            </p14:nvContentPartPr>
            <p14:xfrm>
              <a:off x="645133" y="1584113"/>
              <a:ext cx="5184360" cy="342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47BA90-34AF-F60A-049D-772236D5B5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133" y="1575113"/>
                <a:ext cx="5202000" cy="34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676357-9D5C-2524-5E48-B14E9EF0411F}"/>
                  </a:ext>
                </a:extLst>
              </p14:cNvPr>
              <p14:cNvContentPartPr/>
              <p14:nvPr/>
            </p14:nvContentPartPr>
            <p14:xfrm>
              <a:off x="1265413" y="375455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676357-9D5C-2524-5E48-B14E9EF04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6773" y="374591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49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#2: Printing a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4343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60198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7772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9372600" y="1253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5426653" y="202793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8013" y="194153"/>
                <a:ext cx="537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7115773" y="279113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7133" y="270473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8847733" y="230873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933" y="22223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55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44836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#2: Printing a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4343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60198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7772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9372600" y="1253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5426653" y="202793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7653" y="193777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7115773" y="279113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6773" y="270113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8847733" y="230873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AF413-6A5E-1A6B-8EAF-65108E884A3A}"/>
              </a:ext>
            </a:extLst>
          </p:cNvPr>
          <p:cNvSpPr txBox="1"/>
          <p:nvPr/>
        </p:nvSpPr>
        <p:spPr>
          <a:xfrm>
            <a:off x="1103267" y="314971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the only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2A946-4EF3-7B1B-A78C-D60BE2071923}"/>
              </a:ext>
            </a:extLst>
          </p:cNvPr>
          <p:cNvSpPr txBox="1"/>
          <p:nvPr/>
        </p:nvSpPr>
        <p:spPr>
          <a:xfrm>
            <a:off x="1103267" y="449580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head node, print it, and pass the new LL to the recursive method </a:t>
            </a:r>
          </a:p>
        </p:txBody>
      </p:sp>
    </p:spTree>
    <p:extLst>
      <p:ext uri="{BB962C8B-B14F-4D97-AF65-F5344CB8AC3E}">
        <p14:creationId xmlns:p14="http://schemas.microsoft.com/office/powerpoint/2010/main" val="384976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8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28716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9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9631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Counting number of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F7BE-E1B6-EC15-249E-CD2D57F63619}"/>
              </a:ext>
            </a:extLst>
          </p:cNvPr>
          <p:cNvSpPr txBox="1"/>
          <p:nvPr/>
        </p:nvSpPr>
        <p:spPr>
          <a:xfrm>
            <a:off x="609600" y="1676400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“X” :  “</a:t>
            </a:r>
            <a:r>
              <a:rPr lang="en-US" dirty="0" err="1"/>
              <a:t>xooxo</a:t>
            </a:r>
            <a:r>
              <a:rPr lang="en-US" dirty="0"/>
              <a:t>”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r>
              <a:rPr lang="en-US" dirty="0">
                <a:sym typeface="Wingdings" panose="05000000000000000000" pitchFamily="2" charset="2"/>
              </a:rPr>
              <a:t>	     “</a:t>
            </a:r>
            <a:r>
              <a:rPr lang="en-US" dirty="0" err="1">
                <a:sym typeface="Wingdings" panose="05000000000000000000" pitchFamily="2" charset="2"/>
              </a:rPr>
              <a:t>xxxxx</a:t>
            </a:r>
            <a:r>
              <a:rPr lang="en-US" dirty="0">
                <a:sym typeface="Wingdings" panose="05000000000000000000" pitchFamily="2" charset="2"/>
              </a:rPr>
              <a:t>”  5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“</a:t>
            </a:r>
            <a:r>
              <a:rPr lang="en-US" dirty="0" err="1">
                <a:sym typeface="Wingdings" panose="05000000000000000000" pitchFamily="2" charset="2"/>
              </a:rPr>
              <a:t>abcdf</a:t>
            </a:r>
            <a:r>
              <a:rPr lang="en-US" dirty="0">
                <a:sym typeface="Wingdings" panose="05000000000000000000" pitchFamily="2" charset="2"/>
              </a:rPr>
              <a:t>”  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C780-34A8-C90A-127D-CC72994AA01B}"/>
              </a:ext>
            </a:extLst>
          </p:cNvPr>
          <p:cNvSpPr txBox="1"/>
          <p:nvPr/>
        </p:nvSpPr>
        <p:spPr>
          <a:xfrm>
            <a:off x="609600" y="3352800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 Case:</a:t>
            </a:r>
          </a:p>
        </p:txBody>
      </p:sp>
    </p:spTree>
    <p:extLst>
      <p:ext uri="{BB962C8B-B14F-4D97-AF65-F5344CB8AC3E}">
        <p14:creationId xmlns:p14="http://schemas.microsoft.com/office/powerpoint/2010/main" val="200434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8204B-6507-A88C-4167-624225EE333E}"/>
              </a:ext>
            </a:extLst>
          </p:cNvPr>
          <p:cNvSpPr txBox="1"/>
          <p:nvPr/>
        </p:nvSpPr>
        <p:spPr>
          <a:xfrm>
            <a:off x="3191934" y="5562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case!!</a:t>
            </a:r>
          </a:p>
        </p:txBody>
      </p:sp>
    </p:spTree>
    <p:extLst>
      <p:ext uri="{BB962C8B-B14F-4D97-AF65-F5344CB8AC3E}">
        <p14:creationId xmlns:p14="http://schemas.microsoft.com/office/powerpoint/2010/main" val="61141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8204B-6507-A88C-4167-624225EE333E}"/>
              </a:ext>
            </a:extLst>
          </p:cNvPr>
          <p:cNvSpPr txBox="1"/>
          <p:nvPr/>
        </p:nvSpPr>
        <p:spPr>
          <a:xfrm>
            <a:off x="3191934" y="5562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case!!</a:t>
            </a:r>
          </a:p>
        </p:txBody>
      </p:sp>
    </p:spTree>
    <p:extLst>
      <p:ext uri="{BB962C8B-B14F-4D97-AF65-F5344CB8AC3E}">
        <p14:creationId xmlns:p14="http://schemas.microsoft.com/office/powerpoint/2010/main" val="283302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3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82152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8883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947482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4257849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44D71-FC34-453A-EF5F-E08FD4CA7E53}"/>
              </a:ext>
            </a:extLst>
          </p:cNvPr>
          <p:cNvSpPr txBox="1"/>
          <p:nvPr/>
        </p:nvSpPr>
        <p:spPr>
          <a:xfrm>
            <a:off x="914400" y="3140448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out the only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684AC-D620-E096-F359-8AE6408C0903}"/>
              </a:ext>
            </a:extLst>
          </p:cNvPr>
          <p:cNvSpPr txBox="1"/>
          <p:nvPr/>
        </p:nvSpPr>
        <p:spPr>
          <a:xfrm>
            <a:off x="914400" y="4433899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 (but don’t print it yet), call the recursive method and pass it the new LL. When method returns, print out the node we saved</a:t>
            </a:r>
          </a:p>
        </p:txBody>
      </p:sp>
    </p:spTree>
    <p:extLst>
      <p:ext uri="{BB962C8B-B14F-4D97-AF65-F5344CB8AC3E}">
        <p14:creationId xmlns:p14="http://schemas.microsoft.com/office/powerpoint/2010/main" val="1931511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9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0207" y="289019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Counting number of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F7BE-E1B6-EC15-249E-CD2D57F63619}"/>
              </a:ext>
            </a:extLst>
          </p:cNvPr>
          <p:cNvSpPr txBox="1"/>
          <p:nvPr/>
        </p:nvSpPr>
        <p:spPr>
          <a:xfrm>
            <a:off x="609600" y="1676400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“X” :  “</a:t>
            </a:r>
            <a:r>
              <a:rPr lang="en-US" dirty="0" err="1"/>
              <a:t>xooxo</a:t>
            </a:r>
            <a:r>
              <a:rPr lang="en-US" dirty="0"/>
              <a:t>”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r>
              <a:rPr lang="en-US" dirty="0">
                <a:sym typeface="Wingdings" panose="05000000000000000000" pitchFamily="2" charset="2"/>
              </a:rPr>
              <a:t>	     “</a:t>
            </a:r>
            <a:r>
              <a:rPr lang="en-US" dirty="0" err="1">
                <a:sym typeface="Wingdings" panose="05000000000000000000" pitchFamily="2" charset="2"/>
              </a:rPr>
              <a:t>xxxxx</a:t>
            </a:r>
            <a:r>
              <a:rPr lang="en-US" dirty="0">
                <a:sym typeface="Wingdings" panose="05000000000000000000" pitchFamily="2" charset="2"/>
              </a:rPr>
              <a:t>”  5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“</a:t>
            </a:r>
            <a:r>
              <a:rPr lang="en-US" dirty="0" err="1">
                <a:sym typeface="Wingdings" panose="05000000000000000000" pitchFamily="2" charset="2"/>
              </a:rPr>
              <a:t>abcdf</a:t>
            </a:r>
            <a:r>
              <a:rPr lang="en-US" dirty="0">
                <a:sym typeface="Wingdings" panose="05000000000000000000" pitchFamily="2" charset="2"/>
              </a:rPr>
              <a:t>”  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C780-34A8-C90A-127D-CC72994AA01B}"/>
              </a:ext>
            </a:extLst>
          </p:cNvPr>
          <p:cNvSpPr txBox="1"/>
          <p:nvPr/>
        </p:nvSpPr>
        <p:spPr>
          <a:xfrm>
            <a:off x="609600" y="3352800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 Case: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91F27-780B-09A0-E2ED-458CA4E1A3ED}"/>
              </a:ext>
            </a:extLst>
          </p:cNvPr>
          <p:cNvSpPr txBox="1"/>
          <p:nvPr/>
        </p:nvSpPr>
        <p:spPr>
          <a:xfrm>
            <a:off x="1295400" y="387989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ever have a string length of 0, return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8E96C-81D9-06C5-3796-E0FF39B746D8}"/>
              </a:ext>
            </a:extLst>
          </p:cNvPr>
          <p:cNvSpPr txBox="1"/>
          <p:nvPr/>
        </p:nvSpPr>
        <p:spPr>
          <a:xfrm>
            <a:off x="1295400" y="5079202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first character, if it is an “X” return 1 and recurse</a:t>
            </a:r>
          </a:p>
          <a:p>
            <a:r>
              <a:rPr lang="en-US" dirty="0"/>
              <a:t>Look at the first character, if it is not an “X” return 0 and recurse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4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25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2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2992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3256614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620790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34790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082568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983920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7804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oxxo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530872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14620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14:cNvPr>
              <p14:cNvContentPartPr/>
              <p14:nvPr/>
            </p14:nvContentPartPr>
            <p14:xfrm>
              <a:off x="8207927" y="3404633"/>
              <a:ext cx="1681920" cy="87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287" y="3386993"/>
                <a:ext cx="1717560" cy="9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811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(“xo”)</a:t>
            </a:r>
          </a:p>
        </p:txBody>
      </p:sp>
    </p:spTree>
    <p:extLst>
      <p:ext uri="{BB962C8B-B14F-4D97-AF65-F5344CB8AC3E}">
        <p14:creationId xmlns:p14="http://schemas.microsoft.com/office/powerpoint/2010/main" val="144379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</p:spTree>
    <p:extLst>
      <p:ext uri="{BB962C8B-B14F-4D97-AF65-F5344CB8AC3E}">
        <p14:creationId xmlns:p14="http://schemas.microsoft.com/office/powerpoint/2010/main" val="35142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</p:spTree>
    <p:extLst>
      <p:ext uri="{BB962C8B-B14F-4D97-AF65-F5344CB8AC3E}">
        <p14:creationId xmlns:p14="http://schemas.microsoft.com/office/powerpoint/2010/main" val="26407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6501</TotalTime>
  <Words>5279</Words>
  <Application>Microsoft Office PowerPoint</Application>
  <PresentationFormat>Widescreen</PresentationFormat>
  <Paragraphs>1143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63</cp:revision>
  <dcterms:created xsi:type="dcterms:W3CDTF">2022-08-21T16:55:59Z</dcterms:created>
  <dcterms:modified xsi:type="dcterms:W3CDTF">2023-11-06T21:39:58Z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