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450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411" r:id="rId64"/>
    <p:sldId id="412" r:id="rId65"/>
    <p:sldId id="413" r:id="rId66"/>
    <p:sldId id="414" r:id="rId67"/>
    <p:sldId id="415" r:id="rId68"/>
    <p:sldId id="416" r:id="rId69"/>
    <p:sldId id="417" r:id="rId70"/>
    <p:sldId id="418" r:id="rId71"/>
    <p:sldId id="419" r:id="rId72"/>
    <p:sldId id="420" r:id="rId73"/>
    <p:sldId id="421" r:id="rId74"/>
    <p:sldId id="422" r:id="rId75"/>
    <p:sldId id="423" r:id="rId76"/>
    <p:sldId id="424" r:id="rId77"/>
    <p:sldId id="425" r:id="rId78"/>
    <p:sldId id="426" r:id="rId79"/>
    <p:sldId id="427" r:id="rId80"/>
    <p:sldId id="428" r:id="rId81"/>
    <p:sldId id="429" r:id="rId82"/>
    <p:sldId id="430" r:id="rId83"/>
    <p:sldId id="431" r:id="rId84"/>
    <p:sldId id="432" r:id="rId85"/>
    <p:sldId id="433" r:id="rId86"/>
    <p:sldId id="434" r:id="rId87"/>
    <p:sldId id="435" r:id="rId88"/>
    <p:sldId id="436" r:id="rId89"/>
    <p:sldId id="437" r:id="rId90"/>
    <p:sldId id="438" r:id="rId91"/>
    <p:sldId id="439" r:id="rId92"/>
    <p:sldId id="440" r:id="rId93"/>
    <p:sldId id="441" r:id="rId94"/>
    <p:sldId id="442" r:id="rId95"/>
    <p:sldId id="443" r:id="rId96"/>
    <p:sldId id="444" r:id="rId97"/>
    <p:sldId id="445" r:id="rId98"/>
    <p:sldId id="446" r:id="rId99"/>
    <p:sldId id="447" r:id="rId100"/>
    <p:sldId id="448" r:id="rId101"/>
    <p:sldId id="449" r:id="rId10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 varScale="1">
        <p:scale>
          <a:sx n="55" d="100"/>
          <a:sy n="55" d="100"/>
        </p:scale>
        <p:origin x="595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21.67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1,'70'3,"0"4,119 27,61 8,236-36,-270-8,71-1,293 6,-421 8,71 2,-14-14,480 14,50-2,-472-13,-266 2,0 1,-1 0,1 1,-1 0,1 0,-1 0,1 1,-1 0,0 0,-1 1,1 0,-1 0,1 1,-1 0,0 0,-1 0,10 12,-4-4,-1 1,-1-1,0 2,-1-1,-1 1,0 1,6 20,30 118,-43-153,1 0,-1 0,0 0,0 0,0 0,0 1,0-1,0 0,0 0,-1 0,1 0,0 0,0 1,-1-1,1 0,-1 0,1 0,-1 0,0 0,1 0,-1 0,0 0,1-1,-1 1,0 0,0 0,0-1,0 1,0 0,0-1,0 1,0-1,0 1,0-1,0 1,0-1,-1 0,1 0,0 0,0 0,0 1,-2-2,-63 1,49-1,-1628-6,932 10,315-21,-304-10,-495 28,1178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5:15:02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48,'2041'0,"-1881"-12,-4 0,303-4,-25 8,-253 11,-103 0,102 19,-13-1,8-1,-80-7,113-1,-28-12,-160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9:1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3610 0 24575,'-5'8'0,"0"0"0,0-1 0,1 2 0,0-1 0,0 0 0,1 1 0,0 0 0,-3 15 0,-12 31 0,3-22 0,-2-1 0,-2-1 0,0 0 0,-2-2 0,-2 0 0,0-2 0,-2 0 0,-1-2 0,-1 0 0,-1-2 0,0-2 0,-2 0 0,-1-2 0,0-1 0,-2-1 0,0-2 0,-59 18 0,-8-4 0,0-3 0,-2-6 0,-125 10 0,13-10 0,-100 4 0,258-22 0,1 2 0,-91 20 0,-105 39 0,228-57 0,-10 2 0,1 2 0,0 0 0,1 2 0,0 2 0,1 1 0,-36 22 0,-21 28 0,39-31 0,1 1 0,2 3 0,-61 66 0,91-84 0,1 1 0,-20 42 0,12-22 0,15-27 0,0 1 0,1 0 0,1 0 0,1 1 0,0-1 0,1 1 0,-2 24 0,3 118 0,3-91 0,-12 127 0,-1 8 0,11-172 0,-1 1 0,-1-1 0,-2 0 0,-1 0 0,-1 0 0,-21 53 0,24-75 0,-1 0 0,-1 0 0,1 0 0,-10 10 0,9-11 0,0 1 0,0-1 0,1 2 0,-9 16 0,-27 80 0,-54 217 0,86-274 0,4-22 0,-1 0 0,-1-1 0,-10 27 0,13-43 0,0 0 0,-1-1 0,0 1 0,-1-1 0,0 0 0,0-1 0,-1 1 0,0-1 0,0 0 0,0-1 0,-16 11 0,13-10 0,1 0 0,-1 0 0,2 1 0,-1 0 0,1 1 0,1 0 0,0 0 0,0 0 0,0 1 0,-5 13 0,12-23 0,0 0 0,0 0 0,0 0 0,0 1 0,-1-1 0,1 0 0,0 0 0,0 0 0,0 0 0,0 1 0,0-1 0,-1 0 0,1 0 0,0 0 0,0 0 0,0 0 0,0 0 0,-1 0 0,1 0 0,0 1 0,0-1 0,0 0 0,-1 0 0,1 0 0,0 0 0,0 0 0,0 0 0,-1 0 0,1 0 0,0 0 0,0 0 0,0 0 0,-1 0 0,1-1 0,0 1 0,0 0 0,0 0 0,0 0 0,-1 0 0,1 0 0,0 0 0,0 0 0,0 0 0,0-1 0,-1 1 0,1 0 0,0 0 0,0 0 0,0 0 0,0 0 0,0-1 0,0 1 0,-1 0 0,-9-19 0,-6-30 0,13 41 0,-71-185 0,36 101 0,26 61 0,-2-1 0,2-1 0,1 0 0,-10-54 0,24 84 0,6 8 0,9 11 0,156 193 0,-80-73 0,-86-124 0,-1 0 0,0 1 0,-1 0 0,0 0 0,6 26 0,-9-28 0,0 0 0,1 0 0,1 0 0,-1-1 0,2 1 0,-1-1 0,1 0 0,1-1 0,13 16 0,-18-24 0,0 1 0,1-1 0,-1 1 0,1-1 0,-1 0 0,1 0 0,-1 0 0,1 0 0,0-1 0,0 1 0,-1-1 0,1 1 0,0-1 0,0 0 0,-1 0 0,1-1 0,0 1 0,0 0 0,-1-1 0,1 0 0,0 1 0,3-3 0,9-2 0,-1-1 0,25-14 0,-26 12 0,64-33 0,132-96 0,-180 115 0,-1-2 0,-1 0 0,-2-2 0,0-1 0,-2-1 0,0-1 0,21-39 0,-12 25 0,-12 14 0,-27 30 0,-18 16 0,-91 72 0,51-37 0,-2-3 0,-76 42 0,92-65 0,-93 36 0,89-37 0,43-18 0,-2 0 0,1-1 0,0-1 0,-16 5 0,26-10 0,-1 1 0,1 0 0,-1-1 0,0 0 0,0 1 0,1-2 0,-1 1 0,0 0 0,1-1 0,-1 1 0,0-1 0,1 0 0,-1-1 0,1 1 0,-1 0 0,1-1 0,0 0 0,0 0 0,0 0 0,-5-3 0,-45-47-665,-89-109-1,141 160 632,-8-10-6792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0:3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1821 0 24575,'-1'1'0,"0"-1"0,0 1 0,0-1 0,0 1 0,0-1 0,0 1 0,0-1 0,0 1 0,1 0 0,-1 0 0,0-1 0,0 1 0,1 0 0,-1 0 0,0 0 0,1 0 0,-1 0 0,1 0 0,-1 0 0,0 2 0,-11 29 0,7-18 0,-21 53 0,-30 127 0,40-129 0,-2-1 0,-43 97 0,59-156 0,-105 206 0,81-167 0,-2-2 0,-55 66 0,68-88 0,-2-2 0,0 0 0,-1-1 0,0-1 0,-2-1 0,-31 19 0,-97 39 0,85-44 0,-105 64 0,134-70 0,-127 95 0,145-103 0,-1 1 0,2 0 0,0 1 0,1 1 0,1 0 0,-21 38 0,22-30 0,1 0 0,1 1 0,2 0 0,0 1 0,-4 37 0,5-8 0,2 95 0,4-113 0,-9 53 0,-2 25 0,11 448 0,2-271 0,0-289 0,-1 4 0,0 0 0,-1-1 0,0 1 0,-3 14 0,4-22 0,0 0 0,0-1 0,-1 1 0,1 0 0,0 0 0,-1 0 0,1 0 0,-1 0 0,1-1 0,-1 1 0,1 0 0,-1 0 0,0-1 0,1 1 0,-1-1 0,0 1 0,0 0 0,1-1 0,-1 1 0,0-1 0,0 1 0,0-1 0,0 0 0,1 1 0,-1-1 0,0 0 0,0 0 0,0 0 0,0 0 0,0 1 0,0-1 0,0 0 0,0-1 0,0 1 0,0 0 0,0 0 0,0 0 0,1 0 0,-1-1 0,0 1 0,0 0 0,0-1 0,0 1 0,0-1 0,1 1 0,-1-1 0,0 1 0,0-1 0,1 0 0,-1 1 0,1-1 0,-1 0 0,0-1 0,-23-19 0,1 0 0,2-2 0,0-1 0,2-1 0,0 0 0,-17-33 0,18 27 0,-3 1 0,0 1 0,-2 1 0,-29-28 0,34 41 0,-18-13 0,34 26 0,1 1 0,0 0 0,-1 0 0,1-1 0,0 1 0,0-1 0,0 1 0,0-1 0,0 1 0,0-1 0,0 0 0,0 1 0,1-1 0,-1 0 0,0 0 0,1-2 0,4 5 0,0 1 0,1-1 0,-1 1 0,0 0 0,0 1 0,0-1 0,0 1 0,6 5 0,34 26 0,-14-11 0,50 49 0,-60-51 0,0-1 0,-2 0 0,0 2 0,-1 0 0,17 31 0,-21-31 0,0-1 0,25 32 0,-34-49 0,-1 1 0,1-1 0,0 0 0,0 0 0,1 0 0,-1 0 0,1-1 0,-1 1 0,1-1 0,0 0 0,1-1 0,-1 1 0,0-1 0,1 0 0,-1-1 0,1 1 0,6 0 0,-7-2 0,-1-1 0,1 0 0,-1 0 0,0 0 0,1-1 0,-1 1 0,0-1 0,0 0 0,0 0 0,0-1 0,0 1 0,-1-1 0,1 0 0,5-5 0,46-56 0,-21 23 0,10-10 0,-2-3 0,49-79 0,-76 109 0,75-110-1365,-82 122-5461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3808 3 24575,'-376'-2'0,"-498"9"0,266 60 0,5 49 0,600-116 0,-92 19 0,-16 2 0,1 4 0,-173 64 0,7 6 0,24-10 0,238-79 0,0 0 0,1 1 0,0 1 0,0 0 0,0 0 0,2 2 0,-1-1 0,1 1 0,0 1 0,1 0 0,0 1 0,1-1 0,0 2 0,1-1 0,1 1 0,0 1 0,0-1 0,2 1 0,-1 0 0,-4 22 0,9-28 0,0-1 0,0 0 0,1 0 0,0 1 0,0-1 0,1 0 0,0 0 0,0 0 0,1 0 0,-1 1 0,7 12 0,3 6 0,25 41 0,-26-50 0,21 37 0,68 88 0,-83-122 0,1 0 0,1-2 0,1 0 0,1-1 0,0 0 0,1-2 0,27 15 0,22 4 0,1-3 0,89 26 0,151 27 0,-241-67 0,1 2 0,1-3 0,0-4 0,1-2 0,76-1 0,1478-16 0,-1259 7 0,-23-27 0,92 9 0,-298 19 0,237-31 0,-350 25 0,-1-2 0,0 0 0,0-2 0,-1-1 0,0-1 0,35-21 0,-2-5 0,64-55 0,-108 82 0,-1 0 0,-1-1 0,1 0 0,-2-1 0,0-1 0,0 1 0,-1-2 0,-1 1 0,0-1 0,-1 0 0,0-1 0,-2 0 0,7-21 0,-4 7 0,0-1 0,-2 0 0,-1 0 0,1-57 0,-6 67 0,-2 1 0,0 0 0,-1-1 0,-1 1 0,-1 0 0,-1 1 0,0-1 0,-16-29 0,9 22 0,-2 1 0,0 1 0,-2 0 0,-1 2 0,0 0 0,-2 1 0,-1 0 0,0 2 0,-1 1 0,-46-30 0,-3 6 0,-1 2 0,-2 4 0,-114-40 0,-102-31 0,204 70 0,49 19 0,-2 2 0,1 2 0,-46-10 0,6 10-1365,57 12-5461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3612 1 24575,'-727'45'0,"9"55"0,630-87 0,-371 17 0,165-19 0,-707 94 0,981-103 0,1 2 0,-1 0 0,1 0 0,1 2 0,-25 10 0,31-10 0,1 1 0,0 0 0,0 0 0,0 1 0,1 0 0,1 1 0,-1 0 0,1 0 0,-8 12 0,8-8 0,1 0 0,0 0 0,1 1 0,0 0 0,1 0 0,0 1 0,2 0 0,0-1 0,-4 22 0,5-6 0,0-1 0,2 1 0,1-1 0,4 30 0,-2-52 0,-1 0 0,1 0 0,0-1 0,1 1 0,-1-1 0,1 0 0,1 1 0,-1-1 0,1-1 0,0 1 0,0 0 0,1-1 0,0 0 0,0 0 0,7 5 0,12 9 0,1 0 0,32 16 0,-18-11 0,32 24 0,-28-17 0,2-2 0,91 43 0,-111-63 0,0-2 0,37 7 0,12 2 0,129 45 0,81 20 0,-208-62 0,136 13 0,78-21 0,-97-6 0,790 22 0,-768-25 0,220-5 0,-386-3 0,0-2 0,0-2 0,73-24 0,-94 23 0,-1-1 0,0-1 0,39-26 0,37-18 0,13 12 0,-73 30 0,-1-2 0,48-26 0,-83 38 0,0 0 0,0-1 0,-1 0 0,0 0 0,0-1 0,0 0 0,-1 0 0,0 0 0,0-1 0,-1 1 0,0-1 0,0 0 0,-1 0 0,0-1 0,4-15 0,-1-5 0,-1 0 0,-1 0 0,0-42 0,-4 55 0,-1-1 0,0 1 0,-2 0 0,1 0 0,-2 0 0,0 0 0,-1 1 0,-1 0 0,0 0 0,-1 0 0,-1 1 0,0 0 0,-12-16 0,0 4 0,-2 2 0,0 0 0,-2 2 0,0 0 0,-42-28 0,-424-259 0,458 290-113,-8-5-513,-63-27 0,85 44-6200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3609 1 24575,'-1997'0'0,"1865"7"0,-1 6 0,-143 33 0,17-3 0,199-34 0,1 3 0,1 3 0,0 2 0,1 2 0,-68 35 0,100-41 0,1 2 0,1 1 0,0 1 0,2 1 0,0 0 0,0 2 0,-20 26 0,3 3 0,2 2 0,-34 63 0,62-100 0,0 1 0,2 0 0,0 0 0,0 0 0,2 1 0,0 0 0,0-1 0,-1 27 0,4-31 0,1 0 0,1 0 0,0 0 0,0 0 0,1 0 0,1 0 0,0 0 0,0 0 0,1-1 0,0 0 0,1 1 0,0-2 0,9 14 0,-9-17 0,0 0 0,1 0 0,-1-1 0,1 1 0,1-2 0,-1 1 0,0-1 0,1 0 0,0 0 0,8 3 0,82 27 0,-49-19 0,80 32 0,-1-1 0,137 33 0,-210-70 0,108 6 0,-71-10 0,19 4 0,524 32 0,-448-37 0,261-28 0,-386 13 0,0-3 0,-2-3 0,99-41 0,-91 32 0,231-113 0,-278 128 0,357-227 0,-293 181 0,-77 50 0,0 1 0,0-1 0,0-1 0,-1 1 0,0-1 0,0 0 0,-1 0 0,0-1 0,-1 1 0,0-1 0,0 0 0,-1 0 0,0-1 0,0 1 0,-1-1 0,1-9 0,3-23 0,-3 0 0,-1-55 0,-2 88 0,0-45 0,-2-74 0,1 125-39,0-1 0,0 0 0,0 1 1,0-1-1,-1 1 0,1-1 0,-1 1 0,0 0 0,0 0 0,0-1 0,-1 1 0,1 1 0,-1-1 0,1 0 0,-1 1 1,0-1-1,0 1 0,0 0 0,0 0 0,-1 0 0,1 0 0,-4-1 0,2 0-431,-9-5-6356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2:1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24575,'0'24'0,"1"-1"0,1 0 0,1 0 0,1 0 0,1 0 0,1 0 0,1-1 0,10 22 0,-8-23 0,-1 1 0,-1 0 0,-1 1 0,-1 0 0,-1 0 0,-1 0 0,-1 0 0,-1 23 0,-3-14 0,-1-1 0,-1 0 0,-2-1 0,-1 1 0,-16 42 0,16-51 0,2 0 0,0 1 0,1-1 0,-2 39 0,8 95 0,0-59 0,-3 18 0,3 126 0,4-194 0,1-1 0,26 81 0,1 9 0,-23-93 0,18 49 0,-16-52 0,13 56 0,-15-49 0,20 54 0,-20-70 0,-1 1 0,-1 0 0,-2 1 0,5 53 0,-1 33 0,1 37 0,-10-116 0,2 0 0,2-1 0,1 1 0,23 65 0,7 39 0,-36-134 0,1-1 0,-1 1 0,-1 0 0,0 0 0,0 0 0,-1 0 0,0-1 0,-1 1 0,0 0 0,-1-1 0,0 1 0,-7 14 0,10-23 0,-1 0 0,0 0 0,0 1 0,0-1 0,0 0 0,0 0 0,0 0 0,0 0 0,0-1 0,0 1 0,0 0 0,-1 0 0,1-1 0,0 1 0,-1 0 0,1-1 0,0 0 0,-1 1 0,1-1 0,-1 0 0,1 0 0,0 1 0,-1-1 0,1 0 0,-1 0 0,1-1 0,0 1 0,-1 0 0,1 0 0,-1-1 0,1 1 0,0-1 0,-1 1 0,1-1 0,0 0 0,0 1 0,-1-1 0,1 0 0,0 0 0,0 0 0,-2-2 0,-7-4 0,1-1 0,0-1 0,-13-15 0,17 19 0,-293-306 0,282 293 0,0-1 0,1 0 0,1-1 0,1-1 0,-17-35 0,-5-9 0,49 84 0,1-1 0,0 0 0,2-1 0,0-1 0,25 18 0,-8-8 0,1-1 0,62 31 0,-65-41 0,-12-5 0,1 0 0,36 25 0,-52-32 0,0 1 0,0 0 0,-1 0 0,1 1 0,-1 0 0,0-1 0,0 1 0,-1 1 0,0-1 0,0 0 0,0 1 0,0 0 0,-1-1 0,0 1 0,2 10 0,-1-3 0,1 0 0,0-1 0,1 1 0,8 14 0,14 37 0,-25-57 0,2 9 0,0-1 0,1 0 0,1 0 0,0 0 0,1-1 0,14 21 0,-21-34 0,1 0 0,0 0 0,0 0 0,-1 0 0,1-1 0,0 1 0,0 0 0,0 0 0,0-1 0,0 1 0,0 0 0,0-1 0,1 1 0,-1-1 0,0 0 0,0 1 0,0-1 0,0 0 0,1 0 0,-1 1 0,0-1 0,0 0 0,0 0 0,1 0 0,-1-1 0,0 1 0,0 0 0,0 0 0,1-1 0,-1 1 0,0 0 0,0-1 0,0 0 0,0 1 0,0-1 0,0 1 0,0-1 0,0 0 0,0 0 0,0 0 0,0 1 0,0-1 0,-1 0 0,1 0 0,0 0 0,0-1 0,6-8 0,0 1 0,-1-1 0,9-19 0,-11 21 0,48-88 0,-22 44 0,-3-1 0,22-62 0,-39 93 0,1 0 0,1 1 0,0 0 0,2 1 0,0 0 0,21-20 0,33-50 0,9-27 0,-94 139 0,-34 36 0,-3 0 0,-111 170 0,75-106 0,-14 21 0,80-113-1365,11-19-5461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3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129 869 24575,'-1'-22'0,"1"0"0,2 0 0,0 0 0,1 0 0,1 0 0,8-23 0,70-219 0,-78 247 0,-1 0 0,-1 1 0,-1-1 0,-1 0 0,0 0 0,-1 0 0,-1 0 0,-5-24 0,-4-56 0,11 95 0,0 0 0,0-1 0,0 1 0,0 0 0,0 0 0,0-1 0,0 1 0,1 0 0,-1-1 0,1 1 0,0 0 0,0 0 0,0 0 0,0 0 0,0 0 0,0 0 0,3-4 0,-3 6 0,0-1 0,0 1 0,0-1 0,0 1 0,0 0 0,1-1 0,-1 1 0,0 0 0,0 0 0,0 0 0,0 0 0,1 0 0,-1 0 0,0 0 0,0 0 0,0 0 0,1 1 0,-1-1 0,0 0 0,0 1 0,0-1 0,0 1 0,2 0 0,9 7 0,-1 0 0,0 0 0,0 1 0,13 15 0,-15-16 0,32 29 0,-26-25 0,0 1 0,-1 1 0,0 0 0,-1 1 0,0 0 0,14 25 0,-73-54 0,32 8 0,0 0 0,1-1 0,0 0 0,0-1 0,-14-12 0,20 14 0,0-1 0,1 1 0,0-2 0,1 1 0,-1 0 0,1-1 0,1 0 0,0 0 0,0-1 0,-3-8 0,-3-12 0,8 19 0,-1 0 0,0 0 0,-1 0 0,-1 0 0,1 0 0,-1 1 0,-1-1 0,0 1 0,-8-9 0,13 17 0,-1 0 0,1 0 0,0 1 0,0-1 0,-1 1 0,1-1 0,0 1 0,-1-1 0,1 1 0,-1 0 0,1 0 0,0 0 0,-1-1 0,1 1 0,-1 1 0,1-1 0,-1 0 0,1 0 0,0 0 0,-1 1 0,1-1 0,0 1 0,-1-1 0,1 1 0,0 0 0,0-1 0,-1 1 0,1 0 0,0 0 0,0 0 0,0 0 0,0 0 0,0 0 0,0 0 0,-1 1 0,-36 51 0,25-33 0,-22 27 0,-51 88 0,76-107 0,11-28 0,0 0 0,0 0 0,0-1 0,0 1 0,0-1 0,0 1 0,0-1 0,0 1 0,0-1 0,0 0 0,-1 0 0,1 1 0,0-1 0,0 0 0,-1 0 0,1 0 0,0 0 0,-1 1 0,1-1 0,-1 0 0,1 0 0,-1 0 0,1-2 0,19-24 0,-1-2 0,-1 0 0,-2-1 0,21-51 0,-31 67-104,0 1-1,1 1 1,0-1-1,2 1 1,17-21-1,-17 22-633,1-1-6088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4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252 666 24575,'2'-154'0,"-5"-166"0,-9 258 0,9 52 0,1 1 0,0-1 0,0 0 0,1 0 0,0-1 0,1 1 0,2-19 0,-2 28 0,0-1 0,1 1 0,-1-1 0,1 1 0,-1-1 0,1 1 0,0-1 0,0 1 0,-1 0 0,1-1 0,0 1 0,0 0 0,0 0 0,1 0 0,-1 0 0,0 0 0,0 0 0,1 0 0,-1 0 0,0 0 0,1 0 0,-1 1 0,1-1 0,-1 1 0,1-1 0,-1 1 0,1-1 0,-1 1 0,1 0 0,0 0 0,-1 0 0,1 0 0,-1 0 0,1 0 0,-1 0 0,1 0 0,0 1 0,-1-1 0,1 1 0,-1-1 0,1 1 0,-1 0 0,2 0 0,5 2 0,0 1 0,-1-1 0,0 1 0,0 1 0,0-1 0,13 11 0,-3 3 0,2-1 0,0 0 0,2-2 0,-1-1 0,35 19 0,-32-18 0,-23-14 0,0-1 0,0 0 0,0 0 0,0 1 0,0-1 0,0 0 0,1 0 0,-1 1 0,0-1 0,0 0 0,0 0 0,0 1 0,0-1 0,0 0 0,0 0 0,0 1 0,-1-1 0,1 0 0,0 0 0,0 1 0,0-1 0,0 0 0,0 0 0,0 0 0,0 1 0,-1-1 0,1 0 0,0 0 0,0 0 0,0 1 0,0-1 0,-1 0 0,1 0 0,0 0 0,0 0 0,0 1 0,-1-1 0,1 0 0,0 0 0,0 0 0,-1 0 0,1 0 0,0 0 0,-1 0 0,-3 1 0,0 0 0,0-1 0,-1 1 0,1-1 0,0 0 0,0 0 0,0-1 0,-1 1 0,-4-2 0,-7-3 0,-1 0 0,1-1 0,0 0 0,0-2 0,1 0 0,0 0 0,1-1 0,0-1 0,-24-22 0,36 31 0,1-1 0,-1 1 0,1 0 0,-1 0 0,0 0 0,1 0 0,-1 0 0,0 0 0,0 1 0,1-1 0,-1 0 0,0 1 0,0 0 0,0-1 0,0 1 0,0 0 0,0 0 0,0 0 0,0 0 0,1 0 0,-1 0 0,0 1 0,0-1 0,0 1 0,0-1 0,0 1 0,1 0 0,-1 0 0,0 0 0,0 0 0,1 0 0,-1 0 0,1 0 0,-1 0 0,0 2 0,-8 6 0,1 1 0,0 0 0,0 0 0,-8 15 0,4-6 0,-1-2 0,0-2 0,-26 23 0,-18 19 0,34-37-1365,12-13-5461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59.60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87 52,'1047'0,"-832"-17,-157 10,12-3,-35 5,61-3,-16 6,-48 0,0 1,0 2,-1 1,1 1,47 12,-55-6,-2 1,0 1,0 1,-1 1,20 16,-38-27,0 0,0 1,0-1,0 1,-1 0,1 0,-1 0,0 0,0 0,0 0,0 1,0-1,-1 1,1-1,-1 1,0 0,0-1,-1 1,1 5,-1-6,0-1,-1 1,1 0,-1-1,0 1,0-1,0 1,0-1,0 0,-1 1,1-1,-1 0,1 0,-1 0,0 0,0 0,0 0,0 0,0-1,0 1,0-1,-1 1,1-1,-1 0,1 0,-1 0,1 0,-4 0,-25 8,-1-2,1-1,-1-2,-34 1,-134-6,77-2,-151-11,119 3,-172 11,136 2,-239-2,420 1,0 0,-1 1,1 0,0 1,0 0,-17 8,15-6,-1 0,1-1,-19 3,12-5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4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4:2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24575,'-2'29'0,"-7"47"0,5-62 0,1 1 0,1 0 0,1 0 0,0 0 0,1-1 0,0 1 0,1 0 0,1 0 0,0 0 0,1-1 0,6 16 0,1-5 0,2-2 0,0 1 0,2-1 0,1-1 0,0-1 0,2 0 0,0-1 0,2-1 0,0 0 0,1-2 0,0 0 0,1-1 0,2-1 0,-1-1 0,1-1 0,1-2 0,46 17 0,30 5 0,202 38 0,111-13 0,-356-51 0,22-2 0,-54-4 0,0 1 0,0 1 0,28 6 0,69 21 0,-63-17 0,0 2 0,-1 2 0,-1 3 0,73 36 0,-121-50 0,0 0 0,0 1 0,0 0 0,-1 1 0,-1 0 0,1 0 0,-1 0 0,-1 1 0,12 19 0,1 8 0,20 52 0,-24-53 0,9 46 0,-6-17 0,-1-9 0,12 70 0,-18-67 0,23 63 0,-1 3 0,2 6 0,11 29 0,-39-129 0,-1 1 0,-1 0 0,-1 0 0,-2 0 0,-2 0 0,-4 53 0,1 10 0,1 5 0,4 108 0,9-131 0,-6-53 0,-2 0 0,1 25 0,-5 218 0,1-266 0,0 1 0,1 0 0,-1 0 0,0-1 0,0 1 0,0 0 0,0-1 0,0 1 0,0 0 0,0 0 0,0-1 0,0 1 0,0 0 0,-1 0 0,1-1 0,0 1 0,0 0 0,-1-1 0,1 1 0,0 0 0,-1-1 0,1 1 0,-1-1 0,1 1 0,-1 0 0,1-1 0,-1 1 0,1-1 0,-1 1 0,0-1 0,1 0 0,-1 1 0,0-1 0,1 0 0,-2 1 0,0-1 0,0-1 0,0 0 0,0 1 0,0-1 0,1 0 0,-1 0 0,0 0 0,1 0 0,-1 0 0,0 0 0,1-1 0,-3-2 0,-41-51 0,25 28 0,-1 0 0,-1 1 0,-1 2 0,-27-23 0,-13-13 0,45 41 0,-88-84 0,90 90 0,0 0 0,-1 2 0,0-1 0,0 2 0,-23-9 0,-31-17 0,115 83 0,9 1 0,116 83 0,-138-111 0,38 17 0,26 16 0,-69-36 0,-17-12 0,-1 0 0,1 0 0,-1 1 0,-1 0 0,1 0 0,-1 1 0,0 0 0,-1 0 0,0 0 0,0 1 0,0 0 0,-1 0 0,8 17 0,-13-24 0,1 1 0,-1 0 0,1 0 0,-1 0 0,1-1 0,0 1 0,0 0 0,0-1 0,0 1 0,0 0 0,0-1 0,0 0 0,0 1 0,1-1 0,-1 1 0,0-1 0,1 0 0,-1 0 0,1 0 0,0 0 0,-1 0 0,1 0 0,0-1 0,-1 1 0,1 0 0,0-1 0,0 1 0,0-1 0,0 0 0,0 0 0,1 0 0,2-1 0,0-1 0,-1 0 0,1 0 0,-1 0 0,0-1 0,0 0 0,0 0 0,0 0 0,0 0 0,0 0 0,3-5 0,23-23 0,-1 0 0,-1-2 0,-2-1 0,-1-1 0,20-38 0,96-177 0,-91 172 0,-37 60 0,0-1 0,14-29 0,-18 28 0,-13 28 0,-18 35 0,-81 82 0,25-34 0,37-43 0,-2-2 0,-87 73 0,116-106 0,0 0 0,1 0 0,1 1 0,-14 20 0,26-34 0,0 0 0,0 0 0,-1 0 0,1 0 0,0 1 0,-1-1 0,1 0 0,0 0 0,0 1 0,-1-1 0,1 0 0,0 1 0,0-1 0,0 0 0,-1 0 0,1 1 0,0-1 0,0 0 0,0 1 0,0-1 0,0 1 0,0-1 0,0 0 0,0 1 0,0-1 0,0 0 0,0 1 0,0-1 0,0 0 0,0 1 0,0-1 0,0 0 0,0 1 0,0-1 0,0 0 0,0 1 0,1-1 0,-1 0 0,0 1 0,0-1 0,1 1 0,16-6 0,23-15 0,-30 13 0,26-14 0,-34 20 0,-1 0 0,1 1 0,-1-1 0,1 1 0,-1-1 0,1 1 0,-1-1 0,1 1 0,-1 0 0,1 0 0,0 0 0,-1 0 0,1 0 0,-1 0 0,1 0 0,-1 1 0,1-1 0,0 0 0,-1 1 0,3 1 0,-3-1 0,0 0 0,-1 0 0,1 1 0,0-1 0,-1 0 0,1 1 0,-1-1 0,0 0 0,1 1 0,-1-1 0,0 1 0,0-1 0,0 0 0,0 1 0,0-1 0,0 1 0,0-1 0,-1 1 0,1-1 0,0 0 0,-1 1 0,1-1 0,-1 0 0,0 2 0,-16 33 0,13-31-124,1 0 0,-1-1 0,0 0 0,-1 1 0,1-2 0,-1 1-1,1 0 1,-1-1 0,0 0 0,-10 5 0,-9 1-6702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129 869 24575,'-1'-22'0,"1"0"0,2 0 0,0 0 0,1 0 0,1 0 0,8-23 0,70-219 0,-78 247 0,-1 0 0,-1 1 0,-1-1 0,-1 0 0,0 0 0,-1 0 0,-1 0 0,-5-24 0,-4-56 0,11 95 0,0 0 0,0-1 0,0 1 0,0 0 0,0 0 0,0-1 0,0 1 0,1 0 0,-1-1 0,1 1 0,0 0 0,0 0 0,0 0 0,0 0 0,0 0 0,0 0 0,3-4 0,-3 6 0,0-1 0,0 1 0,0-1 0,0 1 0,0 0 0,1-1 0,-1 1 0,0 0 0,0 0 0,0 0 0,0 0 0,1 0 0,-1 0 0,0 0 0,0 0 0,0 0 0,1 1 0,-1-1 0,0 0 0,0 1 0,0-1 0,0 1 0,2 0 0,9 7 0,-1 0 0,0 0 0,0 1 0,13 15 0,-15-16 0,32 29 0,-26-25 0,0 1 0,-1 1 0,0 0 0,-1 1 0,0 0 0,14 25 0,-73-54 0,32 8 0,0 0 0,1-1 0,0 0 0,0-1 0,-14-12 0,20 14 0,0-1 0,1 1 0,0-2 0,1 1 0,-1 0 0,1-1 0,1 0 0,0 0 0,0-1 0,-3-8 0,-3-12 0,8 19 0,-1 0 0,0 0 0,-1 0 0,-1 0 0,1 0 0,-1 1 0,-1-1 0,0 1 0,-8-9 0,13 17 0,-1 0 0,1 0 0,0 1 0,0-1 0,-1 1 0,1-1 0,0 1 0,-1-1 0,1 1 0,-1 0 0,1 0 0,0 0 0,-1-1 0,1 1 0,-1 1 0,1-1 0,-1 0 0,1 0 0,0 0 0,-1 1 0,1-1 0,0 1 0,-1-1 0,1 1 0,0 0 0,0-1 0,-1 1 0,1 0 0,0 0 0,0 0 0,0 0 0,0 0 0,0 0 0,0 0 0,-1 1 0,-36 51 0,25-33 0,-22 27 0,-51 88 0,76-107 0,11-28 0,0 0 0,0 0 0,0-1 0,0 1 0,0-1 0,0 1 0,0-1 0,0 1 0,0-1 0,0 0 0,-1 0 0,1 1 0,0-1 0,0 0 0,-1 0 0,1 0 0,0 0 0,-1 1 0,1-1 0,-1 0 0,1 0 0,-1 0 0,1-2 0,19-24 0,-1-2 0,-1 0 0,-2-1 0,21-51 0,-31 67-104,0 1-1,1 1 1,0-1-1,2 1 1,17-21-1,-17 22-633,1-1-6088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252 666 24575,'2'-154'0,"-5"-166"0,-9 258 0,9 52 0,1 1 0,0-1 0,0 0 0,1 0 0,0-1 0,1 1 0,2-19 0,-2 28 0,0-1 0,1 1 0,-1-1 0,1 1 0,-1-1 0,1 1 0,0-1 0,0 1 0,-1 0 0,1-1 0,0 1 0,0 0 0,0 0 0,1 0 0,-1 0 0,0 0 0,0 0 0,1 0 0,-1 0 0,0 0 0,1 0 0,-1 1 0,1-1 0,-1 1 0,1-1 0,-1 1 0,1-1 0,-1 1 0,1 0 0,0 0 0,-1 0 0,1 0 0,-1 0 0,1 0 0,-1 0 0,1 0 0,0 1 0,-1-1 0,1 1 0,-1-1 0,1 1 0,-1 0 0,2 0 0,5 2 0,0 1 0,-1-1 0,0 1 0,0 1 0,0-1 0,13 11 0,-3 3 0,2-1 0,0 0 0,2-2 0,-1-1 0,35 19 0,-32-18 0,-23-14 0,0-1 0,0 0 0,0 0 0,0 1 0,0-1 0,0 0 0,1 0 0,-1 1 0,0-1 0,0 0 0,0 0 0,0 1 0,0-1 0,0 0 0,0 0 0,0 1 0,-1-1 0,1 0 0,0 0 0,0 1 0,0-1 0,0 0 0,0 0 0,0 0 0,0 1 0,-1-1 0,1 0 0,0 0 0,0 0 0,0 1 0,0-1 0,-1 0 0,1 0 0,0 0 0,0 0 0,0 1 0,-1-1 0,1 0 0,0 0 0,0 0 0,-1 0 0,1 0 0,0 0 0,-1 0 0,-3 1 0,0 0 0,0-1 0,-1 1 0,1-1 0,0 0 0,0 0 0,0-1 0,-1 1 0,-4-2 0,-7-3 0,-1 0 0,1-1 0,0 0 0,0-2 0,1 0 0,0 0 0,1-1 0,0-1 0,-24-22 0,36 31 0,1-1 0,-1 1 0,1 0 0,-1 0 0,0 0 0,1 0 0,-1 0 0,0 0 0,0 1 0,1-1 0,-1 0 0,0 1 0,0 0 0,0-1 0,0 1 0,0 0 0,0 0 0,0 0 0,0 0 0,1 0 0,-1 0 0,0 1 0,0-1 0,0 1 0,0-1 0,0 1 0,1 0 0,-1 0 0,0 0 0,0 0 0,1 0 0,-1 0 0,1 0 0,-1 0 0,0 2 0,-8 6 0,1 1 0,0 0 0,0 0 0,-8 15 0,4-6 0,-1-2 0,0-2 0,-26 23 0,-18 19 0,34-37-1365,12-13-5461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6:1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1:1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73 24575,'0'-1'0,"-1"0"0,0 0 0,1 0 0,-1 0 0,0 0 0,1 0 0,-1 0 0,0 0 0,0 1 0,0-1 0,0 0 0,0 0 0,0 1 0,0-1 0,0 1 0,0-1 0,0 1 0,0-1 0,0 1 0,0-1 0,0 1 0,-1 0 0,1 0 0,-2 0 0,-39-7 0,32 6 0,-165-38 0,150 32 0,23 7 0,0-1 0,-1 1 0,1-1 0,0 1 0,0 0 0,0-1 0,-1 1 0,1 0 0,0 1 0,0-1 0,0 0 0,0 1 0,-1-1 0,1 1 0,0-1 0,0 1 0,0 0 0,0 0 0,0 0 0,0 0 0,0 0 0,1 1 0,-1-1 0,0 1 0,1-1 0,-1 1 0,1-1 0,-1 1 0,1 0 0,0 0 0,0 0 0,0-1 0,0 1 0,0 0 0,0 1 0,0-1 0,1 0 0,-1 0 0,1 0 0,-1 4 0,-2 11 0,1 1 0,1-1 0,1 1 0,2 22 0,-1-12 0,0 96 0,-1 1 0,20 148 0,-2-143 0,1 161 0,-15-228 0,22 124 0,-5-59 0,-15-91 0,14 42 0,3 24 0,12 60 0,-18-92 0,8 79 0,-11 27 0,-6-58 0,25 126 0,66 608 0,-92-757 0,-4 0 0,-5 1 0,-29 190 0,27-254 0,-13 108 0,-12 80 0,-63 207 0,67-348 0,-4 0 0,-3-2 0,-74 128 0,64-127 0,34-62 0,1 1 0,0-1 0,1 1 0,1 1 0,1-1 0,0 1 0,0 22 0,4 134 0,2-101 0,3 795 0,-5-731 0,2-87 0,9 52 0,3 35 0,-10-86 0,16 82 0,3 18 0,12 112 0,-9-92 0,-3-38 0,-13-82 0,-1-1 0,1 78 0,-12 413 0,2-537 0,0 0 0,0 0 0,0 0 0,1 0 0,-1 0 0,1 0 0,1 0 0,-1 0 0,1-1 0,0 1 0,4 8 0,-4-11 0,0 1 0,1-1 0,-1 0 0,0 0 0,1 0 0,0 0 0,-1-1 0,1 1 0,0-1 0,0 1 0,0-1 0,0 0 0,0 0 0,0-1 0,0 1 0,1 0 0,-1-1 0,0 0 0,5 0 0,72-2-1365,-56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1:4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312 24575,'-162'2'0,"27"1"0,-236-25 0,285 6 0,49 9 0,0 1 0,-62-3 0,-371 31 0,264-13 0,142-8 0,62-1 0,1 1 0,0-1 0,-1 0 0,1 0 0,-1 0 0,1 0 0,-1 0 0,1 0 0,0 0 0,-1-1 0,1 1 0,0 0 0,-1-1 0,1 1 0,0-1 0,-1 0 0,1 1 0,0-1 0,0 0 0,-1 0 0,1 0 0,0 0 0,0 0 0,0 0 0,0 0 0,0 0 0,1 0 0,-1 0 0,0 0 0,0-1 0,1 1 0,-1 0 0,1 0 0,-1-1 0,1 1 0,-1-1 0,1 1 0,0 0 0,0-1 0,0 1 0,0-1 0,0 1 0,0-1 0,0 1 0,0 0 0,0-1 0,1 1 0,-1-1 0,1 1 0,-1 0 0,1 0 0,0-2 0,2-5 0,0 0 0,1 1 0,0 0 0,0 0 0,0 0 0,1 0 0,0 1 0,7-7 0,36-36 0,-27 27 0,0 2 0,32-25 0,-42 36 0,24-15 0,-35 24 0,0-1 0,1 1 0,-1 0 0,0 0 0,1 0 0,-1 0 0,0 0 0,1 0 0,-1-1 0,0 1 0,1 0 0,-1 0 0,1 0 0,-1 0 0,0 0 0,1 1 0,-1-1 0,0 0 0,1 0 0,-1 0 0,0 0 0,1 0 0,-1 0 0,0 1 0,1-1 0,-1 0 0,0 0 0,1 0 0,-1 1 0,0-1 0,1 1 0,-1 20 0,-3-7 0,0-1 0,-1 1 0,0-1 0,-1 0 0,0-1 0,-1 1 0,-1-1 0,0 0 0,-1 0 0,0-1 0,0 0 0,-1-1 0,-1 0 0,0 0 0,0-1 0,-1 0 0,0-1 0,-13 8 0,22-15 0,-1 0 0,0 0 0,1 0 0,-1 1 0,1-1 0,0 1 0,0 0 0,0 0 0,-1 0 0,2 0 0,-1 0 0,0 0 0,0 0 0,1 1 0,-1-1 0,1 0 0,0 1 0,-1-1 0,1 1 0,-1 3 0,3-3 0,-1-1 0,0 0 0,1 1 0,0-1 0,-1 1 0,1-1 0,0 0 0,0 0 0,0 1 0,0-1 0,1 0 0,-1 0 0,1 0 0,-1 0 0,1-1 0,0 1 0,-1 0 0,1 0 0,0-1 0,0 0 0,0 1 0,5 1 0,13 13 0,-1 0 0,0 1 0,-1 1 0,-1 1 0,0 0 0,-2 2 0,17 28 0,-112-124 0,63 57 0,-14-13 0,2-1 0,-27-38 0,52 64 0,1 1 0,0 0 0,1-1 0,-1 1 0,1-1 0,0 0 0,1 0 0,0 0 0,-1 1 0,2-1 0,-1-1 0,1 1 0,0 0 0,0 0 0,1 0 0,-1 0 0,1 0 0,1 0 0,-1 0 0,1 1 0,0-1 0,4-7 0,-2 5 0,0 0 0,1 0 0,1 0 0,-1 1 0,1 0 0,0 0 0,1 0 0,-1 1 0,1-1 0,1 2 0,-1-1 0,1 1 0,15-7 0,-1 2-1365,-1 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2:3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3 24575,'130'-2'0,"140"5"0,-249 0 0,-2 1 0,1 1 0,0 0 0,-1 2 0,0 0 0,-1 1 0,1 1 0,-2 1 0,19 13 0,23 19 0,60 55 0,-109-87 0,6 6 0,-2 0 0,0 1 0,-1 1 0,0 1 0,-2 0 0,11 23 0,8 11 0,-18-30 0,-1 0 0,0 1 0,-2 1 0,-1 0 0,0 0 0,-2 0 0,5 49 0,-7-14 0,-2 1 0,-9 75 0,-5-38 0,6-58 0,-2 56 0,8-92 0,-1 35 0,2 0 0,10 66 0,-9-91 0,2-1 0,0 0 0,0 0 0,1 0 0,1-1 0,0 1 0,1-2 0,0 1 0,1-1 0,0 0 0,13 14 0,-8-14 0,0 0 0,0 0 0,1-1 0,28 15 0,-4-2 0,-38-23 0,1 0 0,-1 0 0,0 0 0,1 1 0,-1-1 0,0 0 0,0 0 0,1 0 0,-1 1 0,0-1 0,0 0 0,0 0 0,1 1 0,-1-1 0,0 0 0,0 1 0,0-1 0,0 0 0,1 1 0,-1-1 0,0 0 0,0 0 0,0 1 0,0-1 0,0 0 0,0 1 0,0-1 0,0 0 0,0 1 0,0-1 0,0 0 0,0 1 0,0-1 0,-1 0 0,1 1 0,0-1 0,0 0 0,0 1 0,0-1 0,0 0 0,-1 0 0,1 1 0,0-1 0,0 0 0,-1 1 0,-18 12 0,-26 4 0,7-8 0,-52 6 0,50-9 0,-46 12 0,25 1 0,0 2 0,2 4 0,-94 52 0,131-64 0,0 0 0,1 2 0,0 0 0,2 1 0,-33 36 0,43-38 0,2 0 0,0 1 0,1 0 0,0 0 0,1 1 0,1-1 0,0 1 0,-2 33 0,-4 6 0,3-26 0,-3 14 0,1 0 0,2 1 0,2 0 0,1 83 0,16-33 0,-5-52 0,1 59 0,-6-4 0,-6 177 0,2-261 0,-1 1 0,0-1 0,-1 0 0,0 0 0,-1 0 0,-1-1 0,0 1 0,-1-1 0,-13 18 0,9-12 0,0 0 0,1 1 0,-12 29 0,-23 101 0,-28 158 0,72-301 0,0 0 0,0-1 0,-1 1 0,1-1 0,-1 1 0,-1-1 0,1 0 0,-1 0 0,0 0 0,0 0 0,0 0 0,-1-1 0,-5 7 0,4-8 0,1 0 0,-1 0 0,1-1 0,-1 0 0,0 0 0,0 0 0,0 0 0,0-1 0,0 0 0,0 0 0,-1 0 0,1-1 0,0 1 0,-10-2 0,-371-14 0,364 13-383,0 0-1,-40-9 1,59 10 168,-19-3-6611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3:3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0 24575,'0'1'0,"0"0"0,-1 0 0,1 0 0,-1 0 0,1-1 0,-1 1 0,1 0 0,-1 0 0,1 0 0,-1-1 0,1 1 0,-1 0 0,0-1 0,0 1 0,1 0 0,-1-1 0,0 1 0,0-1 0,0 0 0,1 1 0,-1-1 0,0 1 0,0-1 0,-1 0 0,-31 9 0,16-4 0,9-2 0,0 1 0,0 0 0,0 0 0,1 0 0,0 1 0,0 0 0,0 1 0,1 0 0,0 0 0,0 0 0,0 1 0,1-1 0,0 1 0,0 1 0,1-1 0,0 1 0,-6 15 0,2 3 0,2 0 0,0 1 0,2 0 0,-2 38 0,2-26 0,-17 58 0,13-61 0,1 0 0,-3 41 0,8-24 0,4-1 0,12 87 0,32 98 0,-32-172 0,9 23 0,-10-47 0,-3 1 0,6 53 0,-15-85 0,0 1 0,-1-1 0,0 1 0,0 0 0,-2-1 0,1 1 0,-1-1 0,0 0 0,-1 1 0,-1-1 0,1 0 0,-2-1 0,1 1 0,-7 9 0,6-13 0,0 1 0,-1-1 0,0 0 0,0-1 0,-1 0 0,1 0 0,-1 0 0,-12 6 0,-64 26 0,45-22 0,-11 6 0,22-11 0,0 2 0,1 1 0,-25 16 0,50-28 0,0-1 0,0 1 0,0-1 0,0 1 0,0-1 0,0 1 0,0-1 0,1 1 0,-1 0 0,0 0 0,0-1 0,0 1 0,1 0 0,-1 0 0,1 0 0,-1 0 0,0 0 0,1 0 0,0 0 0,-1 0 0,1 0 0,0 0 0,-1 0 0,1 0 0,0 0 0,0 0 0,0 1 0,0-1 0,0 0 0,0 0 0,0 0 0,0 0 0,0 0 0,1 0 0,-1 0 0,0 0 0,1 0 0,-1 0 0,1 0 0,-1 0 0,1 0 0,-1 0 0,1 0 0,0 0 0,0 0 0,-1 0 0,1-1 0,0 1 0,0 0 0,0-1 0,0 1 0,1 0 0,7 5 0,1 0 0,0-1 0,0 0 0,14 4 0,-10-3 0,-1-1 0,0 1 0,-1 1 0,1 0 0,-2 1 0,1 0 0,-1 1 0,-1 0 0,11 12 0,-8-5 0,0 1 0,-1 0 0,-1 1 0,16 36 0,17 32 0,-18-38 0,22 61 0,-42-89 0,-1 0 0,-1 1 0,0 0 0,-2-1 0,0 1 0,-2 27 0,-3 7 0,-12 62 0,-16 10 0,7-34 0,-53 224 0,69-279 0,1 1 0,3 0 0,1 0 0,1 0 0,3 0 0,5 40 0,-6-75 2,0 1-1,1-1 0,0 0 0,0 0 1,0 0-1,0-1 0,1 1 1,0 0-1,-1 0 0,1-1 1,1 1-1,-1-1 0,0 1 1,1-1-1,0 0 0,0 0 0,0 0 1,0-1-1,0 1 0,0-1 1,1 1-1,3 1 0,6 2-22,1-1 0,-1-1-1,1 0 1,0-1 0,15 2 0,32 9-1247,-24-1-5558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1:36.20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1,'202'0,"1070"17,-1224-15,513 42,-129-11,3-39,-172-16,70-1,-201 21,94 5,-212-2,0 1,-1 1,1 0,-1 1,0 1,0 0,0 0,0 1,-1 1,13 9,-17-11,-1 0,-1 1,1 0,-1 0,0 0,0 1,-1 0,0 0,0 0,-1 1,0-1,0 1,-1 0,1 0,-2 1,1-1,1 12,2 18,-3-25,-1 0,0-1,-1 1,0 15,-1-25,-1 0,1 0,-1 0,1 0,-1 0,0 0,0 0,0 0,-1 0,1-1,-1 1,1 0,-1-1,0 1,0-1,0 0,0 0,-1 1,1-1,0-1,-6 4,-5 2,0-2,0 0,0 0,-1-1,1-1,-17 2,-90 6,22-4,-161 22,-295-5,-1891-26,2424 1,0-1,-27-6,26 3,1 2,-27-1,-293 5,322-1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4:56.54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1,'95'5,"0"4,96 21,-61-8,158-3,-29-3,-112 6,-51-6,174 6,1122-24,-1116-18,-174 9,159-22,163-10,-34 41,215-5,710-8,-359 12,-604-9,196-1,-512 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4:59.209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0,'115'0,"813"16,255-3,-730-16,-26 20,-243-5,189-11,-158-4,-152 6,-41-2,0 0,0 0,0-2,0-1,26-6,-32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5:06.22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0,'809'0,"-581"13,-37 0,1015-10,-612-6,-348 1,276 5,-425 5,108 23,56 5,-229-34,561 54,-51-16,-372-33,718 1,-514-11,-2-13,-298 6,22-3,134-2,-127 16,-65-1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5:23.1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0 106,'26'2,"0"1,0 1,35 10,33 5,-69-15,300 46,-272-42,1-3,0-2,75-6,-20 0,244 24,96-12,-263-12,-122 4,74-3,-136 2,0 0,1 0,-1 0,0-1,1 1,-1-1,0 0,0 1,0-1,1 0,-1 0,0-1,0 1,0 0,-1-1,1 1,0-1,0 1,-1-1,1 0,-1 0,0 0,1 0,-1 0,0 0,0 0,0 0,0 0,-1-1,1 1,-1 0,1-1,-1 1,0 0,0-1,0 1,0 0,-1-5,1 3,-1-1,0 1,0 0,-1-1,1 1,-1 0,0 0,0 0,0 0,-1 1,1-1,-1 0,0 1,0 0,0 0,-1 0,1 0,-1 0,-7-4,0 3,-1 0,0 0,0 1,0 0,0 1,-23 0,-80 5,40 0,-30-3,-109-16,16 5,-23-5,207 14,-80-13,-170-4,-391 19,629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6:02.745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28,'243'14,"-16"-1,-187-13,52 2,182-20,-87 3,-50 8,97-9,362 21,167 17,-50-22,-545-13,-18 0,479 33,-309-11,47 4,-104-1,-172 0,-54-6,53 1,561-8,-629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4:56:4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 2256 24575,'-32'-28'0,"-1"1"0,-1 2 0,-2 1 0,-69-35 0,19 10 0,39 22 0,-8-5 0,1-2 0,-52-43 0,-41-60 0,130 117 0,0 0 0,1 0 0,2-2 0,0 0 0,-19-41 0,19 21 0,1 0 0,3 0 0,1-1 0,3 0 0,-3-74 0,4-14 0,4-1 0,7 0 0,26-150 0,-22 229 0,7-33 0,-3 0 0,4-157 0,-18 232 0,-1 2 0,1 0 0,0 0 0,1 0 0,0 1 0,2-11 0,-3 18 0,0 0 0,1 0 0,-1 0 0,0 0 0,1 0 0,-1 0 0,1 0 0,0 0 0,-1 0 0,1 0 0,0 0 0,-1 1 0,1-1 0,0 0 0,0 0 0,0 1 0,0-1 0,0 0 0,0 1 0,0-1 0,0 1 0,0-1 0,0 1 0,0 0 0,0-1 0,0 1 0,0 0 0,0 0 0,0 0 0,0 0 0,0 0 0,1 0 0,-1 0 0,0 0 0,0 0 0,0 0 0,0 1 0,0-1 0,0 0 0,0 1 0,0-1 0,0 1 0,0-1 0,0 1 0,0-1 0,0 1 0,0 0 0,1 1 0,25 17 0,-1 0 0,-1 2 0,37 40 0,-19-20 0,245 219 0,-265-245 0,-27-29 0,-29-35 0,-4 13 0,-48-34 0,43 37 0,-36-39 0,64 59 0,-1 0 0,0 1 0,0 0 0,-1 2 0,-1-1 0,0 2 0,-32-13 0,40 17 0,0 0 0,0 0 0,0-1 0,-8-7 0,11 8 0,-1 0 0,0 0 0,-1 0 0,1 1 0,-9-3 0,14 6 0,-1 0 0,0 0 0,0 1 0,0-1 0,0 1 0,0 0 0,0 0 0,0 0 0,-1 0 0,1 0 0,0 1 0,0-1 0,1 1 0,-1 0 0,0 0 0,0 0 0,0 0 0,-3 2 0,-37 24 0,2 2 0,1 1 0,-47 45 0,-5 5 0,-44 17-1365,123-87-5461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5:15:02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48,'2041'0,"-1881"-12,-4 0,303-4,-25 8,-253 11,-103 0,102 19,-13-1,8-1,-80-7,113-1,-28-12,-160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4.xml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32.xml"/><Relationship Id="rId1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customXml" Target="../ink/ink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4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16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8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20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customXml" Target="../ink/ink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</p:spTree>
    <p:extLst>
      <p:ext uri="{BB962C8B-B14F-4D97-AF65-F5344CB8AC3E}">
        <p14:creationId xmlns:p14="http://schemas.microsoft.com/office/powerpoint/2010/main" val="140895735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14CB9F-9E30-1007-8127-CDECCAB13935}"/>
                  </a:ext>
                </a:extLst>
              </p14:cNvPr>
              <p14:cNvContentPartPr/>
              <p14:nvPr/>
            </p14:nvContentPartPr>
            <p14:xfrm>
              <a:off x="868845" y="3990615"/>
              <a:ext cx="197640" cy="130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14CB9F-9E30-1007-8127-CDECCAB139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205" y="3981615"/>
                <a:ext cx="215280" cy="13240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D8474C-BE13-DA43-8F53-A4D023B94C1D}"/>
              </a:ext>
            </a:extLst>
          </p:cNvPr>
          <p:cNvSpPr txBox="1"/>
          <p:nvPr/>
        </p:nvSpPr>
        <p:spPr>
          <a:xfrm rot="16992922">
            <a:off x="-326042" y="420657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39CEF-63C5-D1C4-A7EA-CC678D2433D7}"/>
              </a:ext>
            </a:extLst>
          </p:cNvPr>
          <p:cNvSpPr txBox="1"/>
          <p:nvPr/>
        </p:nvSpPr>
        <p:spPr>
          <a:xfrm>
            <a:off x="1676400" y="5515909"/>
            <a:ext cx="6926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Otherwise, insert selected coin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chosen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(end-start) </a:t>
            </a:r>
            <a:r>
              <a:rPr lang="en-US" dirty="0"/>
              <a:t>branches, and give it a smaller section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E62CC9-2DD3-24EB-59D3-1BE82E41EC2D}"/>
                  </a:ext>
                </a:extLst>
              </p14:cNvPr>
              <p14:cNvContentPartPr/>
              <p14:nvPr/>
            </p14:nvContentPartPr>
            <p14:xfrm>
              <a:off x="1828605" y="4085655"/>
              <a:ext cx="2962440" cy="58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E62CC9-2DD3-24EB-59D3-1BE82E41EC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8605" y="3906015"/>
                <a:ext cx="31420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E2051E-1371-ED45-8145-BBD80EF86F79}"/>
                  </a:ext>
                </a:extLst>
              </p14:cNvPr>
              <p14:cNvContentPartPr/>
              <p14:nvPr/>
            </p14:nvContentPartPr>
            <p14:xfrm>
              <a:off x="2568945" y="6245826"/>
              <a:ext cx="1481760" cy="21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E2051E-1371-ED45-8145-BBD80EF86F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8945" y="6065826"/>
                <a:ext cx="16614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360EA4-3586-8BDB-9F7B-EBBCEE1B75FA}"/>
                  </a:ext>
                </a:extLst>
              </p14:cNvPr>
              <p14:cNvContentPartPr/>
              <p14:nvPr/>
            </p14:nvContentPartPr>
            <p14:xfrm>
              <a:off x="5546130" y="6245826"/>
              <a:ext cx="2833920" cy="77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360EA4-3586-8BDB-9F7B-EBBCEE1B75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6130" y="6065826"/>
                <a:ext cx="30135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907DBB-BB38-CDD1-7F36-3CB5A63C6B87}"/>
                  </a:ext>
                </a:extLst>
              </p14:cNvPr>
              <p14:cNvContentPartPr/>
              <p14:nvPr/>
            </p14:nvContentPartPr>
            <p14:xfrm>
              <a:off x="8353245" y="4600095"/>
              <a:ext cx="801720" cy="8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907DBB-BB38-CDD1-7F36-3CB5A63C6B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63245" y="4420455"/>
                <a:ext cx="9813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222192-4870-1CAB-883E-23923DF8F138}"/>
                  </a:ext>
                </a:extLst>
              </p14:cNvPr>
              <p14:cNvContentPartPr/>
              <p14:nvPr/>
            </p14:nvContentPartPr>
            <p14:xfrm>
              <a:off x="2123805" y="4380855"/>
              <a:ext cx="2266200" cy="2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222192-4870-1CAB-883E-23923DF8F1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3805" y="4201215"/>
                <a:ext cx="2445840" cy="3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1709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B2291-96F2-E6D7-C848-75B4B040845B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F487D-DBB7-9134-2F5B-49F1586C14A5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4C168-4CC2-3547-86E4-8BC97DCC227C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241A59-DF22-DD05-3A97-2D8F05D6A4AA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CE844D-FCA7-D5F7-31A1-5BB910DCF0DD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F66A1-7926-21FE-018B-31615B836EF5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91B65-7BD3-27DC-96E8-E8398FF6FB5A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DF1781-0D01-49CE-215E-4CBD724754D0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4D984-ED89-AE39-8EEF-98690E8C505A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4C5134-8551-C106-4074-317520BAD72C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FA0EBB-5150-571E-0369-81160B2DD1FF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B6432A-3FD9-851A-89E0-8A3496241009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8A7164-30AE-5CFC-AB18-9E0039064C88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E553FF-DF52-21DE-7ABB-599E2D2AADE4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DBBCC4-8B20-04C8-3105-90A0B4684CC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8CB0A0-28EE-1F90-A3CA-81D3D2BFFDB1}"/>
              </a:ext>
            </a:extLst>
          </p:cNvPr>
          <p:cNvCxnSpPr>
            <a:cxnSpLocks/>
          </p:cNvCxnSpPr>
          <p:nvPr/>
        </p:nvCxnSpPr>
        <p:spPr>
          <a:xfrm flipH="1">
            <a:off x="329293" y="3957881"/>
            <a:ext cx="15264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99409B-4F6E-BCF7-B0CB-56D83F4F302F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115624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6589B8-DC2E-87A8-BCB8-EB6F8DD0411D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2876307" cy="5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F3732-A53F-3F7B-E1DE-6FF12F94B875}"/>
              </a:ext>
            </a:extLst>
          </p:cNvPr>
          <p:cNvSpPr txBox="1"/>
          <p:nvPr/>
        </p:nvSpPr>
        <p:spPr>
          <a:xfrm>
            <a:off x="-54879" y="458601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A7543-7E32-145C-212C-6861B15C2758}"/>
              </a:ext>
            </a:extLst>
          </p:cNvPr>
          <p:cNvSpPr txBox="1"/>
          <p:nvPr/>
        </p:nvSpPr>
        <p:spPr>
          <a:xfrm>
            <a:off x="1083097" y="455865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</a:t>
            </a:r>
            <a:r>
              <a:rPr lang="en-US" sz="1600"/>
              <a:t>, 5, </a:t>
            </a:r>
            <a:r>
              <a:rPr lang="en-US" sz="1600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C8A522-6206-C13B-EEF4-DCEDDAC9F866}"/>
              </a:ext>
            </a:extLst>
          </p:cNvPr>
          <p:cNvSpPr txBox="1"/>
          <p:nvPr/>
        </p:nvSpPr>
        <p:spPr>
          <a:xfrm>
            <a:off x="2895600" y="454893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10, ]</a:t>
            </a:r>
          </a:p>
        </p:txBody>
      </p:sp>
    </p:spTree>
    <p:extLst>
      <p:ext uri="{BB962C8B-B14F-4D97-AF65-F5344CB8AC3E}">
        <p14:creationId xmlns:p14="http://schemas.microsoft.com/office/powerpoint/2010/main" val="314218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01DBA-33E0-F4B6-14B0-F32B4FF28160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D6541-B20F-15BA-C378-C3C64D83B0E9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</p:spTree>
    <p:extLst>
      <p:ext uri="{BB962C8B-B14F-4D97-AF65-F5344CB8AC3E}">
        <p14:creationId xmlns:p14="http://schemas.microsoft.com/office/powerpoint/2010/main" val="292701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</p:spTree>
    <p:extLst>
      <p:ext uri="{BB962C8B-B14F-4D97-AF65-F5344CB8AC3E}">
        <p14:creationId xmlns:p14="http://schemas.microsoft.com/office/powerpoint/2010/main" val="225995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45EB9-E7FE-8B2C-ED25-53BDD9A24FED}"/>
              </a:ext>
            </a:extLst>
          </p:cNvPr>
          <p:cNvSpPr txBox="1"/>
          <p:nvPr/>
        </p:nvSpPr>
        <p:spPr>
          <a:xfrm>
            <a:off x="800100" y="5411539"/>
            <a:ext cx="1002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Lesson Learned: The Greedy approach works for the United States denominations, but not for a general set of denominations</a:t>
            </a:r>
          </a:p>
        </p:txBody>
      </p:sp>
    </p:spTree>
    <p:extLst>
      <p:ext uri="{BB962C8B-B14F-4D97-AF65-F5344CB8AC3E}">
        <p14:creationId xmlns:p14="http://schemas.microsoft.com/office/powerpoint/2010/main" val="420297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35A59-3E0F-48C7-56F4-9D13AC2AA860}"/>
              </a:ext>
            </a:extLst>
          </p:cNvPr>
          <p:cNvSpPr txBox="1"/>
          <p:nvPr/>
        </p:nvSpPr>
        <p:spPr>
          <a:xfrm>
            <a:off x="838200" y="5004461"/>
            <a:ext cx="9567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can you conclude?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>
                <a:highlight>
                  <a:srgbClr val="00FF00"/>
                </a:highlight>
              </a:rPr>
              <a:t>Does this provide an answer to any other change making problems? </a:t>
            </a:r>
          </a:p>
        </p:txBody>
      </p:sp>
    </p:spTree>
    <p:extLst>
      <p:ext uri="{BB962C8B-B14F-4D97-AF65-F5344CB8AC3E}">
        <p14:creationId xmlns:p14="http://schemas.microsoft.com/office/powerpoint/2010/main" val="351736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2237125" y="2721996"/>
            <a:ext cx="5029200" cy="198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38 cents</a:t>
            </a:r>
          </a:p>
        </p:txBody>
      </p:sp>
    </p:spTree>
    <p:extLst>
      <p:ext uri="{BB962C8B-B14F-4D97-AF65-F5344CB8AC3E}">
        <p14:creationId xmlns:p14="http://schemas.microsoft.com/office/powerpoint/2010/main" val="38595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3305175" y="2721996"/>
            <a:ext cx="3961150" cy="1917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13 cents</a:t>
            </a:r>
          </a:p>
        </p:txBody>
      </p:sp>
    </p:spTree>
    <p:extLst>
      <p:ext uri="{BB962C8B-B14F-4D97-AF65-F5344CB8AC3E}">
        <p14:creationId xmlns:p14="http://schemas.microsoft.com/office/powerpoint/2010/main" val="107699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4391025" y="2721997"/>
            <a:ext cx="2875300" cy="18500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 cents</a:t>
            </a:r>
          </a:p>
        </p:txBody>
      </p:sp>
    </p:spTree>
    <p:extLst>
      <p:ext uri="{BB962C8B-B14F-4D97-AF65-F5344CB8AC3E}">
        <p14:creationId xmlns:p14="http://schemas.microsoft.com/office/powerpoint/2010/main" val="148134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5381625" y="2721997"/>
            <a:ext cx="1884700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2 cents</a:t>
            </a:r>
          </a:p>
        </p:txBody>
      </p:sp>
    </p:spTree>
    <p:extLst>
      <p:ext uri="{BB962C8B-B14F-4D97-AF65-F5344CB8AC3E}">
        <p14:creationId xmlns:p14="http://schemas.microsoft.com/office/powerpoint/2010/main" val="286647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6428749" y="2721997"/>
            <a:ext cx="837575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694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 cent</a:t>
            </a:r>
          </a:p>
        </p:txBody>
      </p:sp>
    </p:spTree>
    <p:extLst>
      <p:ext uri="{BB962C8B-B14F-4D97-AF65-F5344CB8AC3E}">
        <p14:creationId xmlns:p14="http://schemas.microsoft.com/office/powerpoint/2010/main" val="64705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533400" y="1524000"/>
            <a:ext cx="411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10 due tomorrow </a:t>
            </a:r>
          </a:p>
          <a:p>
            <a:endParaRPr lang="en-US" sz="2800" dirty="0"/>
          </a:p>
          <a:p>
            <a:r>
              <a:rPr lang="en-US" sz="2800" dirty="0"/>
              <a:t>Program 4 due next Friday</a:t>
            </a:r>
          </a:p>
          <a:p>
            <a:endParaRPr lang="en-US" sz="2800" dirty="0"/>
          </a:p>
          <a:p>
            <a:r>
              <a:rPr lang="en-US" sz="2800" dirty="0"/>
              <a:t>No class on Friday (Veterans Day)</a:t>
            </a:r>
          </a:p>
        </p:txBody>
      </p:sp>
      <p:pic>
        <p:nvPicPr>
          <p:cNvPr id="1026" name="Picture 2" descr="Gru tries recursion : r/ProgrammerHumor">
            <a:extLst>
              <a:ext uri="{FF2B5EF4-FFF2-40B4-BE49-F238E27FC236}">
                <a16:creationId xmlns:a16="http://schemas.microsoft.com/office/drawing/2014/main" id="{FADFA5FB-5168-AFE3-2C04-92808335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86904"/>
            <a:ext cx="7010400" cy="448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73408-9284-8279-F6A8-A08893537F94}"/>
              </a:ext>
            </a:extLst>
          </p:cNvPr>
          <p:cNvSpPr txBox="1"/>
          <p:nvPr/>
        </p:nvSpPr>
        <p:spPr>
          <a:xfrm>
            <a:off x="543994" y="4610468"/>
            <a:ext cx="11104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solution to the change making problems consists of solutions to smaller change making problems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2817-3007-2972-93DC-55ACF62B35E5}"/>
              </a:ext>
            </a:extLst>
          </p:cNvPr>
          <p:cNvSpPr txBox="1"/>
          <p:nvPr/>
        </p:nvSpPr>
        <p:spPr>
          <a:xfrm>
            <a:off x="626190" y="5742826"/>
            <a:ext cx="6207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</a:t>
            </a:r>
            <a:r>
              <a:rPr lang="en-US" sz="2400" b="1" dirty="0"/>
              <a:t>recursion</a:t>
            </a:r>
            <a:r>
              <a:rPr lang="en-US" sz="2400" dirty="0"/>
              <a:t>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77047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5A385-9B98-7155-D573-8ED567B9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219200"/>
            <a:ext cx="11239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4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28805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3124200" y="4254420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91189-F739-4BC5-40E1-CD2C1EB684FD}"/>
              </a:ext>
            </a:extLst>
          </p:cNvPr>
          <p:cNvSpPr txBox="1"/>
          <p:nvPr/>
        </p:nvSpPr>
        <p:spPr>
          <a:xfrm>
            <a:off x="2835522" y="5640497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quarter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68874-B731-5596-9CEA-7E88CCEB19B7}"/>
              </a:ext>
            </a:extLst>
          </p:cNvPr>
          <p:cNvCxnSpPr>
            <a:stCxn id="11" idx="0"/>
          </p:cNvCxnSpPr>
          <p:nvPr/>
        </p:nvCxnSpPr>
        <p:spPr>
          <a:xfrm flipV="1">
            <a:off x="4365749" y="4900751"/>
            <a:ext cx="663451" cy="739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6893F-AB69-F725-A348-74AB663BFD58}"/>
              </a:ext>
            </a:extLst>
          </p:cNvPr>
          <p:cNvSpPr txBox="1"/>
          <p:nvPr/>
        </p:nvSpPr>
        <p:spPr>
          <a:xfrm>
            <a:off x="6784487" y="5296014"/>
            <a:ext cx="432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12 cents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D9D13-F105-8B7C-B74C-69DDC0792127}"/>
              </a:ext>
            </a:extLst>
          </p:cNvPr>
          <p:cNvCxnSpPr>
            <a:cxnSpLocks/>
          </p:cNvCxnSpPr>
          <p:nvPr/>
        </p:nvCxnSpPr>
        <p:spPr>
          <a:xfrm flipH="1" flipV="1">
            <a:off x="6521327" y="4904888"/>
            <a:ext cx="1403473" cy="429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1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825912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990600" y="3792282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B109199-6772-6316-7962-0D013DE3F7C5}"/>
              </a:ext>
            </a:extLst>
          </p:cNvPr>
          <p:cNvSpPr/>
          <p:nvPr/>
        </p:nvSpPr>
        <p:spPr>
          <a:xfrm rot="16200000">
            <a:off x="3911613" y="4049255"/>
            <a:ext cx="838200" cy="1313118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3740764" y="5152339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F72DA-8DC9-D09B-579D-5EDA9CFB0F25}"/>
              </a:ext>
            </a:extLst>
          </p:cNvPr>
          <p:cNvSpPr txBox="1"/>
          <p:nvPr/>
        </p:nvSpPr>
        <p:spPr>
          <a:xfrm>
            <a:off x="5281928" y="4295237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dime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BF3C87-A95A-B2E1-301C-15C066876BDB}"/>
              </a:ext>
            </a:extLst>
          </p:cNvPr>
          <p:cNvCxnSpPr>
            <a:cxnSpLocks/>
          </p:cNvCxnSpPr>
          <p:nvPr/>
        </p:nvCxnSpPr>
        <p:spPr>
          <a:xfrm flipH="1">
            <a:off x="5936633" y="4784327"/>
            <a:ext cx="311767" cy="436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14E00-8B6C-C6B4-A9C9-8F6E069CBD2D}"/>
              </a:ext>
            </a:extLst>
          </p:cNvPr>
          <p:cNvSpPr txBox="1"/>
          <p:nvPr/>
        </p:nvSpPr>
        <p:spPr>
          <a:xfrm>
            <a:off x="9120550" y="3648629"/>
            <a:ext cx="275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2 cents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A3FE8D-E3AB-D270-2DF6-A8D2DEE11640}"/>
              </a:ext>
            </a:extLst>
          </p:cNvPr>
          <p:cNvCxnSpPr>
            <a:cxnSpLocks/>
          </p:cNvCxnSpPr>
          <p:nvPr/>
        </p:nvCxnSpPr>
        <p:spPr>
          <a:xfrm flipH="1">
            <a:off x="7729439" y="4701276"/>
            <a:ext cx="1286411" cy="84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C(1) =  1  + C(0)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37A0913C-9426-9B1D-A92E-DA729903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9" y="5835525"/>
            <a:ext cx="519876" cy="5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4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C(1) = 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27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1  + 1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0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79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</p:spTree>
    <p:extLst>
      <p:ext uri="{BB962C8B-B14F-4D97-AF65-F5344CB8AC3E}">
        <p14:creationId xmlns:p14="http://schemas.microsoft.com/office/powerpoint/2010/main" val="2009650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1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57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</a:t>
            </a:r>
            <a:r>
              <a:rPr lang="en-US" sz="36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DFC2-41F0-DA78-562A-FA4AC4CC3D5A}"/>
              </a:ext>
            </a:extLst>
          </p:cNvPr>
          <p:cNvSpPr txBox="1"/>
          <p:nvPr/>
        </p:nvSpPr>
        <p:spPr>
          <a:xfrm>
            <a:off x="999187" y="4895473"/>
            <a:ext cx="982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minimum number of coins needed to make 37 cents is 4</a:t>
            </a:r>
          </a:p>
        </p:txBody>
      </p:sp>
    </p:spTree>
    <p:extLst>
      <p:ext uri="{BB962C8B-B14F-4D97-AF65-F5344CB8AC3E}">
        <p14:creationId xmlns:p14="http://schemas.microsoft.com/office/powerpoint/2010/main" val="2868097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08897E-0DBE-A03C-E4CC-02C40A332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143000"/>
            <a:ext cx="11477625" cy="3714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9AF2CA-7EF2-B287-4AB5-ACA729810717}"/>
              </a:ext>
            </a:extLst>
          </p:cNvPr>
          <p:cNvSpPr txBox="1"/>
          <p:nvPr/>
        </p:nvSpPr>
        <p:spPr>
          <a:xfrm>
            <a:off x="6057899" y="2438400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algorithm must work for ALL denominations)</a:t>
            </a:r>
          </a:p>
        </p:txBody>
      </p:sp>
    </p:spTree>
    <p:extLst>
      <p:ext uri="{BB962C8B-B14F-4D97-AF65-F5344CB8AC3E}">
        <p14:creationId xmlns:p14="http://schemas.microsoft.com/office/powerpoint/2010/main" val="3903744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57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2588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72242-EA1B-F094-0F80-DA4697B61689}"/>
              </a:ext>
            </a:extLst>
          </p:cNvPr>
          <p:cNvSpPr txBox="1"/>
          <p:nvPr/>
        </p:nvSpPr>
        <p:spPr>
          <a:xfrm>
            <a:off x="1483466" y="5263726"/>
            <a:ext cx="9071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find the minimum number of coins needed to create 19 cents, we generate </a:t>
            </a:r>
            <a:r>
              <a:rPr lang="en-US" sz="2400" b="1" dirty="0"/>
              <a:t>k</a:t>
            </a:r>
            <a:r>
              <a:rPr lang="en-US" sz="2400" dirty="0"/>
              <a:t> subproblems</a:t>
            </a:r>
          </a:p>
        </p:txBody>
      </p:sp>
    </p:spTree>
    <p:extLst>
      <p:ext uri="{BB962C8B-B14F-4D97-AF65-F5344CB8AC3E}">
        <p14:creationId xmlns:p14="http://schemas.microsoft.com/office/powerpoint/2010/main" val="2378700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6B3632-BA70-0AAB-848A-CC2B192E636B}"/>
              </a:ext>
            </a:extLst>
          </p:cNvPr>
          <p:cNvSpPr txBox="1"/>
          <p:nvPr/>
        </p:nvSpPr>
        <p:spPr>
          <a:xfrm>
            <a:off x="914400" y="5559180"/>
            <a:ext cx="954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to select the </a:t>
            </a:r>
            <a:r>
              <a:rPr lang="en-US" sz="2400" b="1" dirty="0"/>
              <a:t>minimum</a:t>
            </a:r>
            <a:r>
              <a:rPr lang="en-US" sz="2400" dirty="0"/>
              <a:t> solution of these three subproblems</a:t>
            </a:r>
          </a:p>
        </p:txBody>
      </p:sp>
    </p:spTree>
    <p:extLst>
      <p:ext uri="{BB962C8B-B14F-4D97-AF65-F5344CB8AC3E}">
        <p14:creationId xmlns:p14="http://schemas.microsoft.com/office/powerpoint/2010/main" val="181682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EF0EE-A97B-11D9-3F81-BD456E939A48}"/>
              </a:ext>
            </a:extLst>
          </p:cNvPr>
          <p:cNvSpPr txBox="1"/>
          <p:nvPr/>
        </p:nvSpPr>
        <p:spPr>
          <a:xfrm>
            <a:off x="2687168" y="41405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CE922-DA8D-C9E7-9F17-D5E3F7B26530}"/>
              </a:ext>
            </a:extLst>
          </p:cNvPr>
          <p:cNvSpPr txBox="1"/>
          <p:nvPr/>
        </p:nvSpPr>
        <p:spPr>
          <a:xfrm>
            <a:off x="5136990" y="41436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423D7-51C7-6E67-EB11-184ADCE33778}"/>
              </a:ext>
            </a:extLst>
          </p:cNvPr>
          <p:cNvSpPr txBox="1"/>
          <p:nvPr/>
        </p:nvSpPr>
        <p:spPr>
          <a:xfrm>
            <a:off x="7803014" y="421561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BCCCC-0DBA-67C1-102B-BB533880D08F}"/>
              </a:ext>
            </a:extLst>
          </p:cNvPr>
          <p:cNvSpPr txBox="1"/>
          <p:nvPr/>
        </p:nvSpPr>
        <p:spPr>
          <a:xfrm>
            <a:off x="793824" y="5446185"/>
            <a:ext cx="1045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solution of our original problem (19), we want to select this branch (one dime used)</a:t>
            </a:r>
          </a:p>
        </p:txBody>
      </p:sp>
    </p:spTree>
    <p:extLst>
      <p:ext uri="{BB962C8B-B14F-4D97-AF65-F5344CB8AC3E}">
        <p14:creationId xmlns:p14="http://schemas.microsoft.com/office/powerpoint/2010/main" val="2416622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AD62BD-A608-8414-3A9A-5C9722CC3EC7}"/>
              </a:ext>
            </a:extLst>
          </p:cNvPr>
          <p:cNvSpPr txBox="1"/>
          <p:nvPr/>
        </p:nvSpPr>
        <p:spPr>
          <a:xfrm>
            <a:off x="457200" y="4386537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17 cents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B6299A-27D8-6752-58DE-3CB6F214D456}"/>
              </a:ext>
            </a:extLst>
          </p:cNvPr>
          <p:cNvSpPr txBox="1"/>
          <p:nvPr/>
        </p:nvSpPr>
        <p:spPr>
          <a:xfrm>
            <a:off x="2086382" y="4411252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13 cents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2241A-6541-C7D9-2380-E25D75DDA443}"/>
              </a:ext>
            </a:extLst>
          </p:cNvPr>
          <p:cNvSpPr txBox="1"/>
          <p:nvPr/>
        </p:nvSpPr>
        <p:spPr>
          <a:xfrm>
            <a:off x="3652820" y="4400406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8 cents</a:t>
            </a:r>
          </a:p>
        </p:txBody>
      </p:sp>
    </p:spTree>
    <p:extLst>
      <p:ext uri="{BB962C8B-B14F-4D97-AF65-F5344CB8AC3E}">
        <p14:creationId xmlns:p14="http://schemas.microsoft.com/office/powerpoint/2010/main" val="3979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</p:spTree>
    <p:extLst>
      <p:ext uri="{BB962C8B-B14F-4D97-AF65-F5344CB8AC3E}">
        <p14:creationId xmlns:p14="http://schemas.microsoft.com/office/powerpoint/2010/main" val="2933376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9729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69294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CD65C-8390-588E-1FD9-819166B011DF}"/>
              </a:ext>
            </a:extLst>
          </p:cNvPr>
          <p:cNvCxnSpPr>
            <a:cxnSpLocks/>
          </p:cNvCxnSpPr>
          <p:nvPr/>
        </p:nvCxnSpPr>
        <p:spPr>
          <a:xfrm flipH="1">
            <a:off x="522514" y="5505979"/>
            <a:ext cx="315561" cy="4956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DD530A-6601-235F-FF01-F31D186A5040}"/>
              </a:ext>
            </a:extLst>
          </p:cNvPr>
          <p:cNvSpPr txBox="1"/>
          <p:nvPr/>
        </p:nvSpPr>
        <p:spPr>
          <a:xfrm>
            <a:off x="1899709" y="5886205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Eventually, we reach our base case, </a:t>
            </a:r>
            <a:r>
              <a:rPr lang="en-US" b="1" dirty="0"/>
              <a:t>the minimum number of coins needed to make 0 cents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0E1F6-8F14-37B7-72C3-DB7AC7A924D1}"/>
              </a:ext>
            </a:extLst>
          </p:cNvPr>
          <p:cNvSpPr txBox="1"/>
          <p:nvPr/>
        </p:nvSpPr>
        <p:spPr>
          <a:xfrm>
            <a:off x="277905" y="58862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8859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</p:spTree>
    <p:extLst>
      <p:ext uri="{BB962C8B-B14F-4D97-AF65-F5344CB8AC3E}">
        <p14:creationId xmlns:p14="http://schemas.microsoft.com/office/powerpoint/2010/main" val="148518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</p:spTree>
    <p:extLst>
      <p:ext uri="{BB962C8B-B14F-4D97-AF65-F5344CB8AC3E}">
        <p14:creationId xmlns:p14="http://schemas.microsoft.com/office/powerpoint/2010/main" val="2997258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56674E-B39E-74FD-7311-C20E445E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0"/>
            <a:ext cx="36004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82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366224" y="4072235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14:cNvPr>
              <p14:cNvContentPartPr/>
              <p14:nvPr/>
            </p14:nvContentPartPr>
            <p14:xfrm>
              <a:off x="3029426" y="1812253"/>
              <a:ext cx="1723320" cy="19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786" y="1632613"/>
                <a:ext cx="1902960" cy="5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203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14:cNvPr>
              <p14:cNvContentPartPr/>
              <p14:nvPr/>
            </p14:nvContentPartPr>
            <p14:xfrm>
              <a:off x="2107466" y="1826293"/>
              <a:ext cx="762480" cy="10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466" y="1646293"/>
                <a:ext cx="942120" cy="460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4194876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14:cNvPr>
              <p14:cNvContentPartPr/>
              <p14:nvPr/>
            </p14:nvContentPartPr>
            <p14:xfrm>
              <a:off x="3592106" y="2563213"/>
              <a:ext cx="1499760" cy="18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2106" y="2383573"/>
                <a:ext cx="1679400" cy="548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</p:spTree>
    <p:extLst>
      <p:ext uri="{BB962C8B-B14F-4D97-AF65-F5344CB8AC3E}">
        <p14:creationId xmlns:p14="http://schemas.microsoft.com/office/powerpoint/2010/main" val="631544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</p:spTree>
    <p:extLst>
      <p:ext uri="{BB962C8B-B14F-4D97-AF65-F5344CB8AC3E}">
        <p14:creationId xmlns:p14="http://schemas.microsoft.com/office/powerpoint/2010/main" val="4075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</p:spTree>
    <p:extLst>
      <p:ext uri="{BB962C8B-B14F-4D97-AF65-F5344CB8AC3E}">
        <p14:creationId xmlns:p14="http://schemas.microsoft.com/office/powerpoint/2010/main" val="2297868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</p:spTree>
    <p:extLst>
      <p:ext uri="{BB962C8B-B14F-4D97-AF65-F5344CB8AC3E}">
        <p14:creationId xmlns:p14="http://schemas.microsoft.com/office/powerpoint/2010/main" val="2962833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518387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03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74975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</p:spTree>
    <p:extLst>
      <p:ext uri="{BB962C8B-B14F-4D97-AF65-F5344CB8AC3E}">
        <p14:creationId xmlns:p14="http://schemas.microsoft.com/office/powerpoint/2010/main" val="98893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8360258" y="5563791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3586490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1231079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22064-B159-CC13-F314-1A6F70884E24}"/>
              </a:ext>
            </a:extLst>
          </p:cNvPr>
          <p:cNvSpPr txBox="1"/>
          <p:nvPr/>
        </p:nvSpPr>
        <p:spPr>
          <a:xfrm>
            <a:off x="5586131" y="5572467"/>
            <a:ext cx="627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Once, our for loop finishes, we should know the branch that had the minimum, so return (1 + min), 1 because one coin was used in the current method call</a:t>
            </a:r>
          </a:p>
        </p:txBody>
      </p:sp>
    </p:spTree>
    <p:extLst>
      <p:ext uri="{BB962C8B-B14F-4D97-AF65-F5344CB8AC3E}">
        <p14:creationId xmlns:p14="http://schemas.microsoft.com/office/powerpoint/2010/main" val="1610003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14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A50FB-58A5-5A0F-7D91-4C1757285762}"/>
              </a:ext>
            </a:extLst>
          </p:cNvPr>
          <p:cNvSpPr txBox="1"/>
          <p:nvPr/>
        </p:nvSpPr>
        <p:spPr>
          <a:xfrm>
            <a:off x="6858000" y="1828800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9235054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CCABC-8310-169D-2D76-845CBA9201F6}"/>
              </a:ext>
            </a:extLst>
          </p:cNvPr>
          <p:cNvSpPr txBox="1"/>
          <p:nvPr/>
        </p:nvSpPr>
        <p:spPr>
          <a:xfrm>
            <a:off x="8077200" y="4555006"/>
            <a:ext cx="41705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sufficiently large p, </a:t>
            </a:r>
            <a:r>
              <a:rPr lang="en-US" sz="2800" b="1" dirty="0"/>
              <a:t>every permutation </a:t>
            </a:r>
            <a:r>
              <a:rPr lang="en-US" sz="2800" dirty="0"/>
              <a:t>of denominations is included.</a:t>
            </a:r>
          </a:p>
        </p:txBody>
      </p:sp>
    </p:spTree>
    <p:extLst>
      <p:ext uri="{BB962C8B-B14F-4D97-AF65-F5344CB8AC3E}">
        <p14:creationId xmlns:p14="http://schemas.microsoft.com/office/powerpoint/2010/main" val="37191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593AD-766D-B5EC-FCFF-49A680AFFB30}"/>
              </a:ext>
            </a:extLst>
          </p:cNvPr>
          <p:cNvSpPr txBox="1"/>
          <p:nvPr/>
        </p:nvSpPr>
        <p:spPr>
          <a:xfrm>
            <a:off x="834621" y="548836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948702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284027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9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92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94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If we have a lot of coin denominations, we will have </a:t>
            </a:r>
            <a:r>
              <a:rPr lang="en-US" sz="3200" b="1" dirty="0">
                <a:solidFill>
                  <a:schemeClr val="tx1"/>
                </a:solidFill>
              </a:rPr>
              <a:t>a lot </a:t>
            </a:r>
            <a:r>
              <a:rPr lang="en-US" sz="3200" dirty="0">
                <a:solidFill>
                  <a:schemeClr val="tx1"/>
                </a:solidFill>
              </a:rPr>
              <a:t>of branching</a:t>
            </a:r>
          </a:p>
        </p:txBody>
      </p:sp>
    </p:spTree>
    <p:extLst>
      <p:ext uri="{BB962C8B-B14F-4D97-AF65-F5344CB8AC3E}">
        <p14:creationId xmlns:p14="http://schemas.microsoft.com/office/powerpoint/2010/main" val="1530396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O(      )</a:t>
            </a:r>
          </a:p>
        </p:txBody>
      </p:sp>
      <p:pic>
        <p:nvPicPr>
          <p:cNvPr id="1026" name="Picture 2" descr="Skull Emoji [Free Download IOS Emojis] | Emoji Island">
            <a:extLst>
              <a:ext uri="{FF2B5EF4-FFF2-40B4-BE49-F238E27FC236}">
                <a16:creationId xmlns:a16="http://schemas.microsoft.com/office/drawing/2014/main" id="{C2B517ED-0DEF-B552-13E6-268E84DA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96" y="4305779"/>
            <a:ext cx="388898" cy="4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000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probably O(</a:t>
            </a:r>
            <a:r>
              <a:rPr lang="en-US" sz="3200" b="1" dirty="0" err="1">
                <a:solidFill>
                  <a:schemeClr val="tx1"/>
                </a:solidFill>
              </a:rPr>
              <a:t>k</a:t>
            </a:r>
            <a:r>
              <a:rPr lang="en-US" sz="3200" b="1" baseline="30000" dirty="0" err="1">
                <a:solidFill>
                  <a:schemeClr val="tx1"/>
                </a:solidFill>
              </a:rPr>
              <a:t>p</a:t>
            </a:r>
            <a:r>
              <a:rPr lang="en-US" sz="3200" b="1" dirty="0">
                <a:solidFill>
                  <a:schemeClr val="tx1"/>
                </a:solidFill>
              </a:rPr>
              <a:t>) or O(k!)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For a large set of denominations, or a large p, this algorithm will take a long time to run</a:t>
            </a:r>
          </a:p>
        </p:txBody>
      </p:sp>
    </p:spTree>
    <p:extLst>
      <p:ext uri="{BB962C8B-B14F-4D97-AF65-F5344CB8AC3E}">
        <p14:creationId xmlns:p14="http://schemas.microsoft.com/office/powerpoint/2010/main" val="3949002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</p:spTree>
    <p:extLst>
      <p:ext uri="{BB962C8B-B14F-4D97-AF65-F5344CB8AC3E}">
        <p14:creationId xmlns:p14="http://schemas.microsoft.com/office/powerpoint/2010/main" val="27781319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5640-7A8F-D107-2221-50624F2F7985}"/>
              </a:ext>
            </a:extLst>
          </p:cNvPr>
          <p:cNvSpPr txBox="1"/>
          <p:nvPr/>
        </p:nvSpPr>
        <p:spPr>
          <a:xfrm>
            <a:off x="1143000" y="2593032"/>
            <a:ext cx="6054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Array of coin denominations [1, 5, 10, 25] </a:t>
            </a:r>
          </a:p>
          <a:p>
            <a:r>
              <a:rPr lang="en-US" sz="2000" dirty="0"/>
              <a:t>p = value to make change for</a:t>
            </a:r>
          </a:p>
          <a:p>
            <a:r>
              <a:rPr lang="en-US" sz="2000" dirty="0"/>
              <a:t>n = minimum number of coins used to make p cents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B84F2-DCEA-74B7-21EC-3BE6AA04C254}"/>
              </a:ext>
            </a:extLst>
          </p:cNvPr>
          <p:cNvSpPr txBox="1"/>
          <p:nvPr/>
        </p:nvSpPr>
        <p:spPr>
          <a:xfrm>
            <a:off x="381000" y="4457522"/>
            <a:ext cx="1078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an </a:t>
            </a:r>
            <a:r>
              <a:rPr lang="en-US" sz="2400" b="1" dirty="0"/>
              <a:t>n-length</a:t>
            </a:r>
            <a:r>
              <a:rPr lang="en-US" sz="2400" dirty="0"/>
              <a:t> combination of coins from </a:t>
            </a:r>
            <a:r>
              <a:rPr lang="en-US" sz="2400" b="1" dirty="0"/>
              <a:t>D</a:t>
            </a:r>
            <a:r>
              <a:rPr lang="en-US" sz="2400" dirty="0"/>
              <a:t> that were used to make </a:t>
            </a:r>
            <a:r>
              <a:rPr lang="en-US" sz="2400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380016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5640-7A8F-D107-2221-50624F2F7985}"/>
              </a:ext>
            </a:extLst>
          </p:cNvPr>
          <p:cNvSpPr txBox="1"/>
          <p:nvPr/>
        </p:nvSpPr>
        <p:spPr>
          <a:xfrm>
            <a:off x="1143000" y="2593032"/>
            <a:ext cx="6054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Array of coin denominations [1, 5, 10, 25] </a:t>
            </a:r>
          </a:p>
          <a:p>
            <a:r>
              <a:rPr lang="en-US" sz="2000" dirty="0"/>
              <a:t>p = value to make change for</a:t>
            </a:r>
          </a:p>
          <a:p>
            <a:r>
              <a:rPr lang="en-US" sz="2000" dirty="0"/>
              <a:t>n = minimum number of coins used to make p cents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B84F2-DCEA-74B7-21EC-3BE6AA04C254}"/>
              </a:ext>
            </a:extLst>
          </p:cNvPr>
          <p:cNvSpPr txBox="1"/>
          <p:nvPr/>
        </p:nvSpPr>
        <p:spPr>
          <a:xfrm>
            <a:off x="381000" y="4457522"/>
            <a:ext cx="1078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an </a:t>
            </a:r>
            <a:r>
              <a:rPr lang="en-US" sz="2400" b="1" dirty="0"/>
              <a:t>n-length</a:t>
            </a:r>
            <a:r>
              <a:rPr lang="en-US" sz="2400" dirty="0"/>
              <a:t> combination of coins from </a:t>
            </a:r>
            <a:r>
              <a:rPr lang="en-US" sz="2400" b="1" dirty="0"/>
              <a:t>D</a:t>
            </a:r>
            <a:r>
              <a:rPr lang="en-US" sz="2400" dirty="0"/>
              <a:t> that were used to make </a:t>
            </a:r>
            <a:r>
              <a:rPr lang="en-US" sz="2400" b="1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A14B2-84D4-48C3-5753-C0C539368312}"/>
              </a:ext>
            </a:extLst>
          </p:cNvPr>
          <p:cNvSpPr txBox="1"/>
          <p:nvPr/>
        </p:nvSpPr>
        <p:spPr>
          <a:xfrm>
            <a:off x="304800" y="5354885"/>
            <a:ext cx="10788531" cy="82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do this, we will compute </a:t>
            </a:r>
            <a:r>
              <a:rPr lang="en-US" sz="2400" b="1" dirty="0"/>
              <a:t>all n-length combinations</a:t>
            </a:r>
            <a:r>
              <a:rPr lang="en-US" sz="2400" dirty="0"/>
              <a:t>, but only return the combinations that add up to be </a:t>
            </a:r>
            <a:r>
              <a:rPr lang="en-US" sz="2400" b="1" dirty="0"/>
              <a:t>p  </a:t>
            </a:r>
            <a:r>
              <a:rPr lang="en-US" sz="1600" dirty="0"/>
              <a:t>(not very efficient)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812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</p:spTree>
    <p:extLst>
      <p:ext uri="{BB962C8B-B14F-4D97-AF65-F5344CB8AC3E}">
        <p14:creationId xmlns:p14="http://schemas.microsoft.com/office/powerpoint/2010/main" val="30386490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3E353-0C1C-76AC-5AC6-E2B3343D575C}"/>
              </a:ext>
            </a:extLst>
          </p:cNvPr>
          <p:cNvSpPr txBox="1"/>
          <p:nvPr/>
        </p:nvSpPr>
        <p:spPr>
          <a:xfrm>
            <a:off x="2514600" y="1371600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n=3</a:t>
            </a:r>
            <a:r>
              <a:rPr lang="en-US" dirty="0"/>
              <a:t>, these are the combinations to be generated: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3B1E7-D953-4981-0224-6FCACECEAA8B}"/>
              </a:ext>
            </a:extLst>
          </p:cNvPr>
          <p:cNvSpPr txBox="1"/>
          <p:nvPr/>
        </p:nvSpPr>
        <p:spPr>
          <a:xfrm>
            <a:off x="659904" y="2215936"/>
            <a:ext cx="18710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5,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5,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EE66E-E8A4-016C-12EA-80D31ABFD3D2}"/>
              </a:ext>
            </a:extLst>
          </p:cNvPr>
          <p:cNvSpPr txBox="1"/>
          <p:nvPr/>
        </p:nvSpPr>
        <p:spPr>
          <a:xfrm>
            <a:off x="3034386" y="2194858"/>
            <a:ext cx="2271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5,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5,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[10, 10, 10]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10E90-B7A1-2ED9-D572-C5A6B6603D00}"/>
              </a:ext>
            </a:extLst>
          </p:cNvPr>
          <p:cNvSpPr txBox="1"/>
          <p:nvPr/>
        </p:nvSpPr>
        <p:spPr>
          <a:xfrm>
            <a:off x="8382000" y="255449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[5, 1, 1] is not a “valid” combination, because it is the same thing as [1, 1, 5]</a:t>
            </a:r>
          </a:p>
        </p:txBody>
      </p:sp>
    </p:spTree>
    <p:extLst>
      <p:ext uri="{BB962C8B-B14F-4D97-AF65-F5344CB8AC3E}">
        <p14:creationId xmlns:p14="http://schemas.microsoft.com/office/powerpoint/2010/main" val="422152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824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3386" y="198857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5928" y="198857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220200" y="2033567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</p:spTree>
    <p:extLst>
      <p:ext uri="{BB962C8B-B14F-4D97-AF65-F5344CB8AC3E}">
        <p14:creationId xmlns:p14="http://schemas.microsoft.com/office/powerpoint/2010/main" val="42902356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9310E8-0B9F-1F6B-67D9-B854D22E18BC}"/>
                  </a:ext>
                </a:extLst>
              </p14:cNvPr>
              <p14:cNvContentPartPr/>
              <p14:nvPr/>
            </p14:nvContentPartPr>
            <p14:xfrm>
              <a:off x="5229051" y="2853540"/>
              <a:ext cx="477720" cy="812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9310E8-0B9F-1F6B-67D9-B854D22E1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0411" y="2844900"/>
                <a:ext cx="495360" cy="830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0330068-A8E2-0DAD-5E1E-2DED9E6B295E}"/>
              </a:ext>
            </a:extLst>
          </p:cNvPr>
          <p:cNvSpPr txBox="1"/>
          <p:nvPr/>
        </p:nvSpPr>
        <p:spPr>
          <a:xfrm>
            <a:off x="4188227" y="366606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branch does not get 1 included in the denomination set, because all the combinations involving 1 will be handled by the left tree</a:t>
            </a:r>
          </a:p>
        </p:txBody>
      </p:sp>
    </p:spTree>
    <p:extLst>
      <p:ext uri="{BB962C8B-B14F-4D97-AF65-F5344CB8AC3E}">
        <p14:creationId xmlns:p14="http://schemas.microsoft.com/office/powerpoint/2010/main" val="2499374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</p:spTree>
    <p:extLst>
      <p:ext uri="{BB962C8B-B14F-4D97-AF65-F5344CB8AC3E}">
        <p14:creationId xmlns:p14="http://schemas.microsoft.com/office/powerpoint/2010/main" val="40074354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250916-F490-C88F-320B-3DAD04485A1D}"/>
              </a:ext>
            </a:extLst>
          </p:cNvPr>
          <p:cNvCxnSpPr>
            <a:cxnSpLocks/>
          </p:cNvCxnSpPr>
          <p:nvPr/>
        </p:nvCxnSpPr>
        <p:spPr>
          <a:xfrm flipH="1">
            <a:off x="329293" y="3957881"/>
            <a:ext cx="15264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9626F5-8AD9-2A38-E98E-DB8B546D098C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115624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4E2D84-BB8B-E74C-88D6-7F7813E292F4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2876307" cy="5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40E5B7-1F54-1201-9EC2-7F525C4968E9}"/>
              </a:ext>
            </a:extLst>
          </p:cNvPr>
          <p:cNvSpPr txBox="1"/>
          <p:nvPr/>
        </p:nvSpPr>
        <p:spPr>
          <a:xfrm>
            <a:off x="-54879" y="458601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7D310-4CEE-E06C-37C6-8274841ECD6E}"/>
              </a:ext>
            </a:extLst>
          </p:cNvPr>
          <p:cNvSpPr txBox="1"/>
          <p:nvPr/>
        </p:nvSpPr>
        <p:spPr>
          <a:xfrm>
            <a:off x="1083097" y="455865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</a:t>
            </a:r>
            <a:r>
              <a:rPr lang="en-US" sz="1600"/>
              <a:t>, 5, </a:t>
            </a:r>
            <a:r>
              <a:rPr lang="en-US" sz="1600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A5F7D-3179-9A9A-85BC-31EFB0AFE145}"/>
              </a:ext>
            </a:extLst>
          </p:cNvPr>
          <p:cNvSpPr txBox="1"/>
          <p:nvPr/>
        </p:nvSpPr>
        <p:spPr>
          <a:xfrm>
            <a:off x="2895600" y="454893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10,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04F78-DCA9-BA49-F319-70D1FA531DAC}"/>
              </a:ext>
            </a:extLst>
          </p:cNvPr>
          <p:cNvSpPr txBox="1"/>
          <p:nvPr/>
        </p:nvSpPr>
        <p:spPr>
          <a:xfrm>
            <a:off x="296514" y="5049457"/>
            <a:ext cx="509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(Base case) When are combinations reach a length of 3, we will stop recursing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</p:spTree>
    <p:extLst>
      <p:ext uri="{BB962C8B-B14F-4D97-AF65-F5344CB8AC3E}">
        <p14:creationId xmlns:p14="http://schemas.microsoft.com/office/powerpoint/2010/main" val="14883089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185484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DA826-4E34-B0CC-667B-AD0CA4E240F3}"/>
              </a:ext>
            </a:extLst>
          </p:cNvPr>
          <p:cNvCxnSpPr>
            <a:cxnSpLocks/>
          </p:cNvCxnSpPr>
          <p:nvPr/>
        </p:nvCxnSpPr>
        <p:spPr>
          <a:xfrm flipH="1">
            <a:off x="1176811" y="3926351"/>
            <a:ext cx="476493" cy="77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E5AD36-4DF6-ECAE-FE2E-40CCA8236A6E}"/>
              </a:ext>
            </a:extLst>
          </p:cNvPr>
          <p:cNvCxnSpPr>
            <a:cxnSpLocks/>
          </p:cNvCxnSpPr>
          <p:nvPr/>
        </p:nvCxnSpPr>
        <p:spPr>
          <a:xfrm>
            <a:off x="1646340" y="3908210"/>
            <a:ext cx="626247" cy="7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22227-83A6-F5DA-D73D-DF2C72B0A2DD}"/>
              </a:ext>
            </a:extLst>
          </p:cNvPr>
          <p:cNvSpPr txBox="1"/>
          <p:nvPr/>
        </p:nvSpPr>
        <p:spPr>
          <a:xfrm>
            <a:off x="487048" y="475397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CD5DF-65EA-FA0A-C89C-D1C84217D7DC}"/>
              </a:ext>
            </a:extLst>
          </p:cNvPr>
          <p:cNvSpPr txBox="1"/>
          <p:nvPr/>
        </p:nvSpPr>
        <p:spPr>
          <a:xfrm>
            <a:off x="1853204" y="473737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10, ]</a:t>
            </a:r>
          </a:p>
        </p:txBody>
      </p:sp>
    </p:spTree>
    <p:extLst>
      <p:ext uri="{BB962C8B-B14F-4D97-AF65-F5344CB8AC3E}">
        <p14:creationId xmlns:p14="http://schemas.microsoft.com/office/powerpoint/2010/main" val="20766979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DA826-4E34-B0CC-667B-AD0CA4E240F3}"/>
              </a:ext>
            </a:extLst>
          </p:cNvPr>
          <p:cNvCxnSpPr>
            <a:cxnSpLocks/>
          </p:cNvCxnSpPr>
          <p:nvPr/>
        </p:nvCxnSpPr>
        <p:spPr>
          <a:xfrm flipH="1">
            <a:off x="1176811" y="3926351"/>
            <a:ext cx="476493" cy="77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E5AD36-4DF6-ECAE-FE2E-40CCA8236A6E}"/>
              </a:ext>
            </a:extLst>
          </p:cNvPr>
          <p:cNvCxnSpPr>
            <a:cxnSpLocks/>
          </p:cNvCxnSpPr>
          <p:nvPr/>
        </p:nvCxnSpPr>
        <p:spPr>
          <a:xfrm>
            <a:off x="1646340" y="3908210"/>
            <a:ext cx="626247" cy="7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22227-83A6-F5DA-D73D-DF2C72B0A2DD}"/>
              </a:ext>
            </a:extLst>
          </p:cNvPr>
          <p:cNvSpPr txBox="1"/>
          <p:nvPr/>
        </p:nvSpPr>
        <p:spPr>
          <a:xfrm>
            <a:off x="487048" y="475397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CD5DF-65EA-FA0A-C89C-D1C84217D7DC}"/>
              </a:ext>
            </a:extLst>
          </p:cNvPr>
          <p:cNvSpPr txBox="1"/>
          <p:nvPr/>
        </p:nvSpPr>
        <p:spPr>
          <a:xfrm>
            <a:off x="1853204" y="473737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10, ]</a:t>
            </a:r>
          </a:p>
        </p:txBody>
      </p:sp>
    </p:spTree>
    <p:extLst>
      <p:ext uri="{BB962C8B-B14F-4D97-AF65-F5344CB8AC3E}">
        <p14:creationId xmlns:p14="http://schemas.microsoft.com/office/powerpoint/2010/main" val="16425058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1AFC93-8835-3A42-3FB5-569C3B349175}"/>
              </a:ext>
            </a:extLst>
          </p:cNvPr>
          <p:cNvCxnSpPr>
            <a:cxnSpLocks/>
          </p:cNvCxnSpPr>
          <p:nvPr/>
        </p:nvCxnSpPr>
        <p:spPr>
          <a:xfrm>
            <a:off x="2945668" y="3922218"/>
            <a:ext cx="0" cy="59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EC364-9C66-B304-0E70-0FDF95C4BDD5}"/>
              </a:ext>
            </a:extLst>
          </p:cNvPr>
          <p:cNvSpPr txBox="1"/>
          <p:nvPr/>
        </p:nvSpPr>
        <p:spPr>
          <a:xfrm>
            <a:off x="2396497" y="458307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10]</a:t>
            </a:r>
          </a:p>
        </p:txBody>
      </p:sp>
    </p:spTree>
    <p:extLst>
      <p:ext uri="{BB962C8B-B14F-4D97-AF65-F5344CB8AC3E}">
        <p14:creationId xmlns:p14="http://schemas.microsoft.com/office/powerpoint/2010/main" val="172539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DBEC4-4CF1-48DB-B94B-9B46D69A8DE3}"/>
              </a:ext>
            </a:extLst>
          </p:cNvPr>
          <p:cNvSpPr txBox="1"/>
          <p:nvPr/>
        </p:nvSpPr>
        <p:spPr>
          <a:xfrm>
            <a:off x="820262" y="5781591"/>
            <a:ext cx="632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known as the </a:t>
            </a:r>
            <a:r>
              <a:rPr lang="en-US" sz="2800" b="1" dirty="0"/>
              <a:t>greedy</a:t>
            </a:r>
            <a:r>
              <a:rPr lang="en-US" sz="28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1918866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1AFC93-8835-3A42-3FB5-569C3B349175}"/>
              </a:ext>
            </a:extLst>
          </p:cNvPr>
          <p:cNvCxnSpPr>
            <a:cxnSpLocks/>
          </p:cNvCxnSpPr>
          <p:nvPr/>
        </p:nvCxnSpPr>
        <p:spPr>
          <a:xfrm>
            <a:off x="2945668" y="3922218"/>
            <a:ext cx="0" cy="59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EC364-9C66-B304-0E70-0FDF95C4BDD5}"/>
              </a:ext>
            </a:extLst>
          </p:cNvPr>
          <p:cNvSpPr txBox="1"/>
          <p:nvPr/>
        </p:nvSpPr>
        <p:spPr>
          <a:xfrm>
            <a:off x="2396497" y="458307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10]</a:t>
            </a:r>
          </a:p>
        </p:txBody>
      </p:sp>
    </p:spTree>
    <p:extLst>
      <p:ext uri="{BB962C8B-B14F-4D97-AF65-F5344CB8AC3E}">
        <p14:creationId xmlns:p14="http://schemas.microsoft.com/office/powerpoint/2010/main" val="34936140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237022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 flipH="1">
            <a:off x="3124616" y="3905956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2798E-DDB8-9D2B-4061-504AFEB60AAA}"/>
              </a:ext>
            </a:extLst>
          </p:cNvPr>
          <p:cNvCxnSpPr>
            <a:cxnSpLocks/>
          </p:cNvCxnSpPr>
          <p:nvPr/>
        </p:nvCxnSpPr>
        <p:spPr>
          <a:xfrm>
            <a:off x="4223949" y="3923202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2547801" y="470277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5,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1E257-0714-33E4-F998-2383B8C62C38}"/>
              </a:ext>
            </a:extLst>
          </p:cNvPr>
          <p:cNvSpPr txBox="1"/>
          <p:nvPr/>
        </p:nvSpPr>
        <p:spPr>
          <a:xfrm>
            <a:off x="4451134" y="462690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10, ]</a:t>
            </a:r>
          </a:p>
        </p:txBody>
      </p:sp>
    </p:spTree>
    <p:extLst>
      <p:ext uri="{BB962C8B-B14F-4D97-AF65-F5344CB8AC3E}">
        <p14:creationId xmlns:p14="http://schemas.microsoft.com/office/powerpoint/2010/main" val="14200270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 flipH="1">
            <a:off x="3124616" y="3905956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2798E-DDB8-9D2B-4061-504AFEB60AAA}"/>
              </a:ext>
            </a:extLst>
          </p:cNvPr>
          <p:cNvCxnSpPr>
            <a:cxnSpLocks/>
          </p:cNvCxnSpPr>
          <p:nvPr/>
        </p:nvCxnSpPr>
        <p:spPr>
          <a:xfrm>
            <a:off x="4223949" y="3923202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2547801" y="470277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5,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1E257-0714-33E4-F998-2383B8C62C38}"/>
              </a:ext>
            </a:extLst>
          </p:cNvPr>
          <p:cNvSpPr txBox="1"/>
          <p:nvPr/>
        </p:nvSpPr>
        <p:spPr>
          <a:xfrm>
            <a:off x="4451134" y="462690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10, ]</a:t>
            </a:r>
          </a:p>
        </p:txBody>
      </p:sp>
    </p:spTree>
    <p:extLst>
      <p:ext uri="{BB962C8B-B14F-4D97-AF65-F5344CB8AC3E}">
        <p14:creationId xmlns:p14="http://schemas.microsoft.com/office/powerpoint/2010/main" val="11038344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6557194" y="3871677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5920641" y="4453152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10, ]</a:t>
            </a:r>
          </a:p>
        </p:txBody>
      </p:sp>
    </p:spTree>
    <p:extLst>
      <p:ext uri="{BB962C8B-B14F-4D97-AF65-F5344CB8AC3E}">
        <p14:creationId xmlns:p14="http://schemas.microsoft.com/office/powerpoint/2010/main" val="1657977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6557194" y="3871677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5920641" y="4453152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10, ]</a:t>
            </a:r>
          </a:p>
        </p:txBody>
      </p:sp>
    </p:spTree>
    <p:extLst>
      <p:ext uri="{BB962C8B-B14F-4D97-AF65-F5344CB8AC3E}">
        <p14:creationId xmlns:p14="http://schemas.microsoft.com/office/powerpoint/2010/main" val="41662459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</p:spTree>
    <p:extLst>
      <p:ext uri="{BB962C8B-B14F-4D97-AF65-F5344CB8AC3E}">
        <p14:creationId xmlns:p14="http://schemas.microsoft.com/office/powerpoint/2010/main" val="24185690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C529F6-07E2-AF2A-2843-CC761F4A48EA}"/>
              </a:ext>
            </a:extLst>
          </p:cNvPr>
          <p:cNvCxnSpPr>
            <a:cxnSpLocks/>
          </p:cNvCxnSpPr>
          <p:nvPr/>
        </p:nvCxnSpPr>
        <p:spPr>
          <a:xfrm>
            <a:off x="10118272" y="3886200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8F92F9-6AE9-5D6E-9381-FE3D178C9C94}"/>
              </a:ext>
            </a:extLst>
          </p:cNvPr>
          <p:cNvSpPr txBox="1"/>
          <p:nvPr/>
        </p:nvSpPr>
        <p:spPr>
          <a:xfrm>
            <a:off x="9311562" y="456604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10, ]</a:t>
            </a:r>
          </a:p>
        </p:txBody>
      </p:sp>
    </p:spTree>
    <p:extLst>
      <p:ext uri="{BB962C8B-B14F-4D97-AF65-F5344CB8AC3E}">
        <p14:creationId xmlns:p14="http://schemas.microsoft.com/office/powerpoint/2010/main" val="18734569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101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 [10,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C529F6-07E2-AF2A-2843-CC761F4A48EA}"/>
              </a:ext>
            </a:extLst>
          </p:cNvPr>
          <p:cNvCxnSpPr>
            <a:cxnSpLocks/>
          </p:cNvCxnSpPr>
          <p:nvPr/>
        </p:nvCxnSpPr>
        <p:spPr>
          <a:xfrm>
            <a:off x="10118272" y="3886200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8F92F9-6AE9-5D6E-9381-FE3D178C9C94}"/>
              </a:ext>
            </a:extLst>
          </p:cNvPr>
          <p:cNvSpPr txBox="1"/>
          <p:nvPr/>
        </p:nvSpPr>
        <p:spPr>
          <a:xfrm>
            <a:off x="9311562" y="456604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10, ]</a:t>
            </a:r>
          </a:p>
        </p:txBody>
      </p:sp>
    </p:spTree>
    <p:extLst>
      <p:ext uri="{BB962C8B-B14F-4D97-AF65-F5344CB8AC3E}">
        <p14:creationId xmlns:p14="http://schemas.microsoft.com/office/powerpoint/2010/main" val="21910234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6" y="1038253"/>
                <a:ext cx="136980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724400" y="312420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</p:txBody>
      </p:sp>
    </p:spTree>
    <p:extLst>
      <p:ext uri="{BB962C8B-B14F-4D97-AF65-F5344CB8AC3E}">
        <p14:creationId xmlns:p14="http://schemas.microsoft.com/office/powerpoint/2010/main" val="386014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39547221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5596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</p:spTree>
    <p:extLst>
      <p:ext uri="{BB962C8B-B14F-4D97-AF65-F5344CB8AC3E}">
        <p14:creationId xmlns:p14="http://schemas.microsoft.com/office/powerpoint/2010/main" val="29413966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D654B-439E-3996-6F6D-A87526FDA024}"/>
              </a:ext>
            </a:extLst>
          </p:cNvPr>
          <p:cNvSpPr txBox="1"/>
          <p:nvPr/>
        </p:nvSpPr>
        <p:spPr>
          <a:xfrm>
            <a:off x="4402865" y="4906830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= [1, 5,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14:cNvPr>
              <p14:cNvContentPartPr/>
              <p14:nvPr/>
            </p14:nvContentPartPr>
            <p14:xfrm>
              <a:off x="889586" y="3223813"/>
              <a:ext cx="163224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586" y="3043813"/>
                <a:ext cx="1811880" cy="39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4989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D654B-439E-3996-6F6D-A87526FDA024}"/>
              </a:ext>
            </a:extLst>
          </p:cNvPr>
          <p:cNvSpPr txBox="1"/>
          <p:nvPr/>
        </p:nvSpPr>
        <p:spPr>
          <a:xfrm>
            <a:off x="4402865" y="4906830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= [1, 5,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14:cNvPr>
              <p14:cNvContentPartPr/>
              <p14:nvPr/>
            </p14:nvContentPartPr>
            <p14:xfrm>
              <a:off x="889586" y="3223813"/>
              <a:ext cx="163224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606" y="3045708"/>
                <a:ext cx="1811840" cy="38969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3A46A09-ECCD-633B-EFBC-2081CBFA2A9F}"/>
              </a:ext>
            </a:extLst>
          </p:cNvPr>
          <p:cNvSpPr/>
          <p:nvPr/>
        </p:nvSpPr>
        <p:spPr>
          <a:xfrm>
            <a:off x="699892" y="861715"/>
            <a:ext cx="96774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LET’S CODE THIS!!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If you don’t fully understand this code, that is fine. 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848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F4BAED-9B8A-4279-1F66-08066E33BA19}"/>
                  </a:ext>
                </a:extLst>
              </p14:cNvPr>
              <p14:cNvContentPartPr/>
              <p14:nvPr/>
            </p14:nvContentPartPr>
            <p14:xfrm>
              <a:off x="4039586" y="1877413"/>
              <a:ext cx="1299600" cy="120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F4BAED-9B8A-4279-1F66-08066E33B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0946" y="1868413"/>
                <a:ext cx="1317240" cy="12222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5257C2E-F368-8DC8-6E72-6F7349F19FC3}"/>
              </a:ext>
            </a:extLst>
          </p:cNvPr>
          <p:cNvSpPr txBox="1"/>
          <p:nvPr/>
        </p:nvSpPr>
        <p:spPr>
          <a:xfrm>
            <a:off x="611165" y="4648200"/>
            <a:ext cx="109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that we build up over time. Holds </a:t>
            </a:r>
            <a:r>
              <a:rPr lang="en-US" b="1" dirty="0"/>
              <a:t>indices </a:t>
            </a:r>
            <a:r>
              <a:rPr lang="en-US" dirty="0"/>
              <a:t>of currently selected denominations for some combination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6E231-7396-366B-CF62-46B77243DAC3}"/>
              </a:ext>
            </a:extLst>
          </p:cNvPr>
          <p:cNvSpPr txBox="1"/>
          <p:nvPr/>
        </p:nvSpPr>
        <p:spPr>
          <a:xfrm>
            <a:off x="1066800" y="5187296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4034A5-6B44-418C-A8CD-2F289A3F72DF}"/>
              </a:ext>
            </a:extLst>
          </p:cNvPr>
          <p:cNvSpPr txBox="1"/>
          <p:nvPr/>
        </p:nvSpPr>
        <p:spPr>
          <a:xfrm>
            <a:off x="1085850" y="555662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15DAA1-7877-86C9-7976-1A43E42E81C1}"/>
              </a:ext>
            </a:extLst>
          </p:cNvPr>
          <p:cNvSpPr txBox="1"/>
          <p:nvPr/>
        </p:nvSpPr>
        <p:spPr>
          <a:xfrm>
            <a:off x="1118507" y="591105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</p:spTree>
    <p:extLst>
      <p:ext uri="{BB962C8B-B14F-4D97-AF65-F5344CB8AC3E}">
        <p14:creationId xmlns:p14="http://schemas.microsoft.com/office/powerpoint/2010/main" val="741659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57C2E-F368-8DC8-6E72-6F7349F19FC3}"/>
              </a:ext>
            </a:extLst>
          </p:cNvPr>
          <p:cNvSpPr txBox="1"/>
          <p:nvPr/>
        </p:nvSpPr>
        <p:spPr>
          <a:xfrm>
            <a:off x="2057400" y="3938186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denominations we pass for each recursive call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A9153C-F3A3-1A7E-8D02-DC58C41F1367}"/>
                  </a:ext>
                </a:extLst>
              </p14:cNvPr>
              <p14:cNvContentPartPr/>
              <p14:nvPr/>
            </p14:nvContentPartPr>
            <p14:xfrm>
              <a:off x="5385986" y="1877413"/>
              <a:ext cx="655560" cy="117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A9153C-F3A3-1A7E-8D02-DC58C41F13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7346" y="1868413"/>
                <a:ext cx="673200" cy="1191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C519DFF-6C5A-DAD3-72FA-9898320FE770}"/>
              </a:ext>
            </a:extLst>
          </p:cNvPr>
          <p:cNvSpPr txBox="1"/>
          <p:nvPr/>
        </p:nvSpPr>
        <p:spPr>
          <a:xfrm>
            <a:off x="4403034" y="4522843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FFBDEE-0742-942C-3430-12E9B420DCD8}"/>
              </a:ext>
            </a:extLst>
          </p:cNvPr>
          <p:cNvCxnSpPr/>
          <p:nvPr/>
        </p:nvCxnSpPr>
        <p:spPr>
          <a:xfrm flipH="1">
            <a:off x="1736034" y="5056243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F31BC2-4E49-E31B-F039-AC56C77D1DDD}"/>
              </a:ext>
            </a:extLst>
          </p:cNvPr>
          <p:cNvCxnSpPr>
            <a:cxnSpLocks/>
          </p:cNvCxnSpPr>
          <p:nvPr/>
        </p:nvCxnSpPr>
        <p:spPr>
          <a:xfrm flipH="1" flipV="1">
            <a:off x="5408576" y="5056243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A94-432B-2173-9C17-94AE85110B37}"/>
              </a:ext>
            </a:extLst>
          </p:cNvPr>
          <p:cNvCxnSpPr>
            <a:cxnSpLocks/>
          </p:cNvCxnSpPr>
          <p:nvPr/>
        </p:nvCxnSpPr>
        <p:spPr>
          <a:xfrm>
            <a:off x="5408576" y="505624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F9550B-DC8B-7DF6-38E7-982AF539C6AE}"/>
              </a:ext>
            </a:extLst>
          </p:cNvPr>
          <p:cNvSpPr txBox="1"/>
          <p:nvPr/>
        </p:nvSpPr>
        <p:spPr>
          <a:xfrm>
            <a:off x="745434" y="575164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B73D5-F0D8-0A49-7197-EFC777A61A41}"/>
              </a:ext>
            </a:extLst>
          </p:cNvPr>
          <p:cNvSpPr txBox="1"/>
          <p:nvPr/>
        </p:nvSpPr>
        <p:spPr>
          <a:xfrm>
            <a:off x="4419600" y="5691127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1E207-3301-D425-930E-AB6C6873311A}"/>
              </a:ext>
            </a:extLst>
          </p:cNvPr>
          <p:cNvSpPr txBox="1"/>
          <p:nvPr/>
        </p:nvSpPr>
        <p:spPr>
          <a:xfrm>
            <a:off x="9112492" y="573311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A5DA9-76AB-2E0A-7BCE-62BCF61C2FCC}"/>
              </a:ext>
            </a:extLst>
          </p:cNvPr>
          <p:cNvSpPr txBox="1"/>
          <p:nvPr/>
        </p:nvSpPr>
        <p:spPr>
          <a:xfrm>
            <a:off x="974034" y="5472247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3E6D2-4470-9777-76A0-AB095735CA05}"/>
              </a:ext>
            </a:extLst>
          </p:cNvPr>
          <p:cNvSpPr txBox="1"/>
          <p:nvPr/>
        </p:nvSpPr>
        <p:spPr>
          <a:xfrm>
            <a:off x="4550536" y="5411728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346ED-0F8A-CE3D-1858-85707E9CCB86}"/>
              </a:ext>
            </a:extLst>
          </p:cNvPr>
          <p:cNvSpPr txBox="1"/>
          <p:nvPr/>
        </p:nvSpPr>
        <p:spPr>
          <a:xfrm>
            <a:off x="9525000" y="5488178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82F8E5-1A07-AB69-F2A4-9FD9E216E06D}"/>
              </a:ext>
            </a:extLst>
          </p:cNvPr>
          <p:cNvGrpSpPr/>
          <p:nvPr/>
        </p:nvGrpSpPr>
        <p:grpSpPr>
          <a:xfrm>
            <a:off x="735416" y="5273820"/>
            <a:ext cx="5241240" cy="680400"/>
            <a:chOff x="735416" y="5273820"/>
            <a:chExt cx="524124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D87CCF-1C62-2E05-D45A-1C20B5BC3C9D}"/>
                    </a:ext>
                  </a:extLst>
                </p14:cNvPr>
                <p14:cNvContentPartPr/>
                <p14:nvPr/>
              </p14:nvContentPartPr>
              <p14:xfrm>
                <a:off x="735416" y="5370660"/>
                <a:ext cx="1924200" cy="583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D87CCF-1C62-2E05-D45A-1C20B5BC3C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776" y="5362020"/>
                  <a:ext cx="19418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977174-3880-DB36-62CF-0697EE929395}"/>
                    </a:ext>
                  </a:extLst>
                </p14:cNvPr>
                <p14:cNvContentPartPr/>
                <p14:nvPr/>
              </p14:nvContentPartPr>
              <p14:xfrm>
                <a:off x="4357376" y="5273820"/>
                <a:ext cx="1619280" cy="51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977174-3880-DB36-62CF-0697EE9293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48736" y="5265180"/>
                  <a:ext cx="1636920" cy="53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0CA0E2-0537-3C43-1A4F-8E995BC766EC}"/>
                  </a:ext>
                </a:extLst>
              </p14:cNvPr>
              <p14:cNvContentPartPr/>
              <p14:nvPr/>
            </p14:nvContentPartPr>
            <p14:xfrm>
              <a:off x="9436616" y="5420700"/>
              <a:ext cx="1349280" cy="46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0CA0E2-0537-3C43-1A4F-8E995BC766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27616" y="5412060"/>
                <a:ext cx="136692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3656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CB7FF1-3BEE-3E72-3199-A91B72A46FFC}"/>
                  </a:ext>
                </a:extLst>
              </p14:cNvPr>
              <p14:cNvContentPartPr/>
              <p14:nvPr/>
            </p14:nvContentPartPr>
            <p14:xfrm>
              <a:off x="6359696" y="1844820"/>
              <a:ext cx="390600" cy="1206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CB7FF1-3BEE-3E72-3199-A91B72A46F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1056" y="1835820"/>
                <a:ext cx="408240" cy="12243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74930B-0738-928C-F275-3AFE5B7B82DF}"/>
              </a:ext>
            </a:extLst>
          </p:cNvPr>
          <p:cNvSpPr txBox="1"/>
          <p:nvPr/>
        </p:nvSpPr>
        <p:spPr>
          <a:xfrm>
            <a:off x="2133600" y="4200236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next index that we need to insert at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chosen </a:t>
            </a:r>
            <a:r>
              <a:rPr lang="en-US" dirty="0"/>
              <a:t>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A4D273-511C-4A03-D541-057597CB2AB3}"/>
              </a:ext>
            </a:extLst>
          </p:cNvPr>
          <p:cNvSpPr txBox="1"/>
          <p:nvPr/>
        </p:nvSpPr>
        <p:spPr>
          <a:xfrm>
            <a:off x="3645734" y="493157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5DB80-69D3-9396-6E5F-55D882AD98A5}"/>
              </a:ext>
            </a:extLst>
          </p:cNvPr>
          <p:cNvSpPr txBox="1"/>
          <p:nvPr/>
        </p:nvSpPr>
        <p:spPr>
          <a:xfrm>
            <a:off x="5762180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41EEA5-8483-216C-8A06-70E1D8047737}"/>
              </a:ext>
            </a:extLst>
          </p:cNvPr>
          <p:cNvSpPr txBox="1"/>
          <p:nvPr/>
        </p:nvSpPr>
        <p:spPr>
          <a:xfrm>
            <a:off x="7728884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A42A4-C67E-DD49-D9A7-AFFF02BC25C5}"/>
              </a:ext>
            </a:extLst>
          </p:cNvPr>
          <p:cNvSpPr txBox="1"/>
          <p:nvPr/>
        </p:nvSpPr>
        <p:spPr>
          <a:xfrm>
            <a:off x="838200" y="491758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 __,__, __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FA516F-714A-2A95-3B44-80171FAF6D6A}"/>
                  </a:ext>
                </a:extLst>
              </p14:cNvPr>
              <p14:cNvContentPartPr/>
              <p14:nvPr/>
            </p14:nvContentPartPr>
            <p14:xfrm>
              <a:off x="1104776" y="5304060"/>
              <a:ext cx="177840" cy="312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FA516F-714A-2A95-3B44-80171FAF6D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136" y="5295420"/>
                <a:ext cx="195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259AD8-9EAF-3E3E-AF5F-5526005FD43A}"/>
                  </a:ext>
                </a:extLst>
              </p14:cNvPr>
              <p14:cNvContentPartPr/>
              <p14:nvPr/>
            </p14:nvContentPartPr>
            <p14:xfrm>
              <a:off x="4056776" y="5352660"/>
              <a:ext cx="188640" cy="239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259AD8-9EAF-3E3E-AF5F-5526005FD4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8136" y="5344020"/>
                <a:ext cx="206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69DA88E-B435-73CD-3E17-033DFB878AC2}"/>
                  </a:ext>
                </a:extLst>
              </p14:cNvPr>
              <p14:cNvContentPartPr/>
              <p14:nvPr/>
            </p14:nvContentPartPr>
            <p14:xfrm>
              <a:off x="6385616" y="5380020"/>
              <a:ext cx="203400" cy="204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69DA88E-B435-73CD-3E17-033DFB878A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976" y="5371380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2770DE5-B247-7D66-78C7-989BDACE2630}"/>
              </a:ext>
            </a:extLst>
          </p:cNvPr>
          <p:cNvSpPr txBox="1"/>
          <p:nvPr/>
        </p:nvSpPr>
        <p:spPr>
          <a:xfrm>
            <a:off x="792784" y="56169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C28F4-4267-3799-3132-5C806AC19EB5}"/>
              </a:ext>
            </a:extLst>
          </p:cNvPr>
          <p:cNvSpPr txBox="1"/>
          <p:nvPr/>
        </p:nvSpPr>
        <p:spPr>
          <a:xfrm>
            <a:off x="3750184" y="559242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3C0069-172B-EB84-0326-B5443D865778}"/>
              </a:ext>
            </a:extLst>
          </p:cNvPr>
          <p:cNvSpPr txBox="1"/>
          <p:nvPr/>
        </p:nvSpPr>
        <p:spPr>
          <a:xfrm>
            <a:off x="6096000" y="559242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33432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CF3617-8002-874C-94FD-05B0359F0A14}"/>
                  </a:ext>
                </a:extLst>
              </p14:cNvPr>
              <p14:cNvContentPartPr/>
              <p14:nvPr/>
            </p14:nvContentPartPr>
            <p14:xfrm>
              <a:off x="6759746" y="1869493"/>
              <a:ext cx="1055520" cy="118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CF3617-8002-874C-94FD-05B0359F0A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1106" y="1860493"/>
                <a:ext cx="1073160" cy="1199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0F3142-5F26-28EF-712B-6F5CE395EC72}"/>
              </a:ext>
            </a:extLst>
          </p:cNvPr>
          <p:cNvSpPr txBox="1"/>
          <p:nvPr/>
        </p:nvSpPr>
        <p:spPr>
          <a:xfrm>
            <a:off x="653175" y="4051518"/>
            <a:ext cx="108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desired size of the combination.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 == r</a:t>
            </a:r>
            <a:r>
              <a:rPr lang="en-US" dirty="0"/>
              <a:t>, we have reached the desired combination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B61D7-E8EB-D8B1-1E6E-4878A8443FDE}"/>
              </a:ext>
            </a:extLst>
          </p:cNvPr>
          <p:cNvSpPr txBox="1"/>
          <p:nvPr/>
        </p:nvSpPr>
        <p:spPr>
          <a:xfrm>
            <a:off x="3645734" y="493157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D2F85-8EE0-0D08-80CE-099BEBA96F61}"/>
              </a:ext>
            </a:extLst>
          </p:cNvPr>
          <p:cNvSpPr txBox="1"/>
          <p:nvPr/>
        </p:nvSpPr>
        <p:spPr>
          <a:xfrm>
            <a:off x="5762180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E255E-85BC-95B9-D6BD-0723C2376B4E}"/>
              </a:ext>
            </a:extLst>
          </p:cNvPr>
          <p:cNvSpPr txBox="1"/>
          <p:nvPr/>
        </p:nvSpPr>
        <p:spPr>
          <a:xfrm>
            <a:off x="838200" y="491758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 __,__, __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5BC205-8FD0-DA33-4C31-DD2624B869E8}"/>
                  </a:ext>
                </a:extLst>
              </p14:cNvPr>
              <p14:cNvContentPartPr/>
              <p14:nvPr/>
            </p14:nvContentPartPr>
            <p14:xfrm>
              <a:off x="1104776" y="5304060"/>
              <a:ext cx="177840" cy="31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5BC205-8FD0-DA33-4C31-DD2624B86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136" y="5295420"/>
                <a:ext cx="195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B6E57E-CCAF-0D08-C2DD-859290CC7461}"/>
                  </a:ext>
                </a:extLst>
              </p14:cNvPr>
              <p14:cNvContentPartPr/>
              <p14:nvPr/>
            </p14:nvContentPartPr>
            <p14:xfrm>
              <a:off x="4056776" y="5352660"/>
              <a:ext cx="188640" cy="23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B6E57E-CCAF-0D08-C2DD-859290CC74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8136" y="5344020"/>
                <a:ext cx="206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C579E9-279F-60CF-EDB2-70DE2338B5F4}"/>
                  </a:ext>
                </a:extLst>
              </p14:cNvPr>
              <p14:cNvContentPartPr/>
              <p14:nvPr/>
            </p14:nvContentPartPr>
            <p14:xfrm>
              <a:off x="6385616" y="5380020"/>
              <a:ext cx="203400" cy="20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C579E9-279F-60CF-EDB2-70DE2338B5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976" y="5371380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0E4CE04-D479-26C5-1B70-D2392423AF07}"/>
              </a:ext>
            </a:extLst>
          </p:cNvPr>
          <p:cNvSpPr txBox="1"/>
          <p:nvPr/>
        </p:nvSpPr>
        <p:spPr>
          <a:xfrm>
            <a:off x="792784" y="561690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2BC08-5CDC-40C1-48B4-9511D95305E9}"/>
              </a:ext>
            </a:extLst>
          </p:cNvPr>
          <p:cNvSpPr txBox="1"/>
          <p:nvPr/>
        </p:nvSpPr>
        <p:spPr>
          <a:xfrm>
            <a:off x="3750184" y="559242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37B95-BE10-6FA4-9EF0-F7C05785983B}"/>
              </a:ext>
            </a:extLst>
          </p:cNvPr>
          <p:cNvSpPr txBox="1"/>
          <p:nvPr/>
        </p:nvSpPr>
        <p:spPr>
          <a:xfrm>
            <a:off x="6096000" y="559242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A1262-6B5A-DF8A-2E58-A5F1B4612EC4}"/>
              </a:ext>
            </a:extLst>
          </p:cNvPr>
          <p:cNvSpPr txBox="1"/>
          <p:nvPr/>
        </p:nvSpPr>
        <p:spPr>
          <a:xfrm>
            <a:off x="7884804" y="496230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04B29C-0C10-1A45-72FF-0DB52EF9314D}"/>
                  </a:ext>
                </a:extLst>
              </p14:cNvPr>
              <p14:cNvContentPartPr/>
              <p14:nvPr/>
            </p14:nvContentPartPr>
            <p14:xfrm>
              <a:off x="8824016" y="5383468"/>
              <a:ext cx="203400" cy="204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04B29C-0C10-1A45-72FF-0DB52EF931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5376" y="5374828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9049566-97FF-87E1-2C7D-978811DA928A}"/>
              </a:ext>
            </a:extLst>
          </p:cNvPr>
          <p:cNvSpPr txBox="1"/>
          <p:nvPr/>
        </p:nvSpPr>
        <p:spPr>
          <a:xfrm>
            <a:off x="8534400" y="5595868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4A106-1552-BBEE-8E87-4E5D18AE5134}"/>
              </a:ext>
            </a:extLst>
          </p:cNvPr>
          <p:cNvSpPr txBox="1"/>
          <p:nvPr/>
        </p:nvSpPr>
        <p:spPr>
          <a:xfrm>
            <a:off x="9867481" y="503091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We’ve hit our desired size!</a:t>
            </a:r>
          </a:p>
        </p:txBody>
      </p:sp>
    </p:spTree>
    <p:extLst>
      <p:ext uri="{BB962C8B-B14F-4D97-AF65-F5344CB8AC3E}">
        <p14:creationId xmlns:p14="http://schemas.microsoft.com/office/powerpoint/2010/main" val="5546707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03932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48DA78-F095-5F45-0033-EDCB30B70C16}"/>
                  </a:ext>
                </a:extLst>
              </p14:cNvPr>
              <p14:cNvContentPartPr/>
              <p14:nvPr/>
            </p14:nvContentPartPr>
            <p14:xfrm>
              <a:off x="1006725" y="716415"/>
              <a:ext cx="163800" cy="321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48DA78-F095-5F45-0033-EDCB30B70C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085" y="707415"/>
                <a:ext cx="181440" cy="3227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0D13483-FE90-9CB0-4FE5-8388358F8725}"/>
              </a:ext>
            </a:extLst>
          </p:cNvPr>
          <p:cNvSpPr txBox="1"/>
          <p:nvPr/>
        </p:nvSpPr>
        <p:spPr>
          <a:xfrm rot="16618252">
            <a:off x="134957" y="191182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E10C62-8CBD-4587-0D17-9FD7D1E07170}"/>
                  </a:ext>
                </a:extLst>
              </p14:cNvPr>
              <p14:cNvContentPartPr/>
              <p14:nvPr/>
            </p14:nvContentPartPr>
            <p14:xfrm>
              <a:off x="5099565" y="2621175"/>
              <a:ext cx="615240" cy="18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E10C62-8CBD-4587-0D17-9FD7D1E071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0925" y="2612175"/>
                <a:ext cx="632880" cy="202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8BA6D14-728B-9C5B-1EAC-C24ECC019DAC}"/>
              </a:ext>
            </a:extLst>
          </p:cNvPr>
          <p:cNvSpPr txBox="1"/>
          <p:nvPr/>
        </p:nvSpPr>
        <p:spPr>
          <a:xfrm>
            <a:off x="6477197" y="248304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print out the combination if it adds up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1FEB07-55F1-4886-0F8F-DAC1BC21E469}"/>
                  </a:ext>
                </a:extLst>
              </p14:cNvPr>
              <p14:cNvContentPartPr/>
              <p14:nvPr/>
            </p14:nvContentPartPr>
            <p14:xfrm>
              <a:off x="8277285" y="998655"/>
              <a:ext cx="635400" cy="1416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1FEB07-55F1-4886-0F8F-DAC1BC21E4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68285" y="990015"/>
                <a:ext cx="653040" cy="1434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72823B6-DDD1-7F92-38B8-661A1D28CCDE}"/>
              </a:ext>
            </a:extLst>
          </p:cNvPr>
          <p:cNvSpPr txBox="1"/>
          <p:nvPr/>
        </p:nvSpPr>
        <p:spPr>
          <a:xfrm>
            <a:off x="8972550" y="808215"/>
            <a:ext cx="2171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If we hit our base case, we know we have N things, so put them in an </a:t>
            </a:r>
            <a:r>
              <a:rPr lang="en-US" i="1" dirty="0" err="1"/>
              <a:t>ArrayList</a:t>
            </a:r>
            <a:r>
              <a:rPr lang="en-US" i="1" dirty="0"/>
              <a:t> and add them up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5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7387</TotalTime>
  <Words>8379</Words>
  <Application>Microsoft Office PowerPoint</Application>
  <PresentationFormat>Widescreen</PresentationFormat>
  <Paragraphs>1449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Consolas</vt:lpstr>
      <vt:lpstr>Courier New</vt:lpstr>
      <vt:lpstr>Roboto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72</cp:revision>
  <dcterms:created xsi:type="dcterms:W3CDTF">2022-08-21T16:55:59Z</dcterms:created>
  <dcterms:modified xsi:type="dcterms:W3CDTF">2023-11-08T22:08:59Z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