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2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4" r:id="rId87"/>
    <p:sldId id="436" r:id="rId88"/>
    <p:sldId id="437" r:id="rId89"/>
    <p:sldId id="438" r:id="rId90"/>
    <p:sldId id="439" r:id="rId91"/>
    <p:sldId id="440" r:id="rId92"/>
    <p:sldId id="441" r:id="rId93"/>
    <p:sldId id="442" r:id="rId94"/>
    <p:sldId id="443" r:id="rId95"/>
    <p:sldId id="444" r:id="rId96"/>
    <p:sldId id="445" r:id="rId97"/>
    <p:sldId id="446" r:id="rId98"/>
    <p:sldId id="447" r:id="rId99"/>
    <p:sldId id="448" r:id="rId100"/>
    <p:sldId id="449" r:id="rId101"/>
    <p:sldId id="450" r:id="rId102"/>
    <p:sldId id="451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371600"/>
            <a:ext cx="5562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5 and Lab 12 will be posted very soon (sorry)</a:t>
            </a:r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hope you are all doing well</a:t>
            </a:r>
          </a:p>
          <a:p>
            <a:endParaRPr lang="en-US" sz="2800" dirty="0"/>
          </a:p>
        </p:txBody>
      </p:sp>
      <p:pic>
        <p:nvPicPr>
          <p:cNvPr id="1028" name="Picture 4" descr="Recursive : r/ProgrammerHumor">
            <a:extLst>
              <a:ext uri="{FF2B5EF4-FFF2-40B4-BE49-F238E27FC236}">
                <a16:creationId xmlns:a16="http://schemas.microsoft.com/office/drawing/2014/main" id="{B9293C09-419B-752F-B090-C44BBA6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16" y="76200"/>
            <a:ext cx="50131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6652</TotalTime>
  <Words>5085</Words>
  <Application>Microsoft Office PowerPoint</Application>
  <PresentationFormat>Widescreen</PresentationFormat>
  <Paragraphs>1695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63</cp:revision>
  <dcterms:created xsi:type="dcterms:W3CDTF">2022-08-21T16:55:59Z</dcterms:created>
  <dcterms:modified xsi:type="dcterms:W3CDTF">2023-11-27T20:47:48Z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