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256" r:id="rId2"/>
    <p:sldId id="351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4" r:id="rId11"/>
    <p:sldId id="415" r:id="rId12"/>
    <p:sldId id="352" r:id="rId13"/>
    <p:sldId id="353" r:id="rId14"/>
    <p:sldId id="41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5" r:id="rId26"/>
    <p:sldId id="364" r:id="rId27"/>
    <p:sldId id="366" r:id="rId28"/>
    <p:sldId id="412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9" r:id="rId41"/>
    <p:sldId id="378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4" r:id="rId57"/>
    <p:sldId id="395" r:id="rId58"/>
    <p:sldId id="396" r:id="rId59"/>
    <p:sldId id="397" r:id="rId60"/>
    <p:sldId id="398" r:id="rId61"/>
    <p:sldId id="399" r:id="rId62"/>
    <p:sldId id="401" r:id="rId63"/>
    <p:sldId id="402" r:id="rId64"/>
    <p:sldId id="403" r:id="rId65"/>
    <p:sldId id="404" r:id="rId66"/>
    <p:sldId id="400" r:id="rId6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6517" autoAdjust="0"/>
  </p:normalViewPr>
  <p:slideViewPr>
    <p:cSldViewPr>
      <p:cViewPr varScale="1">
        <p:scale>
          <a:sx n="156" d="100"/>
          <a:sy n="156" d="100"/>
        </p:scale>
        <p:origin x="120" y="2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21:20:00.6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15635 1167 24575,'-520'-237'0,"-241"-11"-829,-27 65-381,-1010-135 956,1122 228-146,-3 30 0,-2 29 0,-791 66 0,544 40 109,192-14-239,-870 80-3105,8 105 175,1228-159 3351,63 0 109,132-30 565,-193 90 0,263-97-8,4 5 0,-188 134 0,167-92 498,3 5 0,6 5 0,4 5 0,-176 236 0,-67 224 700,56 29-1507,141-209-248,125-292 0,4 2 0,-14 113 0,11 219 27,37 16-450,12-14-1159,166 1538-4335,-130-1612 5384,0-77 400,-5-90 443,89 221-1,11 34 1008,-100-288-1053,-11-52 418,5-1-1,4-3 0,84 133 1,217 276 2885,-313-463-3424,12 18 445,3-2 0,90 91 0,-24-51-588,50 40 0,1278 961-8121,-1248-982 8121,-9-19 0,75 33-546,373 163-2738,351 103 4327,-661-291-1478,61 23 427,-179-58 8,69 25 509,677 228 1144,32-53-762,-326-149-891,-494-103 0,267 49-337,131 22-1009,122 16 1010,2981 417-2104,-3218-482 635,-96-16 1405,1168 8 703,-1039-71-104,81-28-150,914-194 786,-27-152-647,-702 129-1153,-165 58 223,678-194 480,-1196 389 247,436-144-109,-358 110 92,190-100 0,-277 122 10,-1-2 0,-1-3 1,98-87-1,-119 91 84,-2-1 1,-1-2-1,-1-2 1,-3 0 0,-1-2-1,24-49 1,-18 20 360,-4 0-1,-3-1 1,26-118 0,15-231-362,-19-54 840,10-78 291,-48 474-1011,58-522 501,-27-11-657,-39 387-170,-10 1 0,-75-434 0,32 416-57,-10 3 0,-137-340 0,112 377 166,-8 3 1,-141-213 0,-310-351 35,264 433-23,-637-573-1,556 624 6673,192 153-4506,-25-25-2190,-483-342-206,-35 45 269,192 175-16,244 130 0,-22-38 854,15-18 114,63 41-1333,-392-248-632,-20 33 1048,400 253 365,170 90-30,-109-32 0,139 53-52,0 1 0,-1 1 0,-46 1 1,29 1-209,-904-62-126,482 59 0,287 8 0,151-2 31,-305-7-1427,312 5-5430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1:32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8484 29 24575,'0'5'0,"-1"-1"0,0 1 0,1-1 0,-1 1 0,-1-1 0,1 0 0,-1 0 0,0 1 0,-3 5 0,-27 36 0,8-13 0,8-7 0,-86 128 0,91-137 0,9-13 0,0-1 0,0 1 0,-1-1 0,1 0 0,-1 0 0,0 0 0,0 0 0,-4 3 0,-19 13 0,1 2 0,-28 29 0,-21 20 0,63-63 0,0 1 0,0-2 0,0 1 0,-1-2 0,0 1 0,0-2 0,-14 5 0,-93 15 0,57-13 0,-25 9 0,48-10 0,-2-1 0,-47 4 0,78-12 0,-192 9 0,143-10 0,-84-10 0,87 2 0,-203-31 0,238 33 0,-1 0 0,-28-13 0,-1-1 0,-160-51 0,199 66 0,0-1 0,0 0 0,1-1 0,0 0 0,1 0 0,-19-18 0,-2 0 0,5 5 0,-20-13 0,2-3 0,-65-67 0,0-36 0,107 137 0,1 0 0,0 1 0,0-1 0,-1 1 0,1-1 0,-1 1 0,1 0 0,-1-1 0,1 1 0,-1 0 0,0 0 0,0 0 0,1 0 0,-1 1 0,0-1 0,0 0 0,-3 0 0,4 1 0,-1 1 0,1-1 0,-1 1 0,1-1 0,-1 1 0,1 0 0,-1-1 0,1 1 0,0 0 0,-1 0 0,1 0 0,0 0 0,0 0 0,0 0 0,0 1 0,0-1 0,0 0 0,0 0 0,0 1 0,0-1 0,0 3 0,-16 24 0,-32 57 0,-106 139 0,131-197 0,-1-1 0,-2-1 0,-46 34 0,60-51 0,-1-1 0,0 0 0,0-1 0,-1-1 0,0 0 0,-25 5 0,-11 4 0,-62 24 0,38-11 0,-80 17 0,112-38 0,-1-1 0,-1-3 0,-52-3 0,32 0 0,-194 0 0,239-2 0,0 0 0,0-1 0,1-1 0,0-1 0,-36-17 0,22 10 0,-313-127 0,327 129 0,1 1 0,0-2 0,1-1 0,1 0 0,0-1 0,-22-24 0,-18-16 0,-21-8 0,34 30 0,-46-48 0,80 70 0,0-1 0,2 1 0,-8-14 0,8 12 0,-1 1 0,-14-17 0,21 27 0,0 0 0,-1 0 0,1 0 0,-1 0 0,1 0 0,-1 0 0,0 1 0,1-1 0,-1 1 0,0-1 0,1 1 0,-1 0 0,0-1 0,0 1 0,1 0 0,-1 0 0,0 0 0,0 0 0,1 1 0,-1-1 0,0 0 0,1 1 0,-1-1 0,0 1 0,1 0 0,-3 1 0,-6 2 0,0 1 0,1 1 0,-10 7 0,16-11 0,-120 92 0,30-21 0,67-52 0,-37 39 0,41-37 0,-45 35 0,39-37 0,17-11 0,-1-1 0,-1 0 0,0-1 0,0-1 0,-22 10 0,-62 7 0,43-12 0,-205 42 0,162-35 0,-108 13 0,-75 16 0,257-44 0,0-1 0,0-1 0,0-1 0,-37-4 0,2 1 0,18 2 0,1-2 0,-1-2 0,1-2 0,0-1 0,-71-24 0,-416-203 0,498 218 0,1 0 0,0-2 0,1-1 0,-41-40 0,-76-98 0,-5-4 0,152 164 0,1-1 0,-1 0 0,0 0 0,1-1 0,-1 1 0,1-1 0,0 0 0,-1 0 0,1-1 0,0 1 0,7-1 0,-3 0 0,1 1 0,0 1 0,10 2 0,14 8 0,-20-6 0,1-1 0,-1-1 0,1 0 0,1-1 0,-1-1 0,27 2 0,91-6 0,-571-23 0,362 16 0,-89-14 0,139 17 0,17 3 0,0 1 0,-1 0 0,1 1 0,-13-1 0,22 2 0,-1 1 0,1-1 0,0 1 0,0-1 0,0 1 0,0-1 0,0 0 0,0 1 0,0-1 0,0 1 0,0-1 0,0 1 0,0-1 0,0 1 0,0-1 0,0 1 0,0-1 0,0 0 0,0 1 0,1-1 0,-1 1 0,0-1 0,0 1 0,1-1 0,-1 0 0,0 1 0,0-1 0,1 1 0,0 1 0,11 23 0,-1 0 0,-2 0 0,0 1 0,-2 1 0,-1 0 0,-1 0 0,3 47 0,-10 598 0,0-810 0,4-152 0,0 279 0,1-1 0,-1 1 0,2 0 0,-1 0 0,2 0 0,-1 0 0,13-20 0,13-31 0,-22 36 0,-1-1 0,-1 1 0,-1-2 0,-1 1 0,-2 0 0,-1-47 0,-1 71 0,0 0 0,0 1 0,0-1 0,1 0 0,-1 1 0,1-1 0,0 1 0,0-1 0,0 1 0,0-1 0,0 1 0,1 0 0,-1-1 0,0 1 0,1 0 0,0 0 0,0 0 0,-1 0 0,1 0 0,0 1 0,1-1 0,-1 0 0,0 1 0,0 0 0,1-1 0,-1 1 0,1 0 0,-1 0 0,1 1 0,4-2 0,7-1 0,1 0 0,0 1 0,0 1 0,19 0 0,-24 1 0,28 0 0,1 2 0,-1 1 0,68 15 0,-54-9 0,-32-6 0,0 1 0,23 8 0,-42-12 0,-1 1 0,1-1 0,0 0 0,-1 1 0,1-1 0,-1 1 0,1-1 0,-1 1 0,1-1 0,-1 1 0,1-1 0,-1 1 0,0-1 0,1 1 0,-1 0 0,0-1 0,1 1 0,-1-1 0,0 1 0,0 0 0,0-1 0,0 1 0,1 0 0,-1 0 0,0-1 0,0 1 0,0 0 0,0-1 0,-1 1 0,1 0 0,0-1 0,0 1 0,0 0 0,0-1 0,-1 1 0,1 0 0,0-1 0,-1 1 0,1-1 0,0 1 0,-1-1 0,0 2 0,-24 32 0,20-28 0,-128 145 0,75-88 0,-78 108 0,8 55 0,106-188 0,-2-1 0,-46 55 0,67-87 0,1-3 0,0 1 0,0-1 0,0 1 0,0-1 0,-1 0 0,1 0 0,-1 0 0,1 0 0,-4 2 0,5-4 0,1 0 0,0 0 0,0 0 0,-1 0 0,1 0 0,0 0 0,0 0 0,0 0 0,-1 0 0,1 0 0,0 0 0,0 0 0,-1 0 0,1 0 0,0 0 0,0-1 0,0 1 0,-1 0 0,1 0 0,0 0 0,0 0 0,0 0 0,0-1 0,-1 1 0,1 0 0,0 0 0,0 0 0,0-1 0,0 1 0,0 0 0,0 0 0,-1 0 0,1-1 0,0 1 0,0 0 0,0 0 0,0-1 0,0 1 0,0 0 0,0 0 0,0 0 0,0-1 0,0 1 0,0 0 0,0 0 0,0-1 0,0 1 0,0 0 0,1 0 0,-1 0 0,0-1 0,3-18 0,45-169 0,58-290 0,-98 407 0,-15 104 0,-2 0 0,-19 48 0,0 0 0,19-51 0,-59 210 0,67-227 0,6-14 0,13-21 0,-16 19 0,299-397 0,-281 371 0,-15 21 0,0 1 0,0-1 0,1 1 0,0 0 0,8-7 0,-14 14 0,1-1 0,-1 1 0,0 0 0,0 0 0,0 0 0,0 0 0,1-1 0,-1 1 0,0 0 0,0 0 0,0 0 0,1 0 0,-1 0 0,0 0 0,0 0 0,0 0 0,1-1 0,-1 1 0,0 0 0,0 0 0,1 0 0,-1 0 0,0 0 0,0 0 0,1 0 0,-1 0 0,0 1 0,0-1 0,0 0 0,1 0 0,-1 0 0,0 0 0,0 0 0,1 0 0,-1 0 0,0 1 0,2 9 0,-5 12 0,0-9 0,0 0 0,-2 0 0,1-1 0,-9 15 0,12-24 0,-1 0 0,0 1 0,0-1 0,-1 0 0,1 0 0,0 0 0,-1 0 0,0-1 0,0 1 0,0-1 0,0 1 0,0-1 0,0 0 0,-1 0 0,1-1 0,-1 1 0,1-1 0,-1 0 0,-4 2 0,5-3 0,1 0 0,0-1 0,0 1 0,0 0 0,0-1 0,0 1 0,0-1 0,0 1 0,0-1 0,0 0 0,0 0 0,0 0 0,0 0 0,1 0 0,-1-1 0,0 1 0,1 0 0,-1-1 0,1 1 0,-1-1 0,1 0 0,0 1 0,0-1 0,-1 0 0,1 0 0,1 0 0,-1 0 0,-1-2 0,-1-4 0,0 1 0,0-1 0,1 0 0,0 0 0,-2-16 0,5-51 245,1 34-1855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07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24575,'1'-6'0,"1"-1"0,0 1 0,0 0 0,0-1 0,1 1 0,-1 0 0,2 0 0,-1 1 0,6-8 0,0-2 0,11-16 0,-15 24 0,1-1 0,-1 0 0,-1 0 0,1 0 0,-2-1 0,1 1 0,-1-1 0,0 0 0,-1 0 0,2-10 0,-1-15 0,10-37 0,-8 41 0,-3 25 0,-1 1 0,1 0 0,0 0 0,0 1 0,0-1 0,0 0 0,0 1 0,1-1 0,0 1 0,0 0 0,0 0 0,6-5 0,-3 3 0,0 0 0,1 1 0,-1 0 0,1 0 0,0 0 0,10-3 0,-17 7 0,1 0 0,0 0 0,0 0 0,0 0 0,0 0 0,0 0 0,0 0 0,0 0 0,0 0 0,0 0 0,0 1 0,0-1 0,0 0 0,-1 0 0,1 1 0,0-1 0,0 1 0,0-1 0,-1 1 0,1-1 0,0 1 0,0 0 0,-1-1 0,1 1 0,0 0 0,-1 0 0,1-1 0,-1 1 0,1 0 0,-1 0 0,0 0 0,1-1 0,-1 1 0,0 0 0,1 0 0,-1 1 0,10 40 0,-9-31 0,5 15 0,0-1 0,2 0 0,0 0 0,22 42 0,-22-52 0,1-1 0,0 0 0,1 0 0,0-1 0,1-1 0,1 1 0,0-2 0,21 17 0,12 11 262,-21-15-1889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1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24575,'1'39'0,"2"1"0,2-1 0,1 1 0,2-2 0,24 71 0,-28-95 0,-1 1 0,0-1 0,-1 0 0,0 28 0,-1-21 0,0-14 0,0-1 0,1 1 0,-1 0 0,2-1 0,-1 1 0,1-1 0,0 0 0,0 1 0,1-2 0,-1 1 0,1 0 0,7 6 0,0 2 0,2-2 0,0 0 0,24 18 0,49 28 0,2-5 0,135 60 0,-207-105 0,0-2 0,0 0 0,0 0 0,1-2 0,-1 0 0,1-1 0,0-1 0,0 0 0,19-1 0,70-4 0,89-3 0,-23-18 0,-53 6 0,-64 11 0,29-2 0,143-35 0,-215 39 0,-1 0 0,0 0 0,0-1 0,-1 0 0,18-14 0,3-1 0,158-110 0,-180 125 0,10-7 0,24-21 0,-37 29 0,-1 0 0,0-1 0,0 0 0,0 0 0,-1-1 0,0 1 0,0-1 0,4-9 0,51-100 0,-25 53 0,-34 63 0,0-1 0,0 0 0,1 0 0,-1 1 0,0-1 0,1 0 0,-1 1 0,0-1 0,1 1 0,-1-1 0,1 0 0,-1 1 0,1-1 0,0 1 0,-1-1 0,1 1 0,-1-1 0,1 1 0,0 0 0,-1-1 0,1 1 0,0 0 0,0 0 0,-1-1 0,1 1 0,0 0 0,0 0 0,-1 0 0,1 0 0,0 0 0,0 0 0,-1 0 0,1 0 0,0 0 0,0 0 0,-1 0 0,1 1 0,0-1 0,-1 0 0,1 0 0,0 1 0,0-1 0,-1 1 0,1-1 0,-1 0 0,1 1 0,0-1 0,-1 1 0,1-1 0,-1 1 0,1 0 0,-1-1 0,1 1 0,-1 0 0,1 0 0,5 8 0,0 0 0,0 0 0,6 13 0,-4-6 0,14 19 0,1-1 0,2-1 0,1-1 0,1-2 0,2 0 0,1-2 0,1-1 0,1-2 0,2-1 0,0-1 0,2-2 0,45 20 0,-66-36 0,-1 0 0,1-1 0,0-1 0,1 0 0,30 1 0,79-7 0,-40-1 0,122-10 0,-67 0 0,123-19 0,-257 31 0,181-46 0,-166 42 0,-1-2 0,-1-1 0,1 0 0,-1-2 0,-1 0 0,33-26 0,95-74 0,-83 53 0,-2-3 0,77-101 0,-138 162 0,0-1 0,1 0 0,-1 1 0,0-1 0,1 1 0,-1-1 0,1 1 0,-1-1 0,0 1 0,1 0 0,0-1 0,-1 1 0,1-1 0,-1 1 0,1 0 0,-1-1 0,1 1 0,0 0 0,-1 0 0,1 0 0,-1 0 0,1-1 0,0 1 0,-1 0 0,1 0 0,0 0 0,-1 0 0,1 0 0,0 0 0,-1 1 0,1-1 0,0 0 0,-1 0 0,1 0 0,0 1 0,20 20 0,-21-21 0,126 177 0,46 55 0,-127-182 0,2-3 0,95 75 0,-61-64 0,106 59 0,-118-79 0,1-3 0,2-3 0,1-4 0,129 34 0,-190-59 0,1-1 0,-1 0 0,0 0 0,1-2 0,-1 1 0,1-1 0,-1-1 0,1-1 0,-1 1 0,0-2 0,0 0 0,0 0 0,0-1 0,0-1 0,12-6 0,197-120 0,-186 107 0,-2-3 0,0-1 0,-2-1 0,28-34 0,-27 26 0,-3-1 0,0-1 0,-3-2 0,-1-1 0,20-48 0,38-97 0,-72 147 0,-9 32 0,-1 1 0,1-1 0,0 1 0,7-12 0,-9 18 0,0 1 0,0 0 0,0-1 0,1 1 0,-1 0 0,0-1 0,0 1 0,1 0 0,-1-1 0,0 1 0,1 0 0,-1 0 0,0 0 0,1-1 0,-1 1 0,1 0 0,-1 0 0,0 0 0,1 0 0,-1 0 0,1-1 0,-1 1 0,0 0 0,1 0 0,-1 0 0,1 0 0,-1 0 0,0 0 0,1 1 0,-1-1 0,1 0 0,-1 0 0,0 0 0,1 0 0,-1 0 0,0 1 0,1-1 0,-1 0 0,1 0 0,-1 0 0,1 1 0,16 15 0,-14-13 0,51 55 0,71 71 0,-110-118 0,0-1 0,1 0 0,0-1 0,0 0 0,1-2 0,0 0 0,22 6 0,-6-1 0,419 132 0,-445-142 0,-1-1 0,1 0 0,0 0 0,0 0 0,0-1 0,-1 0 0,1 0 0,0-1 0,0 0 0,12-3 0,-6-1 0,0-1 0,-1 1 0,0-2 0,16-10 0,315-208 0,-282 179 0,-2-2 0,73-78 0,-62 58 0,-64 62 0,0 0 0,0 0 0,0 1 0,1-1 0,12-7 0,-16 12 0,0 0 0,-1 0 0,1 0 0,0 0 0,-1 1 0,1-1 0,0 1 0,0-1 0,-1 1 0,1 0 0,0 0 0,0 1 0,-1-1 0,1 0 0,0 1 0,0 0 0,-1-1 0,5 3 0,16 8 0,0 1 0,0 2 0,40 31 0,-10-6 0,12 4 0,1-3 0,2-3 0,2-2 0,0-4 0,120 36 0,-156-60 0,1-1 0,40 2 0,22 3 0,162 32 0,185 27 0,5-33 0,-338-36 0,181-23 0,-213 10 0,0-4 0,146-50 0,-207 60 0,-1 0 0,1-1 0,19-10 0,-33 14 0,0 1 0,0-1 0,0 0 0,-1 0 0,1 0 0,-1 0 0,1 0 0,-1-1 0,0 0 0,0 0 0,-1 0 0,1 0 0,2-6 0,74-223-327,-65 188-711,-2 10-5788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21:20:02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24575,'268'211'0,"27"19"-546,135 100-2080,113 77-234,95 62-56,1570 1043 587,126-167-1284,-864-641 2841,15-52 762,-1147-508 10,29 6-58,207 90 2110,-10 40 2097,-289-120-3152,45 33 215,-231-139-1127,772 465 540,27-23-402,-324-181-38,551 410 0,-515-287 1370,-367-263-2101,58 43-1694,559 427 1953,-131-64-1503,-354-282 19,-159-132 1714,247 221 4429,-127-133 2369,-324-254-6739,89 62 35,-13-9-37,128 113 1,-183-145-1,-1 2 0,26 34 0,-47-56-136,1 1-1,0 0 1,-1 0-1,1 0 1,-1 0-1,0 0 1,0 1-1,0-1 0,1 4 1,-6 16-6690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07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24575,'1'-6'0,"1"-1"0,0 1 0,0 0 0,0-1 0,1 1 0,-1 0 0,2 0 0,-1 1 0,6-8 0,0-2 0,11-16 0,-15 24 0,1-1 0,-1 0 0,-1 0 0,1 0 0,-2-1 0,1 1 0,-1-1 0,0 0 0,-1 0 0,2-10 0,-1-15 0,10-37 0,-8 41 0,-3 25 0,-1 1 0,1 0 0,0 0 0,0 1 0,0-1 0,0 0 0,0 1 0,1-1 0,0 1 0,0 0 0,0 0 0,6-5 0,-3 3 0,0 0 0,1 1 0,-1 0 0,1 0 0,0 0 0,10-3 0,-17 7 0,1 0 0,0 0 0,0 0 0,0 0 0,0 0 0,0 0 0,0 0 0,0 0 0,0 0 0,0 0 0,0 1 0,0-1 0,0 0 0,-1 0 0,1 1 0,0-1 0,0 1 0,0-1 0,-1 1 0,1-1 0,0 1 0,0 0 0,-1-1 0,1 1 0,0 0 0,-1 0 0,1-1 0,-1 1 0,1 0 0,-1 0 0,0 0 0,1-1 0,-1 1 0,0 0 0,1 0 0,-1 1 0,10 40 0,-9-31 0,5 15 0,0-1 0,2 0 0,0 0 0,22 42 0,-22-52 0,1-1 0,0 0 0,1 0 0,0-1 0,1-1 0,1 1 0,0-2 0,21 17 0,12 11 262,-21-15-1889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1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24575,'1'39'0,"2"1"0,2-1 0,1 1 0,2-2 0,24 71 0,-28-95 0,-1 1 0,0-1 0,-1 0 0,0 28 0,-1-21 0,0-14 0,0-1 0,1 1 0,-1 0 0,2-1 0,-1 1 0,1-1 0,0 0 0,0 1 0,1-2 0,-1 1 0,1 0 0,7 6 0,0 2 0,2-2 0,0 0 0,24 18 0,49 28 0,2-5 0,135 60 0,-207-105 0,0-2 0,0 0 0,0 0 0,1-2 0,-1 0 0,1-1 0,0-1 0,0 0 0,19-1 0,70-4 0,89-3 0,-23-18 0,-53 6 0,-64 11 0,29-2 0,143-35 0,-215 39 0,-1 0 0,0 0 0,0-1 0,-1 0 0,18-14 0,3-1 0,158-110 0,-180 125 0,10-7 0,24-21 0,-37 29 0,-1 0 0,0-1 0,0 0 0,0 0 0,-1-1 0,0 1 0,0-1 0,4-9 0,51-100 0,-25 53 0,-34 63 0,0-1 0,0 0 0,1 0 0,-1 1 0,0-1 0,1 0 0,-1 1 0,0-1 0,1 1 0,-1-1 0,1 0 0,-1 1 0,1-1 0,0 1 0,-1-1 0,1 1 0,-1-1 0,1 1 0,0 0 0,-1-1 0,1 1 0,0 0 0,0 0 0,-1-1 0,1 1 0,0 0 0,0 0 0,-1 0 0,1 0 0,0 0 0,0 0 0,-1 0 0,1 0 0,0 0 0,0 0 0,-1 0 0,1 1 0,0-1 0,-1 0 0,1 0 0,0 1 0,0-1 0,-1 1 0,1-1 0,-1 0 0,1 1 0,0-1 0,-1 1 0,1-1 0,-1 1 0,1 0 0,-1-1 0,1 1 0,-1 0 0,1 0 0,5 8 0,0 0 0,0 0 0,6 13 0,-4-6 0,14 19 0,1-1 0,2-1 0,1-1 0,1-2 0,2 0 0,1-2 0,1-1 0,1-2 0,2-1 0,0-1 0,2-2 0,45 20 0,-66-36 0,-1 0 0,1-1 0,0-1 0,1 0 0,30 1 0,79-7 0,-40-1 0,122-10 0,-67 0 0,123-19 0,-257 31 0,181-46 0,-166 42 0,-1-2 0,-1-1 0,1 0 0,-1-2 0,-1 0 0,33-26 0,95-74 0,-83 53 0,-2-3 0,77-101 0,-138 162 0,0-1 0,1 0 0,-1 1 0,0-1 0,1 1 0,-1-1 0,1 1 0,-1-1 0,0 1 0,1 0 0,0-1 0,-1 1 0,1-1 0,-1 1 0,1 0 0,-1-1 0,1 1 0,0 0 0,-1 0 0,1 0 0,-1 0 0,1-1 0,0 1 0,-1 0 0,1 0 0,0 0 0,-1 0 0,1 0 0,0 0 0,-1 1 0,1-1 0,0 0 0,-1 0 0,1 0 0,0 1 0,20 20 0,-21-21 0,126 177 0,46 55 0,-127-182 0,2-3 0,95 75 0,-61-64 0,106 59 0,-118-79 0,1-3 0,2-3 0,1-4 0,129 34 0,-190-59 0,1-1 0,-1 0 0,0 0 0,1-2 0,-1 1 0,1-1 0,-1-1 0,1-1 0,-1 1 0,0-2 0,0 0 0,0 0 0,0-1 0,0-1 0,12-6 0,197-120 0,-186 107 0,-2-3 0,0-1 0,-2-1 0,28-34 0,-27 26 0,-3-1 0,0-1 0,-3-2 0,-1-1 0,20-48 0,38-97 0,-72 147 0,-9 32 0,-1 1 0,1-1 0,0 1 0,7-12 0,-9 18 0,0 1 0,0 0 0,0-1 0,1 1 0,-1 0 0,0-1 0,0 1 0,1 0 0,-1-1 0,0 1 0,1 0 0,-1 0 0,0 0 0,1-1 0,-1 1 0,1 0 0,-1 0 0,0 0 0,1 0 0,-1 0 0,1-1 0,-1 1 0,0 0 0,1 0 0,-1 0 0,1 0 0,-1 0 0,0 0 0,1 1 0,-1-1 0,1 0 0,-1 0 0,0 0 0,1 0 0,-1 0 0,0 1 0,1-1 0,-1 0 0,1 0 0,-1 0 0,1 1 0,16 15 0,-14-13 0,51 55 0,71 71 0,-110-118 0,0-1 0,1 0 0,0-1 0,0 0 0,1-2 0,0 0 0,22 6 0,-6-1 0,419 132 0,-445-142 0,-1-1 0,1 0 0,0 0 0,0 0 0,0-1 0,-1 0 0,1 0 0,0-1 0,0 0 0,12-3 0,-6-1 0,0-1 0,-1 1 0,0-2 0,16-10 0,315-208 0,-282 179 0,-2-2 0,73-78 0,-62 58 0,-64 62 0,0 0 0,0 0 0,0 1 0,1-1 0,12-7 0,-16 12 0,0 0 0,-1 0 0,1 0 0,0 0 0,-1 1 0,1-1 0,0 1 0,0-1 0,-1 1 0,1 0 0,0 0 0,0 1 0,-1-1 0,1 0 0,0 1 0,0 0 0,-1-1 0,5 3 0,16 8 0,0 1 0,0 2 0,40 31 0,-10-6 0,12 4 0,1-3 0,2-3 0,2-2 0,0-4 0,120 36 0,-156-60 0,1-1 0,40 2 0,22 3 0,162 32 0,185 27 0,5-33 0,-338-36 0,181-23 0,-213 10 0,0-4 0,146-50 0,-207 60 0,-1 0 0,1-1 0,19-10 0,-33 14 0,0 1 0,0-1 0,0 0 0,-1 0 0,1 0 0,-1 0 0,1 0 0,-1-1 0,0 0 0,0 0 0,-1 0 0,1 0 0,2-6 0,74-223-327,-65 188-711,-2 10-5788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20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323 1 24575,'2'6'0,"-7"11"0,-21 15 0,-10 9 0,-4 0 0,3-4 0,6-7 0,6-6 0,6-2 0,2 0 0,-2 1 0,-3 4 0,-3 1 0,3-4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21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24575,'0'0'0,"-1"0"0,1 0 0,0 0 0,-1 0 0,1 0 0,0 0 0,-1 1 0,1-1 0,0 0 0,-1 0 0,1 0 0,0 1 0,0-1 0,-1 0 0,1 0 0,0 1 0,0-1 0,-1 0 0,1 0 0,0 1 0,0-1 0,0 0 0,0 1 0,-1-1 0,1 0 0,0 1 0,0-1 0,0 0 0,0 1 0,0-1 0,0 0 0,0 1 0,0-1 0,0 0 0,0 1 0,0-1 0,0 0 0,0 1 0,0-1 0,0 0 0,1 1 0,-1-1 0,0 0 0,0 1 0,0-1 0,0 0 0,1 1 0,-1-1 0,0 0 0,0 0 0,1 1 0,10 19 0,-10-20 0,9 12 0,0 0 0,1-1 0,1 0 0,0-1 0,21 14 0,8 7 0,11 9 0,-31-25 0,-1 1 0,-1 0 0,0 2 0,20 23 0,-14 2-1365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24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24575,'0'14'0,"0"7"0,4 38 0,-2-50 0,0-1 0,0 1 0,1-1 0,0 0 0,0 0 0,1-1 0,8 14 0,42 57 0,31 50 0,-81-123 0,-1 0 0,1 0 0,0 0 0,0 0 0,0 0 0,1-1 0,-1 0 0,11 7 0,1-2 0,28 14 0,-17-11 0,12 8 0,159 71 0,-165-79 0,0-1 0,0-2 0,1-1 0,55 5 0,402-6 0,-359-9 0,-73 2 0,332-14 0,-382 13 0,3 1 0,0-1 0,-1 0 0,1-1 0,0 0 0,-1-1 0,0-1 0,1 1 0,12-8 0,-21 9 0,0 0 0,-1 0 0,0-1 0,1 1 0,-1 0 0,0-1 0,0 0 0,0 0 0,-1 1 0,1-1 0,-1 0 0,1 0 0,-1 0 0,0-1 0,0 1 0,0 0 0,-1 0 0,1 0 0,-1-1 0,0 1 0,0 0 0,0-4 0,-1-10 0,-1-1 0,0 1 0,-6-17 0,3 6 0,0 1 0,0 4 0,1 0 0,1 0 0,1-44 0,23 110 0,-10-19 0,1 0 0,2-1 0,0-1 0,1 0 0,1 0 0,28 26 0,-1-6 0,93 68 0,-16-27-201,4-5 0,161 74-1,-119-77-100,244 75 0,-332-126 128,1-3 0,158 21 0,-228-41 174,-1 0 0,1 0 0,-1-1 0,1 0 0,-1 0 0,1 0 0,15-4 0,-22 3 31,0-1-1,0 1 0,0 0 0,0-1 0,0 1 0,-1-1 0,1 0 0,-1 0 0,1 1 0,-1-1 0,1 0 0,-1 0 0,0 0 0,0-1 0,0 1 0,0 0 1,0 0-1,-1-1 0,1 1 0,-1 0 0,1-1 0,-1-1 0,4-12 258,8-14-178,1 0-1,1 0 1,24-36 0,62-78 165,-53 80-239,-21 29-36,-8 11 0,19-32 0,-33 48 0,1 0 0,-1-1 0,-1 0 0,0 1 0,0-1 0,-1 0 0,0 0 0,1-13 0,-3-14 0,-2 1 0,-2-1 0,-1 0 0,-12-42 0,9 43 0,-84-301 0,92 336 0,0 0 0,0 0 0,0 0 0,0 0 0,0 0 0,0 0 0,0 0 0,0 0 0,0 0 0,0 0 0,0 0 0,0 0 0,0 0 0,1 0 0,-1 0 0,0 0 0,0 0 0,0 0 0,0 0 0,0 0 0,0 0 0,0 0 0,0 0 0,0 0 0,0 0 0,0 0 0,0 0 0,0 0 0,0 0 0,1 0 0,-1 0 0,9 13 0,15 24 0,16 28 0,4-2 0,2-2 0,3-3 0,66 63 0,-100-109 0,1 0 0,-1-1 0,2-1 0,-1 0 0,1-1 0,33 12 0,111 25 0,-131-39 0,-27-6 0,173 38 0,-145-35 0,-1 0 0,1-3 0,-1 0 0,33-4 0,17-6 0,0-3 0,153-45 0,-219 52 0,-1-1 0,1-1 0,-1 0 0,-1 0 0,1-2 0,14-12 0,61-64 0,-41 36 0,7-1 0,55-57 0,-95 91 0,-1 0 0,0-1 0,-2-1 0,0 0 0,11-24 0,-14 21 0,-6 15 0,0-1 0,1 1 0,0 0 0,0 0 0,0 0 0,8-9 0,-11 15 0,0 0 0,0-1 0,0 1 0,1 0 0,-1 0 0,0 0 0,0 0 0,0 0 0,1-1 0,-1 1 0,0 0 0,0 0 0,1 0 0,-1 0 0,0 0 0,0 0 0,1 0 0,-1 0 0,0 0 0,0 0 0,1 0 0,-1 0 0,0 0 0,0 0 0,0 0 0,1 0 0,-1 0 0,0 0 0,0 0 0,1 0 0,-1 0 0,0 1 0,0-1 0,1 0 0,-1 0 0,0 0 0,0 0 0,0 1 0,0-1 0,1 0 0,-1 0 0,0 0 0,0 0 0,0 1 0,0-1 0,0 0 0,7 10 0,-2 0 0,1 1 0,-2-1 0,1 1 0,4 21 0,5 9 0,-9-30 0,11 32 0,2-2 0,1 0 0,33 49 0,-49-87 0,0 1 0,0-1 0,0 0 0,1 0 0,-1 0 0,1 0 0,0-1 0,0 0 0,0 1 0,0-1 0,0-1 0,1 1 0,7 2 0,-9-3 0,225 89 0,7 4-546,1045 336-3154,-1054-371 3700,-181-49 0,65 6 0,-102-15 0,0-1 0,1 1 0,-1-2 0,0 1 0,1-1 0,-1 0 0,0-1 0,0 0 0,0 0 0,0-1 0,0 0 0,10-5 0,-12 3 0,0 1 0,-1-1 0,1 0 0,-1 0 0,0 0 0,-1-1 0,1 0 0,-1 0 0,0 0 0,-1 0 0,0 0 0,0-1 0,3-9 0,30-83 825,-19 48 315,2 1 1,50-92-1,-64 131-1140,-1 1 0,1-1 0,-2 0 0,1 0 0,-2 0 0,3-16 0,2-10 0,23-115 0,-30 151 0,0 0 0,0 1 0,0-1 0,0 0 0,1 0 0,-1 0 0,0 0 0,1 0 0,-1 1 0,0-1 0,1 0 0,-1 0 0,1 0 0,-1 1 0,1-1 0,-1 0 0,1 1 0,0-1 0,-1 0 0,1 1 0,0-1 0,-1 1 0,1-1 0,0 1 0,0 0 0,0-1 0,0 1 0,-1 0 0,1-1 0,0 1 0,0 0 0,0 0 0,0 0 0,0 0 0,0 0 0,-1 0 0,1 0 0,0 0 0,0 0 0,0 0 0,0 0 0,0 1 0,0-1 0,-1 0 0,1 0 0,0 1 0,0-1 0,0 1 0,-1-1 0,2 2 0,4 2 0,-1 0 0,1 0 0,-1 1 0,0 0 0,5 7 0,20 25 0,-16-18 0,0 0 0,1-2 0,2 0 0,-1-1 0,2 0 0,25 17 0,-6-14 0,0-1 0,2-2 0,68 19 0,623 149 0,-670-171 0,-34-7 0,-12-2 0,1-1 0,-1 0 0,1-1 0,24 0 0,-34-3 0,-1 0 0,1 1 0,-1-2 0,1 1 0,-1-1 0,0 1 0,0-1 0,0 0 0,0-1 0,0 1 0,0-1 0,0 1 0,-1-1 0,5-5 0,4-5 0,1-1 0,11-19 0,-5 7 0,114-129 0,24-33 0,-128 150 0,-2-2 0,-2-1 0,22-50 0,20-55-1365,-56 120-5461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07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24575,'1'-6'0,"1"-1"0,0 1 0,0 0 0,0-1 0,1 1 0,-1 0 0,2 0 0,-1 1 0,6-8 0,0-2 0,11-16 0,-15 24 0,1-1 0,-1 0 0,-1 0 0,1 0 0,-2-1 0,1 1 0,-1-1 0,0 0 0,-1 0 0,2-10 0,-1-15 0,10-37 0,-8 41 0,-3 25 0,-1 1 0,1 0 0,0 0 0,0 1 0,0-1 0,0 0 0,0 1 0,1-1 0,0 1 0,0 0 0,0 0 0,6-5 0,-3 3 0,0 0 0,1 1 0,-1 0 0,1 0 0,0 0 0,10-3 0,-17 7 0,1 0 0,0 0 0,0 0 0,0 0 0,0 0 0,0 0 0,0 0 0,0 0 0,0 0 0,0 0 0,0 1 0,0-1 0,0 0 0,-1 0 0,1 1 0,0-1 0,0 1 0,0-1 0,-1 1 0,1-1 0,0 1 0,0 0 0,-1-1 0,1 1 0,0 0 0,-1 0 0,1-1 0,-1 1 0,1 0 0,-1 0 0,0 0 0,1-1 0,-1 1 0,0 0 0,1 0 0,-1 1 0,10 40 0,-9-31 0,5 15 0,0-1 0,2 0 0,0 0 0,22 42 0,-22-52 0,1-1 0,0 0 0,1 0 0,0-1 0,1-1 0,1 1 0,0-2 0,21 17 0,12 11 262,-21-15-1889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1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24575,'1'39'0,"2"1"0,2-1 0,1 1 0,2-2 0,24 71 0,-28-95 0,-1 1 0,0-1 0,-1 0 0,0 28 0,-1-21 0,0-14 0,0-1 0,1 1 0,-1 0 0,2-1 0,-1 1 0,1-1 0,0 0 0,0 1 0,1-2 0,-1 1 0,1 0 0,7 6 0,0 2 0,2-2 0,0 0 0,24 18 0,49 28 0,2-5 0,135 60 0,-207-105 0,0-2 0,0 0 0,0 0 0,1-2 0,-1 0 0,1-1 0,0-1 0,0 0 0,19-1 0,70-4 0,89-3 0,-23-18 0,-53 6 0,-64 11 0,29-2 0,143-35 0,-215 39 0,-1 0 0,0 0 0,0-1 0,-1 0 0,18-14 0,3-1 0,158-110 0,-180 125 0,10-7 0,24-21 0,-37 29 0,-1 0 0,0-1 0,0 0 0,0 0 0,-1-1 0,0 1 0,0-1 0,4-9 0,51-100 0,-25 53 0,-34 63 0,0-1 0,0 0 0,1 0 0,-1 1 0,0-1 0,1 0 0,-1 1 0,0-1 0,1 1 0,-1-1 0,1 0 0,-1 1 0,1-1 0,0 1 0,-1-1 0,1 1 0,-1-1 0,1 1 0,0 0 0,-1-1 0,1 1 0,0 0 0,0 0 0,-1-1 0,1 1 0,0 0 0,0 0 0,-1 0 0,1 0 0,0 0 0,0 0 0,-1 0 0,1 0 0,0 0 0,0 0 0,-1 0 0,1 1 0,0-1 0,-1 0 0,1 0 0,0 1 0,0-1 0,-1 1 0,1-1 0,-1 0 0,1 1 0,0-1 0,-1 1 0,1-1 0,-1 1 0,1 0 0,-1-1 0,1 1 0,-1 0 0,1 0 0,5 8 0,0 0 0,0 0 0,6 13 0,-4-6 0,14 19 0,1-1 0,2-1 0,1-1 0,1-2 0,2 0 0,1-2 0,1-1 0,1-2 0,2-1 0,0-1 0,2-2 0,45 20 0,-66-36 0,-1 0 0,1-1 0,0-1 0,1 0 0,30 1 0,79-7 0,-40-1 0,122-10 0,-67 0 0,123-19 0,-257 31 0,181-46 0,-166 42 0,-1-2 0,-1-1 0,1 0 0,-1-2 0,-1 0 0,33-26 0,95-74 0,-83 53 0,-2-3 0,77-101 0,-138 162 0,0-1 0,1 0 0,-1 1 0,0-1 0,1 1 0,-1-1 0,1 1 0,-1-1 0,0 1 0,1 0 0,0-1 0,-1 1 0,1-1 0,-1 1 0,1 0 0,-1-1 0,1 1 0,0 0 0,-1 0 0,1 0 0,-1 0 0,1-1 0,0 1 0,-1 0 0,1 0 0,0 0 0,-1 0 0,1 0 0,0 0 0,-1 1 0,1-1 0,0 0 0,-1 0 0,1 0 0,0 1 0,20 20 0,-21-21 0,126 177 0,46 55 0,-127-182 0,2-3 0,95 75 0,-61-64 0,106 59 0,-118-79 0,1-3 0,2-3 0,1-4 0,129 34 0,-190-59 0,1-1 0,-1 0 0,0 0 0,1-2 0,-1 1 0,1-1 0,-1-1 0,1-1 0,-1 1 0,0-2 0,0 0 0,0 0 0,0-1 0,0-1 0,12-6 0,197-120 0,-186 107 0,-2-3 0,0-1 0,-2-1 0,28-34 0,-27 26 0,-3-1 0,0-1 0,-3-2 0,-1-1 0,20-48 0,38-97 0,-72 147 0,-9 32 0,-1 1 0,1-1 0,0 1 0,7-12 0,-9 18 0,0 1 0,0 0 0,0-1 0,1 1 0,-1 0 0,0-1 0,0 1 0,1 0 0,-1-1 0,0 1 0,1 0 0,-1 0 0,0 0 0,1-1 0,-1 1 0,1 0 0,-1 0 0,0 0 0,1 0 0,-1 0 0,1-1 0,-1 1 0,0 0 0,1 0 0,-1 0 0,1 0 0,-1 0 0,0 0 0,1 1 0,-1-1 0,1 0 0,-1 0 0,0 0 0,1 0 0,-1 0 0,0 1 0,1-1 0,-1 0 0,1 0 0,-1 0 0,1 1 0,16 15 0,-14-13 0,51 55 0,71 71 0,-110-118 0,0-1 0,1 0 0,0-1 0,0 0 0,1-2 0,0 0 0,22 6 0,-6-1 0,419 132 0,-445-142 0,-1-1 0,1 0 0,0 0 0,0 0 0,0-1 0,-1 0 0,1 0 0,0-1 0,0 0 0,12-3 0,-6-1 0,0-1 0,-1 1 0,0-2 0,16-10 0,315-208 0,-282 179 0,-2-2 0,73-78 0,-62 58 0,-64 62 0,0 0 0,0 0 0,0 1 0,1-1 0,12-7 0,-16 12 0,0 0 0,-1 0 0,1 0 0,0 0 0,-1 1 0,1-1 0,0 1 0,0-1 0,-1 1 0,1 0 0,0 0 0,0 1 0,-1-1 0,1 0 0,0 1 0,0 0 0,-1-1 0,5 3 0,16 8 0,0 1 0,0 2 0,40 31 0,-10-6 0,12 4 0,1-3 0,2-3 0,2-2 0,0-4 0,120 36 0,-156-60 0,1-1 0,40 2 0,22 3 0,162 32 0,185 27 0,5-33 0,-338-36 0,181-23 0,-213 10 0,0-4 0,146-50 0,-207 60 0,-1 0 0,1-1 0,19-10 0,-33 14 0,0 1 0,0-1 0,0 0 0,-1 0 0,1 0 0,-1 0 0,1 0 0,-1-1 0,0 0 0,0 0 0,-1 0 0,1 0 0,2-6 0,74-223-327,-65 188-711,-2 10-5788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30.9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1321 24575,'95'100'0,"-6"5"0,77 116 0,-149-197 0,-2 0 0,0 0 0,12 30 0,-27-53 0,0 0 0,1 0 0,-1 0 0,0-1 0,0 1 0,1 0 0,-1 0 0,1 0 0,-1 0 0,1 0 0,-1-1 0,1 1 0,0 0 0,-1 0 0,1-1 0,0 1 0,-1-1 0,1 1 0,0 0 0,0-1 0,0 1 0,0-1 0,-1 0 0,1 1 0,0-1 0,0 0 0,0 1 0,0-1 0,0 0 0,0 0 0,1 0 0,1-1 0,1 0 0,-1-1 0,0 0 0,0 1 0,0-1 0,0 0 0,0 0 0,2-3 0,180-157 0,-47 39 0,339-246 0,-105 87 0,-131 75 0,-9 8 0,296-202 0,-454 346 0,-61 46 0,1 1 0,29-13 0,-8 4 0,-1-3-1365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07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24575,'1'-6'0,"1"-1"0,0 1 0,0 0 0,0-1 0,1 1 0,-1 0 0,2 0 0,-1 1 0,6-8 0,0-2 0,11-16 0,-15 24 0,1-1 0,-1 0 0,-1 0 0,1 0 0,-2-1 0,1 1 0,-1-1 0,0 0 0,-1 0 0,2-10 0,-1-15 0,10-37 0,-8 41 0,-3 25 0,-1 1 0,1 0 0,0 0 0,0 1 0,0-1 0,0 0 0,0 1 0,1-1 0,0 1 0,0 0 0,0 0 0,6-5 0,-3 3 0,0 0 0,1 1 0,-1 0 0,1 0 0,0 0 0,10-3 0,-17 7 0,1 0 0,0 0 0,0 0 0,0 0 0,0 0 0,0 0 0,0 0 0,0 0 0,0 0 0,0 0 0,0 1 0,0-1 0,0 0 0,-1 0 0,1 1 0,0-1 0,0 1 0,0-1 0,-1 1 0,1-1 0,0 1 0,0 0 0,-1-1 0,1 1 0,0 0 0,-1 0 0,1-1 0,-1 1 0,1 0 0,-1 0 0,0 0 0,1-1 0,-1 1 0,0 0 0,1 0 0,-1 1 0,10 40 0,-9-31 0,5 15 0,0-1 0,2 0 0,0 0 0,22 42 0,-22-52 0,1-1 0,0 0 0,1 0 0,0-1 0,1-1 0,1 1 0,0-2 0,21 17 0,12 11 262,-21-15-1889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1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24575,'1'39'0,"2"1"0,2-1 0,1 1 0,2-2 0,24 71 0,-28-95 0,-1 1 0,0-1 0,-1 0 0,0 28 0,-1-21 0,0-14 0,0-1 0,1 1 0,-1 0 0,2-1 0,-1 1 0,1-1 0,0 0 0,0 1 0,1-2 0,-1 1 0,1 0 0,7 6 0,0 2 0,2-2 0,0 0 0,24 18 0,49 28 0,2-5 0,135 60 0,-207-105 0,0-2 0,0 0 0,0 0 0,1-2 0,-1 0 0,1-1 0,0-1 0,0 0 0,19-1 0,70-4 0,89-3 0,-23-18 0,-53 6 0,-64 11 0,29-2 0,143-35 0,-215 39 0,-1 0 0,0 0 0,0-1 0,-1 0 0,18-14 0,3-1 0,158-110 0,-180 125 0,10-7 0,24-21 0,-37 29 0,-1 0 0,0-1 0,0 0 0,0 0 0,-1-1 0,0 1 0,0-1 0,4-9 0,51-100 0,-25 53 0,-34 63 0,0-1 0,0 0 0,1 0 0,-1 1 0,0-1 0,1 0 0,-1 1 0,0-1 0,1 1 0,-1-1 0,1 0 0,-1 1 0,1-1 0,0 1 0,-1-1 0,1 1 0,-1-1 0,1 1 0,0 0 0,-1-1 0,1 1 0,0 0 0,0 0 0,-1-1 0,1 1 0,0 0 0,0 0 0,-1 0 0,1 0 0,0 0 0,0 0 0,-1 0 0,1 0 0,0 0 0,0 0 0,-1 0 0,1 1 0,0-1 0,-1 0 0,1 0 0,0 1 0,0-1 0,-1 1 0,1-1 0,-1 0 0,1 1 0,0-1 0,-1 1 0,1-1 0,-1 1 0,1 0 0,-1-1 0,1 1 0,-1 0 0,1 0 0,5 8 0,0 0 0,0 0 0,6 13 0,-4-6 0,14 19 0,1-1 0,2-1 0,1-1 0,1-2 0,2 0 0,1-2 0,1-1 0,1-2 0,2-1 0,0-1 0,2-2 0,45 20 0,-66-36 0,-1 0 0,1-1 0,0-1 0,1 0 0,30 1 0,79-7 0,-40-1 0,122-10 0,-67 0 0,123-19 0,-257 31 0,181-46 0,-166 42 0,-1-2 0,-1-1 0,1 0 0,-1-2 0,-1 0 0,33-26 0,95-74 0,-83 53 0,-2-3 0,77-101 0,-138 162 0,0-1 0,1 0 0,-1 1 0,0-1 0,1 1 0,-1-1 0,1 1 0,-1-1 0,0 1 0,1 0 0,0-1 0,-1 1 0,1-1 0,-1 1 0,1 0 0,-1-1 0,1 1 0,0 0 0,-1 0 0,1 0 0,-1 0 0,1-1 0,0 1 0,-1 0 0,1 0 0,0 0 0,-1 0 0,1 0 0,0 0 0,-1 1 0,1-1 0,0 0 0,-1 0 0,1 0 0,0 1 0,20 20 0,-21-21 0,126 177 0,46 55 0,-127-182 0,2-3 0,95 75 0,-61-64 0,106 59 0,-118-79 0,1-3 0,2-3 0,1-4 0,129 34 0,-190-59 0,1-1 0,-1 0 0,0 0 0,1-2 0,-1 1 0,1-1 0,-1-1 0,1-1 0,-1 1 0,0-2 0,0 0 0,0 0 0,0-1 0,0-1 0,12-6 0,197-120 0,-186 107 0,-2-3 0,0-1 0,-2-1 0,28-34 0,-27 26 0,-3-1 0,0-1 0,-3-2 0,-1-1 0,20-48 0,38-97 0,-72 147 0,-9 32 0,-1 1 0,1-1 0,0 1 0,7-12 0,-9 18 0,0 1 0,0 0 0,0-1 0,1 1 0,-1 0 0,0-1 0,0 1 0,1 0 0,-1-1 0,0 1 0,1 0 0,-1 0 0,0 0 0,1-1 0,-1 1 0,1 0 0,-1 0 0,0 0 0,1 0 0,-1 0 0,1-1 0,-1 1 0,0 0 0,1 0 0,-1 0 0,1 0 0,-1 0 0,0 0 0,1 1 0,-1-1 0,1 0 0,-1 0 0,0 0 0,1 0 0,-1 0 0,0 1 0,1-1 0,-1 0 0,1 0 0,-1 0 0,1 1 0,16 15 0,-14-13 0,51 55 0,71 71 0,-110-118 0,0-1 0,1 0 0,0-1 0,0 0 0,1-2 0,0 0 0,22 6 0,-6-1 0,419 132 0,-445-142 0,-1-1 0,1 0 0,0 0 0,0 0 0,0-1 0,-1 0 0,1 0 0,0-1 0,0 0 0,12-3 0,-6-1 0,0-1 0,-1 1 0,0-2 0,16-10 0,315-208 0,-282 179 0,-2-2 0,73-78 0,-62 58 0,-64 62 0,0 0 0,0 0 0,0 1 0,1-1 0,12-7 0,-16 12 0,0 0 0,-1 0 0,1 0 0,0 0 0,-1 1 0,1-1 0,0 1 0,0-1 0,-1 1 0,1 0 0,0 0 0,0 1 0,-1-1 0,1 0 0,0 1 0,0 0 0,-1-1 0,5 3 0,16 8 0,0 1 0,0 2 0,40 31 0,-10-6 0,12 4 0,1-3 0,2-3 0,2-2 0,0-4 0,120 36 0,-156-60 0,1-1 0,40 2 0,22 3 0,162 32 0,185 27 0,5-33 0,-338-36 0,181-23 0,-213 10 0,0-4 0,146-50 0,-207 60 0,-1 0 0,1-1 0,19-10 0,-33 14 0,0 1 0,0-1 0,0 0 0,-1 0 0,1 0 0,-1 0 0,1 0 0,-1-1 0,0 0 0,0 0 0,-1 0 0,1 0 0,2-6 0,74-223-327,-65 188-711,-2 10-5788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21:42:18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0 238 24575,'0'-1'0,"1"1"0,-1-1 0,0 0 0,1 0 0,-1 1 0,0-1 0,1 0 0,-1 1 0,1-1 0,-1 1 0,1-1 0,-1 0 0,1 1 0,-1-1 0,1 1 0,0-1 0,-1 1 0,1 0 0,0-1 0,1 0 0,18-7 0,-14 5 0,52-15 0,-45 15 0,0-1 0,0 0 0,14-7 0,-18 5 0,1 0 0,15-14 0,15-9 0,-17 16 0,4-3 0,-1 0 0,35-28 0,-58 41 0,-1 1 0,1 0 0,0 0 0,0 0 0,0 0 0,0 0 0,0 1 0,0-1 0,0 1 0,1 0 0,-1 0 0,0 0 0,1 1 0,-1-1 0,1 1 0,-1-1 0,6 2 0,-6-1 0,1 1 0,-1 0 0,0 0 0,0 0 0,0 1 0,0-1 0,0 1 0,0 0 0,0 0 0,-1 0 0,1 0 0,0 0 0,-1 0 0,0 1 0,0-1 0,0 1 0,4 5 0,144 243 80,-94-155-1525,-39-65-5381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30.9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1321 24575,'95'100'0,"-6"5"0,77 116 0,-149-197 0,-2 0 0,0 0 0,12 30 0,-27-53 0,0 0 0,1 0 0,-1 0 0,0-1 0,0 1 0,1 0 0,-1 0 0,1 0 0,-1 0 0,1 0 0,-1-1 0,1 1 0,0 0 0,-1 0 0,1-1 0,0 1 0,-1-1 0,1 1 0,0 0 0,0-1 0,0 1 0,0-1 0,-1 0 0,1 1 0,0-1 0,0 0 0,0 1 0,0-1 0,0 0 0,0 0 0,1 0 0,1-1 0,1 0 0,-1-1 0,0 0 0,0 1 0,0-1 0,0 0 0,0 0 0,2-3 0,180-157 0,-47 39 0,339-246 0,-105 87 0,-131 75 0,-9 8 0,296-202 0,-454 346 0,-61 46 0,1 1 0,29-13 0,-8 4 0,-1-3-1365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28:40.6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1871 24575,'185'211'0,"-129"-152"0,330 332 0,31-31 0,-405-350 0,-4-4 0,0 1 0,1-1 0,-1-1 0,1 1 0,17 6 0,-22-11 0,0 0 0,0 0 0,1-1 0,-1 1 0,0-1 0,0 0 0,1 0 0,-1 0 0,0-1 0,0 0 0,0 0 0,1 0 0,-1 0 0,0 0 0,0-1 0,-1 0 0,6-3 0,41-24 0,64-50 0,-64 42 0,885-552-1799,-622 406 1233,1342-794-3388,42-14 2337,-1610 944 1362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21:42:19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24575,'0'52'0,"2"1"0,18 100 0,-7-96 0,1 2 0,-3 1 0,-2 0 0,2 93 0,-11-11-1365,0-125-5461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21:42:56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24575,'13'33'0,"2"-1"0,1-1 0,22 32 0,28 54 0,-53-89 0,3 6 0,-1 1 0,13 46 0,49 185 0,-71-248-455,1 0 0,17 32 0,-16-34-6371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21:42:58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0 729 24575,'11'-1'0,"-1"0"0,0 0 0,0-1 0,0 0 0,-1-1 0,1 0 0,-1-1 0,1 1 0,15-11 0,-13 7 0,-1 0 0,0-2 0,0 1 0,-1-1 0,0-1 0,15-18 0,-19 18 0,0 0 0,-1-1 0,0 1 0,0-1 0,-1-1 0,-1 1 0,0-1 0,1-11 0,13-40 0,-10 42 0,1 0 0,2 1 0,0 0 0,1 1 0,1 0 0,0 0 0,2 1 0,17-18 0,-9 13 0,-5 5 0,33-29 0,-36 35 0,-1-1 0,-1 0 0,0-1 0,19-29 0,0 2 0,-15 14-1365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28600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12/1/2023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12/1/2023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12/1/2023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customXml" Target="../ink/ink4.xml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10.png"/><Relationship Id="rId4" Type="http://schemas.openxmlformats.org/officeDocument/2006/relationships/image" Target="../media/image7.svg"/><Relationship Id="rId9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8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10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1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15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17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customXml" Target="../ink/ink19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0" Type="http://schemas.openxmlformats.org/officeDocument/2006/relationships/image" Target="../media/image12.png"/><Relationship Id="rId4" Type="http://schemas.openxmlformats.org/officeDocument/2006/relationships/image" Target="../media/image90.png"/><Relationship Id="rId9" Type="http://schemas.openxmlformats.org/officeDocument/2006/relationships/customXml" Target="../ink/ink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customXml" Target="../ink/ink26.xml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customXml" Target="../ink/ink29.xml"/><Relationship Id="rId4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cktail_shaker_sor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PRA0W1kEC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(Part 4)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5AEE5-4E3C-CF98-3121-30627932845B}"/>
              </a:ext>
            </a:extLst>
          </p:cNvPr>
          <p:cNvSpPr txBox="1"/>
          <p:nvPr/>
        </p:nvSpPr>
        <p:spPr>
          <a:xfrm>
            <a:off x="457200" y="990600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6C3DC-01E9-3A96-1FE0-470D967126F2}"/>
              </a:ext>
            </a:extLst>
          </p:cNvPr>
          <p:cNvSpPr txBox="1"/>
          <p:nvPr/>
        </p:nvSpPr>
        <p:spPr>
          <a:xfrm>
            <a:off x="1183314" y="2447594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881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5AEE5-4E3C-CF98-3121-30627932845B}"/>
              </a:ext>
            </a:extLst>
          </p:cNvPr>
          <p:cNvSpPr txBox="1"/>
          <p:nvPr/>
        </p:nvSpPr>
        <p:spPr>
          <a:xfrm>
            <a:off x="457200" y="990600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6C3DC-01E9-3A96-1FE0-470D967126F2}"/>
              </a:ext>
            </a:extLst>
          </p:cNvPr>
          <p:cNvSpPr txBox="1"/>
          <p:nvPr/>
        </p:nvSpPr>
        <p:spPr>
          <a:xfrm>
            <a:off x="1183314" y="2447594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 </a:t>
            </a:r>
            <a:r>
              <a:rPr lang="en-US" sz="1200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strike="sngStrike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maze</a:t>
            </a:r>
            <a:r>
              <a:rPr lang="en-US" sz="1200" strike="sng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strike="sngStrike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200" strike="sng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-1][</a:t>
            </a:r>
            <a:r>
              <a:rPr lang="en-US" sz="1200" strike="sngStrike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200" strike="sng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strike="sng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strike="sngStrike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4336332-CADC-BE88-CA0B-E4E3E5AE3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461223"/>
              </p:ext>
            </p:extLst>
          </p:nvPr>
        </p:nvGraphicFramePr>
        <p:xfrm>
          <a:off x="6248400" y="1203960"/>
          <a:ext cx="4216401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467">
                  <a:extLst>
                    <a:ext uri="{9D8B030D-6E8A-4147-A177-3AD203B41FA5}">
                      <a16:colId xmlns:a16="http://schemas.microsoft.com/office/drawing/2014/main" val="2616320516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435160047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3212838839"/>
                    </a:ext>
                  </a:extLst>
                </a:gridCol>
              </a:tblGrid>
              <a:tr h="5613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01731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302283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520460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487595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801762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181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163B5F-E7AF-4217-4FDD-4F8F35EC3D92}"/>
              </a:ext>
            </a:extLst>
          </p:cNvPr>
          <p:cNvSpPr txBox="1"/>
          <p:nvPr/>
        </p:nvSpPr>
        <p:spPr>
          <a:xfrm>
            <a:off x="1828800" y="30480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//move forward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8330C-8548-D8D0-4EB8-2E25B196C824}"/>
              </a:ext>
            </a:extLst>
          </p:cNvPr>
          <p:cNvSpPr txBox="1"/>
          <p:nvPr/>
        </p:nvSpPr>
        <p:spPr>
          <a:xfrm>
            <a:off x="1781041" y="404223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//turn right</a:t>
            </a:r>
          </a:p>
        </p:txBody>
      </p:sp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7E904F2D-2468-6BF6-8882-E4BE14DC5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00" y="1828800"/>
            <a:ext cx="457200" cy="4572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9F12A0A-50B9-3DBF-06D5-4D31C62EE24B}"/>
              </a:ext>
            </a:extLst>
          </p:cNvPr>
          <p:cNvGrpSpPr/>
          <p:nvPr/>
        </p:nvGrpSpPr>
        <p:grpSpPr>
          <a:xfrm>
            <a:off x="8395376" y="1948408"/>
            <a:ext cx="259920" cy="314640"/>
            <a:chOff x="8547776" y="2481808"/>
            <a:chExt cx="25992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2E71179-6F8C-47E6-620D-737AE922AEB7}"/>
                    </a:ext>
                  </a:extLst>
                </p14:cNvPr>
                <p14:cNvContentPartPr/>
                <p14:nvPr/>
              </p14:nvContentPartPr>
              <p14:xfrm>
                <a:off x="8547776" y="2481808"/>
                <a:ext cx="259920" cy="149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2E71179-6F8C-47E6-620D-737AE922AE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29776" y="2463808"/>
                  <a:ext cx="295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5AE6BC6-1C9A-BDE6-FB74-42D3E53CB74E}"/>
                    </a:ext>
                  </a:extLst>
                </p14:cNvPr>
                <p14:cNvContentPartPr/>
                <p14:nvPr/>
              </p14:nvContentPartPr>
              <p14:xfrm>
                <a:off x="8702576" y="2505928"/>
                <a:ext cx="29160" cy="290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5AE6BC6-1C9A-BDE6-FB74-42D3E53CB7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84936" y="2488288"/>
                  <a:ext cx="64800" cy="32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C91683-DF6B-5D64-3B8E-95D05BA0B8AC}"/>
              </a:ext>
            </a:extLst>
          </p:cNvPr>
          <p:cNvGrpSpPr/>
          <p:nvPr/>
        </p:nvGrpSpPr>
        <p:grpSpPr>
          <a:xfrm>
            <a:off x="7764056" y="1941808"/>
            <a:ext cx="214200" cy="317880"/>
            <a:chOff x="7764056" y="1941808"/>
            <a:chExt cx="21420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FB6F5FF-4552-8F0F-B45F-B3325FDE528A}"/>
                    </a:ext>
                  </a:extLst>
                </p14:cNvPr>
                <p14:cNvContentPartPr/>
                <p14:nvPr/>
              </p14:nvContentPartPr>
              <p14:xfrm>
                <a:off x="7804736" y="1963408"/>
                <a:ext cx="123480" cy="296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FB6F5FF-4552-8F0F-B45F-B3325FDE52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87096" y="1945408"/>
                  <a:ext cx="1591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B03D926-25E4-0E0C-56D1-9782336AED9E}"/>
                    </a:ext>
                  </a:extLst>
                </p14:cNvPr>
                <p14:cNvContentPartPr/>
                <p14:nvPr/>
              </p14:nvContentPartPr>
              <p14:xfrm>
                <a:off x="7764056" y="1941808"/>
                <a:ext cx="214200" cy="26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B03D926-25E4-0E0C-56D1-9782336AED9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46056" y="1923808"/>
                  <a:ext cx="249840" cy="29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5519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046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of Sorting Algorithms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6553A12-B9F2-9637-A8A4-E6A28B7C6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35393"/>
              </p:ext>
            </p:extLst>
          </p:nvPr>
        </p:nvGraphicFramePr>
        <p:xfrm>
          <a:off x="685800" y="1219200"/>
          <a:ext cx="10439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0">
                  <a:extLst>
                    <a:ext uri="{9D8B030D-6E8A-4147-A177-3AD203B41FA5}">
                      <a16:colId xmlns:a16="http://schemas.microsoft.com/office/drawing/2014/main" val="191302460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3499588876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374550792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200" b="0" u="none" dirty="0">
                          <a:solidFill>
                            <a:schemeClr val="tx1"/>
                          </a:solidFill>
                        </a:rPr>
                        <a:t>Bubble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43305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600" b="0" u="none" dirty="0">
                          <a:solidFill>
                            <a:schemeClr val="tx1"/>
                          </a:solidFill>
                        </a:rPr>
                        <a:t>Selection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  <a:p>
                      <a:pPr algn="ctr"/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68493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600" b="0" u="none" dirty="0">
                          <a:solidFill>
                            <a:schemeClr val="tx1"/>
                          </a:solidFill>
                        </a:rPr>
                        <a:t>Merge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50807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>
                          <a:solidFill>
                            <a:schemeClr val="tx1"/>
                          </a:solidFill>
                        </a:rPr>
                        <a:t>Quick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  <a:endParaRPr lang="en-US" sz="12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89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894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2133600" y="2590800"/>
            <a:ext cx="952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will not be tested about today’s sorting algorithms. </a:t>
            </a:r>
          </a:p>
        </p:txBody>
      </p:sp>
    </p:spTree>
    <p:extLst>
      <p:ext uri="{BB962C8B-B14F-4D97-AF65-F5344CB8AC3E}">
        <p14:creationId xmlns:p14="http://schemas.microsoft.com/office/powerpoint/2010/main" val="77476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DB537-6B28-B962-83FA-40DDD625F140}"/>
              </a:ext>
            </a:extLst>
          </p:cNvPr>
          <p:cNvSpPr txBox="1"/>
          <p:nvPr/>
        </p:nvSpPr>
        <p:spPr>
          <a:xfrm>
            <a:off x="366409" y="914400"/>
            <a:ext cx="117195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selectionSort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	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223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6042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</p:spTree>
    <p:extLst>
      <p:ext uri="{BB962C8B-B14F-4D97-AF65-F5344CB8AC3E}">
        <p14:creationId xmlns:p14="http://schemas.microsoft.com/office/powerpoint/2010/main" val="315126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213044"/>
              </p:ext>
            </p:extLst>
          </p:nvPr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68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887467"/>
              </p:ext>
            </p:extLst>
          </p:nvPr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696" y="3451648"/>
                <a:ext cx="3560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6702"/>
              </p:ext>
            </p:extLst>
          </p:nvPr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598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316" y="3451648"/>
                <a:ext cx="356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/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4AB4A3F-90C6-91DF-557C-9A7F879DE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80618"/>
              </p:ext>
            </p:extLst>
          </p:nvPr>
        </p:nvGraphicFramePr>
        <p:xfrm>
          <a:off x="2110269" y="488171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084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316" y="3451648"/>
                <a:ext cx="356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/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4AB4A3F-90C6-91DF-557C-9A7F879DE8C8}"/>
              </a:ext>
            </a:extLst>
          </p:cNvPr>
          <p:cNvGraphicFramePr>
            <a:graphicFrameLocks noGrp="1"/>
          </p:cNvGraphicFramePr>
          <p:nvPr/>
        </p:nvGraphicFramePr>
        <p:xfrm>
          <a:off x="2110269" y="488171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718B2F5-30B3-DDE8-91E6-A848F3F1C8D4}"/>
                  </a:ext>
                </a:extLst>
              </p14:cNvPr>
              <p14:cNvContentPartPr/>
              <p14:nvPr/>
            </p14:nvContentPartPr>
            <p14:xfrm>
              <a:off x="2215736" y="5226808"/>
              <a:ext cx="3054240" cy="346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718B2F5-30B3-DDE8-91E6-A848F3F1C8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8096" y="5209168"/>
                <a:ext cx="3089880" cy="3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717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81000" y="1524000"/>
            <a:ext cx="655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5 due Sunday December 10</a:t>
            </a:r>
            <a:r>
              <a:rPr lang="en-US" sz="2800" baseline="30000" dirty="0"/>
              <a:t>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Lab 12 posted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Fill out the course evaluation</a:t>
            </a:r>
          </a:p>
          <a:p>
            <a:endParaRPr lang="en-US" sz="2800" dirty="0"/>
          </a:p>
          <a:p>
            <a:r>
              <a:rPr lang="en-US" sz="2800" dirty="0"/>
              <a:t>Rubber Duck Extra Credit Posted</a:t>
            </a:r>
          </a:p>
          <a:p>
            <a:endParaRPr lang="en-US" sz="2800" dirty="0"/>
          </a:p>
          <a:p>
            <a:r>
              <a:rPr lang="en-US" sz="2800" dirty="0"/>
              <a:t>Next Wednesday (12/6) is an optional help session for program 5 (no lecture)</a:t>
            </a:r>
          </a:p>
        </p:txBody>
      </p:sp>
      <p:pic>
        <p:nvPicPr>
          <p:cNvPr id="1026" name="Picture 2" descr="Rubber Duck Debugging: A Simple 2023 Beginner's Guide">
            <a:extLst>
              <a:ext uri="{FF2B5EF4-FFF2-40B4-BE49-F238E27FC236}">
                <a16:creationId xmlns:a16="http://schemas.microsoft.com/office/drawing/2014/main" id="{0E62204C-DD8D-3507-6CBF-AE00E1B40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1447800"/>
            <a:ext cx="4583112" cy="316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316" y="3451648"/>
                <a:ext cx="356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/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4AB4A3F-90C6-91DF-557C-9A7F879DE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9481"/>
              </p:ext>
            </p:extLst>
          </p:nvPr>
        </p:nvGraphicFramePr>
        <p:xfrm>
          <a:off x="2110268" y="488171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3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316" y="3451648"/>
                <a:ext cx="356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/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4AB4A3F-90C6-91DF-557C-9A7F879DE8C8}"/>
              </a:ext>
            </a:extLst>
          </p:cNvPr>
          <p:cNvGraphicFramePr>
            <a:graphicFrameLocks noGrp="1"/>
          </p:cNvGraphicFramePr>
          <p:nvPr/>
        </p:nvGraphicFramePr>
        <p:xfrm>
          <a:off x="2110268" y="488171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1948"/>
              </p:ext>
            </p:extLst>
          </p:nvPr>
        </p:nvGraphicFramePr>
        <p:xfrm>
          <a:off x="2137157" y="5546082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59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35125"/>
              </p:ext>
            </p:extLst>
          </p:nvPr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498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7570"/>
              </p:ext>
            </p:extLst>
          </p:nvPr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543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FE44C5-1D3D-C451-7C9D-8484C78AE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45573"/>
              </p:ext>
            </p:extLst>
          </p:nvPr>
        </p:nvGraphicFramePr>
        <p:xfrm>
          <a:off x="1845129" y="3200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14:cNvPr>
              <p14:cNvContentPartPr/>
              <p14:nvPr/>
            </p14:nvContentPartPr>
            <p14:xfrm>
              <a:off x="3563216" y="2422408"/>
              <a:ext cx="178200" cy="15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576" y="2404768"/>
                <a:ext cx="2138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14:cNvPr>
              <p14:cNvContentPartPr/>
              <p14:nvPr/>
            </p14:nvContentPartPr>
            <p14:xfrm>
              <a:off x="3628736" y="2465248"/>
              <a:ext cx="4181040" cy="40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736" y="2447608"/>
                <a:ext cx="4216680" cy="4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173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FE44C5-1D3D-C451-7C9D-8484C78AE08C}"/>
              </a:ext>
            </a:extLst>
          </p:cNvPr>
          <p:cNvGraphicFramePr>
            <a:graphicFrameLocks noGrp="1"/>
          </p:cNvGraphicFramePr>
          <p:nvPr/>
        </p:nvGraphicFramePr>
        <p:xfrm>
          <a:off x="1845129" y="3200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14:cNvPr>
              <p14:cNvContentPartPr/>
              <p14:nvPr/>
            </p14:nvContentPartPr>
            <p14:xfrm>
              <a:off x="3563216" y="2422408"/>
              <a:ext cx="178200" cy="15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216" y="2404367"/>
                <a:ext cx="213840" cy="193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14:cNvPr>
              <p14:cNvContentPartPr/>
              <p14:nvPr/>
            </p14:nvContentPartPr>
            <p14:xfrm>
              <a:off x="3628736" y="2465248"/>
              <a:ext cx="4181040" cy="40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738" y="2447248"/>
                <a:ext cx="4216677" cy="44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9C2B7B9-F1E0-6022-FF5E-16E60032AA15}"/>
              </a:ext>
            </a:extLst>
          </p:cNvPr>
          <p:cNvGrpSpPr/>
          <p:nvPr/>
        </p:nvGrpSpPr>
        <p:grpSpPr>
          <a:xfrm>
            <a:off x="4431176" y="3632728"/>
            <a:ext cx="3999600" cy="491040"/>
            <a:chOff x="4431176" y="3632728"/>
            <a:chExt cx="3999600" cy="49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BE3B38-F33B-274C-6B0F-1A2522EFE3EF}"/>
                    </a:ext>
                  </a:extLst>
                </p14:cNvPr>
                <p14:cNvContentPartPr/>
                <p14:nvPr/>
              </p14:nvContentPartPr>
              <p14:xfrm>
                <a:off x="4431176" y="3632728"/>
                <a:ext cx="117000" cy="13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BE3B38-F33B-274C-6B0F-1A2522EFE3E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13536" y="3615088"/>
                  <a:ext cx="1526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E7F3D4-1518-0E1D-B3CA-AA014D460D1A}"/>
                    </a:ext>
                  </a:extLst>
                </p14:cNvPr>
                <p14:cNvContentPartPr/>
                <p14:nvPr/>
              </p14:nvContentPartPr>
              <p14:xfrm>
                <a:off x="4585256" y="3636688"/>
                <a:ext cx="122760" cy="120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E7F3D4-1518-0E1D-B3CA-AA014D460D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67616" y="3619048"/>
                  <a:ext cx="158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E5A368-480F-6B98-EFDF-E04A42556DF7}"/>
                    </a:ext>
                  </a:extLst>
                </p14:cNvPr>
                <p14:cNvContentPartPr/>
                <p14:nvPr/>
              </p14:nvContentPartPr>
              <p14:xfrm>
                <a:off x="4542776" y="3669808"/>
                <a:ext cx="3888000" cy="453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E5A368-480F-6B98-EFDF-E04A42556D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25136" y="3651808"/>
                  <a:ext cx="3923640" cy="48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1238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FE44C5-1D3D-C451-7C9D-8484C78AE08C}"/>
              </a:ext>
            </a:extLst>
          </p:cNvPr>
          <p:cNvGraphicFramePr>
            <a:graphicFrameLocks noGrp="1"/>
          </p:cNvGraphicFramePr>
          <p:nvPr/>
        </p:nvGraphicFramePr>
        <p:xfrm>
          <a:off x="1845129" y="3200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14:cNvPr>
              <p14:cNvContentPartPr/>
              <p14:nvPr/>
            </p14:nvContentPartPr>
            <p14:xfrm>
              <a:off x="3563216" y="2422408"/>
              <a:ext cx="178200" cy="15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216" y="2404367"/>
                <a:ext cx="213840" cy="193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14:cNvPr>
              <p14:cNvContentPartPr/>
              <p14:nvPr/>
            </p14:nvContentPartPr>
            <p14:xfrm>
              <a:off x="3628736" y="2465248"/>
              <a:ext cx="4181040" cy="40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738" y="2447248"/>
                <a:ext cx="4216677" cy="443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C9DC013-AD49-67D2-EACF-7F39CFD80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72093"/>
              </p:ext>
            </p:extLst>
          </p:nvPr>
        </p:nvGraphicFramePr>
        <p:xfrm>
          <a:off x="1828800" y="4403217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93B628-36CD-0E47-8597-B27070A4E80A}"/>
                  </a:ext>
                </a:extLst>
              </p14:cNvPr>
              <p14:cNvContentPartPr/>
              <p14:nvPr/>
            </p14:nvContentPartPr>
            <p14:xfrm>
              <a:off x="3396176" y="5190448"/>
              <a:ext cx="1030680" cy="681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93B628-36CD-0E47-8597-B27070A4E8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8176" y="5172808"/>
                <a:ext cx="1066320" cy="7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400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FE44C5-1D3D-C451-7C9D-8484C78AE08C}"/>
              </a:ext>
            </a:extLst>
          </p:cNvPr>
          <p:cNvGraphicFramePr>
            <a:graphicFrameLocks noGrp="1"/>
          </p:cNvGraphicFramePr>
          <p:nvPr/>
        </p:nvGraphicFramePr>
        <p:xfrm>
          <a:off x="1845129" y="3200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14:cNvPr>
              <p14:cNvContentPartPr/>
              <p14:nvPr/>
            </p14:nvContentPartPr>
            <p14:xfrm>
              <a:off x="3563216" y="2422408"/>
              <a:ext cx="178200" cy="15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216" y="2404367"/>
                <a:ext cx="213840" cy="193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14:cNvPr>
              <p14:cNvContentPartPr/>
              <p14:nvPr/>
            </p14:nvContentPartPr>
            <p14:xfrm>
              <a:off x="3628736" y="2465248"/>
              <a:ext cx="4181040" cy="40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738" y="2447248"/>
                <a:ext cx="4216677" cy="443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C9DC013-AD49-67D2-EACF-7F39CFD8038C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403217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93B628-36CD-0E47-8597-B27070A4E80A}"/>
                  </a:ext>
                </a:extLst>
              </p14:cNvPr>
              <p14:cNvContentPartPr/>
              <p14:nvPr/>
            </p14:nvContentPartPr>
            <p14:xfrm>
              <a:off x="3396176" y="5190448"/>
              <a:ext cx="1030680" cy="681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93B628-36CD-0E47-8597-B27070A4E8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8176" y="5172448"/>
                <a:ext cx="1066320" cy="716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84EE67B-7F72-2A18-8169-04F48A7BA002}"/>
              </a:ext>
            </a:extLst>
          </p:cNvPr>
          <p:cNvSpPr txBox="1"/>
          <p:nvPr/>
        </p:nvSpPr>
        <p:spPr>
          <a:xfrm>
            <a:off x="5334000" y="5480251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O(n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892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D3A16-9F9E-020C-B489-E605AA9B1F9E}"/>
              </a:ext>
            </a:extLst>
          </p:cNvPr>
          <p:cNvSpPr txBox="1"/>
          <p:nvPr/>
        </p:nvSpPr>
        <p:spPr>
          <a:xfrm>
            <a:off x="152400" y="914400"/>
            <a:ext cx="112776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 lvl="4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4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pPr lvl="4"/>
            <a:r>
              <a:rPr 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		// Compare key with each element on the left of it until an element smaller than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		// it is found.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		// For descending order, change key&lt;array[j] to key&gt;array[j].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 &amp;&amp;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--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4"/>
            <a:r>
              <a:rPr 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		// Place key at after the element just smaller than it.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7921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1323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</p:spTree>
    <p:extLst>
      <p:ext uri="{BB962C8B-B14F-4D97-AF65-F5344CB8AC3E}">
        <p14:creationId xmlns:p14="http://schemas.microsoft.com/office/powerpoint/2010/main" val="195699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573871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34D26-B0F6-36AA-E562-2BEA737C5724}"/>
              </a:ext>
            </a:extLst>
          </p:cNvPr>
          <p:cNvSpPr txBox="1"/>
          <p:nvPr/>
        </p:nvSpPr>
        <p:spPr>
          <a:xfrm>
            <a:off x="2922389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21D78-AE1C-DF67-2503-9CAC69FA28ED}"/>
              </a:ext>
            </a:extLst>
          </p:cNvPr>
          <p:cNvSpPr txBox="1"/>
          <p:nvPr/>
        </p:nvSpPr>
        <p:spPr>
          <a:xfrm>
            <a:off x="5175349" y="10146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F476C-0058-3171-68AB-4043250A3227}"/>
              </a:ext>
            </a:extLst>
          </p:cNvPr>
          <p:cNvSpPr txBox="1"/>
          <p:nvPr/>
        </p:nvSpPr>
        <p:spPr>
          <a:xfrm>
            <a:off x="6096000" y="1600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B1006-817C-9048-2231-8D4DD6790C63}"/>
              </a:ext>
            </a:extLst>
          </p:cNvPr>
          <p:cNvSpPr txBox="1"/>
          <p:nvPr/>
        </p:nvSpPr>
        <p:spPr>
          <a:xfrm>
            <a:off x="5175348" y="18797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695E6-826F-D049-0A3C-EC59A18F1550}"/>
              </a:ext>
            </a:extLst>
          </p:cNvPr>
          <p:cNvSpPr txBox="1"/>
          <p:nvPr/>
        </p:nvSpPr>
        <p:spPr>
          <a:xfrm>
            <a:off x="4648200" y="21976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1AA29-6BE4-14B2-BFE1-B8A9AF69B99D}"/>
              </a:ext>
            </a:extLst>
          </p:cNvPr>
          <p:cNvSpPr txBox="1"/>
          <p:nvPr/>
        </p:nvSpPr>
        <p:spPr>
          <a:xfrm>
            <a:off x="5715000" y="27832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4BBE2-6CC7-CD96-7180-0C5A11B993D0}"/>
              </a:ext>
            </a:extLst>
          </p:cNvPr>
          <p:cNvSpPr txBox="1"/>
          <p:nvPr/>
        </p:nvSpPr>
        <p:spPr>
          <a:xfrm>
            <a:off x="5175347" y="3090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0B271-B5CE-06B8-2057-A3E1487CF283}"/>
              </a:ext>
            </a:extLst>
          </p:cNvPr>
          <p:cNvSpPr txBox="1"/>
          <p:nvPr/>
        </p:nvSpPr>
        <p:spPr>
          <a:xfrm>
            <a:off x="5277384" y="4032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810F3-200F-3001-5401-EF5FEF0FACCF}"/>
              </a:ext>
            </a:extLst>
          </p:cNvPr>
          <p:cNvSpPr txBox="1"/>
          <p:nvPr/>
        </p:nvSpPr>
        <p:spPr>
          <a:xfrm>
            <a:off x="2743200" y="49625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36C72-3A1E-971A-FDCB-0D7DF5273A66}"/>
              </a:ext>
            </a:extLst>
          </p:cNvPr>
          <p:cNvSpPr txBox="1"/>
          <p:nvPr/>
        </p:nvSpPr>
        <p:spPr>
          <a:xfrm>
            <a:off x="4144995" y="127637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O(log 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A2E38-C378-4E80-3754-7766834833FC}"/>
              </a:ext>
            </a:extLst>
          </p:cNvPr>
          <p:cNvSpPr txBox="1"/>
          <p:nvPr/>
        </p:nvSpPr>
        <p:spPr>
          <a:xfrm>
            <a:off x="3879986" y="5831050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875153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71727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4381500" y="80010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4606047" y="3025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51843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5158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4381500" y="80010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4606047" y="3025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65833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51284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5295900" y="78994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5486400" y="2961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7800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8864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210300" y="78994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400800" y="2961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4152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78682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210300" y="78994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400800" y="2961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51413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477263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091538" y="78994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7282038" y="2961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0198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73888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2608363" y="1661836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2832909" y="30316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3147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49149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3487637" y="1663569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3712183" y="3033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67635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68111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3487637" y="1663569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3712183" y="3033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8706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11108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4402037" y="1647240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4626583" y="3017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5848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BA9F7-3456-0647-ABB2-97C51306CAF7}"/>
              </a:ext>
            </a:extLst>
          </p:cNvPr>
          <p:cNvSpPr txBox="1"/>
          <p:nvPr/>
        </p:nvSpPr>
        <p:spPr>
          <a:xfrm>
            <a:off x="76200" y="76200"/>
            <a:ext cx="2601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Why O(log n) ?</a:t>
            </a: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A1971E61-1690-593F-460F-3D6EB5BBC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27725"/>
              </p:ext>
            </p:extLst>
          </p:nvPr>
        </p:nvGraphicFramePr>
        <p:xfrm>
          <a:off x="236217" y="9144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003F9126-EF42-776D-E4A9-A14DB09108AB}"/>
              </a:ext>
            </a:extLst>
          </p:cNvPr>
          <p:cNvSpPr/>
          <p:nvPr/>
        </p:nvSpPr>
        <p:spPr>
          <a:xfrm rot="16200000">
            <a:off x="491734" y="14084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F8FDEA6-FB38-4ADB-2C23-E1893069DDBE}"/>
              </a:ext>
            </a:extLst>
          </p:cNvPr>
          <p:cNvSpPr/>
          <p:nvPr/>
        </p:nvSpPr>
        <p:spPr>
          <a:xfrm rot="16200000">
            <a:off x="11328544" y="14084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4842A-3A87-3E98-76ED-DDB81220E8EC}"/>
              </a:ext>
            </a:extLst>
          </p:cNvPr>
          <p:cNvSpPr txBox="1"/>
          <p:nvPr/>
        </p:nvSpPr>
        <p:spPr>
          <a:xfrm>
            <a:off x="499353" y="17946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56F58-1387-9DA7-C961-A6FFB6F7630D}"/>
              </a:ext>
            </a:extLst>
          </p:cNvPr>
          <p:cNvSpPr txBox="1"/>
          <p:nvPr/>
        </p:nvSpPr>
        <p:spPr>
          <a:xfrm>
            <a:off x="11261206" y="17557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graphicFrame>
        <p:nvGraphicFramePr>
          <p:cNvPr id="26" name="Table 11">
            <a:extLst>
              <a:ext uri="{FF2B5EF4-FFF2-40B4-BE49-F238E27FC236}">
                <a16:creationId xmlns:a16="http://schemas.microsoft.com/office/drawing/2014/main" id="{32D1E08C-7340-C889-2E76-31DF0A7B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31418"/>
              </p:ext>
            </p:extLst>
          </p:nvPr>
        </p:nvGraphicFramePr>
        <p:xfrm>
          <a:off x="236217" y="2251672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27AB4042-4DBC-1100-C7CF-529FEF68C5CF}"/>
              </a:ext>
            </a:extLst>
          </p:cNvPr>
          <p:cNvSpPr/>
          <p:nvPr/>
        </p:nvSpPr>
        <p:spPr>
          <a:xfrm rot="16200000">
            <a:off x="6816333" y="2711350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3F6B14A-EC97-6930-95CD-0CAA08621121}"/>
              </a:ext>
            </a:extLst>
          </p:cNvPr>
          <p:cNvSpPr/>
          <p:nvPr/>
        </p:nvSpPr>
        <p:spPr>
          <a:xfrm rot="16200000">
            <a:off x="11328544" y="2745709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F4BF06-7137-6123-005F-778928516982}"/>
              </a:ext>
            </a:extLst>
          </p:cNvPr>
          <p:cNvSpPr txBox="1"/>
          <p:nvPr/>
        </p:nvSpPr>
        <p:spPr>
          <a:xfrm>
            <a:off x="6823952" y="309752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4B19AB-6067-27A8-D9B8-DD2DDEE55516}"/>
              </a:ext>
            </a:extLst>
          </p:cNvPr>
          <p:cNvSpPr txBox="1"/>
          <p:nvPr/>
        </p:nvSpPr>
        <p:spPr>
          <a:xfrm>
            <a:off x="11261206" y="309300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graphicFrame>
        <p:nvGraphicFramePr>
          <p:cNvPr id="33" name="Table 11">
            <a:extLst>
              <a:ext uri="{FF2B5EF4-FFF2-40B4-BE49-F238E27FC236}">
                <a16:creationId xmlns:a16="http://schemas.microsoft.com/office/drawing/2014/main" id="{73B198E8-D57C-26C0-BC9E-35ADB81D2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945631"/>
              </p:ext>
            </p:extLst>
          </p:nvPr>
        </p:nvGraphicFramePr>
        <p:xfrm>
          <a:off x="236217" y="3653177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34" name="Arrow: Right 33">
            <a:extLst>
              <a:ext uri="{FF2B5EF4-FFF2-40B4-BE49-F238E27FC236}">
                <a16:creationId xmlns:a16="http://schemas.microsoft.com/office/drawing/2014/main" id="{6480E9F1-7C25-CAFB-2F10-26BA1F815C23}"/>
              </a:ext>
            </a:extLst>
          </p:cNvPr>
          <p:cNvSpPr/>
          <p:nvPr/>
        </p:nvSpPr>
        <p:spPr>
          <a:xfrm rot="16200000">
            <a:off x="6816333" y="4112855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38A2DE6-6B0D-BC8A-705B-D37FDA4907E7}"/>
              </a:ext>
            </a:extLst>
          </p:cNvPr>
          <p:cNvSpPr/>
          <p:nvPr/>
        </p:nvSpPr>
        <p:spPr>
          <a:xfrm rot="16200000">
            <a:off x="7654532" y="4144454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56CE7-A29E-E6A1-A0E1-EDCEFDE9F2F2}"/>
              </a:ext>
            </a:extLst>
          </p:cNvPr>
          <p:cNvSpPr txBox="1"/>
          <p:nvPr/>
        </p:nvSpPr>
        <p:spPr>
          <a:xfrm>
            <a:off x="6823952" y="449902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D30FF1-13E7-4D20-C34A-EE7D8F305E4D}"/>
              </a:ext>
            </a:extLst>
          </p:cNvPr>
          <p:cNvSpPr txBox="1"/>
          <p:nvPr/>
        </p:nvSpPr>
        <p:spPr>
          <a:xfrm>
            <a:off x="7587194" y="449174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graphicFrame>
        <p:nvGraphicFramePr>
          <p:cNvPr id="38" name="Table 11">
            <a:extLst>
              <a:ext uri="{FF2B5EF4-FFF2-40B4-BE49-F238E27FC236}">
                <a16:creationId xmlns:a16="http://schemas.microsoft.com/office/drawing/2014/main" id="{BF851E37-BAEE-9F9D-3DF3-BDD8BAFB7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77585"/>
              </p:ext>
            </p:extLst>
          </p:nvPr>
        </p:nvGraphicFramePr>
        <p:xfrm>
          <a:off x="304800" y="5105291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39" name="Arrow: Right 38">
            <a:extLst>
              <a:ext uri="{FF2B5EF4-FFF2-40B4-BE49-F238E27FC236}">
                <a16:creationId xmlns:a16="http://schemas.microsoft.com/office/drawing/2014/main" id="{2CBA2843-640C-447A-9E89-1C06D4796F71}"/>
              </a:ext>
            </a:extLst>
          </p:cNvPr>
          <p:cNvSpPr/>
          <p:nvPr/>
        </p:nvSpPr>
        <p:spPr>
          <a:xfrm rot="16200000">
            <a:off x="7540652" y="563755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9363B03-A7C8-2FC0-9A26-86602C3A5492}"/>
              </a:ext>
            </a:extLst>
          </p:cNvPr>
          <p:cNvSpPr/>
          <p:nvPr/>
        </p:nvSpPr>
        <p:spPr>
          <a:xfrm rot="16200000">
            <a:off x="8052329" y="565172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0A649C-BA60-9741-2134-E277E3CFCC41}"/>
              </a:ext>
            </a:extLst>
          </p:cNvPr>
          <p:cNvSpPr txBox="1"/>
          <p:nvPr/>
        </p:nvSpPr>
        <p:spPr>
          <a:xfrm>
            <a:off x="7548271" y="602373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E35C4C-E736-0852-FCB3-D9A8F34EFD2A}"/>
              </a:ext>
            </a:extLst>
          </p:cNvPr>
          <p:cNvSpPr txBox="1"/>
          <p:nvPr/>
        </p:nvSpPr>
        <p:spPr>
          <a:xfrm>
            <a:off x="7984991" y="599902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118277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5316437" y="1660280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5540983" y="30300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5298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82071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154637" y="1667651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379183" y="3037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4947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2316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069037" y="1647240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7293583" y="3017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7952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23974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069037" y="1647240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7293583" y="3017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103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6493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983437" y="1674913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8207983" y="3044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36472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03973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2552702" y="1701344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2777249" y="2978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7006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24704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2552702" y="1701344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2777249" y="2978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8183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122217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3467101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3691648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3609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3912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4381501" y="1714500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4606048" y="29919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96380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72761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5295900" y="1660406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5520447" y="29379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15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BA9F7-3456-0647-ABB2-97C51306CAF7}"/>
              </a:ext>
            </a:extLst>
          </p:cNvPr>
          <p:cNvSpPr txBox="1"/>
          <p:nvPr/>
        </p:nvSpPr>
        <p:spPr>
          <a:xfrm>
            <a:off x="76200" y="76200"/>
            <a:ext cx="2601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Why O(log n) ?</a:t>
            </a: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A1971E61-1690-593F-460F-3D6EB5BBC2C9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9144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003F9126-EF42-776D-E4A9-A14DB09108AB}"/>
              </a:ext>
            </a:extLst>
          </p:cNvPr>
          <p:cNvSpPr/>
          <p:nvPr/>
        </p:nvSpPr>
        <p:spPr>
          <a:xfrm rot="16200000">
            <a:off x="491734" y="14084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F8FDEA6-FB38-4ADB-2C23-E1893069DDBE}"/>
              </a:ext>
            </a:extLst>
          </p:cNvPr>
          <p:cNvSpPr/>
          <p:nvPr/>
        </p:nvSpPr>
        <p:spPr>
          <a:xfrm rot="16200000">
            <a:off x="11328544" y="14084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4842A-3A87-3E98-76ED-DDB81220E8EC}"/>
              </a:ext>
            </a:extLst>
          </p:cNvPr>
          <p:cNvSpPr txBox="1"/>
          <p:nvPr/>
        </p:nvSpPr>
        <p:spPr>
          <a:xfrm>
            <a:off x="499353" y="17946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56F58-1387-9DA7-C961-A6FFB6F7630D}"/>
              </a:ext>
            </a:extLst>
          </p:cNvPr>
          <p:cNvSpPr txBox="1"/>
          <p:nvPr/>
        </p:nvSpPr>
        <p:spPr>
          <a:xfrm>
            <a:off x="11261206" y="17557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graphicFrame>
        <p:nvGraphicFramePr>
          <p:cNvPr id="26" name="Table 11">
            <a:extLst>
              <a:ext uri="{FF2B5EF4-FFF2-40B4-BE49-F238E27FC236}">
                <a16:creationId xmlns:a16="http://schemas.microsoft.com/office/drawing/2014/main" id="{32D1E08C-7340-C889-2E76-31DF0A7BA205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2251672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27AB4042-4DBC-1100-C7CF-529FEF68C5CF}"/>
              </a:ext>
            </a:extLst>
          </p:cNvPr>
          <p:cNvSpPr/>
          <p:nvPr/>
        </p:nvSpPr>
        <p:spPr>
          <a:xfrm rot="16200000">
            <a:off x="6816333" y="2711350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3F6B14A-EC97-6930-95CD-0CAA08621121}"/>
              </a:ext>
            </a:extLst>
          </p:cNvPr>
          <p:cNvSpPr/>
          <p:nvPr/>
        </p:nvSpPr>
        <p:spPr>
          <a:xfrm rot="16200000">
            <a:off x="11328544" y="2745709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F4BF06-7137-6123-005F-778928516982}"/>
              </a:ext>
            </a:extLst>
          </p:cNvPr>
          <p:cNvSpPr txBox="1"/>
          <p:nvPr/>
        </p:nvSpPr>
        <p:spPr>
          <a:xfrm>
            <a:off x="6823952" y="309752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4B19AB-6067-27A8-D9B8-DD2DDEE55516}"/>
              </a:ext>
            </a:extLst>
          </p:cNvPr>
          <p:cNvSpPr txBox="1"/>
          <p:nvPr/>
        </p:nvSpPr>
        <p:spPr>
          <a:xfrm>
            <a:off x="11261206" y="309300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graphicFrame>
        <p:nvGraphicFramePr>
          <p:cNvPr id="33" name="Table 11">
            <a:extLst>
              <a:ext uri="{FF2B5EF4-FFF2-40B4-BE49-F238E27FC236}">
                <a16:creationId xmlns:a16="http://schemas.microsoft.com/office/drawing/2014/main" id="{73B198E8-D57C-26C0-BC9E-35ADB81D23D3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3653177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34" name="Arrow: Right 33">
            <a:extLst>
              <a:ext uri="{FF2B5EF4-FFF2-40B4-BE49-F238E27FC236}">
                <a16:creationId xmlns:a16="http://schemas.microsoft.com/office/drawing/2014/main" id="{6480E9F1-7C25-CAFB-2F10-26BA1F815C23}"/>
              </a:ext>
            </a:extLst>
          </p:cNvPr>
          <p:cNvSpPr/>
          <p:nvPr/>
        </p:nvSpPr>
        <p:spPr>
          <a:xfrm rot="16200000">
            <a:off x="6816333" y="4112855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38A2DE6-6B0D-BC8A-705B-D37FDA4907E7}"/>
              </a:ext>
            </a:extLst>
          </p:cNvPr>
          <p:cNvSpPr/>
          <p:nvPr/>
        </p:nvSpPr>
        <p:spPr>
          <a:xfrm rot="16200000">
            <a:off x="7654532" y="4144454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56CE7-A29E-E6A1-A0E1-EDCEFDE9F2F2}"/>
              </a:ext>
            </a:extLst>
          </p:cNvPr>
          <p:cNvSpPr txBox="1"/>
          <p:nvPr/>
        </p:nvSpPr>
        <p:spPr>
          <a:xfrm>
            <a:off x="6823952" y="449902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D30FF1-13E7-4D20-C34A-EE7D8F305E4D}"/>
              </a:ext>
            </a:extLst>
          </p:cNvPr>
          <p:cNvSpPr txBox="1"/>
          <p:nvPr/>
        </p:nvSpPr>
        <p:spPr>
          <a:xfrm>
            <a:off x="7587194" y="449174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graphicFrame>
        <p:nvGraphicFramePr>
          <p:cNvPr id="38" name="Table 11">
            <a:extLst>
              <a:ext uri="{FF2B5EF4-FFF2-40B4-BE49-F238E27FC236}">
                <a16:creationId xmlns:a16="http://schemas.microsoft.com/office/drawing/2014/main" id="{BF851E37-BAEE-9F9D-3DF3-BDD8BAFB771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5105291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39" name="Arrow: Right 38">
            <a:extLst>
              <a:ext uri="{FF2B5EF4-FFF2-40B4-BE49-F238E27FC236}">
                <a16:creationId xmlns:a16="http://schemas.microsoft.com/office/drawing/2014/main" id="{2CBA2843-640C-447A-9E89-1C06D4796F71}"/>
              </a:ext>
            </a:extLst>
          </p:cNvPr>
          <p:cNvSpPr/>
          <p:nvPr/>
        </p:nvSpPr>
        <p:spPr>
          <a:xfrm rot="16200000">
            <a:off x="7540652" y="563755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9363B03-A7C8-2FC0-9A26-86602C3A5492}"/>
              </a:ext>
            </a:extLst>
          </p:cNvPr>
          <p:cNvSpPr/>
          <p:nvPr/>
        </p:nvSpPr>
        <p:spPr>
          <a:xfrm rot="16200000">
            <a:off x="8052329" y="565172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0A649C-BA60-9741-2134-E277E3CFCC41}"/>
              </a:ext>
            </a:extLst>
          </p:cNvPr>
          <p:cNvSpPr txBox="1"/>
          <p:nvPr/>
        </p:nvSpPr>
        <p:spPr>
          <a:xfrm>
            <a:off x="7548271" y="602373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E35C4C-E736-0852-FCB3-D9A8F34EFD2A}"/>
              </a:ext>
            </a:extLst>
          </p:cNvPr>
          <p:cNvSpPr txBox="1"/>
          <p:nvPr/>
        </p:nvSpPr>
        <p:spPr>
          <a:xfrm>
            <a:off x="7984991" y="599902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2FE734E3-91F0-B894-C24D-55B1DC5D7BD8}"/>
              </a:ext>
            </a:extLst>
          </p:cNvPr>
          <p:cNvSpPr/>
          <p:nvPr/>
        </p:nvSpPr>
        <p:spPr>
          <a:xfrm>
            <a:off x="1134714" y="-244228"/>
            <a:ext cx="9677400" cy="6705600"/>
          </a:xfrm>
          <a:prstGeom prst="irregularSeal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Every time that we loop, we eliminate </a:t>
            </a:r>
            <a:r>
              <a:rPr lang="en-US" b="1" dirty="0">
                <a:solidFill>
                  <a:schemeClr val="tx1"/>
                </a:solidFill>
              </a:rPr>
              <a:t>half</a:t>
            </a:r>
            <a:r>
              <a:rPr lang="en-US" dirty="0">
                <a:solidFill>
                  <a:schemeClr val="tx1"/>
                </a:solidFill>
              </a:rPr>
              <a:t> the array. We will never check all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elements of the array; therefore, it can’t be O(n).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Whenever we reduce the amount of work done by half, that generally gives us O(</a:t>
            </a:r>
            <a:r>
              <a:rPr lang="en-US" dirty="0" err="1">
                <a:solidFill>
                  <a:schemeClr val="tx1"/>
                </a:solidFill>
              </a:rPr>
              <a:t>logn</a:t>
            </a:r>
            <a:r>
              <a:rPr lang="en-US" dirty="0">
                <a:solidFill>
                  <a:schemeClr val="tx1"/>
                </a:solidFill>
              </a:rPr>
              <a:t>) running time</a:t>
            </a:r>
          </a:p>
        </p:txBody>
      </p:sp>
    </p:spTree>
    <p:extLst>
      <p:ext uri="{BB962C8B-B14F-4D97-AF65-F5344CB8AC3E}">
        <p14:creationId xmlns:p14="http://schemas.microsoft.com/office/powerpoint/2010/main" val="6105184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78194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210301" y="1660406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434848" y="29379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81684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51400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210301" y="1660406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434848" y="29379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2700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11490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048501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7273048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2205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1428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8039100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8263647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52006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81293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C191F-3CEC-F66F-C718-26353807F0FE}"/>
              </a:ext>
            </a:extLst>
          </p:cNvPr>
          <p:cNvSpPr txBox="1"/>
          <p:nvPr/>
        </p:nvSpPr>
        <p:spPr>
          <a:xfrm>
            <a:off x="5105400" y="40386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(do it again ??)</a:t>
            </a:r>
          </a:p>
        </p:txBody>
      </p:sp>
    </p:spTree>
    <p:extLst>
      <p:ext uri="{BB962C8B-B14F-4D97-AF65-F5344CB8AC3E}">
        <p14:creationId xmlns:p14="http://schemas.microsoft.com/office/powerpoint/2010/main" val="13776486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2618013" y="1732914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2842560" y="3010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48531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3543301" y="1761763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3767848" y="30392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00763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4381501" y="1724886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4606048" y="3002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57408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122100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5295900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5520447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28522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15880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5295900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5520447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705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9EDE9D-63E0-5837-DC54-BE44689AB5E1}"/>
              </a:ext>
            </a:extLst>
          </p:cNvPr>
          <p:cNvSpPr txBox="1"/>
          <p:nvPr/>
        </p:nvSpPr>
        <p:spPr>
          <a:xfrm>
            <a:off x="304800" y="334174"/>
            <a:ext cx="1103376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????????????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(?????????);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(?????????);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else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9DE5FE-172D-D71A-C70A-7D20F9FA84AE}"/>
              </a:ext>
            </a:extLst>
          </p:cNvPr>
          <p:cNvSpPr txBox="1"/>
          <p:nvPr/>
        </p:nvSpPr>
        <p:spPr>
          <a:xfrm>
            <a:off x="381000" y="5965874"/>
            <a:ext cx="7992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Search can also be implemented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9796380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93379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6C3340-1572-CD68-7309-BC0886E6294D}"/>
                  </a:ext>
                </a:extLst>
              </p14:cNvPr>
              <p14:cNvContentPartPr/>
              <p14:nvPr/>
            </p14:nvContentPartPr>
            <p14:xfrm>
              <a:off x="4620896" y="2685928"/>
              <a:ext cx="2197800" cy="1061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6C3340-1572-CD68-7309-BC0886E62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2896" y="2668288"/>
                <a:ext cx="2233440" cy="10969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E68CFEA-EFFD-95AF-8171-6FE050230248}"/>
              </a:ext>
            </a:extLst>
          </p:cNvPr>
          <p:cNvSpPr txBox="1"/>
          <p:nvPr/>
        </p:nvSpPr>
        <p:spPr>
          <a:xfrm>
            <a:off x="5334000" y="5480251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O(n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81321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Cocktail Shaker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06E20-9E01-CE69-E140-50C224D0875F}"/>
              </a:ext>
            </a:extLst>
          </p:cNvPr>
          <p:cNvSpPr txBox="1"/>
          <p:nvPr/>
        </p:nvSpPr>
        <p:spPr>
          <a:xfrm>
            <a:off x="1571962" y="17526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Sided Bubble Sort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6A540-D7FD-2C54-A34C-516CB89F058B}"/>
              </a:ext>
            </a:extLst>
          </p:cNvPr>
          <p:cNvSpPr txBox="1"/>
          <p:nvPr/>
        </p:nvSpPr>
        <p:spPr>
          <a:xfrm>
            <a:off x="2514600" y="2895600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https://en.wikipedia.org/wiki/Cocktail_shaker_sort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BCE763-8A8D-79BC-8692-A1315F814715}"/>
              </a:ext>
            </a:extLst>
          </p:cNvPr>
          <p:cNvSpPr txBox="1"/>
          <p:nvPr/>
        </p:nvSpPr>
        <p:spPr>
          <a:xfrm>
            <a:off x="1600200" y="5410200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O(n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2787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24707-4D0A-5FE4-0FC5-9F2BE4D51440}"/>
              </a:ext>
            </a:extLst>
          </p:cNvPr>
          <p:cNvSpPr txBox="1"/>
          <p:nvPr/>
        </p:nvSpPr>
        <p:spPr>
          <a:xfrm>
            <a:off x="1981200" y="4572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Does anyone have any ideas for a very bad sorting algorithm, but still works?</a:t>
            </a:r>
          </a:p>
        </p:txBody>
      </p:sp>
    </p:spTree>
    <p:extLst>
      <p:ext uri="{BB962C8B-B14F-4D97-AF65-F5344CB8AC3E}">
        <p14:creationId xmlns:p14="http://schemas.microsoft.com/office/powerpoint/2010/main" val="9878893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24707-4D0A-5FE4-0FC5-9F2BE4D51440}"/>
              </a:ext>
            </a:extLst>
          </p:cNvPr>
          <p:cNvSpPr txBox="1"/>
          <p:nvPr/>
        </p:nvSpPr>
        <p:spPr>
          <a:xfrm>
            <a:off x="1981200" y="4572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Does anyone have any ideas for a very bad sorting algorithm, but still works?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59F49-2647-5D17-4E6B-90AB7D37E03D}"/>
              </a:ext>
            </a:extLst>
          </p:cNvPr>
          <p:cNvSpPr txBox="1"/>
          <p:nvPr/>
        </p:nvSpPr>
        <p:spPr>
          <a:xfrm>
            <a:off x="1219200" y="2459504"/>
            <a:ext cx="74606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are really lucky, our algorithm is insanely fast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we are really unlucky, our algorithm will never finish</a:t>
            </a:r>
          </a:p>
        </p:txBody>
      </p:sp>
    </p:spTree>
    <p:extLst>
      <p:ext uri="{BB962C8B-B14F-4D97-AF65-F5344CB8AC3E}">
        <p14:creationId xmlns:p14="http://schemas.microsoft.com/office/powerpoint/2010/main" val="34733057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01532-09EF-494D-EDEF-1D5449E56809}"/>
              </a:ext>
            </a:extLst>
          </p:cNvPr>
          <p:cNvSpPr txBox="1"/>
          <p:nvPr/>
        </p:nvSpPr>
        <p:spPr>
          <a:xfrm>
            <a:off x="381000" y="533400"/>
            <a:ext cx="9079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Bogo Sort </a:t>
            </a:r>
            <a:r>
              <a:rPr lang="en-US" sz="2400" dirty="0"/>
              <a:t>(stupid sort) randomly shuffles the array until its sorted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06A5E-98BC-788F-D01D-F2A31979C128}"/>
              </a:ext>
            </a:extLst>
          </p:cNvPr>
          <p:cNvSpPr txBox="1"/>
          <p:nvPr/>
        </p:nvSpPr>
        <p:spPr>
          <a:xfrm>
            <a:off x="457200" y="1752600"/>
            <a:ext cx="49167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not sorted(array):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    shuffle(array)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8C23-AD70-436F-D99C-2F6A2CA04373}"/>
              </a:ext>
            </a:extLst>
          </p:cNvPr>
          <p:cNvSpPr txBox="1"/>
          <p:nvPr/>
        </p:nvSpPr>
        <p:spPr>
          <a:xfrm>
            <a:off x="304800" y="4648200"/>
            <a:ext cx="113543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O(pain) </a:t>
            </a:r>
            <a:r>
              <a:rPr lang="en-US" sz="2800" dirty="0">
                <a:solidFill>
                  <a:srgbClr val="FF0000"/>
                </a:solidFill>
              </a:rPr>
              <a:t>if we don’t keep track of permutations checked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                          </a:t>
            </a:r>
            <a:r>
              <a:rPr lang="en-US" sz="2800" b="1" dirty="0">
                <a:solidFill>
                  <a:srgbClr val="FF0000"/>
                </a:solidFill>
              </a:rPr>
              <a:t>O(n!) </a:t>
            </a:r>
            <a:r>
              <a:rPr lang="en-US" sz="2800" dirty="0">
                <a:solidFill>
                  <a:srgbClr val="FF0000"/>
                </a:solidFill>
              </a:rPr>
              <a:t>if we keep track of </a:t>
            </a:r>
            <a:r>
              <a:rPr lang="en-US" sz="2800" dirty="0" err="1">
                <a:solidFill>
                  <a:srgbClr val="FF0000"/>
                </a:solidFill>
              </a:rPr>
              <a:t>permuations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791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01532-09EF-494D-EDEF-1D5449E56809}"/>
              </a:ext>
            </a:extLst>
          </p:cNvPr>
          <p:cNvSpPr txBox="1"/>
          <p:nvPr/>
        </p:nvSpPr>
        <p:spPr>
          <a:xfrm>
            <a:off x="381000" y="533400"/>
            <a:ext cx="9079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Bogo Sort </a:t>
            </a:r>
            <a:r>
              <a:rPr lang="en-US" sz="2400" dirty="0"/>
              <a:t>(stupid sort) randomly shuffles the array until its sorted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06A5E-98BC-788F-D01D-F2A31979C128}"/>
              </a:ext>
            </a:extLst>
          </p:cNvPr>
          <p:cNvSpPr txBox="1"/>
          <p:nvPr/>
        </p:nvSpPr>
        <p:spPr>
          <a:xfrm>
            <a:off x="457200" y="1752600"/>
            <a:ext cx="49167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not sorted(array):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    shuffle(array)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8C23-AD70-436F-D99C-2F6A2CA04373}"/>
              </a:ext>
            </a:extLst>
          </p:cNvPr>
          <p:cNvSpPr txBox="1"/>
          <p:nvPr/>
        </p:nvSpPr>
        <p:spPr>
          <a:xfrm>
            <a:off x="304800" y="4608254"/>
            <a:ext cx="113543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O(pain) </a:t>
            </a:r>
            <a:r>
              <a:rPr lang="en-US" sz="2800" dirty="0">
                <a:solidFill>
                  <a:srgbClr val="FF0000"/>
                </a:solidFill>
              </a:rPr>
              <a:t>if we don’t keep track of permutations checked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                          </a:t>
            </a:r>
            <a:r>
              <a:rPr lang="en-US" sz="2800" b="1" dirty="0">
                <a:solidFill>
                  <a:srgbClr val="FF0000"/>
                </a:solidFill>
              </a:rPr>
              <a:t>O(n!) </a:t>
            </a:r>
            <a:r>
              <a:rPr lang="en-US" sz="2800" dirty="0">
                <a:solidFill>
                  <a:srgbClr val="FF0000"/>
                </a:solidFill>
              </a:rPr>
              <a:t>if we keep track of permutations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5B322-365C-A044-72D4-063B3A5E67B5}"/>
              </a:ext>
            </a:extLst>
          </p:cNvPr>
          <p:cNvSpPr txBox="1"/>
          <p:nvPr/>
        </p:nvSpPr>
        <p:spPr>
          <a:xfrm>
            <a:off x="7315200" y="19050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Best case scenario, this is the most efficient sorting algorithm</a:t>
            </a:r>
            <a:r>
              <a:rPr lang="en-US" sz="2000" dirty="0"/>
              <a:t>!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B04246-1E55-3F75-2F7B-51F24194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590800"/>
            <a:ext cx="3970355" cy="180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A8102B-7456-4866-CB4F-1EC8E1E3A646}"/>
              </a:ext>
            </a:extLst>
          </p:cNvPr>
          <p:cNvSpPr txBox="1"/>
          <p:nvPr/>
        </p:nvSpPr>
        <p:spPr>
          <a:xfrm>
            <a:off x="0" y="6195429"/>
            <a:ext cx="4884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This sorting algorithm is a joke, please don’t take this one seriously…</a:t>
            </a:r>
          </a:p>
        </p:txBody>
      </p:sp>
    </p:spTree>
    <p:extLst>
      <p:ext uri="{BB962C8B-B14F-4D97-AF65-F5344CB8AC3E}">
        <p14:creationId xmlns:p14="http://schemas.microsoft.com/office/powerpoint/2010/main" val="23424124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419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 Algorithms Visualized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A3E86-9E08-8374-04D9-DE67D63E53E5}"/>
              </a:ext>
            </a:extLst>
          </p:cNvPr>
          <p:cNvSpPr txBox="1"/>
          <p:nvPr/>
        </p:nvSpPr>
        <p:spPr>
          <a:xfrm>
            <a:off x="1752600" y="29718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https://youtu.be/kPRA0W1kECg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0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9EDE9D-63E0-5837-DC54-BE44689AB5E1}"/>
              </a:ext>
            </a:extLst>
          </p:cNvPr>
          <p:cNvSpPr txBox="1"/>
          <p:nvPr/>
        </p:nvSpPr>
        <p:spPr>
          <a:xfrm>
            <a:off x="304800" y="334174"/>
            <a:ext cx="11033760" cy="5109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binary_search_recursive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binary_search_recursive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binary_search_recursive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-1,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	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else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9DE5FE-172D-D71A-C70A-7D20F9FA84AE}"/>
              </a:ext>
            </a:extLst>
          </p:cNvPr>
          <p:cNvSpPr txBox="1"/>
          <p:nvPr/>
        </p:nvSpPr>
        <p:spPr>
          <a:xfrm>
            <a:off x="381000" y="5965874"/>
            <a:ext cx="7992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Search can also be implemented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37372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Recursion and Induction  For advanced algorithm development, recursion is  an essential design technique Recursive Procedures What is a Proof?  Induction. - ppt download">
            <a:extLst>
              <a:ext uri="{FF2B5EF4-FFF2-40B4-BE49-F238E27FC236}">
                <a16:creationId xmlns:a16="http://schemas.microsoft.com/office/drawing/2014/main" id="{D3E31D5B-E632-601A-6E77-F9F57B90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14400"/>
            <a:ext cx="60198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03E269-DFE4-BA5B-ADD7-8770D4E78205}"/>
                  </a:ext>
                </a:extLst>
              </p14:cNvPr>
              <p14:cNvContentPartPr/>
              <p14:nvPr/>
            </p14:nvContentPartPr>
            <p14:xfrm>
              <a:off x="1274336" y="433048"/>
              <a:ext cx="9312480" cy="5470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03E269-DFE4-BA5B-ADD7-8770D4E782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6696" y="415048"/>
                <a:ext cx="9348120" cy="55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86AA30-CE0E-73FD-E4C9-5DAEC41B8E8D}"/>
                  </a:ext>
                </a:extLst>
              </p14:cNvPr>
              <p14:cNvContentPartPr/>
              <p14:nvPr/>
            </p14:nvContentPartPr>
            <p14:xfrm>
              <a:off x="2436776" y="709888"/>
              <a:ext cx="7255440" cy="4589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86AA30-CE0E-73FD-E4C9-5DAEC41B8E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9136" y="692248"/>
                <a:ext cx="7291080" cy="46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030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264B4-B3B9-5882-C465-C6EAE1A67BC5}"/>
              </a:ext>
            </a:extLst>
          </p:cNvPr>
          <p:cNvSpPr txBox="1"/>
          <p:nvPr/>
        </p:nvSpPr>
        <p:spPr>
          <a:xfrm>
            <a:off x="3581400" y="2362200"/>
            <a:ext cx="29258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Quicksort Error?</a:t>
            </a:r>
          </a:p>
          <a:p>
            <a:endParaRPr lang="en-US" sz="2800" dirty="0"/>
          </a:p>
          <a:p>
            <a:r>
              <a:rPr lang="en-US" sz="2800" dirty="0"/>
              <a:t>Program 5 error?</a:t>
            </a:r>
          </a:p>
        </p:txBody>
      </p:sp>
    </p:spTree>
    <p:extLst>
      <p:ext uri="{BB962C8B-B14F-4D97-AF65-F5344CB8AC3E}">
        <p14:creationId xmlns:p14="http://schemas.microsoft.com/office/powerpoint/2010/main" val="205858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7481</TotalTime>
  <Words>3622</Words>
  <Application>Microsoft Office PowerPoint</Application>
  <PresentationFormat>Widescreen</PresentationFormat>
  <Paragraphs>1220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75</cp:revision>
  <dcterms:created xsi:type="dcterms:W3CDTF">2022-08-21T16:55:59Z</dcterms:created>
  <dcterms:modified xsi:type="dcterms:W3CDTF">2023-12-01T21:43:03Z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