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sldIdLst>
    <p:sldId id="256" r:id="rId2"/>
    <p:sldId id="409" r:id="rId3"/>
    <p:sldId id="416" r:id="rId4"/>
    <p:sldId id="417" r:id="rId5"/>
    <p:sldId id="465" r:id="rId6"/>
    <p:sldId id="467" r:id="rId7"/>
    <p:sldId id="414" r:id="rId8"/>
    <p:sldId id="418" r:id="rId9"/>
    <p:sldId id="420" r:id="rId10"/>
    <p:sldId id="419" r:id="rId11"/>
    <p:sldId id="415" r:id="rId12"/>
    <p:sldId id="422" r:id="rId13"/>
    <p:sldId id="421" r:id="rId14"/>
    <p:sldId id="423" r:id="rId15"/>
    <p:sldId id="424" r:id="rId16"/>
    <p:sldId id="426" r:id="rId17"/>
    <p:sldId id="427" r:id="rId18"/>
    <p:sldId id="428" r:id="rId19"/>
    <p:sldId id="429" r:id="rId20"/>
    <p:sldId id="430" r:id="rId21"/>
    <p:sldId id="431" r:id="rId22"/>
    <p:sldId id="432" r:id="rId23"/>
    <p:sldId id="433" r:id="rId24"/>
    <p:sldId id="434" r:id="rId25"/>
    <p:sldId id="435" r:id="rId26"/>
    <p:sldId id="436" r:id="rId27"/>
    <p:sldId id="437" r:id="rId28"/>
    <p:sldId id="454" r:id="rId29"/>
    <p:sldId id="438" r:id="rId30"/>
    <p:sldId id="439" r:id="rId31"/>
    <p:sldId id="440" r:id="rId32"/>
    <p:sldId id="441" r:id="rId33"/>
    <p:sldId id="442" r:id="rId34"/>
    <p:sldId id="443" r:id="rId35"/>
    <p:sldId id="444" r:id="rId36"/>
    <p:sldId id="445" r:id="rId37"/>
    <p:sldId id="446" r:id="rId38"/>
    <p:sldId id="447" r:id="rId39"/>
    <p:sldId id="448" r:id="rId40"/>
    <p:sldId id="449" r:id="rId41"/>
    <p:sldId id="413" r:id="rId42"/>
    <p:sldId id="425" r:id="rId43"/>
    <p:sldId id="450" r:id="rId44"/>
    <p:sldId id="451" r:id="rId45"/>
    <p:sldId id="452" r:id="rId46"/>
    <p:sldId id="453" r:id="rId47"/>
    <p:sldId id="456" r:id="rId48"/>
    <p:sldId id="457" r:id="rId49"/>
    <p:sldId id="466" r:id="rId50"/>
    <p:sldId id="458" r:id="rId51"/>
    <p:sldId id="459" r:id="rId52"/>
    <p:sldId id="460" r:id="rId53"/>
    <p:sldId id="461" r:id="rId54"/>
    <p:sldId id="462" r:id="rId5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48" autoAdjust="0"/>
    <p:restoredTop sz="94660"/>
  </p:normalViewPr>
  <p:slideViewPr>
    <p:cSldViewPr>
      <p:cViewPr varScale="1">
        <p:scale>
          <a:sx n="113" d="100"/>
          <a:sy n="113" d="100"/>
        </p:scale>
        <p:origin x="13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4:54:0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1429 155 24575,'-3'-3'0,"-1"1"0,0-1 0,1 1 0,-1 0 0,0 0 0,0 0 0,-1 1 0,1 0 0,-7-2 0,-13-4 0,-30-13 0,0 2 0,-2 3 0,-71-10 0,-189-12 0,43 27 0,223 9 0,8 0 0,-77 9 0,107-6 0,0 0 0,0 1 0,0 0 0,0 1 0,0 1 0,1 0 0,0 0 0,0 1 0,0 0 0,-17 14 0,8-3 0,13-12 0,0 0 0,0 1 0,1-1 0,0 1 0,0 1 0,0-1 0,1 1 0,0 0 0,0 0 0,1 0 0,0 1 0,-6 13 0,3 4 0,1 1 0,2 0 0,-4 44 0,8 80 0,1-74 0,-1-58 0,2-1 0,0 1 0,1 0 0,1-1 0,1 0 0,0 1 0,10 20 0,1-4 0,2-1 0,31 45 0,-37-62 0,0-1 0,1 0 0,1-1 0,30 23 0,68 40 0,-103-71 0,18 11 0,-2 1 0,2-2 0,50 23 0,-58-34 0,1 0 0,0-2 0,-1 0 0,1-2 0,0 0 0,35-3 0,-7 1 0,13 3 0,-28-1 0,-1-1 0,0-1 0,34-6 0,-54 4 0,0-1 0,-1 0 0,1-1 0,-1-1 0,0 1 0,0-2 0,0 0 0,-1 0 0,10-10 0,33-20 0,-41 31 0,-1 0 0,2 1 0,-1 0 0,21-4 0,-23 7 0,0-1 0,0 0 0,0 0 0,0-1 0,0 0 0,-1-1 0,0 0 0,13-10 0,46-49 0,32-26 0,-93 85 0,0-1 0,0 0 0,-1-1 0,0 0 0,0 0 0,-1 0 0,1 0 0,-2-1 0,1 0 0,-1 0 0,0 0 0,-1-1 0,0 1 0,0-1 0,-1 0 0,2-9 0,-1 1 0,6-23 0,6-66 0,-14 92 0,-1 0 0,-1 0 0,0 0 0,-1 1 0,0-1 0,-1 0 0,0 1 0,-10-23 0,8 24 0,-3-7 0,-15-26 0,19 39 0,0 0 0,0 0 0,-1 0 0,0 0 0,0 1 0,-1 0 0,-10-8 0,-128-75-539,123 77-287,10 4-6000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5:52:28.6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0 125 24575,'29'2'0,"-1"1"0,44 10 0,-5-1 0,145 11 0,293-5 0,96-18 0,-600 0 0,21-2 0,-17-4 0,-11-5 0,-9-4 0,-1 0 0,-1 1 0,0 0 0,-26-14 0,21 13 0,0 0 0,-25-24 0,22 18 0,25 21 0,0 0 0,0 0 0,0 0 0,0 0 0,0 0 0,0 0 0,0 0 0,0 0 0,0 0 0,0 0 0,0 0 0,0 0 0,0 0 0,0 0 0,0 0 0,0 1 0,0-1 0,0 0 0,0 0 0,0 0 0,0 0 0,-1 0 0,1 0 0,0 0 0,0 0 0,0 0 0,0 0 0,0 0 0,0 0 0,0 0 0,0 0 0,0 0 0,0 0 0,0 0 0,0 0 0,0 0 0,-1 0 0,1 0 0,0 0 0,0 0 0,0 0 0,0 0 0,0 0 0,0 0 0,0 0 0,0 0 0,0-1 0,0 1 0,0 0 0,0 0 0,0 0 0,0 0 0,0 0 0,0 0 0,-1 0 0,1 0 0,10 15 0,96 149 0,-106-163 0,0-1 0,1 1 0,-1-1 0,0 0 0,0 1 0,0-1 0,0 1 0,0-1 0,1 1 0,-1-1 0,0 1 0,0-1 0,0 1 0,0-1 0,0 1 0,-1-1 0,1 0 0,0 1 0,0-1 0,0 1 0,0-1 0,0 1 0,-1-1 0,1 1 0,0-1 0,0 0 0,-1 1 0,1-1 0,0 0 0,0 1 0,-1-1 0,1 0 0,0 1 0,-1-1 0,1 0 0,-1 1 0,1-1 0,0 0 0,-1 0 0,1 0 0,-1 0 0,1 1 0,-1-1 0,1 0 0,-1 0 0,0 0 0,-29 5 0,20-4 0,-21 6 0,-38 13 0,-20 5 0,79-22 24,0 0-1,-1 1 0,1 1 0,1-1 1,-1 2-1,1-1 0,-11 9 1,-21 12-1576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2:33.3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2:34.7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0 24575,'-2'0'0,"-4"0"0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2:36.0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2:37.4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5:52:31.9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1466 167 24575,'-1'-1'0,"1"0"0,-1 0 0,0 1 0,1-1 0,-1 0 0,0 1 0,0-1 0,0 1 0,1-1 0,-1 1 0,0-1 0,0 1 0,0 0 0,0-1 0,0 1 0,0 0 0,0 0 0,0-1 0,0 1 0,0 0 0,0 0 0,0 0 0,0 0 0,-1 1 0,-1-2 0,-261-2 0,232 4 0,-363 38 0,178-11 0,215-28 0,-177 15 0,108-13 0,-79 5 0,143-6 0,-7 1 0,-1-1 0,-26-2 0,41 1 0,0 0 0,0 0 0,0 0 0,-1 0 0,1 0 0,0 0 0,0 0 0,0 0 0,-1 0 0,1 0 0,0-1 0,0 1 0,0 0 0,0 0 0,-1 0 0,1 0 0,0 0 0,0 0 0,0 0 0,0-1 0,-1 1 0,1 0 0,0 0 0,0 0 0,0 0 0,0 0 0,0-1 0,0 1 0,0 0 0,0 0 0,0 0 0,-1-1 0,1 1 0,0 0 0,0 0 0,0 0 0,0-1 0,0 1 0,0 0 0,0 0 0,0 0 0,0-1 0,0 1 0,1 0 0,-1 0 0,0 0 0,0 0 0,0-1 0,0 1 0,0 0 0,0 0 0,0 0 0,0 0 0,0-1 0,1 1 0,-1 0 0,0 0 0,0 0 0,0 0 0,1-1 0,10-9 0,38-28 0,92-53 0,-114 75 0,-18 10 0,40-27 0,-47 32 0,0-1 0,0 1 0,0-1 0,0 0 0,-1 1 0,1-1 0,-1 0 0,1 0 0,-1 0 0,0 0 0,0 0 0,0-1 0,0 1 0,0 0 0,0 0 0,0-1 0,-1 1 0,1 0 0,-1-5 0,0 7 0,-1 0 0,1 0 0,-1-1 0,1 1 0,0 0 0,-1 0 0,1 0 0,-1-1 0,1 1 0,-1 0 0,1 0 0,-1 0 0,1 0 0,-1 0 0,1 0 0,-1 0 0,1 0 0,-1 0 0,1 0 0,-1 0 0,1 1 0,-1-1 0,1 0 0,0 0 0,-1 0 0,1 1 0,-1-1 0,1 0 0,-1 0 0,1 1 0,0-1 0,-1 0 0,1 1 0,-19 10 0,-126 84 0,-15 18 0,158-113 0,1 1 0,-1 0 0,1 0 0,0-1 0,-1 1 0,1 0 0,0 1 0,-1-1 0,1 0 0,0 0 0,0 0 0,0 1 0,0-1 0,0 0 0,1 1 0,-1-1 0,0 1 0,1-1 0,-1 1 0,0 1 0,2-1 0,-1 0 0,0-1 0,1 1 0,0-1 0,-1 1 0,1-1 0,0 1 0,0-1 0,0 1 0,0-1 0,0 0 0,0 1 0,0-1 0,1 0 0,-1 0 0,0 0 0,1 0 0,-1 0 0,3 1 0,20 12 0,1-1 0,0-1 0,49 15 0,-39-15 0,41 20 0,-67-27 0,0 0 0,-1 1 0,1 0 0,-1 0 0,0 1 0,-1 0 0,0 0 0,0 1 0,0 0 0,-1 0 0,6 11 0,-9-16 49,0 1 0,0 0 0,0-1-1,1 1 1,-1-1 0,8 5 0,-7-6-263,0 1 1,-1 0 0,0 0-1,1 0 1,-1 0 0,0 0-1,3 6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5:52:37.6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2759 45 24575,'-4'0'0,"0"-1"0,-1 0 0,1 0 0,0 0 0,1-1 0,-8-3 0,-17-5 0,-40 0 0,-118-1 0,111 9 0,-312 6 0,226 1 0,-553-3 0,363-4 0,344 2 0,-41-1 0,-1 2 0,1 2 0,-1 2 0,-51 13 0,-70 29 0,17 0 0,140-43 0,1 0 0,-1 0 0,1 1 0,0 1 0,0 0 0,1 1 0,-12 9 0,20-14 0,1 1 0,0-1 0,1 1 0,-1 0 0,0-1 0,1 1 0,-1 0 0,1 0 0,0 0 0,0 0 0,0 0 0,0 0 0,0 0 0,1 0 0,0 1 0,-1-1 0,1 0 0,1 0 0,-1 0 0,0 0 0,1 1 0,0 2 0,1 3 0,0 0 0,1 0 0,0 0 0,0 0 0,1-1 0,6 12 0,-1-7 0,0-1 0,0 1 0,1-2 0,1 1 0,0-1 0,0-1 0,18 12 0,-7-7 0,0-2 0,1 0 0,37 14 0,-18-14 0,0-1 0,0-2 0,74 7 0,-65-10 0,54 0 0,-12-1 0,125 16 0,-23-2 0,255 5 0,-292-20 0,-131-4 0,250 15 0,-139-7 0,52 6 0,-68-6 0,124-7 0,-116-4 0,-68 2 0,0-2 0,1-3 0,97-21 0,-152 23 0,-1 1 0,1-1 0,-1-1 0,0 1 0,0-1 0,0-1 0,-1 1 0,1-1 0,-1 0 0,9-10 0,-10 10 0,-1 0 0,0 0 0,-1 0 0,1 0 0,-1 0 0,0-1 0,0 1 0,0-1 0,-1 0 0,0 0 0,0 0 0,-1 0 0,2-11 0,-2 5 0,0-1 0,-1 1 0,-1 0 0,0 0 0,-1 0 0,0 1 0,-1-1 0,0 0 0,-1 1 0,0 0 0,-1-1 0,0 2 0,-1-1 0,0 1 0,0-1 0,-1 2 0,-1-1 0,0 1 0,0 0 0,-10-7 0,-3-3 0,-1-1 0,-1 1 0,-40-25 0,30 22 0,26 16 0,-1 0 0,0 1 0,0 0 0,-1 1 0,1 0 0,-1 0 0,-11-3 0,4 3 0,1-1 0,0-1 0,-21-11 0,-29-11 0,15 9 0,37 13 0,0 1 0,-1 0 0,0 1 0,-28-5 0,24 5-1365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0:13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883 2353 24575,'-10'-70'0,"9"-157"0,0 5 0,-10 101 0,-1-52 0,0 31 0,12 48 0,15-320 0,-14 412 0,-1-1 0,0 1 0,1-1 0,-1 1 0,0 0 0,0-1 0,-1 1 0,1-1 0,-1 1 0,1-1 0,-1 1 0,0 0 0,1-1 0,-3-3 0,1 5 0,0-1 0,0 0 0,0 1 0,1-1 0,-2 1 0,1 0 0,0-1 0,0 1 0,0 0 0,0 0 0,-1 1 0,1-1 0,-1 0 0,-3 0 0,-267-69 0,215 58 0,-94-35 0,131 40 0,1-2 0,1 0 0,0-1 0,-32-23 0,34 20 0,1 0 0,1-1 0,0-1 0,1 0 0,0-1 0,2 0 0,0-1 0,0-1 0,2 0 0,0 0 0,1-1 0,1 0 0,1-1 0,1 0 0,0 0 0,2 0 0,0 0 0,1-1 0,1 0 0,2-34 0,1 48 0,0 1 0,0-1 0,1 1 0,0 0 0,0-1 0,1 1 0,-1 0 0,1 0 0,1 1 0,-1-1 0,1 0 0,0 1 0,0 0 0,1 0 0,-1 0 0,9-6 0,-5 5 0,0 0 0,0 1 0,0 0 0,1 1 0,0-1 0,-1 2 0,1-1 0,1 1 0,-1 0 0,18-2 0,14-2 0,48-13 0,11-3 0,-21 12 0,157 0 0,-212 11 0,0 2 0,0 0 0,0 2 0,0 1 0,-1 0 0,0 2 0,0 1 0,39 19 0,-55-24 0,8 3 0,0 2 0,-1-1 0,0 2 0,0 0 0,-1 0 0,-1 1 0,17 16 0,-18-14 0,0 0 0,0 0 0,-1 1 0,-1 1 0,0 0 0,0 0 0,-2 0 0,0 1 0,0 0 0,4 17 0,1 18 0,11 91 0,-19-106 0,-2-19 0,-1-1 0,0 25 0,-2-35 0,1 1 0,-1-1 0,0 0 0,-1 1 0,1-1 0,-1 0 0,0 0 0,-1 0 0,1 0 0,-1 0 0,-3 5 0,-3 2 0,-1-1 0,0 1 0,-1-1 0,0-1 0,0 0 0,-18 12 0,21-18 0,0 1 0,0-1 0,0 0 0,0 0 0,-1-1 0,0-1 0,1 1 0,-1-1 0,0-1 0,0 1 0,-17-1 0,-6-2 0,0-1 0,-48-10 0,63 8-682,-33-2-1,39 6-6143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0:17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1802 24575,'3'-4'0,"0"0"0,0 0 0,0 0 0,1 1 0,-1-1 0,1 1 0,0 0 0,6-4 0,16-14 0,8-12 0,40-29 0,-73 61 0,25-17 0,0 1 0,43-21 0,0 1 0,75-63 0,-89 59 0,71-39 0,58-30 0,-39 22 0,-66 38 0,88-74 0,36-24 0,-141 113 0,-62 35 0,1 0 0,-1-1 0,1 1 0,-1 0 0,1 0 0,-1-1 0,0 1 0,1 0 0,-1-1 0,1 1 0,-1-1 0,0 1 0,1 0 0,-1-1 0,0 1 0,0-1 0,1 1 0,-1-1 0,0 1 0,0-1 0,0 1 0,1-1 0,-1 1 0,0-1 0,0 1 0,0-1 0,0 0 0,-1 0 0,1 0 0,0 0 0,-1 0 0,1 1 0,-1-1 0,1 0 0,-1 0 0,0 1 0,1-1 0,-1 0 0,0 1 0,1-1 0,-1 0 0,-1 0 0,-38-17 0,29 13 0,4 1 0,0-1 0,0 0 0,0 0 0,1 0 0,0-1 0,0 0 0,0-1 0,1 1 0,0-1 0,-6-10 0,-4-9 0,-18-44 0,26 54 0,1 1 0,1-1 0,0-1 0,1 1 0,0-1 0,2 1 0,0-1 0,0-20 0,2 3 0,-1 11 0,1 1 0,1 0 0,1-1 0,1 1 0,1 0 0,12-36 0,-8 37 0,-2 5 0,0 0 0,1 1 0,17-27 0,-22 39 0,0-1 0,1 1 0,0 0 0,-1 0 0,1 0 0,0 0 0,1 1 0,-1-1 0,0 1 0,1 0 0,0 0 0,-1 0 0,1 0 0,0 1 0,0 0 0,0-1 0,0 1 0,0 1 0,0-1 0,8 0 0,332 4 0,-338-2 0,-1-1 0,1 1 0,-1 1 0,0-1 0,1 1 0,-1 0 0,0 0 0,0 0 0,9 6 0,44 33 0,-39-27 0,217 183 0,-202-167 0,-18-15 0,-1 1 0,0 0 0,-2 2 0,0-1 0,17 31 0,-23-38 0,-1 0 0,0 0 0,-1 0 0,0 1 0,-1 0 0,0 0 0,0 0 0,-2 1 0,1-1 0,1 22 0,-4-24 0,1 12 0,-1 0 0,-5 41 0,4-56 0,0 1 0,-1-1 0,0 1 0,-1-1 0,1 0 0,-1 0 0,0 0 0,0 0 0,-1 0 0,0-1 0,0 0 0,0 1 0,-8 6 0,-3 2 0,12-11 0,0 1 0,0-1 0,-1 0 0,1 0 0,-1-1 0,0 1 0,0-1 0,0 1 0,0-1 0,0-1 0,-8 4 0,-25 1 0,-2-1 0,1-2 0,0-2 0,-40-4 0,-1 2 0,53-1 0,-51-8 0,51 5 0,1 2 0,-33-1 0,50 4 0,-1 0 0,0-1 0,1 0 0,-1-1 0,1 1 0,-1-1 0,1-1 0,0 0 0,0 0 0,0-1 0,0 1 0,1-2 0,0 1 0,-12-10 0,-9-5 0,15 9 0,-1 0 0,-13-13 0,14 11-1365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0:20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1120 24575,'237'-105'0,"-63"27"0,-9 3 0,-146 68 0,-1-1 0,1-2 0,-2 1 0,28-21 0,-37 25 0,0 1 0,0-1 0,0 1 0,17-5 0,15-8 0,35-26 0,-41 22 0,0 2 0,42-16 0,-63 31 0,-8 3 0,0-1 0,0 0 0,0 0 0,0 0 0,5-4 0,-9 5 0,0 1 0,0-1 0,-1 1 0,1-1 0,-1 1 0,1-1 0,0 0 0,-1 1 0,1-1 0,-1 0 0,0 1 0,1-1 0,-1 0 0,1 0 0,-1 1 0,0-1 0,0 0 0,1 0 0,-1 0 0,0 0 0,0 1 0,0-1 0,0 0 0,0 0 0,0 0 0,0 0 0,0 0 0,-1 1 0,1-1 0,0 0 0,0 0 0,-1 0 0,1 1 0,0-1 0,-1 0 0,1 0 0,-1 1 0,0-2 0,-18-24 0,-23-26 0,21 29 0,-22-35 0,25 31 0,2 0 0,1-1 0,-24-60 0,37 81 0,0 0 0,1 0 0,-1 0 0,1-1 0,1 1 0,-1 0 0,1-1 0,1 1 0,-1-1 0,1 1 0,1 0 0,-1 0 0,1-1 0,1 1 0,-1 0 0,1 1 0,0-1 0,8-11 0,-5 9 0,0 1 0,1 1 0,0-1 0,1 1 0,0 1 0,0-1 0,0 1 0,1 1 0,0-1 0,0 1 0,0 1 0,18-7 0,-8 6 0,1 0 0,-1 1 0,1 0 0,27 0 0,81 5 0,-60 1 0,-45-2 0,126 4 0,-118-2 0,0 2 0,52 14 0,-43-7 0,-1 3 0,52 23 0,-76-29 0,0 0 0,-1 1 0,-1 0 0,1 1 0,-1 1 0,-1 0 0,0 1 0,19 24 0,-1 10 0,-2 0 0,26 62 0,-47-93 0,-1-3 0,-1-1 0,0 0 0,-1 1 0,-1 0 0,1 0 0,-2 1 0,0-1 0,1 25 0,-3-35 0,-1 1 0,1-1 0,-1 1 0,0-1 0,0 0 0,0 0 0,0 1 0,0-1 0,-1 0 0,1 0 0,-1 0 0,1 0 0,-1 0 0,-2 2 0,-31 23 0,26-20 0,-10 7 0,-2-2 0,1 0 0,-1-1 0,-1 0 0,-32 9 0,15-9 0,-1-1 0,-54 6 0,16-7 0,0-2 0,-138-8 0,198-2 0,1 0 0,-1-2 0,1 0 0,-19-8 0,-20-6 0,48 16 0,-1 0 0,1-1 0,0 0 0,0 0 0,0-1 0,1 0 0,-1 0 0,1-1 0,1 0 0,-1 0 0,1 0 0,0-1 0,0 0 0,1 0 0,0-1 0,0 0 0,1 0 0,0 0 0,0 0 0,-3-13 0,6 11-1365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0:23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24575,'70'77'0,"88"126"0,-92-114 0,-39-54 0,52 68 0,85 147 0,-141-202 0,-1 1 0,16 58 0,-37-103 0,0-3 0,-1-1 0,0 0 0,0 1 0,0-1 0,0 1 0,0-1 0,0 1 0,0-1 0,0 0 0,0 1 0,0-1 0,0 1 0,0-1 0,0 1 0,0-1 0,0 0 0,0 1 0,-1-1 0,1 1 0,0-1 0,0 0 0,0 1 0,-1-1 0,1 1 0,0-1 0,0 0 0,-1 1 0,1-1 0,0 0 0,-1 0 0,1 1 0,-1-1 0,1 0 0,0 0 0,-1 1 0,1-1 0,-1 0 0,1 0 0,0 0 0,-1 0 0,1 0 0,-1 0 0,1 0 0,-1 0 0,1 0 0,0 0 0,-1 0 0,1 0 0,-1 0 0,0 0 0,-27-4 0,24 4 0,-51-10 0,0 2 0,0 3 0,-1 3 0,-66 5 0,117-2 0,1 0 0,-1 0 0,0 1 0,1 0 0,-1 0 0,1 0 0,0 0 0,0 1 0,0-1 0,0 1 0,0 0 0,0 1 0,1-1 0,-6 7 0,-5 6 0,-21 35 0,35-50 0,-11 18 0,1 1 0,0 0 0,2 0 0,0 1 0,2 0 0,0 0 0,2 0 0,-4 30 0,4 5 0,2 1 0,6 58 0,-3-108 0,0 0 0,0 0 0,1 0 0,0 0 0,1 0 0,0 0 0,0-1 0,0 0 0,1 1 0,-1-1 0,2 0 0,-1-1 0,0 1 0,1-1 0,9 8 0,7 5 0,1-1 0,39 23 0,-56-37 0,11 6 0,0 0 0,1-2 0,0 0 0,0 0 0,19 3 0,90 12 0,-111-20 0,-1-1 0,1-1 0,0-1 0,-1 0 0,1-1 0,0 0 0,-1-1 0,0 0 0,0-2 0,0 0 0,0 0 0,-1-1 0,0-1 0,0 0 0,21-15 0,-15 5 0,-1 0 0,-1-2 0,20-26 0,-26 32 0,-2 2 0,-1 0 0,0 0 0,-1-1 0,0 0 0,-1 0 0,-1-1 0,0 1 0,0-1 0,-1-1 0,-1 1 0,0 0 0,-1-1 0,0 0 0,-1 1 0,-1-18 0,0 28 0,0-27 0,-6-38 0,4 57 0,0 0 0,-1 0 0,0 1 0,-1-1 0,0 1 0,-10-19 0,-48-61 0,60 87 0,0 1 0,-8-13 0,0 1 0,-1 0 0,-1 1 0,0 0 0,-1 1 0,-23-18 0,-35-16-1365,58 39-5461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0:26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1318 24575,'7'-2'0,"-1"1"0,0-1 0,1 0 0,-1-1 0,0 1 0,-1-1 0,1-1 0,0 1 0,-1-1 0,9-7 0,3-1 0,172-105 0,-66 43 0,-111 67 0,1-1 0,-2-1 0,1 0 0,-1-1 0,0 0 0,14-17 0,38-37 0,-49 48 0,2 1 0,32-25 0,4-3 0,-35 28 0,2 0 0,22-12 0,-26 18 0,-1-1 0,0 0 0,0-1 0,-1-1 0,16-17 0,2-1 0,-13 15 0,-18 15 0,1-1 0,-1 0 0,1 0 0,-1 1 0,1-1 0,-1 0 0,1 0 0,-1 0 0,0 0 0,1 0 0,-1 0 0,0 0 0,0 0 0,0 0 0,0 0 0,0 0 0,0 0 0,0 0 0,0 0 0,0 0 0,0 0 0,0 0 0,-1 1 0,1-1 0,0 0 0,-1 0 0,1 0 0,-1 0 0,1 0 0,-1 0 0,1 1 0,-1-1 0,0 0 0,0 0 0,-31-31 0,22 23 0,3 2 0,-14-13 0,-25-31 0,40 43 0,0 0 0,0-1 0,1 0 0,1 0 0,-1 0 0,1 0 0,-4-18 0,3 6 0,2 0 0,0 0 0,1-1 0,1 1 0,1-1 0,6-41 0,-4 48 0,1 0 0,1 0 0,0 1 0,1-1 0,1 1 0,0 0 0,1 0 0,1 1 0,0 0 0,14-18 0,-19 28 0,0 1 0,-1-1 0,1 1 0,0 0 0,0 0 0,1 0 0,-1 0 0,0 1 0,1-1 0,-1 1 0,1 0 0,-1 0 0,1 0 0,-1 1 0,7-1 0,7 0 0,0 1 0,21 3 0,-2-1 0,90-8 0,-3 0 0,-92 6 0,106 4 0,-114-1 0,0 0 0,0 1 0,42 15 0,-55-16 0,-1 0 0,1 1 0,-1 0 0,0 0 0,0 1 0,0 0 0,-1 1 0,0 0 0,0 0 0,0 1 0,-1 0 0,12 15 0,-8-6 0,0 2 0,-2-1 0,1 2 0,-2-1 0,10 33 0,18 100 0,-36-149 0,23 137 0,-22-121 0,0-1 0,-1 1 0,0 0 0,-2-1 0,-6 34 0,6-47 0,1 1 0,-1-1 0,0 0 0,0 1 0,-1-1 0,1 0 0,-1 0 0,0-1 0,0 1 0,0 0 0,0-1 0,-1 0 0,1 0 0,-1 0 0,-6 3 0,-5 3 0,-1-1 0,-31 11 0,13-5 0,19-8 0,-1-1 0,1 0 0,-1-1 0,0-1 0,-32 2 0,-84-5 0,52-3 0,77 3 0,-19 1 0,0-1 0,1-1 0,-1 0 0,0-2 0,1-1 0,0-1 0,-24-8 0,13 1 0,17 7 0,1 0 0,-1-2 0,1 0 0,1 0 0,-15-11 0,28 18 0,-88-71 0,74 59 0,1-1 0,1-1 0,1 0 0,-13-19 0,20 27-273,0-1 0,0 0 0,0 0 0,-3-13 0,2 3-6553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0:28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24575,'273'12'0,"-240"-9"0,346 18 0,12-10 0,491-11 0,-782 11-1365,-89-10-5461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0:52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0 24575,'-2'42'0,"-9"55"0,3-45 0,7-47 0,-6 51 0,0 63 0,8 302 0,-2-389 0,-10 52 0,6-52 0,-2 58 0,5-57 0,-1 0 0,-2 0 0,-13 47 0,-6 41 0,20-18 0,2-17 0,-2-61 18,-1-1-1,-12 39 1,5-23-1436,9-30-5408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4:54:05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1485 352 24575,'-3'-1'0,"0"0"0,0 1 0,0-2 0,0 1 0,0 0 0,1 0 0,-1-1 0,0 1 0,-4-5 0,-3 0 0,-68-33 0,-162-57 0,200 82 0,-428-116 0,426 120 0,-8-2 0,-1 2 0,0 2 0,-59-1 0,96 9 0,-11-1 0,0 1 0,0 1 0,0 1 0,0 1 0,-30 9 0,52-10 0,-1-1 0,0 1 0,1 0 0,-1 1 0,1-1 0,-1 0 0,1 1 0,0 0 0,0 0 0,1 0 0,-1 0 0,0 0 0,1 1 0,0-1 0,0 1 0,0 0 0,-2 4 0,-3 10 0,0 1 0,-5 26 0,6-22 0,-4 19 0,2 0 0,2 0 0,-1 44 0,7 130 0,2-96 0,-2-102 0,-1 11 0,6 37 0,-4-56 0,1 1 0,1-1 0,0 0 0,0 0 0,1 0 0,0-1 0,7 12 0,6 5 0,1 0 0,1-2 0,40 40 0,74 56 0,-105-96 0,-12-9 0,0-1 0,1-1 0,0 0 0,1-2 0,27 14 0,-20-16 0,2-2 0,-1-1 0,39 5 0,-18-4 0,0-1 0,84-1 0,-44-3 0,-22 2 0,-5 0 0,117-7 0,-146-2 0,1-2 0,-1-1 0,-1-1 0,52-23 0,-66 24 0,-1 0 0,0-1 0,-1-1 0,0 0 0,0-1 0,-1 0 0,-1-1 0,0-1 0,16-22 0,-12 13 0,-1 0 0,-2-2 0,0 0 0,-1 0 0,12-38 0,-19 40 0,-1 0 0,-1 0 0,-1 0 0,-1 0 0,-1 0 0,-3-25 0,1 10 0,1 17 0,0 0 0,-2 1 0,-7-30 0,7 39 0,0 0 0,-1 1 0,0-1 0,0 1 0,-1 0 0,0 0 0,-1 1 0,-11-14 0,3 8 0,0 1 0,-28-18 0,-7-6 0,-94-105-1365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0:32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24575,'18'1'0,"0"0"0,0 2 0,0 0 0,0 1 0,31 11 0,85 43 0,-72-29 0,214 78 0,-172-70 0,200 48 0,-211-62 0,11 1 0,128 37 0,-163-37 0,-69-24 0,0 0 0,0 0 0,0 1 0,0-1 0,0 0 0,0 0 0,0 0 0,0 0 0,-1 0 0,1 0 0,0 0 0,0 0 0,0 0 0,0 0 0,0 0 0,0 0 0,0 0 0,0 0 0,0 1 0,0-1 0,0 0 0,0 0 0,0 0 0,0 0 0,0 0 0,0 0 0,0 0 0,0 0 0,0 0 0,0 0 0,0 0 0,0 1 0,0-1 0,0 0 0,0 0 0,0 0 0,0 0 0,0 0 0,0 0 0,0 0 0,0 0 0,0 0 0,0 0 0,1 0 0,-1 0 0,0 1 0,0-1 0,0 0 0,0 0 0,0 0 0,0 0 0,0 0 0,0 0 0,0 0 0,0 0 0,0 0 0,0 0 0,0 0 0,1 0 0,-1 0 0,0 0 0,0 0 0,0 0 0,0 0 0,0 0 0,0 0 0,0 0 0,-10 2 0,-13-1 0,19-1 0,0 0 0,0 0 0,0 1 0,0-1 0,0 1 0,0 0 0,0 0 0,1 0 0,-1 0 0,0 1 0,1-1 0,-1 1 0,1 0 0,0 0 0,-1 0 0,1 1 0,0-1 0,0 1 0,0 0 0,1-1 0,-1 1 0,1 1 0,0-1 0,-1 0 0,1 0 0,1 1 0,-1-1 0,-2 7 0,0 4 0,-1 0 0,2 0 0,0 1 0,1-1 0,0 1 0,1-1 0,1 1 0,1 0 0,-1-1 0,2 1 0,0-1 0,8 27 0,-2-16 0,2-1 0,0 0 0,1-1 0,1 0 0,2-1 0,22 30 0,-19-30 0,1-1 0,27 26 0,-34-38 0,0 0 0,0-1 0,0 0 0,1-1 0,0-1 0,24 10 0,29 6 0,1-3 0,81 12 0,138 2 0,-272-32 0,0-1 0,0 0 0,-1-1 0,1-1 0,0 0 0,-1-1 0,0 0 0,0 0 0,0-2 0,0 1 0,0-2 0,-1 1 0,15-11 0,0 1 0,-1-1 0,27-22 0,-41 28 0,0-1 0,0 1 0,-1-2 0,-1 1 0,0-2 0,10-15 0,-8 8 0,0-1 0,-1 0 0,-1-1 0,0 0 0,-2 0 0,-1 0 0,-1-1 0,-1 0 0,2-27 0,-5 34 0,-1 0 0,-2-29 0,1 40 0,0 0 0,-1 0 0,1-1 0,-1 1 0,0 1 0,0-1 0,-1 0 0,0 0 0,1 1 0,-1 0 0,-1-1 0,-3-3 0,-18-14 0,-1 0 0,-1 2 0,0 1 0,-60-30 0,34 20 0,6 5 0,-1 3 0,-71-22 0,28 11 0,74 26 0,0 1 0,0 1 0,0 1 0,-35-3 0,-71 7 0,47 1 0,67-1 0,0 0 0,0 1 0,0 0 0,1 1 0,-1-1 0,1 2 0,-1-1 0,-8 6 0,-22 9 0,-24 0 0,38-12 0,-25 10 0,42-11 2,-1-1 0,1 1 0,1 1 0,-1-1 0,1 1 0,-8 8 0,-4 3-1381,8-8-5447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0:35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0 813 24575,'26'0'0,"252"-9"0,164-16 0,151-18 0,-330 13 0,91-15 0,-95 0 0,422-79 0,-609 115 0,-53 7 0,0 0 0,0-2 0,30-8 0,-47 11 0,0 1 0,0-1 0,0 0 0,0 0 0,0-1 0,0 1 0,0 0 0,-1-1 0,1 1 0,-1-1 0,1 1 0,-1-1 0,1 0 0,-1 1 0,0-1 0,0 0 0,0 0 0,0 0 0,0 0 0,0 0 0,0 0 0,-1 0 0,1-3 0,0-4 0,0 1 0,-1-1 0,0 0 0,-2-14 0,0-8 0,3 13 0,-1 0 0,2 0 0,1 1 0,0-1 0,1 1 0,0 0 0,2 0 0,8-19 0,-9 27 0,-1 1 0,1-1 0,1 1 0,-1 0 0,1 1 0,1-1 0,0 1 0,0 1 0,0-1 0,0 1 0,1 0 0,0 1 0,1 0 0,-1 0 0,1 1 0,16-6 0,19-1 0,1 1 0,0 3 0,74-2 0,-92 7 0,1 1 0,0 2 0,-1 1 0,1 1 0,-1 1 0,53 16 0,-61-14 0,0 1 0,0 1 0,-1 1 0,19 13 0,-27-15 0,1 1 0,-2 0 0,1 0 0,-1 2 0,0-1 0,-1 1 0,12 17 0,-8-6 0,0 1 0,-1 0 0,-2 0 0,0 1 0,-1 0 0,-1 1 0,-2-1 0,0 2 0,-1-1 0,0 43 0,-5-58 0,0 0 0,-1 0 0,0 1 0,0-2 0,-1 1 0,0 0 0,0-1 0,-1 1 0,0-1 0,-1 0 0,0 0 0,0-1 0,-1 1 0,0-1 0,-9 8 0,0 0 0,-1-1 0,-1-1 0,0 0 0,-1-1 0,-31 15 0,-29 16 0,49-26 0,-1-1 0,-1-1 0,-39 13 0,49-23 0,-1-2 0,0-1 0,0 0 0,0-1 0,0-2 0,-1 0 0,-26-6 0,43 6 0,0-1 0,0 0 0,0 0 0,1 0 0,-1-1 0,1 0 0,0 0 0,0 0 0,0-1 0,0 1 0,-8-9 0,-4-6 0,-24-33 0,17 21 0,-10-8 142,15 18-71,-23-32 0,38 46-221,0 0 0,0 0 0,1 0 0,0-1 0,0 0 0,1 1 0,-1-1 1,1 0-1,1 0 0,-2-10 0,3 8-6676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0:56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24575,'1'0'0,"1"0"0,-1 1 0,0-1 0,0 0 0,0 1 0,0-1 0,1 1 0,-1 0 0,0-1 0,0 1 0,0 0 0,0 0 0,0 0 0,0-1 0,-1 1 0,2 2 0,4 3 0,335 324 0,-249-217 0,4 4 0,119 121 0,-187-211 0,2-1 0,1-1 0,45 28 0,15 11 0,-55-42 0,-29-19 0,-1 1 0,0 0 0,1 0 0,9 8 0,-15-11 0,0 0 0,0 0 0,0 0 0,0 0 0,0 0 0,0-1 0,1 1 0,-1 0 0,0-1 0,0 1 0,1-1 0,-1 0 0,1 1 0,-1-1 0,0 0 0,1 0 0,-1 0 0,0 0 0,1 0 0,-1 0 0,1 0 0,-1 0 0,0 0 0,1-1 0,-1 1 0,0-1 0,1 1 0,-1-1 0,0 1 0,0-1 0,1 0 0,1-1 0,4-4 0,0 0 0,-1 0 0,1-1 0,6-9 0,5-3 0,-1 3 0,1 1 0,0 1 0,1 1 0,1 1 0,0 0 0,0 2 0,1 0 0,1 1 0,-1 1 0,2 2 0,-1 0 0,1 1 0,-1 1 0,1 1 0,29 0 0,-28 3 0,0 1 0,0 1 0,0 1 0,0 1 0,36 11 0,-43-8 0,0-1 0,-1 2 0,1 0 0,-2 1 0,1 1 0,-1 1 0,27 23 0,-10-3 0,44 52 0,-66-70 0,0 1 0,-1 0 0,0 0 0,-1 1 0,-1 0 0,-1 0 0,8 24 0,-7-11 0,-1 1 0,-1 0 0,-1 0 0,-2 0 0,-1 0 0,-3 33 0,2-58 0,-1 0 0,0-1 0,0 1 0,-1 0 0,1 0 0,-1-1 0,0 1 0,0-1 0,0 0 0,0 0 0,-1 1 0,1-1 0,-1-1 0,0 1 0,0 0 0,-6 3 0,-6 5 0,0-2 0,-24 11 0,14-7 0,13-7 0,1-1 0,-1 0 0,0-1 0,-1 0 0,1-1 0,-21 3 0,1-3 0,-46-2 0,11 0 0,37 0 0,-1-1 0,-46-6 0,63 2 0,0 0 0,0-1 0,1-1 0,-22-11 0,-21-8 0,24 14 0,14 5 0,0 0 0,-29-16 0,42 19 0,0 0 0,0 0 0,0-1 0,0 0 0,0 0 0,1-1 0,0 1 0,0-1 0,0 0 0,1 0 0,-1 0 0,-3-9 0,-21-52 0,-19-38 0,47 103 0,-8-10 0,1-1 0,1-1 0,0 1 0,1-1 0,0 0 0,1 0 0,0 0 0,-2-26 0,6 36-72,0 1 1,0 0-1,0 0 0,1 0 0,-1 0 0,1 0 0,-1 0 0,1 0 1,0 0-1,0 0 0,0 0 0,0 1 0,0-1 0,0 0 0,0 0 1,1 1-1,-1-1 0,3-1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0:58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1529 24575,'0'-3'0,"1"0"0,-1 0 0,1 0 0,0 0 0,0 0 0,0 0 0,0 0 0,1 0 0,-1 0 0,1 1 0,2-4 0,26-30 0,-17 21 0,99-102 0,-21 25 0,-40 30 0,18-19 0,-12 22 0,32-30 0,-9 18 0,164-111 0,-206 158 0,-1-2 0,-2-1 0,36-36 0,117-98 0,-142 123 0,12-6 0,89-51 0,-120 77 0,38-32 0,-25 17 0,61-54 0,-89 76-1365,-1 2-5461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1:31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1433 24575,'0'-332'0,"12"204"0,-13 13 0,2-132 0,4 180 0,2-55 0,-6 34 0,-3-73 0,0 146 84,-1 0 0,-1-1 1,-10-24-1,8 23-652,0 0 1,-4-25 0,9 32-6259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1:34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0 987 24575,'1'-8'0,"0"1"0,0 0 0,0-1 0,1 1 0,1 0 0,-1 0 0,1 0 0,0 1 0,0-1 0,1 1 0,5-8 0,4-4 0,1 1 0,24-23 0,-24 28 0,1 1 0,0 0 0,1 1 0,0 1 0,18-7 0,-17 8 0,190-91 0,-163 81 0,-31 13 0,1 0 0,-1-1 0,0 0 0,-1-1 0,1 0 0,15-14 0,-21 15 0,1 1 0,0 0 0,0 0 0,9-4 0,-5 2 0,-3 2 0,-1-1 0,0-1 0,0 1 0,11-13 0,3-3 0,27-15 0,-35 27 0,-1 1 0,-1-2 0,1 0 0,12-15 0,15-18 0,63-54 0,-102 97 0,100-76 0,-80 63 0,-4 3 0,1 2 0,0 0 0,26-9 0,-25 10 0,-16 7 0,118-53 0,-112 50-341,-1 0 0,1 1-1,17-4 1,-17 5-6485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1:36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1 384 24575,'28'-3'0,"1"0"0,-1-2 0,0-1 0,-1-1 0,33-13 0,16-4 0,12 1 0,-32 10 0,97-37 0,-124 38 0,-1-2 0,0 0 0,-2-2 0,1-1 0,29-25 0,-26 16-455,1 2 0,61-36 0,-84 55-6371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1:38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24575,'3'2'0,"-1"0"0,0 0 0,1 0 0,-1 0 0,0 1 0,0-1 0,-1 0 0,1 1 0,0-1 0,1 6 0,2 0 0,24 29 0,1-1 0,49 45 0,-21-22 0,40 51 0,6 8 0,-96-108 0,0 1 0,-1 1 0,0-1 0,-1 1 0,-1 0 0,1 1 0,3 16 0,-5-17 0,1 6 0,0 0 0,-2 1 0,0-1 0,0 32 0,4 29 0,-3-60 0,8 32 0,-9-43 0,0-1 0,0 0 0,1 0 0,0 0 0,0 0 0,0-1 0,7 8 0,10 15 0,-17-23 0,0-1 0,0 1 0,0-1 0,1 1 0,-1-1 0,7 5 0,-1-3-341,-1 1 0,-1 0-1,12 13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1:39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0 527 24575,'75'-49'0,"-42"28"0,0-1 0,39-36 0,-6-14 0,-22 22 0,-29 37 0,1 0 0,0 1 0,1 1 0,0 0 0,1 2 0,0 0 0,22-7 0,-12 5 0,-18 8 0,0-1 0,0 1 0,-1-2 0,1 1 0,-1-1 0,0-1 0,-1 1 0,10-10 0,-12 10 0,1 0 0,-1 0 0,0 1 0,9-4 0,22-18 0,-30 20-227,0-1-1,0 2 1,0-1-1,1 1 1,14-8-1,-10 8-6598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1:41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24575,'1166'0'0,"-1014"12"0,-39-2 0,149-8 53,-166-2-1471,-86 0-5408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4:54:13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2192 196 24575,'0'935'0,"-6"-1188"0,1-22 0,-6 106 0,11-144 0,0 312 0,0-1 0,0 1 0,0-1 0,0 1 0,0-1 0,0 1 0,0-1 0,-1 1 0,1-1 0,-1 1 0,1-1 0,-1 1 0,0 0 0,1-1 0,-1 1 0,0 0 0,0 0 0,-1-2 0,-1 1 0,0 0 0,0 1 0,0-1 0,0 1 0,0 0 0,0 0 0,0 0 0,-1 0 0,-2 0 0,-130-23 0,-153-6 0,-24 22 0,28 3 0,100-7 0,-187 13 0,335 3 0,-59 15 0,-3 0 0,65-14 0,-51 0 0,48-5 0,-56 0 0,92 1 0,0-1 0,0 0 0,0 0 0,0 1 0,-1-1 0,1 1 0,0-1 0,0 1 0,0-1 0,0 1 0,0 0 0,0-1 0,0 1 0,0 0 0,1 0 0,-1 0 0,0 0 0,0 0 0,1 0 0,-1 0 0,0 0 0,1 0 0,-1 0 0,1 0 0,-1 0 0,1 0 0,0 0 0,-1 1 0,1 0 0,-1 6 0,0 0 0,1 0 0,0 13 0,0-3 0,-4 244 0,1-68 0,-2-88 0,-1 36 0,-1 11 0,3-70 0,0-19 0,-2 143 0,6-175 0,8 209 0,3-69 0,-5-119 0,25 99 0,-31-151 0,1 1 0,0 0 0,-1-1 0,1 1 0,0 0 0,0-1 0,0 1 0,0-1 0,0 0 0,0 1 0,1-1 0,-1 0 0,0 0 0,1 0 0,-1 0 0,0 0 0,1 0 0,0 0 0,1 1 0,35 7 0,-19-6 0,105 22 0,203 13 0,-267-34 0,44 2 0,78-1 0,-71 0 0,462-3 0,-291-4 0,-91-9 0,-174 12 0,27-2 0,-41 1 0,0-1 0,0 1 0,-1-1 0,1 1 0,0-1 0,0 0 0,-1 0 0,1 0 0,-1 0 0,1-1 0,4-2 0,-6 2 0,0 1 0,0-1 0,0 0 0,0 1 0,0-1 0,0 0 0,-1 0 0,1 1 0,0-1 0,-1 0 0,0 0 0,1 0 0,-1 0 0,0 0 0,0 0 0,0 1 0,0-1 0,-1-4 0,-8-38 0,6 34 0,-39-136 0,18 67 0,-22-128 0,31 52 0,11 96 0,-2-47 0,5 91 0,1-1 0,1 0 0,0 1 0,1-1 0,1 1 0,0-1 0,1 1 0,1 0 0,1 0 0,11-23 0,-8 18-1365,-6 11-5461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1:49.1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1434 24575,'2'-34'0,"2"1"0,1 0 0,1 0 0,11-33 0,-1 3 0,-9 34 0,-2 0 0,0 0 0,0-48 0,-6-480 0,0 538 0,-1 0 0,-7-31 0,5 31 0,1 0 0,0 0 0,1-20 0,3-217-1365,-1 245-5461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1:50.5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24575,'24'2'0,"0"1"0,0 1 0,-1 0 0,38 14 0,-1-1 0,159 49 0,-72-19 0,-43-8 0,-3-2 0,244 52 0,-261-78-1365,-76-9-5461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2:07.6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0 311 24575,'464'0'0,"-255"-11"0,-136 12 0,102-2 0,-114-5 0,35 0 0,-54 4 0,53-9 0,-6 0 0,-69 8 0,33-8 0,-6 0 0,148-17 0,15-2 0,-169 20 0,-21 5 0,29-3 0,44 0 0,145-19 0,-62 0 0,-79 14 0,-17 7 0,-56 6 0,47-8 0,93-18 0,-50-9 0,-103 31-1365,-2 1-5461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2:09.9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153 1 24575,'-1'0'0,"1"1"0,-1-1 0,0 1 0,1-1 0,-1 1 0,1 0 0,-1-1 0,1 1 0,-1 0 0,1-1 0,-1 1 0,1 0 0,0 0 0,-1-1 0,1 1 0,0 0 0,0 0 0,-1 0 0,1-1 0,0 1 0,0 0 0,0 0 0,0 0 0,0 0 0,0 3 0,-7 43 0,3 0 0,1 55 0,1-16 0,-3-18 0,-1 27 0,8 26 0,-4 178 0,-3-233 0,-2 26 0,8-73 0,0-3 0,-1 1 0,-1-1 0,0 0 0,-1 0 0,0 0 0,-9 28 0,-4 2 0,-14 79 0,5-18 0,4-10-1365,18-83-5461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2:12.0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24575,'36'2'0,"1"2"0,40 9 0,-40-6 0,71 4 0,-2-5 0,120 22 0,-221-27 0,45 7 0,61 9 0,191 6 0,-206-20 0,114 20 0,-129-13 0,15-3 0,98-4 0,-109-4 0,35-10 0,-112 11 66,-6 0-119,0 1 0,0-1 0,-1 0 0,1 0 0,0 0 0,0 0 0,-1 0 0,1 0 0,0-1 0,0 1 0,-1-1 0,1 1 0,0-1 0,-1 1 0,1-1 0,-1 0 0,1 0 0,-1 0 0,1 0 0,-1 0 0,1 0 0,-1 0 0,0 0 0,0-1 0,1 1 0,0-3 0,3-14-6773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3:29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1167 279 24575,'-212'-10'0,"-257"8"0,279 2 0,166-1 0,-1-1 0,-26-7 0,26 5 0,1 0 0,-29 0 0,30 5 0,16 0 0,0-1 0,1 1 0,-1-2 0,0 1 0,-13-3 0,20 3 0,0 0 0,0 0 0,-1 0 0,1 0 0,0 0 0,0 0 0,0 0 0,0 0 0,0 0 0,-1 0 0,1 0 0,0 0 0,0-1 0,0 1 0,0 0 0,0 0 0,0 0 0,0 0 0,-1 0 0,1 0 0,0 0 0,0 0 0,0 0 0,0-1 0,0 1 0,0 0 0,0 0 0,0 0 0,0 0 0,0 0 0,0-1 0,0 1 0,0 0 0,0 0 0,-1 0 0,1 0 0,0 0 0,0-1 0,1 1 0,-1 0 0,0 0 0,0 0 0,0 0 0,0 0 0,0-1 0,0 1 0,8-7 0,14-4 0,-19 10 0,12-7 0,0-1 0,20-16 0,-16 11 0,-14 9 0,0 0 0,-1 0 0,0 0 0,0 0 0,0-1 0,-1 1 0,0-1 0,0 0 0,0 0 0,-1-1 0,0 1 0,0 0 0,1-10 0,0 4 0,1 1 0,8-20 0,-11 31 0,-1-1 0,0 1 0,1-1 0,-1 1 0,0-1 0,1 1 0,-1-1 0,0 1 0,0-1 0,1 1 0,-1-1 0,0 0 0,0 1 0,0-1 0,0 1 0,0-1 0,0 0 0,0 1 0,0-1 0,0 1 0,0-1 0,0 1 0,0-1 0,0 0 0,0 1 0,-1-1 0,1 1 0,0-1 0,-1 0 0,0 1 0,0-1 0,0 1 0,0 0 0,1-1 0,-1 1 0,0 0 0,0 0 0,0 0 0,0 0 0,0 0 0,0 0 0,0 0 0,0 1 0,0-1 0,-1 1 0,-36 14 0,20-6 0,0 2 0,-23 16 0,34-21 0,-1 1 0,1-1 0,0 1 0,1 0 0,-1 1 0,1-1 0,-6 12 0,11-17 0,0 0 0,0 1 0,0-1 0,0 1 0,0-1 0,1 1 0,-1-1 0,1 1 0,-1-1 0,1 1 0,0-1 0,0 1 0,0 0 0,0-1 0,1 1 0,-1-1 0,1 1 0,0-1 0,-1 1 0,1-1 0,0 1 0,0-1 0,1 0 0,-1 1 0,3 2 0,4 5 0,0-1 0,1-1 0,0 0 0,15 11 0,-14-12 0,0 1 0,-1 0 0,8 9 0,99 138 0,-112-147 0,-6-5 0,-14-7 0,-20-16 0,28 15 0,1-1 0,-1 0 0,1 0 0,0-1 0,-8-9 0,12 11 0,0 1 0,0-1 0,1 0 0,-1 1 0,1-1 0,0 0 0,0 0 0,1-1 0,0 1 0,0 0 0,-1-6 0,-2-17 0,-8-27 0,6 30 0,-4-42 0,10 64 0,0 0 0,0 1 0,1-1 0,-1 0 0,1 0 0,0 1 0,0-1 0,0 1 0,0-1 0,0 1 0,1-1 0,-1 1 0,1-1 0,-1 1 0,1 0 0,0 0 0,0 0 0,0 0 0,0 0 0,4-2 0,6-4 0,0 0 0,23-11 0,-22 12 0,-4 3-1365,-1 1-5461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3:33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0 212 24575,'70'11'0,"119"12"0,-124-12 0,115 3 0,148-15 0,-332 1 0,-1-2 0,0 1 0,1 0 0,-1-1 0,1 0 0,0 0 0,-1 0 0,1-1 0,0 1 0,0-1 0,1 0 0,-1 0 0,-4-5 0,-8-8 0,-22-28 0,14 16 0,-28-25 0,-14-17 0,73 71 0,-1 1 0,1 0 0,0 0 0,8 4 0,-1 1 0,0 0 0,-1 1 0,0 1 0,-1 0 0,16 15 0,-16-12 0,17 25 0,-2-3 0,-26-33 0,-1 0 0,1 0 0,0 0 0,-1 0 0,1 0 0,-1 0 0,1 0 0,-1 0 0,1 0 0,-1 0 0,1 0 0,-1 0 0,0 0 0,0 0 0,0 0 0,0 0 0,0 0 0,0 1 0,0-1 0,0 0 0,0 0 0,0 0 0,0 0 0,-1 0 0,1 0 0,0 0 0,-1 0 0,1 0 0,-1 0 0,1 0 0,-1 0 0,0 0 0,1 0 0,-2 1 0,-4 4 0,0-1 0,0 1 0,0-2 0,-10 7 0,-11 10 0,-36 47 0,48-53 0,1 1 0,0 0 0,-13 22 0,26-37 0,1 0 0,-1-1 0,1 1 0,-1 0 0,1 0 0,-1 0 0,1 0 0,-1 0 0,1 0 0,0-1 0,0 1 0,0 0 0,-1 0 0,1 0 0,0 2 0,0-3 0,0 0 0,1 0 0,-1 1 0,0-1 0,0 0 0,0 0 0,0 1 0,1-1 0,-1 0 0,0 0 0,0 1 0,1-1 0,-1 0 0,0 0 0,0 0 0,1 0 0,-1 1 0,0-1 0,1 0 0,-1 0 0,0 0 0,0 0 0,1 0 0,-1 0 0,0 0 0,1 0 0,-1 0 0,0 0 0,1 0 0,2 0 0,0-1 0,0 1 0,0-1 0,0 0 0,0 0 0,0 0 0,-1 0 0,4-2 0,-2 1 0,0-1 0,0 0 0,0 0 0,-1 0 0,1-1 0,-1 1 0,1-1 0,-1 0 0,-1 0 0,1 0 0,0 0 0,-1-1 0,0 1 0,0-1 0,0 1 0,1-6 0,7-17 0,50-90 0,-55 107 0,-4 9 0,0 0 0,-1 1 0,1-1 0,0 0 0,-1 1 0,1-1 0,-1 0 0,1 0 0,-1 0 0,0 0 0,1 0 0,-1 0 0,0 1 0,0-1 0,1 0 0,-1 0 0,0 0 0,0 0 0,0 0 0,0 0 0,0 0 0,0 0 0,-1 0 0,1 0 0,0 0 0,0 0 0,-1 0 0,1 1 0,0-1 0,-1 0 0,1 0 0,-1 0 0,1 0 0,-2-1 0,-10-9 0,-1 0 0,-25-17 0,25 19 0,0-1 0,0 0 0,-15-16 0,-14-35 0,37 52-1365,1 1-5461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27:25.9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0 328 24575,'0'-1'0,"1"0"0,-1-1 0,0 1 0,0 0 0,0 0 0,1 0 0,-1 0 0,0 0 0,1 0 0,-1 0 0,1 0 0,0 0 0,-1 0 0,1 0 0,0 0 0,-1 1 0,1-1 0,0 0 0,0 0 0,0 1 0,1-2 0,1 0 0,0 1 0,0-1 0,0 1 0,1 0 0,-1 0 0,0 0 0,4-1 0,4 1 0,-1 0 0,1 0 0,18 2 0,71 18 0,-98-19 0,1 0 0,-1 0 0,1 0 0,0 0 0,-1-1 0,1 1 0,-1 0 0,1-1 0,-1 0 0,1 0 0,-1 0 0,0 0 0,1 0 0,-1 0 0,0-1 0,0 1 0,0-1 0,0 1 0,0-1 0,0 0 0,0 0 0,-1 0 0,1 0 0,-1 0 0,2-3 0,3-5 0,0-1 0,-1 0 0,8-24 0,-8 20 0,-3 11 0,-1 0 0,1 0 0,0 0 0,1 1 0,-1-1 0,0 1 0,1 0 0,0 0 0,0 0 0,0 0 0,0 0 0,0 1 0,1-1 0,-1 1 0,1 0 0,-1 0 0,1 0 0,0 0 0,0 1 0,4-2 0,7 0 0,1 0 0,0 0 0,30 0 0,-28 2 0,-14 1 0,1-1 0,0-1 0,-1 1 0,1 0 0,-1-1 0,1 0 0,-1 0 0,0 0 0,0-1 0,0 0 0,0 1 0,4-6 0,7-5 0,20-25 0,-29 32 0,-3 3-195,0-1 0,-1 1 0,1-1 0,-1 0 0,0 0 0,2-4 0,0-2-6631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27:26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0 140 24575,'43'-18'0,"1"2"0,1 1 0,0 3 0,72-10 0,-77 16 0,1 2 0,69 2 0,-94 1 0,0 0 0,-1-1 0,1-1 0,22-7 0,30-4 0,76 6 0,-59 5 0,-51 2-1365,-6-1-5461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27:28.0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 24575,'18'-2'0,"0"0"0,-1-1 0,0 0 0,0-2 0,26-9 0,-20 6 0,0 1 0,26-5 0,-44 11 0,0 0 0,1 1 0,-1-1 0,0 1 0,1 0 0,-1 1 0,0-1 0,9 3 0,-10-2 0,-1 1 0,0 0 0,1-1 0,-1 2 0,0-1 0,0 0 0,0 0 0,0 1 0,-1 0 0,1-1 0,-1 1 0,5 6 0,0 1 0,3 5 0,1-1 0,0 0 0,16 14 0,-22-24 0,-1-1 0,1 1 0,0-1 0,0 0 0,0 0 0,0-1 0,0 1 0,1-1 0,-1 0 0,1-1 0,-1 1 0,1-1 0,0 0 0,6 0 0,153-2 276,-63 0-1917,-92 1-5185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4:54:16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0 24575,'-13'256'0,"6"-149"0,-6 64 0,-5 101 0,13 474 0,6-441 0,2-198 0,30 179 0,-20-125 0,-4-31 0,-9-128 0,0 1 0,0-1 0,1 1 0,-1-1 0,1 0 0,0 1 0,0-1 0,-1 1 0,2-1 0,-1 0 0,0 0 0,0 0 0,1 0 0,-1 0 0,4 4 0,-2-4 0,-1-1 0,1 0 0,-1 1 0,1-1 0,0 0 0,0-1 0,0 1 0,0 0 0,-1-1 0,1 0 0,0 1 0,0-1 0,4-1 0,461 13 0,-221 5 0,453 14 0,-666-30 0,53 9 0,-50-5 0,41 0 0,569 1 0,-632-6 0,2 1 0,31-3 0,-45 2 0,1-1 0,-1 1 0,0-1 0,0 1 0,-1-1 0,1 0 0,0 0 0,0-1 0,0 1 0,-1 0 0,1-1 0,0 0 0,-1 1 0,0-1 0,1 0 0,3-5 0,-4 3 0,-1 0 0,0 0 0,0-1 0,0 1 0,0-1 0,-1 1 0,1 0 0,-1-1 0,0 1 0,-1-1 0,1 1 0,-1-1 0,-1-6 0,-1-7 0,-8-259 0,4 70 0,-47-396 0,39 457 0,-6-243 0,21-1 0,2 152 0,-1 237 0,-1-1 0,0 0 0,0 0 0,0 0 0,0 1 0,0-1 0,0 0 0,-1 0 0,1 0 0,-1 1 0,1-1 0,-1 0 0,1 0 0,-1 1 0,0-1 0,0 1 0,0-1 0,0 1 0,0-1 0,0 1 0,0-1 0,-1 1 0,1 0 0,0 0 0,-1-1 0,1 1 0,-1 0 0,1 0 0,-1 1 0,0-1 0,1 0 0,-1 0 0,0 1 0,1-1 0,-1 1 0,0 0 0,0-1 0,0 1 0,-2 0 0,-37-4 0,-67 1 0,39 3 0,-346-30 0,245 14 0,-253-11 0,257 13 0,-226-26 0,359 36 0,-340-62 0,267 44 0,67 15-1365,29 6-5461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27:29.4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262 520 24575,'-1'-2'0,"0"0"0,0 1 0,0-1 0,0 1 0,0-1 0,0 1 0,-1-1 0,1 1 0,0 0 0,-1-1 0,1 1 0,-1 0 0,-2-1 0,-1-3 0,-98-67 0,47 36 0,55 35 0,-1 0 0,1 0 0,0 0 0,-1 0 0,1 0 0,0-1 0,0 1 0,0 0 0,0-1 0,0 1 0,-1-3 0,1 4 0,1-1 0,0 1 0,0-1 0,0 1 0,0 0 0,0-1 0,0 1 0,0-1 0,0 1 0,0-1 0,0 1 0,0-1 0,0 1 0,1 0 0,-1-1 0,0 1 0,0-1 0,0 1 0,0 0 0,1-1 0,-1 1 0,0-1 0,1 1 0,-1 0 0,0-1 0,0 1 0,1-1 0,3-1 0,-1 0 0,1 1 0,0-1 0,0 1 0,0-1 0,-1 1 0,9-1 0,10-2 0,-7 2 0,0-1 0,0-1 0,-1 0 0,27-12 0,-38 15 0,-1 0 0,1-1 0,-1 1 0,1-1 0,-1 0 0,0 0 0,1 1 0,-1-2 0,0 1 0,0 0 0,0 0 0,-1-1 0,1 1 0,-1-1 0,1 1 0,-1-1 0,0 1 0,0-1 0,0 0 0,0 0 0,0 0 0,-1 0 0,1 1 0,-1-1 0,0 0 0,0 0 0,0 0 0,0 0 0,0 0 0,-1 0 0,0-4 0,-2-2 0,0-1 0,0 1 0,-1 0 0,0 0 0,0 1 0,-1 0 0,-1-1 0,1 1 0,-1 1 0,0-1 0,-1 1 0,-13-11 0,2 4 0,0 1 0,-2 1 0,1 0 0,-28-10 0,46 21 0,-13-5-455,1-1 0,-17-10 0,21 10-6371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27:30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643 385 24575,'-4'-2'0,"0"0"0,1 0 0,-1 0 0,0 1 0,0 0 0,0-1 0,-1 1 0,1 1 0,0-1 0,0 1 0,-7 0 0,-14-3 0,9 0 0,-1-2 0,0 1 0,1-2 0,0 0 0,1-1 0,-1-1 0,1 0 0,1-1 0,-1 0 0,2-2 0,-1 1 0,1-2 0,-19-21 0,28 27 0,1 1 0,0 0 0,1-1 0,-1 0 0,1 1 0,-3-13 0,3 12 0,0-1 0,0 1 0,0 0 0,-1 0 0,-4-7 0,6 11 0,-1 0 0,0 1 0,0-1 0,1 0 0,-1 1 0,-1-1 0,1 1 0,0-1 0,0 1 0,-1 0 0,1 0 0,0 0 0,-4-1 0,-38-6 0,24 5 0,-8-3 0,7 3 0,1-2 0,-26-8 0,41 9 0,0 1 0,0-1 0,0 0 0,1 0 0,0 0 0,0-1 0,0 1 0,-6-10 0,-2-2 0,9 13 84,2 2-174,1-1-1,-1 1 1,0 0-1,0 0 0,0-1 1,0 1-1,-1 0 1,1 0-1,0 0 1,0 0-1,-1 0 0,1 0 1,0 1-1,-1-1 1,-2-1-1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27:32.0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1475 428 24575,'-9'0'0,"0"-2"0,-1 1 0,1-2 0,0 1 0,0-1 0,-15-7 0,-4-1 0,-157-69 0,182 78 0,0 0 0,0 0 0,0 0 0,0-1 0,0 1 0,0-1 0,1 0 0,-3-3 0,4 4 0,-1 0 0,0 0 0,0 0 0,1 0 0,-1 0 0,0 0 0,-1 1 0,1-1 0,0 0 0,0 1 0,-1 0 0,1 0 0,-1-1 0,1 2 0,-1-1 0,1 0 0,-6-1 0,-171-10 0,168 10 0,0 0 0,0-1 0,0-1 0,1 0 0,0 0 0,0-1 0,-10-6 0,-9-4 0,-16-6 0,17 6 0,-1 1 0,-1 2 0,0 1 0,-41-10 0,22 19 0,41 2 0,-1 0 0,1 0 0,0-1 0,-1 0 0,1-1 0,-10-2 0,-73-33 0,-20-7 0,89 39 6,0 1-1,0 1 1,0 1 0,0 1-1,-1 0 1,-24 4-1,-17-1-1409,52-2-5422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41:26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24575,'1'12'0,"1"0"0,0 0 0,1 0 0,0 0 0,9 21 0,-3-8 0,7 22 0,2-1 0,2-1 0,2-1 0,50 76 0,-52-96 0,0-1 0,1-1 0,1 0 0,1-2 0,1-1 0,1-1 0,0-1 0,35 17 0,13 0 0,2-4 0,110 29 0,-149-48 0,45 12 0,2-4 0,0-3 0,1-3 0,1-5 0,96-2 0,426-10 0,-518-1 0,132-25 0,61-5 0,-146 31 0,145-9 0,-163-1 0,-33 2 0,1 4 0,113 4 0,-197 4 0,42 2 0,0 1 0,0 3 0,62 16 0,-101-20 0,0 0 0,0 0 0,0 1 0,-1-1 0,1 1 0,0 0 0,-1 1 0,0-1 0,0 1 0,0 0 0,0 0 0,-1 0 0,1 0 0,2 6 0,3 5 0,-1 1 0,13 33 0,-10-20 0,14 57 0,-25-86 0,1 1 0,-1-1 0,0 0 0,0 1 0,0-1 0,0 1 0,0-1 0,1 0 0,-1 1 0,0-1 0,0 0 0,1 1 0,-1-1 0,0 0 0,0 1 0,1-1 0,-1 0 0,0 1 0,1-1 0,-1 0 0,0 0 0,1 0 0,-1 1 0,1-1 0,-1 0 0,0 0 0,1 0 0,0 0 0,9-8 0,9-26 0,-15 23 0,1 2 0,110-194 0,-100 182 0,0 2 0,1 0 0,1 0 0,0 2 0,37-28 0,-9 12 0,74-39 0,-88 56 0,0 2 0,2 2 0,0 0 0,0 3 0,1 0 0,0 3 0,0 0 0,55-1 0,6 7 0,177 23 0,146 47 0,-125-17 0,-224-45 0,108-3 0,-79-4 0,175-5 0,-205-2 0,-1-2 0,67-19 0,-125 25 0,-1 0 0,0-1 0,-1 0 0,1 0 0,-1-1 0,1 0 0,-1 0 0,0-1 0,0 0 0,-1 0 0,0-1 0,11-12 0,3 0 0,1 1 0,0 1 0,1 1 0,1 1 0,47-21 0,26-17 0,-89 47 0,86-59 0,-84 58 0,-2-1 0,1 0 0,-1 0 0,0-1 0,-1 0 0,1 0 0,-2-1 0,10-16 0,-13 17-19,0 1 0,-1-1 0,0 0 0,0 0 0,0 0 0,-1-1 0,0 1 0,-1 0 0,-1-8 1,0-5-1158,1 6-5650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6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0 299 24575,'32'1'0,"59"11"0,-7 0 0,2-9 0,-50-2 0,55 7 0,-90-8 0,1 0 0,0 1 0,0-1 0,0 0 0,0 0 0,-1 0 0,1-1 0,0 1 0,0 0 0,0-1 0,-1 1 0,1-1 0,0 1 0,0-1 0,-1 0 0,1 0 0,-1 0 0,1 0 0,0 0 0,1-1 0,-1-1 0,0 1 0,0-1 0,0 1 0,-1-1 0,1 0 0,-1 0 0,1 1 0,-1-1 0,0 0 0,1-6 0,1-7 0,-1 0 0,-1 0 0,-1-30 0,0 34 0,-1-9 0,0 13 0,1 0 0,0 0 0,0 0 0,1 0 0,2-11 0,-3 18 0,1-1 0,0 0 0,-1 0 0,1 1 0,0-1 0,0 0 0,0 1 0,0-1 0,0 1 0,0-1 0,1 1 0,-1-1 0,0 1 0,1 0 0,-1 0 0,1 0 0,-1 0 0,1 0 0,0 0 0,-1 0 0,1 0 0,0 1 0,0-1 0,0 0 0,-1 1 0,1 0 0,3-1 0,35-1 0,-1 2 0,1 1 0,-1 2 0,39 9 0,-27-4 0,87 1 0,-117-8 0,0 0 0,23 6 0,-6-2 0,-37-4 0,1-1 0,-1 1 0,1-1 0,-1 1 0,1-1 0,-1 1 0,1 0 0,-1-1 0,0 1 0,1 0 0,-1 0 0,0 0 0,0 0 0,0 0 0,0 1 0,0-1 0,0 0 0,0 0 0,0 1 0,0-1 0,-1 1 0,1-1 0,0 0 0,-1 1 0,1-1 0,-1 1 0,0 0 0,1-1 0,-1 3 0,1 6 0,0 0 0,-1 0 0,-2 16 0,1-9 0,0 20 0,1 68 0,0-104 0,0 1 0,1 0 0,-1 0 0,1-1 0,0 1 0,0 0 0,-1 0 0,1-1 0,0 1 0,0-1 0,0 1 0,1-1 0,-1 0 0,0 1 0,0-1 0,1 0 0,-1 0 0,1 0 0,-1 0 0,1 0 0,0 0 0,-1 0 0,1 0 0,0-1 0,-1 1 0,1-1 0,0 1 0,0-1 0,0 0 0,-1 1 0,4-1 0,8 1 0,1-1 0,0 0 0,18-2 0,-9 1 0,13-1 0,1 2 0,69 10 0,-81-6 0,39-1 0,-13 0 0,-44-2 0,0-1 0,1 1 0,-1-1 0,1 0 0,0 0 0,13-3 0,-20 3 0,1-1 0,0 1 0,0-1 0,-1 0 0,1 1 0,0-1 0,-1 0 0,1 0 0,-1 0 0,1-1 0,-1 1 0,0 0 0,1 0 0,-1-1 0,0 1 0,0-1 0,0 1 0,0-1 0,0 1 0,0-1 0,-1 0 0,1 1 0,0-1 0,-1 0 0,1 0 0,-1 0 0,0 1 0,0-1 0,0-3 0,0-15 0,0 1 0,-2-1 0,-5-25 0,-3-25 0,9 46 0,-1 12 0,1 0 0,1-1 0,0 1 0,0 0 0,1 0 0,4-16 0,-5 27 0,1 0 0,-1 0 0,1 0 0,0 0 0,-1 0 0,1 0 0,0 0 0,0 0 0,0 0 0,-1 0 0,1 0 0,0 0 0,0 1 0,0-1 0,1 0 0,-1 1 0,0-1 0,0 1 0,0-1 0,0 1 0,1 0 0,-1-1 0,0 1 0,0 0 0,0 0 0,1 0 0,-1 0 0,2 0 0,4 0 0,1 1 0,0 0 0,11 3 0,-8-2 0,146 33 0,-155-34 0,-1-1 0,1 0 0,-1 1 0,0-1 0,1 1 0,-1 0 0,1 0 0,-1-1 0,0 1 0,0 0 0,1 0 0,-1 0 0,0 0 0,0 0 0,0 1 0,0-1 0,0 0 0,-1 0 0,1 1 0,0-1 0,0 2 0,7 34 0,-2-8 0,-3-13 0,1 0 0,-2 1 0,0-1 0,-1 18 0,1 6 0,-1-38 0,-1 0 0,1 0 0,-1-1 0,1 1 0,0 0 0,0-1 0,0 1 0,0 0 0,0-1 0,0 1 0,0-1 0,0 0 0,1 1 0,-1-1 0,0 0 0,1 0 0,-1 0 0,1 0 0,0 0 0,-1 0 0,1 0 0,0 0 0,-1-1 0,1 1 0,0-1 0,0 1 0,2-1 0,9 3 0,-1-1 0,24 0 0,-29-2 0,43 1 0,-18-1 0,58 8 0,-61-4 0,1-2 0,34-2 0,-49 0 0,-13 0 0,1 0 0,-1 0 0,1 0 0,-1-1 0,0 1 0,1-1 0,-1 0 0,0 1 0,1-1 0,-1 0 0,0 0 0,0-1 0,0 1 0,0 0 0,0-1 0,0 1 0,2-3 0,-1 1 0,-1 0 0,0 0 0,0 0 0,0-1 0,0 1 0,0-1 0,-1 1 0,0-1 0,0 0 0,1-4 0,1-9 0,-2 0 0,0 0 0,0 0 0,-3-19 0,1 17 0,0 8 0,2 1 0,-1-1 0,1 0 0,1 1 0,0-1 0,0 1 0,1 0 0,1-1 0,0 2 0,6-14 0,-9 21 0,1 1 0,-1-1 0,0 1 0,1 0 0,-1-1 0,1 1 0,0 0 0,-1 0 0,1 0 0,0 0 0,0 0 0,0 0 0,-1 0 0,1 1 0,0-1 0,0 1 0,0-1 0,0 1 0,3 0 0,43 0 0,-31 1 0,236 1 0,-251-2 0,0 0 0,-1 0 0,1 0 0,0 1 0,-1-1 0,1 0 0,-1 1 0,1 0 0,0-1 0,-1 1 0,1 0 0,-1-1 0,1 1 0,-1 0 0,0 0 0,1 0 0,-1 1 0,0-1 0,0 0 0,0 0 0,0 1 0,0-1 0,0 0 0,0 1 0,0-1 0,0 1 0,-1 0 0,1-1 0,-1 1 0,1 2 0,2 7 0,-2-1 0,0 0 0,0 1 0,-1 12 0,1 8 0,7 121 0,-8-150 0,0 0 0,1 0 0,-1 0 0,1 0 0,-1 0 0,1 0 0,0 0 0,0 0 0,0 0 0,0 0 0,0 0 0,0-1 0,1 1 0,-1 0 0,0-1 0,1 1 0,0-1 0,-1 1 0,1-1 0,0 0 0,-1 0 0,1 0 0,0 0 0,0 0 0,0 0 0,0-1 0,2 2 0,7 0 0,0 1 0,0-1 0,1-1 0,11 0 0,1 1 0,210 3 0,-139-7 0,-91 3 0,0-1 0,0-1 0,0 1 0,0 0 0,0-1 0,0 0 0,0 0 0,0 0 0,0-1 0,-1 1 0,8-5 0,-9 4 0,1 1 0,-1-2 0,0 1 0,0 0 0,-1 0 0,1 0 0,0-1 0,-1 1 0,0-1 0,1 0 0,-1 1 0,0-1 0,0 0 0,0 0 0,-1 1 0,1-1 0,0-5 0,0-13 0,-1 0 0,-3-37 0,1 42 0,0-1 0,2 0 0,0 0 0,1 1 0,4-21 0,-5 35 0,1 0 0,0 0 0,0 0 0,0 1 0,0-1 0,0 0 0,0 1 0,0-1 0,0 1 0,1-1 0,-1 1 0,0-1 0,1 1 0,0 0 0,-1 0 0,1 0 0,0 0 0,-1 0 0,1 0 0,0 0 0,0 0 0,0 1 0,0-1 0,0 1 0,0 0 0,4-1 0,6 0 0,0 1 0,-1 0 0,19 2 0,-9 0 0,182 0 0,-200-1 0,-1-1 0,0 1 0,1-1 0,-1 1 0,0 0 0,0 0 0,0 0 0,1 0 0,-1 0 0,0 0 0,0 1 0,0-1 0,-1 1 0,1-1 0,0 1 0,2 3 0,22 36 0,-16-22 0,2 1 0,-1 0 0,-1 0 0,-1 0 0,10 36 0,-18-53 0,0 0 0,0 0 0,0 0 0,1-1 0,-1 1 0,1 0 0,0 0 0,0-1 0,0 1 0,0-1 0,0 0 0,1 0 0,-1 0 0,1 0 0,-1 0 0,1 0 0,0-1 0,0 1 0,0-1 0,0 0 0,0 0 0,4 1 0,7 2 0,0-2 0,0 0 0,27 0 0,-19-1 0,-5 0 0,71 4 0,109-8 0,-195 3 0,0 0 0,0 0 0,0 0 0,0 0 0,0-1 0,0 1 0,0-1 0,0 0 0,0 1 0,0-1 0,0 0 0,0 0 0,0 0 0,-1 0 0,1-1 0,0 1 0,-1 0 0,1-1 0,-1 1 0,1-1 0,-1 0 0,0 1 0,1-1 0,-1 0 0,0 0 0,1-3 0,0-2 0,-1 0 0,0 1 0,-1-1 0,1 0 0,-1 0 0,-2-12 0,2 13 0,-3-24 0,-1-43 0,4 67 0,1-1 0,0 1 0,0-1 0,0 1 0,0-1 0,1 1 0,0 0 0,5-10 0,-6 14 0,0 1 0,0 0 0,0 0 0,0 0 0,0 0 0,0 0 0,1 0 0,-1 0 0,0 0 0,1 1 0,-1-1 0,0 0 0,1 1 0,-1-1 0,1 1 0,-1-1 0,1 1 0,1 0 0,32-2 0,-23 2 0,465 0 0,-201 2 0,-93-3 0,195 2 0,-263 6 0,45 1 0,-155-9 0,0 1 0,-1 0 0,1 1 0,0-1 0,0 1 0,0 0 0,-1 0 0,1 0 0,0 1 0,4 2 0,-6-3 0,-1 1 0,0 0 0,0 0 0,0 0 0,0 0 0,0 0 0,-1 1 0,1-1 0,0 0 0,-1 1 0,0 0 0,0-1 0,0 1 0,0-1 0,0 1 0,0 0 0,-1 0 0,1 5 0,1 11 0,0 0 0,-2 1 0,-3 29 0,2-29 0,0 0 0,3 39 0,-1-58 0,-1 1 0,1 0 0,-1-1 0,1 1 0,0-1 0,-1 1 0,1-1 0,0 1 0,0-1 0,0 1 0,0-1 0,1 0 0,-1 0 0,0 0 0,0 1 0,1-1 0,-1 0 0,1-1 0,-1 1 0,1 0 0,-1 0 0,1-1 0,-1 1 0,1 0 0,0-1 0,-1 0 0,4 1 0,6 0 0,-1 0 0,1 0 0,15-1 0,-10-1 0,259 10 0,-213-2 0,-31-3 0,57 1 0,-86-5 0,0 0 0,0-1 0,0 1 0,0 0 0,0-1 0,0 0 0,-1 1 0,1-1 0,0 0 0,0 0 0,-1 0 0,1 0 0,-1 0 0,1 0 0,-1 0 0,1-1 0,-1 1 0,1-1 0,-1 1 0,0-1 0,0 1 0,0-1 0,0 0 0,0 1 0,0-1 0,-1 0 0,1 0 0,0 0 0,-1 0 0,0 0 0,1-3 0,1-7 0,-2 0 0,1 0 0,-1 0 0,-2-13 0,1 6 0,-1-10 0,1-187 0,1 214 0,1 1 0,-1-1 0,0 0 0,1 1 0,-1-1 0,1 1 0,0-1 0,-1 1 0,1-1 0,0 1 0,0-1 0,0 1 0,0 0 0,0-1 0,0 1 0,0 0 0,1 0 0,-1 0 0,0 0 0,1 0 0,-1 0 0,0 0 0,1 0 0,0 1 0,-1-1 0,1 0 0,-1 1 0,1-1 0,0 1 0,-1 0 0,1 0 0,1-1 0,9 1 0,-1-1 0,1 1 0,21 3 0,-6 0 0,77-4 0,55 3 0,-158-2 0,1 1 0,-1-1 0,1 0 0,-1 1 0,0 0 0,1-1 0,-1 1 0,0 0 0,0 0 0,1-1 0,-1 1 0,0 0 0,0 0 0,0 0 0,0 1 0,0-1 0,0 0 0,0 0 0,-1 0 0,1 1 0,0-1 0,-1 0 0,1 1 0,0-1 0,-1 1 0,1 1 0,1 6 0,0 0 0,-1 0 0,1 11 0,-1-5 0,3 77 0,-2-27 0,-2-62 0,0-1 0,1 1 0,-1 0 0,1-1 0,-1 1 0,1 0 0,0-1 0,0 1 0,0-1 0,1 1 0,-1-1 0,0 0 0,1 1 0,0-1 0,-1 0 0,1 0 0,0 0 0,0 0 0,0 0 0,0-1 0,0 1 0,1-1 0,-1 1 0,0-1 0,1 0 0,-1 0 0,1 0 0,0 0 0,4 1 0,6 0 0,1 0 0,0-1 0,-1-1 0,26-1 0,-9-1 0,8 2 0,-2-2 0,-1 3 0,46 6 0,-79-7 0,0 0 0,0 1 0,0-1 0,0 0 0,0 0 0,0 0 0,0 0 0,0 0 0,0 0 0,0-1 0,0 1 0,0-1 0,-1 1 0,1-1 0,0 0 0,0 0 0,0 0 0,-1 0 0,1 0 0,0 0 0,-1 0 0,1-1 0,-1 1 0,1-1 0,0-1 0,2-2 0,-1-1 0,0 0 0,0 0 0,-1 0 0,0 0 0,2-10 0,18-44 0,-16 45 0,0 0 0,7-31 0,-13 44 0,0 0 0,1 1 0,-1-1 0,1 0 0,-1 0 0,1 1 0,0-1 0,0 1 0,0-1 0,-1 0 0,2 1 0,-1 0 0,0-1 0,0 1 0,0 0 0,1-1 0,-1 1 0,0 0 0,1 0 0,-1 0 0,1 0 0,0 1 0,3-3 0,1 2 0,1-1 0,0 1 0,0 0 0,0 1 0,8-1 0,0 1 0,212-2 0,-221 2 0,-1 1 0,0-1 0,0 1 0,1 0 0,-1 1 0,0-1 0,0 1 0,0 0 0,5 3 0,-8-4 0,0 1 0,0-1 0,-1 1 0,1 0 0,0 0 0,0-1 0,-1 1 0,1 0 0,-1 0 0,0 1 0,0-1 0,0 0 0,0 0 0,0 1 0,0-1 0,0 0 0,-1 1 0,1-1 0,-1 1 0,1 4 0,-1 18 0,0-17 0,0 0 0,1-1 0,-1 1 0,2 0 0,2 13 0,-3-18 0,0-1 0,0 0 0,1 0 0,-1 0 0,0 0 0,1 0 0,-1 0 0,1 0 0,-1-1 0,1 1 0,0 0 0,0-1 0,0 1 0,0-1 0,0 0 0,0 0 0,0 0 0,0 0 0,1 0 0,-1 0 0,0 0 0,0-1 0,5 1 0,71 8 0,0-3 0,94-5 0,-101-2 0,455 1 0,-523 0 0,0-1 0,-1 1 0,1 0 0,-1-1 0,1 1 0,0-1 0,-1 0 0,1 0 0,-1 0 0,0 0 0,1 0 0,-1 0 0,0-1 0,0 1 0,0-1 0,0 0 0,4-3 0,-3 1 0,0 0 0,0-1 0,0 0 0,0 1 0,-1-1 0,0 0 0,0 0 0,2-7 0,0-6 0,0 0 0,-2 0 0,0-1 0,-1-19 0,-1 35 0,0 0 0,0-1 0,0 1 0,1 0 0,-1 0 0,1 0 0,0 0 0,0 0 0,0-1 0,0 2 0,3-6 0,-3 6 0,1 1 0,-1-1 0,1 1 0,0-1 0,0 1 0,-1 0 0,1-1 0,0 1 0,0 0 0,1 0 0,-1 1 0,0-1 0,0 0 0,0 1 0,0-1 0,1 1 0,2 0 0,32-3 0,-1 2 0,43 4 0,0-1 0,347-2 0,-411 1 0,1 1 0,17 4 0,2 0 0,-33-6 0,0 0 0,-1 1 0,1 0 0,-1-1 0,0 1 0,1 0 0,-1 0 0,1-1 0,-1 1 0,0 0 0,0 0 0,1 1 0,-1-1 0,0 0 0,0 0 0,0 1 0,0-1 0,-1 0 0,1 1 0,0-1 0,-1 1 0,1-1 0,0 1 0,-1-1 0,0 1 0,1-1 0,-1 1 0,0 1 0,2 8 0,-2 0 0,1 0 0,-2 12 0,1-12 0,-1 9 0,0-10 0,1-1 0,-1 0 0,2 1 0,2 13 0,-3-21 0,0 0 0,1 0 0,0 0 0,0 0 0,0 1 0,0-1 0,0 0 0,0-1 0,0 1 0,0 0 0,1 0 0,-1 0 0,1-1 0,-1 1 0,1-1 0,0 1 0,0-1 0,-1 0 0,1 1 0,0-1 0,0 0 0,0 0 0,4 1 0,11 1 0,-1-1 0,1 0 0,0-1 0,0 0 0,0-2 0,18-2 0,16 0 0,226 14 0,-275-11 0,7 1 0,0 0 0,0-1 0,1 0 0,-1 0 0,17-4 0,-23 4 0,-1-1 0,1 0 0,-1 0 0,0 0 0,0-1 0,1 1 0,-1 0 0,0-1 0,0 1 0,0-1 0,-1 0 0,1 0 0,0 0 0,-1 1 0,1-2 0,-1 1 0,1 0 0,-1 0 0,0 0 0,0-1 0,0 1 0,0 0 0,0-1 0,-1 1 0,1-1 0,-1-2 0,1-5 0,0 1 0,-1 0 0,-1-15 0,0 15 0,1 0 0,0-1 0,1-10 0,0 19 0,-1-1 0,1 1 0,0 0 0,-1-1 0,1 1 0,0 0 0,0-1 0,0 1 0,0 0 0,0 0 0,0 0 0,0 0 0,1 0 0,-1 0 0,0 0 0,0 0 0,1 0 0,-1 0 0,1 1 0,-1-1 0,0 1 0,1-1 0,-1 1 0,1 0 0,2-1 0,42-4 0,-41 5 0,65-6 0,17 0 0,-53 5 0,-21 0 0,0 1 0,0 0 0,24 4 0,-34-3 0,-1 0 0,1 0 0,0 0 0,-1 1 0,1-1 0,-1 1 0,0 0 0,1-1 0,-1 1 0,0 0 0,0 1 0,0-1 0,0 0 0,-1 1 0,1-1 0,-1 0 0,1 1 0,-1 0 0,2 4 0,2 8 0,0 0 0,4 23 0,-5-19 0,-2-10 0,0-1 0,1 0 0,-1-1 0,8 15 0,-8-19 0,-1-1 0,0 0 0,1 0 0,0-1 0,-1 1 0,1 0 0,0 0 0,0-1 0,0 1 0,0-1 0,0 0 0,0 0 0,0 1 0,1-1 0,-1-1 0,0 1 0,1 0 0,-1 0 0,1-1 0,4 1 0,197-1 0,-105-2 0,-68 3 0,-21 0 0,-1-1 0,0 0 0,1 0 0,-1 0 0,0-2 0,13-2 0,-19 3 0,0-1 0,-1 0 0,1 0 0,-1 0 0,1 0 0,-1-1 0,0 1 0,0-1 0,0 1 0,0-1 0,-1 1 0,1-1 0,-1 0 0,1 0 0,-1 0 0,0 0 0,1-4 0,2-6 0,-1 0 0,4-23 0,-6 24 0,-1 6 0,1-1 0,0 0 0,0 0 0,5-11 0,-6 17 0,1-1 0,0 1 0,0-1 0,0 0 0,0 1 0,0 0 0,0-1 0,0 1 0,0 0 0,1-1 0,-1 1 0,0 0 0,1 0 0,-1 0 0,1 0 0,-1 0 0,1 0 0,0 1 0,-1-1 0,1 0 0,0 1 0,-1 0 0,3-1 0,40-3 0,0 2 0,61 4 0,-27 0 0,-71-2 0,-1 0 0,1 1 0,0 0 0,-1 0 0,13 3 0,-16-3 0,0 1 0,0-1 0,0 1 0,-1 0 0,1-1 0,-1 1 0,1 0 0,-1 1 0,0-1 0,0 0 0,0 1 0,0-1 0,0 1 0,2 5 0,2 5 0,0 0 0,-1 0 0,6 28 0,-8-28 0,0 1 0,1-1 0,1 0 0,8 16 0,-12-27 0,1 0 0,0 0 0,0 0 0,0 0 0,0 0 0,0 0 0,0-1 0,0 1 0,0 0 0,1-1 0,-1 0 0,1 0 0,-1 0 0,1 0 0,-1 0 0,1 0 0,0 0 0,-1-1 0,1 1 0,3-1 0,8 1 0,-1-1 0,27-3 0,-11 0 0,251 1 0,-277 2 0,-1 0 0,0 0 0,1 0 0,-1-1 0,0 1 0,0 0 0,1-1 0,-1 0 0,0 1 0,0-1 0,0 0 0,0 0 0,0 0 0,0-1 0,0 1 0,0 0 0,0-1 0,2-2 0,-2 0 0,0 1 0,0-1 0,0 0 0,-1 0 0,0 0 0,0 0 0,0 0 0,0 0 0,0-6 0,6-37 0,14-47 0,-20 92 0,0 0 0,0-1 0,0 1 0,0 1 0,1-1 0,-1 0 0,1 0 0,-1 0 0,1 1 0,-1-1 0,1 1 0,0-1 0,0 1 0,0 0 0,-1-1 0,1 1 0,1 0 0,-1 0 0,0 1 0,0-1 0,0 0 0,0 1 0,4-1 0,6-1 0,1 0 0,-1 1 0,14 1 0,-13 0 0,205 3 0,-217-3 0,1 0 0,-1 1 0,1-1 0,-1 1 0,1-1 0,-1 1 0,0 0 0,1-1 0,-1 1 0,0 0 0,0 0 0,1 0 0,-1 0 0,0 0 0,0 0 0,0 0 0,0 1 0,0-1 0,-1 0 0,1 0 0,0 1 0,0-1 0,-1 0 0,1 1 0,-1-1 0,1 4 0,1 4 0,0 1 0,0-1 0,0 13 0,-1-6 0,1 6 0,-2-16 0,0 0 0,1 0 0,0-1 0,0 1 0,0 0 0,3 6 0,-3-10 0,0-1 0,0 1 0,0-1 0,0 0 0,0 1 0,0-1 0,0 0 0,0 0 0,0 1 0,1-1 0,-1 0 0,1-1 0,-1 1 0,0 0 0,1 0 0,0 0 0,-1-1 0,1 1 0,-1-1 0,1 1 0,0-1 0,-1 0 0,1 0 0,0 0 0,-1 1 0,3-2 0,95-1 0,45 1 0,-122 4 0,-19-2 0,-1-1 0,1 1 0,0-1 0,0 0 0,-1 0 0,1 0 0,5 0 0,-6-1 0,-1 1 0,0-1 0,1 0 0,-1 1 0,0-1 0,0 0 0,0 0 0,1 0 0,-1 0 0,0 0 0,0 0 0,0 0 0,-1 0 0,1 0 0,0-1 0,0 1 0,0 0 0,-1-1 0,1-1 0,22-58 0,-20 49 0,1 0 0,1 0 0,0 0 0,1 0 0,0 0 0,0 1 0,14-17 0,-6 7 0,-13 19 0,0 0 0,0 0 0,0 0 0,0 1 0,0-1 0,0 0 0,1 1 0,-1-1 0,1 1 0,-1 0 0,1-1 0,-1 1 0,1 0 0,0 0 0,-1 0 0,1 0 0,0 0 0,0 0 0,0 0 0,0 1 0,0-1 0,2 0 0,33-2 0,-1 2 0,41 3 0,-2 0 0,-72-1 0,0-1 0,0 0 0,0 1 0,0-1 0,0 1 0,0 0 0,-1 0 0,1 0 0,0 1 0,0-1 0,-1 1 0,1-1 0,-1 1 0,1 0 0,-1 0 0,0 0 0,0 0 0,0 0 0,0 1 0,0-1 0,0 1 0,-1-1 0,1 1 0,1 3 0,3 8 0,0 1 0,-1-1 0,5 26 0,-2-9 0,-4-14 0,-1 1 0,-1 0 0,1 30 0,-1-17 0,-2-30 0,0 1 0,0 0 0,1-1 0,-1 1 0,1 0 0,-1-1 0,1 1 0,-1-1 0,1 1 0,0-1 0,0 1 0,0-1 0,0 1 0,0-1 0,0 0 0,0 0 0,0 1 0,0-1 0,1 0 0,-1 0 0,0 0 0,1 0 0,-1-1 0,1 1 0,-1 0 0,1-1 0,0 1 0,-1-1 0,3 1 0,5 1 0,0-1 0,0 0 0,0-1 0,13-1 0,-4 1 0,32 2 0,1 2 0,74 16 0,-120-19 0,1 1 0,1-1 0,0 0 0,0 0 0,-1-1 0,10 0 0,-15 0 0,1-1 0,0 1 0,0 0 0,0-1 0,-1 0 0,1 1 0,0-1 0,-1 0 0,1 0 0,-1 0 0,1 0 0,-1 0 0,1 0 0,-1 0 0,1-1 0,-1 1 0,0 0 0,0-1 0,0 1 0,0-1 0,0 1 0,0-1 0,0 0 0,0-1 0,3-9 0,-1 0 0,0 0 0,-1 0 0,0 0 0,0-13 0,-1 9 0,7-33 0,9-36 0,-17 84 0,1-1 0,-1 1 0,0 0 0,1-1 0,0 1 0,-1-1 0,1 1 0,0 0 0,0 0 0,-1-1 0,1 1 0,0 0 0,0 0 0,1 0 0,-1 0 0,0 0 0,0 0 0,0 0 0,1 0 0,-1 1 0,0-1 0,1 0 0,-1 1 0,0-1 0,1 1 0,-1-1 0,3 1 0,4-1 0,0 0 0,0 0 0,0 1 0,9 1 0,-2 0 0,191-9 0,-204 7 0,0 1 0,0 0 0,0-1 0,-1 1 0,1 0 0,0 0 0,0 1 0,0-1 0,0 0 0,0 1 0,0-1 0,0 1 0,-1-1 0,1 1 0,0 0 0,0 0 0,-1 0 0,1 0 0,-1 0 0,3 1 0,-2 1 0,0 0 0,-1 0 0,1 0 0,-1 0 0,1 0 0,-1 1 0,0-1 0,0 0 0,0 0 0,0 6 0,11 68 0,-12-76 0,1 1 0,0-1 0,-1 0 0,1 1 0,0-1 0,0 0 0,0 1 0,0-1 0,0 0 0,0 0 0,0 0 0,0 0 0,0 0 0,1 0 0,-1 0 0,0 0 0,1 0 0,-1-1 0,0 1 0,1-1 0,-1 1 0,1-1 0,1 1 0,42 8 0,-36-8 0,62 5 0,125-4 0,-93-4 0,-99 2 0,0 0 0,0 0 0,0 0 0,0-1 0,0 1 0,0-1 0,0 0 0,7-3 0,-9 3 0,0-1 0,-1 1 0,1 0 0,0-1 0,-1 1 0,1-1 0,-1 1 0,0-1 0,1 0 0,-1 0 0,0 1 0,0-1 0,0 0 0,-1 0 0,1 0 0,0 0 0,-1 0 0,1 0 0,0-3 0,25-165 0,-26 166 0,1 0 0,0 0 0,0 0 0,0 0 0,0 0 0,1 1 0,0-1 0,0 0 0,2-3 0,-2 5 0,0 1 0,0-1 0,0 1 0,0 0 0,0 0 0,0-1 0,0 2 0,0-1 0,1 0 0,-1 0 0,0 1 0,1-1 0,-1 1 0,0-1 0,1 1 0,-1 0 0,3 0 0,141 1 0,-50 1 0,-94-2 0,1 0 0,-1 1 0,0-1 0,0 0 0,1 1 0,-1 0 0,0 0 0,0 0 0,0 0 0,0 0 0,0 0 0,0 0 0,0 0 0,0 1 0,2 1 0,0 2 0,0-1 0,0 0 0,0 1 0,-1 0 0,5 9 0,0 3 0,-1 0 0,9 33 0,-12-31 0,4 12 0,-7-29 0,0-1 0,0 1 0,0-1 0,0 0 0,0 1 0,0-1 0,0 0 0,1 0 0,-1 0 0,0 0 0,1 0 0,-1 0 0,1 0 0,-1 0 0,1-1 0,-1 1 0,3 0 0,13 3 0,1-1 0,0 0 0,-1-2 0,1 0 0,30-2 0,-24 0 0,1 1 0,34 4 0,44 6 0,-28-4 0,-13-2 63,71-4-1,-52-1-1552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5:34:36.6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3293 24575,'1'-6'0,"0"0"0,0 1 0,0-1 0,0 1 0,1-1 0,0 1 0,0 0 0,1 0 0,-1 0 0,7-10 0,4-2 0,22-24 0,-23 25 0,-1 1 0,13-23 0,8-11 0,-21 36 0,0-1 0,2 1 0,-1 1 0,23-17 0,-10 11 0,1 1 0,0 2 0,1 0 0,54-20 0,-28 17 0,1 1 0,1 3 0,109-13 0,-52 19 0,174-6 0,-181 8 0,-46 1 0,136-19 0,-89 8 0,169-14 0,-220 23 0,103-27 0,19-4 0,-110 29 0,125-35 0,-93 18 0,104-12 0,33-8 0,-214 40 0,133-36 0,-124 31 0,0-1 0,53-29 0,-36 14 0,0 2 0,68-24 0,-76 34 0,-2-1 0,0-2 0,-1-2 0,46-31 0,-64 39 0,0 1 0,1 1 0,25-9 0,-19 9 0,30-18 0,19-22 0,-48 31 0,54-30 0,-27 21 0,0-3 0,-2-2 0,-1-2 0,-3-2 0,0-3 0,67-72 0,-34 10 0,5-6 0,-17 32 0,87-92 0,-16 45 0,85-96 0,58-45 0,-236 227 0,1 2 0,2 2 0,1 3 0,80-36 0,213-51 0,-198 82 0,189-21 0,-92 19 0,-171 26 0,104-4 0,7-4 0,-73 5 0,12 8 0,-24 2 0,227 0 0,-181 6 0,68-14 0,33 13-1365,-221-1-5461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7:03:47.27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460 0 24575,'1'6'0,"0"-1"0,0 0 0,1 0 0,0 0 0,-1 0 0,2 0 0,4 8 0,4 11 0,1 14 0,-2 1 0,7 63 0,-13-48 0,-4 91 0,-2-59 0,2 524 0,8-485 0,-1-4 0,-8 39 0,2 113 0,6-198 0,0 36 0,-6 133 0,-3 229 0,-4-332 0,-1 96 0,7 1022 0,-8-1058 0,1 2 0,6-179 0,0 0 0,-8 34 0,6-28 0,0 0 0,4 60 0,1-27 0,-2 1076 0,1-1117 0,2 0 0,7 36 0,-4-33 0,2 37 0,-5 57 0,6 62 0,8 151 0,-10-216 0,1 3 0,-9-90 0,-1 1 0,-1 0 0,-12 43 0,10-41 0,1 0 0,1 0 0,2 0 0,3 35 0,0-8 0,-1 279 0,-3-314 0,-1-1 0,-10 45 0,5-29 0,8-38 0,-1 1 0,1-1 0,0 0 0,-1 0 0,1 1 0,0-1 0,-1 0 0,0 0 0,1 0 0,-1 0 0,0 0 0,-1 2 0,2-2 0,-1-1 0,1 0 0,-1 0 0,1 1 0,0-1 0,-1 0 0,1 0 0,-1 0 0,1 0 0,-1 0 0,1 0 0,-1 1 0,1-1 0,0 0 0,-1 0 0,1 0 0,-1-1 0,1 1 0,-1 0 0,1 0 0,-1 0 0,1 0 0,-1-1 0,-3-1 0,0 0 0,1 0 0,0-1 0,-1 0 0,1 1 0,-3-6 0,-6-3 0,-117-101 0,78 72 0,-78-66 0,114 91 0,1-1 0,1-1 0,-12-18 0,11 15 0,0 1 0,-17-17 0,-3 4 0,28 29 0,9 10 0,12 16 0,-12-19 0,50 87 0,-35-59 0,1-1 0,1 0 0,46 54 0,-54-76 0,-1 0 0,1 0 0,24 13 0,-6-4 0,86 64 0,-108-77 0,0-2 0,1 1 0,-1-1 0,1 0 0,0-1 0,0 0 0,-1 0 0,1-1 0,18 0 0,7-2 0,43-6 0,-67 6 0,27-5 0,0-1 0,0-2 0,-1-1 0,-1-2 0,0-2 0,-1-1 0,47-28 0,63-24 0,-110 54 0,-1-2 0,-1 0 0,0-2 0,43-32 0,-65 41 0,-1-1 0,-1 0 0,1 0 0,-1 0 0,11-19 0,-16 13 0,-4-29-1365,-4-14-5461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7:03:51.72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60 0 24575,'-14'163'0,"10"-136"0,-8 98 0,-6 48 0,11-109 0,2 0 0,6 84 0,1-50 0,-2 242 0,1-327 0,1 1 0,0-1 0,1 1 0,1-1 0,0 0 0,0 0 0,1 0 0,1-1 0,0 0 0,1 0 0,15 20 0,-8-17 0,0 0 0,0-1 0,2-1 0,33 23 0,74 34 0,-21-24 0,20 10 0,-37-9 0,2-4 0,1-5 0,169 51 0,-139-61 0,1-5 0,1-5 0,167 3 0,-42-20 0,178 7 0,-329-6 0,-1-3 0,110-16 0,-136 12 0,-37 4 0,52-9 0,-68 7 0,1 2 0,0 0 0,23 2 0,-23-1 0,-1 0 0,0 0 0,26-5 0,-39 5 0,0 0 0,0 0 0,0 0 0,0-1 0,0 1 0,0 0 0,0-1 0,0 1 0,0-1 0,0 1 0,0-1 0,-1 0 0,1 1 0,0-1 0,0 0 0,0 1 0,-1-1 0,1 0 0,0 0 0,-1 0 0,1 0 0,-1 0 0,1 0 0,0-1 0,-1 1 0,0-1 0,0 0 0,0 1 0,0-1 0,0 0 0,0 1 0,-1-1 0,1 1 0,-1-1 0,1 0 0,-1 1 0,1-1 0,-1 1 0,-1-2 0,-4-8 0,-1 1 0,0 1 0,-13-15 0,11 15 0,-52-63 0,-104-95 0,162 164 0,0 0 0,-1 1 0,1-1 0,-1 1 0,1 0 0,-1 0 0,0 0 0,0 0 0,0 1 0,0 0 0,0-1 0,0 1 0,0 1 0,0-1 0,-1 1 0,1-1 0,-7 2 0,5-2 0,0 1 0,0-1 0,0 0 0,0-1 0,0 1 0,0-1 0,0 0 0,-6-4 0,-40-23 0,52 29 0,-2-2 0,3 2 0,10 4 0,15 6 0,49 18 0,-45-18 0,0 1 0,27 16 0,157 104 0,-206-126 0,0 0 0,0 0 0,-1 0 0,1 1 0,9 10 0,-16-15 0,0 0 0,0 0 0,0 0 0,0 1 0,0-1 0,0 0 0,-1 1 0,1-1 0,0 1 0,-1-1 0,1 1 0,-1-1 0,0 1 0,1-1 0,-1 1 0,0-1 0,0 1 0,0 0 0,0-1 0,0 1 0,0-1 0,-1 1 0,1 0 0,0-1 0,-1 1 0,1-1 0,-1 1 0,0-1 0,1 0 0,-1 1 0,0-1 0,0 0 0,0 1 0,0-1 0,0 0 0,0 0 0,0 0 0,0 0 0,-3 2 0,-20 17 0,6-5 0,0 0 0,2 2 0,-18 20 0,-131 163-1365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7:03:55.04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1163 24575,'12'1'0,"1"0"0,-1 1 0,13 4 0,11 1 0,382 31 0,4-35 0,-251-4 0,45 8 0,14 0 0,1043-7 0,-1254 0 0,0 0 0,0-1 0,0-2 0,-1 1 0,1-2 0,-1-1 0,1 0 0,-1-1 0,-1-1 0,1 0 0,-1-2 0,-1 0 0,24-17 0,7-12 0,76-81 0,-117 111 0,0 1 0,-1-1 0,0 0 0,-1-1 0,0 1 0,5-16 0,-5 13 0,1 1 0,-1 0 0,1 0 0,10-13 0,10-7 0,-17 21 0,0-1 0,-1 1 0,0-1 0,-1 0 0,10-19 0,5-27 0,-10 26 0,0 2 0,18-30 0,-21 40 0,0-1 0,-2 0 0,0 0 0,-1-1 0,-1 0 0,3-30 0,0 3 0,-2 6 0,-2 0 0,-2-45 0,0-4 0,0 86 0,-1 1 0,0-1 0,1 1 0,-1-1 0,1 1 0,2-5 0,-3 8 0,0-1 0,1 1 0,-1-1 0,0 1 0,0-1 0,1 1 0,-1-1 0,1 1 0,-1-1 0,0 1 0,1-1 0,-1 1 0,1 0 0,-1-1 0,1 1 0,-1 0 0,1 0 0,-1-1 0,1 1 0,-1 0 0,1 0 0,0 0 0,-1 0 0,1-1 0,-1 1 0,1 0 0,0 0 0,-1 0 0,1 0 0,-1 0 0,1 0 0,-1 1 0,1-1 0,0 0 0,-1 0 0,1 0 0,-1 1 0,1-1 0,-1 0 0,1 0 0,-1 1 0,1-1 0,-1 0 0,1 1 0,17 12 0,-1 1 0,-1 0 0,-1 1 0,27 32 0,-22-22 0,30 25 0,-39-40 0,0-1 0,-1 2 0,-1-1 0,1 1 0,12 21 0,-20-28 0,1 1 0,0-1 0,1 0 0,-1 0 0,1 0 0,-1-1 0,1 1 0,7 4 0,-24-31 0,-14-9 0,-1 0 0,-2 2 0,0 2 0,-2 0 0,-61-38 0,64 48 0,-40-18 0,23 13 0,-37-29 0,82 51 0,0 1 0,-1-1 0,1 0 0,0 1 0,-1-1 0,1 1 0,-1-1 0,1 1 0,-1-1 0,1 1 0,-1 0 0,1 0 0,-1 0 0,1 0 0,-1 0 0,0 0 0,1 0 0,-1 1 0,1-1 0,-1 1 0,1-1 0,0 1 0,-1-1 0,1 1 0,-1 0 0,1-1 0,0 1 0,0 0 0,-1 0 0,1 0 0,0 0 0,-1 2 0,-5 4 0,0 1 0,0 1 0,-9 16 0,4-7 0,-2 2 0,-1-1 0,0-1 0,-2-1 0,0 0 0,0-1 0,-24 16 0,-87 68 323,85-64-1167,-86 55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5:34:38.3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 1 24575,'-1'7'0,"-1"0"0,1 1 0,-1-1 0,0 0 0,0 0 0,-1-1 0,0 1 0,0 0 0,-1-1 0,0 0 0,0 0 0,0 0 0,-6 6 0,2-3 0,2 0 0,-1 1 0,1 0 0,-7 17 0,6-10-1365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7:03:59.87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1233 8624 24575,'0'-71'0,"16"-123"0,-9 128 0,-1-121 0,-6 180 0,1-29 0,10-52 0,-1 5 0,-1-32 0,17-401 0,-46-149 0,6 366 0,8 114 0,-7-48 0,-4-100 0,14-205 0,5 279 0,0-61 0,-5-344 0,-3 484 0,-2-136 0,8-1128 0,-4 1357 0,-21-122 0,-4-57 0,23 147 0,0-39 0,5 142 0,-5-32 0,-1-8 0,5-473 0,4 268 0,-3 247 0,1 8 0,-1 0 0,1 0 0,1 0 0,-1 0 0,3-9 0,-3 14 0,0 0 0,1 0 0,-1 1 0,0-1 0,1 0 0,-1 0 0,1 0 0,-1 0 0,1 1 0,-1-1 0,1 0 0,0 0 0,-1 1 0,1-1 0,0 1 0,0-1 0,0 0 0,-1 1 0,1-1 0,0 1 0,0 0 0,0-1 0,0 1 0,0 0 0,0 0 0,0-1 0,0 1 0,0 0 0,0 0 0,0 0 0,-1 0 0,1 0 0,0 0 0,0 0 0,0 1 0,0-1 0,0 0 0,0 0 0,0 1 0,1 0 0,5 1 0,-1 1 0,1 0 0,0 0 0,-1 0 0,0 1 0,0 0 0,0 1 0,7 5 0,3 7 0,19 22 0,9 11 0,43 28 0,-41-38 0,61 68 0,-62-48 0,-27-34 0,26 28 0,-9-15 0,-17-18 0,1 0 0,1-2 0,40 32 0,-51-48 0,-8-8 0,-10-12 0,-10-12 0,-2 2 0,-1 1 0,-1 0 0,-28-23 0,-113-84 0,93 78 0,55 44 0,-2 0 0,1 1 0,-21-9 0,-19-10 0,2-1 0,36 21 0,1 0 0,0-2 0,-28-21 0,42 29 0,1-1 0,-1 0 0,1 0 0,0-1 0,0 1 0,0-1 0,1 1 0,0-1 0,0 0 0,-2-7 0,-6-12 0,9 22 0,0 0 0,-1 0 0,1 1 0,-1-1 0,1 1 0,-1-1 0,0 1 0,1 0 0,-1-1 0,0 1 0,0 0 0,0 0 0,0 0 0,0 1 0,0-1 0,0 0 0,0 1 0,0-1 0,-1 1 0,1 0 0,0 0 0,0-1 0,0 2 0,-3-1 0,-8 0 0,0 2 0,-22 3 0,30-4 0,-11 3 0,0-1 0,1 2 0,-1 0 0,1 1 0,1 0 0,-1 2 0,1-1 0,0 2 0,1 0 0,-13 10 0,-25 22 0,-2-3 0,-2-2 0,-116 56 0,-52 24 0,173-87 0,2 3 0,-57 48 0,25-10-1365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7:04:16.09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24575,'0'3'0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7:28:47.8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4216 1555 24575,'-1'-1'0,"0"-1"0,0 1 0,0 0 0,0 0 0,0 0 0,-1 0 0,1 0 0,0 0 0,-1 0 0,1 0 0,-1 0 0,1 0 0,-1 1 0,1-1 0,-1 1 0,1-1 0,-1 1 0,-2-1 0,-2-1 0,-55-18 0,-65-13 0,6 2 0,-63-22 0,-312-102 0,53 23 0,245 80 0,-29-22 0,-29-8 0,122 44 0,-213-93 0,112 21 0,127 63 0,-18-9 0,-332-161 0,323 156 0,-102-43 0,24 8 0,120 52-1365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7:28:49.6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4460 1 24575,'-23'-1'0,"0"2"0,0 1 0,1 0 0,-1 2 0,1 0 0,-1 2 0,-33 13 0,-743 278-662,678-258 578,-267 91 29,15 26 62,275-101-10,-128 92-1,71-42 143,-28 21 292,142-94-354,1 2 0,-45 51 0,-52 78-77,-68 75 0,22-24 0,131-148 0,-3-2 0,-65 60 0,-57 23 0,23-30 0,-103 84 0,219-172 0,23-18 0,0 0 0,-14 16 0,-15 20 0,21-21 0,-1 0 0,-44 34 0,51-46 83,1 1-1,1 0 1,-15 19-1,13-14-929,-27 25-1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7:28:51.2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365 163 24575,'-8'-1'0,"-1"-1"0,0 0 0,1 0 0,0 0 0,-12-6 0,9 4 0,-27-10 0,1-2 0,-65-37 0,78 38-455,1 2 0,-44-17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5:35:54.2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7:28:47.8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4216 1555 24575,'-1'-1'0,"0"-1"0,0 1 0,0 0 0,0 0 0,0 0 0,-1 0 0,1 0 0,0 0 0,-1 0 0,1 0 0,-1 0 0,1 0 0,-1 1 0,1-1 0,-1 1 0,1-1 0,-1 1 0,-2-1 0,-2-1 0,-55-18 0,-65-13 0,6 2 0,-63-22 0,-312-102 0,53 23 0,245 80 0,-29-22 0,-29-8 0,122 44 0,-213-93 0,112 21 0,127 63 0,-18-9 0,-332-161 0,323 156 0,-102-43 0,24 8 0,120 52-1365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7:28:49.6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4460 1 24575,'-23'-1'0,"0"2"0,0 1 0,1 0 0,-1 2 0,1 0 0,-1 2 0,-33 13 0,-743 278-662,678-258 578,-267 91 29,15 26 62,275-101-10,-128 92-1,71-42 143,-28 21 292,142-94-354,1 2 0,-45 51 0,-52 78-77,-68 75 0,22-24 0,131-148 0,-3-2 0,-65 60 0,-57 23 0,23-30 0,-103 84 0,219-172 0,23-18 0,0 0 0,-14 16 0,-15 20 0,21-21 0,-1 0 0,-44 34 0,51-46 83,1 1-1,1 0 1,-15 19-1,13-14-929,-27 25-1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7:28:51.2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365 163 24575,'-8'-1'0,"-1"-1"0,0 0 0,1 0 0,0 0 0,-12-6 0,9 4 0,-27-10 0,1-2 0,-65-37 0,78 38-455,1 2 0,-44-17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5:42:51.5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24575,'48'2'0,"68"12"0,25 2 0,2-6 0,280 57 0,-324-40 0,188 77 0,-258-90 0,-1 1 0,-1 1 0,-1 1 0,0 1 0,-1 1 0,-1 2 0,-1 0 0,31 37 0,-39-42 0,-12-13 0,0 0 0,0 0 0,0 0 0,0 1 0,-1-1 0,1 1 0,-1-1 0,0 1 0,0 0 0,0 0 0,2 7 0,1 16 0,-1-1 0,-1 1 0,-2 0 0,0 0 0,-2 0 0,-1 0 0,-1 0 0,-13 51 0,-47 269 0,46-215 0,-2 8 0,-2 171 0,20-255 0,3 64 0,-1-101 0,2-1 0,0 1 0,1-1 0,8 24 0,1-4 0,1 0 0,2-2 0,2 0 0,1 0 0,34 45 0,255 294 0,-283-350 0,0-1 0,2-1 0,0-1 0,2-1 0,0-2 0,63 31 0,-3 0 0,-57-30 0,0-2 0,46 18 0,43 12 0,-52-19 0,1-4 0,80 19 0,254 31 0,-384-70 0,-20-5 0,0 0 0,1 0 0,-1 0 0,0 0 0,0 0 0,0 0 0,0 0 0,0 0 0,1 0 0,-1 0 0,0 0 0,0 0 0,0 0 0,0 0 0,0 0 0,1 0 0,-1 0 0,0 0 0,0 1 0,0-1 0,0 0 0,0 0 0,0 0 0,0 0 0,1 0 0,-1 0 0,0 0 0,0 1 0,0-1 0,0 0 0,0 0 0,0 0 0,0 0 0,0 0 0,0 0 0,0 1 0,0-1 0,0 0 0,0 0 0,0 0 0,0 0 0,0 0 0,0 1 0,0-1 0,0 0 0,0 0 0,-8 4 0,-15-2 0,-333 3 0,-36 2 0,305-2 0,31-3 0,-1 3 0,1 2 0,-61 15 0,81-13 0,17-5 0,-29 10 0,42-11 0,0-1 0,1 1 0,-1 0 0,0 1 0,1-1 0,0 1 0,0 0 0,-8 9 0,-1 3 0,0 1 0,2 1 0,0 0 0,1 1 0,1 0 0,-14 35 0,15-25 0,0 1 0,2 0 0,1 0 0,-2 36 0,6 3 0,3 0 0,2 0 0,20 104 0,-10-112 0,40 111 0,-1-6 0,-21-31 0,19 205 0,-45-278 0,-2 1 0,-9 93 0,3-133 0,-2-1 0,0 1 0,-2-1 0,-11 26 0,-44 83 0,57-122 0,-24 44 0,-2-1 0,-2-2 0,-2-2 0,-3 0 0,-1-3 0,-3-2 0,-50 42 0,32-33 0,-14 11 0,-100 67 0,157-120 0,0-1 0,-1-1 0,0 0 0,-1-1 0,-19 4 0,-98 16 0,56-12 0,-10-1 0,0-2 0,-154-2 0,95-12-1365,121 2-5461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0:58.7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24575,'2'2'0,"0"-1"0,0 0 0,0 0 0,0 0 0,0 0 0,0 0 0,1 0 0,-1 0 0,0-1 0,0 1 0,1-1 0,3 0 0,34 1 0,-26-1 0,522 45 0,-92-2 0,-276-33 0,1714-11 0,-1836 3-1365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1:05.7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4405 24575,'30'-2'0,"0"-1"0,-1-1 0,38-11 0,3 0 0,194-25 0,-104 17 0,-136 17 0,0 0 0,0-2 0,-1 0 0,40-21 0,-33 14 0,54-17 0,-52 25 0,0 1 0,34-3 0,-12 3 0,-41 3 0,0-1 0,0 0 0,-1-1 0,1 0 0,-1-1 0,22-14 0,16-7 0,3 5 0,102-26 0,21-7 0,-39-1 0,114-45 0,-23 1 0,59-26 0,-205 87 0,133-82 0,-49 25 0,-101 67 0,-52 25 0,0-1 0,0-1 0,0 0 0,-1-1 0,0 0 0,0-1 0,10-10 0,8-10 0,1 2 0,1 0 0,44-26 0,-51 36 0,-1-2 0,28-26 0,-9 7 0,-33 28 0,0 0 0,0-1 0,-1 0 0,-1-1 0,0 0 0,11-19 0,31-78 0,-21 44 0,-5 14 0,-1 0 0,-3-2 0,23-90 0,-28 46 0,3-121 0,-13 137 0,0 44 0,1-1 0,19-61 0,-5 25 0,21-78 0,-32 126 0,1 1 0,1 1 0,1 0 0,16-23 0,15-19 0,67-136 0,-91 164 0,30-44 0,-27 48 0,23-50 0,-30 48 0,-3 6 0,2 1 0,19-31 0,-28 51 0,1 0 0,0 1 0,0-1 0,1 1 0,0 1 0,0-1 0,0 1 0,1 0 0,0 1 0,0 0 0,13-6 0,27-10 0,-1-3 0,71-46 0,-42 19 0,2 3 0,149-68 0,-213 110 0,0-1 0,0 0 0,0-2 0,-1 1 0,0-2 0,14-12 0,-8 3 0,-1-1 0,28-39 0,-40 52 0,0 1 0,1 0 0,-1 0 0,1 0 0,0 1 0,1 0 0,14-8 0,25-18 0,-47 31 0,1 0 0,-1 0 0,0 0 0,0 0 0,0-1 0,0 1 0,1 0 0,-1 0 0,0 0 0,0-1 0,0 1 0,0 0 0,0 0 0,0-1 0,0 1 0,1 0 0,-1 0 0,0-1 0,0 1 0,0 0 0,0 0 0,0 0 0,0-1 0,0 1 0,0 0 0,0 0 0,0-1 0,-1 1 0,1 0 0,0 0 0,0-1 0,0 1 0,0 0 0,0 0 0,0-1 0,0 1 0,-1 0 0,-10-9 0,-17-3 0,26 11 0,-213-71 0,15 3 0,128 46 0,132 25 0,284 55 0,-314-51 0,-28-6 0,0 1 0,1 0 0,-1-1 0,0 1 0,-1 0 0,1 0 0,0 0 0,0 0 0,0 1 0,-1-1 0,1 1 0,0-1 0,-1 1 0,1-1 0,-1 1 0,0 0 0,0-1 0,1 1 0,-1 0 0,0 0 0,-1 0 0,1 0 0,0 0 0,0 0 0,-1 0 0,1 4 0,1 6 0,-1-1 0,-1 1 0,-1 22 0,1-15 0,-4 136-1365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1:07.9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1:09.8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1:11.6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1:13.0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1:14.5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0:58.7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24575,'2'2'0,"0"-1"0,0 0 0,0 0 0,0 0 0,0 0 0,0 0 0,1 0 0,-1 0 0,0-1 0,0 1 0,1-1 0,3 0 0,34 1 0,-26-1 0,522 45 0,-92-2 0,-276-33 0,1714-11 0,-1836 3-1365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1:05.7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4405 24575,'30'-2'0,"0"-1"0,-1-1 0,38-11 0,3 0 0,194-25 0,-104 17 0,-136 17 0,0 0 0,0-2 0,-1 0 0,40-21 0,-33 14 0,54-17 0,-52 25 0,0 1 0,34-3 0,-12 3 0,-41 3 0,0-1 0,0 0 0,-1-1 0,1 0 0,-1-1 0,22-14 0,16-7 0,3 5 0,102-26 0,21-7 0,-39-1 0,114-45 0,-23 1 0,59-26 0,-205 87 0,133-82 0,-49 25 0,-101 67 0,-52 25 0,0-1 0,0-1 0,0 0 0,-1-1 0,0 0 0,0-1 0,10-10 0,8-10 0,1 2 0,1 0 0,44-26 0,-51 36 0,-1-2 0,28-26 0,-9 7 0,-33 28 0,0 0 0,0-1 0,-1 0 0,-1-1 0,0 0 0,11-19 0,31-78 0,-21 44 0,-5 14 0,-1 0 0,-3-2 0,23-90 0,-28 46 0,3-121 0,-13 137 0,0 44 0,1-1 0,19-61 0,-5 25 0,21-78 0,-32 126 0,1 1 0,1 1 0,1 0 0,16-23 0,15-19 0,67-136 0,-91 164 0,30-44 0,-27 48 0,23-50 0,-30 48 0,-3 6 0,2 1 0,19-31 0,-28 51 0,1 0 0,0 1 0,0-1 0,1 1 0,0 1 0,0-1 0,0 1 0,1 0 0,0 1 0,0 0 0,13-6 0,27-10 0,-1-3 0,71-46 0,-42 19 0,2 3 0,149-68 0,-213 110 0,0-1 0,0 0 0,0-2 0,-1 1 0,0-2 0,14-12 0,-8 3 0,-1-1 0,28-39 0,-40 52 0,0 1 0,1 0 0,-1 0 0,1 0 0,0 1 0,1 0 0,14-8 0,25-18 0,-47 31 0,1 0 0,-1 0 0,0 0 0,0 0 0,0-1 0,0 1 0,1 0 0,-1 0 0,0 0 0,0-1 0,0 1 0,0 0 0,0 0 0,0-1 0,0 1 0,1 0 0,-1 0 0,0-1 0,0 1 0,0 0 0,0 0 0,0 0 0,0-1 0,0 1 0,0 0 0,0 0 0,0-1 0,-1 1 0,1 0 0,0 0 0,0-1 0,0 1 0,0 0 0,0 0 0,0-1 0,0 1 0,-1 0 0,-10-9 0,-17-3 0,26 11 0,-213-71 0,15 3 0,128 46 0,132 25 0,284 55 0,-314-51 0,-28-6 0,0 1 0,1 0 0,-1-1 0,0 1 0,-1 0 0,1 0 0,0 0 0,0 0 0,0 1 0,-1-1 0,1 1 0,0-1 0,-1 1 0,1-1 0,-1 1 0,0 0 0,0-1 0,1 1 0,-1 0 0,0 0 0,-1 0 0,1 0 0,0 0 0,0 0 0,-1 0 0,1 4 0,1 6 0,-1-1 0,-1 1 0,-1 22 0,1-15 0,-4 136-1365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5:52:24.9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2135 155 24575,'-1001'0'0,"927"4"0,-90 16 0,88-13 0,-106-3 0,154-4 0,4 1 0,-1 2 0,-27 5 0,25-3 0,-42 3 0,1-6 0,-93 14 0,130-13 0,0 0 0,-44-4 0,33 0 0,42 2 0,0-1 0,0 0 0,0 0 0,-1 0 0,1 0 0,0 0 0,0 0 0,0 0 0,0 0 0,0 0 0,0 0 0,0 0 0,-1 0 0,1 0 0,0 0 0,0 0 0,0 0 0,0 0 0,0 0 0,0 0 0,0 0 0,-1 0 0,1 0 0,0 0 0,0 0 0,0 0 0,0 0 0,0-1 0,0 1 0,0 0 0,0 0 0,0 0 0,-1 0 0,1 0 0,0 0 0,0 0 0,0 0 0,0 0 0,0 0 0,0-1 0,0 1 0,0 0 0,0 0 0,0 0 0,0 0 0,0 0 0,0 0 0,0 0 0,0-1 0,0 1 0,0 0 0,0 0 0,0 0 0,0 0 0,0 0 0,0 0 0,0 0 0,0-1 0,0 1 0,0 0 0,0 0 0,0 0 0,10-9 0,22-11 0,-25 15 0,-1 2 0,80-56 0,-76 51 0,0-1 0,0 0 0,-1-1 0,0 0 0,13-21 0,-16 22 0,1 1 0,-1 0 0,9-8 0,3-4 0,-57 48 0,-82 60 0,114-84 0,1 1 0,0-1 0,1 1 0,-1 1 0,1-1 0,0 1 0,1 0 0,-1 0 0,1 0 0,0 1 0,1-1 0,-5 13 0,6-16 0,1 0 0,0 0 0,0 1 0,0-1 0,1 0 0,-1 1 0,1-1 0,0 0 0,0 1 0,0-1 0,0 1 0,1-1 0,-1 0 0,1 1 0,0-1 0,0 0 0,0 0 0,0 1 0,0-1 0,1 0 0,0 0 0,-1 0 0,1-1 0,0 1 0,0 0 0,1-1 0,-1 1 0,1-1 0,-1 0 0,4 3 0,8 3 0,0-1 0,0 0 0,1-1 0,23 7 0,-26-10 0,0 1 0,-1 0 0,1 1 0,-1 0 0,0 1 0,0 0 0,0 1 0,17 15 0,-23-17 0,-1 1 0,0 0 0,0-1 0,0 2 0,3 6 0,14 23 0,-8-21-1365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1:07.9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1:09.8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1:11.6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1:13.0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1:14.5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2:19.3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24575,'29'2'0,"0"1"0,0 1 0,43 12 0,-7-1 0,48 5 0,57 13 0,-153-29 0,8 3 0,1-1 0,0-1 0,34 2 0,30-3 0,58 2 0,197 7 0,-207-4 0,153-10 0,-175-3 0,114-3 0,63 18 0,16 0 0,-68-11-1365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2:21.8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1 434 24575,'592'-27'0,"-209"7"0,2 21 0,-128 2 0,933-15 0,-199 13 0,-941-4 0,1-2 0,-1-3 0,61-16 0,86-13 0,166 25 0,-162 10 0,-154-2 0,1-2 0,48-12 0,23-4 0,-94 18 0,1 0 0,44 0 0,-129-28 0,-85-56 0,-19-9 0,147 87 0,25 13 0,28 13 0,32 15 0,85 42 0,-130-60 0,63 36 0,-85-47 0,0-1 0,-1 0 0,1 0 0,0 1 0,-1-1 0,1 1 0,0-1 0,-1 1 0,0-1 0,1 1 0,-1 0 0,0 0 0,0 0 0,0 0 0,0 0 0,0 0 0,0 3 0,-1-3 0,0 0 0,0-1 0,-1 1 0,1 0 0,0 0 0,-1-1 0,1 1 0,-1-1 0,0 1 0,0 0 0,0-1 0,1 1 0,-1-1 0,-1 0 0,1 1 0,0-1 0,0 0 0,0 1 0,-1-1 0,1 0 0,-3 1 0,-3 5 0,0 0 0,0 0 0,0 1 0,1-1 0,0 2 0,-8 12 0,-25 59 0,12-22 0,2-12 119,8-17-416,2 1 0,0 0 0,3 1 1,-14 47-1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2:30.6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2:32.3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8/28/2023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8/28/2023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8/28/2023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8/28/2023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8/28/2023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8/28/2023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customXml" Target="../ink/ink2.xml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customXml" Target="../ink/ink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27.png"/><Relationship Id="rId3" Type="http://schemas.openxmlformats.org/officeDocument/2006/relationships/image" Target="../media/image20.jpeg"/><Relationship Id="rId7" Type="http://schemas.openxmlformats.org/officeDocument/2006/relationships/image" Target="../media/image24.svg"/><Relationship Id="rId12" Type="http://schemas.openxmlformats.org/officeDocument/2006/relationships/customXml" Target="../ink/ink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6.png"/><Relationship Id="rId5" Type="http://schemas.openxmlformats.org/officeDocument/2006/relationships/image" Target="../media/image22.svg"/><Relationship Id="rId15" Type="http://schemas.openxmlformats.org/officeDocument/2006/relationships/image" Target="../media/image26.jpeg"/><Relationship Id="rId10" Type="http://schemas.openxmlformats.org/officeDocument/2006/relationships/customXml" Target="../ink/ink6.xml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customXml" Target="../ink/ink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36.png"/><Relationship Id="rId3" Type="http://schemas.openxmlformats.org/officeDocument/2006/relationships/image" Target="../media/image23.png"/><Relationship Id="rId7" Type="http://schemas.openxmlformats.org/officeDocument/2006/relationships/image" Target="../media/image33.png"/><Relationship Id="rId12" Type="http://schemas.openxmlformats.org/officeDocument/2006/relationships/customXml" Target="../ink/ink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35.png"/><Relationship Id="rId5" Type="http://schemas.openxmlformats.org/officeDocument/2006/relationships/image" Target="../media/image28.png"/><Relationship Id="rId10" Type="http://schemas.openxmlformats.org/officeDocument/2006/relationships/customXml" Target="../ink/ink11.xml"/><Relationship Id="rId4" Type="http://schemas.openxmlformats.org/officeDocument/2006/relationships/image" Target="../media/image24.svg"/><Relationship Id="rId9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7.xml"/><Relationship Id="rId18" Type="http://schemas.openxmlformats.org/officeDocument/2006/relationships/image" Target="../media/image44.png"/><Relationship Id="rId26" Type="http://schemas.openxmlformats.org/officeDocument/2006/relationships/image" Target="../media/image48.png"/><Relationship Id="rId39" Type="http://schemas.openxmlformats.org/officeDocument/2006/relationships/customXml" Target="../ink/ink30.xml"/><Relationship Id="rId21" Type="http://schemas.openxmlformats.org/officeDocument/2006/relationships/customXml" Target="../ink/ink21.xml"/><Relationship Id="rId34" Type="http://schemas.openxmlformats.org/officeDocument/2006/relationships/image" Target="../media/image52.png"/><Relationship Id="rId42" Type="http://schemas.openxmlformats.org/officeDocument/2006/relationships/image" Target="../media/image56.png"/><Relationship Id="rId47" Type="http://schemas.openxmlformats.org/officeDocument/2006/relationships/customXml" Target="../ink/ink34.xml"/><Relationship Id="rId50" Type="http://schemas.openxmlformats.org/officeDocument/2006/relationships/customXml" Target="../ink/ink35.xml"/><Relationship Id="rId7" Type="http://schemas.openxmlformats.org/officeDocument/2006/relationships/customXml" Target="../ink/ink14.xml"/><Relationship Id="rId2" Type="http://schemas.openxmlformats.org/officeDocument/2006/relationships/image" Target="../media/image1.png"/><Relationship Id="rId16" Type="http://schemas.openxmlformats.org/officeDocument/2006/relationships/image" Target="../media/image43.png"/><Relationship Id="rId29" Type="http://schemas.openxmlformats.org/officeDocument/2006/relationships/customXml" Target="../ink/ink25.xml"/><Relationship Id="rId11" Type="http://schemas.openxmlformats.org/officeDocument/2006/relationships/customXml" Target="../ink/ink16.xml"/><Relationship Id="rId24" Type="http://schemas.openxmlformats.org/officeDocument/2006/relationships/image" Target="../media/image47.png"/><Relationship Id="rId32" Type="http://schemas.openxmlformats.org/officeDocument/2006/relationships/image" Target="../media/image51.png"/><Relationship Id="rId37" Type="http://schemas.openxmlformats.org/officeDocument/2006/relationships/customXml" Target="../ink/ink29.xml"/><Relationship Id="rId40" Type="http://schemas.openxmlformats.org/officeDocument/2006/relationships/image" Target="../media/image55.png"/><Relationship Id="rId45" Type="http://schemas.openxmlformats.org/officeDocument/2006/relationships/customXml" Target="../ink/ink33.xml"/><Relationship Id="rId53" Type="http://schemas.openxmlformats.org/officeDocument/2006/relationships/image" Target="../media/image62.png"/><Relationship Id="rId5" Type="http://schemas.openxmlformats.org/officeDocument/2006/relationships/customXml" Target="../ink/ink13.xml"/><Relationship Id="rId10" Type="http://schemas.openxmlformats.org/officeDocument/2006/relationships/image" Target="../media/image40.png"/><Relationship Id="rId19" Type="http://schemas.openxmlformats.org/officeDocument/2006/relationships/customXml" Target="../ink/ink20.xml"/><Relationship Id="rId31" Type="http://schemas.openxmlformats.org/officeDocument/2006/relationships/customXml" Target="../ink/ink26.xml"/><Relationship Id="rId44" Type="http://schemas.openxmlformats.org/officeDocument/2006/relationships/image" Target="../media/image57.png"/><Relationship Id="rId52" Type="http://schemas.openxmlformats.org/officeDocument/2006/relationships/customXml" Target="../ink/ink36.xml"/><Relationship Id="rId4" Type="http://schemas.openxmlformats.org/officeDocument/2006/relationships/image" Target="../media/image24.svg"/><Relationship Id="rId9" Type="http://schemas.openxmlformats.org/officeDocument/2006/relationships/customXml" Target="../ink/ink15.xml"/><Relationship Id="rId14" Type="http://schemas.openxmlformats.org/officeDocument/2006/relationships/image" Target="../media/image42.png"/><Relationship Id="rId22" Type="http://schemas.openxmlformats.org/officeDocument/2006/relationships/image" Target="../media/image46.png"/><Relationship Id="rId27" Type="http://schemas.openxmlformats.org/officeDocument/2006/relationships/customXml" Target="../ink/ink24.xml"/><Relationship Id="rId30" Type="http://schemas.openxmlformats.org/officeDocument/2006/relationships/image" Target="../media/image50.png"/><Relationship Id="rId35" Type="http://schemas.openxmlformats.org/officeDocument/2006/relationships/customXml" Target="../ink/ink28.xml"/><Relationship Id="rId43" Type="http://schemas.openxmlformats.org/officeDocument/2006/relationships/customXml" Target="../ink/ink32.xml"/><Relationship Id="rId48" Type="http://schemas.openxmlformats.org/officeDocument/2006/relationships/image" Target="../media/image59.png"/><Relationship Id="rId8" Type="http://schemas.openxmlformats.org/officeDocument/2006/relationships/image" Target="../media/image39.png"/><Relationship Id="rId51" Type="http://schemas.openxmlformats.org/officeDocument/2006/relationships/image" Target="../media/image61.png"/><Relationship Id="rId3" Type="http://schemas.openxmlformats.org/officeDocument/2006/relationships/image" Target="../media/image23.png"/><Relationship Id="rId12" Type="http://schemas.openxmlformats.org/officeDocument/2006/relationships/image" Target="../media/image41.png"/><Relationship Id="rId17" Type="http://schemas.openxmlformats.org/officeDocument/2006/relationships/customXml" Target="../ink/ink19.xml"/><Relationship Id="rId25" Type="http://schemas.openxmlformats.org/officeDocument/2006/relationships/customXml" Target="../ink/ink23.xml"/><Relationship Id="rId33" Type="http://schemas.openxmlformats.org/officeDocument/2006/relationships/customXml" Target="../ink/ink27.xml"/><Relationship Id="rId38" Type="http://schemas.openxmlformats.org/officeDocument/2006/relationships/image" Target="../media/image54.png"/><Relationship Id="rId46" Type="http://schemas.openxmlformats.org/officeDocument/2006/relationships/image" Target="../media/image58.png"/><Relationship Id="rId20" Type="http://schemas.openxmlformats.org/officeDocument/2006/relationships/image" Target="../media/image45.png"/><Relationship Id="rId41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5" Type="http://schemas.openxmlformats.org/officeDocument/2006/relationships/customXml" Target="../ink/ink18.xml"/><Relationship Id="rId23" Type="http://schemas.openxmlformats.org/officeDocument/2006/relationships/customXml" Target="../ink/ink22.xml"/><Relationship Id="rId28" Type="http://schemas.openxmlformats.org/officeDocument/2006/relationships/image" Target="../media/image49.png"/><Relationship Id="rId36" Type="http://schemas.openxmlformats.org/officeDocument/2006/relationships/image" Target="../media/image53.png"/><Relationship Id="rId49" Type="http://schemas.openxmlformats.org/officeDocument/2006/relationships/image" Target="../media/image30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69.png"/><Relationship Id="rId18" Type="http://schemas.openxmlformats.org/officeDocument/2006/relationships/customXml" Target="../ink/ink41.xml"/><Relationship Id="rId3" Type="http://schemas.openxmlformats.org/officeDocument/2006/relationships/image" Target="../media/image32.png"/><Relationship Id="rId21" Type="http://schemas.openxmlformats.org/officeDocument/2006/relationships/image" Target="../media/image73.png"/><Relationship Id="rId7" Type="http://schemas.openxmlformats.org/officeDocument/2006/relationships/image" Target="../media/image23.png"/><Relationship Id="rId12" Type="http://schemas.openxmlformats.org/officeDocument/2006/relationships/customXml" Target="../ink/ink38.xml"/><Relationship Id="rId17" Type="http://schemas.openxmlformats.org/officeDocument/2006/relationships/image" Target="../media/image71.png"/><Relationship Id="rId2" Type="http://schemas.openxmlformats.org/officeDocument/2006/relationships/image" Target="../media/image1.png"/><Relationship Id="rId16" Type="http://schemas.openxmlformats.org/officeDocument/2006/relationships/customXml" Target="../ink/ink40.xml"/><Relationship Id="rId20" Type="http://schemas.openxmlformats.org/officeDocument/2006/relationships/customXml" Target="../ink/ink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svg"/><Relationship Id="rId11" Type="http://schemas.openxmlformats.org/officeDocument/2006/relationships/image" Target="../media/image68.png"/><Relationship Id="rId5" Type="http://schemas.openxmlformats.org/officeDocument/2006/relationships/image" Target="../media/image37.png"/><Relationship Id="rId15" Type="http://schemas.openxmlformats.org/officeDocument/2006/relationships/image" Target="../media/image70.png"/><Relationship Id="rId23" Type="http://schemas.openxmlformats.org/officeDocument/2006/relationships/image" Target="../media/image74.png"/><Relationship Id="rId10" Type="http://schemas.openxmlformats.org/officeDocument/2006/relationships/customXml" Target="../ink/ink37.xml"/><Relationship Id="rId19" Type="http://schemas.openxmlformats.org/officeDocument/2006/relationships/image" Target="../media/image72.png"/><Relationship Id="rId4" Type="http://schemas.openxmlformats.org/officeDocument/2006/relationships/image" Target="../media/image33.jpeg"/><Relationship Id="rId9" Type="http://schemas.openxmlformats.org/officeDocument/2006/relationships/image" Target="../media/image39.jpeg"/><Relationship Id="rId14" Type="http://schemas.openxmlformats.org/officeDocument/2006/relationships/customXml" Target="../ink/ink39.xml"/><Relationship Id="rId22" Type="http://schemas.openxmlformats.org/officeDocument/2006/relationships/customXml" Target="../ink/ink4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customXml" Target="../ink/ink45.xml"/><Relationship Id="rId4" Type="http://schemas.openxmlformats.org/officeDocument/2006/relationships/image" Target="../media/image7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jpeg"/><Relationship Id="rId4" Type="http://schemas.openxmlformats.org/officeDocument/2006/relationships/image" Target="../media/image7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eg"/><Relationship Id="rId4" Type="http://schemas.openxmlformats.org/officeDocument/2006/relationships/image" Target="../media/image7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eg"/><Relationship Id="rId4" Type="http://schemas.openxmlformats.org/officeDocument/2006/relationships/image" Target="../media/image7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eg"/><Relationship Id="rId4" Type="http://schemas.openxmlformats.org/officeDocument/2006/relationships/image" Target="../media/image7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eg"/><Relationship Id="rId4" Type="http://schemas.openxmlformats.org/officeDocument/2006/relationships/image" Target="../media/image7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eg"/><Relationship Id="rId4" Type="http://schemas.openxmlformats.org/officeDocument/2006/relationships/image" Target="../media/image7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eg"/><Relationship Id="rId4" Type="http://schemas.openxmlformats.org/officeDocument/2006/relationships/image" Target="../media/image7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eg"/><Relationship Id="rId4" Type="http://schemas.openxmlformats.org/officeDocument/2006/relationships/image" Target="../media/image7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eg"/><Relationship Id="rId4" Type="http://schemas.openxmlformats.org/officeDocument/2006/relationships/image" Target="../media/image7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eg"/><Relationship Id="rId4" Type="http://schemas.openxmlformats.org/officeDocument/2006/relationships/image" Target="../media/image7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customXml" Target="../ink/ink61.xml"/><Relationship Id="rId3" Type="http://schemas.openxmlformats.org/officeDocument/2006/relationships/customXml" Target="../ink/ink56.xml"/><Relationship Id="rId7" Type="http://schemas.openxmlformats.org/officeDocument/2006/relationships/customXml" Target="../ink/ink58.xml"/><Relationship Id="rId12" Type="http://schemas.openxmlformats.org/officeDocument/2006/relationships/image" Target="../media/image8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customXml" Target="../ink/ink60.xml"/><Relationship Id="rId5" Type="http://schemas.openxmlformats.org/officeDocument/2006/relationships/customXml" Target="../ink/ink57.xml"/><Relationship Id="rId15" Type="http://schemas.openxmlformats.org/officeDocument/2006/relationships/image" Target="../media/image65.jpeg"/><Relationship Id="rId10" Type="http://schemas.openxmlformats.org/officeDocument/2006/relationships/image" Target="../media/image83.png"/><Relationship Id="rId4" Type="http://schemas.openxmlformats.org/officeDocument/2006/relationships/image" Target="../media/image78.png"/><Relationship Id="rId9" Type="http://schemas.openxmlformats.org/officeDocument/2006/relationships/customXml" Target="../ink/ink59.xml"/><Relationship Id="rId14" Type="http://schemas.openxmlformats.org/officeDocument/2006/relationships/image" Target="../media/image8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7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jpeg"/><Relationship Id="rId4" Type="http://schemas.openxmlformats.org/officeDocument/2006/relationships/image" Target="../media/image7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5.png"/><Relationship Id="rId4" Type="http://schemas.openxmlformats.org/officeDocument/2006/relationships/image" Target="../media/image7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customXml" Target="../ink/ink65.xml"/><Relationship Id="rId7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75.png"/><Relationship Id="rId4" Type="http://schemas.openxmlformats.org/officeDocument/2006/relationships/image" Target="../media/image7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13" Type="http://schemas.openxmlformats.org/officeDocument/2006/relationships/customXml" Target="../ink/ink69.xml"/><Relationship Id="rId3" Type="http://schemas.openxmlformats.org/officeDocument/2006/relationships/customXml" Target="../ink/ink66.xml"/><Relationship Id="rId7" Type="http://schemas.openxmlformats.org/officeDocument/2006/relationships/image" Target="../media/image24.svg"/><Relationship Id="rId12" Type="http://schemas.openxmlformats.org/officeDocument/2006/relationships/image" Target="../media/image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customXml" Target="../ink/ink68.xml"/><Relationship Id="rId5" Type="http://schemas.openxmlformats.org/officeDocument/2006/relationships/image" Target="../media/image75.png"/><Relationship Id="rId10" Type="http://schemas.openxmlformats.org/officeDocument/2006/relationships/image" Target="../media/image89.png"/><Relationship Id="rId4" Type="http://schemas.openxmlformats.org/officeDocument/2006/relationships/image" Target="../media/image78.png"/><Relationship Id="rId9" Type="http://schemas.openxmlformats.org/officeDocument/2006/relationships/customXml" Target="../ink/ink67.xml"/><Relationship Id="rId14" Type="http://schemas.openxmlformats.org/officeDocument/2006/relationships/image" Target="../media/image9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13" Type="http://schemas.openxmlformats.org/officeDocument/2006/relationships/customXml" Target="../ink/ink73.xml"/><Relationship Id="rId3" Type="http://schemas.openxmlformats.org/officeDocument/2006/relationships/customXml" Target="../ink/ink70.xml"/><Relationship Id="rId7" Type="http://schemas.openxmlformats.org/officeDocument/2006/relationships/image" Target="../media/image24.svg"/><Relationship Id="rId12" Type="http://schemas.openxmlformats.org/officeDocument/2006/relationships/image" Target="../media/image9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customXml" Target="../ink/ink72.xml"/><Relationship Id="rId5" Type="http://schemas.openxmlformats.org/officeDocument/2006/relationships/image" Target="../media/image75.png"/><Relationship Id="rId10" Type="http://schemas.openxmlformats.org/officeDocument/2006/relationships/image" Target="../media/image92.png"/><Relationship Id="rId4" Type="http://schemas.openxmlformats.org/officeDocument/2006/relationships/image" Target="../media/image78.png"/><Relationship Id="rId9" Type="http://schemas.openxmlformats.org/officeDocument/2006/relationships/customXml" Target="../ink/ink71.xml"/><Relationship Id="rId14" Type="http://schemas.openxmlformats.org/officeDocument/2006/relationships/image" Target="../media/image9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jpeg"/><Relationship Id="rId4" Type="http://schemas.openxmlformats.org/officeDocument/2006/relationships/image" Target="../media/image8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79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79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0.png"/><Relationship Id="rId13" Type="http://schemas.openxmlformats.org/officeDocument/2006/relationships/customXml" Target="../ink/ink83.xml"/><Relationship Id="rId3" Type="http://schemas.openxmlformats.org/officeDocument/2006/relationships/customXml" Target="../ink/ink79.xml"/><Relationship Id="rId7" Type="http://schemas.openxmlformats.org/officeDocument/2006/relationships/customXml" Target="../ink/ink80.xml"/><Relationship Id="rId12" Type="http://schemas.openxmlformats.org/officeDocument/2006/relationships/image" Target="../media/image950.png"/><Relationship Id="rId2" Type="http://schemas.openxmlformats.org/officeDocument/2006/relationships/image" Target="../media/image1.png"/><Relationship Id="rId16" Type="http://schemas.openxmlformats.org/officeDocument/2006/relationships/customXml" Target="../ink/ink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customXml" Target="../ink/ink82.xml"/><Relationship Id="rId5" Type="http://schemas.openxmlformats.org/officeDocument/2006/relationships/image" Target="../media/image87.png"/><Relationship Id="rId15" Type="http://schemas.openxmlformats.org/officeDocument/2006/relationships/customXml" Target="../ink/ink85.xml"/><Relationship Id="rId10" Type="http://schemas.openxmlformats.org/officeDocument/2006/relationships/image" Target="../media/image880.png"/><Relationship Id="rId4" Type="http://schemas.openxmlformats.org/officeDocument/2006/relationships/image" Target="../media/image790.png"/><Relationship Id="rId9" Type="http://schemas.openxmlformats.org/officeDocument/2006/relationships/customXml" Target="../ink/ink81.xml"/><Relationship Id="rId14" Type="http://schemas.openxmlformats.org/officeDocument/2006/relationships/customXml" Target="../ink/ink84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customXml" Target="../ink/ink91.xml"/><Relationship Id="rId3" Type="http://schemas.openxmlformats.org/officeDocument/2006/relationships/customXml" Target="../ink/ink87.xml"/><Relationship Id="rId7" Type="http://schemas.openxmlformats.org/officeDocument/2006/relationships/customXml" Target="../ink/ink88.xml"/><Relationship Id="rId12" Type="http://schemas.openxmlformats.org/officeDocument/2006/relationships/image" Target="../media/image950.png"/><Relationship Id="rId2" Type="http://schemas.openxmlformats.org/officeDocument/2006/relationships/image" Target="../media/image1.png"/><Relationship Id="rId16" Type="http://schemas.openxmlformats.org/officeDocument/2006/relationships/customXml" Target="../ink/ink9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customXml" Target="../ink/ink90.xml"/><Relationship Id="rId5" Type="http://schemas.openxmlformats.org/officeDocument/2006/relationships/image" Target="../media/image87.png"/><Relationship Id="rId15" Type="http://schemas.openxmlformats.org/officeDocument/2006/relationships/customXml" Target="../ink/ink93.xml"/><Relationship Id="rId10" Type="http://schemas.openxmlformats.org/officeDocument/2006/relationships/image" Target="../media/image97.png"/><Relationship Id="rId4" Type="http://schemas.openxmlformats.org/officeDocument/2006/relationships/image" Target="../media/image790.png"/><Relationship Id="rId9" Type="http://schemas.openxmlformats.org/officeDocument/2006/relationships/customXml" Target="../ink/ink89.xml"/><Relationship Id="rId14" Type="http://schemas.openxmlformats.org/officeDocument/2006/relationships/customXml" Target="../ink/ink9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customXml" Target="../ink/ink99.xml"/><Relationship Id="rId18" Type="http://schemas.openxmlformats.org/officeDocument/2006/relationships/customXml" Target="../ink/ink103.xml"/><Relationship Id="rId3" Type="http://schemas.openxmlformats.org/officeDocument/2006/relationships/customXml" Target="../ink/ink95.xml"/><Relationship Id="rId7" Type="http://schemas.openxmlformats.org/officeDocument/2006/relationships/customXml" Target="../ink/ink96.xml"/><Relationship Id="rId12" Type="http://schemas.openxmlformats.org/officeDocument/2006/relationships/image" Target="../media/image950.png"/><Relationship Id="rId17" Type="http://schemas.openxmlformats.org/officeDocument/2006/relationships/customXml" Target="../ink/ink102.xml"/><Relationship Id="rId2" Type="http://schemas.openxmlformats.org/officeDocument/2006/relationships/image" Target="../media/image1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customXml" Target="../ink/ink98.xml"/><Relationship Id="rId5" Type="http://schemas.openxmlformats.org/officeDocument/2006/relationships/image" Target="../media/image87.png"/><Relationship Id="rId15" Type="http://schemas.openxmlformats.org/officeDocument/2006/relationships/customXml" Target="../ink/ink101.xml"/><Relationship Id="rId10" Type="http://schemas.openxmlformats.org/officeDocument/2006/relationships/image" Target="../media/image100.png"/><Relationship Id="rId4" Type="http://schemas.openxmlformats.org/officeDocument/2006/relationships/image" Target="../media/image790.png"/><Relationship Id="rId9" Type="http://schemas.openxmlformats.org/officeDocument/2006/relationships/customXml" Target="../ink/ink97.xml"/><Relationship Id="rId14" Type="http://schemas.openxmlformats.org/officeDocument/2006/relationships/customXml" Target="../ink/ink10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d0gs497KApU" TargetMode="Externa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133600"/>
            <a:ext cx="9880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466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4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48000" y="3137769"/>
            <a:ext cx="84227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Lecture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lang="en-US" sz="2400" spc="-25" dirty="0">
                <a:latin typeface="Calibri"/>
                <a:cs typeface="Calibri"/>
              </a:rPr>
              <a:t>3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OSI Model, Packet Forwarding 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44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https://www.cs.montana.edu/pearsall/classes/fall2023/466/main.html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E07404-7C72-DB59-CCAF-1246ECC89F83}"/>
              </a:ext>
            </a:extLst>
          </p:cNvPr>
          <p:cNvSpPr txBox="1"/>
          <p:nvPr/>
        </p:nvSpPr>
        <p:spPr>
          <a:xfrm>
            <a:off x="228600" y="136713"/>
            <a:ext cx="3692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a protocol?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AF182F-7328-CD33-7B02-8D59A7326BC4}"/>
              </a:ext>
            </a:extLst>
          </p:cNvPr>
          <p:cNvSpPr txBox="1"/>
          <p:nvPr/>
        </p:nvSpPr>
        <p:spPr>
          <a:xfrm>
            <a:off x="7010400" y="2286000"/>
            <a:ext cx="510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protocol</a:t>
            </a:r>
            <a:r>
              <a:rPr lang="en-US" dirty="0"/>
              <a:t> defines the format and the order of messages exchanges between two or more communicating entities, as well as the actions taken on the transmission and/or receipt of the message or event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EC25ED-06F5-537C-0CDC-42B1003CF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219200"/>
            <a:ext cx="2849743" cy="3990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107254-9B80-A945-0030-9D4C433E2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1381125"/>
            <a:ext cx="2646927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28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37FAF-1BF4-260D-46AF-A2E85CE3A9C7}"/>
              </a:ext>
            </a:extLst>
          </p:cNvPr>
          <p:cNvSpPr/>
          <p:nvPr/>
        </p:nvSpPr>
        <p:spPr>
          <a:xfrm>
            <a:off x="76200" y="76200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A258B-B88E-BC6F-28C6-B8329EF0C65C}"/>
              </a:ext>
            </a:extLst>
          </p:cNvPr>
          <p:cNvSpPr txBox="1"/>
          <p:nvPr/>
        </p:nvSpPr>
        <p:spPr>
          <a:xfrm>
            <a:off x="914400" y="1219200"/>
            <a:ext cx="55151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layer which interacts directly with applications and provides necessary protocols and services for web applications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A8D0CF-83DD-112D-9D28-6D96EF0ED7A9}"/>
              </a:ext>
            </a:extLst>
          </p:cNvPr>
          <p:cNvSpPr txBox="1"/>
          <p:nvPr/>
        </p:nvSpPr>
        <p:spPr>
          <a:xfrm>
            <a:off x="838200" y="3283966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Humans interact with this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C2B0C6-CB9C-4610-0EA9-E81BC77EE6F5}"/>
              </a:ext>
            </a:extLst>
          </p:cNvPr>
          <p:cNvSpPr txBox="1"/>
          <p:nvPr/>
        </p:nvSpPr>
        <p:spPr>
          <a:xfrm>
            <a:off x="838200" y="3721862"/>
            <a:ext cx="659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from user </a:t>
            </a:r>
            <a:r>
              <a:rPr lang="en-US" dirty="0">
                <a:sym typeface="Wingdings" panose="05000000000000000000" pitchFamily="2" charset="2"/>
              </a:rPr>
              <a:t> Application Layer  Sent to next layer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452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37FAF-1BF4-260D-46AF-A2E85CE3A9C7}"/>
              </a:ext>
            </a:extLst>
          </p:cNvPr>
          <p:cNvSpPr/>
          <p:nvPr/>
        </p:nvSpPr>
        <p:spPr>
          <a:xfrm>
            <a:off x="76200" y="76200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A258B-B88E-BC6F-28C6-B8329EF0C65C}"/>
              </a:ext>
            </a:extLst>
          </p:cNvPr>
          <p:cNvSpPr txBox="1"/>
          <p:nvPr/>
        </p:nvSpPr>
        <p:spPr>
          <a:xfrm>
            <a:off x="914400" y="1219200"/>
            <a:ext cx="55151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layer which interacts directly with applications and provides necessary protocols and services for web applications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A8D0CF-83DD-112D-9D28-6D96EF0ED7A9}"/>
              </a:ext>
            </a:extLst>
          </p:cNvPr>
          <p:cNvSpPr txBox="1"/>
          <p:nvPr/>
        </p:nvSpPr>
        <p:spPr>
          <a:xfrm>
            <a:off x="838200" y="3283966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Humans interact with this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C2B0C6-CB9C-4610-0EA9-E81BC77EE6F5}"/>
              </a:ext>
            </a:extLst>
          </p:cNvPr>
          <p:cNvSpPr txBox="1"/>
          <p:nvPr/>
        </p:nvSpPr>
        <p:spPr>
          <a:xfrm>
            <a:off x="838200" y="3721862"/>
            <a:ext cx="659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from user </a:t>
            </a:r>
            <a:r>
              <a:rPr lang="en-US" dirty="0">
                <a:sym typeface="Wingdings" panose="05000000000000000000" pitchFamily="2" charset="2"/>
              </a:rPr>
              <a:t> Application Layer  Sent to next layer down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540ECA-1911-16E1-A1ED-E70ED584F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582624"/>
            <a:ext cx="2607102" cy="9955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998C21-A9DC-986A-2E07-0077D523540F}"/>
              </a:ext>
            </a:extLst>
          </p:cNvPr>
          <p:cNvSpPr txBox="1"/>
          <p:nvPr/>
        </p:nvSpPr>
        <p:spPr>
          <a:xfrm>
            <a:off x="201267" y="4887481"/>
            <a:ext cx="2109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Search query on website 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7DCEF8-CBD4-BF2F-44DA-D0DB5BF47F46}"/>
              </a:ext>
            </a:extLst>
          </p:cNvPr>
          <p:cNvSpPr txBox="1"/>
          <p:nvPr/>
        </p:nvSpPr>
        <p:spPr>
          <a:xfrm>
            <a:off x="4579149" y="4926519"/>
            <a:ext cx="2449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ym typeface="Wingdings" panose="05000000000000000000" pitchFamily="2" charset="2"/>
              </a:rPr>
              <a:t> Sent to presentation layer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01168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37FAF-1BF4-260D-46AF-A2E85CE3A9C7}"/>
              </a:ext>
            </a:extLst>
          </p:cNvPr>
          <p:cNvSpPr/>
          <p:nvPr/>
        </p:nvSpPr>
        <p:spPr>
          <a:xfrm>
            <a:off x="76200" y="76200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A258B-B88E-BC6F-28C6-B8329EF0C65C}"/>
              </a:ext>
            </a:extLst>
          </p:cNvPr>
          <p:cNvSpPr txBox="1"/>
          <p:nvPr/>
        </p:nvSpPr>
        <p:spPr>
          <a:xfrm>
            <a:off x="914400" y="1219200"/>
            <a:ext cx="55151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layer which interacts directly with applications and provides necessary protocols and services for web applications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A8D0CF-83DD-112D-9D28-6D96EF0ED7A9}"/>
              </a:ext>
            </a:extLst>
          </p:cNvPr>
          <p:cNvSpPr txBox="1"/>
          <p:nvPr/>
        </p:nvSpPr>
        <p:spPr>
          <a:xfrm>
            <a:off x="838200" y="3283966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Humans interact with this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C2B0C6-CB9C-4610-0EA9-E81BC77EE6F5}"/>
              </a:ext>
            </a:extLst>
          </p:cNvPr>
          <p:cNvSpPr txBox="1"/>
          <p:nvPr/>
        </p:nvSpPr>
        <p:spPr>
          <a:xfrm>
            <a:off x="838200" y="3721862"/>
            <a:ext cx="659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from user </a:t>
            </a:r>
            <a:r>
              <a:rPr lang="en-US" dirty="0">
                <a:sym typeface="Wingdings" panose="05000000000000000000" pitchFamily="2" charset="2"/>
              </a:rPr>
              <a:t> Application Layer  Sent to next layer down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4431DE-47E4-E2F9-2876-605977E93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582624"/>
            <a:ext cx="2607102" cy="9955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BE5F82-E62C-A09E-72DA-35EBF2BBFA3E}"/>
              </a:ext>
            </a:extLst>
          </p:cNvPr>
          <p:cNvSpPr txBox="1"/>
          <p:nvPr/>
        </p:nvSpPr>
        <p:spPr>
          <a:xfrm>
            <a:off x="201267" y="4887481"/>
            <a:ext cx="2109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Search query on website 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55EE43-31B0-A25F-3108-134F85664DF9}"/>
              </a:ext>
            </a:extLst>
          </p:cNvPr>
          <p:cNvSpPr txBox="1"/>
          <p:nvPr/>
        </p:nvSpPr>
        <p:spPr>
          <a:xfrm>
            <a:off x="4579149" y="4926519"/>
            <a:ext cx="2449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ym typeface="Wingdings" panose="05000000000000000000" pitchFamily="2" charset="2"/>
              </a:rPr>
              <a:t> Sent to presentation layer</a:t>
            </a:r>
            <a:endParaRPr lang="en-US" sz="1400" dirty="0"/>
          </a:p>
        </p:txBody>
      </p:sp>
      <p:pic>
        <p:nvPicPr>
          <p:cNvPr id="2050" name="Picture 2" descr="FTP | Server Sandbox">
            <a:extLst>
              <a:ext uri="{FF2B5EF4-FFF2-40B4-BE49-F238E27FC236}">
                <a16:creationId xmlns:a16="http://schemas.microsoft.com/office/drawing/2014/main" id="{7E17F2B2-9086-5F60-43EF-3ABF6ABCF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718066"/>
            <a:ext cx="4800600" cy="53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4179FFE-D31B-97D7-9ED6-448EDD7A8C96}"/>
              </a:ext>
            </a:extLst>
          </p:cNvPr>
          <p:cNvSpPr txBox="1"/>
          <p:nvPr/>
        </p:nvSpPr>
        <p:spPr>
          <a:xfrm>
            <a:off x="7576746" y="1149950"/>
            <a:ext cx="17314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Protocol defines the steps of getting data from application to application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935E7F4-E817-C246-EDA6-D0B9026FE6BE}"/>
              </a:ext>
            </a:extLst>
          </p:cNvPr>
          <p:cNvSpPr/>
          <p:nvPr/>
        </p:nvSpPr>
        <p:spPr>
          <a:xfrm>
            <a:off x="8229600" y="1734402"/>
            <a:ext cx="381000" cy="33706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10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37FAF-1BF4-260D-46AF-A2E85CE3A9C7}"/>
              </a:ext>
            </a:extLst>
          </p:cNvPr>
          <p:cNvSpPr/>
          <p:nvPr/>
        </p:nvSpPr>
        <p:spPr>
          <a:xfrm>
            <a:off x="76200" y="76200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A258B-B88E-BC6F-28C6-B8329EF0C65C}"/>
              </a:ext>
            </a:extLst>
          </p:cNvPr>
          <p:cNvSpPr txBox="1"/>
          <p:nvPr/>
        </p:nvSpPr>
        <p:spPr>
          <a:xfrm>
            <a:off x="914400" y="1219200"/>
            <a:ext cx="55151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layer which interacts directly with applications and provides necessary protocols and services for web applications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A8D0CF-83DD-112D-9D28-6D96EF0ED7A9}"/>
              </a:ext>
            </a:extLst>
          </p:cNvPr>
          <p:cNvSpPr txBox="1"/>
          <p:nvPr/>
        </p:nvSpPr>
        <p:spPr>
          <a:xfrm>
            <a:off x="838200" y="3283966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Humans interact with this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C2B0C6-CB9C-4610-0EA9-E81BC77EE6F5}"/>
              </a:ext>
            </a:extLst>
          </p:cNvPr>
          <p:cNvSpPr txBox="1"/>
          <p:nvPr/>
        </p:nvSpPr>
        <p:spPr>
          <a:xfrm>
            <a:off x="838200" y="3721862"/>
            <a:ext cx="659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from user </a:t>
            </a:r>
            <a:r>
              <a:rPr lang="en-US" dirty="0">
                <a:sym typeface="Wingdings" panose="05000000000000000000" pitchFamily="2" charset="2"/>
              </a:rPr>
              <a:t> Application Layer  Sent to next layer down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4431DE-47E4-E2F9-2876-605977E93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582624"/>
            <a:ext cx="2607102" cy="9955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BE5F82-E62C-A09E-72DA-35EBF2BBFA3E}"/>
              </a:ext>
            </a:extLst>
          </p:cNvPr>
          <p:cNvSpPr txBox="1"/>
          <p:nvPr/>
        </p:nvSpPr>
        <p:spPr>
          <a:xfrm>
            <a:off x="201267" y="4887481"/>
            <a:ext cx="2109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Search query on website 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55EE43-31B0-A25F-3108-134F85664DF9}"/>
              </a:ext>
            </a:extLst>
          </p:cNvPr>
          <p:cNvSpPr txBox="1"/>
          <p:nvPr/>
        </p:nvSpPr>
        <p:spPr>
          <a:xfrm>
            <a:off x="4579149" y="4926519"/>
            <a:ext cx="2449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ym typeface="Wingdings" panose="05000000000000000000" pitchFamily="2" charset="2"/>
              </a:rPr>
              <a:t> Sent to presentation layer</a:t>
            </a:r>
            <a:endParaRPr lang="en-US" sz="1400" dirty="0"/>
          </a:p>
        </p:txBody>
      </p:sp>
      <p:pic>
        <p:nvPicPr>
          <p:cNvPr id="2050" name="Picture 2" descr="FTP | Server Sandbox">
            <a:extLst>
              <a:ext uri="{FF2B5EF4-FFF2-40B4-BE49-F238E27FC236}">
                <a16:creationId xmlns:a16="http://schemas.microsoft.com/office/drawing/2014/main" id="{7E17F2B2-9086-5F60-43EF-3ABF6ABCF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718066"/>
            <a:ext cx="4800600" cy="53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4179FFE-D31B-97D7-9ED6-448EDD7A8C96}"/>
              </a:ext>
            </a:extLst>
          </p:cNvPr>
          <p:cNvSpPr txBox="1"/>
          <p:nvPr/>
        </p:nvSpPr>
        <p:spPr>
          <a:xfrm>
            <a:off x="7576746" y="1149950"/>
            <a:ext cx="17314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Protocol defines the steps of getting data from application to application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935E7F4-E817-C246-EDA6-D0B9026FE6BE}"/>
              </a:ext>
            </a:extLst>
          </p:cNvPr>
          <p:cNvSpPr/>
          <p:nvPr/>
        </p:nvSpPr>
        <p:spPr>
          <a:xfrm>
            <a:off x="8229600" y="1734402"/>
            <a:ext cx="381000" cy="33706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0D8F2-D875-2F5E-B9D7-6162B987D13E}"/>
              </a:ext>
            </a:extLst>
          </p:cNvPr>
          <p:cNvGrpSpPr/>
          <p:nvPr/>
        </p:nvGrpSpPr>
        <p:grpSpPr>
          <a:xfrm>
            <a:off x="9323884" y="843826"/>
            <a:ext cx="1226880" cy="1279800"/>
            <a:chOff x="9323884" y="843826"/>
            <a:chExt cx="1226880" cy="127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7A90AE1-8AC3-87FD-95FF-8FD1F52F4D49}"/>
                    </a:ext>
                  </a:extLst>
                </p14:cNvPr>
                <p14:cNvContentPartPr/>
                <p14:nvPr/>
              </p14:nvContentPartPr>
              <p14:xfrm>
                <a:off x="9323884" y="1655266"/>
                <a:ext cx="565560" cy="414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7A90AE1-8AC3-87FD-95FF-8FD1F52F4D4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315244" y="1646266"/>
                  <a:ext cx="5832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DB998B-D5E5-EE37-BD18-0DFFF78EB7AE}"/>
                    </a:ext>
                  </a:extLst>
                </p14:cNvPr>
                <p14:cNvContentPartPr/>
                <p14:nvPr/>
              </p14:nvContentPartPr>
              <p14:xfrm>
                <a:off x="9951364" y="1631506"/>
                <a:ext cx="599400" cy="492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DB998B-D5E5-EE37-BD18-0DFFF78EB7A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724" y="1622866"/>
                  <a:ext cx="61704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F083F0F-BB18-6BE3-C00A-6D2702CDA676}"/>
                    </a:ext>
                  </a:extLst>
                </p14:cNvPr>
                <p14:cNvContentPartPr/>
                <p14:nvPr/>
              </p14:nvContentPartPr>
              <p14:xfrm>
                <a:off x="9551764" y="843826"/>
                <a:ext cx="792360" cy="765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F083F0F-BB18-6BE3-C00A-6D2702CDA67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43124" y="835186"/>
                  <a:ext cx="810000" cy="78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E62F31E-6A42-A8F2-E1E7-C7DF3E09C1E8}"/>
                  </a:ext>
                </a:extLst>
              </p14:cNvPr>
              <p14:cNvContentPartPr/>
              <p14:nvPr/>
            </p14:nvContentPartPr>
            <p14:xfrm>
              <a:off x="11011204" y="761026"/>
              <a:ext cx="920520" cy="9644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E62F31E-6A42-A8F2-E1E7-C7DF3E09C1E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002564" y="752026"/>
                <a:ext cx="938160" cy="98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3597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A258B-B88E-BC6F-28C6-B8329EF0C65C}"/>
              </a:ext>
            </a:extLst>
          </p:cNvPr>
          <p:cNvSpPr txBox="1"/>
          <p:nvPr/>
        </p:nvSpPr>
        <p:spPr>
          <a:xfrm>
            <a:off x="914400" y="1219200"/>
            <a:ext cx="5515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layer which allows applications to interpret meaning of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6F83DB-2639-FA69-AC56-3F02E13AF4F5}"/>
              </a:ext>
            </a:extLst>
          </p:cNvPr>
          <p:cNvSpPr/>
          <p:nvPr/>
        </p:nvSpPr>
        <p:spPr>
          <a:xfrm>
            <a:off x="108159" y="104167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00DB87-A45E-CA25-F734-899507229D7F}"/>
              </a:ext>
            </a:extLst>
          </p:cNvPr>
          <p:cNvSpPr txBox="1"/>
          <p:nvPr/>
        </p:nvSpPr>
        <p:spPr>
          <a:xfrm>
            <a:off x="977230" y="3360567"/>
            <a:ext cx="1842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Translation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62AE7E-474E-BF6C-7322-96EADBE43D78}"/>
              </a:ext>
            </a:extLst>
          </p:cNvPr>
          <p:cNvSpPr txBox="1"/>
          <p:nvPr/>
        </p:nvSpPr>
        <p:spPr>
          <a:xfrm>
            <a:off x="4590963" y="3435374"/>
            <a:ext cx="1790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Encryption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036527-3B33-6C03-181D-F5612D1F56A1}"/>
              </a:ext>
            </a:extLst>
          </p:cNvPr>
          <p:cNvSpPr txBox="1"/>
          <p:nvPr/>
        </p:nvSpPr>
        <p:spPr>
          <a:xfrm>
            <a:off x="8153400" y="3353941"/>
            <a:ext cx="2151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Compression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C2D324-4ACB-8A37-5E42-2635608BF24B}"/>
              </a:ext>
            </a:extLst>
          </p:cNvPr>
          <p:cNvSpPr txBox="1"/>
          <p:nvPr/>
        </p:nvSpPr>
        <p:spPr>
          <a:xfrm>
            <a:off x="291430" y="4021716"/>
            <a:ext cx="356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encoding </a:t>
            </a:r>
            <a:r>
              <a:rPr lang="en-US" dirty="0">
                <a:sym typeface="Wingdings" panose="05000000000000000000" pitchFamily="2" charset="2"/>
              </a:rPr>
              <a:t> Encoding, Ascii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5C56C5-3AEA-D596-5C98-162A54F7B285}"/>
              </a:ext>
            </a:extLst>
          </p:cNvPr>
          <p:cNvSpPr txBox="1"/>
          <p:nvPr/>
        </p:nvSpPr>
        <p:spPr>
          <a:xfrm>
            <a:off x="1143000" y="4394546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Bit/Byte order</a:t>
            </a:r>
          </a:p>
          <a:p>
            <a:r>
              <a:rPr lang="en-US" dirty="0"/>
              <a:t>File Syntax</a:t>
            </a:r>
          </a:p>
        </p:txBody>
      </p:sp>
      <p:pic>
        <p:nvPicPr>
          <p:cNvPr id="4098" name="Picture 2" descr="A Description of Encryption: The How, Why and When of Cryptography in 2022">
            <a:extLst>
              <a:ext uri="{FF2B5EF4-FFF2-40B4-BE49-F238E27FC236}">
                <a16:creationId xmlns:a16="http://schemas.microsoft.com/office/drawing/2014/main" id="{7E592EE8-C0B6-AABC-C83B-58B07FD46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87" y="3911702"/>
            <a:ext cx="2552647" cy="249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489A51B-51DC-7082-FF1C-EC061EE5E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4281781"/>
            <a:ext cx="3348553" cy="171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08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1DB451-BFC9-4782-F13E-A51F1DFE009A}"/>
              </a:ext>
            </a:extLst>
          </p:cNvPr>
          <p:cNvSpPr/>
          <p:nvPr/>
        </p:nvSpPr>
        <p:spPr>
          <a:xfrm>
            <a:off x="108159" y="104167"/>
            <a:ext cx="4724400" cy="70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Session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447DD3-1993-5CC3-C54D-AE41E8467BD3}"/>
              </a:ext>
            </a:extLst>
          </p:cNvPr>
          <p:cNvSpPr txBox="1"/>
          <p:nvPr/>
        </p:nvSpPr>
        <p:spPr>
          <a:xfrm>
            <a:off x="762000" y="1600200"/>
            <a:ext cx="725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Manages, monitors, and synchronizing “sessions” between endpoints</a:t>
            </a:r>
          </a:p>
        </p:txBody>
      </p:sp>
      <p:pic>
        <p:nvPicPr>
          <p:cNvPr id="6146" name="Picture 2" descr="Guy who blocks door Blank Template - Imgflip">
            <a:extLst>
              <a:ext uri="{FF2B5EF4-FFF2-40B4-BE49-F238E27FC236}">
                <a16:creationId xmlns:a16="http://schemas.microsoft.com/office/drawing/2014/main" id="{262237AF-AEF4-7B75-25A8-DA2321E67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32" y="4077018"/>
            <a:ext cx="3577328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 descr="Server with solid fill">
            <a:extLst>
              <a:ext uri="{FF2B5EF4-FFF2-40B4-BE49-F238E27FC236}">
                <a16:creationId xmlns:a16="http://schemas.microsoft.com/office/drawing/2014/main" id="{3136F631-D01B-799D-E0A4-0E68B4D22D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0200" y="2743200"/>
            <a:ext cx="1219200" cy="1219200"/>
          </a:xfrm>
          <a:prstGeom prst="rect">
            <a:avLst/>
          </a:prstGeom>
        </p:spPr>
      </p:pic>
      <p:pic>
        <p:nvPicPr>
          <p:cNvPr id="13" name="Graphic 12" descr="Computer with solid fill">
            <a:extLst>
              <a:ext uri="{FF2B5EF4-FFF2-40B4-BE49-F238E27FC236}">
                <a16:creationId xmlns:a16="http://schemas.microsoft.com/office/drawing/2014/main" id="{9ECE30AD-7F28-0658-EF08-13FD05A384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4400" y="4479560"/>
            <a:ext cx="1447800" cy="1447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0C6B4C-F00E-20DD-79BE-9DB415985469}"/>
              </a:ext>
            </a:extLst>
          </p:cNvPr>
          <p:cNvSpPr txBox="1"/>
          <p:nvPr/>
        </p:nvSpPr>
        <p:spPr>
          <a:xfrm>
            <a:off x="5272697" y="396240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Authentication</a:t>
            </a:r>
          </a:p>
          <a:p>
            <a:r>
              <a:rPr lang="en-US" b="1" dirty="0">
                <a:solidFill>
                  <a:srgbClr val="FF0000"/>
                </a:solidFill>
              </a:rPr>
              <a:t>Authorization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92E50B-F839-CA53-13D5-6AE6D10CF82D}"/>
              </a:ext>
            </a:extLst>
          </p:cNvPr>
          <p:cNvGrpSpPr/>
          <p:nvPr/>
        </p:nvGrpSpPr>
        <p:grpSpPr>
          <a:xfrm>
            <a:off x="2364866" y="3621946"/>
            <a:ext cx="3188520" cy="1203480"/>
            <a:chOff x="2364866" y="3621946"/>
            <a:chExt cx="3188520" cy="120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CAE7A82-2BB1-C1E1-85BE-51003A13765C}"/>
                    </a:ext>
                  </a:extLst>
                </p14:cNvPr>
                <p14:cNvContentPartPr/>
                <p14:nvPr/>
              </p14:nvContentPartPr>
              <p14:xfrm>
                <a:off x="2393666" y="3621946"/>
                <a:ext cx="3159720" cy="1185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CAE7A82-2BB1-C1E1-85BE-51003A13765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75666" y="3603946"/>
                  <a:ext cx="3195360" cy="12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A18692F-7E85-BB5E-B875-CC64707F796A}"/>
                    </a:ext>
                  </a:extLst>
                </p14:cNvPr>
                <p14:cNvContentPartPr/>
                <p14:nvPr/>
              </p14:nvContentPartPr>
              <p14:xfrm>
                <a:off x="2364866" y="4759906"/>
                <a:ext cx="33120" cy="65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A18692F-7E85-BB5E-B875-CC64707F79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46866" y="4742266"/>
                  <a:ext cx="68760" cy="10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C50857D-F85E-2129-47BB-B9963E34F2B9}"/>
                  </a:ext>
                </a:extLst>
              </p14:cNvPr>
              <p14:cNvContentPartPr/>
              <p14:nvPr/>
            </p14:nvContentPartPr>
            <p14:xfrm>
              <a:off x="9854306" y="198934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C50857D-F85E-2129-47BB-B9963E34F2B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836306" y="1971706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6148" name="Picture 4" descr="3,178 Butler Illustrations &amp; Clip Art - iStock">
            <a:extLst>
              <a:ext uri="{FF2B5EF4-FFF2-40B4-BE49-F238E27FC236}">
                <a16:creationId xmlns:a16="http://schemas.microsoft.com/office/drawing/2014/main" id="{AC03F8D0-4A8E-7A0C-85B1-7D1BF29BB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1758508"/>
            <a:ext cx="1921701" cy="192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BAFB675-A228-2FC5-87E7-0921E5C3E129}"/>
              </a:ext>
            </a:extLst>
          </p:cNvPr>
          <p:cNvSpPr txBox="1"/>
          <p:nvPr/>
        </p:nvSpPr>
        <p:spPr>
          <a:xfrm>
            <a:off x="775409" y="2690252"/>
            <a:ext cx="4264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Implements checkpoints while data is flowing</a:t>
            </a:r>
          </a:p>
        </p:txBody>
      </p:sp>
      <p:pic>
        <p:nvPicPr>
          <p:cNvPr id="6150" name="Picture 6" descr="Alita: Battle Angel (2019) : r/moviescirclejerk">
            <a:extLst>
              <a:ext uri="{FF2B5EF4-FFF2-40B4-BE49-F238E27FC236}">
                <a16:creationId xmlns:a16="http://schemas.microsoft.com/office/drawing/2014/main" id="{8EC7EB91-FE55-7040-A25F-50FF1E32A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01951"/>
            <a:ext cx="1229160" cy="92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351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FCAA57-97BD-E799-52A3-2072168C1F19}"/>
              </a:ext>
            </a:extLst>
          </p:cNvPr>
          <p:cNvSpPr/>
          <p:nvPr/>
        </p:nvSpPr>
        <p:spPr>
          <a:xfrm>
            <a:off x="609600" y="1219200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3B8784-BE3A-6D7A-0CCE-FBE32D55FA50}"/>
              </a:ext>
            </a:extLst>
          </p:cNvPr>
          <p:cNvSpPr/>
          <p:nvPr/>
        </p:nvSpPr>
        <p:spPr>
          <a:xfrm>
            <a:off x="609600" y="2041665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35C2D2-1F07-408C-4DCA-42AA4F154451}"/>
              </a:ext>
            </a:extLst>
          </p:cNvPr>
          <p:cNvSpPr/>
          <p:nvPr/>
        </p:nvSpPr>
        <p:spPr>
          <a:xfrm>
            <a:off x="628260" y="2836750"/>
            <a:ext cx="4724400" cy="70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Session Layer</a:t>
            </a:r>
          </a:p>
        </p:txBody>
      </p:sp>
      <p:pic>
        <p:nvPicPr>
          <p:cNvPr id="7170" name="Picture 2" descr="The State of the Web Browser in 2020 | CurrentWare">
            <a:extLst>
              <a:ext uri="{FF2B5EF4-FFF2-40B4-BE49-F238E27FC236}">
                <a16:creationId xmlns:a16="http://schemas.microsoft.com/office/drawing/2014/main" id="{BBA92056-AE9B-B8B6-A319-857138270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600200"/>
            <a:ext cx="32385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4653483-6588-46A1-82F3-5C9F0387AACE}"/>
                  </a:ext>
                </a:extLst>
              </p14:cNvPr>
              <p14:cNvContentPartPr/>
              <p14:nvPr/>
            </p14:nvContentPartPr>
            <p14:xfrm>
              <a:off x="5619626" y="1078906"/>
              <a:ext cx="1161720" cy="2261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4653483-6588-46A1-82F3-5C9F0387AA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01626" y="1061266"/>
                <a:ext cx="1197360" cy="22971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679D54B-0C43-D109-028B-CE6B32783F90}"/>
              </a:ext>
            </a:extLst>
          </p:cNvPr>
          <p:cNvSpPr txBox="1"/>
          <p:nvPr/>
        </p:nvSpPr>
        <p:spPr>
          <a:xfrm>
            <a:off x="2152452" y="4547040"/>
            <a:ext cx="7887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Most of this functionality is handled by our web browsers</a:t>
            </a:r>
          </a:p>
        </p:txBody>
      </p:sp>
    </p:spTree>
    <p:extLst>
      <p:ext uri="{BB962C8B-B14F-4D97-AF65-F5344CB8AC3E}">
        <p14:creationId xmlns:p14="http://schemas.microsoft.com/office/powerpoint/2010/main" val="4082726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CB1BDC-DFB0-1C16-FB27-BAF2AC0F99AE}"/>
              </a:ext>
            </a:extLst>
          </p:cNvPr>
          <p:cNvSpPr/>
          <p:nvPr/>
        </p:nvSpPr>
        <p:spPr>
          <a:xfrm>
            <a:off x="126818" y="104167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ECBEE-D7F2-5E93-CD4D-02ADF3AA504C}"/>
              </a:ext>
            </a:extLst>
          </p:cNvPr>
          <p:cNvSpPr txBox="1"/>
          <p:nvPr/>
        </p:nvSpPr>
        <p:spPr>
          <a:xfrm>
            <a:off x="1219200" y="1905000"/>
            <a:ext cx="819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Manges end to end communication and </a:t>
            </a:r>
            <a:r>
              <a:rPr lang="en-US" i="1" dirty="0"/>
              <a:t>method</a:t>
            </a:r>
            <a:r>
              <a:rPr lang="en-US" dirty="0"/>
              <a:t> of how data will be transferred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A30920-5383-850F-E190-8A5927464A6D}"/>
              </a:ext>
            </a:extLst>
          </p:cNvPr>
          <p:cNvSpPr txBox="1"/>
          <p:nvPr/>
        </p:nvSpPr>
        <p:spPr>
          <a:xfrm>
            <a:off x="1219200" y="2438400"/>
            <a:ext cx="939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Ensures that the data received at host will be in the same order in which it was transmitted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433BF4-0CFE-7DA5-91FB-DD8AA0382A0A}"/>
              </a:ext>
            </a:extLst>
          </p:cNvPr>
          <p:cNvSpPr txBox="1"/>
          <p:nvPr/>
        </p:nvSpPr>
        <p:spPr>
          <a:xfrm>
            <a:off x="1219200" y="2971800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Splits up packets into smaller </a:t>
            </a:r>
            <a:r>
              <a:rPr lang="en-US" b="1" dirty="0"/>
              <a:t>segments</a:t>
            </a:r>
          </a:p>
        </p:txBody>
      </p:sp>
      <p:pic>
        <p:nvPicPr>
          <p:cNvPr id="16" name="Graphic 15" descr="Computer with solid fill">
            <a:extLst>
              <a:ext uri="{FF2B5EF4-FFF2-40B4-BE49-F238E27FC236}">
                <a16:creationId xmlns:a16="http://schemas.microsoft.com/office/drawing/2014/main" id="{3F65E086-B1BA-530C-686A-334B4139D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4461716"/>
            <a:ext cx="1447800" cy="1447800"/>
          </a:xfrm>
          <a:prstGeom prst="rect">
            <a:avLst/>
          </a:prstGeom>
        </p:spPr>
      </p:pic>
      <p:pic>
        <p:nvPicPr>
          <p:cNvPr id="21" name="Graphic 20" descr="Computer with solid fill">
            <a:extLst>
              <a:ext uri="{FF2B5EF4-FFF2-40B4-BE49-F238E27FC236}">
                <a16:creationId xmlns:a16="http://schemas.microsoft.com/office/drawing/2014/main" id="{433E094F-FD22-EA84-7291-BDE7C1164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8600" y="4461716"/>
            <a:ext cx="1447800" cy="14478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0A5435-1F2B-0705-1E76-E767BA40C6D4}"/>
              </a:ext>
            </a:extLst>
          </p:cNvPr>
          <p:cNvCxnSpPr/>
          <p:nvPr/>
        </p:nvCxnSpPr>
        <p:spPr>
          <a:xfrm>
            <a:off x="2362200" y="4876800"/>
            <a:ext cx="14478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2CF2CD-FB57-8E32-CDE8-3D791369F47D}"/>
              </a:ext>
            </a:extLst>
          </p:cNvPr>
          <p:cNvCxnSpPr>
            <a:cxnSpLocks/>
          </p:cNvCxnSpPr>
          <p:nvPr/>
        </p:nvCxnSpPr>
        <p:spPr>
          <a:xfrm flipH="1">
            <a:off x="2286000" y="5334000"/>
            <a:ext cx="1524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7D65B87-C3B9-59F4-9583-DCEA99337C72}"/>
              </a:ext>
            </a:extLst>
          </p:cNvPr>
          <p:cNvSpPr txBox="1"/>
          <p:nvPr/>
        </p:nvSpPr>
        <p:spPr>
          <a:xfrm>
            <a:off x="1981200" y="4503177"/>
            <a:ext cx="25875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What should the transmission rate be?</a:t>
            </a:r>
          </a:p>
        </p:txBody>
      </p:sp>
      <p:pic>
        <p:nvPicPr>
          <p:cNvPr id="8194" name="Picture 2" descr="TCP Segment Format with Diagram - Electronics Post">
            <a:extLst>
              <a:ext uri="{FF2B5EF4-FFF2-40B4-BE49-F238E27FC236}">
                <a16:creationId xmlns:a16="http://schemas.microsoft.com/office/drawing/2014/main" id="{AFA8B830-8859-1467-3953-489E493A1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086" y="2807732"/>
            <a:ext cx="3805314" cy="342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ED07159-AC80-06BC-C16F-4C4F41677EDA}"/>
                  </a:ext>
                </a:extLst>
              </p14:cNvPr>
              <p14:cNvContentPartPr/>
              <p14:nvPr/>
            </p14:nvContentPartPr>
            <p14:xfrm>
              <a:off x="9404000" y="3377273"/>
              <a:ext cx="768600" cy="178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ED07159-AC80-06BC-C16F-4C4F41677E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86360" y="3359273"/>
                <a:ext cx="80424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252871E-34A0-FFAF-041B-42ADD695B667}"/>
                  </a:ext>
                </a:extLst>
              </p14:cNvPr>
              <p14:cNvContentPartPr/>
              <p14:nvPr/>
            </p14:nvContentPartPr>
            <p14:xfrm>
              <a:off x="6265160" y="3451433"/>
              <a:ext cx="555120" cy="117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252871E-34A0-FFAF-041B-42ADD695B66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47160" y="3433793"/>
                <a:ext cx="5907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75814B7-7BFA-A702-F04C-7C41FCEA00AB}"/>
                  </a:ext>
                </a:extLst>
              </p14:cNvPr>
              <p14:cNvContentPartPr/>
              <p14:nvPr/>
            </p14:nvContentPartPr>
            <p14:xfrm>
              <a:off x="9437480" y="3732953"/>
              <a:ext cx="528120" cy="1936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75814B7-7BFA-A702-F04C-7C41FCEA00A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19480" y="3714953"/>
                <a:ext cx="56376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BDAC83D-0A0B-F66A-DF6A-7AE86839E2FC}"/>
                  </a:ext>
                </a:extLst>
              </p14:cNvPr>
              <p14:cNvContentPartPr/>
              <p14:nvPr/>
            </p14:nvContentPartPr>
            <p14:xfrm>
              <a:off x="6762320" y="4610633"/>
              <a:ext cx="1214640" cy="2498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BDAC83D-0A0B-F66A-DF6A-7AE86839E2F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44320" y="4592993"/>
                <a:ext cx="1250280" cy="28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3443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CB1BDC-DFB0-1C16-FB27-BAF2AC0F99AE}"/>
              </a:ext>
            </a:extLst>
          </p:cNvPr>
          <p:cNvSpPr/>
          <p:nvPr/>
        </p:nvSpPr>
        <p:spPr>
          <a:xfrm>
            <a:off x="126818" y="104167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59F279-7516-3F56-A286-141F53110E1A}"/>
              </a:ext>
            </a:extLst>
          </p:cNvPr>
          <p:cNvSpPr txBox="1"/>
          <p:nvPr/>
        </p:nvSpPr>
        <p:spPr>
          <a:xfrm>
            <a:off x="762000" y="1676400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Transmission Control Protocol (</a:t>
            </a:r>
            <a:r>
              <a:rPr lang="en-US" b="1" dirty="0"/>
              <a:t>TCP</a:t>
            </a:r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984405-03E9-B314-DE65-6B77A8999D33}"/>
              </a:ext>
            </a:extLst>
          </p:cNvPr>
          <p:cNvSpPr txBox="1"/>
          <p:nvPr/>
        </p:nvSpPr>
        <p:spPr>
          <a:xfrm>
            <a:off x="6477000" y="1676400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Datagram Protocol (</a:t>
            </a:r>
            <a:r>
              <a:rPr lang="en-US" b="1" dirty="0"/>
              <a:t>UDP</a:t>
            </a:r>
            <a:r>
              <a:rPr lang="en-US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B26960-1D66-8D4C-6C24-D6FCE5B480C1}"/>
              </a:ext>
            </a:extLst>
          </p:cNvPr>
          <p:cNvSpPr txBox="1"/>
          <p:nvPr/>
        </p:nvSpPr>
        <p:spPr>
          <a:xfrm>
            <a:off x="990600" y="2438400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an established connection to transmit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Guarantees delivery of data in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Extensive error checking and acknowledgement of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1CBEF3-47E9-33D7-69C4-228CA9803722}"/>
              </a:ext>
            </a:extLst>
          </p:cNvPr>
          <p:cNvSpPr txBox="1"/>
          <p:nvPr/>
        </p:nvSpPr>
        <p:spPr>
          <a:xfrm>
            <a:off x="5943600" y="2404533"/>
            <a:ext cx="56541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Connectionless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Faster, Simpler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reliable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acknowledgement of data, basic error checking</a:t>
            </a:r>
          </a:p>
        </p:txBody>
      </p:sp>
      <p:pic>
        <p:nvPicPr>
          <p:cNvPr id="9218" name="Picture 2" descr="See @ki_twyce_'s Tweet on Twitter / Twitter">
            <a:extLst>
              <a:ext uri="{FF2B5EF4-FFF2-40B4-BE49-F238E27FC236}">
                <a16:creationId xmlns:a16="http://schemas.microsoft.com/office/drawing/2014/main" id="{B72F6BA2-A002-7965-D73E-E3AC25BFA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810000"/>
            <a:ext cx="352996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33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Announcements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DF1669-92E4-E526-EA4B-66484238EC1A}"/>
              </a:ext>
            </a:extLst>
          </p:cNvPr>
          <p:cNvSpPr txBox="1"/>
          <p:nvPr/>
        </p:nvSpPr>
        <p:spPr>
          <a:xfrm>
            <a:off x="748481" y="1371600"/>
            <a:ext cx="9475838" cy="2133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TA: </a:t>
            </a:r>
            <a:r>
              <a:rPr lang="en-US" sz="2800" b="1" dirty="0" err="1"/>
              <a:t>Shahnaj</a:t>
            </a:r>
            <a:r>
              <a:rPr lang="en-US" sz="2800" b="1" dirty="0"/>
              <a:t> </a:t>
            </a:r>
            <a:r>
              <a:rPr lang="en-US" sz="2800" b="1" dirty="0" err="1"/>
              <a:t>Mou</a:t>
            </a:r>
            <a:endParaRPr lang="en-US" sz="2800" b="1" dirty="0"/>
          </a:p>
          <a:p>
            <a:pPr marL="285750" lvl="5" indent="-285750">
              <a:buFont typeface="Wingdings" panose="05000000000000000000" pitchFamily="2" charset="2"/>
              <a:buChar char="Ø"/>
            </a:pPr>
            <a:r>
              <a:rPr lang="en-US" sz="2800" dirty="0"/>
              <a:t>Office Hours: Mondays 3:10 – 4:10 and 5:10 – 6:00 PM in Barnard Hall 259</a:t>
            </a:r>
          </a:p>
          <a:p>
            <a:pPr marL="285750" lvl="5" indent="-285750">
              <a:buFont typeface="Wingdings" panose="05000000000000000000" pitchFamily="2" charset="2"/>
              <a:buChar char="Ø"/>
            </a:pPr>
            <a:r>
              <a:rPr lang="en-US" sz="2800" dirty="0"/>
              <a:t>Email: shahnajmou@gmail.com</a:t>
            </a:r>
          </a:p>
          <a:p>
            <a:pPr lvl="5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C1A9A-BCAB-A11A-EE91-D3FEDDAAF277}"/>
              </a:ext>
            </a:extLst>
          </p:cNvPr>
          <p:cNvSpPr txBox="1"/>
          <p:nvPr/>
        </p:nvSpPr>
        <p:spPr>
          <a:xfrm>
            <a:off x="748481" y="4648200"/>
            <a:ext cx="3421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Groups + Partners</a:t>
            </a:r>
          </a:p>
        </p:txBody>
      </p:sp>
    </p:spTree>
    <p:extLst>
      <p:ext uri="{BB962C8B-B14F-4D97-AF65-F5344CB8AC3E}">
        <p14:creationId xmlns:p14="http://schemas.microsoft.com/office/powerpoint/2010/main" val="284550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CB1BDC-DFB0-1C16-FB27-BAF2AC0F99AE}"/>
              </a:ext>
            </a:extLst>
          </p:cNvPr>
          <p:cNvSpPr/>
          <p:nvPr/>
        </p:nvSpPr>
        <p:spPr>
          <a:xfrm>
            <a:off x="126818" y="104167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E55991-214E-AD44-26A8-B78150148FE0}"/>
              </a:ext>
            </a:extLst>
          </p:cNvPr>
          <p:cNvSpPr/>
          <p:nvPr/>
        </p:nvSpPr>
        <p:spPr>
          <a:xfrm>
            <a:off x="126818" y="104167"/>
            <a:ext cx="4705741" cy="7013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Network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9451C0-B284-A672-548E-6D41DCCACD70}"/>
              </a:ext>
            </a:extLst>
          </p:cNvPr>
          <p:cNvSpPr txBox="1"/>
          <p:nvPr/>
        </p:nvSpPr>
        <p:spPr>
          <a:xfrm>
            <a:off x="304800" y="1905000"/>
            <a:ext cx="1157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purpose is to move </a:t>
            </a:r>
            <a:r>
              <a:rPr lang="en-US" b="1" dirty="0"/>
              <a:t>datagrams</a:t>
            </a:r>
            <a:r>
              <a:rPr lang="en-US" dirty="0"/>
              <a:t> from one host to another, and to determine physical path to destination </a:t>
            </a:r>
          </a:p>
        </p:txBody>
      </p:sp>
      <p:pic>
        <p:nvPicPr>
          <p:cNvPr id="12" name="Graphic 11" descr="Computer with solid fill">
            <a:extLst>
              <a:ext uri="{FF2B5EF4-FFF2-40B4-BE49-F238E27FC236}">
                <a16:creationId xmlns:a16="http://schemas.microsoft.com/office/drawing/2014/main" id="{703C7946-110E-348A-A96B-260C0EAD4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000" y="4716627"/>
            <a:ext cx="1447800" cy="1447800"/>
          </a:xfrm>
          <a:prstGeom prst="rect">
            <a:avLst/>
          </a:prstGeom>
        </p:spPr>
      </p:pic>
      <p:pic>
        <p:nvPicPr>
          <p:cNvPr id="14" name="Graphic 13" descr="Computer with solid fill">
            <a:extLst>
              <a:ext uri="{FF2B5EF4-FFF2-40B4-BE49-F238E27FC236}">
                <a16:creationId xmlns:a16="http://schemas.microsoft.com/office/drawing/2014/main" id="{ACE4C956-9BFA-4FE1-463C-5163D700E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67200" y="2552700"/>
            <a:ext cx="1447800" cy="1447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7274238-0665-4633-034A-1C410FE00201}"/>
                  </a:ext>
                </a:extLst>
              </p14:cNvPr>
              <p14:cNvContentPartPr/>
              <p14:nvPr/>
            </p14:nvContentPartPr>
            <p14:xfrm>
              <a:off x="634400" y="3805313"/>
              <a:ext cx="448560" cy="8470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7274238-0665-4633-034A-1C410FE0020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5760" y="3796673"/>
                <a:ext cx="466200" cy="86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EEACA1A-02C6-A1C0-FCFD-E3336AA6E4EE}"/>
                  </a:ext>
                </a:extLst>
              </p14:cNvPr>
              <p14:cNvContentPartPr/>
              <p14:nvPr/>
            </p14:nvContentPartPr>
            <p14:xfrm>
              <a:off x="1041200" y="3207713"/>
              <a:ext cx="856080" cy="6490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EEACA1A-02C6-A1C0-FCFD-E3336AA6E4E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32200" y="3198713"/>
                <a:ext cx="873720" cy="6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2028A7E-D5FD-7CCD-CC59-0E239DF7DE9E}"/>
                  </a:ext>
                </a:extLst>
              </p14:cNvPr>
              <p14:cNvContentPartPr/>
              <p14:nvPr/>
            </p14:nvContentPartPr>
            <p14:xfrm>
              <a:off x="1874960" y="2940953"/>
              <a:ext cx="753480" cy="4035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2028A7E-D5FD-7CCD-CC59-0E239DF7DE9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66320" y="2931953"/>
                <a:ext cx="77112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FEC9C63-D995-276E-B723-D7C56A824142}"/>
                  </a:ext>
                </a:extLst>
              </p14:cNvPr>
              <p14:cNvContentPartPr/>
              <p14:nvPr/>
            </p14:nvContentPartPr>
            <p14:xfrm>
              <a:off x="2505680" y="3233993"/>
              <a:ext cx="326520" cy="6357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FEC9C63-D995-276E-B723-D7C56A82414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97040" y="3224993"/>
                <a:ext cx="344160" cy="6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398EC52-E254-87E6-B2EB-A6994CA32579}"/>
                  </a:ext>
                </a:extLst>
              </p14:cNvPr>
              <p14:cNvContentPartPr/>
              <p14:nvPr/>
            </p14:nvContentPartPr>
            <p14:xfrm>
              <a:off x="2814920" y="3170273"/>
              <a:ext cx="644400" cy="4744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398EC52-E254-87E6-B2EB-A6994CA3257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05920" y="3161633"/>
                <a:ext cx="66204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35E1848-561D-8D73-84B5-6E461736BE73}"/>
                  </a:ext>
                </a:extLst>
              </p14:cNvPr>
              <p14:cNvContentPartPr/>
              <p14:nvPr/>
            </p14:nvContentPartPr>
            <p14:xfrm>
              <a:off x="3441320" y="3297353"/>
              <a:ext cx="745200" cy="216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35E1848-561D-8D73-84B5-6E461736BE7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32320" y="3288713"/>
                <a:ext cx="7628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329ACEA-3B60-E086-228C-5E8DF0AA2AB7}"/>
                  </a:ext>
                </a:extLst>
              </p14:cNvPr>
              <p14:cNvContentPartPr/>
              <p14:nvPr/>
            </p14:nvContentPartPr>
            <p14:xfrm>
              <a:off x="3282560" y="3454313"/>
              <a:ext cx="57240" cy="6055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329ACEA-3B60-E086-228C-5E8DF0AA2AB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73920" y="3445313"/>
                <a:ext cx="74880" cy="62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DE28AC5D-03DA-1FA5-AE31-D7E09F06B753}"/>
              </a:ext>
            </a:extLst>
          </p:cNvPr>
          <p:cNvGrpSpPr/>
          <p:nvPr/>
        </p:nvGrpSpPr>
        <p:grpSpPr>
          <a:xfrm>
            <a:off x="1036880" y="4067393"/>
            <a:ext cx="2418120" cy="1039320"/>
            <a:chOff x="1036880" y="4067393"/>
            <a:chExt cx="2418120" cy="103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B70EFFA-B527-594F-6FE4-ABEDC508CA1A}"/>
                    </a:ext>
                  </a:extLst>
                </p14:cNvPr>
                <p14:cNvContentPartPr/>
                <p14:nvPr/>
              </p14:nvContentPartPr>
              <p14:xfrm>
                <a:off x="1036880" y="4072073"/>
                <a:ext cx="966600" cy="4363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B70EFFA-B527-594F-6FE4-ABEDC508CA1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28240" y="4063433"/>
                  <a:ext cx="9842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CC00B16-EBE1-10BA-2354-65AEDC8B5639}"/>
                    </a:ext>
                  </a:extLst>
                </p14:cNvPr>
                <p14:cNvContentPartPr/>
                <p14:nvPr/>
              </p14:nvContentPartPr>
              <p14:xfrm>
                <a:off x="1993760" y="4067393"/>
                <a:ext cx="1461240" cy="299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CC00B16-EBE1-10BA-2354-65AEDC8B563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984760" y="4058393"/>
                  <a:ext cx="14788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93CE3A1-3A5B-0EFF-D494-4AF5ABF454C3}"/>
                    </a:ext>
                  </a:extLst>
                </p14:cNvPr>
                <p14:cNvContentPartPr/>
                <p14:nvPr/>
              </p14:nvContentPartPr>
              <p14:xfrm>
                <a:off x="1883600" y="4524953"/>
                <a:ext cx="758880" cy="581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93CE3A1-3A5B-0EFF-D494-4AF5ABF454C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874600" y="4516313"/>
                  <a:ext cx="77652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C053176-85B5-7692-F877-60968286A5F8}"/>
                    </a:ext>
                  </a:extLst>
                </p14:cNvPr>
                <p14:cNvContentPartPr/>
                <p14:nvPr/>
              </p14:nvContentPartPr>
              <p14:xfrm>
                <a:off x="2620160" y="4368713"/>
                <a:ext cx="622080" cy="550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C053176-85B5-7692-F877-60968286A5F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611520" y="4360073"/>
                  <a:ext cx="639720" cy="56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2407CCA-C434-D847-FCAC-F7814315ECB9}"/>
                  </a:ext>
                </a:extLst>
              </p14:cNvPr>
              <p14:cNvContentPartPr/>
              <p14:nvPr/>
            </p14:nvContentPartPr>
            <p14:xfrm>
              <a:off x="947960" y="4123913"/>
              <a:ext cx="18000" cy="5158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2407CCA-C434-D847-FCAC-F7814315ECB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39320" y="4115273"/>
                <a:ext cx="35640" cy="53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8EF31BFC-FC2C-8965-1393-E674E71E745A}"/>
              </a:ext>
            </a:extLst>
          </p:cNvPr>
          <p:cNvGrpSpPr/>
          <p:nvPr/>
        </p:nvGrpSpPr>
        <p:grpSpPr>
          <a:xfrm>
            <a:off x="1045520" y="3178913"/>
            <a:ext cx="3043440" cy="686520"/>
            <a:chOff x="1045520" y="3178913"/>
            <a:chExt cx="3043440" cy="68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54696E0-6C1D-C338-F6ED-3B381BC2E1B9}"/>
                    </a:ext>
                  </a:extLst>
                </p14:cNvPr>
                <p14:cNvContentPartPr/>
                <p14:nvPr/>
              </p14:nvContentPartPr>
              <p14:xfrm>
                <a:off x="1045520" y="3509753"/>
                <a:ext cx="507600" cy="355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54696E0-6C1D-C338-F6ED-3B381BC2E1B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36520" y="3500753"/>
                  <a:ext cx="5252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360223B-8ADC-B160-322B-200E86BAD762}"/>
                    </a:ext>
                  </a:extLst>
                </p14:cNvPr>
                <p14:cNvContentPartPr/>
                <p14:nvPr/>
              </p14:nvContentPartPr>
              <p14:xfrm>
                <a:off x="1870640" y="3197633"/>
                <a:ext cx="334800" cy="138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360223B-8ADC-B160-322B-200E86BAD76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862000" y="3188633"/>
                  <a:ext cx="3524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CE790B-F107-34BF-86FC-8B1D0D0B7F60}"/>
                    </a:ext>
                  </a:extLst>
                </p14:cNvPr>
                <p14:cNvContentPartPr/>
                <p14:nvPr/>
              </p14:nvContentPartPr>
              <p14:xfrm>
                <a:off x="2493080" y="3178913"/>
                <a:ext cx="240840" cy="379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CE790B-F107-34BF-86FC-8B1D0D0B7F6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484080" y="3169913"/>
                  <a:ext cx="25848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5E6D43D-EE5B-A8BA-4F46-DC50023A0872}"/>
                    </a:ext>
                  </a:extLst>
                </p14:cNvPr>
                <p14:cNvContentPartPr/>
                <p14:nvPr/>
              </p14:nvContentPartPr>
              <p14:xfrm>
                <a:off x="2814920" y="3446393"/>
                <a:ext cx="269640" cy="190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5E6D43D-EE5B-A8BA-4F46-DC50023A087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805920" y="3437393"/>
                  <a:ext cx="2872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952EDA8-D1F8-4D5D-EF81-2E1FBC77221B}"/>
                    </a:ext>
                  </a:extLst>
                </p14:cNvPr>
                <p14:cNvContentPartPr/>
                <p14:nvPr/>
              </p14:nvContentPartPr>
              <p14:xfrm>
                <a:off x="3441320" y="3289073"/>
                <a:ext cx="647640" cy="9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952EDA8-D1F8-4D5D-EF81-2E1FBC77221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432320" y="3280073"/>
                  <a:ext cx="66528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19" name="Group 9218">
            <a:extLst>
              <a:ext uri="{FF2B5EF4-FFF2-40B4-BE49-F238E27FC236}">
                <a16:creationId xmlns:a16="http://schemas.microsoft.com/office/drawing/2014/main" id="{496B67AD-D333-6AF2-C998-EA416ECDCBFD}"/>
              </a:ext>
            </a:extLst>
          </p:cNvPr>
          <p:cNvGrpSpPr/>
          <p:nvPr/>
        </p:nvGrpSpPr>
        <p:grpSpPr>
          <a:xfrm>
            <a:off x="981800" y="4080713"/>
            <a:ext cx="521280" cy="555120"/>
            <a:chOff x="981800" y="4080713"/>
            <a:chExt cx="521280" cy="55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216" name="Ink 9215">
                  <a:extLst>
                    <a:ext uri="{FF2B5EF4-FFF2-40B4-BE49-F238E27FC236}">
                      <a16:creationId xmlns:a16="http://schemas.microsoft.com/office/drawing/2014/main" id="{48DD1C4C-FF75-BC11-75EC-BDAB6BB56AA2}"/>
                    </a:ext>
                  </a:extLst>
                </p14:cNvPr>
                <p14:cNvContentPartPr/>
                <p14:nvPr/>
              </p14:nvContentPartPr>
              <p14:xfrm>
                <a:off x="981800" y="4119233"/>
                <a:ext cx="25920" cy="516600"/>
              </p14:xfrm>
            </p:contentPart>
          </mc:Choice>
          <mc:Fallback xmlns="">
            <p:pic>
              <p:nvPicPr>
                <p:cNvPr id="9216" name="Ink 9215">
                  <a:extLst>
                    <a:ext uri="{FF2B5EF4-FFF2-40B4-BE49-F238E27FC236}">
                      <a16:creationId xmlns:a16="http://schemas.microsoft.com/office/drawing/2014/main" id="{48DD1C4C-FF75-BC11-75EC-BDAB6BB56AA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72800" y="4110233"/>
                  <a:ext cx="4356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217" name="Ink 9216">
                  <a:extLst>
                    <a:ext uri="{FF2B5EF4-FFF2-40B4-BE49-F238E27FC236}">
                      <a16:creationId xmlns:a16="http://schemas.microsoft.com/office/drawing/2014/main" id="{C3DEE495-36D3-4217-046B-8643F439F4A9}"/>
                    </a:ext>
                  </a:extLst>
                </p14:cNvPr>
                <p14:cNvContentPartPr/>
                <p14:nvPr/>
              </p14:nvContentPartPr>
              <p14:xfrm>
                <a:off x="1062080" y="4080713"/>
                <a:ext cx="441000" cy="122400"/>
              </p14:xfrm>
            </p:contentPart>
          </mc:Choice>
          <mc:Fallback xmlns="">
            <p:pic>
              <p:nvPicPr>
                <p:cNvPr id="9217" name="Ink 9216">
                  <a:extLst>
                    <a:ext uri="{FF2B5EF4-FFF2-40B4-BE49-F238E27FC236}">
                      <a16:creationId xmlns:a16="http://schemas.microsoft.com/office/drawing/2014/main" id="{C3DEE495-36D3-4217-046B-8643F439F4A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53440" y="4071713"/>
                  <a:ext cx="45864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29" name="Group 9228">
            <a:extLst>
              <a:ext uri="{FF2B5EF4-FFF2-40B4-BE49-F238E27FC236}">
                <a16:creationId xmlns:a16="http://schemas.microsoft.com/office/drawing/2014/main" id="{92AE9614-A8DB-971E-9AAE-AA6C34CA189B}"/>
              </a:ext>
            </a:extLst>
          </p:cNvPr>
          <p:cNvGrpSpPr/>
          <p:nvPr/>
        </p:nvGrpSpPr>
        <p:grpSpPr>
          <a:xfrm>
            <a:off x="2002040" y="3318593"/>
            <a:ext cx="2188800" cy="1054440"/>
            <a:chOff x="2002040" y="3318593"/>
            <a:chExt cx="2188800" cy="105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225" name="Ink 9224">
                  <a:extLst>
                    <a:ext uri="{FF2B5EF4-FFF2-40B4-BE49-F238E27FC236}">
                      <a16:creationId xmlns:a16="http://schemas.microsoft.com/office/drawing/2014/main" id="{683FE9D6-CBC9-9965-B7C6-63D30B3D967C}"/>
                    </a:ext>
                  </a:extLst>
                </p14:cNvPr>
                <p14:cNvContentPartPr/>
                <p14:nvPr/>
              </p14:nvContentPartPr>
              <p14:xfrm>
                <a:off x="2002040" y="4260713"/>
                <a:ext cx="1085760" cy="112320"/>
              </p14:xfrm>
            </p:contentPart>
          </mc:Choice>
          <mc:Fallback xmlns="">
            <p:pic>
              <p:nvPicPr>
                <p:cNvPr id="9225" name="Ink 9224">
                  <a:extLst>
                    <a:ext uri="{FF2B5EF4-FFF2-40B4-BE49-F238E27FC236}">
                      <a16:creationId xmlns:a16="http://schemas.microsoft.com/office/drawing/2014/main" id="{683FE9D6-CBC9-9965-B7C6-63D30B3D967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993040" y="4252073"/>
                  <a:ext cx="1103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226" name="Ink 9225">
                  <a:extLst>
                    <a:ext uri="{FF2B5EF4-FFF2-40B4-BE49-F238E27FC236}">
                      <a16:creationId xmlns:a16="http://schemas.microsoft.com/office/drawing/2014/main" id="{141DBEA3-EC42-014C-F101-82266AB9E675}"/>
                    </a:ext>
                  </a:extLst>
                </p14:cNvPr>
                <p14:cNvContentPartPr/>
                <p14:nvPr/>
              </p14:nvContentPartPr>
              <p14:xfrm>
                <a:off x="3280760" y="3475193"/>
                <a:ext cx="55440" cy="574560"/>
              </p14:xfrm>
            </p:contentPart>
          </mc:Choice>
          <mc:Fallback xmlns="">
            <p:pic>
              <p:nvPicPr>
                <p:cNvPr id="9226" name="Ink 9225">
                  <a:extLst>
                    <a:ext uri="{FF2B5EF4-FFF2-40B4-BE49-F238E27FC236}">
                      <a16:creationId xmlns:a16="http://schemas.microsoft.com/office/drawing/2014/main" id="{141DBEA3-EC42-014C-F101-82266AB9E67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271760" y="3466553"/>
                  <a:ext cx="7308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228" name="Ink 9227">
                  <a:extLst>
                    <a:ext uri="{FF2B5EF4-FFF2-40B4-BE49-F238E27FC236}">
                      <a16:creationId xmlns:a16="http://schemas.microsoft.com/office/drawing/2014/main" id="{B50F2041-F2DA-0DB9-4901-E27B7D4B95ED}"/>
                    </a:ext>
                  </a:extLst>
                </p14:cNvPr>
                <p14:cNvContentPartPr/>
                <p14:nvPr/>
              </p14:nvContentPartPr>
              <p14:xfrm>
                <a:off x="3458240" y="3318593"/>
                <a:ext cx="732600" cy="59760"/>
              </p14:xfrm>
            </p:contentPart>
          </mc:Choice>
          <mc:Fallback xmlns="">
            <p:pic>
              <p:nvPicPr>
                <p:cNvPr id="9228" name="Ink 9227">
                  <a:extLst>
                    <a:ext uri="{FF2B5EF4-FFF2-40B4-BE49-F238E27FC236}">
                      <a16:creationId xmlns:a16="http://schemas.microsoft.com/office/drawing/2014/main" id="{B50F2041-F2DA-0DB9-4901-E27B7D4B95E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49600" y="3309593"/>
                  <a:ext cx="750240" cy="77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230" name="TextBox 9229">
            <a:extLst>
              <a:ext uri="{FF2B5EF4-FFF2-40B4-BE49-F238E27FC236}">
                <a16:creationId xmlns:a16="http://schemas.microsoft.com/office/drawing/2014/main" id="{CB2D8AFD-BB0D-C9BA-5127-0055D047A6F1}"/>
              </a:ext>
            </a:extLst>
          </p:cNvPr>
          <p:cNvSpPr txBox="1"/>
          <p:nvPr/>
        </p:nvSpPr>
        <p:spPr>
          <a:xfrm rot="19486128">
            <a:off x="341939" y="3063675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What route to take?</a:t>
            </a:r>
          </a:p>
        </p:txBody>
      </p:sp>
      <p:pic>
        <p:nvPicPr>
          <p:cNvPr id="10242" name="Picture 2" descr="TCP/IP Network Layer (Layer 3) - Developer Help">
            <a:extLst>
              <a:ext uri="{FF2B5EF4-FFF2-40B4-BE49-F238E27FC236}">
                <a16:creationId xmlns:a16="http://schemas.microsoft.com/office/drawing/2014/main" id="{4093C379-4B4F-CFCF-E82E-3A9B4F000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260" y="3870220"/>
            <a:ext cx="5519860" cy="193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232" name="Ink 9231">
                <a:extLst>
                  <a:ext uri="{FF2B5EF4-FFF2-40B4-BE49-F238E27FC236}">
                    <a16:creationId xmlns:a16="http://schemas.microsoft.com/office/drawing/2014/main" id="{3ACAA0F1-B3FC-08ED-BECA-F8B7BC32DD44}"/>
                  </a:ext>
                </a:extLst>
              </p14:cNvPr>
              <p14:cNvContentPartPr/>
              <p14:nvPr/>
            </p14:nvContentPartPr>
            <p14:xfrm>
              <a:off x="9074960" y="5085113"/>
              <a:ext cx="420480" cy="165240"/>
            </p14:xfrm>
          </p:contentPart>
        </mc:Choice>
        <mc:Fallback xmlns="">
          <p:pic>
            <p:nvPicPr>
              <p:cNvPr id="9232" name="Ink 9231">
                <a:extLst>
                  <a:ext uri="{FF2B5EF4-FFF2-40B4-BE49-F238E27FC236}">
                    <a16:creationId xmlns:a16="http://schemas.microsoft.com/office/drawing/2014/main" id="{3ACAA0F1-B3FC-08ED-BECA-F8B7BC32DD4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065960" y="5076113"/>
                <a:ext cx="43812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233" name="Ink 9232">
                <a:extLst>
                  <a:ext uri="{FF2B5EF4-FFF2-40B4-BE49-F238E27FC236}">
                    <a16:creationId xmlns:a16="http://schemas.microsoft.com/office/drawing/2014/main" id="{886DF74A-D3A3-6712-71B2-A12A08FDF74F}"/>
                  </a:ext>
                </a:extLst>
              </p14:cNvPr>
              <p14:cNvContentPartPr/>
              <p14:nvPr/>
            </p14:nvContentPartPr>
            <p14:xfrm>
              <a:off x="7594280" y="5295713"/>
              <a:ext cx="299880" cy="161280"/>
            </p14:xfrm>
          </p:contentPart>
        </mc:Choice>
        <mc:Fallback xmlns="">
          <p:pic>
            <p:nvPicPr>
              <p:cNvPr id="9233" name="Ink 9232">
                <a:extLst>
                  <a:ext uri="{FF2B5EF4-FFF2-40B4-BE49-F238E27FC236}">
                    <a16:creationId xmlns:a16="http://schemas.microsoft.com/office/drawing/2014/main" id="{886DF74A-D3A3-6712-71B2-A12A08FDF74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585280" y="5287073"/>
                <a:ext cx="317520" cy="178920"/>
              </a:xfrm>
              <a:prstGeom prst="rect">
                <a:avLst/>
              </a:prstGeom>
            </p:spPr>
          </p:pic>
        </mc:Fallback>
      </mc:AlternateContent>
      <p:sp>
        <p:nvSpPr>
          <p:cNvPr id="9234" name="TextBox 9233">
            <a:extLst>
              <a:ext uri="{FF2B5EF4-FFF2-40B4-BE49-F238E27FC236}">
                <a16:creationId xmlns:a16="http://schemas.microsoft.com/office/drawing/2014/main" id="{35AB178B-5543-C83A-E0F8-3CB8268336F2}"/>
              </a:ext>
            </a:extLst>
          </p:cNvPr>
          <p:cNvSpPr txBox="1"/>
          <p:nvPr/>
        </p:nvSpPr>
        <p:spPr>
          <a:xfrm>
            <a:off x="6248400" y="3392127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also assign </a:t>
            </a:r>
            <a:r>
              <a:rPr lang="en-US" b="1" dirty="0"/>
              <a:t>IP addresses </a:t>
            </a:r>
            <a:r>
              <a:rPr lang="en-US" dirty="0"/>
              <a:t>to our packet</a:t>
            </a:r>
          </a:p>
        </p:txBody>
      </p:sp>
    </p:spTree>
    <p:extLst>
      <p:ext uri="{BB962C8B-B14F-4D97-AF65-F5344CB8AC3E}">
        <p14:creationId xmlns:p14="http://schemas.microsoft.com/office/powerpoint/2010/main" val="378718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CB1BDC-DFB0-1C16-FB27-BAF2AC0F99AE}"/>
              </a:ext>
            </a:extLst>
          </p:cNvPr>
          <p:cNvSpPr/>
          <p:nvPr/>
        </p:nvSpPr>
        <p:spPr>
          <a:xfrm>
            <a:off x="126818" y="104167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E55991-214E-AD44-26A8-B78150148FE0}"/>
              </a:ext>
            </a:extLst>
          </p:cNvPr>
          <p:cNvSpPr/>
          <p:nvPr/>
        </p:nvSpPr>
        <p:spPr>
          <a:xfrm>
            <a:off x="126818" y="104167"/>
            <a:ext cx="4705741" cy="7013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Network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9451C0-B284-A672-548E-6D41DCCACD70}"/>
              </a:ext>
            </a:extLst>
          </p:cNvPr>
          <p:cNvSpPr txBox="1"/>
          <p:nvPr/>
        </p:nvSpPr>
        <p:spPr>
          <a:xfrm>
            <a:off x="999827" y="1756454"/>
            <a:ext cx="981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Handles the formatting and physical addressing of the “packet” before reaching the destination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89A589-097F-E487-F4CC-462CF5CA8CF9}"/>
              </a:ext>
            </a:extLst>
          </p:cNvPr>
          <p:cNvSpPr/>
          <p:nvPr/>
        </p:nvSpPr>
        <p:spPr>
          <a:xfrm>
            <a:off x="134150" y="105452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FCFC59-434F-4C0B-76D5-B837AE4AB3F4}"/>
              </a:ext>
            </a:extLst>
          </p:cNvPr>
          <p:cNvSpPr/>
          <p:nvPr/>
        </p:nvSpPr>
        <p:spPr>
          <a:xfrm>
            <a:off x="685800" y="3288998"/>
            <a:ext cx="1447800" cy="597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1F5016-0469-EBE5-3B60-45B3446B7E4B}"/>
              </a:ext>
            </a:extLst>
          </p:cNvPr>
          <p:cNvSpPr txBox="1"/>
          <p:nvPr/>
        </p:nvSpPr>
        <p:spPr>
          <a:xfrm>
            <a:off x="681567" y="3518293"/>
            <a:ext cx="1692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Good morning, I hope you are having a good day!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CFDFC6-DEBC-0446-E986-275516DF9AE1}"/>
              </a:ext>
            </a:extLst>
          </p:cNvPr>
          <p:cNvSpPr txBox="1"/>
          <p:nvPr/>
        </p:nvSpPr>
        <p:spPr>
          <a:xfrm>
            <a:off x="719667" y="3267832"/>
            <a:ext cx="11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To           From</a:t>
            </a:r>
          </a:p>
        </p:txBody>
      </p:sp>
      <p:grpSp>
        <p:nvGrpSpPr>
          <p:cNvPr id="18" name="Group 175">
            <a:extLst>
              <a:ext uri="{FF2B5EF4-FFF2-40B4-BE49-F238E27FC236}">
                <a16:creationId xmlns:a16="http://schemas.microsoft.com/office/drawing/2014/main" id="{7807A2E6-17E6-AD92-7891-558F0B0792B7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727982"/>
            <a:ext cx="1123950" cy="862013"/>
            <a:chOff x="-44" y="1473"/>
            <a:chExt cx="981" cy="1105"/>
          </a:xfrm>
        </p:grpSpPr>
        <p:pic>
          <p:nvPicPr>
            <p:cNvPr id="19" name="Picture 176" descr="desktop_computer_stylized_medium">
              <a:extLst>
                <a:ext uri="{FF2B5EF4-FFF2-40B4-BE49-F238E27FC236}">
                  <a16:creationId xmlns:a16="http://schemas.microsoft.com/office/drawing/2014/main" id="{963FDE14-9E2D-2D06-335D-B646EF1DAD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Freeform 177">
              <a:extLst>
                <a:ext uri="{FF2B5EF4-FFF2-40B4-BE49-F238E27FC236}">
                  <a16:creationId xmlns:a16="http://schemas.microsoft.com/office/drawing/2014/main" id="{7700DA85-CD55-5F63-D7FF-1DBD0DC5BA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11266" name="Picture 2" descr="Network Switch Icon - ClipArt Best">
            <a:extLst>
              <a:ext uri="{FF2B5EF4-FFF2-40B4-BE49-F238E27FC236}">
                <a16:creationId xmlns:a16="http://schemas.microsoft.com/office/drawing/2014/main" id="{B59584F0-DC73-50B7-FE85-182A60BA3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10000"/>
            <a:ext cx="1016901" cy="84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Network Switch Icon - ClipArt Best">
            <a:extLst>
              <a:ext uri="{FF2B5EF4-FFF2-40B4-BE49-F238E27FC236}">
                <a16:creationId xmlns:a16="http://schemas.microsoft.com/office/drawing/2014/main" id="{2B878A96-BF8D-355F-C14D-BB0EBBD7D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030" y="2712527"/>
            <a:ext cx="833437" cy="69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Network Switch Icon - ClipArt Best">
            <a:extLst>
              <a:ext uri="{FF2B5EF4-FFF2-40B4-BE49-F238E27FC236}">
                <a16:creationId xmlns:a16="http://schemas.microsoft.com/office/drawing/2014/main" id="{285AD95C-0A1A-8F04-1A6E-87CC9BC7A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793" y="3208979"/>
            <a:ext cx="909637" cy="75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phic 22" descr="Satellite dish with solid fill">
            <a:extLst>
              <a:ext uri="{FF2B5EF4-FFF2-40B4-BE49-F238E27FC236}">
                <a16:creationId xmlns:a16="http://schemas.microsoft.com/office/drawing/2014/main" id="{60DF4A72-5F3D-64AF-73EE-42C890274B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03323" y="2673197"/>
            <a:ext cx="914400" cy="914400"/>
          </a:xfrm>
          <a:prstGeom prst="rect">
            <a:avLst/>
          </a:prstGeom>
        </p:spPr>
      </p:pic>
      <p:pic>
        <p:nvPicPr>
          <p:cNvPr id="25" name="Graphic 24" descr="Satellite dish with solid fill">
            <a:extLst>
              <a:ext uri="{FF2B5EF4-FFF2-40B4-BE49-F238E27FC236}">
                <a16:creationId xmlns:a16="http://schemas.microsoft.com/office/drawing/2014/main" id="{102F5360-F706-8B97-65EE-51751B5671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8915400" y="2764539"/>
            <a:ext cx="914400" cy="914400"/>
          </a:xfrm>
          <a:prstGeom prst="rect">
            <a:avLst/>
          </a:prstGeom>
        </p:spPr>
      </p:pic>
      <p:pic>
        <p:nvPicPr>
          <p:cNvPr id="26" name="Picture 2" descr="Network Switch Icon - ClipArt Best">
            <a:extLst>
              <a:ext uri="{FF2B5EF4-FFF2-40B4-BE49-F238E27FC236}">
                <a16:creationId xmlns:a16="http://schemas.microsoft.com/office/drawing/2014/main" id="{C3EBEEC1-82A0-4903-4D55-F8E5DAC42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3886199"/>
            <a:ext cx="1016901" cy="84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Graphic 26" descr="Computer with solid fill">
            <a:extLst>
              <a:ext uri="{FF2B5EF4-FFF2-40B4-BE49-F238E27FC236}">
                <a16:creationId xmlns:a16="http://schemas.microsoft.com/office/drawing/2014/main" id="{1EF4CAEE-AF49-9763-7189-53BFEA1221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62633" y="4142195"/>
            <a:ext cx="1447800" cy="1447800"/>
          </a:xfrm>
          <a:prstGeom prst="rect">
            <a:avLst/>
          </a:prstGeom>
        </p:spPr>
      </p:pic>
      <p:pic>
        <p:nvPicPr>
          <p:cNvPr id="11272" name="Picture 8" descr="What is NIC (Network Interface Card)">
            <a:extLst>
              <a:ext uri="{FF2B5EF4-FFF2-40B4-BE49-F238E27FC236}">
                <a16:creationId xmlns:a16="http://schemas.microsoft.com/office/drawing/2014/main" id="{7D3C9509-FE9A-03D6-DBBC-D3327D90C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205405"/>
            <a:ext cx="1033644" cy="48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What is NIC (Network Interface Card)">
            <a:extLst>
              <a:ext uri="{FF2B5EF4-FFF2-40B4-BE49-F238E27FC236}">
                <a16:creationId xmlns:a16="http://schemas.microsoft.com/office/drawing/2014/main" id="{62C98B87-0D5A-A59D-81E9-CF66DB346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645" y="5158988"/>
            <a:ext cx="1033644" cy="48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0D5E87C-5E0C-C484-17EF-AB1569EA302F}"/>
              </a:ext>
            </a:extLst>
          </p:cNvPr>
          <p:cNvCxnSpPr/>
          <p:nvPr/>
        </p:nvCxnSpPr>
        <p:spPr>
          <a:xfrm flipV="1">
            <a:off x="2479688" y="4495800"/>
            <a:ext cx="339712" cy="232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4E9A000-BC68-F3F0-0D3F-5DD4F0AB4CA9}"/>
              </a:ext>
            </a:extLst>
          </p:cNvPr>
          <p:cNvCxnSpPr/>
          <p:nvPr/>
        </p:nvCxnSpPr>
        <p:spPr>
          <a:xfrm flipH="1">
            <a:off x="3352800" y="3352800"/>
            <a:ext cx="152400" cy="533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2AAC5BB-C48E-A5EB-867A-4CB225A358AC}"/>
              </a:ext>
            </a:extLst>
          </p:cNvPr>
          <p:cNvCxnSpPr/>
          <p:nvPr/>
        </p:nvCxnSpPr>
        <p:spPr>
          <a:xfrm>
            <a:off x="3962400" y="3208979"/>
            <a:ext cx="381000" cy="197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32807F9-66ED-C574-375D-36AD8FC91CE4}"/>
              </a:ext>
            </a:extLst>
          </p:cNvPr>
          <p:cNvCxnSpPr>
            <a:cxnSpLocks/>
          </p:cNvCxnSpPr>
          <p:nvPr/>
        </p:nvCxnSpPr>
        <p:spPr>
          <a:xfrm flipV="1">
            <a:off x="5105400" y="3518293"/>
            <a:ext cx="381000" cy="215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6E15E84-EA7D-7657-81D4-A80B6D5631B4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9372600" y="3678939"/>
            <a:ext cx="76200" cy="316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19FD0AE-29DC-AE54-1C8D-05AAED8328B7}"/>
              </a:ext>
            </a:extLst>
          </p:cNvPr>
          <p:cNvCxnSpPr>
            <a:stCxn id="26" idx="2"/>
          </p:cNvCxnSpPr>
          <p:nvPr/>
        </p:nvCxnSpPr>
        <p:spPr>
          <a:xfrm>
            <a:off x="9423851" y="4732729"/>
            <a:ext cx="405949" cy="472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73" name="Group 11272">
            <a:extLst>
              <a:ext uri="{FF2B5EF4-FFF2-40B4-BE49-F238E27FC236}">
                <a16:creationId xmlns:a16="http://schemas.microsoft.com/office/drawing/2014/main" id="{20096318-873C-F0C0-0E0F-C7018B0BA5A9}"/>
              </a:ext>
            </a:extLst>
          </p:cNvPr>
          <p:cNvGrpSpPr/>
          <p:nvPr/>
        </p:nvGrpSpPr>
        <p:grpSpPr>
          <a:xfrm>
            <a:off x="6362360" y="2544593"/>
            <a:ext cx="408600" cy="186120"/>
            <a:chOff x="6362360" y="2544593"/>
            <a:chExt cx="408600" cy="18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267" name="Ink 11266">
                  <a:extLst>
                    <a:ext uri="{FF2B5EF4-FFF2-40B4-BE49-F238E27FC236}">
                      <a16:creationId xmlns:a16="http://schemas.microsoft.com/office/drawing/2014/main" id="{029E9AD9-DEA1-9B8C-9761-B124213B4291}"/>
                    </a:ext>
                  </a:extLst>
                </p14:cNvPr>
                <p14:cNvContentPartPr/>
                <p14:nvPr/>
              </p14:nvContentPartPr>
              <p14:xfrm>
                <a:off x="6362360" y="2544593"/>
                <a:ext cx="220320" cy="118080"/>
              </p14:xfrm>
            </p:contentPart>
          </mc:Choice>
          <mc:Fallback xmlns="">
            <p:pic>
              <p:nvPicPr>
                <p:cNvPr id="11267" name="Ink 11266">
                  <a:extLst>
                    <a:ext uri="{FF2B5EF4-FFF2-40B4-BE49-F238E27FC236}">
                      <a16:creationId xmlns:a16="http://schemas.microsoft.com/office/drawing/2014/main" id="{029E9AD9-DEA1-9B8C-9761-B124213B429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53360" y="2535593"/>
                  <a:ext cx="2379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269" name="Ink 11268">
                  <a:extLst>
                    <a:ext uri="{FF2B5EF4-FFF2-40B4-BE49-F238E27FC236}">
                      <a16:creationId xmlns:a16="http://schemas.microsoft.com/office/drawing/2014/main" id="{52C14ED4-0321-B249-E68D-73B2385F32AC}"/>
                    </a:ext>
                  </a:extLst>
                </p14:cNvPr>
                <p14:cNvContentPartPr/>
                <p14:nvPr/>
              </p14:nvContentPartPr>
              <p14:xfrm>
                <a:off x="6430400" y="2679953"/>
                <a:ext cx="340560" cy="50760"/>
              </p14:xfrm>
            </p:contentPart>
          </mc:Choice>
          <mc:Fallback xmlns="">
            <p:pic>
              <p:nvPicPr>
                <p:cNvPr id="11269" name="Ink 11268">
                  <a:extLst>
                    <a:ext uri="{FF2B5EF4-FFF2-40B4-BE49-F238E27FC236}">
                      <a16:creationId xmlns:a16="http://schemas.microsoft.com/office/drawing/2014/main" id="{52C14ED4-0321-B249-E68D-73B2385F32A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21400" y="2670953"/>
                  <a:ext cx="358200" cy="6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271" name="Ink 11270">
                <a:extLst>
                  <a:ext uri="{FF2B5EF4-FFF2-40B4-BE49-F238E27FC236}">
                    <a16:creationId xmlns:a16="http://schemas.microsoft.com/office/drawing/2014/main" id="{441ADE42-7BEF-71D3-F2CB-4359AF3A0DE6}"/>
                  </a:ext>
                </a:extLst>
              </p14:cNvPr>
              <p14:cNvContentPartPr/>
              <p14:nvPr/>
            </p14:nvContentPartPr>
            <p14:xfrm>
              <a:off x="6434360" y="2853113"/>
              <a:ext cx="271080" cy="56160"/>
            </p14:xfrm>
          </p:contentPart>
        </mc:Choice>
        <mc:Fallback xmlns="">
          <p:pic>
            <p:nvPicPr>
              <p:cNvPr id="11271" name="Ink 11270">
                <a:extLst>
                  <a:ext uri="{FF2B5EF4-FFF2-40B4-BE49-F238E27FC236}">
                    <a16:creationId xmlns:a16="http://schemas.microsoft.com/office/drawing/2014/main" id="{441ADE42-7BEF-71D3-F2CB-4359AF3A0DE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25360" y="2844113"/>
                <a:ext cx="288720" cy="7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78" name="Group 11277">
            <a:extLst>
              <a:ext uri="{FF2B5EF4-FFF2-40B4-BE49-F238E27FC236}">
                <a16:creationId xmlns:a16="http://schemas.microsoft.com/office/drawing/2014/main" id="{4330EBE0-B99E-0E30-7269-B01C4BC7D400}"/>
              </a:ext>
            </a:extLst>
          </p:cNvPr>
          <p:cNvGrpSpPr/>
          <p:nvPr/>
        </p:nvGrpSpPr>
        <p:grpSpPr>
          <a:xfrm>
            <a:off x="8354600" y="2484113"/>
            <a:ext cx="732240" cy="386280"/>
            <a:chOff x="8354600" y="2484113"/>
            <a:chExt cx="732240" cy="3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275" name="Ink 11274">
                  <a:extLst>
                    <a:ext uri="{FF2B5EF4-FFF2-40B4-BE49-F238E27FC236}">
                      <a16:creationId xmlns:a16="http://schemas.microsoft.com/office/drawing/2014/main" id="{4B71204E-E700-4900-0AB5-F579D9FEF282}"/>
                    </a:ext>
                  </a:extLst>
                </p14:cNvPr>
                <p14:cNvContentPartPr/>
                <p14:nvPr/>
              </p14:nvContentPartPr>
              <p14:xfrm>
                <a:off x="8990360" y="2484113"/>
                <a:ext cx="96480" cy="187200"/>
              </p14:xfrm>
            </p:contentPart>
          </mc:Choice>
          <mc:Fallback xmlns="">
            <p:pic>
              <p:nvPicPr>
                <p:cNvPr id="11275" name="Ink 11274">
                  <a:extLst>
                    <a:ext uri="{FF2B5EF4-FFF2-40B4-BE49-F238E27FC236}">
                      <a16:creationId xmlns:a16="http://schemas.microsoft.com/office/drawing/2014/main" id="{4B71204E-E700-4900-0AB5-F579D9FEF28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981360" y="2475113"/>
                  <a:ext cx="1141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276" name="Ink 11275">
                  <a:extLst>
                    <a:ext uri="{FF2B5EF4-FFF2-40B4-BE49-F238E27FC236}">
                      <a16:creationId xmlns:a16="http://schemas.microsoft.com/office/drawing/2014/main" id="{5D149540-144B-6B41-09D9-884D83CC5CA6}"/>
                    </a:ext>
                  </a:extLst>
                </p14:cNvPr>
                <p14:cNvContentPartPr/>
                <p14:nvPr/>
              </p14:nvContentPartPr>
              <p14:xfrm>
                <a:off x="8751680" y="2591753"/>
                <a:ext cx="231480" cy="138960"/>
              </p14:xfrm>
            </p:contentPart>
          </mc:Choice>
          <mc:Fallback xmlns="">
            <p:pic>
              <p:nvPicPr>
                <p:cNvPr id="11276" name="Ink 11275">
                  <a:extLst>
                    <a:ext uri="{FF2B5EF4-FFF2-40B4-BE49-F238E27FC236}">
                      <a16:creationId xmlns:a16="http://schemas.microsoft.com/office/drawing/2014/main" id="{5D149540-144B-6B41-09D9-884D83CC5CA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743040" y="2582753"/>
                  <a:ext cx="2491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277" name="Ink 11276">
                  <a:extLst>
                    <a:ext uri="{FF2B5EF4-FFF2-40B4-BE49-F238E27FC236}">
                      <a16:creationId xmlns:a16="http://schemas.microsoft.com/office/drawing/2014/main" id="{05771A1C-6556-A0F8-609F-006A9C0F7ED8}"/>
                    </a:ext>
                  </a:extLst>
                </p14:cNvPr>
                <p14:cNvContentPartPr/>
                <p14:nvPr/>
              </p14:nvContentPartPr>
              <p14:xfrm>
                <a:off x="8354600" y="2715953"/>
                <a:ext cx="531000" cy="154440"/>
              </p14:xfrm>
            </p:contentPart>
          </mc:Choice>
          <mc:Fallback xmlns="">
            <p:pic>
              <p:nvPicPr>
                <p:cNvPr id="11277" name="Ink 11276">
                  <a:extLst>
                    <a:ext uri="{FF2B5EF4-FFF2-40B4-BE49-F238E27FC236}">
                      <a16:creationId xmlns:a16="http://schemas.microsoft.com/office/drawing/2014/main" id="{05771A1C-6556-A0F8-609F-006A9C0F7ED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345960" y="2706953"/>
                  <a:ext cx="548640" cy="172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279" name="TextBox 11278">
            <a:extLst>
              <a:ext uri="{FF2B5EF4-FFF2-40B4-BE49-F238E27FC236}">
                <a16:creationId xmlns:a16="http://schemas.microsoft.com/office/drawing/2014/main" id="{3D9FEBCE-0CC5-731B-E97B-3D30FAC8E558}"/>
              </a:ext>
            </a:extLst>
          </p:cNvPr>
          <p:cNvSpPr txBox="1"/>
          <p:nvPr/>
        </p:nvSpPr>
        <p:spPr>
          <a:xfrm>
            <a:off x="4877210" y="4372739"/>
            <a:ext cx="3030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layer needs to pack bits into </a:t>
            </a:r>
            <a:r>
              <a:rPr lang="en-US" b="1" dirty="0"/>
              <a:t>frames</a:t>
            </a:r>
          </a:p>
        </p:txBody>
      </p:sp>
      <p:sp>
        <p:nvSpPr>
          <p:cNvPr id="11280" name="Rectangle 11279">
            <a:extLst>
              <a:ext uri="{FF2B5EF4-FFF2-40B4-BE49-F238E27FC236}">
                <a16:creationId xmlns:a16="http://schemas.microsoft.com/office/drawing/2014/main" id="{8E60BECD-FC88-572E-E269-A3C7C5AF548D}"/>
              </a:ext>
            </a:extLst>
          </p:cNvPr>
          <p:cNvSpPr/>
          <p:nvPr/>
        </p:nvSpPr>
        <p:spPr>
          <a:xfrm>
            <a:off x="2146300" y="3282972"/>
            <a:ext cx="457200" cy="603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2" name="Rectangle 11281">
            <a:extLst>
              <a:ext uri="{FF2B5EF4-FFF2-40B4-BE49-F238E27FC236}">
                <a16:creationId xmlns:a16="http://schemas.microsoft.com/office/drawing/2014/main" id="{7421F5B0-34F0-3A16-CE82-97422629E758}"/>
              </a:ext>
            </a:extLst>
          </p:cNvPr>
          <p:cNvSpPr/>
          <p:nvPr/>
        </p:nvSpPr>
        <p:spPr>
          <a:xfrm>
            <a:off x="226654" y="3282972"/>
            <a:ext cx="457200" cy="603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84" name="Straight Arrow Connector 11283">
            <a:extLst>
              <a:ext uri="{FF2B5EF4-FFF2-40B4-BE49-F238E27FC236}">
                <a16:creationId xmlns:a16="http://schemas.microsoft.com/office/drawing/2014/main" id="{6DE9981E-815D-7343-C1D8-D79A5B125571}"/>
              </a:ext>
            </a:extLst>
          </p:cNvPr>
          <p:cNvCxnSpPr/>
          <p:nvPr/>
        </p:nvCxnSpPr>
        <p:spPr>
          <a:xfrm flipH="1">
            <a:off x="533400" y="2679953"/>
            <a:ext cx="76200" cy="37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6" name="Straight Arrow Connector 11285">
            <a:extLst>
              <a:ext uri="{FF2B5EF4-FFF2-40B4-BE49-F238E27FC236}">
                <a16:creationId xmlns:a16="http://schemas.microsoft.com/office/drawing/2014/main" id="{C0732158-B295-5FD4-C1E0-8FAC3BC0F186}"/>
              </a:ext>
            </a:extLst>
          </p:cNvPr>
          <p:cNvCxnSpPr/>
          <p:nvPr/>
        </p:nvCxnSpPr>
        <p:spPr>
          <a:xfrm flipH="1">
            <a:off x="2373661" y="2869691"/>
            <a:ext cx="64739" cy="3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7" name="TextBox 11286">
            <a:extLst>
              <a:ext uri="{FF2B5EF4-FFF2-40B4-BE49-F238E27FC236}">
                <a16:creationId xmlns:a16="http://schemas.microsoft.com/office/drawing/2014/main" id="{911CCB12-7950-4D8D-4562-F15EB95D9FBA}"/>
              </a:ext>
            </a:extLst>
          </p:cNvPr>
          <p:cNvSpPr txBox="1"/>
          <p:nvPr/>
        </p:nvSpPr>
        <p:spPr>
          <a:xfrm>
            <a:off x="218187" y="2405772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 MAC</a:t>
            </a:r>
          </a:p>
        </p:txBody>
      </p:sp>
      <p:sp>
        <p:nvSpPr>
          <p:cNvPr id="11288" name="TextBox 11287">
            <a:extLst>
              <a:ext uri="{FF2B5EF4-FFF2-40B4-BE49-F238E27FC236}">
                <a16:creationId xmlns:a16="http://schemas.microsoft.com/office/drawing/2014/main" id="{1D7FFC98-7563-5533-CD8E-E548B438E6DC}"/>
              </a:ext>
            </a:extLst>
          </p:cNvPr>
          <p:cNvSpPr txBox="1"/>
          <p:nvPr/>
        </p:nvSpPr>
        <p:spPr>
          <a:xfrm>
            <a:off x="1821349" y="2523779"/>
            <a:ext cx="12442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Destination MAC</a:t>
            </a:r>
          </a:p>
        </p:txBody>
      </p:sp>
      <p:sp>
        <p:nvSpPr>
          <p:cNvPr id="11289" name="TextBox 11288">
            <a:extLst>
              <a:ext uri="{FF2B5EF4-FFF2-40B4-BE49-F238E27FC236}">
                <a16:creationId xmlns:a16="http://schemas.microsoft.com/office/drawing/2014/main" id="{0F2D3163-0F81-9417-70E3-2CB319EC20E4}"/>
              </a:ext>
            </a:extLst>
          </p:cNvPr>
          <p:cNvSpPr txBox="1"/>
          <p:nvPr/>
        </p:nvSpPr>
        <p:spPr>
          <a:xfrm>
            <a:off x="3475734" y="5372386"/>
            <a:ext cx="5551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011010110111010101110111010110110101010101011101100011110101011010110101010010011110010111010101110101011011011011010101011101101110101011011101011010111011010110110110101100010101</a:t>
            </a:r>
          </a:p>
          <a:p>
            <a:r>
              <a:rPr lang="en-US" sz="400" dirty="0"/>
              <a:t>011010110111010101110111010110110101010101011101100011110101011010110101010010011110010111010101110101011011011011010101011101101110101011011101011010111011010110110110101100010101</a:t>
            </a:r>
          </a:p>
          <a:p>
            <a:r>
              <a:rPr lang="en-US" sz="400" dirty="0"/>
              <a:t>110101101110101011101110101101110101101110101011101110101101110101101110101011101110101101010101110101011001010111010101100101011101010110010101110101011001010111010101100101011101</a:t>
            </a:r>
          </a:p>
          <a:p>
            <a:r>
              <a:rPr lang="en-US" sz="400" dirty="0"/>
              <a:t>011010110111010101110111010110110101010101011101100011110101011010110101010010011110010111010101110101011011011011010101011101101110101011011101011010111011010110110110101100010101</a:t>
            </a:r>
          </a:p>
          <a:p>
            <a:endParaRPr lang="en-US" sz="400" dirty="0"/>
          </a:p>
        </p:txBody>
      </p:sp>
      <p:sp>
        <p:nvSpPr>
          <p:cNvPr id="11297" name="Rectangle 11296">
            <a:extLst>
              <a:ext uri="{FF2B5EF4-FFF2-40B4-BE49-F238E27FC236}">
                <a16:creationId xmlns:a16="http://schemas.microsoft.com/office/drawing/2014/main" id="{30F4F02D-947F-4B76-D6BF-B8CEF1454B34}"/>
              </a:ext>
            </a:extLst>
          </p:cNvPr>
          <p:cNvSpPr/>
          <p:nvPr/>
        </p:nvSpPr>
        <p:spPr>
          <a:xfrm>
            <a:off x="3581400" y="5400171"/>
            <a:ext cx="990600" cy="259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298" name="Rectangle 11297">
            <a:extLst>
              <a:ext uri="{FF2B5EF4-FFF2-40B4-BE49-F238E27FC236}">
                <a16:creationId xmlns:a16="http://schemas.microsoft.com/office/drawing/2014/main" id="{5679404D-E067-3179-D938-F1FAA7B40187}"/>
              </a:ext>
            </a:extLst>
          </p:cNvPr>
          <p:cNvSpPr/>
          <p:nvPr/>
        </p:nvSpPr>
        <p:spPr>
          <a:xfrm>
            <a:off x="4572000" y="5396955"/>
            <a:ext cx="990600" cy="2594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299" name="Rectangle 11298">
            <a:extLst>
              <a:ext uri="{FF2B5EF4-FFF2-40B4-BE49-F238E27FC236}">
                <a16:creationId xmlns:a16="http://schemas.microsoft.com/office/drawing/2014/main" id="{683EF66D-677A-AF08-2375-CD186B145773}"/>
              </a:ext>
            </a:extLst>
          </p:cNvPr>
          <p:cNvSpPr/>
          <p:nvPr/>
        </p:nvSpPr>
        <p:spPr>
          <a:xfrm>
            <a:off x="5562600" y="5408796"/>
            <a:ext cx="990600" cy="259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300" name="Rectangle 11299">
            <a:extLst>
              <a:ext uri="{FF2B5EF4-FFF2-40B4-BE49-F238E27FC236}">
                <a16:creationId xmlns:a16="http://schemas.microsoft.com/office/drawing/2014/main" id="{6B4ABFE9-54EC-D739-0683-02D4DF4E4D4D}"/>
              </a:ext>
            </a:extLst>
          </p:cNvPr>
          <p:cNvSpPr/>
          <p:nvPr/>
        </p:nvSpPr>
        <p:spPr>
          <a:xfrm>
            <a:off x="6569900" y="5411029"/>
            <a:ext cx="990600" cy="2594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301" name="Rectangle 11300">
            <a:extLst>
              <a:ext uri="{FF2B5EF4-FFF2-40B4-BE49-F238E27FC236}">
                <a16:creationId xmlns:a16="http://schemas.microsoft.com/office/drawing/2014/main" id="{C4C7C950-7AE9-F3D8-2489-4916D5E58FCB}"/>
              </a:ext>
            </a:extLst>
          </p:cNvPr>
          <p:cNvSpPr/>
          <p:nvPr/>
        </p:nvSpPr>
        <p:spPr>
          <a:xfrm>
            <a:off x="7568732" y="5396955"/>
            <a:ext cx="1182947" cy="25949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302" name="Ink 11301">
                <a:extLst>
                  <a:ext uri="{FF2B5EF4-FFF2-40B4-BE49-F238E27FC236}">
                    <a16:creationId xmlns:a16="http://schemas.microsoft.com/office/drawing/2014/main" id="{6EB260E0-0BF6-B449-C85E-C373A11ABCF6}"/>
                  </a:ext>
                </a:extLst>
              </p14:cNvPr>
              <p14:cNvContentPartPr/>
              <p14:nvPr/>
            </p14:nvContentPartPr>
            <p14:xfrm>
              <a:off x="135440" y="3979193"/>
              <a:ext cx="2593800" cy="360000"/>
            </p14:xfrm>
          </p:contentPart>
        </mc:Choice>
        <mc:Fallback xmlns="">
          <p:pic>
            <p:nvPicPr>
              <p:cNvPr id="11302" name="Ink 11301">
                <a:extLst>
                  <a:ext uri="{FF2B5EF4-FFF2-40B4-BE49-F238E27FC236}">
                    <a16:creationId xmlns:a16="http://schemas.microsoft.com/office/drawing/2014/main" id="{6EB260E0-0BF6-B449-C85E-C373A11ABCF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6440" y="3970193"/>
                <a:ext cx="2611440" cy="377640"/>
              </a:xfrm>
              <a:prstGeom prst="rect">
                <a:avLst/>
              </a:prstGeom>
            </p:spPr>
          </p:pic>
        </mc:Fallback>
      </mc:AlternateContent>
      <p:sp>
        <p:nvSpPr>
          <p:cNvPr id="11303" name="TextBox 11302">
            <a:extLst>
              <a:ext uri="{FF2B5EF4-FFF2-40B4-BE49-F238E27FC236}">
                <a16:creationId xmlns:a16="http://schemas.microsoft.com/office/drawing/2014/main" id="{7340F679-788E-E8E5-0C57-A24C6E685AFB}"/>
              </a:ext>
            </a:extLst>
          </p:cNvPr>
          <p:cNvSpPr txBox="1"/>
          <p:nvPr/>
        </p:nvSpPr>
        <p:spPr>
          <a:xfrm>
            <a:off x="1210179" y="4412362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Frame</a:t>
            </a:r>
          </a:p>
        </p:txBody>
      </p:sp>
    </p:spTree>
    <p:extLst>
      <p:ext uri="{BB962C8B-B14F-4D97-AF65-F5344CB8AC3E}">
        <p14:creationId xmlns:p14="http://schemas.microsoft.com/office/powerpoint/2010/main" val="3779648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CB1BDC-DFB0-1C16-FB27-BAF2AC0F99AE}"/>
              </a:ext>
            </a:extLst>
          </p:cNvPr>
          <p:cNvSpPr/>
          <p:nvPr/>
        </p:nvSpPr>
        <p:spPr>
          <a:xfrm>
            <a:off x="126818" y="104167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E55991-214E-AD44-26A8-B78150148FE0}"/>
              </a:ext>
            </a:extLst>
          </p:cNvPr>
          <p:cNvSpPr/>
          <p:nvPr/>
        </p:nvSpPr>
        <p:spPr>
          <a:xfrm>
            <a:off x="126818" y="104167"/>
            <a:ext cx="4705741" cy="7013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Network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89A589-097F-E487-F4CC-462CF5CA8CF9}"/>
              </a:ext>
            </a:extLst>
          </p:cNvPr>
          <p:cNvSpPr/>
          <p:nvPr/>
        </p:nvSpPr>
        <p:spPr>
          <a:xfrm>
            <a:off x="134150" y="105452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32C160-5EE5-B081-37BC-281092AF6150}"/>
              </a:ext>
            </a:extLst>
          </p:cNvPr>
          <p:cNvSpPr/>
          <p:nvPr/>
        </p:nvSpPr>
        <p:spPr>
          <a:xfrm>
            <a:off x="121585" y="104167"/>
            <a:ext cx="4755625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84715-26AD-236A-F97D-AC5A1F184017}"/>
              </a:ext>
            </a:extLst>
          </p:cNvPr>
          <p:cNvSpPr txBox="1"/>
          <p:nvPr/>
        </p:nvSpPr>
        <p:spPr>
          <a:xfrm>
            <a:off x="990600" y="1981200"/>
            <a:ext cx="6381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Transmits bits into physical signals over some medium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290" name="Picture 2" descr="OSI Model">
            <a:extLst>
              <a:ext uri="{FF2B5EF4-FFF2-40B4-BE49-F238E27FC236}">
                <a16:creationId xmlns:a16="http://schemas.microsoft.com/office/drawing/2014/main" id="{23233B11-1173-0FB8-FAA7-43E31F149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4" y="2895600"/>
            <a:ext cx="618172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Physics - Light Pulses Change Speed in a Plasma">
            <a:extLst>
              <a:ext uri="{FF2B5EF4-FFF2-40B4-BE49-F238E27FC236}">
                <a16:creationId xmlns:a16="http://schemas.microsoft.com/office/drawing/2014/main" id="{8CABFF77-0553-D9A7-A8CE-7616D94AD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211225"/>
            <a:ext cx="3747645" cy="187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043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5FA92F-93F8-88C9-236C-304323151B7C}"/>
              </a:ext>
            </a:extLst>
          </p:cNvPr>
          <p:cNvSpPr txBox="1"/>
          <p:nvPr/>
        </p:nvSpPr>
        <p:spPr>
          <a:xfrm>
            <a:off x="346292" y="140212"/>
            <a:ext cx="36872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Encapsulation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4FD952-A891-1EB1-A6E4-BC999B661AA7}"/>
              </a:ext>
            </a:extLst>
          </p:cNvPr>
          <p:cNvSpPr/>
          <p:nvPr/>
        </p:nvSpPr>
        <p:spPr>
          <a:xfrm>
            <a:off x="304800" y="923627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68047D-7B7D-CA63-E891-27B338679756}"/>
              </a:ext>
            </a:extLst>
          </p:cNvPr>
          <p:cNvSpPr/>
          <p:nvPr/>
        </p:nvSpPr>
        <p:spPr>
          <a:xfrm>
            <a:off x="304800" y="1746092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ECB24B-0BE6-680F-306E-4FF726F61D79}"/>
              </a:ext>
            </a:extLst>
          </p:cNvPr>
          <p:cNvSpPr/>
          <p:nvPr/>
        </p:nvSpPr>
        <p:spPr>
          <a:xfrm>
            <a:off x="323460" y="2541177"/>
            <a:ext cx="4724400" cy="70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Session Layer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7B44BF-5286-B0B9-6205-F3BE432768A9}"/>
              </a:ext>
            </a:extLst>
          </p:cNvPr>
          <p:cNvSpPr/>
          <p:nvPr/>
        </p:nvSpPr>
        <p:spPr>
          <a:xfrm>
            <a:off x="5562600" y="923627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8DC40B-E7E6-EACB-EC9B-F91A73EFDD2E}"/>
              </a:ext>
            </a:extLst>
          </p:cNvPr>
          <p:cNvSpPr/>
          <p:nvPr/>
        </p:nvSpPr>
        <p:spPr>
          <a:xfrm>
            <a:off x="5562600" y="1795206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B902B3-6B9E-68EB-5D00-62C22E3553E1}"/>
              </a:ext>
            </a:extLst>
          </p:cNvPr>
          <p:cNvSpPr/>
          <p:nvPr/>
        </p:nvSpPr>
        <p:spPr>
          <a:xfrm>
            <a:off x="5562600" y="2590291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646BF3-9213-9E56-61B0-4DA0F92CC3AB}"/>
              </a:ext>
            </a:extLst>
          </p:cNvPr>
          <p:cNvCxnSpPr/>
          <p:nvPr/>
        </p:nvCxnSpPr>
        <p:spPr>
          <a:xfrm>
            <a:off x="7543800" y="1072665"/>
            <a:ext cx="0" cy="20481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981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5FA92F-93F8-88C9-236C-304323151B7C}"/>
              </a:ext>
            </a:extLst>
          </p:cNvPr>
          <p:cNvSpPr txBox="1"/>
          <p:nvPr/>
        </p:nvSpPr>
        <p:spPr>
          <a:xfrm>
            <a:off x="346292" y="140212"/>
            <a:ext cx="36872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Encapsulation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4FD952-A891-1EB1-A6E4-BC999B661AA7}"/>
              </a:ext>
            </a:extLst>
          </p:cNvPr>
          <p:cNvSpPr/>
          <p:nvPr/>
        </p:nvSpPr>
        <p:spPr>
          <a:xfrm>
            <a:off x="304800" y="923627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68047D-7B7D-CA63-E891-27B338679756}"/>
              </a:ext>
            </a:extLst>
          </p:cNvPr>
          <p:cNvSpPr/>
          <p:nvPr/>
        </p:nvSpPr>
        <p:spPr>
          <a:xfrm>
            <a:off x="304800" y="1746092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ECB24B-0BE6-680F-306E-4FF726F61D79}"/>
              </a:ext>
            </a:extLst>
          </p:cNvPr>
          <p:cNvSpPr/>
          <p:nvPr/>
        </p:nvSpPr>
        <p:spPr>
          <a:xfrm>
            <a:off x="323460" y="2541177"/>
            <a:ext cx="4724400" cy="70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Session Layer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7B44BF-5286-B0B9-6205-F3BE432768A9}"/>
              </a:ext>
            </a:extLst>
          </p:cNvPr>
          <p:cNvSpPr/>
          <p:nvPr/>
        </p:nvSpPr>
        <p:spPr>
          <a:xfrm>
            <a:off x="5562600" y="923627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8DC40B-E7E6-EACB-EC9B-F91A73EFDD2E}"/>
              </a:ext>
            </a:extLst>
          </p:cNvPr>
          <p:cNvSpPr/>
          <p:nvPr/>
        </p:nvSpPr>
        <p:spPr>
          <a:xfrm>
            <a:off x="5562600" y="1795206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B902B3-6B9E-68EB-5D00-62C22E3553E1}"/>
              </a:ext>
            </a:extLst>
          </p:cNvPr>
          <p:cNvSpPr/>
          <p:nvPr/>
        </p:nvSpPr>
        <p:spPr>
          <a:xfrm>
            <a:off x="5562600" y="2590291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646BF3-9213-9E56-61B0-4DA0F92CC3AB}"/>
              </a:ext>
            </a:extLst>
          </p:cNvPr>
          <p:cNvCxnSpPr/>
          <p:nvPr/>
        </p:nvCxnSpPr>
        <p:spPr>
          <a:xfrm>
            <a:off x="7543800" y="1072665"/>
            <a:ext cx="0" cy="20481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ED06245-71B5-0D8D-E5BB-4BE16093D778}"/>
              </a:ext>
            </a:extLst>
          </p:cNvPr>
          <p:cNvSpPr/>
          <p:nvPr/>
        </p:nvSpPr>
        <p:spPr>
          <a:xfrm>
            <a:off x="346292" y="3383383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3672E-36AF-05D6-C410-14320662726A}"/>
              </a:ext>
            </a:extLst>
          </p:cNvPr>
          <p:cNvSpPr/>
          <p:nvPr/>
        </p:nvSpPr>
        <p:spPr>
          <a:xfrm>
            <a:off x="5562600" y="3429000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BBE427-6C4A-2DFD-A26D-684ACF28FEF6}"/>
              </a:ext>
            </a:extLst>
          </p:cNvPr>
          <p:cNvSpPr/>
          <p:nvPr/>
        </p:nvSpPr>
        <p:spPr>
          <a:xfrm>
            <a:off x="6934200" y="3428998"/>
            <a:ext cx="1143000" cy="6030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54FC0D-B842-E01F-AD73-44F02828DBB1}"/>
              </a:ext>
            </a:extLst>
          </p:cNvPr>
          <p:cNvSpPr/>
          <p:nvPr/>
        </p:nvSpPr>
        <p:spPr>
          <a:xfrm>
            <a:off x="5562600" y="3428997"/>
            <a:ext cx="2514600" cy="6030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6474DE-49C6-0A7F-9E9C-51ABAC39053A}"/>
              </a:ext>
            </a:extLst>
          </p:cNvPr>
          <p:cNvSpPr txBox="1"/>
          <p:nvPr/>
        </p:nvSpPr>
        <p:spPr>
          <a:xfrm>
            <a:off x="8458200" y="354587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“Segment”</a:t>
            </a:r>
          </a:p>
        </p:txBody>
      </p:sp>
    </p:spTree>
    <p:extLst>
      <p:ext uri="{BB962C8B-B14F-4D97-AF65-F5344CB8AC3E}">
        <p14:creationId xmlns:p14="http://schemas.microsoft.com/office/powerpoint/2010/main" val="874242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5FA92F-93F8-88C9-236C-304323151B7C}"/>
              </a:ext>
            </a:extLst>
          </p:cNvPr>
          <p:cNvSpPr txBox="1"/>
          <p:nvPr/>
        </p:nvSpPr>
        <p:spPr>
          <a:xfrm>
            <a:off x="346292" y="140212"/>
            <a:ext cx="36872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Encapsulation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4FD952-A891-1EB1-A6E4-BC999B661AA7}"/>
              </a:ext>
            </a:extLst>
          </p:cNvPr>
          <p:cNvSpPr/>
          <p:nvPr/>
        </p:nvSpPr>
        <p:spPr>
          <a:xfrm>
            <a:off x="304800" y="923627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68047D-7B7D-CA63-E891-27B338679756}"/>
              </a:ext>
            </a:extLst>
          </p:cNvPr>
          <p:cNvSpPr/>
          <p:nvPr/>
        </p:nvSpPr>
        <p:spPr>
          <a:xfrm>
            <a:off x="304800" y="1746092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ECB24B-0BE6-680F-306E-4FF726F61D79}"/>
              </a:ext>
            </a:extLst>
          </p:cNvPr>
          <p:cNvSpPr/>
          <p:nvPr/>
        </p:nvSpPr>
        <p:spPr>
          <a:xfrm>
            <a:off x="323460" y="2541177"/>
            <a:ext cx="4724400" cy="70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Session Layer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7B44BF-5286-B0B9-6205-F3BE432768A9}"/>
              </a:ext>
            </a:extLst>
          </p:cNvPr>
          <p:cNvSpPr/>
          <p:nvPr/>
        </p:nvSpPr>
        <p:spPr>
          <a:xfrm>
            <a:off x="5562600" y="923627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8DC40B-E7E6-EACB-EC9B-F91A73EFDD2E}"/>
              </a:ext>
            </a:extLst>
          </p:cNvPr>
          <p:cNvSpPr/>
          <p:nvPr/>
        </p:nvSpPr>
        <p:spPr>
          <a:xfrm>
            <a:off x="5562600" y="1795206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B902B3-6B9E-68EB-5D00-62C22E3553E1}"/>
              </a:ext>
            </a:extLst>
          </p:cNvPr>
          <p:cNvSpPr/>
          <p:nvPr/>
        </p:nvSpPr>
        <p:spPr>
          <a:xfrm>
            <a:off x="5562600" y="2590291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646BF3-9213-9E56-61B0-4DA0F92CC3AB}"/>
              </a:ext>
            </a:extLst>
          </p:cNvPr>
          <p:cNvCxnSpPr/>
          <p:nvPr/>
        </p:nvCxnSpPr>
        <p:spPr>
          <a:xfrm>
            <a:off x="7543800" y="1072665"/>
            <a:ext cx="0" cy="20481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ED06245-71B5-0D8D-E5BB-4BE16093D778}"/>
              </a:ext>
            </a:extLst>
          </p:cNvPr>
          <p:cNvSpPr/>
          <p:nvPr/>
        </p:nvSpPr>
        <p:spPr>
          <a:xfrm>
            <a:off x="346292" y="3383383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3672E-36AF-05D6-C410-14320662726A}"/>
              </a:ext>
            </a:extLst>
          </p:cNvPr>
          <p:cNvSpPr/>
          <p:nvPr/>
        </p:nvSpPr>
        <p:spPr>
          <a:xfrm>
            <a:off x="5562600" y="3429000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BBE427-6C4A-2DFD-A26D-684ACF28FEF6}"/>
              </a:ext>
            </a:extLst>
          </p:cNvPr>
          <p:cNvSpPr/>
          <p:nvPr/>
        </p:nvSpPr>
        <p:spPr>
          <a:xfrm>
            <a:off x="6934200" y="3428998"/>
            <a:ext cx="1143000" cy="6030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1CBE01-38F1-D9E4-1937-F897DB4718F2}"/>
              </a:ext>
            </a:extLst>
          </p:cNvPr>
          <p:cNvSpPr/>
          <p:nvPr/>
        </p:nvSpPr>
        <p:spPr>
          <a:xfrm>
            <a:off x="346292" y="4186428"/>
            <a:ext cx="4705741" cy="7013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Network Layer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082275-9012-3774-5C04-2C86326726D2}"/>
              </a:ext>
            </a:extLst>
          </p:cNvPr>
          <p:cNvSpPr/>
          <p:nvPr/>
        </p:nvSpPr>
        <p:spPr>
          <a:xfrm>
            <a:off x="5562600" y="4224083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CB82BC-0076-CB5E-3A50-7D6467C77471}"/>
              </a:ext>
            </a:extLst>
          </p:cNvPr>
          <p:cNvSpPr/>
          <p:nvPr/>
        </p:nvSpPr>
        <p:spPr>
          <a:xfrm>
            <a:off x="6934200" y="4224081"/>
            <a:ext cx="1143000" cy="6030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B2A5C5-8804-3508-0E05-17313959B332}"/>
              </a:ext>
            </a:extLst>
          </p:cNvPr>
          <p:cNvSpPr/>
          <p:nvPr/>
        </p:nvSpPr>
        <p:spPr>
          <a:xfrm>
            <a:off x="8077200" y="4217571"/>
            <a:ext cx="1143000" cy="6030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B0D139-09C5-0FA7-AEF4-195B16C60636}"/>
              </a:ext>
            </a:extLst>
          </p:cNvPr>
          <p:cNvSpPr/>
          <p:nvPr/>
        </p:nvSpPr>
        <p:spPr>
          <a:xfrm>
            <a:off x="5562600" y="4224080"/>
            <a:ext cx="3657600" cy="6030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9BEAAA-A15A-30A0-4D8B-E7B9231213CA}"/>
              </a:ext>
            </a:extLst>
          </p:cNvPr>
          <p:cNvSpPr txBox="1"/>
          <p:nvPr/>
        </p:nvSpPr>
        <p:spPr>
          <a:xfrm>
            <a:off x="9372600" y="429609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“Datagram”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0F29AE-A4A6-1FF9-A412-3DFEEB71B9C7}"/>
              </a:ext>
            </a:extLst>
          </p:cNvPr>
          <p:cNvSpPr txBox="1"/>
          <p:nvPr/>
        </p:nvSpPr>
        <p:spPr>
          <a:xfrm>
            <a:off x="8458200" y="354587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“Segment”</a:t>
            </a:r>
          </a:p>
        </p:txBody>
      </p:sp>
    </p:spTree>
    <p:extLst>
      <p:ext uri="{BB962C8B-B14F-4D97-AF65-F5344CB8AC3E}">
        <p14:creationId xmlns:p14="http://schemas.microsoft.com/office/powerpoint/2010/main" val="3101682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5FA92F-93F8-88C9-236C-304323151B7C}"/>
              </a:ext>
            </a:extLst>
          </p:cNvPr>
          <p:cNvSpPr txBox="1"/>
          <p:nvPr/>
        </p:nvSpPr>
        <p:spPr>
          <a:xfrm>
            <a:off x="346292" y="140212"/>
            <a:ext cx="36872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Encapsulation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4FD952-A891-1EB1-A6E4-BC999B661AA7}"/>
              </a:ext>
            </a:extLst>
          </p:cNvPr>
          <p:cNvSpPr/>
          <p:nvPr/>
        </p:nvSpPr>
        <p:spPr>
          <a:xfrm>
            <a:off x="304800" y="923627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68047D-7B7D-CA63-E891-27B338679756}"/>
              </a:ext>
            </a:extLst>
          </p:cNvPr>
          <p:cNvSpPr/>
          <p:nvPr/>
        </p:nvSpPr>
        <p:spPr>
          <a:xfrm>
            <a:off x="304800" y="1746092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ECB24B-0BE6-680F-306E-4FF726F61D79}"/>
              </a:ext>
            </a:extLst>
          </p:cNvPr>
          <p:cNvSpPr/>
          <p:nvPr/>
        </p:nvSpPr>
        <p:spPr>
          <a:xfrm>
            <a:off x="323460" y="2541177"/>
            <a:ext cx="4724400" cy="70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Session Layer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7B44BF-5286-B0B9-6205-F3BE432768A9}"/>
              </a:ext>
            </a:extLst>
          </p:cNvPr>
          <p:cNvSpPr/>
          <p:nvPr/>
        </p:nvSpPr>
        <p:spPr>
          <a:xfrm>
            <a:off x="5562600" y="923627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8DC40B-E7E6-EACB-EC9B-F91A73EFDD2E}"/>
              </a:ext>
            </a:extLst>
          </p:cNvPr>
          <p:cNvSpPr/>
          <p:nvPr/>
        </p:nvSpPr>
        <p:spPr>
          <a:xfrm>
            <a:off x="5562600" y="1795206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B902B3-6B9E-68EB-5D00-62C22E3553E1}"/>
              </a:ext>
            </a:extLst>
          </p:cNvPr>
          <p:cNvSpPr/>
          <p:nvPr/>
        </p:nvSpPr>
        <p:spPr>
          <a:xfrm>
            <a:off x="5562600" y="2590291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646BF3-9213-9E56-61B0-4DA0F92CC3AB}"/>
              </a:ext>
            </a:extLst>
          </p:cNvPr>
          <p:cNvCxnSpPr/>
          <p:nvPr/>
        </p:nvCxnSpPr>
        <p:spPr>
          <a:xfrm>
            <a:off x="7543800" y="1072665"/>
            <a:ext cx="0" cy="20481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ED06245-71B5-0D8D-E5BB-4BE16093D778}"/>
              </a:ext>
            </a:extLst>
          </p:cNvPr>
          <p:cNvSpPr/>
          <p:nvPr/>
        </p:nvSpPr>
        <p:spPr>
          <a:xfrm>
            <a:off x="346292" y="3383383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3672E-36AF-05D6-C410-14320662726A}"/>
              </a:ext>
            </a:extLst>
          </p:cNvPr>
          <p:cNvSpPr/>
          <p:nvPr/>
        </p:nvSpPr>
        <p:spPr>
          <a:xfrm>
            <a:off x="5562600" y="3429000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BBE427-6C4A-2DFD-A26D-684ACF28FEF6}"/>
              </a:ext>
            </a:extLst>
          </p:cNvPr>
          <p:cNvSpPr/>
          <p:nvPr/>
        </p:nvSpPr>
        <p:spPr>
          <a:xfrm>
            <a:off x="6934200" y="3428998"/>
            <a:ext cx="1143000" cy="6030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1CBE01-38F1-D9E4-1937-F897DB4718F2}"/>
              </a:ext>
            </a:extLst>
          </p:cNvPr>
          <p:cNvSpPr/>
          <p:nvPr/>
        </p:nvSpPr>
        <p:spPr>
          <a:xfrm>
            <a:off x="346292" y="4186428"/>
            <a:ext cx="4705741" cy="7013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Network Layer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082275-9012-3774-5C04-2C86326726D2}"/>
              </a:ext>
            </a:extLst>
          </p:cNvPr>
          <p:cNvSpPr/>
          <p:nvPr/>
        </p:nvSpPr>
        <p:spPr>
          <a:xfrm>
            <a:off x="5562600" y="4224083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CB82BC-0076-CB5E-3A50-7D6467C77471}"/>
              </a:ext>
            </a:extLst>
          </p:cNvPr>
          <p:cNvSpPr/>
          <p:nvPr/>
        </p:nvSpPr>
        <p:spPr>
          <a:xfrm>
            <a:off x="6934200" y="4224081"/>
            <a:ext cx="1143000" cy="6030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B2A5C5-8804-3508-0E05-17313959B332}"/>
              </a:ext>
            </a:extLst>
          </p:cNvPr>
          <p:cNvSpPr/>
          <p:nvPr/>
        </p:nvSpPr>
        <p:spPr>
          <a:xfrm>
            <a:off x="8077200" y="4217571"/>
            <a:ext cx="1143000" cy="6030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225ED5-1357-901E-96F7-DB9D5D75E63D}"/>
              </a:ext>
            </a:extLst>
          </p:cNvPr>
          <p:cNvSpPr/>
          <p:nvPr/>
        </p:nvSpPr>
        <p:spPr>
          <a:xfrm>
            <a:off x="346292" y="4979019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99D492-677D-2956-D501-4820043D2014}"/>
              </a:ext>
            </a:extLst>
          </p:cNvPr>
          <p:cNvSpPr/>
          <p:nvPr/>
        </p:nvSpPr>
        <p:spPr>
          <a:xfrm>
            <a:off x="5562600" y="5016171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97A5DE-8EFD-0212-A5B0-7D292D3FEC88}"/>
              </a:ext>
            </a:extLst>
          </p:cNvPr>
          <p:cNvSpPr/>
          <p:nvPr/>
        </p:nvSpPr>
        <p:spPr>
          <a:xfrm>
            <a:off x="6934200" y="5016169"/>
            <a:ext cx="1143000" cy="6030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B20DEB-AABF-F579-EC1E-F59045E79115}"/>
              </a:ext>
            </a:extLst>
          </p:cNvPr>
          <p:cNvSpPr/>
          <p:nvPr/>
        </p:nvSpPr>
        <p:spPr>
          <a:xfrm>
            <a:off x="8077200" y="5009659"/>
            <a:ext cx="1143000" cy="6030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C79C02-7FAF-73A3-6787-44BD3027956F}"/>
              </a:ext>
            </a:extLst>
          </p:cNvPr>
          <p:cNvSpPr/>
          <p:nvPr/>
        </p:nvSpPr>
        <p:spPr>
          <a:xfrm>
            <a:off x="9220200" y="5012459"/>
            <a:ext cx="1143000" cy="6030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 Header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2028F3-A9A6-BC5D-BC66-41A0FCD015DF}"/>
              </a:ext>
            </a:extLst>
          </p:cNvPr>
          <p:cNvSpPr txBox="1"/>
          <p:nvPr/>
        </p:nvSpPr>
        <p:spPr>
          <a:xfrm>
            <a:off x="8458200" y="354587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“Segment”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D97E0C-EC07-3C26-8822-446DAB593C87}"/>
              </a:ext>
            </a:extLst>
          </p:cNvPr>
          <p:cNvSpPr txBox="1"/>
          <p:nvPr/>
        </p:nvSpPr>
        <p:spPr>
          <a:xfrm>
            <a:off x="10400965" y="512653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“Frame”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0C68A79-C581-FB5A-308B-372913DF100D}"/>
              </a:ext>
            </a:extLst>
          </p:cNvPr>
          <p:cNvSpPr/>
          <p:nvPr/>
        </p:nvSpPr>
        <p:spPr>
          <a:xfrm>
            <a:off x="5562600" y="5011596"/>
            <a:ext cx="4800600" cy="6030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72B332-32C3-3E64-DD4F-670E990AC282}"/>
              </a:ext>
            </a:extLst>
          </p:cNvPr>
          <p:cNvSpPr txBox="1"/>
          <p:nvPr/>
        </p:nvSpPr>
        <p:spPr>
          <a:xfrm>
            <a:off x="9372600" y="429609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“Datagram”</a:t>
            </a:r>
          </a:p>
        </p:txBody>
      </p:sp>
    </p:spTree>
    <p:extLst>
      <p:ext uri="{BB962C8B-B14F-4D97-AF65-F5344CB8AC3E}">
        <p14:creationId xmlns:p14="http://schemas.microsoft.com/office/powerpoint/2010/main" val="34199795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5FA92F-93F8-88C9-236C-304323151B7C}"/>
              </a:ext>
            </a:extLst>
          </p:cNvPr>
          <p:cNvSpPr txBox="1"/>
          <p:nvPr/>
        </p:nvSpPr>
        <p:spPr>
          <a:xfrm>
            <a:off x="346292" y="140212"/>
            <a:ext cx="36872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Encapsulation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4FD952-A891-1EB1-A6E4-BC999B661AA7}"/>
              </a:ext>
            </a:extLst>
          </p:cNvPr>
          <p:cNvSpPr/>
          <p:nvPr/>
        </p:nvSpPr>
        <p:spPr>
          <a:xfrm>
            <a:off x="304800" y="923627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68047D-7B7D-CA63-E891-27B338679756}"/>
              </a:ext>
            </a:extLst>
          </p:cNvPr>
          <p:cNvSpPr/>
          <p:nvPr/>
        </p:nvSpPr>
        <p:spPr>
          <a:xfrm>
            <a:off x="304800" y="1746092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ECB24B-0BE6-680F-306E-4FF726F61D79}"/>
              </a:ext>
            </a:extLst>
          </p:cNvPr>
          <p:cNvSpPr/>
          <p:nvPr/>
        </p:nvSpPr>
        <p:spPr>
          <a:xfrm>
            <a:off x="323460" y="2541177"/>
            <a:ext cx="4724400" cy="70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Session Layer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7B44BF-5286-B0B9-6205-F3BE432768A9}"/>
              </a:ext>
            </a:extLst>
          </p:cNvPr>
          <p:cNvSpPr/>
          <p:nvPr/>
        </p:nvSpPr>
        <p:spPr>
          <a:xfrm>
            <a:off x="5562600" y="923627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8DC40B-E7E6-EACB-EC9B-F91A73EFDD2E}"/>
              </a:ext>
            </a:extLst>
          </p:cNvPr>
          <p:cNvSpPr/>
          <p:nvPr/>
        </p:nvSpPr>
        <p:spPr>
          <a:xfrm>
            <a:off x="5562600" y="1795206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B902B3-6B9E-68EB-5D00-62C22E3553E1}"/>
              </a:ext>
            </a:extLst>
          </p:cNvPr>
          <p:cNvSpPr/>
          <p:nvPr/>
        </p:nvSpPr>
        <p:spPr>
          <a:xfrm>
            <a:off x="5562600" y="2590291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646BF3-9213-9E56-61B0-4DA0F92CC3AB}"/>
              </a:ext>
            </a:extLst>
          </p:cNvPr>
          <p:cNvCxnSpPr/>
          <p:nvPr/>
        </p:nvCxnSpPr>
        <p:spPr>
          <a:xfrm>
            <a:off x="7543800" y="1072665"/>
            <a:ext cx="0" cy="20481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ED06245-71B5-0D8D-E5BB-4BE16093D778}"/>
              </a:ext>
            </a:extLst>
          </p:cNvPr>
          <p:cNvSpPr/>
          <p:nvPr/>
        </p:nvSpPr>
        <p:spPr>
          <a:xfrm>
            <a:off x="346292" y="3383383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3672E-36AF-05D6-C410-14320662726A}"/>
              </a:ext>
            </a:extLst>
          </p:cNvPr>
          <p:cNvSpPr/>
          <p:nvPr/>
        </p:nvSpPr>
        <p:spPr>
          <a:xfrm>
            <a:off x="5562600" y="3429000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BBE427-6C4A-2DFD-A26D-684ACF28FEF6}"/>
              </a:ext>
            </a:extLst>
          </p:cNvPr>
          <p:cNvSpPr/>
          <p:nvPr/>
        </p:nvSpPr>
        <p:spPr>
          <a:xfrm>
            <a:off x="6934200" y="3428998"/>
            <a:ext cx="1143000" cy="6030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1CBE01-38F1-D9E4-1937-F897DB4718F2}"/>
              </a:ext>
            </a:extLst>
          </p:cNvPr>
          <p:cNvSpPr/>
          <p:nvPr/>
        </p:nvSpPr>
        <p:spPr>
          <a:xfrm>
            <a:off x="346292" y="4186428"/>
            <a:ext cx="4705741" cy="7013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Network Layer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082275-9012-3774-5C04-2C86326726D2}"/>
              </a:ext>
            </a:extLst>
          </p:cNvPr>
          <p:cNvSpPr/>
          <p:nvPr/>
        </p:nvSpPr>
        <p:spPr>
          <a:xfrm>
            <a:off x="5562600" y="4224083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CB82BC-0076-CB5E-3A50-7D6467C77471}"/>
              </a:ext>
            </a:extLst>
          </p:cNvPr>
          <p:cNvSpPr/>
          <p:nvPr/>
        </p:nvSpPr>
        <p:spPr>
          <a:xfrm>
            <a:off x="6934200" y="4224081"/>
            <a:ext cx="1143000" cy="6030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B2A5C5-8804-3508-0E05-17313959B332}"/>
              </a:ext>
            </a:extLst>
          </p:cNvPr>
          <p:cNvSpPr/>
          <p:nvPr/>
        </p:nvSpPr>
        <p:spPr>
          <a:xfrm>
            <a:off x="8077200" y="4217571"/>
            <a:ext cx="1143000" cy="6030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225ED5-1357-901E-96F7-DB9D5D75E63D}"/>
              </a:ext>
            </a:extLst>
          </p:cNvPr>
          <p:cNvSpPr/>
          <p:nvPr/>
        </p:nvSpPr>
        <p:spPr>
          <a:xfrm>
            <a:off x="346292" y="4979019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99D492-677D-2956-D501-4820043D2014}"/>
              </a:ext>
            </a:extLst>
          </p:cNvPr>
          <p:cNvSpPr/>
          <p:nvPr/>
        </p:nvSpPr>
        <p:spPr>
          <a:xfrm>
            <a:off x="5562600" y="5016171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97A5DE-8EFD-0212-A5B0-7D292D3FEC88}"/>
              </a:ext>
            </a:extLst>
          </p:cNvPr>
          <p:cNvSpPr/>
          <p:nvPr/>
        </p:nvSpPr>
        <p:spPr>
          <a:xfrm>
            <a:off x="6934200" y="5016169"/>
            <a:ext cx="1143000" cy="6030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B20DEB-AABF-F579-EC1E-F59045E79115}"/>
              </a:ext>
            </a:extLst>
          </p:cNvPr>
          <p:cNvSpPr/>
          <p:nvPr/>
        </p:nvSpPr>
        <p:spPr>
          <a:xfrm>
            <a:off x="8077200" y="5009659"/>
            <a:ext cx="1143000" cy="6030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C79C02-7FAF-73A3-6787-44BD3027956F}"/>
              </a:ext>
            </a:extLst>
          </p:cNvPr>
          <p:cNvSpPr/>
          <p:nvPr/>
        </p:nvSpPr>
        <p:spPr>
          <a:xfrm>
            <a:off x="9220200" y="5012459"/>
            <a:ext cx="1143000" cy="6030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 Header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3F898C-81EA-D679-2A0F-04745C26EBAB}"/>
              </a:ext>
            </a:extLst>
          </p:cNvPr>
          <p:cNvSpPr/>
          <p:nvPr/>
        </p:nvSpPr>
        <p:spPr>
          <a:xfrm>
            <a:off x="340009" y="5771610"/>
            <a:ext cx="4755625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3CDA8E-A0B9-B86E-6819-661F5EC89F48}"/>
              </a:ext>
            </a:extLst>
          </p:cNvPr>
          <p:cNvSpPr txBox="1"/>
          <p:nvPr/>
        </p:nvSpPr>
        <p:spPr>
          <a:xfrm>
            <a:off x="5500113" y="5771610"/>
            <a:ext cx="6016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0101010101111010100110101010101010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C8BEBD6-75FF-EA42-E0A8-E6A6B4EAEA9F}"/>
                  </a:ext>
                </a:extLst>
              </p14:cNvPr>
              <p14:cNvContentPartPr/>
              <p14:nvPr/>
            </p14:nvContentPartPr>
            <p14:xfrm>
              <a:off x="5511600" y="6160960"/>
              <a:ext cx="5829840" cy="1537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C8BEBD6-75FF-EA42-E0A8-E6A6B4EAEA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02600" y="6151960"/>
                <a:ext cx="58474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325320" y="416152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8497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5FA92F-93F8-88C9-236C-304323151B7C}"/>
              </a:ext>
            </a:extLst>
          </p:cNvPr>
          <p:cNvSpPr txBox="1"/>
          <p:nvPr/>
        </p:nvSpPr>
        <p:spPr>
          <a:xfrm>
            <a:off x="346292" y="140212"/>
            <a:ext cx="36872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Encapsulation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Picture 2" descr="networkencyclopedia.com/wp-content/uploads/2019...">
            <a:extLst>
              <a:ext uri="{FF2B5EF4-FFF2-40B4-BE49-F238E27FC236}">
                <a16:creationId xmlns:a16="http://schemas.microsoft.com/office/drawing/2014/main" id="{DC26557D-1805-ACAE-3B6B-474CDD520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586" y="845309"/>
            <a:ext cx="77724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493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74BAEC54-7736-BCBD-A747-A39279B02CD6}"/>
              </a:ext>
            </a:extLst>
          </p:cNvPr>
          <p:cNvSpPr/>
          <p:nvPr/>
        </p:nvSpPr>
        <p:spPr>
          <a:xfrm>
            <a:off x="457200" y="152400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Ticket (purchase)</a:t>
            </a:r>
          </a:p>
        </p:txBody>
      </p:sp>
      <p:pic>
        <p:nvPicPr>
          <p:cNvPr id="37" name="Picture 2" descr="How it's possible for a person to be sucked from an airplane mid-flight -  The Verge">
            <a:extLst>
              <a:ext uri="{FF2B5EF4-FFF2-40B4-BE49-F238E27FC236}">
                <a16:creationId xmlns:a16="http://schemas.microsoft.com/office/drawing/2014/main" id="{8AEA726D-80AC-1C10-F64B-872BC3D61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520" y="75332"/>
            <a:ext cx="21717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239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Questionnaire Stuff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A0FEA9-E70F-9500-364F-FC61AC87AF6F}"/>
              </a:ext>
            </a:extLst>
          </p:cNvPr>
          <p:cNvSpPr txBox="1"/>
          <p:nvPr/>
        </p:nvSpPr>
        <p:spPr>
          <a:xfrm>
            <a:off x="838200" y="5867400"/>
            <a:ext cx="44486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It makes my life much less stressful knowing people have used Git </a:t>
            </a:r>
            <a:r>
              <a:rPr lang="en-US" sz="1100" dirty="0">
                <a:sym typeface="Wingdings" panose="05000000000000000000" pitchFamily="2" charset="2"/>
              </a:rPr>
              <a:t></a:t>
            </a:r>
            <a:endParaRPr 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F51EA5-23C1-1D5E-2E0E-F361B0BD5D92}"/>
              </a:ext>
            </a:extLst>
          </p:cNvPr>
          <p:cNvSpPr txBox="1"/>
          <p:nvPr/>
        </p:nvSpPr>
        <p:spPr>
          <a:xfrm>
            <a:off x="5571430" y="5086567"/>
            <a:ext cx="9095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“This seems relevant for my career”</a:t>
            </a:r>
            <a:br>
              <a:rPr lang="en-US" sz="2000" dirty="0"/>
            </a:br>
            <a:r>
              <a:rPr lang="en-US" sz="2000" dirty="0"/>
              <a:t>“I hate group projects”, </a:t>
            </a:r>
          </a:p>
          <a:p>
            <a:r>
              <a:rPr lang="en-US" sz="2000" dirty="0"/>
              <a:t>“I am a hardcore procrastinator”</a:t>
            </a:r>
          </a:p>
        </p:txBody>
      </p:sp>
      <p:pic>
        <p:nvPicPr>
          <p:cNvPr id="1028" name="Picture 4" descr="10 Common Memes That'll Make Any Presentation More Relatable">
            <a:extLst>
              <a:ext uri="{FF2B5EF4-FFF2-40B4-BE49-F238E27FC236}">
                <a16:creationId xmlns:a16="http://schemas.microsoft.com/office/drawing/2014/main" id="{C794DB05-42C6-F834-6062-EBFFB15EB0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6"/>
          <a:stretch/>
        </p:blipFill>
        <p:spPr bwMode="auto">
          <a:xfrm>
            <a:off x="9753600" y="4143760"/>
            <a:ext cx="2438400" cy="232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A7D7DC-E254-8482-E08D-042EE1FDC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15" y="992284"/>
            <a:ext cx="5376515" cy="24987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3F63F1-E15D-19D9-2201-8464B8AFF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806" y="3567946"/>
            <a:ext cx="5251624" cy="22224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C29787-3A82-F1CF-171A-9EA259BB325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628" t="23531"/>
          <a:stretch/>
        </p:blipFill>
        <p:spPr>
          <a:xfrm>
            <a:off x="6671857" y="2548634"/>
            <a:ext cx="4317876" cy="17155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5D3ED12-7833-D784-D0AD-C603A81B32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3200" y="378118"/>
            <a:ext cx="5179056" cy="211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85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74BAEC54-7736-BCBD-A747-A39279B02CD6}"/>
              </a:ext>
            </a:extLst>
          </p:cNvPr>
          <p:cNvSpPr/>
          <p:nvPr/>
        </p:nvSpPr>
        <p:spPr>
          <a:xfrm>
            <a:off x="457200" y="152400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Ticket (purchase)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161567-7F78-E1DF-6DEA-4949A50B0D4F}"/>
              </a:ext>
            </a:extLst>
          </p:cNvPr>
          <p:cNvSpPr/>
          <p:nvPr/>
        </p:nvSpPr>
        <p:spPr>
          <a:xfrm>
            <a:off x="457200" y="2431213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Baggage (Check)</a:t>
            </a:r>
          </a:p>
        </p:txBody>
      </p:sp>
      <p:pic>
        <p:nvPicPr>
          <p:cNvPr id="6" name="Picture 2" descr="How it's possible for a person to be sucked from an airplane mid-flight -  The Verge">
            <a:extLst>
              <a:ext uri="{FF2B5EF4-FFF2-40B4-BE49-F238E27FC236}">
                <a16:creationId xmlns:a16="http://schemas.microsoft.com/office/drawing/2014/main" id="{AF1FD50B-0342-DD2C-CA1E-5B0D9BB32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520" y="75332"/>
            <a:ext cx="21717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571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74BAEC54-7736-BCBD-A747-A39279B02CD6}"/>
              </a:ext>
            </a:extLst>
          </p:cNvPr>
          <p:cNvSpPr/>
          <p:nvPr/>
        </p:nvSpPr>
        <p:spPr>
          <a:xfrm>
            <a:off x="457200" y="152400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Ticket (purchase)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161567-7F78-E1DF-6DEA-4949A50B0D4F}"/>
              </a:ext>
            </a:extLst>
          </p:cNvPr>
          <p:cNvSpPr/>
          <p:nvPr/>
        </p:nvSpPr>
        <p:spPr>
          <a:xfrm>
            <a:off x="457200" y="2431213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Baggage (Check)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85254E-E44C-2EC0-80F5-E8B2E4E7A4C9}"/>
              </a:ext>
            </a:extLst>
          </p:cNvPr>
          <p:cNvSpPr/>
          <p:nvPr/>
        </p:nvSpPr>
        <p:spPr>
          <a:xfrm>
            <a:off x="457200" y="330632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Gates (load)</a:t>
            </a:r>
          </a:p>
        </p:txBody>
      </p:sp>
      <p:pic>
        <p:nvPicPr>
          <p:cNvPr id="9" name="Picture 2" descr="How it's possible for a person to be sucked from an airplane mid-flight -  The Verge">
            <a:extLst>
              <a:ext uri="{FF2B5EF4-FFF2-40B4-BE49-F238E27FC236}">
                <a16:creationId xmlns:a16="http://schemas.microsoft.com/office/drawing/2014/main" id="{AE03B0DF-A75B-3B0B-7B53-BEA70591B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520" y="75332"/>
            <a:ext cx="21717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755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74BAEC54-7736-BCBD-A747-A39279B02CD6}"/>
              </a:ext>
            </a:extLst>
          </p:cNvPr>
          <p:cNvSpPr/>
          <p:nvPr/>
        </p:nvSpPr>
        <p:spPr>
          <a:xfrm>
            <a:off x="457200" y="152400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Ticket (purchase)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161567-7F78-E1DF-6DEA-4949A50B0D4F}"/>
              </a:ext>
            </a:extLst>
          </p:cNvPr>
          <p:cNvSpPr/>
          <p:nvPr/>
        </p:nvSpPr>
        <p:spPr>
          <a:xfrm>
            <a:off x="457200" y="2431213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Baggage (Check)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85254E-E44C-2EC0-80F5-E8B2E4E7A4C9}"/>
              </a:ext>
            </a:extLst>
          </p:cNvPr>
          <p:cNvSpPr/>
          <p:nvPr/>
        </p:nvSpPr>
        <p:spPr>
          <a:xfrm>
            <a:off x="457200" y="330632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Gates (load)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DCCF57-CF82-F545-FDCA-C5E0BA0BD5C7}"/>
              </a:ext>
            </a:extLst>
          </p:cNvPr>
          <p:cNvSpPr/>
          <p:nvPr/>
        </p:nvSpPr>
        <p:spPr>
          <a:xfrm>
            <a:off x="457200" y="420746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Runway Takeoff</a:t>
            </a:r>
          </a:p>
        </p:txBody>
      </p:sp>
      <p:pic>
        <p:nvPicPr>
          <p:cNvPr id="9" name="Picture 2" descr="How it's possible for a person to be sucked from an airplane mid-flight -  The Verge">
            <a:extLst>
              <a:ext uri="{FF2B5EF4-FFF2-40B4-BE49-F238E27FC236}">
                <a16:creationId xmlns:a16="http://schemas.microsoft.com/office/drawing/2014/main" id="{02FE8526-50F2-8B56-F90F-9B1635B34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520" y="75332"/>
            <a:ext cx="21717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316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74BAEC54-7736-BCBD-A747-A39279B02CD6}"/>
              </a:ext>
            </a:extLst>
          </p:cNvPr>
          <p:cNvSpPr/>
          <p:nvPr/>
        </p:nvSpPr>
        <p:spPr>
          <a:xfrm>
            <a:off x="457200" y="152400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Ticket (purchase)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161567-7F78-E1DF-6DEA-4949A50B0D4F}"/>
              </a:ext>
            </a:extLst>
          </p:cNvPr>
          <p:cNvSpPr/>
          <p:nvPr/>
        </p:nvSpPr>
        <p:spPr>
          <a:xfrm>
            <a:off x="457200" y="2431213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Baggage (Check)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85254E-E44C-2EC0-80F5-E8B2E4E7A4C9}"/>
              </a:ext>
            </a:extLst>
          </p:cNvPr>
          <p:cNvSpPr/>
          <p:nvPr/>
        </p:nvSpPr>
        <p:spPr>
          <a:xfrm>
            <a:off x="457200" y="330632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Gates (load)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DCCF57-CF82-F545-FDCA-C5E0BA0BD5C7}"/>
              </a:ext>
            </a:extLst>
          </p:cNvPr>
          <p:cNvSpPr/>
          <p:nvPr/>
        </p:nvSpPr>
        <p:spPr>
          <a:xfrm>
            <a:off x="457200" y="420746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Runway Takeoff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C8915B-E94A-9899-E85C-70100E45A6F9}"/>
              </a:ext>
            </a:extLst>
          </p:cNvPr>
          <p:cNvSpPr/>
          <p:nvPr/>
        </p:nvSpPr>
        <p:spPr>
          <a:xfrm>
            <a:off x="436880" y="510860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Airplane Routing</a:t>
            </a:r>
          </a:p>
        </p:txBody>
      </p:sp>
      <p:pic>
        <p:nvPicPr>
          <p:cNvPr id="9" name="Picture 2" descr="How it's possible for a person to be sucked from an airplane mid-flight -  The Verge">
            <a:extLst>
              <a:ext uri="{FF2B5EF4-FFF2-40B4-BE49-F238E27FC236}">
                <a16:creationId xmlns:a16="http://schemas.microsoft.com/office/drawing/2014/main" id="{0F08524D-F458-1662-53AC-28C36F841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520" y="75332"/>
            <a:ext cx="21717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9332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74BAEC54-7736-BCBD-A747-A39279B02CD6}"/>
              </a:ext>
            </a:extLst>
          </p:cNvPr>
          <p:cNvSpPr/>
          <p:nvPr/>
        </p:nvSpPr>
        <p:spPr>
          <a:xfrm>
            <a:off x="457200" y="152400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Ticket (purchase)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161567-7F78-E1DF-6DEA-4949A50B0D4F}"/>
              </a:ext>
            </a:extLst>
          </p:cNvPr>
          <p:cNvSpPr/>
          <p:nvPr/>
        </p:nvSpPr>
        <p:spPr>
          <a:xfrm>
            <a:off x="457200" y="2431213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Baggage (Check)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85254E-E44C-2EC0-80F5-E8B2E4E7A4C9}"/>
              </a:ext>
            </a:extLst>
          </p:cNvPr>
          <p:cNvSpPr/>
          <p:nvPr/>
        </p:nvSpPr>
        <p:spPr>
          <a:xfrm>
            <a:off x="457200" y="330632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Gates (load)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DCCF57-CF82-F545-FDCA-C5E0BA0BD5C7}"/>
              </a:ext>
            </a:extLst>
          </p:cNvPr>
          <p:cNvSpPr/>
          <p:nvPr/>
        </p:nvSpPr>
        <p:spPr>
          <a:xfrm>
            <a:off x="457200" y="420746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Runway Takeoff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C8915B-E94A-9899-E85C-70100E45A6F9}"/>
              </a:ext>
            </a:extLst>
          </p:cNvPr>
          <p:cNvSpPr/>
          <p:nvPr/>
        </p:nvSpPr>
        <p:spPr>
          <a:xfrm>
            <a:off x="436880" y="510860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Airplane Routing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DEA4A7-783F-7ADF-0B49-220595AD2DDC}"/>
              </a:ext>
            </a:extLst>
          </p:cNvPr>
          <p:cNvSpPr/>
          <p:nvPr/>
        </p:nvSpPr>
        <p:spPr>
          <a:xfrm>
            <a:off x="6934200" y="5067388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Airplane Routing</a:t>
            </a:r>
          </a:p>
        </p:txBody>
      </p:sp>
      <p:pic>
        <p:nvPicPr>
          <p:cNvPr id="13" name="Picture 2" descr="How it's possible for a person to be sucked from an airplane mid-flight -  The Verge">
            <a:extLst>
              <a:ext uri="{FF2B5EF4-FFF2-40B4-BE49-F238E27FC236}">
                <a16:creationId xmlns:a16="http://schemas.microsoft.com/office/drawing/2014/main" id="{D050D8EF-FE35-DB9A-877D-E11272A7C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520" y="75332"/>
            <a:ext cx="21717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13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74BAEC54-7736-BCBD-A747-A39279B02CD6}"/>
              </a:ext>
            </a:extLst>
          </p:cNvPr>
          <p:cNvSpPr/>
          <p:nvPr/>
        </p:nvSpPr>
        <p:spPr>
          <a:xfrm>
            <a:off x="457200" y="152400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Ticket (purchase)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161567-7F78-E1DF-6DEA-4949A50B0D4F}"/>
              </a:ext>
            </a:extLst>
          </p:cNvPr>
          <p:cNvSpPr/>
          <p:nvPr/>
        </p:nvSpPr>
        <p:spPr>
          <a:xfrm>
            <a:off x="457200" y="2431213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Baggage (Check)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85254E-E44C-2EC0-80F5-E8B2E4E7A4C9}"/>
              </a:ext>
            </a:extLst>
          </p:cNvPr>
          <p:cNvSpPr/>
          <p:nvPr/>
        </p:nvSpPr>
        <p:spPr>
          <a:xfrm>
            <a:off x="457200" y="330632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Gates (load)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DCCF57-CF82-F545-FDCA-C5E0BA0BD5C7}"/>
              </a:ext>
            </a:extLst>
          </p:cNvPr>
          <p:cNvSpPr/>
          <p:nvPr/>
        </p:nvSpPr>
        <p:spPr>
          <a:xfrm>
            <a:off x="457200" y="420746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Runway Takeoff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C8915B-E94A-9899-E85C-70100E45A6F9}"/>
              </a:ext>
            </a:extLst>
          </p:cNvPr>
          <p:cNvSpPr/>
          <p:nvPr/>
        </p:nvSpPr>
        <p:spPr>
          <a:xfrm>
            <a:off x="436880" y="510860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Airplane Routing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DEA4A7-783F-7ADF-0B49-220595AD2DDC}"/>
              </a:ext>
            </a:extLst>
          </p:cNvPr>
          <p:cNvSpPr/>
          <p:nvPr/>
        </p:nvSpPr>
        <p:spPr>
          <a:xfrm>
            <a:off x="6934200" y="5067388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Airplane Routing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7B3C16-3F0F-B1F0-96C0-1450F87AC0D4}"/>
              </a:ext>
            </a:extLst>
          </p:cNvPr>
          <p:cNvSpPr/>
          <p:nvPr/>
        </p:nvSpPr>
        <p:spPr>
          <a:xfrm>
            <a:off x="6934200" y="4196863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Runway landing</a:t>
            </a:r>
          </a:p>
        </p:txBody>
      </p:sp>
      <p:pic>
        <p:nvPicPr>
          <p:cNvPr id="13" name="Picture 2" descr="How it's possible for a person to be sucked from an airplane mid-flight -  The Verge">
            <a:extLst>
              <a:ext uri="{FF2B5EF4-FFF2-40B4-BE49-F238E27FC236}">
                <a16:creationId xmlns:a16="http://schemas.microsoft.com/office/drawing/2014/main" id="{892D628A-5399-7CAC-9CE1-FAF44A20E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520" y="75332"/>
            <a:ext cx="21717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3601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74BAEC54-7736-BCBD-A747-A39279B02CD6}"/>
              </a:ext>
            </a:extLst>
          </p:cNvPr>
          <p:cNvSpPr/>
          <p:nvPr/>
        </p:nvSpPr>
        <p:spPr>
          <a:xfrm>
            <a:off x="457200" y="152400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Ticket (purchase)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161567-7F78-E1DF-6DEA-4949A50B0D4F}"/>
              </a:ext>
            </a:extLst>
          </p:cNvPr>
          <p:cNvSpPr/>
          <p:nvPr/>
        </p:nvSpPr>
        <p:spPr>
          <a:xfrm>
            <a:off x="457200" y="2431213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Baggage (Check)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85254E-E44C-2EC0-80F5-E8B2E4E7A4C9}"/>
              </a:ext>
            </a:extLst>
          </p:cNvPr>
          <p:cNvSpPr/>
          <p:nvPr/>
        </p:nvSpPr>
        <p:spPr>
          <a:xfrm>
            <a:off x="457200" y="330632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Gates (load)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DCCF57-CF82-F545-FDCA-C5E0BA0BD5C7}"/>
              </a:ext>
            </a:extLst>
          </p:cNvPr>
          <p:cNvSpPr/>
          <p:nvPr/>
        </p:nvSpPr>
        <p:spPr>
          <a:xfrm>
            <a:off x="457200" y="420746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Runway Takeoff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C8915B-E94A-9899-E85C-70100E45A6F9}"/>
              </a:ext>
            </a:extLst>
          </p:cNvPr>
          <p:cNvSpPr/>
          <p:nvPr/>
        </p:nvSpPr>
        <p:spPr>
          <a:xfrm>
            <a:off x="436880" y="510860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Airplane Routing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DEA4A7-783F-7ADF-0B49-220595AD2DDC}"/>
              </a:ext>
            </a:extLst>
          </p:cNvPr>
          <p:cNvSpPr/>
          <p:nvPr/>
        </p:nvSpPr>
        <p:spPr>
          <a:xfrm>
            <a:off x="6934200" y="5067388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Airplane Routing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7B3C16-3F0F-B1F0-96C0-1450F87AC0D4}"/>
              </a:ext>
            </a:extLst>
          </p:cNvPr>
          <p:cNvSpPr/>
          <p:nvPr/>
        </p:nvSpPr>
        <p:spPr>
          <a:xfrm>
            <a:off x="6934200" y="4196863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Runway landing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FA64C7-F529-5666-4ED7-116561CDB278}"/>
              </a:ext>
            </a:extLst>
          </p:cNvPr>
          <p:cNvSpPr/>
          <p:nvPr/>
        </p:nvSpPr>
        <p:spPr>
          <a:xfrm>
            <a:off x="6929120" y="3339161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Gates (unload)</a:t>
            </a:r>
          </a:p>
        </p:txBody>
      </p:sp>
      <p:pic>
        <p:nvPicPr>
          <p:cNvPr id="13" name="Picture 2" descr="How it's possible for a person to be sucked from an airplane mid-flight -  The Verge">
            <a:extLst>
              <a:ext uri="{FF2B5EF4-FFF2-40B4-BE49-F238E27FC236}">
                <a16:creationId xmlns:a16="http://schemas.microsoft.com/office/drawing/2014/main" id="{79BB5F42-FC24-1E9E-E779-92CD0C0F4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520" y="75332"/>
            <a:ext cx="21717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803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74BAEC54-7736-BCBD-A747-A39279B02CD6}"/>
              </a:ext>
            </a:extLst>
          </p:cNvPr>
          <p:cNvSpPr/>
          <p:nvPr/>
        </p:nvSpPr>
        <p:spPr>
          <a:xfrm>
            <a:off x="457200" y="152400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Ticket (purchase)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161567-7F78-E1DF-6DEA-4949A50B0D4F}"/>
              </a:ext>
            </a:extLst>
          </p:cNvPr>
          <p:cNvSpPr/>
          <p:nvPr/>
        </p:nvSpPr>
        <p:spPr>
          <a:xfrm>
            <a:off x="457200" y="2431213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Baggage (Check)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85254E-E44C-2EC0-80F5-E8B2E4E7A4C9}"/>
              </a:ext>
            </a:extLst>
          </p:cNvPr>
          <p:cNvSpPr/>
          <p:nvPr/>
        </p:nvSpPr>
        <p:spPr>
          <a:xfrm>
            <a:off x="457200" y="330632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Gates (load)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DCCF57-CF82-F545-FDCA-C5E0BA0BD5C7}"/>
              </a:ext>
            </a:extLst>
          </p:cNvPr>
          <p:cNvSpPr/>
          <p:nvPr/>
        </p:nvSpPr>
        <p:spPr>
          <a:xfrm>
            <a:off x="457200" y="420746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Runway Takeoff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C8915B-E94A-9899-E85C-70100E45A6F9}"/>
              </a:ext>
            </a:extLst>
          </p:cNvPr>
          <p:cNvSpPr/>
          <p:nvPr/>
        </p:nvSpPr>
        <p:spPr>
          <a:xfrm>
            <a:off x="436880" y="510860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Airplane Routing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DEA4A7-783F-7ADF-0B49-220595AD2DDC}"/>
              </a:ext>
            </a:extLst>
          </p:cNvPr>
          <p:cNvSpPr/>
          <p:nvPr/>
        </p:nvSpPr>
        <p:spPr>
          <a:xfrm>
            <a:off x="6934200" y="5067388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Airplane Routing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7B3C16-3F0F-B1F0-96C0-1450F87AC0D4}"/>
              </a:ext>
            </a:extLst>
          </p:cNvPr>
          <p:cNvSpPr/>
          <p:nvPr/>
        </p:nvSpPr>
        <p:spPr>
          <a:xfrm>
            <a:off x="6934200" y="4196863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Runway landing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FA64C7-F529-5666-4ED7-116561CDB278}"/>
              </a:ext>
            </a:extLst>
          </p:cNvPr>
          <p:cNvSpPr/>
          <p:nvPr/>
        </p:nvSpPr>
        <p:spPr>
          <a:xfrm>
            <a:off x="6929120" y="3339161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Gates (unload)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6A23E9-AFA6-0F0F-83F3-C67668E0E260}"/>
              </a:ext>
            </a:extLst>
          </p:cNvPr>
          <p:cNvSpPr/>
          <p:nvPr/>
        </p:nvSpPr>
        <p:spPr>
          <a:xfrm>
            <a:off x="6929120" y="2471299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Baggage (claim)</a:t>
            </a:r>
          </a:p>
        </p:txBody>
      </p:sp>
      <p:pic>
        <p:nvPicPr>
          <p:cNvPr id="16" name="Picture 2" descr="How it's possible for a person to be sucked from an airplane mid-flight -  The Verge">
            <a:extLst>
              <a:ext uri="{FF2B5EF4-FFF2-40B4-BE49-F238E27FC236}">
                <a16:creationId xmlns:a16="http://schemas.microsoft.com/office/drawing/2014/main" id="{BFBBFB0D-AF32-50FF-358F-47BA0ED61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520" y="75332"/>
            <a:ext cx="21717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277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74BAEC54-7736-BCBD-A747-A39279B02CD6}"/>
              </a:ext>
            </a:extLst>
          </p:cNvPr>
          <p:cNvSpPr/>
          <p:nvPr/>
        </p:nvSpPr>
        <p:spPr>
          <a:xfrm>
            <a:off x="457200" y="152400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Ticket (purchase)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161567-7F78-E1DF-6DEA-4949A50B0D4F}"/>
              </a:ext>
            </a:extLst>
          </p:cNvPr>
          <p:cNvSpPr/>
          <p:nvPr/>
        </p:nvSpPr>
        <p:spPr>
          <a:xfrm>
            <a:off x="457200" y="2431213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Baggage (Check)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85254E-E44C-2EC0-80F5-E8B2E4E7A4C9}"/>
              </a:ext>
            </a:extLst>
          </p:cNvPr>
          <p:cNvSpPr/>
          <p:nvPr/>
        </p:nvSpPr>
        <p:spPr>
          <a:xfrm>
            <a:off x="457200" y="330632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Gates (load)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DCCF57-CF82-F545-FDCA-C5E0BA0BD5C7}"/>
              </a:ext>
            </a:extLst>
          </p:cNvPr>
          <p:cNvSpPr/>
          <p:nvPr/>
        </p:nvSpPr>
        <p:spPr>
          <a:xfrm>
            <a:off x="457200" y="420746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Runway Takeoff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C8915B-E94A-9899-E85C-70100E45A6F9}"/>
              </a:ext>
            </a:extLst>
          </p:cNvPr>
          <p:cNvSpPr/>
          <p:nvPr/>
        </p:nvSpPr>
        <p:spPr>
          <a:xfrm>
            <a:off x="436880" y="510860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Airplane Routing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DEA4A7-783F-7ADF-0B49-220595AD2DDC}"/>
              </a:ext>
            </a:extLst>
          </p:cNvPr>
          <p:cNvSpPr/>
          <p:nvPr/>
        </p:nvSpPr>
        <p:spPr>
          <a:xfrm>
            <a:off x="6934200" y="5067388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Airplane Routing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7B3C16-3F0F-B1F0-96C0-1450F87AC0D4}"/>
              </a:ext>
            </a:extLst>
          </p:cNvPr>
          <p:cNvSpPr/>
          <p:nvPr/>
        </p:nvSpPr>
        <p:spPr>
          <a:xfrm>
            <a:off x="6934200" y="4196863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Runway landing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FA64C7-F529-5666-4ED7-116561CDB278}"/>
              </a:ext>
            </a:extLst>
          </p:cNvPr>
          <p:cNvSpPr/>
          <p:nvPr/>
        </p:nvSpPr>
        <p:spPr>
          <a:xfrm>
            <a:off x="6929120" y="3339161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Gates (unload)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6A23E9-AFA6-0F0F-83F3-C67668E0E260}"/>
              </a:ext>
            </a:extLst>
          </p:cNvPr>
          <p:cNvSpPr/>
          <p:nvPr/>
        </p:nvSpPr>
        <p:spPr>
          <a:xfrm>
            <a:off x="6929120" y="2471299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Baggage (claim)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184C3A-D0DD-85F6-CB0C-72C528145A86}"/>
              </a:ext>
            </a:extLst>
          </p:cNvPr>
          <p:cNvSpPr/>
          <p:nvPr/>
        </p:nvSpPr>
        <p:spPr>
          <a:xfrm>
            <a:off x="6929120" y="152400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Tickets (complain)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444C5B3-01B9-27D0-3B40-186E3ED6F867}"/>
                  </a:ext>
                </a:extLst>
              </p14:cNvPr>
              <p14:cNvContentPartPr/>
              <p14:nvPr/>
            </p14:nvContentPartPr>
            <p14:xfrm>
              <a:off x="3598560" y="1701640"/>
              <a:ext cx="499680" cy="2956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444C5B3-01B9-27D0-3B40-186E3ED6F8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62560" y="1665640"/>
                <a:ext cx="571320" cy="30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778B55F-58B4-B53E-E75D-A916CE048068}"/>
                  </a:ext>
                </a:extLst>
              </p14:cNvPr>
              <p14:cNvContentPartPr/>
              <p14:nvPr/>
            </p14:nvContentPartPr>
            <p14:xfrm>
              <a:off x="3727440" y="4840840"/>
              <a:ext cx="1133280" cy="764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778B55F-58B4-B53E-E75D-A916CE04806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91440" y="4804840"/>
                <a:ext cx="1204920" cy="83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2B3D0BA-ADAF-E236-C477-3563728A229F}"/>
                  </a:ext>
                </a:extLst>
              </p14:cNvPr>
              <p14:cNvContentPartPr/>
              <p14:nvPr/>
            </p14:nvContentPartPr>
            <p14:xfrm>
              <a:off x="5094720" y="5047120"/>
              <a:ext cx="1394280" cy="444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2B3D0BA-ADAF-E236-C477-3563728A229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59080" y="5011480"/>
                <a:ext cx="146592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72789C8-C8FA-7074-9B8E-90AAD8C9C6F2}"/>
                  </a:ext>
                </a:extLst>
              </p14:cNvPr>
              <p14:cNvContentPartPr/>
              <p14:nvPr/>
            </p14:nvContentPartPr>
            <p14:xfrm>
              <a:off x="5905800" y="1762120"/>
              <a:ext cx="666360" cy="3104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72789C8-C8FA-7074-9B8E-90AAD8C9C6F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70160" y="1726120"/>
                <a:ext cx="738000" cy="31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2238CD5-618C-EDFC-37F9-AAAAAF1ABE91}"/>
                  </a:ext>
                </a:extLst>
              </p14:cNvPr>
              <p14:cNvContentPartPr/>
              <p14:nvPr/>
            </p14:nvContentPartPr>
            <p14:xfrm>
              <a:off x="5054400" y="578800"/>
              <a:ext cx="360" cy="1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2238CD5-618C-EDFC-37F9-AAAAAF1ABE9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18400" y="542800"/>
                <a:ext cx="72000" cy="72720"/>
              </a:xfrm>
              <a:prstGeom prst="rect">
                <a:avLst/>
              </a:prstGeom>
            </p:spPr>
          </p:pic>
        </mc:Fallback>
      </mc:AlternateContent>
      <p:pic>
        <p:nvPicPr>
          <p:cNvPr id="13314" name="Picture 2" descr="How it's possible for a person to be sucked from an airplane mid-flight -  The Verge">
            <a:extLst>
              <a:ext uri="{FF2B5EF4-FFF2-40B4-BE49-F238E27FC236}">
                <a16:creationId xmlns:a16="http://schemas.microsoft.com/office/drawing/2014/main" id="{B22F6713-D37C-E72A-CA51-AAFE6B7F6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520" y="75332"/>
            <a:ext cx="21717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564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0E4BCA8A-4201-2BE9-05C6-097B960421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533400"/>
            <a:ext cx="10861657" cy="565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9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Questionnaire Stuff</a:t>
            </a:r>
          </a:p>
        </p:txBody>
      </p:sp>
      <p:pic>
        <p:nvPicPr>
          <p:cNvPr id="1026" name="Picture 2" descr="Serious Debate - We Need Answers! - Chit-Chat - Chief Delphi">
            <a:extLst>
              <a:ext uri="{FF2B5EF4-FFF2-40B4-BE49-F238E27FC236}">
                <a16:creationId xmlns:a16="http://schemas.microsoft.com/office/drawing/2014/main" id="{ECF572D2-C312-79E5-32B0-DF4A34F3B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67" y="919956"/>
            <a:ext cx="5524500" cy="501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2135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458" name="Picture 2" descr="OSI Model Reference Guide (With Examples)">
            <a:extLst>
              <a:ext uri="{FF2B5EF4-FFF2-40B4-BE49-F238E27FC236}">
                <a16:creationId xmlns:a16="http://schemas.microsoft.com/office/drawing/2014/main" id="{22E476B5-1BB0-7A1C-7F2C-B639B0853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156" y="381000"/>
            <a:ext cx="8648700" cy="576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tar: 5 Points 1">
            <a:extLst>
              <a:ext uri="{FF2B5EF4-FFF2-40B4-BE49-F238E27FC236}">
                <a16:creationId xmlns:a16="http://schemas.microsoft.com/office/drawing/2014/main" id="{3F579320-B7F3-D882-045B-66225B6CA6FF}"/>
              </a:ext>
            </a:extLst>
          </p:cNvPr>
          <p:cNvSpPr/>
          <p:nvPr/>
        </p:nvSpPr>
        <p:spPr>
          <a:xfrm>
            <a:off x="3853180" y="615255"/>
            <a:ext cx="533400" cy="457200"/>
          </a:xfrm>
          <a:prstGeom prst="star5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6E66D688-3902-E9BF-A8BA-FA88EF93AE22}"/>
              </a:ext>
            </a:extLst>
          </p:cNvPr>
          <p:cNvSpPr/>
          <p:nvPr/>
        </p:nvSpPr>
        <p:spPr>
          <a:xfrm>
            <a:off x="6858000" y="762000"/>
            <a:ext cx="533400" cy="457200"/>
          </a:xfrm>
          <a:prstGeom prst="star5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0B140FC6-6AEA-3C24-216D-5DE26FC0601A}"/>
              </a:ext>
            </a:extLst>
          </p:cNvPr>
          <p:cNvSpPr/>
          <p:nvPr/>
        </p:nvSpPr>
        <p:spPr>
          <a:xfrm>
            <a:off x="7239000" y="1574800"/>
            <a:ext cx="304800" cy="28397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804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61E455-487B-A986-5AD9-73956E9A6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11" y="158658"/>
            <a:ext cx="5538908" cy="628008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01ABBA-DAB2-FD87-A9B7-EF96AB43EBE2}"/>
              </a:ext>
            </a:extLst>
          </p:cNvPr>
          <p:cNvCxnSpPr/>
          <p:nvPr/>
        </p:nvCxnSpPr>
        <p:spPr>
          <a:xfrm>
            <a:off x="6019800" y="5410846"/>
            <a:ext cx="1371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37E2FB-3EB6-89FC-3AAE-1D5DBF681725}"/>
              </a:ext>
            </a:extLst>
          </p:cNvPr>
          <p:cNvCxnSpPr/>
          <p:nvPr/>
        </p:nvCxnSpPr>
        <p:spPr>
          <a:xfrm>
            <a:off x="7924800" y="5410846"/>
            <a:ext cx="1371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62AB86-3114-B4E5-F7F2-C44AC760B800}"/>
              </a:ext>
            </a:extLst>
          </p:cNvPr>
          <p:cNvCxnSpPr/>
          <p:nvPr/>
        </p:nvCxnSpPr>
        <p:spPr>
          <a:xfrm>
            <a:off x="9700895" y="5410846"/>
            <a:ext cx="1371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70EE99C-AF26-DA7C-A37F-F644F870BD4E}"/>
              </a:ext>
            </a:extLst>
          </p:cNvPr>
          <p:cNvSpPr txBox="1"/>
          <p:nvPr/>
        </p:nvSpPr>
        <p:spPr>
          <a:xfrm>
            <a:off x="6170838" y="550226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Mbps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32A3F7-9CB6-CBE4-87A1-4E481AF3561E}"/>
              </a:ext>
            </a:extLst>
          </p:cNvPr>
          <p:cNvSpPr txBox="1"/>
          <p:nvPr/>
        </p:nvSpPr>
        <p:spPr>
          <a:xfrm>
            <a:off x="8050190" y="554624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 kbps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B2C9D-216B-7D27-82C8-6B0E09B6D1EE}"/>
              </a:ext>
            </a:extLst>
          </p:cNvPr>
          <p:cNvSpPr txBox="1"/>
          <p:nvPr/>
        </p:nvSpPr>
        <p:spPr>
          <a:xfrm>
            <a:off x="9826285" y="560893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kbps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9C967A-95BC-2E3F-72D6-EC9C5C1F17E0}"/>
              </a:ext>
            </a:extLst>
          </p:cNvPr>
          <p:cNvSpPr txBox="1"/>
          <p:nvPr/>
        </p:nvSpPr>
        <p:spPr>
          <a:xfrm>
            <a:off x="6248400" y="762000"/>
            <a:ext cx="553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internet is a </a:t>
            </a:r>
            <a:r>
              <a:rPr lang="en-US" i="1" dirty="0"/>
              <a:t>network of networks</a:t>
            </a:r>
            <a:r>
              <a:rPr lang="en-US" dirty="0"/>
              <a:t>, connected by </a:t>
            </a:r>
            <a:r>
              <a:rPr lang="en-US" b="1" dirty="0"/>
              <a:t>packet switches</a:t>
            </a:r>
            <a:r>
              <a:rPr lang="en-US" dirty="0"/>
              <a:t> and </a:t>
            </a:r>
            <a:r>
              <a:rPr lang="en-US" b="1" dirty="0"/>
              <a:t>communication links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704CC8-5D44-8999-1121-CC6F0A819D8D}"/>
              </a:ext>
            </a:extLst>
          </p:cNvPr>
          <p:cNvSpPr txBox="1"/>
          <p:nvPr/>
        </p:nvSpPr>
        <p:spPr>
          <a:xfrm>
            <a:off x="5867400" y="4693238"/>
            <a:ext cx="572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Communication links have different transmission rates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14B758-471D-834B-9C5E-F009D80A1EB3}"/>
              </a:ext>
            </a:extLst>
          </p:cNvPr>
          <p:cNvSpPr txBox="1"/>
          <p:nvPr/>
        </p:nvSpPr>
        <p:spPr>
          <a:xfrm>
            <a:off x="6902605" y="2232047"/>
            <a:ext cx="4140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“Good morning, I hope you are having a good day!”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3B2B35-FDA1-E8DE-8BCA-E787E3CE320C}"/>
              </a:ext>
            </a:extLst>
          </p:cNvPr>
          <p:cNvSpPr/>
          <p:nvPr/>
        </p:nvSpPr>
        <p:spPr>
          <a:xfrm>
            <a:off x="7086600" y="2977501"/>
            <a:ext cx="2853612" cy="1101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B15A10-1747-9855-1CF6-3C19C406374B}"/>
              </a:ext>
            </a:extLst>
          </p:cNvPr>
          <p:cNvSpPr txBox="1"/>
          <p:nvPr/>
        </p:nvSpPr>
        <p:spPr>
          <a:xfrm>
            <a:off x="7147106" y="3553904"/>
            <a:ext cx="26687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Good morning, I hope you are having a good day!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5FF884-33B3-A4D5-1FE1-D259ED0AB426}"/>
              </a:ext>
            </a:extLst>
          </p:cNvPr>
          <p:cNvSpPr txBox="1"/>
          <p:nvPr/>
        </p:nvSpPr>
        <p:spPr>
          <a:xfrm>
            <a:off x="7087409" y="3059651"/>
            <a:ext cx="151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To: Host A</a:t>
            </a:r>
          </a:p>
          <a:p>
            <a:r>
              <a:rPr lang="en-US" sz="800" dirty="0">
                <a:solidFill>
                  <a:srgbClr val="FF0000"/>
                </a:solidFill>
              </a:rPr>
              <a:t>      John Paxton</a:t>
            </a:r>
          </a:p>
          <a:p>
            <a:r>
              <a:rPr lang="en-US" sz="800" dirty="0">
                <a:solidFill>
                  <a:srgbClr val="FF0000"/>
                </a:solidFill>
              </a:rPr>
              <a:t>      192.42.98.11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B8D69C-8418-2A0B-08A5-8B2EF8D4C682}"/>
              </a:ext>
            </a:extLst>
          </p:cNvPr>
          <p:cNvSpPr txBox="1"/>
          <p:nvPr/>
        </p:nvSpPr>
        <p:spPr>
          <a:xfrm>
            <a:off x="8773614" y="3051567"/>
            <a:ext cx="18759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From: Host B</a:t>
            </a:r>
          </a:p>
          <a:p>
            <a:r>
              <a:rPr lang="en-US" sz="700" dirty="0">
                <a:solidFill>
                  <a:srgbClr val="FF0000"/>
                </a:solidFill>
              </a:rPr>
              <a:t>           Reese Pearsall</a:t>
            </a:r>
          </a:p>
          <a:p>
            <a:r>
              <a:rPr lang="en-US" sz="700" dirty="0">
                <a:solidFill>
                  <a:srgbClr val="FF0000"/>
                </a:solidFill>
              </a:rPr>
              <a:t>           192.5.223.42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9E58A0-8792-01DC-A6F7-56DF2974A860}"/>
              </a:ext>
            </a:extLst>
          </p:cNvPr>
          <p:cNvSpPr txBox="1"/>
          <p:nvPr/>
        </p:nvSpPr>
        <p:spPr>
          <a:xfrm>
            <a:off x="9868435" y="3370347"/>
            <a:ext cx="1562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Generated Packet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9BE8ED-0F30-01CB-694F-3780CAC467B3}"/>
              </a:ext>
            </a:extLst>
          </p:cNvPr>
          <p:cNvSpPr txBox="1"/>
          <p:nvPr/>
        </p:nvSpPr>
        <p:spPr>
          <a:xfrm>
            <a:off x="6170838" y="1794361"/>
            <a:ext cx="612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Messages going from A to B are split into </a:t>
            </a:r>
            <a:r>
              <a:rPr lang="en-US" sz="1800" b="1" dirty="0"/>
              <a:t>packets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3955BBF1-601E-C8E3-712A-5C9C78B6CF6B}"/>
              </a:ext>
            </a:extLst>
          </p:cNvPr>
          <p:cNvSpPr/>
          <p:nvPr/>
        </p:nvSpPr>
        <p:spPr>
          <a:xfrm>
            <a:off x="8367183" y="2548459"/>
            <a:ext cx="228600" cy="340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760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61E455-487B-A986-5AD9-73956E9A6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11" y="158658"/>
            <a:ext cx="5538908" cy="628008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01ABBA-DAB2-FD87-A9B7-EF96AB43EBE2}"/>
              </a:ext>
            </a:extLst>
          </p:cNvPr>
          <p:cNvCxnSpPr/>
          <p:nvPr/>
        </p:nvCxnSpPr>
        <p:spPr>
          <a:xfrm>
            <a:off x="6019800" y="5410846"/>
            <a:ext cx="1371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37E2FB-3EB6-89FC-3AAE-1D5DBF681725}"/>
              </a:ext>
            </a:extLst>
          </p:cNvPr>
          <p:cNvCxnSpPr/>
          <p:nvPr/>
        </p:nvCxnSpPr>
        <p:spPr>
          <a:xfrm>
            <a:off x="7924800" y="5410846"/>
            <a:ext cx="1371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62AB86-3114-B4E5-F7F2-C44AC760B800}"/>
              </a:ext>
            </a:extLst>
          </p:cNvPr>
          <p:cNvCxnSpPr/>
          <p:nvPr/>
        </p:nvCxnSpPr>
        <p:spPr>
          <a:xfrm>
            <a:off x="9700895" y="5410846"/>
            <a:ext cx="1371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70EE99C-AF26-DA7C-A37F-F644F870BD4E}"/>
              </a:ext>
            </a:extLst>
          </p:cNvPr>
          <p:cNvSpPr txBox="1"/>
          <p:nvPr/>
        </p:nvSpPr>
        <p:spPr>
          <a:xfrm>
            <a:off x="6170838" y="550226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Mbps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32A3F7-9CB6-CBE4-87A1-4E481AF3561E}"/>
              </a:ext>
            </a:extLst>
          </p:cNvPr>
          <p:cNvSpPr txBox="1"/>
          <p:nvPr/>
        </p:nvSpPr>
        <p:spPr>
          <a:xfrm>
            <a:off x="8050190" y="554624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 kbps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B2C9D-216B-7D27-82C8-6B0E09B6D1EE}"/>
              </a:ext>
            </a:extLst>
          </p:cNvPr>
          <p:cNvSpPr txBox="1"/>
          <p:nvPr/>
        </p:nvSpPr>
        <p:spPr>
          <a:xfrm>
            <a:off x="9826285" y="560893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kbps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9C967A-95BC-2E3F-72D6-EC9C5C1F17E0}"/>
              </a:ext>
            </a:extLst>
          </p:cNvPr>
          <p:cNvSpPr txBox="1"/>
          <p:nvPr/>
        </p:nvSpPr>
        <p:spPr>
          <a:xfrm>
            <a:off x="6248400" y="762000"/>
            <a:ext cx="553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internet is a </a:t>
            </a:r>
            <a:r>
              <a:rPr lang="en-US" i="1" dirty="0"/>
              <a:t>network of networks</a:t>
            </a:r>
            <a:r>
              <a:rPr lang="en-US" dirty="0"/>
              <a:t>, connected by </a:t>
            </a:r>
            <a:r>
              <a:rPr lang="en-US" b="1" dirty="0"/>
              <a:t>packet switches</a:t>
            </a:r>
            <a:r>
              <a:rPr lang="en-US" dirty="0"/>
              <a:t> and </a:t>
            </a:r>
            <a:r>
              <a:rPr lang="en-US" b="1" dirty="0"/>
              <a:t>communication links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704CC8-5D44-8999-1121-CC6F0A819D8D}"/>
              </a:ext>
            </a:extLst>
          </p:cNvPr>
          <p:cNvSpPr txBox="1"/>
          <p:nvPr/>
        </p:nvSpPr>
        <p:spPr>
          <a:xfrm>
            <a:off x="5867400" y="4693238"/>
            <a:ext cx="572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Communication links have different transmission rates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14B758-471D-834B-9C5E-F009D80A1EB3}"/>
              </a:ext>
            </a:extLst>
          </p:cNvPr>
          <p:cNvSpPr txBox="1"/>
          <p:nvPr/>
        </p:nvSpPr>
        <p:spPr>
          <a:xfrm>
            <a:off x="6902605" y="2232047"/>
            <a:ext cx="4140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“Good morning, I hope you are having a good day!”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3B2B35-FDA1-E8DE-8BCA-E787E3CE320C}"/>
              </a:ext>
            </a:extLst>
          </p:cNvPr>
          <p:cNvSpPr/>
          <p:nvPr/>
        </p:nvSpPr>
        <p:spPr>
          <a:xfrm>
            <a:off x="7086600" y="2977501"/>
            <a:ext cx="2853612" cy="1101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B15A10-1747-9855-1CF6-3C19C406374B}"/>
              </a:ext>
            </a:extLst>
          </p:cNvPr>
          <p:cNvSpPr txBox="1"/>
          <p:nvPr/>
        </p:nvSpPr>
        <p:spPr>
          <a:xfrm>
            <a:off x="7147106" y="3553904"/>
            <a:ext cx="26687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Good morning, I hope you are having a good day!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5FF884-33B3-A4D5-1FE1-D259ED0AB426}"/>
              </a:ext>
            </a:extLst>
          </p:cNvPr>
          <p:cNvSpPr txBox="1"/>
          <p:nvPr/>
        </p:nvSpPr>
        <p:spPr>
          <a:xfrm>
            <a:off x="7087409" y="3059651"/>
            <a:ext cx="151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To: Host A</a:t>
            </a:r>
          </a:p>
          <a:p>
            <a:r>
              <a:rPr lang="en-US" sz="800" dirty="0">
                <a:solidFill>
                  <a:srgbClr val="FF0000"/>
                </a:solidFill>
              </a:rPr>
              <a:t>      John Paxton</a:t>
            </a:r>
          </a:p>
          <a:p>
            <a:r>
              <a:rPr lang="en-US" sz="800" dirty="0">
                <a:solidFill>
                  <a:srgbClr val="FF0000"/>
                </a:solidFill>
              </a:rPr>
              <a:t>      192.42.98.11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B8D69C-8418-2A0B-08A5-8B2EF8D4C682}"/>
              </a:ext>
            </a:extLst>
          </p:cNvPr>
          <p:cNvSpPr txBox="1"/>
          <p:nvPr/>
        </p:nvSpPr>
        <p:spPr>
          <a:xfrm>
            <a:off x="8773614" y="3051567"/>
            <a:ext cx="18759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From: Host B</a:t>
            </a:r>
          </a:p>
          <a:p>
            <a:r>
              <a:rPr lang="en-US" sz="700" dirty="0">
                <a:solidFill>
                  <a:srgbClr val="FF0000"/>
                </a:solidFill>
              </a:rPr>
              <a:t>           Reese Pearsall</a:t>
            </a:r>
          </a:p>
          <a:p>
            <a:r>
              <a:rPr lang="en-US" sz="700" dirty="0">
                <a:solidFill>
                  <a:srgbClr val="FF0000"/>
                </a:solidFill>
              </a:rPr>
              <a:t>           192.5.223.42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9E58A0-8792-01DC-A6F7-56DF2974A860}"/>
              </a:ext>
            </a:extLst>
          </p:cNvPr>
          <p:cNvSpPr txBox="1"/>
          <p:nvPr/>
        </p:nvSpPr>
        <p:spPr>
          <a:xfrm>
            <a:off x="9868435" y="3370347"/>
            <a:ext cx="1562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Generated Packet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9BE8ED-0F30-01CB-694F-3780CAC467B3}"/>
              </a:ext>
            </a:extLst>
          </p:cNvPr>
          <p:cNvSpPr txBox="1"/>
          <p:nvPr/>
        </p:nvSpPr>
        <p:spPr>
          <a:xfrm>
            <a:off x="6170838" y="1794361"/>
            <a:ext cx="612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Messages going from A to B are split into </a:t>
            </a:r>
            <a:r>
              <a:rPr lang="en-US" sz="1800" b="1" dirty="0"/>
              <a:t>packets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3955BBF1-601E-C8E3-712A-5C9C78B6CF6B}"/>
              </a:ext>
            </a:extLst>
          </p:cNvPr>
          <p:cNvSpPr/>
          <p:nvPr/>
        </p:nvSpPr>
        <p:spPr>
          <a:xfrm>
            <a:off x="8367183" y="2548459"/>
            <a:ext cx="228600" cy="340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oogle Shape;296;p18">
            <a:extLst>
              <a:ext uri="{FF2B5EF4-FFF2-40B4-BE49-F238E27FC236}">
                <a16:creationId xmlns:a16="http://schemas.microsoft.com/office/drawing/2014/main" id="{33FEFBD8-3A8A-041C-6C79-B331957DF15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18689" y="1114366"/>
            <a:ext cx="8321523" cy="410946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05316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3212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Forwarding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3545C6-18F1-90BE-BE4A-8FE2BFDFD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1066800"/>
            <a:ext cx="4468800" cy="50667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5E531B-FC59-4857-3644-8261CE488810}"/>
              </a:ext>
            </a:extLst>
          </p:cNvPr>
          <p:cNvSpPr txBox="1"/>
          <p:nvPr/>
        </p:nvSpPr>
        <p:spPr>
          <a:xfrm>
            <a:off x="5486400" y="199310"/>
            <a:ext cx="2714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Packet Switching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C4188E-8B66-1F76-9CCD-F9A10D06CA0C}"/>
              </a:ext>
            </a:extLst>
          </p:cNvPr>
          <p:cNvSpPr txBox="1"/>
          <p:nvPr/>
        </p:nvSpPr>
        <p:spPr>
          <a:xfrm>
            <a:off x="5562600" y="121920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 </a:t>
            </a:r>
            <a:r>
              <a:rPr lang="en-US" b="1" dirty="0"/>
              <a:t>store-and-forward</a:t>
            </a:r>
            <a:r>
              <a:rPr lang="en-US" dirty="0"/>
              <a:t> transmission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3603F0F-70FE-412E-5307-6F9B04C910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400" y="1828800"/>
            <a:ext cx="5191125" cy="1666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F005B3-C57C-1C20-5371-3BA715BB8BE6}"/>
              </a:ext>
            </a:extLst>
          </p:cNvPr>
          <p:cNvSpPr txBox="1"/>
          <p:nvPr/>
        </p:nvSpPr>
        <p:spPr>
          <a:xfrm>
            <a:off x="5315280" y="417472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Store and forward- </a:t>
            </a:r>
            <a:r>
              <a:rPr lang="en-US" dirty="0"/>
              <a:t>wait for the entire packet to arrive, check value(s) of packet, and then forward to next location</a:t>
            </a:r>
          </a:p>
        </p:txBody>
      </p:sp>
    </p:spTree>
    <p:extLst>
      <p:ext uri="{BB962C8B-B14F-4D97-AF65-F5344CB8AC3E}">
        <p14:creationId xmlns:p14="http://schemas.microsoft.com/office/powerpoint/2010/main" val="13876992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3212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Forwarding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3545C6-18F1-90BE-BE4A-8FE2BFDFD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1066800"/>
            <a:ext cx="4468800" cy="50667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5E531B-FC59-4857-3644-8261CE488810}"/>
              </a:ext>
            </a:extLst>
          </p:cNvPr>
          <p:cNvSpPr txBox="1"/>
          <p:nvPr/>
        </p:nvSpPr>
        <p:spPr>
          <a:xfrm>
            <a:off x="5486400" y="199310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Routing Table</a:t>
            </a:r>
          </a:p>
        </p:txBody>
      </p:sp>
      <p:pic>
        <p:nvPicPr>
          <p:cNvPr id="2" name="Graphic 1" descr="Computer with solid fill">
            <a:extLst>
              <a:ext uri="{FF2B5EF4-FFF2-40B4-BE49-F238E27FC236}">
                <a16:creationId xmlns:a16="http://schemas.microsoft.com/office/drawing/2014/main" id="{B25D91A8-BDEC-2327-817A-B72F213478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999820"/>
            <a:ext cx="1320800" cy="1320800"/>
          </a:xfrm>
          <a:prstGeom prst="rect">
            <a:avLst/>
          </a:prstGeom>
        </p:spPr>
      </p:pic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3DD22658-569D-7A6D-EA5C-7946C0DD52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69002" y="3657600"/>
            <a:ext cx="1320800" cy="1320800"/>
          </a:xfrm>
          <a:prstGeom prst="rect">
            <a:avLst/>
          </a:prstGeom>
        </p:spPr>
      </p:pic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69CD0E1A-7202-6FCD-6AA9-4CDBB91071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32132" y="1053075"/>
            <a:ext cx="1320800" cy="1320800"/>
          </a:xfrm>
          <a:prstGeom prst="rect">
            <a:avLst/>
          </a:prstGeom>
        </p:spPr>
      </p:pic>
      <p:pic>
        <p:nvPicPr>
          <p:cNvPr id="12" name="Picture 2" descr="Network Switch Icon - ClipArt Best">
            <a:extLst>
              <a:ext uri="{FF2B5EF4-FFF2-40B4-BE49-F238E27FC236}">
                <a16:creationId xmlns:a16="http://schemas.microsoft.com/office/drawing/2014/main" id="{235B16CD-D64E-EB2B-DE8B-43BF5C62D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438400"/>
            <a:ext cx="1016901" cy="84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A4D24A-8391-B92F-0DF6-F8783102934F}"/>
              </a:ext>
            </a:extLst>
          </p:cNvPr>
          <p:cNvSpPr txBox="1"/>
          <p:nvPr/>
        </p:nvSpPr>
        <p:spPr>
          <a:xfrm>
            <a:off x="5381952" y="81843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192.47.0.1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709014-14B2-0FFF-8E64-0E68EF5F4E0C}"/>
              </a:ext>
            </a:extLst>
          </p:cNvPr>
          <p:cNvSpPr txBox="1"/>
          <p:nvPr/>
        </p:nvSpPr>
        <p:spPr>
          <a:xfrm>
            <a:off x="5406250" y="3489178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192.4.02.11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309136-DDA6-5325-1F19-A7D634930F35}"/>
              </a:ext>
            </a:extLst>
          </p:cNvPr>
          <p:cNvSpPr txBox="1"/>
          <p:nvPr/>
        </p:nvSpPr>
        <p:spPr>
          <a:xfrm>
            <a:off x="9541753" y="864724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192.27.3.11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D735F6-B037-A023-B576-F1C96A5875A1}"/>
              </a:ext>
            </a:extLst>
          </p:cNvPr>
          <p:cNvCxnSpPr/>
          <p:nvPr/>
        </p:nvCxnSpPr>
        <p:spPr>
          <a:xfrm>
            <a:off x="7086600" y="1981200"/>
            <a:ext cx="1066800" cy="6096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A86718-C784-72BD-BE64-766B0D44AD68}"/>
              </a:ext>
            </a:extLst>
          </p:cNvPr>
          <p:cNvCxnSpPr>
            <a:cxnSpLocks/>
          </p:cNvCxnSpPr>
          <p:nvPr/>
        </p:nvCxnSpPr>
        <p:spPr>
          <a:xfrm flipV="1">
            <a:off x="9220200" y="1981200"/>
            <a:ext cx="838200" cy="5810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E45A27-7BDC-5E5C-2A70-B4F564890EE1}"/>
              </a:ext>
            </a:extLst>
          </p:cNvPr>
          <p:cNvCxnSpPr>
            <a:cxnSpLocks/>
          </p:cNvCxnSpPr>
          <p:nvPr/>
        </p:nvCxnSpPr>
        <p:spPr>
          <a:xfrm flipV="1">
            <a:off x="7391400" y="3026220"/>
            <a:ext cx="772832" cy="5468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36A319-0D6E-7797-85C9-1883F6AE0E5B}"/>
              </a:ext>
            </a:extLst>
          </p:cNvPr>
          <p:cNvCxnSpPr>
            <a:cxnSpLocks/>
          </p:cNvCxnSpPr>
          <p:nvPr/>
        </p:nvCxnSpPr>
        <p:spPr>
          <a:xfrm>
            <a:off x="8933924" y="3184378"/>
            <a:ext cx="438676" cy="8718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Network Switch Icon - ClipArt Best">
            <a:extLst>
              <a:ext uri="{FF2B5EF4-FFF2-40B4-BE49-F238E27FC236}">
                <a16:creationId xmlns:a16="http://schemas.microsoft.com/office/drawing/2014/main" id="{F88DA81C-E914-D374-FB13-43B2F2FD0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149" y="4120446"/>
            <a:ext cx="1016901" cy="84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6FE607-4C10-3BC3-FE9F-53EDF1BDD16C}"/>
              </a:ext>
            </a:extLst>
          </p:cNvPr>
          <p:cNvCxnSpPr>
            <a:cxnSpLocks/>
          </p:cNvCxnSpPr>
          <p:nvPr/>
        </p:nvCxnSpPr>
        <p:spPr>
          <a:xfrm>
            <a:off x="9870890" y="4684183"/>
            <a:ext cx="1254310" cy="5779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Computer with solid fill">
            <a:extLst>
              <a:ext uri="{FF2B5EF4-FFF2-40B4-BE49-F238E27FC236}">
                <a16:creationId xmlns:a16="http://schemas.microsoft.com/office/drawing/2014/main" id="{278773B8-0146-0F61-7403-53A2D98FF1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28325" y="4760327"/>
            <a:ext cx="1063675" cy="1063675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997079-C06A-499F-D522-A7922A122922}"/>
              </a:ext>
            </a:extLst>
          </p:cNvPr>
          <p:cNvCxnSpPr>
            <a:cxnSpLocks/>
          </p:cNvCxnSpPr>
          <p:nvPr/>
        </p:nvCxnSpPr>
        <p:spPr>
          <a:xfrm>
            <a:off x="9507324" y="4927950"/>
            <a:ext cx="438676" cy="8718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Computer with solid fill">
            <a:extLst>
              <a:ext uri="{FF2B5EF4-FFF2-40B4-BE49-F238E27FC236}">
                <a16:creationId xmlns:a16="http://schemas.microsoft.com/office/drawing/2014/main" id="{E6C5194A-BFE4-4772-E688-4B56FE5C6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19002" y="5331771"/>
            <a:ext cx="1063675" cy="106367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64E6E3B-AF8B-7FA4-C6AA-EBB4B50ABADE}"/>
              </a:ext>
            </a:extLst>
          </p:cNvPr>
          <p:cNvSpPr txBox="1"/>
          <p:nvPr/>
        </p:nvSpPr>
        <p:spPr>
          <a:xfrm>
            <a:off x="10322307" y="425540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101.0.1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DEC161-895E-0F13-2703-92D63FBD8934}"/>
              </a:ext>
            </a:extLst>
          </p:cNvPr>
          <p:cNvSpPr txBox="1"/>
          <p:nvPr/>
        </p:nvSpPr>
        <p:spPr>
          <a:xfrm>
            <a:off x="7937497" y="5856261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103.44.7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18C086-DE2C-80BA-53F6-A7DEE59B357A}"/>
              </a:ext>
            </a:extLst>
          </p:cNvPr>
          <p:cNvSpPr txBox="1"/>
          <p:nvPr/>
        </p:nvSpPr>
        <p:spPr>
          <a:xfrm>
            <a:off x="8114543" y="2190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430F00C-E464-620A-AE7A-F00BDF6914C7}"/>
              </a:ext>
            </a:extLst>
          </p:cNvPr>
          <p:cNvSpPr txBox="1"/>
          <p:nvPr/>
        </p:nvSpPr>
        <p:spPr>
          <a:xfrm>
            <a:off x="9220200" y="2554849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99F1F0-2D55-5BF2-A064-1C32F472156F}"/>
              </a:ext>
            </a:extLst>
          </p:cNvPr>
          <p:cNvSpPr txBox="1"/>
          <p:nvPr/>
        </p:nvSpPr>
        <p:spPr>
          <a:xfrm>
            <a:off x="8079719" y="30741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10EFED-6F36-0CE3-9C25-F08C582DE850}"/>
              </a:ext>
            </a:extLst>
          </p:cNvPr>
          <p:cNvSpPr txBox="1"/>
          <p:nvPr/>
        </p:nvSpPr>
        <p:spPr>
          <a:xfrm>
            <a:off x="9007276" y="3045697"/>
            <a:ext cx="28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00ED58C-6B00-C789-0D80-AE0501A4318F}"/>
              </a:ext>
            </a:extLst>
          </p:cNvPr>
          <p:cNvSpPr txBox="1"/>
          <p:nvPr/>
        </p:nvSpPr>
        <p:spPr>
          <a:xfrm>
            <a:off x="9211067" y="48754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C7BA37-BCD3-7F61-45B9-D072FF3C2A7E}"/>
              </a:ext>
            </a:extLst>
          </p:cNvPr>
          <p:cNvSpPr txBox="1"/>
          <p:nvPr/>
        </p:nvSpPr>
        <p:spPr>
          <a:xfrm>
            <a:off x="9788772" y="4345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270ADD-F822-A1A7-E127-F60E5BFE95BF}"/>
              </a:ext>
            </a:extLst>
          </p:cNvPr>
          <p:cNvSpPr txBox="1"/>
          <p:nvPr/>
        </p:nvSpPr>
        <p:spPr>
          <a:xfrm>
            <a:off x="9367520" y="38789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380389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3212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Forwarding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3545C6-18F1-90BE-BE4A-8FE2BFDFD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1066800"/>
            <a:ext cx="4468800" cy="50667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5E531B-FC59-4857-3644-8261CE488810}"/>
              </a:ext>
            </a:extLst>
          </p:cNvPr>
          <p:cNvSpPr txBox="1"/>
          <p:nvPr/>
        </p:nvSpPr>
        <p:spPr>
          <a:xfrm>
            <a:off x="5486400" y="199310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Routing Table</a:t>
            </a:r>
          </a:p>
        </p:txBody>
      </p:sp>
      <p:pic>
        <p:nvPicPr>
          <p:cNvPr id="2" name="Graphic 1" descr="Computer with solid fill">
            <a:extLst>
              <a:ext uri="{FF2B5EF4-FFF2-40B4-BE49-F238E27FC236}">
                <a16:creationId xmlns:a16="http://schemas.microsoft.com/office/drawing/2014/main" id="{B25D91A8-BDEC-2327-817A-B72F213478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999820"/>
            <a:ext cx="1320800" cy="1320800"/>
          </a:xfrm>
          <a:prstGeom prst="rect">
            <a:avLst/>
          </a:prstGeom>
        </p:spPr>
      </p:pic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3DD22658-569D-7A6D-EA5C-7946C0DD52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69002" y="3657600"/>
            <a:ext cx="1320800" cy="1320800"/>
          </a:xfrm>
          <a:prstGeom prst="rect">
            <a:avLst/>
          </a:prstGeom>
        </p:spPr>
      </p:pic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69CD0E1A-7202-6FCD-6AA9-4CDBB91071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32132" y="1053075"/>
            <a:ext cx="1320800" cy="1320800"/>
          </a:xfrm>
          <a:prstGeom prst="rect">
            <a:avLst/>
          </a:prstGeom>
        </p:spPr>
      </p:pic>
      <p:pic>
        <p:nvPicPr>
          <p:cNvPr id="12" name="Picture 2" descr="Network Switch Icon - ClipArt Best">
            <a:extLst>
              <a:ext uri="{FF2B5EF4-FFF2-40B4-BE49-F238E27FC236}">
                <a16:creationId xmlns:a16="http://schemas.microsoft.com/office/drawing/2014/main" id="{235B16CD-D64E-EB2B-DE8B-43BF5C62D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438400"/>
            <a:ext cx="1016901" cy="84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A4D24A-8391-B92F-0DF6-F8783102934F}"/>
              </a:ext>
            </a:extLst>
          </p:cNvPr>
          <p:cNvSpPr txBox="1"/>
          <p:nvPr/>
        </p:nvSpPr>
        <p:spPr>
          <a:xfrm>
            <a:off x="5381952" y="81843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192.47.0.1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709014-14B2-0FFF-8E64-0E68EF5F4E0C}"/>
              </a:ext>
            </a:extLst>
          </p:cNvPr>
          <p:cNvSpPr txBox="1"/>
          <p:nvPr/>
        </p:nvSpPr>
        <p:spPr>
          <a:xfrm>
            <a:off x="5406250" y="3489178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192.4.02.11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309136-DDA6-5325-1F19-A7D634930F35}"/>
              </a:ext>
            </a:extLst>
          </p:cNvPr>
          <p:cNvSpPr txBox="1"/>
          <p:nvPr/>
        </p:nvSpPr>
        <p:spPr>
          <a:xfrm>
            <a:off x="9541753" y="864724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192.27.3.11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D735F6-B037-A023-B576-F1C96A5875A1}"/>
              </a:ext>
            </a:extLst>
          </p:cNvPr>
          <p:cNvCxnSpPr/>
          <p:nvPr/>
        </p:nvCxnSpPr>
        <p:spPr>
          <a:xfrm>
            <a:off x="7086600" y="1981200"/>
            <a:ext cx="1066800" cy="6096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A86718-C784-72BD-BE64-766B0D44AD68}"/>
              </a:ext>
            </a:extLst>
          </p:cNvPr>
          <p:cNvCxnSpPr>
            <a:cxnSpLocks/>
          </p:cNvCxnSpPr>
          <p:nvPr/>
        </p:nvCxnSpPr>
        <p:spPr>
          <a:xfrm flipV="1">
            <a:off x="9220200" y="1981200"/>
            <a:ext cx="838200" cy="5810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E45A27-7BDC-5E5C-2A70-B4F564890EE1}"/>
              </a:ext>
            </a:extLst>
          </p:cNvPr>
          <p:cNvCxnSpPr>
            <a:cxnSpLocks/>
          </p:cNvCxnSpPr>
          <p:nvPr/>
        </p:nvCxnSpPr>
        <p:spPr>
          <a:xfrm flipV="1">
            <a:off x="7391400" y="3026220"/>
            <a:ext cx="772832" cy="5468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36A319-0D6E-7797-85C9-1883F6AE0E5B}"/>
              </a:ext>
            </a:extLst>
          </p:cNvPr>
          <p:cNvCxnSpPr>
            <a:cxnSpLocks/>
          </p:cNvCxnSpPr>
          <p:nvPr/>
        </p:nvCxnSpPr>
        <p:spPr>
          <a:xfrm>
            <a:off x="8933924" y="3184378"/>
            <a:ext cx="438676" cy="8718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Network Switch Icon - ClipArt Best">
            <a:extLst>
              <a:ext uri="{FF2B5EF4-FFF2-40B4-BE49-F238E27FC236}">
                <a16:creationId xmlns:a16="http://schemas.microsoft.com/office/drawing/2014/main" id="{F88DA81C-E914-D374-FB13-43B2F2FD0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149" y="4120446"/>
            <a:ext cx="1016901" cy="84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6FE607-4C10-3BC3-FE9F-53EDF1BDD16C}"/>
              </a:ext>
            </a:extLst>
          </p:cNvPr>
          <p:cNvCxnSpPr>
            <a:cxnSpLocks/>
          </p:cNvCxnSpPr>
          <p:nvPr/>
        </p:nvCxnSpPr>
        <p:spPr>
          <a:xfrm>
            <a:off x="9870890" y="4684183"/>
            <a:ext cx="1254310" cy="5779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Computer with solid fill">
            <a:extLst>
              <a:ext uri="{FF2B5EF4-FFF2-40B4-BE49-F238E27FC236}">
                <a16:creationId xmlns:a16="http://schemas.microsoft.com/office/drawing/2014/main" id="{278773B8-0146-0F61-7403-53A2D98FF1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28325" y="4760327"/>
            <a:ext cx="1063675" cy="1063675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997079-C06A-499F-D522-A7922A122922}"/>
              </a:ext>
            </a:extLst>
          </p:cNvPr>
          <p:cNvCxnSpPr>
            <a:cxnSpLocks/>
          </p:cNvCxnSpPr>
          <p:nvPr/>
        </p:nvCxnSpPr>
        <p:spPr>
          <a:xfrm>
            <a:off x="9507324" y="4927950"/>
            <a:ext cx="438676" cy="8718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Computer with solid fill">
            <a:extLst>
              <a:ext uri="{FF2B5EF4-FFF2-40B4-BE49-F238E27FC236}">
                <a16:creationId xmlns:a16="http://schemas.microsoft.com/office/drawing/2014/main" id="{E6C5194A-BFE4-4772-E688-4B56FE5C6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19002" y="5331771"/>
            <a:ext cx="1063675" cy="106367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64E6E3B-AF8B-7FA4-C6AA-EBB4B50ABADE}"/>
              </a:ext>
            </a:extLst>
          </p:cNvPr>
          <p:cNvSpPr txBox="1"/>
          <p:nvPr/>
        </p:nvSpPr>
        <p:spPr>
          <a:xfrm>
            <a:off x="10322307" y="425540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101.0.1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DEC161-895E-0F13-2703-92D63FBD8934}"/>
              </a:ext>
            </a:extLst>
          </p:cNvPr>
          <p:cNvSpPr txBox="1"/>
          <p:nvPr/>
        </p:nvSpPr>
        <p:spPr>
          <a:xfrm>
            <a:off x="7937497" y="5856261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103.44.7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18C086-DE2C-80BA-53F6-A7DEE59B357A}"/>
              </a:ext>
            </a:extLst>
          </p:cNvPr>
          <p:cNvSpPr txBox="1"/>
          <p:nvPr/>
        </p:nvSpPr>
        <p:spPr>
          <a:xfrm>
            <a:off x="8114543" y="2190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430F00C-E464-620A-AE7A-F00BDF6914C7}"/>
              </a:ext>
            </a:extLst>
          </p:cNvPr>
          <p:cNvSpPr txBox="1"/>
          <p:nvPr/>
        </p:nvSpPr>
        <p:spPr>
          <a:xfrm>
            <a:off x="9220200" y="2554849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99F1F0-2D55-5BF2-A064-1C32F472156F}"/>
              </a:ext>
            </a:extLst>
          </p:cNvPr>
          <p:cNvSpPr txBox="1"/>
          <p:nvPr/>
        </p:nvSpPr>
        <p:spPr>
          <a:xfrm>
            <a:off x="8079719" y="30741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10EFED-6F36-0CE3-9C25-F08C582DE850}"/>
              </a:ext>
            </a:extLst>
          </p:cNvPr>
          <p:cNvSpPr txBox="1"/>
          <p:nvPr/>
        </p:nvSpPr>
        <p:spPr>
          <a:xfrm>
            <a:off x="9007276" y="3045697"/>
            <a:ext cx="28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00ED58C-6B00-C789-0D80-AE0501A4318F}"/>
              </a:ext>
            </a:extLst>
          </p:cNvPr>
          <p:cNvSpPr txBox="1"/>
          <p:nvPr/>
        </p:nvSpPr>
        <p:spPr>
          <a:xfrm>
            <a:off x="9211067" y="48754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C7BA37-BCD3-7F61-45B9-D072FF3C2A7E}"/>
              </a:ext>
            </a:extLst>
          </p:cNvPr>
          <p:cNvSpPr txBox="1"/>
          <p:nvPr/>
        </p:nvSpPr>
        <p:spPr>
          <a:xfrm>
            <a:off x="9788772" y="4345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270ADD-F822-A1A7-E127-F60E5BFE95BF}"/>
              </a:ext>
            </a:extLst>
          </p:cNvPr>
          <p:cNvSpPr txBox="1"/>
          <p:nvPr/>
        </p:nvSpPr>
        <p:spPr>
          <a:xfrm>
            <a:off x="9367520" y="38789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9029E7-1A08-B22D-DB41-03DDC1226D8C}"/>
              </a:ext>
            </a:extLst>
          </p:cNvPr>
          <p:cNvSpPr/>
          <p:nvPr/>
        </p:nvSpPr>
        <p:spPr>
          <a:xfrm>
            <a:off x="686977" y="1264745"/>
            <a:ext cx="6123257" cy="3221401"/>
          </a:xfrm>
          <a:prstGeom prst="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7AF7744-4EFB-A1AF-AF0F-E9E563156699}"/>
              </a:ext>
            </a:extLst>
          </p:cNvPr>
          <p:cNvGrpSpPr/>
          <p:nvPr/>
        </p:nvGrpSpPr>
        <p:grpSpPr>
          <a:xfrm>
            <a:off x="6908400" y="2183320"/>
            <a:ext cx="1641240" cy="1629360"/>
            <a:chOff x="6908400" y="2183320"/>
            <a:chExt cx="1641240" cy="162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9BDBC3F-F854-7086-D1EE-F00995BC4458}"/>
                    </a:ext>
                  </a:extLst>
                </p14:cNvPr>
                <p14:cNvContentPartPr/>
                <p14:nvPr/>
              </p14:nvContentPartPr>
              <p14:xfrm>
                <a:off x="7031880" y="2183320"/>
                <a:ext cx="1517760" cy="560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9BDBC3F-F854-7086-D1EE-F00995BC445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96240" y="2147320"/>
                  <a:ext cx="158940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B9152F8-A0D9-4A91-2C9D-69D8699FC81B}"/>
                    </a:ext>
                  </a:extLst>
                </p14:cNvPr>
                <p14:cNvContentPartPr/>
                <p14:nvPr/>
              </p14:nvContentPartPr>
              <p14:xfrm>
                <a:off x="6908400" y="2747800"/>
                <a:ext cx="1605600" cy="1064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B9152F8-A0D9-4A91-2C9D-69D8699FC81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72760" y="2711800"/>
                  <a:ext cx="1677240" cy="113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D81C79E-ECF2-FAEA-F959-3D18C74AE3FD}"/>
                  </a:ext>
                </a:extLst>
              </p14:cNvPr>
              <p14:cNvContentPartPr/>
              <p14:nvPr/>
            </p14:nvContentPartPr>
            <p14:xfrm>
              <a:off x="6904080" y="2140840"/>
              <a:ext cx="131400" cy="58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D81C79E-ECF2-FAEA-F959-3D18C74AE3F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68440" y="2105200"/>
                <a:ext cx="203040" cy="13032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5936116F-A0D8-875A-BB17-313375FB62B2}"/>
              </a:ext>
            </a:extLst>
          </p:cNvPr>
          <p:cNvSpPr txBox="1"/>
          <p:nvPr/>
        </p:nvSpPr>
        <p:spPr>
          <a:xfrm>
            <a:off x="838200" y="1771508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192.4.02.11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B14295-2247-12DE-6AB3-9D8E424FE077}"/>
              </a:ext>
            </a:extLst>
          </p:cNvPr>
          <p:cNvSpPr txBox="1"/>
          <p:nvPr/>
        </p:nvSpPr>
        <p:spPr>
          <a:xfrm>
            <a:off x="871433" y="2172920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192.47.0.1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B371FA-C3B0-C9F2-BFE1-6F9B17B4D7DE}"/>
              </a:ext>
            </a:extLst>
          </p:cNvPr>
          <p:cNvSpPr txBox="1"/>
          <p:nvPr/>
        </p:nvSpPr>
        <p:spPr>
          <a:xfrm>
            <a:off x="871433" y="2579357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192.27.3.11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7E2CFE-4DE0-823B-542F-7A54AB793562}"/>
              </a:ext>
            </a:extLst>
          </p:cNvPr>
          <p:cNvSpPr txBox="1"/>
          <p:nvPr/>
        </p:nvSpPr>
        <p:spPr>
          <a:xfrm>
            <a:off x="897105" y="3025396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101.0.1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67DFBC-C5F3-418C-A471-1DDB9744EB38}"/>
              </a:ext>
            </a:extLst>
          </p:cNvPr>
          <p:cNvSpPr txBox="1"/>
          <p:nvPr/>
        </p:nvSpPr>
        <p:spPr>
          <a:xfrm>
            <a:off x="932665" y="3456968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103.44.7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C3B7C5-AAD8-8464-11DC-CED7E3ED29C5}"/>
              </a:ext>
            </a:extLst>
          </p:cNvPr>
          <p:cNvSpPr txBox="1"/>
          <p:nvPr/>
        </p:nvSpPr>
        <p:spPr>
          <a:xfrm>
            <a:off x="901913" y="1291290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Destination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5F4EA3-16F5-AB9E-FF4C-C4089147C726}"/>
              </a:ext>
            </a:extLst>
          </p:cNvPr>
          <p:cNvSpPr txBox="1"/>
          <p:nvPr/>
        </p:nvSpPr>
        <p:spPr>
          <a:xfrm>
            <a:off x="4410923" y="1239785"/>
            <a:ext cx="16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Interface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56EB2D-5C61-CE92-9824-EE4AF9CF9FC1}"/>
              </a:ext>
            </a:extLst>
          </p:cNvPr>
          <p:cNvSpPr txBox="1"/>
          <p:nvPr/>
        </p:nvSpPr>
        <p:spPr>
          <a:xfrm>
            <a:off x="5075932" y="1721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BE74D7-1066-13DC-BCC5-4AC2F98F5E01}"/>
              </a:ext>
            </a:extLst>
          </p:cNvPr>
          <p:cNvSpPr txBox="1"/>
          <p:nvPr/>
        </p:nvSpPr>
        <p:spPr>
          <a:xfrm>
            <a:off x="5086107" y="2068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2914B9-CC4F-2F4D-3047-1699423CC1DF}"/>
              </a:ext>
            </a:extLst>
          </p:cNvPr>
          <p:cNvSpPr txBox="1"/>
          <p:nvPr/>
        </p:nvSpPr>
        <p:spPr>
          <a:xfrm>
            <a:off x="5097008" y="25391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72574D-7002-082E-5551-B13EAE91EEEF}"/>
              </a:ext>
            </a:extLst>
          </p:cNvPr>
          <p:cNvSpPr txBox="1"/>
          <p:nvPr/>
        </p:nvSpPr>
        <p:spPr>
          <a:xfrm>
            <a:off x="5069046" y="2922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E0F952C-F2DB-EED5-18CF-C43345D40567}"/>
              </a:ext>
            </a:extLst>
          </p:cNvPr>
          <p:cNvSpPr txBox="1"/>
          <p:nvPr/>
        </p:nvSpPr>
        <p:spPr>
          <a:xfrm>
            <a:off x="5070355" y="32824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2334F2-ACA4-FEA4-CD04-F4779ADCB4B4}"/>
              </a:ext>
            </a:extLst>
          </p:cNvPr>
          <p:cNvCxnSpPr/>
          <p:nvPr/>
        </p:nvCxnSpPr>
        <p:spPr>
          <a:xfrm>
            <a:off x="838200" y="1721139"/>
            <a:ext cx="525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115B4AD-6A23-9EB9-72A0-9F8213780BEA}"/>
              </a:ext>
            </a:extLst>
          </p:cNvPr>
          <p:cNvCxnSpPr>
            <a:cxnSpLocks/>
          </p:cNvCxnSpPr>
          <p:nvPr/>
        </p:nvCxnSpPr>
        <p:spPr>
          <a:xfrm>
            <a:off x="3810000" y="1331315"/>
            <a:ext cx="0" cy="2789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4569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3212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Forwarding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3545C6-18F1-90BE-BE4A-8FE2BFDFD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1066800"/>
            <a:ext cx="4468800" cy="50667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5E531B-FC59-4857-3644-8261CE488810}"/>
              </a:ext>
            </a:extLst>
          </p:cNvPr>
          <p:cNvSpPr txBox="1"/>
          <p:nvPr/>
        </p:nvSpPr>
        <p:spPr>
          <a:xfrm>
            <a:off x="5486400" y="199310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Routing Table</a:t>
            </a:r>
          </a:p>
        </p:txBody>
      </p:sp>
      <p:pic>
        <p:nvPicPr>
          <p:cNvPr id="2" name="Graphic 1" descr="Computer with solid fill">
            <a:extLst>
              <a:ext uri="{FF2B5EF4-FFF2-40B4-BE49-F238E27FC236}">
                <a16:creationId xmlns:a16="http://schemas.microsoft.com/office/drawing/2014/main" id="{B25D91A8-BDEC-2327-817A-B72F213478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999820"/>
            <a:ext cx="1320800" cy="1320800"/>
          </a:xfrm>
          <a:prstGeom prst="rect">
            <a:avLst/>
          </a:prstGeom>
        </p:spPr>
      </p:pic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3DD22658-569D-7A6D-EA5C-7946C0DD52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69002" y="3657600"/>
            <a:ext cx="1320800" cy="1320800"/>
          </a:xfrm>
          <a:prstGeom prst="rect">
            <a:avLst/>
          </a:prstGeom>
        </p:spPr>
      </p:pic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69CD0E1A-7202-6FCD-6AA9-4CDBB91071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32132" y="1053075"/>
            <a:ext cx="1320800" cy="1320800"/>
          </a:xfrm>
          <a:prstGeom prst="rect">
            <a:avLst/>
          </a:prstGeom>
        </p:spPr>
      </p:pic>
      <p:pic>
        <p:nvPicPr>
          <p:cNvPr id="12" name="Picture 2" descr="Network Switch Icon - ClipArt Best">
            <a:extLst>
              <a:ext uri="{FF2B5EF4-FFF2-40B4-BE49-F238E27FC236}">
                <a16:creationId xmlns:a16="http://schemas.microsoft.com/office/drawing/2014/main" id="{235B16CD-D64E-EB2B-DE8B-43BF5C62D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438400"/>
            <a:ext cx="1016901" cy="84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A4D24A-8391-B92F-0DF6-F8783102934F}"/>
              </a:ext>
            </a:extLst>
          </p:cNvPr>
          <p:cNvSpPr txBox="1"/>
          <p:nvPr/>
        </p:nvSpPr>
        <p:spPr>
          <a:xfrm>
            <a:off x="5381952" y="81843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192.47.0.1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709014-14B2-0FFF-8E64-0E68EF5F4E0C}"/>
              </a:ext>
            </a:extLst>
          </p:cNvPr>
          <p:cNvSpPr txBox="1"/>
          <p:nvPr/>
        </p:nvSpPr>
        <p:spPr>
          <a:xfrm>
            <a:off x="5406250" y="3489178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192.4.02.11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309136-DDA6-5325-1F19-A7D634930F35}"/>
              </a:ext>
            </a:extLst>
          </p:cNvPr>
          <p:cNvSpPr txBox="1"/>
          <p:nvPr/>
        </p:nvSpPr>
        <p:spPr>
          <a:xfrm>
            <a:off x="9541753" y="864724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192.27.3.11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D735F6-B037-A023-B576-F1C96A5875A1}"/>
              </a:ext>
            </a:extLst>
          </p:cNvPr>
          <p:cNvCxnSpPr/>
          <p:nvPr/>
        </p:nvCxnSpPr>
        <p:spPr>
          <a:xfrm>
            <a:off x="7086600" y="1981200"/>
            <a:ext cx="1066800" cy="6096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A86718-C784-72BD-BE64-766B0D44AD68}"/>
              </a:ext>
            </a:extLst>
          </p:cNvPr>
          <p:cNvCxnSpPr>
            <a:cxnSpLocks/>
          </p:cNvCxnSpPr>
          <p:nvPr/>
        </p:nvCxnSpPr>
        <p:spPr>
          <a:xfrm flipV="1">
            <a:off x="9220200" y="1981200"/>
            <a:ext cx="838200" cy="5810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E45A27-7BDC-5E5C-2A70-B4F564890EE1}"/>
              </a:ext>
            </a:extLst>
          </p:cNvPr>
          <p:cNvCxnSpPr>
            <a:cxnSpLocks/>
          </p:cNvCxnSpPr>
          <p:nvPr/>
        </p:nvCxnSpPr>
        <p:spPr>
          <a:xfrm flipV="1">
            <a:off x="7391400" y="3026220"/>
            <a:ext cx="772832" cy="5468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36A319-0D6E-7797-85C9-1883F6AE0E5B}"/>
              </a:ext>
            </a:extLst>
          </p:cNvPr>
          <p:cNvCxnSpPr>
            <a:cxnSpLocks/>
          </p:cNvCxnSpPr>
          <p:nvPr/>
        </p:nvCxnSpPr>
        <p:spPr>
          <a:xfrm>
            <a:off x="8933924" y="3184378"/>
            <a:ext cx="438676" cy="8718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Network Switch Icon - ClipArt Best">
            <a:extLst>
              <a:ext uri="{FF2B5EF4-FFF2-40B4-BE49-F238E27FC236}">
                <a16:creationId xmlns:a16="http://schemas.microsoft.com/office/drawing/2014/main" id="{F88DA81C-E914-D374-FB13-43B2F2FD0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149" y="4120446"/>
            <a:ext cx="1016901" cy="84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6FE607-4C10-3BC3-FE9F-53EDF1BDD16C}"/>
              </a:ext>
            </a:extLst>
          </p:cNvPr>
          <p:cNvCxnSpPr>
            <a:cxnSpLocks/>
          </p:cNvCxnSpPr>
          <p:nvPr/>
        </p:nvCxnSpPr>
        <p:spPr>
          <a:xfrm>
            <a:off x="9870890" y="4684183"/>
            <a:ext cx="1254310" cy="5779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Computer with solid fill">
            <a:extLst>
              <a:ext uri="{FF2B5EF4-FFF2-40B4-BE49-F238E27FC236}">
                <a16:creationId xmlns:a16="http://schemas.microsoft.com/office/drawing/2014/main" id="{278773B8-0146-0F61-7403-53A2D98FF1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28325" y="4760327"/>
            <a:ext cx="1063675" cy="1063675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997079-C06A-499F-D522-A7922A122922}"/>
              </a:ext>
            </a:extLst>
          </p:cNvPr>
          <p:cNvCxnSpPr>
            <a:cxnSpLocks/>
          </p:cNvCxnSpPr>
          <p:nvPr/>
        </p:nvCxnSpPr>
        <p:spPr>
          <a:xfrm>
            <a:off x="9507324" y="4927950"/>
            <a:ext cx="438676" cy="8718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Computer with solid fill">
            <a:extLst>
              <a:ext uri="{FF2B5EF4-FFF2-40B4-BE49-F238E27FC236}">
                <a16:creationId xmlns:a16="http://schemas.microsoft.com/office/drawing/2014/main" id="{E6C5194A-BFE4-4772-E688-4B56FE5C6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19002" y="5331771"/>
            <a:ext cx="1063675" cy="106367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64E6E3B-AF8B-7FA4-C6AA-EBB4B50ABADE}"/>
              </a:ext>
            </a:extLst>
          </p:cNvPr>
          <p:cNvSpPr txBox="1"/>
          <p:nvPr/>
        </p:nvSpPr>
        <p:spPr>
          <a:xfrm>
            <a:off x="10322307" y="425540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101.0.1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DEC161-895E-0F13-2703-92D63FBD8934}"/>
              </a:ext>
            </a:extLst>
          </p:cNvPr>
          <p:cNvSpPr txBox="1"/>
          <p:nvPr/>
        </p:nvSpPr>
        <p:spPr>
          <a:xfrm>
            <a:off x="7937497" y="5856261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103.44.7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18C086-DE2C-80BA-53F6-A7DEE59B357A}"/>
              </a:ext>
            </a:extLst>
          </p:cNvPr>
          <p:cNvSpPr txBox="1"/>
          <p:nvPr/>
        </p:nvSpPr>
        <p:spPr>
          <a:xfrm>
            <a:off x="8114543" y="2190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430F00C-E464-620A-AE7A-F00BDF6914C7}"/>
              </a:ext>
            </a:extLst>
          </p:cNvPr>
          <p:cNvSpPr txBox="1"/>
          <p:nvPr/>
        </p:nvSpPr>
        <p:spPr>
          <a:xfrm>
            <a:off x="9220200" y="2554849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99F1F0-2D55-5BF2-A064-1C32F472156F}"/>
              </a:ext>
            </a:extLst>
          </p:cNvPr>
          <p:cNvSpPr txBox="1"/>
          <p:nvPr/>
        </p:nvSpPr>
        <p:spPr>
          <a:xfrm>
            <a:off x="8079719" y="30741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10EFED-6F36-0CE3-9C25-F08C582DE850}"/>
              </a:ext>
            </a:extLst>
          </p:cNvPr>
          <p:cNvSpPr txBox="1"/>
          <p:nvPr/>
        </p:nvSpPr>
        <p:spPr>
          <a:xfrm>
            <a:off x="9007276" y="3045697"/>
            <a:ext cx="28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00ED58C-6B00-C789-0D80-AE0501A4318F}"/>
              </a:ext>
            </a:extLst>
          </p:cNvPr>
          <p:cNvSpPr txBox="1"/>
          <p:nvPr/>
        </p:nvSpPr>
        <p:spPr>
          <a:xfrm>
            <a:off x="9211067" y="48754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C7BA37-BCD3-7F61-45B9-D072FF3C2A7E}"/>
              </a:ext>
            </a:extLst>
          </p:cNvPr>
          <p:cNvSpPr txBox="1"/>
          <p:nvPr/>
        </p:nvSpPr>
        <p:spPr>
          <a:xfrm>
            <a:off x="9788772" y="4345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270ADD-F822-A1A7-E127-F60E5BFE95BF}"/>
              </a:ext>
            </a:extLst>
          </p:cNvPr>
          <p:cNvSpPr txBox="1"/>
          <p:nvPr/>
        </p:nvSpPr>
        <p:spPr>
          <a:xfrm>
            <a:off x="9367520" y="38789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9029E7-1A08-B22D-DB41-03DDC1226D8C}"/>
              </a:ext>
            </a:extLst>
          </p:cNvPr>
          <p:cNvSpPr/>
          <p:nvPr/>
        </p:nvSpPr>
        <p:spPr>
          <a:xfrm>
            <a:off x="686977" y="1264745"/>
            <a:ext cx="6123257" cy="3221401"/>
          </a:xfrm>
          <a:prstGeom prst="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7AF7744-4EFB-A1AF-AF0F-E9E563156699}"/>
              </a:ext>
            </a:extLst>
          </p:cNvPr>
          <p:cNvGrpSpPr/>
          <p:nvPr/>
        </p:nvGrpSpPr>
        <p:grpSpPr>
          <a:xfrm>
            <a:off x="6908400" y="2183320"/>
            <a:ext cx="1641240" cy="1629360"/>
            <a:chOff x="6908400" y="2183320"/>
            <a:chExt cx="1641240" cy="162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9BDBC3F-F854-7086-D1EE-F00995BC4458}"/>
                    </a:ext>
                  </a:extLst>
                </p14:cNvPr>
                <p14:cNvContentPartPr/>
                <p14:nvPr/>
              </p14:nvContentPartPr>
              <p14:xfrm>
                <a:off x="7031880" y="2183320"/>
                <a:ext cx="1517760" cy="560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9BDBC3F-F854-7086-D1EE-F00995BC445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95880" y="2147320"/>
                  <a:ext cx="158940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B9152F8-A0D9-4A91-2C9D-69D8699FC81B}"/>
                    </a:ext>
                  </a:extLst>
                </p14:cNvPr>
                <p14:cNvContentPartPr/>
                <p14:nvPr/>
              </p14:nvContentPartPr>
              <p14:xfrm>
                <a:off x="6908400" y="2747800"/>
                <a:ext cx="1605600" cy="1064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B9152F8-A0D9-4A91-2C9D-69D8699FC81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72400" y="2711812"/>
                  <a:ext cx="1677240" cy="1136496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D81C79E-ECF2-FAEA-F959-3D18C74AE3FD}"/>
                  </a:ext>
                </a:extLst>
              </p14:cNvPr>
              <p14:cNvContentPartPr/>
              <p14:nvPr/>
            </p14:nvContentPartPr>
            <p14:xfrm>
              <a:off x="6904080" y="2140840"/>
              <a:ext cx="131400" cy="58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D81C79E-ECF2-FAEA-F959-3D18C74AE3F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68080" y="2104840"/>
                <a:ext cx="203040" cy="13032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5936116F-A0D8-875A-BB17-313375FB62B2}"/>
              </a:ext>
            </a:extLst>
          </p:cNvPr>
          <p:cNvSpPr txBox="1"/>
          <p:nvPr/>
        </p:nvSpPr>
        <p:spPr>
          <a:xfrm>
            <a:off x="838200" y="1771508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192.4.02.11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B14295-2247-12DE-6AB3-9D8E424FE077}"/>
              </a:ext>
            </a:extLst>
          </p:cNvPr>
          <p:cNvSpPr txBox="1"/>
          <p:nvPr/>
        </p:nvSpPr>
        <p:spPr>
          <a:xfrm>
            <a:off x="871433" y="2172920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192.47.0.1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B371FA-C3B0-C9F2-BFE1-6F9B17B4D7DE}"/>
              </a:ext>
            </a:extLst>
          </p:cNvPr>
          <p:cNvSpPr txBox="1"/>
          <p:nvPr/>
        </p:nvSpPr>
        <p:spPr>
          <a:xfrm>
            <a:off x="871433" y="2579357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192.27.3.11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7E2CFE-4DE0-823B-542F-7A54AB793562}"/>
              </a:ext>
            </a:extLst>
          </p:cNvPr>
          <p:cNvSpPr txBox="1"/>
          <p:nvPr/>
        </p:nvSpPr>
        <p:spPr>
          <a:xfrm>
            <a:off x="897105" y="3025396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101.0.1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67DFBC-C5F3-418C-A471-1DDB9744EB38}"/>
              </a:ext>
            </a:extLst>
          </p:cNvPr>
          <p:cNvSpPr txBox="1"/>
          <p:nvPr/>
        </p:nvSpPr>
        <p:spPr>
          <a:xfrm>
            <a:off x="932665" y="3456968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103.44.7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C3B7C5-AAD8-8464-11DC-CED7E3ED29C5}"/>
              </a:ext>
            </a:extLst>
          </p:cNvPr>
          <p:cNvSpPr txBox="1"/>
          <p:nvPr/>
        </p:nvSpPr>
        <p:spPr>
          <a:xfrm>
            <a:off x="901913" y="1291290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Destination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5F4EA3-16F5-AB9E-FF4C-C4089147C726}"/>
              </a:ext>
            </a:extLst>
          </p:cNvPr>
          <p:cNvSpPr txBox="1"/>
          <p:nvPr/>
        </p:nvSpPr>
        <p:spPr>
          <a:xfrm>
            <a:off x="4410923" y="1239785"/>
            <a:ext cx="16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Interface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56EB2D-5C61-CE92-9824-EE4AF9CF9FC1}"/>
              </a:ext>
            </a:extLst>
          </p:cNvPr>
          <p:cNvSpPr txBox="1"/>
          <p:nvPr/>
        </p:nvSpPr>
        <p:spPr>
          <a:xfrm>
            <a:off x="5075932" y="1721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BE74D7-1066-13DC-BCC5-4AC2F98F5E01}"/>
              </a:ext>
            </a:extLst>
          </p:cNvPr>
          <p:cNvSpPr txBox="1"/>
          <p:nvPr/>
        </p:nvSpPr>
        <p:spPr>
          <a:xfrm>
            <a:off x="5086107" y="2068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2914B9-CC4F-2F4D-3047-1699423CC1DF}"/>
              </a:ext>
            </a:extLst>
          </p:cNvPr>
          <p:cNvSpPr txBox="1"/>
          <p:nvPr/>
        </p:nvSpPr>
        <p:spPr>
          <a:xfrm>
            <a:off x="5097008" y="25391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72574D-7002-082E-5551-B13EAE91EEEF}"/>
              </a:ext>
            </a:extLst>
          </p:cNvPr>
          <p:cNvSpPr txBox="1"/>
          <p:nvPr/>
        </p:nvSpPr>
        <p:spPr>
          <a:xfrm>
            <a:off x="5069046" y="2922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E0F952C-F2DB-EED5-18CF-C43345D40567}"/>
              </a:ext>
            </a:extLst>
          </p:cNvPr>
          <p:cNvSpPr txBox="1"/>
          <p:nvPr/>
        </p:nvSpPr>
        <p:spPr>
          <a:xfrm>
            <a:off x="5070355" y="32824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2334F2-ACA4-FEA4-CD04-F4779ADCB4B4}"/>
              </a:ext>
            </a:extLst>
          </p:cNvPr>
          <p:cNvCxnSpPr/>
          <p:nvPr/>
        </p:nvCxnSpPr>
        <p:spPr>
          <a:xfrm>
            <a:off x="838200" y="1721139"/>
            <a:ext cx="525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115B4AD-6A23-9EB9-72A0-9F8213780BEA}"/>
              </a:ext>
            </a:extLst>
          </p:cNvPr>
          <p:cNvCxnSpPr>
            <a:cxnSpLocks/>
          </p:cNvCxnSpPr>
          <p:nvPr/>
        </p:nvCxnSpPr>
        <p:spPr>
          <a:xfrm>
            <a:off x="3810000" y="1331315"/>
            <a:ext cx="0" cy="2789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6793ED2-35C0-5D9F-F5CA-B2504FFDD348}"/>
              </a:ext>
            </a:extLst>
          </p:cNvPr>
          <p:cNvSpPr txBox="1"/>
          <p:nvPr/>
        </p:nvSpPr>
        <p:spPr>
          <a:xfrm>
            <a:off x="5644424" y="2373060"/>
            <a:ext cx="266700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will discuss how these tables are populated in several weeks</a:t>
            </a:r>
          </a:p>
        </p:txBody>
      </p:sp>
    </p:spTree>
    <p:extLst>
      <p:ext uri="{BB962C8B-B14F-4D97-AF65-F5344CB8AC3E}">
        <p14:creationId xmlns:p14="http://schemas.microsoft.com/office/powerpoint/2010/main" val="32803304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3212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Forwarding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74AF29-F210-91CA-1499-BDC157802A59}"/>
              </a:ext>
            </a:extLst>
          </p:cNvPr>
          <p:cNvSpPr txBox="1"/>
          <p:nvPr/>
        </p:nvSpPr>
        <p:spPr>
          <a:xfrm>
            <a:off x="762000" y="1524000"/>
            <a:ext cx="903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circuit switching, the path and resources for transmitting from A to B is </a:t>
            </a:r>
            <a:r>
              <a:rPr lang="en-US" b="1" dirty="0"/>
              <a:t>reserved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71981D-6163-0E5B-1644-9F4C9089D632}"/>
              </a:ext>
            </a:extLst>
          </p:cNvPr>
          <p:cNvSpPr txBox="1"/>
          <p:nvPr/>
        </p:nvSpPr>
        <p:spPr>
          <a:xfrm>
            <a:off x="762000" y="2133600"/>
            <a:ext cx="936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 links are divided into </a:t>
            </a:r>
            <a:r>
              <a:rPr lang="en-US" b="1" dirty="0"/>
              <a:t>circuits</a:t>
            </a:r>
            <a:r>
              <a:rPr lang="en-US" dirty="0"/>
              <a:t>, which allow for concurrent usage of the link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928541-83B4-E0BD-9AC2-19DEA86FA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2723078"/>
            <a:ext cx="52482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23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3212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Forwarding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74AF29-F210-91CA-1499-BDC157802A59}"/>
              </a:ext>
            </a:extLst>
          </p:cNvPr>
          <p:cNvSpPr txBox="1"/>
          <p:nvPr/>
        </p:nvSpPr>
        <p:spPr>
          <a:xfrm>
            <a:off x="762000" y="1524000"/>
            <a:ext cx="903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circuit switching, the path and resources for transmitting from A to B is </a:t>
            </a:r>
            <a:r>
              <a:rPr lang="en-US" b="1" dirty="0"/>
              <a:t>reserved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71981D-6163-0E5B-1644-9F4C9089D632}"/>
              </a:ext>
            </a:extLst>
          </p:cNvPr>
          <p:cNvSpPr txBox="1"/>
          <p:nvPr/>
        </p:nvSpPr>
        <p:spPr>
          <a:xfrm>
            <a:off x="762000" y="2133600"/>
            <a:ext cx="936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 links are divided into </a:t>
            </a:r>
            <a:r>
              <a:rPr lang="en-US" b="1" dirty="0"/>
              <a:t>circuits</a:t>
            </a:r>
            <a:r>
              <a:rPr lang="en-US" dirty="0"/>
              <a:t>, which allow for concurrent usage of the link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928541-83B4-E0BD-9AC2-19DEA86FA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2723078"/>
            <a:ext cx="5248275" cy="36766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D7A1ED-2E85-718F-FFD3-71AAFB89246F}"/>
              </a:ext>
            </a:extLst>
          </p:cNvPr>
          <p:cNvSpPr txBox="1"/>
          <p:nvPr/>
        </p:nvSpPr>
        <p:spPr>
          <a:xfrm>
            <a:off x="7010400" y="3833978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Reserved spaces that are not in use result in </a:t>
            </a:r>
            <a:r>
              <a:rPr lang="en-US" b="1" dirty="0"/>
              <a:t>silent periods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01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4966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are links “reserved” ?</a:t>
            </a:r>
          </a:p>
        </p:txBody>
      </p:sp>
      <p:pic>
        <p:nvPicPr>
          <p:cNvPr id="2050" name="Picture 2" descr="PPT - Circuit switching: FDM and TDM PowerPoint Presentation - ID:2973657">
            <a:extLst>
              <a:ext uri="{FF2B5EF4-FFF2-40B4-BE49-F238E27FC236}">
                <a16:creationId xmlns:a16="http://schemas.microsoft.com/office/drawing/2014/main" id="{670FBC93-302C-57EE-F9D2-437DE7697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09496"/>
            <a:ext cx="7085880" cy="53144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469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Questionnaire Stuff</a:t>
            </a:r>
          </a:p>
        </p:txBody>
      </p:sp>
      <p:pic>
        <p:nvPicPr>
          <p:cNvPr id="1026" name="Picture 2" descr="Serious Debate - We Need Answers! - Chit-Chat - Chief Delphi">
            <a:extLst>
              <a:ext uri="{FF2B5EF4-FFF2-40B4-BE49-F238E27FC236}">
                <a16:creationId xmlns:a16="http://schemas.microsoft.com/office/drawing/2014/main" id="{ECF572D2-C312-79E5-32B0-DF4A34F3B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67" y="919956"/>
            <a:ext cx="5524500" cy="501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44AF16-2958-1C22-EAC2-81DC6BD8E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881" y="1981200"/>
            <a:ext cx="48196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407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2164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Traceroute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74AF29-F210-91CA-1499-BDC157802A59}"/>
              </a:ext>
            </a:extLst>
          </p:cNvPr>
          <p:cNvSpPr txBox="1"/>
          <p:nvPr/>
        </p:nvSpPr>
        <p:spPr>
          <a:xfrm>
            <a:off x="796344" y="1524000"/>
            <a:ext cx="903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 diagnostic tool that displays route taken to destination and RTT for each hop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67FD29-8CA6-B9FE-4C39-8CDB0CDD7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2756357"/>
            <a:ext cx="7095058" cy="295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257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2164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Traceroute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74AF29-F210-91CA-1499-BDC157802A59}"/>
              </a:ext>
            </a:extLst>
          </p:cNvPr>
          <p:cNvSpPr txBox="1"/>
          <p:nvPr/>
        </p:nvSpPr>
        <p:spPr>
          <a:xfrm>
            <a:off x="796344" y="1524000"/>
            <a:ext cx="903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 diagnostic tool that displays route taken to destination and RTT for each hop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67FD29-8CA6-B9FE-4C39-8CDB0CDD7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2756357"/>
            <a:ext cx="7095058" cy="295517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E2F58A-4493-792B-199D-49615D9784EA}"/>
              </a:ext>
            </a:extLst>
          </p:cNvPr>
          <p:cNvCxnSpPr/>
          <p:nvPr/>
        </p:nvCxnSpPr>
        <p:spPr>
          <a:xfrm flipH="1">
            <a:off x="3200400" y="2362200"/>
            <a:ext cx="685800" cy="3941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9CC630-9947-A75B-6861-CBD523C96589}"/>
              </a:ext>
            </a:extLst>
          </p:cNvPr>
          <p:cNvSpPr txBox="1"/>
          <p:nvPr/>
        </p:nvSpPr>
        <p:spPr>
          <a:xfrm>
            <a:off x="3886200" y="214017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Destination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87968A-3B58-1130-1955-DC0C2A7A9B43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76310" y="2298198"/>
            <a:ext cx="111998" cy="12238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97E057-D359-D018-73CB-2A5210211C87}"/>
              </a:ext>
            </a:extLst>
          </p:cNvPr>
          <p:cNvSpPr txBox="1"/>
          <p:nvPr/>
        </p:nvSpPr>
        <p:spPr>
          <a:xfrm>
            <a:off x="76200" y="192886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Hop #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103F3F-97B4-0150-EFD7-8F1632C53DF2}"/>
              </a:ext>
            </a:extLst>
          </p:cNvPr>
          <p:cNvCxnSpPr>
            <a:cxnSpLocks/>
          </p:cNvCxnSpPr>
          <p:nvPr/>
        </p:nvCxnSpPr>
        <p:spPr>
          <a:xfrm flipH="1">
            <a:off x="1216621" y="2590800"/>
            <a:ext cx="231179" cy="962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4BC783-7E95-F50E-D2FA-FD2AAFC7A916}"/>
              </a:ext>
            </a:extLst>
          </p:cNvPr>
          <p:cNvCxnSpPr>
            <a:cxnSpLocks/>
          </p:cNvCxnSpPr>
          <p:nvPr/>
        </p:nvCxnSpPr>
        <p:spPr>
          <a:xfrm flipH="1">
            <a:off x="1730441" y="2614583"/>
            <a:ext cx="231179" cy="962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7AEFEF-74BE-3C73-A82E-3B81D8876D85}"/>
              </a:ext>
            </a:extLst>
          </p:cNvPr>
          <p:cNvCxnSpPr>
            <a:cxnSpLocks/>
          </p:cNvCxnSpPr>
          <p:nvPr/>
        </p:nvCxnSpPr>
        <p:spPr>
          <a:xfrm flipH="1">
            <a:off x="2247144" y="2614583"/>
            <a:ext cx="231179" cy="962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678126-EEFC-686C-0388-A43B369873DF}"/>
              </a:ext>
            </a:extLst>
          </p:cNvPr>
          <p:cNvSpPr txBox="1"/>
          <p:nvPr/>
        </p:nvSpPr>
        <p:spPr>
          <a:xfrm>
            <a:off x="768181" y="2241566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RTT time for each packet</a:t>
            </a:r>
          </a:p>
        </p:txBody>
      </p:sp>
    </p:spTree>
    <p:extLst>
      <p:ext uri="{BB962C8B-B14F-4D97-AF65-F5344CB8AC3E}">
        <p14:creationId xmlns:p14="http://schemas.microsoft.com/office/powerpoint/2010/main" val="19049357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2164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Traceroute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74AF29-F210-91CA-1499-BDC157802A59}"/>
              </a:ext>
            </a:extLst>
          </p:cNvPr>
          <p:cNvSpPr txBox="1"/>
          <p:nvPr/>
        </p:nvSpPr>
        <p:spPr>
          <a:xfrm>
            <a:off x="796344" y="1524000"/>
            <a:ext cx="903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 diagnostic tool that displays route taken to destination and RTT for each hop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67FD29-8CA6-B9FE-4C39-8CDB0CDD7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2756357"/>
            <a:ext cx="7095058" cy="295517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E2F58A-4493-792B-199D-49615D9784EA}"/>
              </a:ext>
            </a:extLst>
          </p:cNvPr>
          <p:cNvCxnSpPr/>
          <p:nvPr/>
        </p:nvCxnSpPr>
        <p:spPr>
          <a:xfrm flipH="1">
            <a:off x="3200400" y="2362200"/>
            <a:ext cx="685800" cy="3941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9CC630-9947-A75B-6861-CBD523C96589}"/>
              </a:ext>
            </a:extLst>
          </p:cNvPr>
          <p:cNvSpPr txBox="1"/>
          <p:nvPr/>
        </p:nvSpPr>
        <p:spPr>
          <a:xfrm>
            <a:off x="3886200" y="214017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Destination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87968A-3B58-1130-1955-DC0C2A7A9B43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76310" y="2298198"/>
            <a:ext cx="111998" cy="12238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97E057-D359-D018-73CB-2A5210211C87}"/>
              </a:ext>
            </a:extLst>
          </p:cNvPr>
          <p:cNvSpPr txBox="1"/>
          <p:nvPr/>
        </p:nvSpPr>
        <p:spPr>
          <a:xfrm>
            <a:off x="76200" y="192886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Hop #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103F3F-97B4-0150-EFD7-8F1632C53DF2}"/>
              </a:ext>
            </a:extLst>
          </p:cNvPr>
          <p:cNvCxnSpPr>
            <a:cxnSpLocks/>
          </p:cNvCxnSpPr>
          <p:nvPr/>
        </p:nvCxnSpPr>
        <p:spPr>
          <a:xfrm flipH="1">
            <a:off x="1216621" y="2590800"/>
            <a:ext cx="231179" cy="962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4BC783-7E95-F50E-D2FA-FD2AAFC7A916}"/>
              </a:ext>
            </a:extLst>
          </p:cNvPr>
          <p:cNvCxnSpPr>
            <a:cxnSpLocks/>
          </p:cNvCxnSpPr>
          <p:nvPr/>
        </p:nvCxnSpPr>
        <p:spPr>
          <a:xfrm flipH="1">
            <a:off x="1730441" y="2614583"/>
            <a:ext cx="231179" cy="962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7AEFEF-74BE-3C73-A82E-3B81D8876D85}"/>
              </a:ext>
            </a:extLst>
          </p:cNvPr>
          <p:cNvCxnSpPr>
            <a:cxnSpLocks/>
          </p:cNvCxnSpPr>
          <p:nvPr/>
        </p:nvCxnSpPr>
        <p:spPr>
          <a:xfrm flipH="1">
            <a:off x="2247144" y="2614583"/>
            <a:ext cx="231179" cy="962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678126-EEFC-686C-0388-A43B369873DF}"/>
              </a:ext>
            </a:extLst>
          </p:cNvPr>
          <p:cNvSpPr txBox="1"/>
          <p:nvPr/>
        </p:nvSpPr>
        <p:spPr>
          <a:xfrm>
            <a:off x="768181" y="2241566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RTT time for each packet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ADFF3C-E4AB-66FB-2D2D-6FB16DA50DFB}"/>
              </a:ext>
            </a:extLst>
          </p:cNvPr>
          <p:cNvSpPr txBox="1"/>
          <p:nvPr/>
        </p:nvSpPr>
        <p:spPr>
          <a:xfrm>
            <a:off x="8146454" y="2426232"/>
            <a:ext cx="3191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whois</a:t>
            </a:r>
            <a:r>
              <a:rPr lang="en-US" dirty="0"/>
              <a:t>- provides registration data of a domain or IP address</a:t>
            </a:r>
            <a:endParaRPr lang="en-US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4FA8E4-6718-8112-DA9A-B18A9E6E7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4422" y="3349562"/>
            <a:ext cx="2709863" cy="29137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034E4DD-7AA1-3047-1302-FC13D99C4A8F}"/>
                  </a:ext>
                </a:extLst>
              </p14:cNvPr>
              <p14:cNvContentPartPr/>
              <p14:nvPr/>
            </p14:nvContentPartPr>
            <p14:xfrm>
              <a:off x="4587596" y="5344875"/>
              <a:ext cx="1138680" cy="40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034E4DD-7AA1-3047-1302-FC13D99C4A8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69596" y="5326875"/>
                <a:ext cx="11743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2D8E852-5597-7042-39A1-526FBEDC78C7}"/>
                  </a:ext>
                </a:extLst>
              </p14:cNvPr>
              <p14:cNvContentPartPr/>
              <p14:nvPr/>
            </p14:nvContentPartPr>
            <p14:xfrm>
              <a:off x="5972876" y="3661155"/>
              <a:ext cx="1920600" cy="15861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2D8E852-5597-7042-39A1-526FBEDC78C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54876" y="3643155"/>
                <a:ext cx="1956240" cy="162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98BC35C-C7E1-D10F-799F-74AD4C93748D}"/>
                  </a:ext>
                </a:extLst>
              </p14:cNvPr>
              <p14:cNvContentPartPr/>
              <p14:nvPr/>
            </p14:nvContentPartPr>
            <p14:xfrm>
              <a:off x="9194876" y="4791555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98BC35C-C7E1-D10F-799F-74AD4C93748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76876" y="477355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0989DC6-B2D7-766C-2E82-FC90EA054691}"/>
                  </a:ext>
                </a:extLst>
              </p14:cNvPr>
              <p14:cNvContentPartPr/>
              <p14:nvPr/>
            </p14:nvContentPartPr>
            <p14:xfrm>
              <a:off x="9622556" y="5305635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0989DC6-B2D7-766C-2E82-FC90EA05469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04556" y="5287995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AFBD5808-EEFA-71BB-AA6C-7903F1201494}"/>
              </a:ext>
            </a:extLst>
          </p:cNvPr>
          <p:cNvGrpSpPr/>
          <p:nvPr/>
        </p:nvGrpSpPr>
        <p:grpSpPr>
          <a:xfrm>
            <a:off x="9139796" y="5988555"/>
            <a:ext cx="227880" cy="122040"/>
            <a:chOff x="9139796" y="5988555"/>
            <a:chExt cx="22788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4D6A994-2555-0E61-86DE-354CEAC698BE}"/>
                    </a:ext>
                  </a:extLst>
                </p14:cNvPr>
                <p14:cNvContentPartPr/>
                <p14:nvPr/>
              </p14:nvContentPartPr>
              <p14:xfrm>
                <a:off x="9367316" y="5988555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4D6A994-2555-0E61-86DE-354CEAC698B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349676" y="597055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597FB80-9C16-03EF-5CB1-D1B362A568D7}"/>
                    </a:ext>
                  </a:extLst>
                </p14:cNvPr>
                <p14:cNvContentPartPr/>
                <p14:nvPr/>
              </p14:nvContentPartPr>
              <p14:xfrm>
                <a:off x="9139796" y="6110235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597FB80-9C16-03EF-5CB1-D1B362A568D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122156" y="609223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3182A8F-2EDD-AA8E-8298-A30803D999C6}"/>
                  </a:ext>
                </a:extLst>
              </p14:cNvPr>
              <p14:cNvContentPartPr/>
              <p14:nvPr/>
            </p14:nvContentPartPr>
            <p14:xfrm>
              <a:off x="9960236" y="6200235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3182A8F-2EDD-AA8E-8298-A30803D999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942236" y="6182595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64211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2164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Traceroute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74AF29-F210-91CA-1499-BDC157802A59}"/>
              </a:ext>
            </a:extLst>
          </p:cNvPr>
          <p:cNvSpPr txBox="1"/>
          <p:nvPr/>
        </p:nvSpPr>
        <p:spPr>
          <a:xfrm>
            <a:off x="796344" y="1524000"/>
            <a:ext cx="903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 diagnostic tool that displays route taken to destination and RTT for each hop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67FD29-8CA6-B9FE-4C39-8CDB0CDD7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2756357"/>
            <a:ext cx="7095058" cy="295517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E2F58A-4493-792B-199D-49615D9784EA}"/>
              </a:ext>
            </a:extLst>
          </p:cNvPr>
          <p:cNvCxnSpPr/>
          <p:nvPr/>
        </p:nvCxnSpPr>
        <p:spPr>
          <a:xfrm flipH="1">
            <a:off x="3200400" y="2362200"/>
            <a:ext cx="685800" cy="3941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9CC630-9947-A75B-6861-CBD523C96589}"/>
              </a:ext>
            </a:extLst>
          </p:cNvPr>
          <p:cNvSpPr txBox="1"/>
          <p:nvPr/>
        </p:nvSpPr>
        <p:spPr>
          <a:xfrm>
            <a:off x="3886200" y="214017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Destination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87968A-3B58-1130-1955-DC0C2A7A9B43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76310" y="2298198"/>
            <a:ext cx="111998" cy="12238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97E057-D359-D018-73CB-2A5210211C87}"/>
              </a:ext>
            </a:extLst>
          </p:cNvPr>
          <p:cNvSpPr txBox="1"/>
          <p:nvPr/>
        </p:nvSpPr>
        <p:spPr>
          <a:xfrm>
            <a:off x="76200" y="192886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Hop #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103F3F-97B4-0150-EFD7-8F1632C53DF2}"/>
              </a:ext>
            </a:extLst>
          </p:cNvPr>
          <p:cNvCxnSpPr>
            <a:cxnSpLocks/>
          </p:cNvCxnSpPr>
          <p:nvPr/>
        </p:nvCxnSpPr>
        <p:spPr>
          <a:xfrm flipH="1">
            <a:off x="1216621" y="2590800"/>
            <a:ext cx="231179" cy="962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4BC783-7E95-F50E-D2FA-FD2AAFC7A916}"/>
              </a:ext>
            </a:extLst>
          </p:cNvPr>
          <p:cNvCxnSpPr>
            <a:cxnSpLocks/>
          </p:cNvCxnSpPr>
          <p:nvPr/>
        </p:nvCxnSpPr>
        <p:spPr>
          <a:xfrm flipH="1">
            <a:off x="1730441" y="2614583"/>
            <a:ext cx="231179" cy="962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7AEFEF-74BE-3C73-A82E-3B81D8876D85}"/>
              </a:ext>
            </a:extLst>
          </p:cNvPr>
          <p:cNvCxnSpPr>
            <a:cxnSpLocks/>
          </p:cNvCxnSpPr>
          <p:nvPr/>
        </p:nvCxnSpPr>
        <p:spPr>
          <a:xfrm flipH="1">
            <a:off x="2247144" y="2614583"/>
            <a:ext cx="231179" cy="962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678126-EEFC-686C-0388-A43B369873DF}"/>
              </a:ext>
            </a:extLst>
          </p:cNvPr>
          <p:cNvSpPr txBox="1"/>
          <p:nvPr/>
        </p:nvSpPr>
        <p:spPr>
          <a:xfrm>
            <a:off x="768181" y="2241566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RTT time for each packet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ADFF3C-E4AB-66FB-2D2D-6FB16DA50DFB}"/>
              </a:ext>
            </a:extLst>
          </p:cNvPr>
          <p:cNvSpPr txBox="1"/>
          <p:nvPr/>
        </p:nvSpPr>
        <p:spPr>
          <a:xfrm>
            <a:off x="8146454" y="2426232"/>
            <a:ext cx="3191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whois</a:t>
            </a:r>
            <a:r>
              <a:rPr lang="en-US" dirty="0"/>
              <a:t>- provides registration data of a domain or IP address</a:t>
            </a:r>
            <a:endParaRPr lang="en-US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4FA8E4-6718-8112-DA9A-B18A9E6E7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4422" y="3349562"/>
            <a:ext cx="2709863" cy="29137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034E4DD-7AA1-3047-1302-FC13D99C4A8F}"/>
                  </a:ext>
                </a:extLst>
              </p14:cNvPr>
              <p14:cNvContentPartPr/>
              <p14:nvPr/>
            </p14:nvContentPartPr>
            <p14:xfrm>
              <a:off x="4587596" y="5344875"/>
              <a:ext cx="1138680" cy="40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034E4DD-7AA1-3047-1302-FC13D99C4A8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69596" y="5326875"/>
                <a:ext cx="11743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2D8E852-5597-7042-39A1-526FBEDC78C7}"/>
                  </a:ext>
                </a:extLst>
              </p14:cNvPr>
              <p14:cNvContentPartPr/>
              <p14:nvPr/>
            </p14:nvContentPartPr>
            <p14:xfrm>
              <a:off x="5972876" y="3661155"/>
              <a:ext cx="1920600" cy="15861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2D8E852-5597-7042-39A1-526FBEDC78C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54879" y="3643155"/>
                <a:ext cx="1956233" cy="162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98BC35C-C7E1-D10F-799F-74AD4C93748D}"/>
                  </a:ext>
                </a:extLst>
              </p14:cNvPr>
              <p14:cNvContentPartPr/>
              <p14:nvPr/>
            </p14:nvContentPartPr>
            <p14:xfrm>
              <a:off x="9194876" y="4791555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98BC35C-C7E1-D10F-799F-74AD4C93748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76876" y="477355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0989DC6-B2D7-766C-2E82-FC90EA054691}"/>
                  </a:ext>
                </a:extLst>
              </p14:cNvPr>
              <p14:cNvContentPartPr/>
              <p14:nvPr/>
            </p14:nvContentPartPr>
            <p14:xfrm>
              <a:off x="9622556" y="5305635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0989DC6-B2D7-766C-2E82-FC90EA05469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04556" y="5287635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AFBD5808-EEFA-71BB-AA6C-7903F1201494}"/>
              </a:ext>
            </a:extLst>
          </p:cNvPr>
          <p:cNvGrpSpPr/>
          <p:nvPr/>
        </p:nvGrpSpPr>
        <p:grpSpPr>
          <a:xfrm>
            <a:off x="9139796" y="5988555"/>
            <a:ext cx="227880" cy="122040"/>
            <a:chOff x="9139796" y="5988555"/>
            <a:chExt cx="22788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4D6A994-2555-0E61-86DE-354CEAC698BE}"/>
                    </a:ext>
                  </a:extLst>
                </p14:cNvPr>
                <p14:cNvContentPartPr/>
                <p14:nvPr/>
              </p14:nvContentPartPr>
              <p14:xfrm>
                <a:off x="9367316" y="5988555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4D6A994-2555-0E61-86DE-354CEAC698B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349316" y="597055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597FB80-9C16-03EF-5CB1-D1B362A568D7}"/>
                    </a:ext>
                  </a:extLst>
                </p14:cNvPr>
                <p14:cNvContentPartPr/>
                <p14:nvPr/>
              </p14:nvContentPartPr>
              <p14:xfrm>
                <a:off x="9139796" y="6110235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597FB80-9C16-03EF-5CB1-D1B362A568D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121796" y="609223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3182A8F-2EDD-AA8E-8298-A30803D999C6}"/>
                  </a:ext>
                </a:extLst>
              </p14:cNvPr>
              <p14:cNvContentPartPr/>
              <p14:nvPr/>
            </p14:nvContentPartPr>
            <p14:xfrm>
              <a:off x="9960236" y="6200235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3182A8F-2EDD-AA8E-8298-A30803D999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942236" y="6182235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50376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2164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Traceroute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74AF29-F210-91CA-1499-BDC157802A59}"/>
              </a:ext>
            </a:extLst>
          </p:cNvPr>
          <p:cNvSpPr txBox="1"/>
          <p:nvPr/>
        </p:nvSpPr>
        <p:spPr>
          <a:xfrm>
            <a:off x="796344" y="1524000"/>
            <a:ext cx="903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 diagnostic tool that displays route taken to destination and RTT for each hop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67FD29-8CA6-B9FE-4C39-8CDB0CDD7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2756357"/>
            <a:ext cx="7095058" cy="295517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E2F58A-4493-792B-199D-49615D9784EA}"/>
              </a:ext>
            </a:extLst>
          </p:cNvPr>
          <p:cNvCxnSpPr/>
          <p:nvPr/>
        </p:nvCxnSpPr>
        <p:spPr>
          <a:xfrm flipH="1">
            <a:off x="3200400" y="2362200"/>
            <a:ext cx="685800" cy="3941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9CC630-9947-A75B-6861-CBD523C96589}"/>
              </a:ext>
            </a:extLst>
          </p:cNvPr>
          <p:cNvSpPr txBox="1"/>
          <p:nvPr/>
        </p:nvSpPr>
        <p:spPr>
          <a:xfrm>
            <a:off x="3886200" y="214017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Destination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87968A-3B58-1130-1955-DC0C2A7A9B43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76310" y="2298198"/>
            <a:ext cx="111998" cy="12238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97E057-D359-D018-73CB-2A5210211C87}"/>
              </a:ext>
            </a:extLst>
          </p:cNvPr>
          <p:cNvSpPr txBox="1"/>
          <p:nvPr/>
        </p:nvSpPr>
        <p:spPr>
          <a:xfrm>
            <a:off x="76200" y="192886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Hop #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103F3F-97B4-0150-EFD7-8F1632C53DF2}"/>
              </a:ext>
            </a:extLst>
          </p:cNvPr>
          <p:cNvCxnSpPr>
            <a:cxnSpLocks/>
          </p:cNvCxnSpPr>
          <p:nvPr/>
        </p:nvCxnSpPr>
        <p:spPr>
          <a:xfrm flipH="1">
            <a:off x="1216621" y="2590800"/>
            <a:ext cx="231179" cy="962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4BC783-7E95-F50E-D2FA-FD2AAFC7A916}"/>
              </a:ext>
            </a:extLst>
          </p:cNvPr>
          <p:cNvCxnSpPr>
            <a:cxnSpLocks/>
          </p:cNvCxnSpPr>
          <p:nvPr/>
        </p:nvCxnSpPr>
        <p:spPr>
          <a:xfrm flipH="1">
            <a:off x="1730441" y="2614583"/>
            <a:ext cx="231179" cy="962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7AEFEF-74BE-3C73-A82E-3B81D8876D85}"/>
              </a:ext>
            </a:extLst>
          </p:cNvPr>
          <p:cNvCxnSpPr>
            <a:cxnSpLocks/>
          </p:cNvCxnSpPr>
          <p:nvPr/>
        </p:nvCxnSpPr>
        <p:spPr>
          <a:xfrm flipH="1">
            <a:off x="2247144" y="2614583"/>
            <a:ext cx="231179" cy="962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678126-EEFC-686C-0388-A43B369873DF}"/>
              </a:ext>
            </a:extLst>
          </p:cNvPr>
          <p:cNvSpPr txBox="1"/>
          <p:nvPr/>
        </p:nvSpPr>
        <p:spPr>
          <a:xfrm>
            <a:off x="768181" y="2241566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RTT time for each packet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ADFF3C-E4AB-66FB-2D2D-6FB16DA50DFB}"/>
              </a:ext>
            </a:extLst>
          </p:cNvPr>
          <p:cNvSpPr txBox="1"/>
          <p:nvPr/>
        </p:nvSpPr>
        <p:spPr>
          <a:xfrm>
            <a:off x="8104371" y="2347341"/>
            <a:ext cx="3191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whois</a:t>
            </a:r>
            <a:r>
              <a:rPr lang="en-US" dirty="0"/>
              <a:t>- provides registration data of a domain or IP address</a:t>
            </a:r>
            <a:endParaRPr lang="en-US" b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BA674AA-4D68-1F1F-F542-4C6828A9A2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8663" y="3236874"/>
            <a:ext cx="2547524" cy="3166288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78417E5B-8AB7-2120-A3B6-DEF471DBC931}"/>
              </a:ext>
            </a:extLst>
          </p:cNvPr>
          <p:cNvGrpSpPr/>
          <p:nvPr/>
        </p:nvGrpSpPr>
        <p:grpSpPr>
          <a:xfrm>
            <a:off x="4999436" y="3524715"/>
            <a:ext cx="3170880" cy="286200"/>
            <a:chOff x="4999436" y="3524715"/>
            <a:chExt cx="3170880" cy="2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153D84F-A472-FA44-0D42-C859D3DC076F}"/>
                    </a:ext>
                  </a:extLst>
                </p14:cNvPr>
                <p14:cNvContentPartPr/>
                <p14:nvPr/>
              </p14:nvContentPartPr>
              <p14:xfrm>
                <a:off x="4999436" y="3751515"/>
                <a:ext cx="1030680" cy="59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153D84F-A472-FA44-0D42-C859D3DC076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81796" y="3733515"/>
                  <a:ext cx="10663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DFFF331-CB2F-E647-DF5A-CAD011552E1C}"/>
                    </a:ext>
                  </a:extLst>
                </p14:cNvPr>
                <p14:cNvContentPartPr/>
                <p14:nvPr/>
              </p14:nvContentPartPr>
              <p14:xfrm>
                <a:off x="6270956" y="3524715"/>
                <a:ext cx="1899360" cy="252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DFFF331-CB2F-E647-DF5A-CAD011552E1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53316" y="3506715"/>
                  <a:ext cx="1935000" cy="28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D3A054B-8592-0419-F052-7F2DE34F25B7}"/>
                  </a:ext>
                </a:extLst>
              </p14:cNvPr>
              <p14:cNvContentPartPr/>
              <p14:nvPr/>
            </p14:nvContentPartPr>
            <p14:xfrm>
              <a:off x="10674116" y="5282235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D3A054B-8592-0419-F052-7F2DE34F25B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656476" y="526423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EEE96DB-A34F-725E-CF07-68F31603F493}"/>
                  </a:ext>
                </a:extLst>
              </p14:cNvPr>
              <p14:cNvContentPartPr/>
              <p14:nvPr/>
            </p14:nvContentPartPr>
            <p14:xfrm>
              <a:off x="10270196" y="5910075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EEE96DB-A34F-725E-CF07-68F31603F49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252196" y="589207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65C56E3-B919-D6D9-294F-1A09ADC78443}"/>
                  </a:ext>
                </a:extLst>
              </p14:cNvPr>
              <p14:cNvContentPartPr/>
              <p14:nvPr/>
            </p14:nvContentPartPr>
            <p14:xfrm>
              <a:off x="9618596" y="6031755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65C56E3-B919-D6D9-294F-1A09ADC7844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00956" y="601375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E9BB316-C984-DB92-758B-97FACB3F8777}"/>
                  </a:ext>
                </a:extLst>
              </p14:cNvPr>
              <p14:cNvContentPartPr/>
              <p14:nvPr/>
            </p14:nvContentPartPr>
            <p14:xfrm>
              <a:off x="10475036" y="6114195"/>
              <a:ext cx="324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E9BB316-C984-DB92-758B-97FACB3F877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57396" y="6096195"/>
                <a:ext cx="388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D1942E5-762C-5C8E-5D72-DF46DD1B0832}"/>
                  </a:ext>
                </a:extLst>
              </p14:cNvPr>
              <p14:cNvContentPartPr/>
              <p14:nvPr/>
            </p14:nvContentPartPr>
            <p14:xfrm>
              <a:off x="9614636" y="6329835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D1942E5-762C-5C8E-5D72-DF46DD1B083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96996" y="631219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D253A34-4278-FFDE-9353-55E62CE748B9}"/>
                  </a:ext>
                </a:extLst>
              </p14:cNvPr>
              <p14:cNvContentPartPr/>
              <p14:nvPr/>
            </p14:nvContentPartPr>
            <p14:xfrm>
              <a:off x="9430316" y="4756275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D253A34-4278-FFDE-9353-55E62CE748B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412316" y="4738275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3931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Submarine Cables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2023E25-633B-15E8-1E09-1F00D0946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149" y="519911"/>
            <a:ext cx="4808502" cy="547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1EFD85C-73AD-499A-D7CD-1A7DDD265D48}"/>
              </a:ext>
            </a:extLst>
          </p:cNvPr>
          <p:cNvSpPr/>
          <p:nvPr/>
        </p:nvSpPr>
        <p:spPr>
          <a:xfrm>
            <a:off x="8305800" y="1524000"/>
            <a:ext cx="457200" cy="2286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E1359-B6DB-8897-FF22-EE38B2C4643B}"/>
              </a:ext>
            </a:extLst>
          </p:cNvPr>
          <p:cNvSpPr/>
          <p:nvPr/>
        </p:nvSpPr>
        <p:spPr>
          <a:xfrm>
            <a:off x="10515600" y="1524000"/>
            <a:ext cx="457200" cy="2286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78C79B-721B-DEA3-F612-06CFFF22F888}"/>
              </a:ext>
            </a:extLst>
          </p:cNvPr>
          <p:cNvSpPr txBox="1"/>
          <p:nvPr/>
        </p:nvSpPr>
        <p:spPr>
          <a:xfrm>
            <a:off x="762000" y="1222801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Submarine cables are set on the floors of the ocean</a:t>
            </a:r>
          </a:p>
        </p:txBody>
      </p:sp>
      <p:pic>
        <p:nvPicPr>
          <p:cNvPr id="3076" name="Picture 4" descr="The Most Vulnerable Place on the Internet | WIRED">
            <a:extLst>
              <a:ext uri="{FF2B5EF4-FFF2-40B4-BE49-F238E27FC236}">
                <a16:creationId xmlns:a16="http://schemas.microsoft.com/office/drawing/2014/main" id="{0382A402-AF1A-3F3D-922B-1706B1530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733800"/>
            <a:ext cx="3878580" cy="258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70B413-9B4A-8D56-D4D5-8FC258CC254F}"/>
              </a:ext>
            </a:extLst>
          </p:cNvPr>
          <p:cNvSpPr txBox="1"/>
          <p:nvPr/>
        </p:nvSpPr>
        <p:spPr>
          <a:xfrm>
            <a:off x="590980" y="2737708"/>
            <a:ext cx="529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https://www.youtube.com/watch?v=d0gs497KApU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13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37FAF-1BF4-260D-46AF-A2E85CE3A9C7}"/>
              </a:ext>
            </a:extLst>
          </p:cNvPr>
          <p:cNvSpPr/>
          <p:nvPr/>
        </p:nvSpPr>
        <p:spPr>
          <a:xfrm>
            <a:off x="685800" y="152400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D640E6-FB74-4AE1-376E-4A060A842808}"/>
              </a:ext>
            </a:extLst>
          </p:cNvPr>
          <p:cNvSpPr/>
          <p:nvPr/>
        </p:nvSpPr>
        <p:spPr>
          <a:xfrm>
            <a:off x="685800" y="974865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0D0D89-A69C-0AC7-ED98-B111203B7BBB}"/>
              </a:ext>
            </a:extLst>
          </p:cNvPr>
          <p:cNvSpPr/>
          <p:nvPr/>
        </p:nvSpPr>
        <p:spPr>
          <a:xfrm>
            <a:off x="704460" y="1769950"/>
            <a:ext cx="4724400" cy="70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Session Layer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04459" y="2543403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1CEFE5-8CF0-3E4E-22AF-5E2DEC7A3DAE}"/>
              </a:ext>
            </a:extLst>
          </p:cNvPr>
          <p:cNvSpPr/>
          <p:nvPr/>
        </p:nvSpPr>
        <p:spPr>
          <a:xfrm>
            <a:off x="704459" y="3336920"/>
            <a:ext cx="4705741" cy="7013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Network Layer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F164C2-D728-A24B-2054-9225EB08C836}"/>
              </a:ext>
            </a:extLst>
          </p:cNvPr>
          <p:cNvSpPr/>
          <p:nvPr/>
        </p:nvSpPr>
        <p:spPr>
          <a:xfrm>
            <a:off x="685800" y="4130437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276570-D178-6789-AD77-4F73572BE6A0}"/>
              </a:ext>
            </a:extLst>
          </p:cNvPr>
          <p:cNvSpPr/>
          <p:nvPr/>
        </p:nvSpPr>
        <p:spPr>
          <a:xfrm>
            <a:off x="685799" y="4950772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7315200" y="44381"/>
            <a:ext cx="29450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C987F-DD3A-9A01-1E05-FCB760C1F941}"/>
              </a:ext>
            </a:extLst>
          </p:cNvPr>
          <p:cNvSpPr txBox="1"/>
          <p:nvPr/>
        </p:nvSpPr>
        <p:spPr>
          <a:xfrm>
            <a:off x="6811955" y="2123025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Messages from Network Applications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CA714F5-3372-96CB-6979-4415CF237B95}"/>
              </a:ext>
            </a:extLst>
          </p:cNvPr>
          <p:cNvSpPr/>
          <p:nvPr/>
        </p:nvSpPr>
        <p:spPr>
          <a:xfrm>
            <a:off x="6425518" y="1396133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4F123F-082C-82E1-943B-7C050F3C7986}"/>
              </a:ext>
            </a:extLst>
          </p:cNvPr>
          <p:cNvCxnSpPr/>
          <p:nvPr/>
        </p:nvCxnSpPr>
        <p:spPr>
          <a:xfrm>
            <a:off x="8787718" y="2590800"/>
            <a:ext cx="0" cy="746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0779F08-4A58-0FAF-4861-90FADA75BEF5}"/>
              </a:ext>
            </a:extLst>
          </p:cNvPr>
          <p:cNvSpPr/>
          <p:nvPr/>
        </p:nvSpPr>
        <p:spPr>
          <a:xfrm>
            <a:off x="6324600" y="3466742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E81010-BBD9-C1B6-BD92-8E3C5D710AD9}"/>
              </a:ext>
            </a:extLst>
          </p:cNvPr>
          <p:cNvSpPr txBox="1"/>
          <p:nvPr/>
        </p:nvSpPr>
        <p:spPr>
          <a:xfrm>
            <a:off x="6666597" y="4177393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Bits being transmitted over a copper wire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D0E756-2392-0106-A6F7-31927E74F435}"/>
              </a:ext>
            </a:extLst>
          </p:cNvPr>
          <p:cNvSpPr txBox="1"/>
          <p:nvPr/>
        </p:nvSpPr>
        <p:spPr>
          <a:xfrm>
            <a:off x="6172200" y="5449753"/>
            <a:ext cx="579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*In the textbook, they condense it to a 5-layer model, but 7 layers is what is most used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0183FF-CDA4-A158-B4B6-44A9415E6B2A}"/>
              </a:ext>
            </a:extLst>
          </p:cNvPr>
          <p:cNvSpPr txBox="1"/>
          <p:nvPr/>
        </p:nvSpPr>
        <p:spPr>
          <a:xfrm>
            <a:off x="5380046" y="917655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0788D0-5F9F-DE8E-7E9E-CBB999967372}"/>
              </a:ext>
            </a:extLst>
          </p:cNvPr>
          <p:cNvSpPr txBox="1"/>
          <p:nvPr/>
        </p:nvSpPr>
        <p:spPr>
          <a:xfrm>
            <a:off x="5380046" y="1744379"/>
            <a:ext cx="304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297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E07404-7C72-DB59-CCAF-1246ECC89F83}"/>
              </a:ext>
            </a:extLst>
          </p:cNvPr>
          <p:cNvSpPr txBox="1"/>
          <p:nvPr/>
        </p:nvSpPr>
        <p:spPr>
          <a:xfrm>
            <a:off x="228600" y="136713"/>
            <a:ext cx="3692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a protocol?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1245F6-112D-3B15-19D1-645616339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838200"/>
            <a:ext cx="3810000" cy="533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2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E07404-7C72-DB59-CCAF-1246ECC89F83}"/>
              </a:ext>
            </a:extLst>
          </p:cNvPr>
          <p:cNvSpPr txBox="1"/>
          <p:nvPr/>
        </p:nvSpPr>
        <p:spPr>
          <a:xfrm>
            <a:off x="228600" y="136713"/>
            <a:ext cx="3692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a protocol?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1245F6-112D-3B15-19D1-645616339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914400"/>
            <a:ext cx="3505200" cy="49089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FA845B-3B9E-BB41-A526-0865D5E63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893685"/>
            <a:ext cx="3505200" cy="507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80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4579</TotalTime>
  <Words>1644</Words>
  <Application>Microsoft Office PowerPoint</Application>
  <PresentationFormat>Widescreen</PresentationFormat>
  <Paragraphs>469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Courier New</vt:lpstr>
      <vt:lpstr>Wingdings</vt:lpstr>
      <vt:lpstr>Office Theme</vt:lpstr>
      <vt:lpstr>CSCI 466: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</dc:title>
  <dc:creator>Reese Pearsall</dc:creator>
  <cp:lastModifiedBy>Pearsall, Reese</cp:lastModifiedBy>
  <cp:revision>28</cp:revision>
  <dcterms:created xsi:type="dcterms:W3CDTF">2022-08-21T16:55:59Z</dcterms:created>
  <dcterms:modified xsi:type="dcterms:W3CDTF">2023-08-28T17:31:04Z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