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494" r:id="rId3"/>
    <p:sldId id="495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1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>
      <p:cViewPr varScale="1">
        <p:scale>
          <a:sx n="103" d="100"/>
          <a:sy n="103" d="100"/>
        </p:scale>
        <p:origin x="114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09:38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24575,'243'-12'0,"-25"0"0,-138 12 0,-32 1 0,0-1 0,93-15 0,-123 12 0,0 2 0,29 0 0,-34 1 0,1 0 0,0-1 0,-1 0 0,1-1 0,16-4 0,-29 6 0,-1-1 0,1 1 0,0 0 0,0-1 0,0 1 0,0 0 0,0-1 0,0 1 0,0-1 0,-1 0 0,1 1 0,0-1 0,0 1 0,-1-1 0,1 0 0,0 0 0,-1 1 0,1-1 0,-1 0 0,1 0 0,-1 0 0,0 0 0,1 0 0,-1 0 0,0 0 0,1-1 0,-1 0 0,0 0 0,-1-1 0,1 1 0,-1 0 0,1 0 0,-1 0 0,1 0 0,-1 1 0,0-1 0,0 0 0,0 0 0,-2-2 0,-7-8 0,0 0 0,-23-21 0,20 21 0,-73-90 0,56 64 0,106 79 0,-47-22 0,47 43 0,-73-58 0,0 0 0,0 0 0,0 1 0,-1-1 0,1 1 0,-1-1 0,0 1 0,0 0 0,-1 0 0,0 0 0,0 0 0,0 0 0,0 0 0,-1 1 0,0-1 0,0 0 0,0 0 0,-1 6 0,-2 14 0,-1-1 0,-10 33 0,12-50 0,-4 10-60,-1-1 1,-1 0-1,0 0 0,-1-1 0,-1 0 0,0-1 0,-1 0 1,-1-1-1,-16 16 0,11-11-707,6-5-6059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5:56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2722 27 24575,'0'-2'0,"-1"1"0,1 0 0,-1 0 0,1 0 0,-1 0 0,0 0 0,1 0 0,-1 0 0,0 0 0,0 0 0,0 0 0,0 0 0,0 1 0,0-1 0,0 0 0,0 1 0,0-1 0,0 1 0,0-1 0,0 1 0,-1-1 0,1 1 0,0 0 0,0-1 0,0 1 0,-1 0 0,1 0 0,-2 0 0,-43-4 0,39 4 0,-335-2 0,272 6 0,1 3 0,-132 31 0,132-18 0,1 4 0,1 2 0,1 3 0,2 3 0,1 3 0,1 3 0,-103 83 0,100-64 0,2 3 0,3 3 0,3 2 0,3 3 0,3 2 0,-50 89 0,40-51 0,5 3 0,-74 209 0,8-11 0,25-73 0,23 1 0,55-185 0,13-39 0,1 1 0,1 0 0,-5 19 0,-3 67 0,1 192 0,11-289 0,0 1 0,0-1 0,0 1 0,-1 0 0,1-1 0,-1 1 0,0-1 0,0 0 0,0 1 0,-1-1 0,1 0 0,-1 1 0,-3 4 0,5-7 0,-1-1 0,0 1 0,0 0 0,1-1 0,-1 1 0,0-1 0,0 1 0,0-1 0,0 1 0,0-1 0,1 0 0,-1 1 0,0-1 0,0 0 0,0 0 0,0 1 0,0-1 0,0 0 0,0 0 0,-1-1 0,-1 1 0,1-1 0,-1 1 0,1-1 0,0 0 0,0 0 0,-1 0 0,1 0 0,0-1 0,0 1 0,0-1 0,-2-1 0,-57-56 0,41 39 0,-1 0 0,-24-18 0,20 12 0,22 23 0,0-1 0,0 0 0,0 1 0,0 0 0,-1 0 0,0 0 0,1 0 0,-6-2 0,9 5 0,0 0 0,0-1 0,-1 1 0,1 0 0,0 0 0,0 0 0,0 0 0,0 0 0,-1 0 0,1 0 0,0 0 0,0 0 0,0 0 0,-1 0 0,1 0 0,0 0 0,0 0 0,0 0 0,-1 0 0,1 1 0,0-1 0,0 0 0,0 0 0,0 0 0,-1 0 0,1 0 0,0 0 0,0 0 0,0 1 0,0-1 0,0 0 0,-1 0 0,1 0 0,0 0 0,0 1 0,0-1 0,0 0 0,0 0 0,0 0 0,0 0 0,0 1 0,0-1 0,0 0 0,0 0 0,1 14 0,8 12 0,11 12 0,2-2 0,2 0 0,29 33 0,-47-61 0,1 0 0,1-1 0,-1 0 0,1 0 0,0-1 0,1 0 0,0 0 0,0-1 0,11 5 0,-17-9 0,0 0 0,0 0 0,0 0 0,0 0 0,0-1 0,0 1 0,1-1 0,-1 0 0,0 0 0,0 0 0,0 0 0,0 0 0,0-1 0,0 0 0,0 1 0,0-1 0,0 0 0,0-1 0,0 1 0,0 0 0,-1-1 0,1 1 0,0-1 0,-1 0 0,1 0 0,-1 0 0,0 0 0,0-1 0,0 1 0,0 0 0,0-1 0,0 0 0,1-3 0,33-48 0,57-64 0,-19 24 0,-64 85 0,-14 24 0,-14 26 0,-72 91 0,88-128-54,-1 1-1,0 0 0,1-1 1,-2 1-1,1-1 1,0 0-1,-1 0 0,0 0 1,0-1-1,0 1 1,0-1-1,-1 0 0,1 0 1,-1-1-1,0 1 0,0-1 1,0 0-1,0 0 1,0-1-1,0 1 0,-1-1 1,1 0-1,0-1 1,-10 1-1,-4 0-6771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6:08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4566 2096 24575,'-68'4'0,"-94"16"0,1 0 0,-996 7 0,910-27 0,19-12 0,18 0 0,126 7 0,-132-26 0,-43-3 0,26 7 0,62 5 0,131 16 0,1-3 0,0-1 0,1-1 0,-63-30 0,46 19 0,-59-16 0,52 22 0,2-4 0,0-1 0,2-4 0,-58-32 0,101 48 0,0-1 0,1-1 0,0-1 0,0 0 0,-21-25 0,-48-75 0,59 76 0,-2 1 0,-33-35 0,44 54 0,2-2 0,0 1 0,-15-30 0,-10-14 0,18 34 0,2 0 0,2-1 0,0 0 0,2-2 0,1 1 0,1-2 0,-11-47 0,0 4 0,18 59 0,0 1 0,1-1 0,0 0 0,1 0 0,-1-25 0,2 3 0,2 1 0,2-1 0,1 1 0,9-40 0,5-11 0,-13 59 0,1 0 0,1 1 0,19-51 0,-21 71 0,-1-1 0,1 1 0,1 0 0,-1 0 0,1 0 0,0 0 0,1 1 0,0 0 0,0 0 0,0 1 0,0-1 0,1 1 0,0 1 0,0-1 0,0 1 0,1 0 0,12-4 0,-15 7 0,0-1 0,0 1 0,0-1 0,-1-1 0,1 1 0,-1-1 0,0 1 0,1-1 0,-1 0 0,0-1 0,-1 1 0,8-8 0,-10 7 0,1 1 0,-1-1 0,0 1 0,1-1 0,-2 1 0,1-1 0,0 0 0,-1 1 0,1-1 0,-1 0 0,0 0 0,-1 1 0,1-1 0,0 0 0,-1 0 0,0 1 0,0-1 0,-3-5 0,3 3 0,-1 0 0,0 1 0,-1 0 0,1-1 0,-1 1 0,0 0 0,-1 1 0,1-1 0,-1 0 0,0 1 0,0 0 0,0 0 0,-1 0 0,1 0 0,-1 1 0,0 0 0,-5-3 0,10 10 0,1 0 0,1 0 0,-1 1 0,0-1 0,1 0 0,0-1 0,0 1 0,3 5 0,76 126 0,-78-131 7,0 1 0,-1-1-1,0 1 1,0 0 0,0 0-1,0 0 1,-1 0-1,0 0 1,0 0 0,0 0-1,-1 0 1,1 0 0,-1 0-1,-1 1 1,1-1 0,-1 0-1,-2 9 1,0-5-156,0-1 1,0 0-1,-1 0 1,-1 0-1,1 0 1,-1-1-1,-1 0 1,1 0-1,-11 9 1,-5 5-6678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6:44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3760 1 24575,'-60'3'0,"0"3"0,-76 17 0,-41 5 0,127-23 0,-42 2 0,1 4 0,-176 45 0,29 14 0,-189 65 0,395-121 0,1 1 0,1 1 0,0 2 0,1 1 0,-41 36 0,29-19 0,2 2 0,-61 76 0,69-69 0,3 0 0,2 2 0,1 2 0,-22 63 0,-39 78 0,63-144 0,1 0 0,3 1 0,-21 77 0,-12 60 0,-8-2 0,-8-3 0,-167 313 0,203-442 0,-60 75 0,58-83 0,2 1 0,-33 60 0,9-15 0,41-68 0,1 1 0,2 0 0,0 1 0,-11 26 0,-5 33 0,-41 101 0,32-100 0,-43 87 0,69-151 0,-3 9 0,-32 42 0,40-60 0,1 0 0,0 1 0,1-1 0,0 1 0,-3 11 0,-18 38 0,24-56 0,-1 0 0,0 0 0,0 0 0,0-1 0,0 1 0,-1 0 0,1-1 0,-1 0 0,1 0 0,-1 0 0,0 0 0,0 0 0,0 0 0,-5 2 0,6-4 0,0 0 0,0 0 0,-1 0 0,1 0 0,0-1 0,0 1 0,0-1 0,-1 1 0,1-1 0,0 0 0,0 0 0,0 0 0,0 0 0,0 0 0,1 0 0,-1 0 0,0-1 0,0 1 0,1-1 0,-1 1 0,1-1 0,-1 1 0,1-1 0,0 0 0,-1 0 0,1 0 0,0 0 0,-1-2 0,-4-8 0,0 1 0,0-1 0,-5-19 0,-2 3 0,0 1 0,-1 0 0,-2 0 0,-1 2 0,-1 0 0,-33-37 0,46 57 0,37 62 0,107 111 0,-123-147 0,2-1 0,1 0 0,32 26 0,-48-45 0,1 0 0,-1 1 0,0-1 0,1 0 0,-1-1 0,0 1 0,1-1 0,-1 1 0,1-1 0,-1 0 0,1-1 0,-1 1 0,1 0 0,-1-1 0,1 0 0,-1 0 0,0 0 0,1 0 0,-1 0 0,0-1 0,6-3 0,11-6 0,0-1 0,20-16 0,-28 19 0,54-44 5,-49 37-279,2 1 0,0 0 0,1 2 0,34-19 0,-39 26-6552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7:58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2623 29 24575,'-20'-1'0,"1"-1"0,-29-7 0,-24-2 0,-34 5 0,-166 14 0,221 0 0,1 3 0,0 2 0,0 2 0,-88 41 0,47-19 0,42-16 0,1 3 0,1 1 0,1 2 0,-79 63 0,-149 158 0,162-141 0,74-69 0,3 1 0,1 1 0,2 2 0,-28 47 0,10-2 0,-46 108 0,73-136 0,2 1 0,3 1 0,2 1 0,3 1 0,-7 105 0,13 322 0,11-320 0,32 742 0,45-77 0,-30-458 0,-36-281 0,2 10 0,-3-19 0,8 169 0,-21-101 0,-5 164 0,1-296 0,-1 0 0,-1 0 0,-15 38 0,0 6 0,-13 39 0,-56 121 0,52-139 0,17-45 0,-2 0 0,-1-2 0,-3-1 0,-40 50 0,60-84 0,0-1 0,0 1 0,-1-1 0,1 0 0,-1-1 0,-1 0 0,1 0 0,-14 5 0,-65 20 0,30-15 0,43-13 0,1 2 0,-1 0 0,1 0 0,0 1 0,0 1 0,1 0 0,-1 0 0,1 1 0,0 1 0,-15 11 0,72-83 0,-29 43 0,-1-1 0,24-45 0,-27 44 0,0 1 0,32-40 0,-39 61 0,-8 14 0,-9 18 0,-96 175 0,104-201 0,1 0 0,0 0 0,0 0 0,1 0 0,-1 0 0,1 0 0,0 1 0,0-1 0,0 0 0,1 1 0,0-1 0,-1 0 0,2 1 0,-1-1 0,0 1 0,1-1 0,0 0 0,0 0 0,0 1 0,0-1 0,1 0 0,0 0 0,0 0 0,0 0 0,0 0 0,0-1 0,1 1 0,0-1 0,0 0 0,6 7 0,10 7 0,0-1 0,1 0 0,1-1 0,28 15 0,-23-15 0,59 31-1365,-66-34-5461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8:4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24575,'0'1868'0,"1"-1851"0,1-1 0,0 1 0,6 17 0,4 38 0,3 20 0,-3-29 0,-9-45 0,12 59 0,-14-73 0,0 0 0,1-1 0,-1 1 0,1-1 0,-1 0 0,1 1 0,0-1 0,1 0 0,-1 0 0,0 0 0,1-1 0,0 1 0,-1 0 0,1-1 0,0 0 0,0 0 0,5 3 0,41 12 0,0-3 0,1-1 0,85 9 0,-107-18 0,75 6 0,203-7 0,-153-5 0,-93 1 0,-19 0 0,0 1 0,0 2 0,71 13 0,-78-9 0,0-1 0,59 0 0,-52-4 0,55 8 0,29 10 0,165 2 0,130-22 0,-173-2 0,753 3 0,-795-13 0,-5 0 0,-119 9 0,-2-4 0,1-3 0,80-22 0,-113 25 0,0 2 0,74 1 0,31-3 0,-36-14 0,-81 14 0,0 1 0,59-3 0,-51 9 0,0 1 0,0-2 0,56-9 0,-52 4 0,0 3 0,80 2 0,-72 2 0,80-8 0,86-5 0,-89 9 0,-35-6 0,-1-5 0,144-41 0,-80 3 0,-108 33 0,1 2 0,78-14 0,26-8 0,1 0 0,-26 17 0,-18 2 0,1 4 0,147-1 0,1628 20 0,-1077-3 0,-810 1 0,0 1 0,0-1 0,0-1 0,-1 1 0,1 0 0,0-1 0,0 1 0,0-1 0,-1 0 0,1 0 0,0 0 0,-1 0 0,1 0 0,-1-1 0,1 1 0,-1-1 0,0 0 0,0 0 0,1 0 0,-1 0 0,3-4 0,-2 0 0,0 0 0,-1 0 0,0 0 0,0 0 0,0 0 0,-1-1 0,0 1 0,1-13 0,3-79 0,-8-106 0,-1 43 0,4-632 0,0 776 0,-1 0 0,-1 0 0,-1 0 0,-1 0 0,0 0 0,-1 0 0,0 1 0,-2 0 0,0 0 0,0 1 0,-12-18 0,-5 8 0,20 21 0,1 1 0,-1-1 0,0 0 0,1 0 0,0 0 0,0 0 0,1 0 0,-1-1 0,1 1 0,0-1 0,0 0 0,0 0 0,0 0 0,0-7 0,-25-167 0,2-1 0,24 176 0,1 0 0,-1 1 0,1-1 0,-1 0 0,0 1 0,0-1 0,-1 1 0,1-1 0,-1 1 0,0 0 0,0-1 0,0 1 0,0 0 0,0 0 0,-1 1 0,1-1 0,-1 0 0,-5-4 0,2 5 0,0-1 0,0 1 0,0 0 0,0 0 0,0 1 0,-1-1 0,1 2 0,0-1 0,-1 1 0,-7 0 0,-491 1 0,168 2 0,334-3 0,-380 16 0,223-4 0,-20 2 0,70-4 0,-195-8 0,142-4 0,-1869 2 0,1873-13 0,104 6 0,-56 0 0,-1581 10 0,906-5 0,691 8 0,-1 3 0,-99 23 0,-12 2 0,-5-2 0,-58 6 0,264-37 0,-441 29 0,-407-30 0,778-4 0,-110-19 0,112 11 0,-123-3 0,161 14 0,-60-11 0,58 6 0,-50-1 0,76 7-227,0 0-1,1 1 1,-1 0-1,0 0 1,-21 7-1,16-2-6598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8:48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1143 4071 24575,'-1'-8'0,"-1"1"0,1-1 0,-1 0 0,-1 0 0,1 1 0,-1-1 0,-1 1 0,-7-13 0,-11-24 0,-194-438 0,182 413 0,-263-493 0,263 499 0,-45-121 0,20 42 0,-51-84 0,-78-191 0,173 363 0,2-1 0,-10-86 0,12 64 0,3 1 0,3 0 0,6-87 0,0 72 0,0 83 0,0 0 0,0 0 0,1 0 0,0 1 0,0-1 0,0 1 0,1-1 0,0 1 0,1 0 0,0 0 0,0 0 0,0 1 0,1-1 0,0 1 0,0 0 0,1 0 0,9-7 0,10-7 0,0 1 0,2 2 0,29-15 0,-47 27 0,244-121 0,21-10 0,-59-9 0,-1 1 0,-183 126 0,2 2 0,0 0 0,1 3 0,0 0 0,37-7 0,-15 9 0,-36 8 0,-1 0 0,0-2 0,1 0 0,-2-1 0,1-1 0,31-16 0,-50 23 0,1 0 0,-1 0 0,1-1 0,-1 1 0,1 0 0,-1 0 0,0-1 0,1 1 0,-1 0 0,1-1 0,-1 1 0,0 0 0,1-1 0,-1 1 0,0-1 0,1 1 0,-1 0 0,0-1 0,0 1 0,1-1 0,-1 1 0,0-1 0,0 1 0,0-1 0,0 1 0,1-1 0,-1 1 0,0-1 0,0 1 0,0-1 0,0 1 0,0-1 0,0 1 0,-1-1 0,1 1 0,0-1 0,0 1 0,0-1 0,0 1 0,-1-1 0,-22-14 0,-47-4 0,62 17 0,-227-49 0,175 41 0,-99-6 0,234 19 0,-1 4 0,0 3 0,103 28 0,-146-31 0,-19-5 0,1 1 0,-1 0 0,0 1 0,21 10 0,-30-12 0,0 0 0,1 0 0,-1 0 0,0 1 0,0-1 0,-1 1 0,1 0 0,-1 0 0,1 0 0,-1 0 0,0 0 0,0 1 0,0-1 0,0 0 0,-1 1 0,0 0 0,1-1 0,-1 1 0,-1 0 0,2 5 0,0 26-11,-1-1 0,-1 1 0,-3-1 0,-10 59 0,1-12-1299,10-60-5516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1:1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24575,'49'-4'0,"-1"-3"0,1-1 0,-1-3 0,84-29 0,-55 16 0,535-121 0,-551 133 0,134-22 0,-25 12 0,-64 7 0,131-2 0,-173 17 0,418-14 0,221 1 0,-426 16 0,-158-2 0,274-12 0,396-8 0,-512 22 0,-123-3 0,608-16 0,33 4 0,-495 14 0,23 18 0,-92-11 0,-17-2 0,61 7 0,-146-11 0,208 23 0,-56 12 0,-177-21 0,190 7 0,-247-21 0,0 1 0,57 13 0,-83-11 0,-1 1 0,0 0 0,-1 1 0,0 1 0,0 1 0,30 22 0,-27-17 0,1-2 0,0 0 0,32 12 0,-53-24 0,1 0 0,0 0 0,-1 0 0,1 0 0,0-1 0,0 1 0,-1-1 0,1 1 0,0-1 0,0 0 0,0 0 0,0-1 0,0 1 0,-1 0 0,1-1 0,0 0 0,0 0 0,-1 0 0,1 0 0,0 0 0,-1 0 0,1-1 0,3-2 0,-3 1 0,-1 0 0,1-1 0,0 0 0,-1 1 0,0-1 0,0 0 0,0 0 0,0 0 0,-1-1 0,1 1 0,-1 0 0,0-1 0,0-6 0,1-14 0,-1 0 0,-1 0 0,-2-1 0,-4-25 0,-16-97 0,18 290 0,6-117 0,-2-1 0,-1 0 0,-1 0 0,-2 0 0,0 0 0,-11 35 0,9-39 0,3-12 0,0 1 0,0 0 0,-1-1 0,0 0 0,-10 14 0,12-19 0,-1 0 0,0-1 0,0 1 0,0-1 0,0 0 0,0 1 0,0-1 0,-1-1 0,1 1 0,-1 0 0,1-1 0,-1 0 0,0 0 0,1 0 0,-1 0 0,0-1 0,-6 1 0,-80 0 0,74-2 0,0 0 0,0 1 0,0 1 0,0 1 0,0 0 0,1 1 0,-1 0 0,1 1 0,-1 1 0,1 1 0,-22 10 0,18-5-341,0-1 0,-1-1-1,-38 11 1,36-15-6485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1:17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8982 360 24575,'-4'1'0,"1"1"0,-1-1 0,1 1 0,0 0 0,0 0 0,0 1 0,0-1 0,0 1 0,1-1 0,-1 1 0,-3 5 0,-9 8 0,-11 3 0,0-1 0,0-1 0,-2-1 0,0-2 0,-52 20 0,-158 35 0,198-58 0,-149 23 0,109-22 0,-25 3 0,29-5 0,-80 22 0,-435 100 0,119-37 0,-18 3 0,-5-43 0,-193-1 0,445-35 0,-294-14 0,270-8 0,-215-15 0,441 16 0,-870-32 0,488-8 0,116 7 0,220 24 0,-94-24 0,150 28 0,-68-21 0,1-4 0,-128-60 0,181 73 0,-73-38 0,-146-95 0,137 75 0,41 30 0,57 33 0,0-1 0,2-1 0,0-2 0,1 0 0,-29-28 0,31 24 0,-1 2 0,-1 1 0,-30-16 0,-9-8 0,13 16 0,43 23 0,1 0 0,-1 0 0,1-1 0,-1 0 0,1 0 0,-13-12 0,21 16 0,-1 1 0,0-1 0,1 1 0,-1-1 0,1 0 0,-1 1 0,1-1 0,0 0 0,-1 0 0,1 1 0,0-1 0,-1 0 0,1 0 0,0 1 0,0-1 0,0 0 0,-1 0 0,1 1 0,0-1 0,0 0 0,0 0 0,0 0 0,1 1 0,-1-1 0,0 0 0,0 0 0,0 0 0,1 1 0,-1-1 0,0 0 0,1-1 0,1 0 0,0 1 0,0-1 0,-1 0 0,1 0 0,1 1 0,-1-1 0,0 1 0,0 0 0,0-1 0,4 0 0,5-2 0,0 0 0,1 1 0,17-4 0,39 1 0,-50 6 0,0-1 0,0-1 0,0-1 0,-1-1 0,33-10 0,-29 6 0,-15 6 0,0 0 0,-1 0 0,1-1 0,-1 1 0,1-1 0,-1-1 0,5-3 0,-9 7 0,-1 0 0,0 0 0,0 0 0,0-1 0,1 1 0,-1 0 0,0 0 0,0 0 0,0 0 0,1-1 0,-1 1 0,0 0 0,0 0 0,0-1 0,0 1 0,1 0 0,-1 0 0,0 0 0,0-1 0,0 1 0,0 0 0,0-1 0,0 1 0,0 0 0,0 0 0,0-1 0,0 1 0,0 0 0,0 0 0,0-1 0,0 1 0,0 0 0,0 0 0,0-1 0,0 1 0,-1 0 0,1 0 0,0-1 0,0 1 0,-12-4 0,-17 4 0,-40 14 0,-72 25 0,136-38 0,0 1 0,1 0 0,-1 0 0,0 0 0,1 0 0,0 1 0,-1 0 0,1 0 0,0 0 0,0 0 0,1 1 0,-1-1 0,1 1 0,0 0 0,0 0 0,0 0 0,0 1 0,-3 6 0,3-3 0,1 0 0,0 0 0,0 0 0,1 0 0,0 0 0,1 1 0,-1-1 0,1 0 0,1 0 0,2 13 0,2 5 0,2 0 0,1 0 0,1-1 0,1 0 0,1 0 0,16 24 0,9 7-1365,-26-40-5461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3:10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3074 1 24575,'-87'0'0,"-193"6"0,234-2 0,-1 2 0,2 2 0,-1 2 0,-44 17 0,-18 13 0,2 6 0,3 4 0,1 4 0,3 5 0,3 4 0,2 4 0,-141 133 0,186-149 0,3 1 0,2 3 0,2 2 0,3 1 0,2 3 0,-34 76 0,23-26 0,5 2 0,-50 212 0,79-250 0,-7 138 0,3-21 0,-14 237 0,-7-61 0,4-88 0,29-100 0,-4 40 0,-5 20 0,4-31 0,2-88 0,7-67 0,-2-1 0,-3 1 0,-18 71 0,14-97 0,-1 0 0,-1-1 0,-2-1 0,-29 40 0,12-17 0,-1 5 0,-52 74 0,76-117 0,-2 0 0,0 0 0,0-1 0,-1-1 0,0 0 0,-1 0 0,-23 11 0,4-2 0,-30 23 0,43-27 0,-1-1 0,-1-1 0,0 0 0,-34 12 0,31-16 0,17-4 0,1-2 0,-1 1 0,0-1 0,0 0 0,0-1 0,0 1 0,0-1 0,0-1 0,0 1 0,-1-1 0,-11-2 0,18 2 0,0-1 0,-1 0 0,1 1 0,0-1 0,0 0 0,0 0 0,0 0 0,0 0 0,0 0 0,0 0 0,0 0 0,0-1 0,0 1 0,1 0 0,-1 0 0,0-1 0,1 1 0,-1 0 0,1-1 0,-1 1 0,1 0 0,0-1 0,0 1 0,0-1 0,0 1 0,0-1 0,0 1 0,0 0 0,0-1 0,0 1 0,1-1 0,-1 1 0,0 0 0,1-1 0,-1 1 0,1 0 0,1-3 0,1-5 0,0 1 0,1 0 0,0 0 0,9-13 0,-3 5 0,0 0 0,-2-1 0,14-34 0,-16 35 0,-2 37 0,-3 17 0,-1-24 0,-1-1 0,-1 0 0,0 1 0,0-1 0,-2 0 0,1 0 0,-2 0 0,-7 15 0,11-25 0,0-1 0,1 1 0,-1 0 0,1 0 0,-1-1 0,1 1 0,0 0 0,0 0 0,0-1 0,1 1 0,-1 0 0,1 0 0,-1-1 0,1 1 0,0 0 0,0-1 0,0 1 0,0-1 0,1 1 0,-1-1 0,1 0 0,-1 1 0,1-1 0,0 0 0,0 0 0,0 0 0,0 0 0,0-1 0,0 1 0,1 0 0,-1-1 0,3 2 0,9 5 0,0-1 0,0 0 0,0 0 0,19 5 0,3 1 0,53 31 0,-32-15 0,-53-27 0,-11-3 0,-14-8 0,-41-29 0,32 20 0,-1-2 0,2 0 0,-52-48 0,68 56-1365,1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3:19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6549 24 24575,'-1'-1'0,"1"-1"0,0 1 0,-1 0 0,1 0 0,-1 1 0,1-1 0,-1 0 0,0 0 0,1 0 0,-1 0 0,0 0 0,0 1 0,1-1 0,-1 0 0,0 1 0,0-1 0,0 0 0,0 1 0,0 0 0,0-1 0,0 1 0,0-1 0,0 1 0,0 0 0,0 0 0,0-1 0,0 1 0,-2 0 0,-37-4 0,33 4 0,-23 0 0,-1 1 0,1 2 0,0 1 0,0 1 0,-36 12 0,-36 6 0,-310 36 0,74-14 0,287-34 0,0 2 0,-48 20 0,-8 2 0,5-4 0,2 5 0,1 5 0,-141 79 0,225-112 0,-212 129 0,192-112 0,0 1 0,2 2 0,0 1 0,-28 35 0,-35 45 0,34-41 0,3 2 0,2 3 0,-63 111 0,70-90 0,-66 174 0,77-155 0,-80 238 0,72-170 0,31-130 0,-13 80 0,-7 25 0,-8 18 0,28-107 0,13-48 0,0 1 0,-1 28 0,5-35 0,-2-1 0,0 1 0,-1 0 0,0-1 0,0 0 0,-2 1 0,1-1 0,-8 15 0,3-14 0,0 0 0,-1 0 0,0-1 0,-1 0 0,0-1 0,-1 0 0,-14 11 0,-93 61 0,79-58 0,-40 33 0,47-31 0,-84 65 0,-127 77 0,-165 72 0,113-116 0,79-38 0,177-72 0,-1-3 0,0 0 0,-51 6 0,-50 14 0,96-23 0,1-1 0,-2-3 0,1-1 0,-1-3 0,-63-5 0,3 1 0,-27 1 0,-159 5 0,198 9 0,54-5 0,-58 1 0,89-8 0,-1 0 0,1-1 0,0 1 0,0-2 0,-18-4 0,25 6 0,1-1 0,0 1 0,0-1 0,0 1 0,0-1 0,-1 0 0,1 0 0,0 1 0,0-1 0,0 0 0,1 0 0,-1 0 0,0 0 0,0 0 0,0 0 0,1 0 0,-1 0 0,0 0 0,1-1 0,-1 0 0,1-1 0,0 1 0,0 0 0,0 0 0,0 0 0,0 0 0,1 0 0,-1 0 0,1 0 0,-1 0 0,1 0 0,0 0 0,0 0 0,0 0 0,0 0 0,0 0 0,3-3 0,6-5 0,1-1 0,0 2 0,0-1 0,1 2 0,0-1 0,23-10 0,2-4 0,-25 15 0,-1-1 0,0-1 0,18-21 0,-20 20 0,2 0 0,-1 1 0,14-10 0,-24 20 0,0 0 0,0-1 0,1 1 0,-1 0 0,0 0 0,0 0 0,0 0 0,0 0 0,0-1 0,0 1 0,0 0 0,1 0 0,-1 0 0,0 0 0,0 0 0,0 0 0,0-1 0,0 1 0,1 0 0,-1 0 0,0 0 0,0 0 0,0 0 0,0 0 0,1 0 0,-1 0 0,0 0 0,0 0 0,0 0 0,1 0 0,-1 0 0,0 0 0,0 0 0,0 0 0,0 0 0,1 0 0,-1 0 0,0 0 0,0 0 0,0 0 0,0 1 0,1-1 0,-1 0 0,0 0 0,0 0 0,0 0 0,0 0 0,0 0 0,1 1 0,-1-1 0,0 0 0,0 0 0,0 0 0,-3 13 0,-11 15 0,-58 63 0,-53 73 0,124-162 0,0 0 0,0 0 0,0 0 0,0 0 0,1 1 0,-1-1 0,0 0 0,1 0 0,0 1 0,0-1 0,-1 0 0,1 0 0,1 1 0,-1-1 0,0 0 0,0 0 0,1 1 0,0-1 0,-1 0 0,1 0 0,0 0 0,0 0 0,0 0 0,0 0 0,0 0 0,1 0 0,-1 0 0,0 0 0,1-1 0,0 1 0,-1 0 0,5 2 0,7 7 0,0 0 0,1-1 0,22 11 0,-18-10 0,216 118-1365,-221-120-5461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09:4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994 122 24575,'-1'-2'0,"0"0"0,0 1 0,0-1 0,-1 0 0,1 1 0,-1 0 0,1-1 0,-1 1 0,1 0 0,-1 0 0,0 0 0,1 0 0,-1 0 0,0 0 0,0 0 0,0 1 0,1-1 0,-1 0 0,0 1 0,0 0 0,0-1 0,-3 1 0,-6-3 0,-75-24 0,0 5 0,-112-16 0,162 34 0,1 1 0,-1 2 0,0 2 0,0 1 0,0 2 0,0 1 0,1 2 0,0 1 0,-54 21 0,65-20 0,18-8 0,1 0 0,0 1 0,-1 0 0,1 0 0,0 0 0,0 1 0,0-1 0,0 1 0,1 0 0,-1 1 0,1-1 0,0 1 0,0 0 0,0 0 0,0 0 0,1 1 0,-1-1 0,1 1 0,0 0 0,1-1 0,-4 9 0,-5 25 0,2 0 0,1 1 0,2 0 0,2 0 0,2 0 0,1 1 0,7 66 0,-4-94 0,1 1 0,0-1 0,0 1 0,1-1 0,1 0 0,0-1 0,1 1 0,0-1 0,0 0 0,2 0 0,-1-1 0,1 0 0,1 0 0,-1-1 0,2 0 0,10 7 0,-9-10 0,1 0 0,0-1 0,1-1 0,-1 0 0,1-1 0,0 0 0,0-1 0,14 1 0,21 5 0,21 2 0,0-3 0,0-3 0,74-5 0,-50 0 0,-80 0 0,1 0 0,-1-1 0,0-1 0,0 0 0,0-1 0,0 0 0,-1-1 0,1-1 0,-1 0 0,0 0 0,-1-1 0,0-1 0,0 0 0,0 0 0,-1-1 0,0-1 0,-1 1 0,0-2 0,13-19 0,-19 25 0,6-7 0,-1 0 0,0-1 0,-1 0 0,0-1 0,-1 0 0,6-23 0,-4-3 0,-1-1 0,-3 1 0,0-73 0,-4 101 0,0-1 0,-1 0 0,-1 1 0,0-1 0,0 1 0,-1-1 0,-7-16 0,6 22 0,0 0 0,0 0 0,-1 0 0,0 0 0,0 1 0,0 0 0,-1 0 0,0 0 0,0 1 0,0 0 0,-1 0 0,-12-6 0,-44-23-1365,51 26-5461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3:57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1 365 24575,'33'1632'0,"-18"-1287"0,25 308 0,30 506 0,-73-248 0,-10-693 0,-1-6 0,14-188 0,0 69 0,-14 104 0,4-80 0,7 194 0,6-151 0,-3 401 0,-1-555 0,1-1 0,1 0 0,-1 1 0,1-1 0,0 0 0,0 0 0,0 0 0,4 10 0,-3-12 0,-1-1 0,1 0 0,0 1 0,0-1 0,0 0 0,0 0 0,1 0 0,-1 0 0,0 0 0,1-1 0,-1 1 0,1-1 0,0 0 0,0 0 0,-1 0 0,1 0 0,0 0 0,4 1 0,33 4 0,1-2 0,0-1 0,71-4 0,-46-1 0,1124 16 0,-57-5 0,-663-12 0,1336-49 0,-105 0 0,-613 113 0,-427-11 0,368-29 0,-751-22 0,-61-8 0,277-45 0,-57-18 0,-310 53 0,-50 6 0,140-5 0,-10 6 0,-1 0 0,634 13 0,-837-1 0,0 0 0,1 0 0,-1-1 0,1 1 0,-1-1 0,0 0 0,1 0 0,-1 0 0,0-1 0,0 1 0,0-1 0,0 1 0,0-1 0,0 0 0,0 0 0,0 0 0,-1-1 0,1 1 0,-1-1 0,0 1 0,0-1 0,0 0 0,0 0 0,0 0 0,-1 0 0,1 0 0,-1 0 0,0-1 0,0 1 0,1-4 0,2-11 0,-1-1 0,0 1 0,-2-1 0,0-27 0,-1 25 0,-6-786 0,6 788 0,-61-1104 0,26 845 0,4 39 0,-45-319 0,53 376 0,-1-211 0,20 303 0,-3-759 0,9 508 0,25-37 0,-1 5 0,-25 238 0,-4-201 0,-9 199 0,-1-53 0,13 185 0,0 1 0,0 0 0,0-1 0,-1 1 0,1 0 0,-1 0 0,0 0 0,0 0 0,-1 0 0,1 0 0,-1 0 0,0 0 0,-4-7 0,4 9 0,-1 0 0,0-1 0,0 2 0,0-1 0,0 0 0,0 0 0,0 1 0,-1 0 0,1-1 0,0 1 0,-1 1 0,1-1 0,0 0 0,-1 1 0,1 0 0,-1-1 0,-5 2 0,-375 6 0,199 5 0,-85 2 0,-1383-15 0,1145-12 0,16-1 0,-86 16 0,-401-4 0,513-24 0,-88-1 0,-143 30 0,-681-5 0,438-23 0,-230-55 0,895 59 0,-297 16 0,292 8 0,0 17 0,213-11 0,-112 29 0,157-33 0,0-1 0,-35 2 0,32-4 0,-45 9 0,-110 24 0,175-33 7,-1-1 0,1 1 0,-1 1 0,1-1 0,0 1 1,0 0-1,1 0 0,-1 0 0,0 0 0,1 1 0,0 0 0,0 0 0,0 0 0,0 1 0,1-1 0,-5 8 0,1 0-255,0 0 1,1 0-1,0 0 1,1 0-1,-7 27 1,8-21-6579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5:50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 24575,'-66'-1'0,"-75"3"0,138-2 0,0 1 0,1 0 0,-1-1 0,0 1 0,0 0 0,1 0 0,-1 1 0,1-1 0,-1 1 0,1-1 0,-1 1 0,1 0 0,0 0 0,0-1 0,0 2 0,0-1 0,0 0 0,0 0 0,1 1 0,-1-1 0,1 1 0,-1-1 0,1 1 0,0 0 0,0-1 0,0 1 0,1 0 0,-1 0 0,1 0 0,-1 4 0,-1 13 0,1-1 0,1 0 0,4 32 0,-2-18 0,1 151 0,-2-182 0,0 1 0,-1 0 0,1 0 0,0 0 0,1-1 0,-1 1 0,0 0 0,1-1 0,0 1 0,-1-1 0,1 0 0,0 1 0,0-1 0,0 0 0,1 0 0,-1 0 0,0-1 0,1 1 0,-1 0 0,1-1 0,-1 0 0,1 0 0,0 1 0,0-2 0,3 2 0,11 3 0,0-1 0,1-1 0,19 2 0,-19-3 0,105 2-1276,-121-4 1187,20 0-6737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5:53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24575,'51'0'0,"108"3"0,-136-1 0,0 1 0,0 2 0,0 0 0,38 14 0,-57-18 0,-1 1 0,0 0 0,0 0 0,0 0 0,0 0 0,0 0 0,0 1 0,0-1 0,-1 1 0,1 0 0,-1 0 0,0 0 0,0 0 0,0 0 0,0 0 0,0 0 0,-1 1 0,0-1 0,0 1 0,1-1 0,-2 1 0,1 0 0,0-1 0,-1 1 0,0 0 0,0-1 0,0 8 0,-2 9 0,-1-1 0,0 1 0,-2-1 0,-6 20 0,6-21 0,-18 41 0,-3 15 0,20-46 0,4-16 0,0-1 0,-1 0 0,0 0 0,-1 0 0,-6 14 0,8-22 0,0 1 0,-1-1 0,1 0 0,0-1 0,-1 1 0,0 0 0,1-1 0,-1 1 0,0-1 0,-1 0 0,1 0 0,0 0 0,0-1 0,-1 1 0,1-1 0,-1 1 0,0-1 0,1 0 0,-1-1 0,-6 2 0,-31 1 17,-85-5 0,53-1-1416,51 3-5427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5:50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269 1 24575,'-66'-1'0,"-75"3"0,138-2 0,0 1 0,1 0 0,-1-1 0,0 1 0,0 0 0,1 0 0,-1 1 0,1-1 0,-1 1 0,1-1 0,-1 1 0,1 0 0,0 0 0,0-1 0,0 2 0,0-1 0,0 0 0,0 0 0,1 1 0,-1-1 0,1 1 0,-1-1 0,1 1 0,0 0 0,0-1 0,0 1 0,1 0 0,-1 0 0,1 0 0,-1 4 0,-1 13 0,1-1 0,1 0 0,4 32 0,-2-18 0,1 151 0,-2-182 0,0 1 0,-1 0 0,1 0 0,0 0 0,1-1 0,-1 1 0,0 0 0,1-1 0,0 1 0,-1-1 0,1 0 0,0 1 0,0-1 0,0 0 0,1 0 0,-1 0 0,0-1 0,1 1 0,-1 0 0,1-1 0,-1 0 0,1 0 0,0 1 0,0-2 0,3 2 0,11 3 0,0-1 0,1-1 0,19 2 0,-19-3 0,105 2-1276,-121-4 1187,20 0-6737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5:53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24575,'51'0'0,"108"3"0,-136-1 0,0 1 0,0 2 0,0 0 0,38 14 0,-57-18 0,-1 1 0,0 0 0,0 0 0,0 0 0,0 0 0,0 0 0,0 1 0,0-1 0,-1 1 0,1 0 0,-1 0 0,0 0 0,0 0 0,0 0 0,0 0 0,0 0 0,-1 1 0,0-1 0,0 1 0,1-1 0,-2 1 0,1 0 0,0-1 0,-1 1 0,0 0 0,0-1 0,0 8 0,-2 9 0,-1-1 0,0 1 0,-2-1 0,-6 20 0,6-21 0,-18 41 0,-3 15 0,20-46 0,4-16 0,0-1 0,-1 0 0,0 0 0,-1 0 0,-6 14 0,8-22 0,0 1 0,-1-1 0,1 0 0,0-1 0,-1 1 0,0 0 0,1-1 0,-1 1 0,0-1 0,-1 0 0,1 0 0,0 0 0,0-1 0,-1 1 0,1-1 0,-1 1 0,0-1 0,1 0 0,-1-1 0,-6 2 0,-31 1 17,-85-5 0,53-1-1416,51 3-5427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7:15.5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3975 138 24575,'-1'-1'0,"0"-1"0,0 1 0,0 0 0,0-1 0,0 1 0,-1 0 0,1 0 0,-1 0 0,1 0 0,-1 0 0,1 0 0,-1 0 0,1 0 0,-1 1 0,0-1 0,1 1 0,-1-1 0,0 1 0,-2-1 0,-1 0 0,-197-48 0,27 8 0,129 32 0,0 1 0,0 3 0,0 1 0,0 3 0,-59 5 0,5-1 0,48-3 0,-31-1 0,0 4 0,-133 21 0,203-21 0,-280 63 0,223-47 0,2 3 0,-76 36 0,100-35 0,1 1 0,1 3 0,1 1 0,2 2 0,1 2 0,-61 65 0,36-24 0,4 2 0,-77 127 0,-12 70 0,-9 39 0,113-209 0,-39 136 0,28-23 0,-2 21 0,-14 35 0,57-235 0,-1 0 0,-2-1 0,-2 0 0,-25 34 0,-15 29 0,53-87 0,-1 0 0,0-1 0,-1 0 0,0 0 0,0 0 0,-1-1 0,0-1 0,-1 0 0,0 0 0,0 0 0,0-2 0,-1 1 0,-13 5 0,0-3 0,0 0 0,-1-2 0,0-1 0,-1-1 0,-32 3 0,8-2 0,-87 23 0,116-23 0,0 1 0,1 1 0,0 0 0,0 2 0,1 1 0,-29 20 0,21-15 0,26-15 0,1-1 0,-1 0 0,1 0 0,0 0 0,-1 0 0,1 1 0,-1-1 0,1 0 0,-1 0 0,1 0 0,0 0 0,-1 0 0,1 0 0,-1 0 0,1 0 0,-1-1 0,1 1 0,-1 0 0,1 0 0,0 0 0,-1 0 0,1 0 0,-1-1 0,1 1 0,0 0 0,-1 0 0,1-1 0,0 1 0,-1 0 0,1-1 0,0 1 0,0 0 0,-1-1 0,1 1 0,0 0 0,0-1 0,-1 1 0,1-1 0,0 1 0,0-1 0,0 1 0,0 0 0,0-1 0,0 1 0,0-1 0,0 1 0,0-1 0,0 1 0,0 0 0,0-1 0,0 1 0,0-1 0,0 1 0,0-1 0,0 1 0,0 0 0,1-1 0,-1 1 0,0-1 0,0 1 0,0 0 0,1-1 0,-1 0 0,4-14 0,1 0 0,0 1 0,1-1 0,0 1 0,1 0 0,1 1 0,0 0 0,1 0 0,0 0 0,13-12 0,-22 26 0,0-1 0,0 1 0,0-1 0,0 0 0,0 1 0,-1-1 0,1 0 0,1 1 0,-1-1 0,0 1 0,0-1 0,0 0 0,0 1 0,0-1 0,0 0 0,0 1 0,0-1 0,1 0 0,-1 1 0,0-1 0,0 0 0,0 1 0,1-1 0,-1 0 0,0 1 0,0-1 0,1 0 0,-1 0 0,0 0 0,1 1 0,-1-1 0,0 0 0,1 0 0,-1 0 0,0 0 0,1 1 0,-1-1 0,1 0 0,-1 0 0,0 0 0,1 0 0,-1 0 0,0 0 0,1 0 0,-1 0 0,1 0 0,-1 0 0,0 0 0,1 0 0,-1-1 0,0 1 0,1 0 0,-1 0 0,0 0 0,1 0 0,-1-1 0,0 1 0,1 0 0,-1 0 0,0 0 0,1-1 0,-1 1 0,0 0 0,0-1 0,0 1 0,1 0 0,-1-1 0,-3 32 0,-15 33 0,12-47 0,1 0 0,-4 28 0,9-42 2,-1-1 1,1 0-1,0 1 0,1-1 0,-1 0 0,0 1 0,1-1 0,-1 0 0,1 0 1,-1 1-1,1-1 0,0 0 0,0 0 0,0 0 0,0 0 0,1 0 1,-1 0-1,0 0 0,1 0 0,0-1 0,-1 1 0,1-1 0,0 1 1,0-1-1,0 1 0,0-1 0,0 0 0,0 0 0,3 1 0,6 2-86,0 0 0,1-1-1,-1 0 1,20 1 0,-5 0-924,1 2-5818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9:22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 53 24575,'-43'-11'0,"7"1"0,-172-16 0,204 25 0,-7-1 0,1 1 0,-1 0 0,0 1 0,0 0 0,-14 2 0,22-2 0,0 1 0,0 0 0,0 0 0,0 0 0,0 0 0,0 1 0,1-1 0,-1 1 0,0 0 0,1-1 0,-1 1 0,1 0 0,0 1 0,-1-1 0,1 0 0,0 1 0,1-1 0,-1 1 0,0-1 0,1 1 0,-1 0 0,1 0 0,-2 4 0,-4 22 0,2 0 0,0 0 0,2 0 0,1 1 0,2 0 0,4 47 0,-1-4 0,-4 114 0,4 114 0,-3-298 3,1 0-1,0 1 0,-1-1 0,1 0 0,0 0 1,0 1-1,1-1 0,-1 0 0,1 0 1,-1-1-1,1 1 0,0 0 0,0 0 1,0-1-1,0 1 0,1-1 0,-1 0 1,1 1-1,0-1 0,-1-1 0,1 1 1,0 0-1,0-1 0,0 1 0,0-1 1,0 0-1,0 0 0,1 0 0,-1 0 1,7 0-1,10 1-99,0 0 0,0-2 1,1 0-1,22-4 0,-6 1-854,-14 2-5875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9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30 24575,'-1'-10'0,"2"1"0,15 5 0,20 0 0,-1 2 0,1 2 0,-1 1 0,1 1 0,-1 2 0,50 13 0,-82-17 0,-1 1 0,1 0 0,0 0 0,0 1 0,-1-1 0,1 1 0,-1-1 0,1 1 0,-1 0 0,0 0 0,1 0 0,-1 0 0,0 0 0,-1 0 0,1 0 0,0 1 0,0-1 0,1 5 0,0-1 0,-1 0 0,0 1 0,0-1 0,-1 1 0,0-1 0,0 1 0,0 13 0,-2 3 0,-1 0 0,0 1 0,-11 38 0,-17 121 0,22-127 0,0 32 0,-5 31 0,12-109 0,-1 0 0,0 0 0,-1-1 0,0 1 0,-1-1 0,-6 14 0,8-20 0,-1 1 0,0-1 0,0 0 0,-1 0 0,1 0 0,0 0 0,-1 0 0,0-1 0,0 0 0,0 0 0,0 0 0,0 0 0,0 0 0,0-1 0,0 0 0,-1 0 0,-4 1 0,-28 3-1,-1-1-1,0-2 1,-67-5-1,19 1-1357,64 2-5467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9:22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450 53 24575,'-43'-11'0,"7"1"0,-172-16 0,204 25 0,-7-1 0,1 1 0,-1 0 0,0 1 0,0 0 0,-14 2 0,22-2 0,0 1 0,0 0 0,0 0 0,0 0 0,0 0 0,0 1 0,1-1 0,-1 1 0,0 0 0,1-1 0,-1 1 0,1 0 0,0 1 0,-1-1 0,1 0 0,0 1 0,1-1 0,-1 1 0,0-1 0,1 1 0,-1 0 0,1 0 0,-2 4 0,-4 22 0,2 0 0,0 0 0,2 0 0,1 1 0,2 0 0,4 47 0,-1-4 0,-4 114 0,4 114 0,-3-298 3,1 0-1,0 1 0,-1-1 0,1 0 0,0 0 1,0 1-1,1-1 0,-1 0 0,1 0 1,-1-1-1,1 1 0,0 0 0,0 0 1,0-1-1,0 1 0,1-1 0,-1 0 1,1 1-1,0-1 0,-1-1 0,1 1 1,0 0-1,0-1 0,0 1 0,0-1 1,0 0-1,0 0 0,1 0 0,-1 0 1,7 0-1,10 1-99,0 0 0,0-2 1,1 0-1,22-4 0,-6 1-854,-14 2-5875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39:25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30 24575,'-1'-10'0,"2"1"0,15 5 0,20 0 0,-1 2 0,1 2 0,-1 1 0,1 1 0,-1 2 0,50 13 0,-82-17 0,-1 1 0,1 0 0,0 0 0,0 1 0,-1-1 0,1 1 0,-1-1 0,1 1 0,-1 0 0,0 0 0,1 0 0,-1 0 0,0 0 0,-1 0 0,1 0 0,0 1 0,0-1 0,1 5 0,0-1 0,-1 0 0,0 1 0,0-1 0,-1 1 0,0-1 0,0 1 0,0 13 0,-2 3 0,-1 0 0,0 1 0,-11 38 0,-17 121 0,22-127 0,0 32 0,-5 31 0,12-109 0,-1 0 0,0 0 0,-1-1 0,0 1 0,-1-1 0,-6 14 0,8-20 0,-1 1 0,0-1 0,0 0 0,-1 0 0,1 0 0,0 0 0,-1 0 0,0-1 0,0 0 0,0 0 0,0 0 0,0 0 0,0 0 0,0-1 0,0 0 0,-1 0 0,-4 1 0,-28 3-1,-1-1-1,0-2 1,-67-5-1,19 1-1357,64 2-5467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09:47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2123 440 24575,'-381'-18'0,"293"13"0,51 4 0,-1-1 0,1-2 0,-50-12 0,42 3 0,0 2 0,-1 1 0,-1 3 0,-77-2 0,94 8 0,-1-2 0,1-1 0,-41-11 0,39 8 0,1 1 0,-1 1 0,-34 0 0,-682 6 0,744 0 0,1-1 0,-1 0 0,1-1 0,-1 1 0,1-1 0,-1 1 0,1-1 0,-1 0 0,1 0 0,0-1 0,0 1 0,-1-1 0,1 1 0,0-1 0,0 0 0,1 0 0,-4-4 0,4 4 0,0 0 0,1-1 0,-1 0 0,1 1 0,0-1 0,0 0 0,0 1 0,0-1 0,0 0 0,1 0 0,-1 0 0,1 0 0,0 0 0,0 0 0,0 0 0,0 0 0,0 1 0,1-1 0,-1 0 0,1 0 0,1-4 0,3-8 0,1 0 0,0 0 0,2 0 0,-1 0 0,2 1 0,0 1 0,0 0 0,1 0 0,1 0 0,0 2 0,1-1 0,0 1 0,0 1 0,27-16 0,-77 96 0,7-23 0,19-31 0,1 1 0,0 0 0,1 1 0,-10 26 0,18-40 0,1 1 0,-1 0 0,1 0 0,0 1 0,1-1 0,-1 0 0,1 0 0,0 0 0,0 0 0,1 0 0,-1 1 0,1-1 0,0 0 0,1 0 0,-1 0 0,1 0 0,0-1 0,0 1 0,1 0 0,-1-1 0,7 9 0,73 79 133,-20-24-1631,-53-57-5328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42:3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0 24575,'-17'1'0,"0"0"0,-1 1 0,1 1 0,0 1 0,0 0 0,-28 12 0,31-12 0,-1 0 0,0-2 0,0 1 0,-20-1 0,20-1 0,0 0 0,0 1 0,-28 8 0,41-9 0,-1 0 0,1 1 0,-1-1 0,1 1 0,0 0 0,-1 0 0,1 0 0,0 0 0,0 0 0,0 0 0,1 0 0,-1 1 0,0-1 0,1 1 0,0-1 0,-1 1 0,1 0 0,0-1 0,1 1 0,-1 0 0,0 0 0,1-1 0,-1 1 0,1 4 0,-1 10 0,0 0 0,4 34 0,-1-27 0,8 82 0,31 137 0,-37-221 0,2 7 0,1 6 0,-1 1 0,2 63 0,-8-48 0,2-1 0,11 64 0,-8-77 0,1 50 0,-6-55 0,3-1 0,9 50 0,-10-71 0,0-1 0,0 0 0,1 0 0,1-1 0,-1 1 0,1-1 0,8 13 0,-9-18 0,0 0 0,1 1 0,-1-1 0,1-1 0,0 1 0,-1 0 0,1-1 0,1 0 0,-1 0 0,0 0 0,0 0 0,1-1 0,-1 1 0,1-1 0,-1-1 0,1 1 0,6 0 0,32 1 29,58-3-1,-34-2-1450,-45 3-5404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42:37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24575,'8'1'0,"0"0"0,0 1 0,0 0 0,13 4 0,25 6 0,45 1 0,-51-6 0,67 2 0,-86-7 0,-1 0 0,32 7 0,-30-4 0,0-1 0,23 0 0,-35-4 0,-1 1 0,1 0 0,0 0 0,0 1 0,0 0 0,13 5 0,-20-6 0,0 1 0,0-1 0,0 1 0,0 0 0,-1 0 0,1 0 0,0 0 0,-1 0 0,0 1 0,1-1 0,-1 1 0,0 0 0,0-1 0,0 1 0,-1 0 0,1 0 0,-1 0 0,0 0 0,1 0 0,-1 1 0,-1-1 0,2 6 0,2 34 0,-2 0 0,-6 76 0,0-11 0,4 385 0,-1-472 0,-1 0 0,-7 31 0,-4 29 0,13-67 0,-1 0 0,0 0 0,-2 0 0,1-1 0,-7 21 0,7-31 0,0 1 0,1-1 0,-1 1 0,-1-1 0,1 1 0,0-1 0,-1 0 0,1 0 0,-1 0 0,0-1 0,0 1 0,0-1 0,0 1 0,-1-1 0,1 0 0,-1 0 0,1 0 0,-1-1 0,0 1 0,0-1 0,1 0 0,-1 0 0,-7 0 0,-40 4-21,0-3 0,-69-6 0,45 1-1281,37 2-5524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42:4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810 52 24575,'-8'-1'0,"0"0"0,0 0 0,0-1 0,0 0 0,-9-3 0,-30-7 0,-29-1 0,54 8 0,1 2 0,-44-3 0,56 6 0,1 1 0,-1 0 0,1 0 0,0 1 0,0 0 0,0 0 0,0 1 0,0 0 0,0 1 0,1-1 0,-12 8 0,-5 7 0,1 0 0,0 2 0,1 0 0,2 2 0,-27 34 0,-77 131 0,107-161 0,0 6 0,0 2 0,2 0 0,2 0 0,1 1 0,2 1 0,-10 59 0,16-58 0,0 1 0,3 0 0,1 0 0,1 0 0,3 0 0,13 63 0,-8-75 0,0 0 0,20 36 0,-5-11 0,-13-31 0,2 1 0,0-2 0,1 0 0,1 0 0,1-2 0,0 1 0,1-2 0,1-1 0,23 17 0,-23-23 0,0 0 0,0-1 0,1 0 0,0-2 0,0 0 0,40 6 0,1 1 0,-22-6 0,1-1 0,73 1 0,33 5 0,-59-3 0,0-4 0,110-7 0,-54 0 0,-29 3 0,2 0 0,179-19 0,-239 11 0,-5 1 0,0-3 0,0-1 0,56-20 0,-102 28 0,19-5 0,-1-2 0,0 0 0,-1-2 0,20-13 0,-34 19 0,0 0 0,-1 0 0,0-1 0,-1 0 0,1 0 0,-1-1 0,0 1 0,0-1 0,-1 0 0,0 0 0,0-1 0,-1 1 0,0-1 0,0 0 0,2-12 0,1-22 0,-2-1 0,-1 1 0,-7-83 0,0 28 0,4 78 0,-1 1 0,-2 0 0,0 0 0,0 0 0,-2 0 0,0 1 0,-1-1 0,-1 1 0,-1 0 0,0 1 0,-19-28 0,10 22 0,-1 0 0,-1 0 0,-1 2 0,0 0 0,-2 2 0,-44-30 0,3 5 0,20 13 0,-1 2 0,-53-25 0,92 51 0,-13-7 0,-1 0 0,0 2 0,0 1 0,0 0 0,-28-4 0,-249-53 0,151 28 0,98 22 0,-53-22 0,63 20 0,0 3 0,-77-17 0,43 17-9,35 5-669,-68-4 0,76 11-6148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15:4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1241 166 24575,'-3'-2'0,"0"1"0,0 0 0,0-1 0,0 1 0,0-1 0,1 0 0,-1 0 0,1 0 0,-1 0 0,-2-4 0,-13-9 0,-10-2 0,-1 2 0,-1 1 0,0 2 0,-1 1 0,0 1 0,-1 1 0,-55-7 0,-169 1 0,177 8 0,-153 5 0,220 4 0,0 0 0,0 0 0,0 1 0,1 1 0,-1 0 0,1 0 0,0 1 0,1 1 0,-1-1 0,1 2 0,0 0 0,0 0 0,1 1 0,0 0 0,0 0 0,1 1 0,-14 19 0,2 2 0,1 1 0,1 1 0,2 0 0,-20 57 0,33-81 0,1 0 0,-1 0 0,1 0 0,0 0 0,1 1 0,0-1 0,1 1 0,0-1 0,0 1 0,0-1 0,1 0 0,4 16 0,0-9 0,0-2 0,2 1 0,-1-1 0,2 0 0,0 0 0,13 16 0,-9-13 0,1 0 0,0-1 0,1-1 0,1 0 0,0-1 0,1 0 0,0-1 0,1-1 0,0-1 0,1-1 0,0 0 0,0-1 0,1-1 0,0 0 0,21 3 0,37 9 0,102 42 0,-112-36 0,1-2 0,84 15 0,-128-34 0,0-1 0,1-1 0,-1-2 0,0 0 0,0-1 0,1-2 0,44-9 0,-56 8 0,1 0 0,-1-1 0,0-1 0,-1 0 0,1 0 0,-1-1 0,0-1 0,-1 0 0,0 0 0,0-1 0,-1-1 0,0 0 0,0 0 0,14-22 0,-14 16 0,-2-1 0,0 0 0,0-1 0,-2 1 0,0-1 0,-1-1 0,4-30 0,-5 16 0,-1 1 0,-2-1 0,-4-52 0,2 80 0,0 1 0,0-1 0,0 0 0,0 1 0,-1-1 0,1 1 0,-1-1 0,0 1 0,-1 0 0,1 0 0,-1 0 0,0 0 0,0 0 0,-4-4 0,-3-1 0,-1 0 0,-1 1 0,-16-11 0,16 12 0,0 0 0,1-2 0,-18-15 0,26 20 0,-1 1 0,1-1 0,0 0 0,0-1 0,1 1 0,-1 0 0,1-1 0,0 0 0,0 1 0,1-1 0,-1 0 0,1 0 0,0 0 0,0-7 0,1 6-136,-1-1-1,1 0 1,-1 1-1,0-1 1,-1 1-1,0-1 1,0 1-1,0 0 0,-5-9 1,-2 3-6690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3:0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748 238 24575,'-49'-11'0,"7"1"0,-27 4 0,0 4 0,-80 8 0,66 5 0,49-5 0,-60 1 0,82-7 0,-8-1 0,0 2 0,0 0 0,0 1 0,-37 8 0,57-10 0,0 0 0,-1 1 0,1-1 0,0 0 0,0 0 0,0 0 0,-1 0 0,1 0 0,0 1 0,0-1 0,-1 0 0,1 0 0,0 0 0,0 0 0,0 0 0,-1 0 0,1 0 0,0 0 0,0 0 0,-1 0 0,1 0 0,0 0 0,0 0 0,-1 0 0,1 0 0,0 0 0,0 0 0,-1 0 0,1-1 0,0 1 0,0 0 0,-1 0 0,1 0 0,0 0 0,0 0 0,0-1 0,0 1 0,-1 0 0,1 0 0,0 0 0,0 0 0,0-1 0,0 1 0,-1-1 0,9-12 0,30-28 0,-20 22 0,26-45 0,-35 50 0,0-1 0,1 2 0,0-1 0,1 1 0,1 1 0,13-12 0,-8 16 0,-11 14 0,-6-4 0,0 0 0,0-1 0,-1 1 0,1 0 0,0 0 0,-1 0 0,0-1 0,1 1 0,-1 0 0,0 0 0,0-1 0,0 1 0,0-1 0,0 1 0,-3 1 0,-66 60 0,52-49 0,0 2 0,1 0 0,-17 20 0,33-35 0,-1 1 0,0 0 0,1 0 0,-1 0 0,1 0 0,0 0 0,-1 0 0,1 0 0,0 0 0,1 1 0,-1-1 0,0 0 0,0 1 0,1-1 0,0 1 0,-1-1 0,1 0 0,0 1 0,0-1 0,0 1 0,1-1 0,-1 1 0,0-1 0,1 0 0,1 4 0,1 0 0,1-1 0,0 0 0,1 0 0,-1 0 0,1-1 0,0 0 0,0 0 0,7 4 0,9 11 0,0 0 0,26 31 0,-28-28 0,42 36 0,-61-59 0,0 1 0,0 0 0,0 0 0,0 0 0,0 0 0,0 0 0,0 0 0,0-1 0,0 1 0,0 0 0,0 0 0,0 0 0,0 0 0,1 0 0,-1 0 0,0 0 0,0 0 0,0-1 0,0 1 0,0 0 0,0 0 0,0 0 0,1 0 0,-1 0 0,0 0 0,0 0 0,0 0 0,0 0 0,0 0 0,1 0 0,-1 0 0,0 0 0,0 0 0,0 0 0,0 0 0,0 0 0,0 0 0,1 0 0,-1 0 0,0 0 0,0 0 0,0 0 0,0 0 0,0 1 0,1-1 0,-1 0 0,0 0 0,0 0 0,0 0 0,0 0 0,0 0 0,0 0 0,0 0 0,0 0 0,0 1 0,1-1 0,-1 0 0,0 0 0,0 0 0,0 0 0,0 0 0,0 1 0,0-1 0,0 0 0,0 0 0,0 0 0,0 0 0,0 0 0,0 1 0,-6-15 0,-14-16 0,-77-65-1365,87 82-5461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3:0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748 238 24575,'-49'-11'0,"7"1"0,-27 4 0,0 4 0,-80 8 0,66 5 0,49-5 0,-60 1 0,82-7 0,-8-1 0,0 2 0,0 0 0,0 1 0,-37 8 0,57-10 0,0 0 0,-1 1 0,1-1 0,0 0 0,0 0 0,0 0 0,-1 0 0,1 0 0,0 1 0,0-1 0,-1 0 0,1 0 0,0 0 0,0 0 0,0 0 0,-1 0 0,1 0 0,0 0 0,0 0 0,-1 0 0,1 0 0,0 0 0,0 0 0,-1 0 0,1 0 0,0 0 0,0 0 0,-1 0 0,1-1 0,0 1 0,0 0 0,-1 0 0,1 0 0,0 0 0,0 0 0,0-1 0,0 1 0,-1 0 0,1 0 0,0 0 0,0 0 0,0-1 0,0 1 0,-1-1 0,9-12 0,30-28 0,-20 22 0,26-45 0,-35 50 0,0-1 0,1 2 0,0-1 0,1 1 0,1 1 0,13-12 0,-8 16 0,-11 14 0,-6-4 0,0 0 0,0-1 0,-1 1 0,1 0 0,0 0 0,-1 0 0,0-1 0,1 1 0,-1 0 0,0 0 0,0-1 0,0 1 0,0-1 0,0 1 0,-3 1 0,-66 60 0,52-49 0,0 2 0,1 0 0,-17 20 0,33-35 0,-1 1 0,0 0 0,1 0 0,-1 0 0,1 0 0,0 0 0,-1 0 0,1 0 0,0 0 0,1 1 0,-1-1 0,0 0 0,0 1 0,1-1 0,0 1 0,-1-1 0,1 0 0,0 1 0,0-1 0,0 1 0,1-1 0,-1 1 0,0-1 0,1 0 0,1 4 0,1 0 0,1-1 0,0 0 0,1 0 0,-1 0 0,1-1 0,0 0 0,0 0 0,7 4 0,9 11 0,0 0 0,26 31 0,-28-28 0,42 36 0,-61-59 0,0 1 0,0 0 0,0 0 0,0 0 0,0 0 0,0 0 0,0 0 0,0-1 0,0 1 0,0 0 0,0 0 0,0 0 0,0 0 0,1 0 0,-1 0 0,0 0 0,0 0 0,0-1 0,0 1 0,0 0 0,0 0 0,0 0 0,1 0 0,-1 0 0,0 0 0,0 0 0,0 0 0,0 0 0,0 0 0,1 0 0,-1 0 0,0 0 0,0 0 0,0 0 0,0 0 0,0 0 0,0 0 0,1 0 0,-1 0 0,0 0 0,0 0 0,0 0 0,0 0 0,0 1 0,1-1 0,-1 0 0,0 0 0,0 0 0,0 0 0,0 0 0,0 0 0,0 0 0,0 0 0,0 0 0,0 1 0,1-1 0,-1 0 0,0 0 0,0 0 0,0 0 0,0 0 0,0 1 0,0-1 0,0 0 0,0 0 0,0 0 0,0 0 0,0 0 0,0 1 0,-6-15 0,-14-16 0,-77-65-1365,87 82-5461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3:2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287 402 24575,'-1'13'0,"-1"1"0,0-1 0,-6 20 0,-1 9 0,-27 224 0,-1 304 0,26-381 0,-1 98 0,13 1603 0,-13-1643 0,1-33 0,11-212 0,-2 137 0,-22 148 0,6-33 0,13-119 0,-4-16 0,-47 226 0,44-285 0,3 0 0,-3 89 0,14 128 0,1-101 0,-3-33 0,24 177 0,-21-288 0,-1-10 0,1-1 0,7 27 0,-9-43 0,0-1 0,1 0 0,0 1 0,-1-1 0,2 0 0,-1 0 0,0 0 0,1 0 0,-1 0 0,1-1 0,0 1 0,0-1 0,1 0 0,-1 0 0,1 0 0,5 4 0,6-2 0,-1 0 0,1-1 0,0-1 0,0 0 0,0-1 0,0 0 0,0-2 0,0 1 0,21-4 0,-2 3 0,1255 36 0,11-12 0,-862-27 0,345-9 0,-29-1 0,-40 16 0,544-5 0,-590-34 0,10 1 0,325-16 0,-708 20 0,-144 12 0,154 2 0,11 16 0,193 4 0,-239 20 0,54 1 0,-102-10 0,-147-7 0,1-2 0,104-8 0,-177 2 0,0 1 0,1-1 0,-1 1 0,0-1 0,0 0 0,0 0 0,0 0 0,0-1 0,0 1 0,0-1 0,0 0 0,0 1 0,-1-1 0,1 0 0,-1-1 0,1 1 0,-1 0 0,0-1 0,0 1 0,0-1 0,0 0 0,0 0 0,-1 0 0,1 0 0,-1 0 0,0 0 0,0 0 0,0 0 0,0-4 0,2-10 0,-2 1 0,0-1 0,0 1 0,-4-30 0,0 6 0,0-865 0,5 496 0,-26 91 0,0 7 0,-13-162 0,8 190 0,22-72 0,-4-55 0,-22-298 0,21 523 0,1 15 0,10-577 0,2 353 0,11 200 0,0-12 0,-11 132 0,-3-69 0,1 140 0,0-1 0,1 1 0,-1 0 0,0 0 0,-1 0 0,1 0 0,0 0 0,-1 0 0,0 1 0,0-1 0,1 0 0,-2 1 0,1-1 0,0 1 0,0 0 0,-1 0 0,1 0 0,-1 0 0,0 0 0,0 0 0,1 1 0,-1 0 0,0-1 0,0 1 0,0 0 0,-1 0 0,1 0 0,0 1 0,0-1 0,-4 1 0,-16-3 0,0 1 0,0 2 0,-30 2 0,22-1 0,-38 0 0,-439 2 0,2-34 0,332 19 0,-179 10 0,0 1 0,16-21 0,-193-4 0,282 28 0,-371-4 0,264-21 0,-102-1 0,218 12 0,-5 1 0,153 11 0,-752-14 0,-227 2 0,650 15 0,-468-21 0,290 11 0,364 9 0,-96 22 0,14 0 0,107-13 0,-18 1 0,-475-13 0,667 3 0,-50 8 0,50-4 0,-49 1 0,79-7 0,0 0 0,0 0 0,0 1 0,1-1 0,-1 1 0,0 0 0,0 1 0,0-1 0,1 1 0,-1 0 0,1 0 0,-1 1 0,1-1 0,0 1 0,0 0 0,-6 5 0,6-3 0,1-1 0,-1 1 0,1 0 0,0 0 0,1 0 0,-1 0 0,1 1 0,0-1 0,0 1 0,1-1 0,0 1 0,0 0 0,0 0 0,0 6 0,-24 199 0,24-199-151,-2-1-1,1 1 0,-2-1 0,1 1 1,-2-1-1,1 0 0,-1 0 1,-12 17-1,8-17-6674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3:04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748 238 24575,'-49'-11'0,"7"1"0,-27 4 0,0 4 0,-80 8 0,66 5 0,49-5 0,-60 1 0,82-7 0,-8-1 0,0 2 0,0 0 0,0 1 0,-37 8 0,57-10 0,0 0 0,-1 1 0,1-1 0,0 0 0,0 0 0,0 0 0,-1 0 0,1 0 0,0 1 0,0-1 0,-1 0 0,1 0 0,0 0 0,0 0 0,0 0 0,-1 0 0,1 0 0,0 0 0,0 0 0,-1 0 0,1 0 0,0 0 0,0 0 0,-1 0 0,1 0 0,0 0 0,0 0 0,-1 0 0,1-1 0,0 1 0,0 0 0,-1 0 0,1 0 0,0 0 0,0 0 0,0-1 0,0 1 0,-1 0 0,1 0 0,0 0 0,0 0 0,0-1 0,0 1 0,-1-1 0,9-12 0,30-28 0,-20 22 0,26-45 0,-35 50 0,0-1 0,1 2 0,0-1 0,1 1 0,1 1 0,13-12 0,-8 16 0,-11 14 0,-6-4 0,0 0 0,0-1 0,-1 1 0,1 0 0,0 0 0,-1 0 0,0-1 0,1 1 0,-1 0 0,0 0 0,0-1 0,0 1 0,0-1 0,0 1 0,-3 1 0,-66 60 0,52-49 0,0 2 0,1 0 0,-17 20 0,33-35 0,-1 1 0,0 0 0,1 0 0,-1 0 0,1 0 0,0 0 0,-1 0 0,1 0 0,0 0 0,1 1 0,-1-1 0,0 0 0,0 1 0,1-1 0,0 1 0,-1-1 0,1 0 0,0 1 0,0-1 0,0 1 0,1-1 0,-1 1 0,0-1 0,1 0 0,1 4 0,1 0 0,1-1 0,0 0 0,1 0 0,-1 0 0,1-1 0,0 0 0,0 0 0,7 4 0,9 11 0,0 0 0,26 31 0,-28-28 0,42 36 0,-61-59 0,0 1 0,0 0 0,0 0 0,0 0 0,0 0 0,0 0 0,0 0 0,0-1 0,0 1 0,0 0 0,0 0 0,0 0 0,0 0 0,1 0 0,-1 0 0,0 0 0,0 0 0,0-1 0,0 1 0,0 0 0,0 0 0,0 0 0,1 0 0,-1 0 0,0 0 0,0 0 0,0 0 0,0 0 0,0 0 0,1 0 0,-1 0 0,0 0 0,0 0 0,0 0 0,0 0 0,0 0 0,0 0 0,1 0 0,-1 0 0,0 0 0,0 0 0,0 0 0,0 0 0,0 1 0,1-1 0,-1 0 0,0 0 0,0 0 0,0 0 0,0 0 0,0 0 0,0 0 0,0 0 0,0 0 0,0 1 0,1-1 0,-1 0 0,0 0 0,0 0 0,0 0 0,0 0 0,0 1 0,0-1 0,0 0 0,0 0 0,0 0 0,0 0 0,0 0 0,0 1 0,-6-15 0,-14-16 0,-77-65-1365,87 82-5461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5:23:2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287 402 24575,'-1'13'0,"-1"1"0,0-1 0,-6 20 0,-1 9 0,-27 224 0,-1 304 0,26-381 0,-1 98 0,13 1603 0,-13-1643 0,1-33 0,11-212 0,-2 137 0,-22 148 0,6-33 0,13-119 0,-4-16 0,-47 226 0,44-285 0,3 0 0,-3 89 0,14 128 0,1-101 0,-3-33 0,24 177 0,-21-288 0,-1-10 0,1-1 0,7 27 0,-9-43 0,0-1 0,1 0 0,0 1 0,-1-1 0,2 0 0,-1 0 0,0 0 0,1 0 0,-1 0 0,1-1 0,0 1 0,0-1 0,1 0 0,-1 0 0,1 0 0,5 4 0,6-2 0,-1 0 0,1-1 0,0-1 0,0 0 0,0-1 0,0 0 0,0-2 0,0 1 0,21-4 0,-2 3 0,1255 36 0,11-12 0,-862-27 0,345-9 0,-29-1 0,-40 16 0,544-5 0,-590-34 0,10 1 0,325-16 0,-708 20 0,-144 12 0,154 2 0,11 16 0,193 4 0,-239 20 0,54 1 0,-102-10 0,-147-7 0,1-2 0,104-8 0,-177 2 0,0 1 0,1-1 0,-1 1 0,0-1 0,0 0 0,0 0 0,0 0 0,0-1 0,0 1 0,0-1 0,0 0 0,0 1 0,-1-1 0,1 0 0,-1-1 0,1 1 0,-1 0 0,0-1 0,0 1 0,0-1 0,0 0 0,0 0 0,-1 0 0,1 0 0,-1 0 0,0 0 0,0 0 0,0 0 0,0-4 0,2-10 0,-2 1 0,0-1 0,0 1 0,-4-30 0,0 6 0,0-865 0,5 496 0,-26 91 0,0 7 0,-13-162 0,8 190 0,22-72 0,-4-55 0,-22-298 0,21 523 0,1 15 0,10-577 0,2 353 0,11 200 0,0-12 0,-11 132 0,-3-69 0,1 140 0,0-1 0,1 1 0,-1 0 0,0 0 0,-1 0 0,1 0 0,0 0 0,-1 0 0,0 1 0,0-1 0,1 0 0,-2 1 0,1-1 0,0 1 0,0 0 0,-1 0 0,1 0 0,-1 0 0,0 0 0,0 0 0,1 1 0,-1 0 0,0-1 0,0 1 0,0 0 0,-1 0 0,1 0 0,0 1 0,0-1 0,-4 1 0,-16-3 0,0 1 0,0 2 0,-30 2 0,22-1 0,-38 0 0,-439 2 0,2-34 0,332 19 0,-179 10 0,0 1 0,16-21 0,-193-4 0,282 28 0,-371-4 0,264-21 0,-102-1 0,218 12 0,-5 1 0,153 11 0,-752-14 0,-227 2 0,650 15 0,-468-21 0,290 11 0,364 9 0,-96 22 0,14 0 0,107-13 0,-18 1 0,-475-13 0,667 3 0,-50 8 0,50-4 0,-49 1 0,79-7 0,0 0 0,0 0 0,0 1 0,1-1 0,-1 1 0,0 0 0,0 1 0,0-1 0,1 1 0,-1 0 0,1 0 0,-1 1 0,1-1 0,0 1 0,0 0 0,-6 5 0,6-3 0,1-1 0,-1 1 0,1 0 0,0 0 0,1 0 0,-1 0 0,1 1 0,0-1 0,0 1 0,1-1 0,0 1 0,0 0 0,0 0 0,0 6 0,-24 199 0,24-199-151,-2-1-1,1 1 0,-2-1 0,1 1 1,-2-1-1,1 0 0,-1 0 1,-12 17-1,8-17-6674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0.png"/><Relationship Id="rId4" Type="http://schemas.openxmlformats.org/officeDocument/2006/relationships/customXml" Target="../ink/ink13.xml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8.png"/><Relationship Id="rId4" Type="http://schemas.openxmlformats.org/officeDocument/2006/relationships/customXml" Target="../ink/ink18.xml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32.png"/><Relationship Id="rId4" Type="http://schemas.openxmlformats.org/officeDocument/2006/relationships/customXml" Target="../ink/ink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34.png"/><Relationship Id="rId4" Type="http://schemas.openxmlformats.org/officeDocument/2006/relationships/customXml" Target="../ink/ink23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38.png"/><Relationship Id="rId4" Type="http://schemas.openxmlformats.org/officeDocument/2006/relationships/customXml" Target="../ink/ink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customXml" Target="../ink/ink31.xml"/><Relationship Id="rId4" Type="http://schemas.openxmlformats.org/officeDocument/2006/relationships/customXml" Target="../ink/ink28.xm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ireshark.grydeske.net/file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43400" y="3084418"/>
            <a:ext cx="4826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Wireshark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7E0A7-18F5-0371-0C5A-6848A66C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8382000" cy="5159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5F36E-9BCD-C66D-B81A-95197259C2BB}"/>
              </a:ext>
            </a:extLst>
          </p:cNvPr>
          <p:cNvSpPr txBox="1"/>
          <p:nvPr/>
        </p:nvSpPr>
        <p:spPr>
          <a:xfrm>
            <a:off x="8672973" y="45720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 on the first packet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D78DBC-1535-29A2-D048-EC340873E3AC}"/>
                  </a:ext>
                </a:extLst>
              </p14:cNvPr>
              <p14:cNvContentPartPr/>
              <p14:nvPr/>
            </p14:nvContentPartPr>
            <p14:xfrm>
              <a:off x="5987373" y="1116453"/>
              <a:ext cx="269640" cy="16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D78DBC-1535-29A2-D048-EC340873E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8373" y="1107453"/>
                <a:ext cx="287280" cy="1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80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7E0A7-18F5-0371-0C5A-6848A66C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8382000" cy="5159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5F36E-9BCD-C66D-B81A-95197259C2BB}"/>
              </a:ext>
            </a:extLst>
          </p:cNvPr>
          <p:cNvSpPr txBox="1"/>
          <p:nvPr/>
        </p:nvSpPr>
        <p:spPr>
          <a:xfrm>
            <a:off x="8672973" y="45720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 on the first packet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D78DBC-1535-29A2-D048-EC340873E3AC}"/>
                  </a:ext>
                </a:extLst>
              </p14:cNvPr>
              <p14:cNvContentPartPr/>
              <p14:nvPr/>
            </p14:nvContentPartPr>
            <p14:xfrm>
              <a:off x="5987373" y="1116453"/>
              <a:ext cx="269640" cy="16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D78DBC-1535-29A2-D048-EC340873E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8373" y="1107453"/>
                <a:ext cx="28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3545F-9EE7-9137-2883-B65108515EDF}"/>
                  </a:ext>
                </a:extLst>
              </p14:cNvPr>
              <p14:cNvContentPartPr/>
              <p14:nvPr/>
            </p14:nvContentPartPr>
            <p14:xfrm>
              <a:off x="31893" y="3106533"/>
              <a:ext cx="4313880" cy="24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3545F-9EE7-9137-2883-B65108515E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93" y="3097533"/>
                <a:ext cx="4331520" cy="2508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6B42B5-D7F1-1BF7-8695-29BBC06571BA}"/>
              </a:ext>
            </a:extLst>
          </p:cNvPr>
          <p:cNvSpPr txBox="1"/>
          <p:nvPr/>
        </p:nvSpPr>
        <p:spPr>
          <a:xfrm>
            <a:off x="8832286" y="131962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pane shows detailed information about the entire packet (at all layers of the OSI)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6A3EF-54A2-A80B-9FC6-5560C161D7B1}"/>
              </a:ext>
            </a:extLst>
          </p:cNvPr>
          <p:cNvSpPr txBox="1"/>
          <p:nvPr/>
        </p:nvSpPr>
        <p:spPr>
          <a:xfrm>
            <a:off x="8721939" y="2828835"/>
            <a:ext cx="332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click the “Hypertext Transfer Protocol” dropdown to view contents of the HTTP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312148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7E0A7-18F5-0371-0C5A-6848A66C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8382000" cy="5159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95F36E-9BCD-C66D-B81A-95197259C2BB}"/>
              </a:ext>
            </a:extLst>
          </p:cNvPr>
          <p:cNvSpPr txBox="1"/>
          <p:nvPr/>
        </p:nvSpPr>
        <p:spPr>
          <a:xfrm>
            <a:off x="8672973" y="45720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 on the first packet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D78DBC-1535-29A2-D048-EC340873E3AC}"/>
                  </a:ext>
                </a:extLst>
              </p14:cNvPr>
              <p14:cNvContentPartPr/>
              <p14:nvPr/>
            </p14:nvContentPartPr>
            <p14:xfrm>
              <a:off x="5987373" y="1116453"/>
              <a:ext cx="269640" cy="164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D78DBC-1535-29A2-D048-EC340873E3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8373" y="1107453"/>
                <a:ext cx="28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323545F-9EE7-9137-2883-B65108515EDF}"/>
                  </a:ext>
                </a:extLst>
              </p14:cNvPr>
              <p14:cNvContentPartPr/>
              <p14:nvPr/>
            </p14:nvContentPartPr>
            <p14:xfrm>
              <a:off x="31893" y="3106533"/>
              <a:ext cx="4313880" cy="249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323545F-9EE7-9137-2883-B65108515E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94" y="3097533"/>
                <a:ext cx="4331519" cy="2508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6B42B5-D7F1-1BF7-8695-29BBC06571BA}"/>
              </a:ext>
            </a:extLst>
          </p:cNvPr>
          <p:cNvSpPr txBox="1"/>
          <p:nvPr/>
        </p:nvSpPr>
        <p:spPr>
          <a:xfrm>
            <a:off x="8832286" y="131962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pane shows detailed information about the entire packet (at all layers of the OSI)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6A3EF-54A2-A80B-9FC6-5560C161D7B1}"/>
              </a:ext>
            </a:extLst>
          </p:cNvPr>
          <p:cNvSpPr txBox="1"/>
          <p:nvPr/>
        </p:nvSpPr>
        <p:spPr>
          <a:xfrm>
            <a:off x="8721939" y="2828835"/>
            <a:ext cx="332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click the “Hypertext Transfer Protocol” dropdown to view contents of the HTTP Request/Response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C64682-E1F3-CFF1-0E7F-0F78B4C53606}"/>
                  </a:ext>
                </a:extLst>
              </p14:cNvPr>
              <p14:cNvContentPartPr/>
              <p14:nvPr/>
            </p14:nvContentPartPr>
            <p14:xfrm>
              <a:off x="1441293" y="2801253"/>
              <a:ext cx="980280" cy="1046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C64682-E1F3-CFF1-0E7F-0F78B4C536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2653" y="2792613"/>
                <a:ext cx="99792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270E1B-5C9C-A532-1620-FE89D7FF9816}"/>
                  </a:ext>
                </a:extLst>
              </p14:cNvPr>
              <p14:cNvContentPartPr/>
              <p14:nvPr/>
            </p14:nvContentPartPr>
            <p14:xfrm>
              <a:off x="-1227" y="1184133"/>
              <a:ext cx="1643760" cy="780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270E1B-5C9C-A532-1620-FE89D7FF98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0227" y="1175493"/>
                <a:ext cx="1661400" cy="797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76C2CF7-11CD-55C8-DBCC-2B010558637A}"/>
              </a:ext>
            </a:extLst>
          </p:cNvPr>
          <p:cNvSpPr txBox="1"/>
          <p:nvPr/>
        </p:nvSpPr>
        <p:spPr>
          <a:xfrm>
            <a:off x="1642533" y="1777869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HTTP Request (arrow pointing right)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9F9CE-6ECA-661D-2F88-0D77C7CA8382}"/>
              </a:ext>
            </a:extLst>
          </p:cNvPr>
          <p:cNvSpPr txBox="1"/>
          <p:nvPr/>
        </p:nvSpPr>
        <p:spPr>
          <a:xfrm>
            <a:off x="2438506" y="2616587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80225-3401-CF2A-4360-9560AA7609D0}"/>
                  </a:ext>
                </a:extLst>
              </p14:cNvPr>
              <p14:cNvContentPartPr/>
              <p14:nvPr/>
            </p14:nvContentPartPr>
            <p14:xfrm>
              <a:off x="542733" y="2429373"/>
              <a:ext cx="1353960" cy="1385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80225-3401-CF2A-4360-9560AA7609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3733" y="2420733"/>
                <a:ext cx="1371600" cy="1403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611B027-A9D6-63E0-3E04-A313273B48F3}"/>
              </a:ext>
            </a:extLst>
          </p:cNvPr>
          <p:cNvSpPr txBox="1"/>
          <p:nvPr/>
        </p:nvSpPr>
        <p:spPr>
          <a:xfrm>
            <a:off x="1931433" y="22332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Method</a:t>
            </a:r>
          </a:p>
        </p:txBody>
      </p:sp>
    </p:spTree>
    <p:extLst>
      <p:ext uri="{BB962C8B-B14F-4D97-AF65-F5344CB8AC3E}">
        <p14:creationId xmlns:p14="http://schemas.microsoft.com/office/powerpoint/2010/main" val="2738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5F36E-9BCD-C66D-B81A-95197259C2BB}"/>
              </a:ext>
            </a:extLst>
          </p:cNvPr>
          <p:cNvSpPr txBox="1"/>
          <p:nvPr/>
        </p:nvSpPr>
        <p:spPr>
          <a:xfrm>
            <a:off x="8672973" y="45720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Click on the first packet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B42B5-D7F1-1BF7-8695-29BBC06571BA}"/>
              </a:ext>
            </a:extLst>
          </p:cNvPr>
          <p:cNvSpPr txBox="1"/>
          <p:nvPr/>
        </p:nvSpPr>
        <p:spPr>
          <a:xfrm>
            <a:off x="8832286" y="1319625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pane shows detailed information about the entire packet (at all layers of the OSI)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6A3EF-54A2-A80B-9FC6-5560C161D7B1}"/>
              </a:ext>
            </a:extLst>
          </p:cNvPr>
          <p:cNvSpPr txBox="1"/>
          <p:nvPr/>
        </p:nvSpPr>
        <p:spPr>
          <a:xfrm>
            <a:off x="8721939" y="2828835"/>
            <a:ext cx="332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click the “Hypertext Transfer Protocol” dropdown to view contents of the HTTP Request/Response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DA1668-130F-03C8-7A30-1480C625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" y="655375"/>
            <a:ext cx="8478021" cy="5081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E10257-9C8D-5801-09F4-BEAA2ED4CF6A}"/>
                  </a:ext>
                </a:extLst>
              </p14:cNvPr>
              <p14:cNvContentPartPr/>
              <p14:nvPr/>
            </p14:nvContentPartPr>
            <p14:xfrm>
              <a:off x="3357198" y="2844492"/>
              <a:ext cx="944280" cy="2440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E10257-9C8D-5801-09F4-BEAA2ED4CF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8198" y="2835492"/>
                <a:ext cx="961920" cy="2458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D9040B3-28AF-1F88-A33F-1DAB24492D75}"/>
              </a:ext>
            </a:extLst>
          </p:cNvPr>
          <p:cNvSpPr txBox="1"/>
          <p:nvPr/>
        </p:nvSpPr>
        <p:spPr>
          <a:xfrm>
            <a:off x="4313919" y="265982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URL of request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844743-4A4B-B776-FF31-CA6645A123DA}"/>
                  </a:ext>
                </a:extLst>
              </p14:cNvPr>
              <p14:cNvContentPartPr/>
              <p14:nvPr/>
            </p14:nvContentPartPr>
            <p14:xfrm>
              <a:off x="335718" y="4131492"/>
              <a:ext cx="3837600" cy="964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844743-4A4B-B776-FF31-CA6645A123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718" y="4122852"/>
                <a:ext cx="3855240" cy="9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67BB726-4521-3970-4A97-CB6815530D62}"/>
                  </a:ext>
                </a:extLst>
              </p14:cNvPr>
              <p14:cNvContentPartPr/>
              <p14:nvPr/>
            </p14:nvContentPartPr>
            <p14:xfrm>
              <a:off x="1501038" y="2658372"/>
              <a:ext cx="590760" cy="1465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67BB726-4521-3970-4A97-CB6815530D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2038" y="2649732"/>
                <a:ext cx="608400" cy="1483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26F2679B-4AAB-EFE2-B551-990FED68C3DE}"/>
              </a:ext>
            </a:extLst>
          </p:cNvPr>
          <p:cNvSpPr txBox="1"/>
          <p:nvPr/>
        </p:nvSpPr>
        <p:spPr>
          <a:xfrm>
            <a:off x="2082468" y="245086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Fields</a:t>
            </a:r>
          </a:p>
        </p:txBody>
      </p:sp>
    </p:spTree>
    <p:extLst>
      <p:ext uri="{BB962C8B-B14F-4D97-AF65-F5344CB8AC3E}">
        <p14:creationId xmlns:p14="http://schemas.microsoft.com/office/powerpoint/2010/main" val="18352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93676-1151-FB5A-308E-1A79ACFB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"/>
            <a:ext cx="9065404" cy="5407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D1D419-15C5-C454-2B7C-C6290B4F5CE1}"/>
              </a:ext>
            </a:extLst>
          </p:cNvPr>
          <p:cNvSpPr txBox="1"/>
          <p:nvPr/>
        </p:nvSpPr>
        <p:spPr>
          <a:xfrm>
            <a:off x="533400" y="1676400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second packet is the HTTP Response (arrow pointing left)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105B9639-DA32-8AA0-FA50-AF91C1ADC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7800" y="1884884"/>
            <a:ext cx="914400" cy="9144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F361BD81-4D8E-D9F4-5AE1-19DF1B8B9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9800" y="190665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9B6DB-5EAD-60ED-9C02-A98917F87106}"/>
              </a:ext>
            </a:extLst>
          </p:cNvPr>
          <p:cNvSpPr txBox="1"/>
          <p:nvPr/>
        </p:nvSpPr>
        <p:spPr>
          <a:xfrm>
            <a:off x="1203526" y="25891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192.168.1.4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E4BC-D650-4C27-708A-35EA4A4AC45E}"/>
              </a:ext>
            </a:extLst>
          </p:cNvPr>
          <p:cNvSpPr txBox="1"/>
          <p:nvPr/>
        </p:nvSpPr>
        <p:spPr>
          <a:xfrm>
            <a:off x="5689830" y="258912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52.212.52.84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5E43DC-CC73-0D52-5A6F-32BB9AE4862A}"/>
                  </a:ext>
                </a:extLst>
              </p14:cNvPr>
              <p14:cNvContentPartPr/>
              <p14:nvPr/>
            </p14:nvContentPartPr>
            <p14:xfrm>
              <a:off x="2453598" y="2056092"/>
              <a:ext cx="3483000" cy="20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5E43DC-CC73-0D52-5A6F-32BB9AE486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4958" y="2047092"/>
                <a:ext cx="3500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BEE44D-950D-6BAD-0DC8-B4900F6B2FDC}"/>
                  </a:ext>
                </a:extLst>
              </p14:cNvPr>
              <p14:cNvContentPartPr/>
              <p14:nvPr/>
            </p14:nvContentPartPr>
            <p14:xfrm>
              <a:off x="2485998" y="2454972"/>
              <a:ext cx="3233520" cy="419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BEE44D-950D-6BAD-0DC8-B4900F6B2F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6998" y="2446332"/>
                <a:ext cx="3251160" cy="4374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836811F-4031-6836-1A53-BCCBBCA4EF04}"/>
              </a:ext>
            </a:extLst>
          </p:cNvPr>
          <p:cNvSpPr txBox="1"/>
          <p:nvPr/>
        </p:nvSpPr>
        <p:spPr>
          <a:xfrm>
            <a:off x="3643414" y="204573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54F11-494A-C279-09C5-6B127AF90BA5}"/>
              </a:ext>
            </a:extLst>
          </p:cNvPr>
          <p:cNvSpPr txBox="1"/>
          <p:nvPr/>
        </p:nvSpPr>
        <p:spPr>
          <a:xfrm>
            <a:off x="3334308" y="252866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4871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93676-1151-FB5A-308E-1A79ACFB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"/>
            <a:ext cx="9065404" cy="54073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05779-E727-071D-CBF5-CF75C68AB843}"/>
                  </a:ext>
                </a:extLst>
              </p14:cNvPr>
              <p14:cNvContentPartPr/>
              <p14:nvPr/>
            </p14:nvContentPartPr>
            <p14:xfrm>
              <a:off x="1468638" y="2677452"/>
              <a:ext cx="1106640" cy="191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05779-E727-071D-CBF5-CF75C68AB8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998" y="2668812"/>
                <a:ext cx="1124280" cy="19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2DA139-F966-6D3B-19F5-80F877ECE78B}"/>
                  </a:ext>
                </a:extLst>
              </p14:cNvPr>
              <p14:cNvContentPartPr/>
              <p14:nvPr/>
            </p14:nvContentPartPr>
            <p14:xfrm>
              <a:off x="2027718" y="2921172"/>
              <a:ext cx="2357640" cy="1635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2DA139-F966-6D3B-19F5-80F877ECE7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9078" y="2912532"/>
                <a:ext cx="2375280" cy="1653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E2CCFD8-9034-D777-E3F6-80A6A423B56A}"/>
              </a:ext>
            </a:extLst>
          </p:cNvPr>
          <p:cNvSpPr txBox="1"/>
          <p:nvPr/>
        </p:nvSpPr>
        <p:spPr>
          <a:xfrm>
            <a:off x="2087559" y="2246869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Status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6F67A-EFF8-8D85-2E16-98E21ED47DA9}"/>
              </a:ext>
            </a:extLst>
          </p:cNvPr>
          <p:cNvSpPr txBox="1"/>
          <p:nvPr/>
        </p:nvSpPr>
        <p:spPr>
          <a:xfrm>
            <a:off x="4430566" y="2671384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Version of 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BF2C84-781D-4F73-B10E-6E51D0D24551}"/>
                  </a:ext>
                </a:extLst>
              </p14:cNvPr>
              <p14:cNvContentPartPr/>
              <p14:nvPr/>
            </p14:nvContentPartPr>
            <p14:xfrm>
              <a:off x="4608918" y="3133932"/>
              <a:ext cx="4583520" cy="2558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BF2C84-781D-4F73-B10E-6E51D0D245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1278" y="3115932"/>
                <a:ext cx="4619160" cy="25941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77EE39E-203D-AF8D-C183-395279AB0F21}"/>
              </a:ext>
            </a:extLst>
          </p:cNvPr>
          <p:cNvSpPr txBox="1"/>
          <p:nvPr/>
        </p:nvSpPr>
        <p:spPr>
          <a:xfrm>
            <a:off x="9296400" y="3799878"/>
            <a:ext cx="2423160" cy="1514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pane will try to decode the contents of the HTTP request/HTTP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341421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5E08D-57D1-A821-A9EB-DA47E663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8629650" cy="518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0A467D-61B7-FBB1-6C17-3A1880916CFB}"/>
                  </a:ext>
                </a:extLst>
              </p14:cNvPr>
              <p14:cNvContentPartPr/>
              <p14:nvPr/>
            </p14:nvContentPartPr>
            <p14:xfrm>
              <a:off x="154998" y="3712812"/>
              <a:ext cx="114120" cy="169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0A467D-61B7-FBB1-6C17-3A1880916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358" y="3694812"/>
                <a:ext cx="149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9B4135-CFE3-D972-5BD2-D583554BACFC}"/>
                  </a:ext>
                </a:extLst>
              </p14:cNvPr>
              <p14:cNvContentPartPr/>
              <p14:nvPr/>
            </p14:nvContentPartPr>
            <p14:xfrm>
              <a:off x="4273758" y="3712812"/>
              <a:ext cx="158760" cy="19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9B4135-CFE3-D972-5BD2-D583554BAC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5758" y="3695172"/>
                <a:ext cx="19440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2E69D0F-D223-5D75-E59F-3E9DB976E4AB}"/>
              </a:ext>
            </a:extLst>
          </p:cNvPr>
          <p:cNvSpPr txBox="1"/>
          <p:nvPr/>
        </p:nvSpPr>
        <p:spPr>
          <a:xfrm>
            <a:off x="9144000" y="304800"/>
            <a:ext cx="2611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clicking on “Transmission Control Protocol” we can see information about the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353087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5E08D-57D1-A821-A9EB-DA47E663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8629650" cy="518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0A467D-61B7-FBB1-6C17-3A1880916CFB}"/>
                  </a:ext>
                </a:extLst>
              </p14:cNvPr>
              <p14:cNvContentPartPr/>
              <p14:nvPr/>
            </p14:nvContentPartPr>
            <p14:xfrm>
              <a:off x="154998" y="3712812"/>
              <a:ext cx="114120" cy="169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0A467D-61B7-FBB1-6C17-3A1880916C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998" y="3694812"/>
                <a:ext cx="149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9B4135-CFE3-D972-5BD2-D583554BACFC}"/>
                  </a:ext>
                </a:extLst>
              </p14:cNvPr>
              <p14:cNvContentPartPr/>
              <p14:nvPr/>
            </p14:nvContentPartPr>
            <p14:xfrm>
              <a:off x="4273758" y="3712812"/>
              <a:ext cx="158760" cy="19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9B4135-CFE3-D972-5BD2-D583554BAC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55758" y="3694812"/>
                <a:ext cx="19440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2E69D0F-D223-5D75-E59F-3E9DB976E4AB}"/>
              </a:ext>
            </a:extLst>
          </p:cNvPr>
          <p:cNvSpPr txBox="1"/>
          <p:nvPr/>
        </p:nvSpPr>
        <p:spPr>
          <a:xfrm>
            <a:off x="9144000" y="304800"/>
            <a:ext cx="2611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clicking on “Transmission Control Protocol” we can see information about the transport layer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08E0B0-9234-2CB7-D6E1-4856117EB3D6}"/>
                  </a:ext>
                </a:extLst>
              </p14:cNvPr>
              <p14:cNvContentPartPr/>
              <p14:nvPr/>
            </p14:nvContentPartPr>
            <p14:xfrm>
              <a:off x="1423998" y="2814612"/>
              <a:ext cx="1431360" cy="113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08E0B0-9234-2CB7-D6E1-4856117EB3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6358" y="2796972"/>
                <a:ext cx="1467000" cy="11725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31D562-EF00-AB0D-8DD5-DE01A443F301}"/>
              </a:ext>
            </a:extLst>
          </p:cNvPr>
          <p:cNvSpPr txBox="1"/>
          <p:nvPr/>
        </p:nvSpPr>
        <p:spPr>
          <a:xfrm>
            <a:off x="2960776" y="246599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traffic is happening on port 61871 on our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44546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F62CD-1928-3ADD-2533-50826463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4381"/>
            <a:ext cx="10439400" cy="5027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0D8111-AC3F-0AA8-DE40-D7186D90262F}"/>
                  </a:ext>
                </a:extLst>
              </p14:cNvPr>
              <p14:cNvContentPartPr/>
              <p14:nvPr/>
            </p14:nvContentPartPr>
            <p14:xfrm>
              <a:off x="724158" y="662172"/>
              <a:ext cx="162000" cy="33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0D8111-AC3F-0AA8-DE40-D7186D902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518" y="644532"/>
                <a:ext cx="1976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7B5B9-5B4D-FBB5-38F6-49D2F9F3274D}"/>
                  </a:ext>
                </a:extLst>
              </p14:cNvPr>
              <p14:cNvContentPartPr/>
              <p14:nvPr/>
            </p14:nvContentPartPr>
            <p14:xfrm>
              <a:off x="3126438" y="688812"/>
              <a:ext cx="180000" cy="30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7B5B9-5B4D-FBB5-38F6-49D2F9F327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8438" y="671172"/>
                <a:ext cx="215640" cy="338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C79280B-BE9C-A685-2A29-78D194EAEC8E}"/>
              </a:ext>
            </a:extLst>
          </p:cNvPr>
          <p:cNvSpPr txBox="1"/>
          <p:nvPr/>
        </p:nvSpPr>
        <p:spPr>
          <a:xfrm>
            <a:off x="152400" y="5228498"/>
            <a:ext cx="1166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change our filter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tcp.srcport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61871 ||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tcp.dstport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61871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F2F80D-D199-FA92-EE41-F90436744949}"/>
              </a:ext>
            </a:extLst>
          </p:cNvPr>
          <p:cNvSpPr txBox="1"/>
          <p:nvPr/>
        </p:nvSpPr>
        <p:spPr>
          <a:xfrm>
            <a:off x="533400" y="5747835"/>
            <a:ext cx="10607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will only show traffic where the source port or destination port is 61871  </a:t>
            </a:r>
          </a:p>
        </p:txBody>
      </p:sp>
    </p:spTree>
    <p:extLst>
      <p:ext uri="{BB962C8B-B14F-4D97-AF65-F5344CB8AC3E}">
        <p14:creationId xmlns:p14="http://schemas.microsoft.com/office/powerpoint/2010/main" val="233047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9F62CD-1928-3ADD-2533-50826463D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44381"/>
            <a:ext cx="10439400" cy="5027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0D8111-AC3F-0AA8-DE40-D7186D90262F}"/>
                  </a:ext>
                </a:extLst>
              </p14:cNvPr>
              <p14:cNvContentPartPr/>
              <p14:nvPr/>
            </p14:nvContentPartPr>
            <p14:xfrm>
              <a:off x="724158" y="662172"/>
              <a:ext cx="162000" cy="33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0D8111-AC3F-0AA8-DE40-D7186D902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158" y="644172"/>
                <a:ext cx="1976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D87B5B9-5B4D-FBB5-38F6-49D2F9F3274D}"/>
                  </a:ext>
                </a:extLst>
              </p14:cNvPr>
              <p14:cNvContentPartPr/>
              <p14:nvPr/>
            </p14:nvContentPartPr>
            <p14:xfrm>
              <a:off x="3126438" y="688812"/>
              <a:ext cx="180000" cy="302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D87B5B9-5B4D-FBB5-38F6-49D2F9F327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8438" y="670791"/>
                <a:ext cx="215640" cy="338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24964E-4D98-9248-A4ED-64DE3329961B}"/>
                  </a:ext>
                </a:extLst>
              </p14:cNvPr>
              <p14:cNvContentPartPr/>
              <p14:nvPr/>
            </p14:nvContentPartPr>
            <p14:xfrm>
              <a:off x="855198" y="1100652"/>
              <a:ext cx="170280" cy="50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24964E-4D98-9248-A4ED-64DE332996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6198" y="1091652"/>
                <a:ext cx="18792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6C1F56-D587-C540-04B9-70565F84F99F}"/>
                  </a:ext>
                </a:extLst>
              </p14:cNvPr>
              <p14:cNvContentPartPr/>
              <p14:nvPr/>
            </p14:nvContentPartPr>
            <p14:xfrm>
              <a:off x="10711278" y="1100652"/>
              <a:ext cx="236160" cy="47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6C1F56-D587-C540-04B9-70565F84F9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02638" y="1091652"/>
                <a:ext cx="2538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19E5A7-E7CD-485D-8BC4-28440E5A7526}"/>
                  </a:ext>
                </a:extLst>
              </p14:cNvPr>
              <p14:cNvContentPartPr/>
              <p14:nvPr/>
            </p14:nvContentPartPr>
            <p14:xfrm>
              <a:off x="7144758" y="1054212"/>
              <a:ext cx="863640" cy="542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19E5A7-E7CD-485D-8BC4-28440E5A75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6118" y="1045572"/>
                <a:ext cx="881280" cy="560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9C7925B-2B0D-7279-3CAB-931089E61195}"/>
              </a:ext>
            </a:extLst>
          </p:cNvPr>
          <p:cNvSpPr txBox="1"/>
          <p:nvPr/>
        </p:nvSpPr>
        <p:spPr>
          <a:xfrm>
            <a:off x="228600" y="5557293"/>
            <a:ext cx="1139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first three packets is us establishing a TCP connection before we send our fist HTTP request!</a:t>
            </a:r>
          </a:p>
        </p:txBody>
      </p:sp>
    </p:spTree>
    <p:extLst>
      <p:ext uri="{BB962C8B-B14F-4D97-AF65-F5344CB8AC3E}">
        <p14:creationId xmlns:p14="http://schemas.microsoft.com/office/powerpoint/2010/main" val="113824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76200" y="8020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499FA-DF0D-0C0C-96E2-6AC259AFF41C}"/>
              </a:ext>
            </a:extLst>
          </p:cNvPr>
          <p:cNvSpPr txBox="1"/>
          <p:nvPr/>
        </p:nvSpPr>
        <p:spPr>
          <a:xfrm>
            <a:off x="1066800" y="1314320"/>
            <a:ext cx="878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Wireshark Lab 1 is released, due on </a:t>
            </a:r>
            <a:r>
              <a:rPr lang="en-US" sz="2800" b="1" dirty="0"/>
              <a:t>September 20th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80590-6C61-E839-7A7F-B70F7BF2024D}"/>
              </a:ext>
            </a:extLst>
          </p:cNvPr>
          <p:cNvSpPr txBox="1"/>
          <p:nvPr/>
        </p:nvSpPr>
        <p:spPr>
          <a:xfrm>
            <a:off x="381000" y="3048000"/>
            <a:ext cx="12192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Cookies can be stolen using a variety of different attacks (XSS, Session Hijack, </a:t>
            </a:r>
            <a:r>
              <a:rPr lang="en-US" sz="2800" dirty="0" err="1"/>
              <a:t>etc</a:t>
            </a:r>
            <a:r>
              <a:rPr lang="en-US" sz="2800" dirty="0"/>
              <a:t>). Cookies are generally encrypted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10101-600A-0CDF-2D3C-F8C458676CCF}"/>
              </a:ext>
            </a:extLst>
          </p:cNvPr>
          <p:cNvSpPr txBox="1"/>
          <p:nvPr/>
        </p:nvSpPr>
        <p:spPr>
          <a:xfrm>
            <a:off x="417480" y="4281849"/>
            <a:ext cx="5764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Download Speed vs Upload Speed</a:t>
            </a:r>
          </a:p>
        </p:txBody>
      </p:sp>
    </p:spTree>
    <p:extLst>
      <p:ext uri="{BB962C8B-B14F-4D97-AF65-F5344CB8AC3E}">
        <p14:creationId xmlns:p14="http://schemas.microsoft.com/office/powerpoint/2010/main" val="93060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106D2-7441-F834-E828-5258C43C8167}"/>
              </a:ext>
            </a:extLst>
          </p:cNvPr>
          <p:cNvSpPr txBox="1"/>
          <p:nvPr/>
        </p:nvSpPr>
        <p:spPr>
          <a:xfrm>
            <a:off x="76200" y="8020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Wireshark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85177-5ADA-4A55-C3E5-695ED91A0BA0}"/>
              </a:ext>
            </a:extLst>
          </p:cNvPr>
          <p:cNvSpPr txBox="1"/>
          <p:nvPr/>
        </p:nvSpPr>
        <p:spPr>
          <a:xfrm>
            <a:off x="762000" y="13716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Wireshark is a free and open-source network packet analyzer</a:t>
            </a:r>
          </a:p>
          <a:p>
            <a:endParaRPr lang="en-US" sz="2400" dirty="0"/>
          </a:p>
          <a:p>
            <a:r>
              <a:rPr lang="en-US" sz="2400" dirty="0"/>
              <a:t>It captures packets that are leaving and arriving to your machine and provides details about them</a:t>
            </a:r>
          </a:p>
          <a:p>
            <a:endParaRPr lang="en-US" sz="2400" dirty="0"/>
          </a:p>
          <a:p>
            <a:r>
              <a:rPr lang="en-US" sz="2400" dirty="0"/>
              <a:t>You will use Wireshark to analyze real life network traffic for the labs</a:t>
            </a:r>
          </a:p>
        </p:txBody>
      </p:sp>
      <p:pic>
        <p:nvPicPr>
          <p:cNvPr id="1026" name="Picture 2" descr="Wireshark creator joins Sysdig to extend it to cloud security | ZDNET">
            <a:extLst>
              <a:ext uri="{FF2B5EF4-FFF2-40B4-BE49-F238E27FC236}">
                <a16:creationId xmlns:a16="http://schemas.microsoft.com/office/drawing/2014/main" id="{B433C21C-D9CD-4EBD-3FFB-8D03D492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903561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E83E8-98D2-2F77-EF30-1BEDF55F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153893"/>
            <a:ext cx="1118235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E979F-86D0-43AC-ED1E-5C3B5235E34F}"/>
              </a:ext>
            </a:extLst>
          </p:cNvPr>
          <p:cNvSpPr txBox="1"/>
          <p:nvPr/>
        </p:nvSpPr>
        <p:spPr>
          <a:xfrm>
            <a:off x="587120" y="457200"/>
            <a:ext cx="1101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you boot up Wireshark, you will need to select an </a:t>
            </a:r>
            <a:r>
              <a:rPr lang="en-US" sz="2400" b="1" dirty="0"/>
              <a:t>interface</a:t>
            </a:r>
            <a:r>
              <a:rPr lang="en-US" sz="2400" dirty="0"/>
              <a:t> to capture 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9729-89E7-16FA-DCCA-3C5A955B2790}"/>
              </a:ext>
            </a:extLst>
          </p:cNvPr>
          <p:cNvSpPr txBox="1"/>
          <p:nvPr/>
        </p:nvSpPr>
        <p:spPr>
          <a:xfrm>
            <a:off x="76200" y="5487328"/>
            <a:ext cx="1192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general, you will select </a:t>
            </a:r>
            <a:r>
              <a:rPr lang="en-US" sz="2400" b="1" dirty="0"/>
              <a:t>ethernet</a:t>
            </a:r>
            <a:r>
              <a:rPr lang="en-US" sz="2400" dirty="0"/>
              <a:t> (wired connections) or </a:t>
            </a:r>
            <a:r>
              <a:rPr lang="en-US" sz="2400" b="1" dirty="0"/>
              <a:t>Wi-fi</a:t>
            </a:r>
            <a:r>
              <a:rPr lang="en-US" sz="2400" dirty="0"/>
              <a:t> (wireless connections)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358181-CAD3-6351-300A-8C634CD9BD35}"/>
                  </a:ext>
                </a:extLst>
              </p14:cNvPr>
              <p14:cNvContentPartPr/>
              <p14:nvPr/>
            </p14:nvContentPartPr>
            <p14:xfrm>
              <a:off x="1896333" y="3241533"/>
              <a:ext cx="358200" cy="190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358181-CAD3-6351-300A-8C634CD9B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7333" y="3232533"/>
                <a:ext cx="3758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033C85-7949-43C7-21DD-E9603E6AC09F}"/>
                  </a:ext>
                </a:extLst>
              </p14:cNvPr>
              <p14:cNvContentPartPr/>
              <p14:nvPr/>
            </p14:nvContentPartPr>
            <p14:xfrm>
              <a:off x="4019253" y="3173493"/>
              <a:ext cx="383400" cy="281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033C85-7949-43C7-21DD-E9603E6AC0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0613" y="3164493"/>
                <a:ext cx="4010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6B9192C-6C0D-3076-8CB5-150DD78D10F0}"/>
                  </a:ext>
                </a:extLst>
              </p14:cNvPr>
              <p14:cNvContentPartPr/>
              <p14:nvPr/>
            </p14:nvContentPartPr>
            <p14:xfrm>
              <a:off x="4620453" y="3236493"/>
              <a:ext cx="764280" cy="186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6B9192C-6C0D-3076-8CB5-150DD78D10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1813" y="3227853"/>
                <a:ext cx="781920" cy="204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A739524-C3FD-683D-693A-1176A32E5E3D}"/>
              </a:ext>
            </a:extLst>
          </p:cNvPr>
          <p:cNvSpPr txBox="1"/>
          <p:nvPr/>
        </p:nvSpPr>
        <p:spPr>
          <a:xfrm>
            <a:off x="5393200" y="3173493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indicates the interface is generating traffic!</a:t>
            </a:r>
          </a:p>
        </p:txBody>
      </p:sp>
    </p:spTree>
    <p:extLst>
      <p:ext uri="{BB962C8B-B14F-4D97-AF65-F5344CB8AC3E}">
        <p14:creationId xmlns:p14="http://schemas.microsoft.com/office/powerpoint/2010/main" val="100451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9729-89E7-16FA-DCCA-3C5A955B2790}"/>
              </a:ext>
            </a:extLst>
          </p:cNvPr>
          <p:cNvSpPr txBox="1"/>
          <p:nvPr/>
        </p:nvSpPr>
        <p:spPr>
          <a:xfrm>
            <a:off x="381000" y="5486400"/>
            <a:ext cx="841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Once an interface is selected, it will begin capturing packets!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CB90B-ADA0-8FAD-E8C7-4052D8CAA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6717"/>
            <a:ext cx="8148707" cy="497750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0C1B735-6541-4FEA-48E8-64B871F1584C}"/>
              </a:ext>
            </a:extLst>
          </p:cNvPr>
          <p:cNvSpPr/>
          <p:nvPr/>
        </p:nvSpPr>
        <p:spPr>
          <a:xfrm>
            <a:off x="8453507" y="990600"/>
            <a:ext cx="538093" cy="198120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CDD7B-50B3-1F99-9490-319748C2C830}"/>
              </a:ext>
            </a:extLst>
          </p:cNvPr>
          <p:cNvSpPr txBox="1"/>
          <p:nvPr/>
        </p:nvSpPr>
        <p:spPr>
          <a:xfrm>
            <a:off x="9085437" y="152461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row represents a single packet</a:t>
            </a:r>
          </a:p>
        </p:txBody>
      </p:sp>
    </p:spTree>
    <p:extLst>
      <p:ext uri="{BB962C8B-B14F-4D97-AF65-F5344CB8AC3E}">
        <p14:creationId xmlns:p14="http://schemas.microsoft.com/office/powerpoint/2010/main" val="172091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A9729-89E7-16FA-DCCA-3C5A955B2790}"/>
              </a:ext>
            </a:extLst>
          </p:cNvPr>
          <p:cNvSpPr txBox="1"/>
          <p:nvPr/>
        </p:nvSpPr>
        <p:spPr>
          <a:xfrm>
            <a:off x="1828800" y="1066800"/>
            <a:ext cx="753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start generating some HTTP traffic!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FC8F3-89E0-1430-6AEE-42EF77D83BD2}"/>
              </a:ext>
            </a:extLst>
          </p:cNvPr>
          <p:cNvSpPr txBox="1"/>
          <p:nvPr/>
        </p:nvSpPr>
        <p:spPr>
          <a:xfrm>
            <a:off x="609600" y="2337375"/>
            <a:ext cx="1071748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do this via browsing the web, or through one of our other tools (curl, postman,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FDCA0-38FE-EC3B-4CAA-E4AC5B8DE2A7}"/>
              </a:ext>
            </a:extLst>
          </p:cNvPr>
          <p:cNvSpPr txBox="1"/>
          <p:nvPr/>
        </p:nvSpPr>
        <p:spPr>
          <a:xfrm>
            <a:off x="762000" y="4191000"/>
            <a:ext cx="10267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use a web browser, I recommend using an incognito/private window</a:t>
            </a:r>
          </a:p>
        </p:txBody>
      </p:sp>
    </p:spTree>
    <p:extLst>
      <p:ext uri="{BB962C8B-B14F-4D97-AF65-F5344CB8AC3E}">
        <p14:creationId xmlns:p14="http://schemas.microsoft.com/office/powerpoint/2010/main" val="161273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221A6-14A2-3676-9AD2-B079FB8D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"/>
            <a:ext cx="8148707" cy="4977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103C9-C028-3C52-305E-C2F7F0124975}"/>
              </a:ext>
            </a:extLst>
          </p:cNvPr>
          <p:cNvSpPr txBox="1"/>
          <p:nvPr/>
        </p:nvSpPr>
        <p:spPr>
          <a:xfrm>
            <a:off x="194733" y="5473846"/>
            <a:ext cx="8093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u="none" strike="noStrike" dirty="0">
                <a:solidFill>
                  <a:srgbClr val="007BFF"/>
                </a:solidFill>
                <a:effectLst/>
                <a:latin typeface="-apple-system"/>
                <a:hlinkClick r:id="rId4"/>
              </a:rPr>
              <a:t>http://wireshark.grydeske.net/file3.html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09802-96E3-539B-F98C-F87127E85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782601"/>
            <a:ext cx="8093882" cy="3481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EA8FF-D2F4-EF2A-27E9-2AB704E8789F}"/>
              </a:ext>
            </a:extLst>
          </p:cNvPr>
          <p:cNvSpPr txBox="1"/>
          <p:nvPr/>
        </p:nvSpPr>
        <p:spPr>
          <a:xfrm>
            <a:off x="8703482" y="-33281"/>
            <a:ext cx="320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will issue an HTTP request to download an HTML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1ECF5-8D63-B3D7-5814-FAEDBA3C0284}"/>
              </a:ext>
            </a:extLst>
          </p:cNvPr>
          <p:cNvSpPr txBox="1"/>
          <p:nvPr/>
        </p:nvSpPr>
        <p:spPr>
          <a:xfrm>
            <a:off x="381000" y="610309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(must use HTTP, not HTTPS)</a:t>
            </a:r>
          </a:p>
        </p:txBody>
      </p:sp>
    </p:spTree>
    <p:extLst>
      <p:ext uri="{BB962C8B-B14F-4D97-AF65-F5344CB8AC3E}">
        <p14:creationId xmlns:p14="http://schemas.microsoft.com/office/powerpoint/2010/main" val="265079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221A6-14A2-3676-9AD2-B079FB8D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"/>
            <a:ext cx="8148707" cy="4977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C103C9-C028-3C52-305E-C2F7F0124975}"/>
              </a:ext>
            </a:extLst>
          </p:cNvPr>
          <p:cNvSpPr txBox="1"/>
          <p:nvPr/>
        </p:nvSpPr>
        <p:spPr>
          <a:xfrm>
            <a:off x="228600" y="5676542"/>
            <a:ext cx="1147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u="none" strike="noStrike" dirty="0">
                <a:solidFill>
                  <a:schemeClr val="tx1"/>
                </a:solidFill>
                <a:effectLst/>
                <a:latin typeface="-apple-system"/>
              </a:rPr>
              <a:t>Once the page is loaded, press the red square button to stop collecting 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09802-96E3-539B-F98C-F87127E85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782601"/>
            <a:ext cx="8093882" cy="3481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8743FF-2745-6F4B-31AD-D5A0B1B7E0F8}"/>
                  </a:ext>
                </a:extLst>
              </p14:cNvPr>
              <p14:cNvContentPartPr/>
              <p14:nvPr/>
            </p14:nvContentPartPr>
            <p14:xfrm>
              <a:off x="238893" y="346773"/>
              <a:ext cx="499320" cy="33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8743FF-2745-6F4B-31AD-D5A0B1B7E0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253" y="337773"/>
                <a:ext cx="51696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4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D26C55-2174-5A72-A394-4BEBE1F8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8606971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6653E2-C2DA-5A7A-4B62-152CD4AB814E}"/>
              </a:ext>
            </a:extLst>
          </p:cNvPr>
          <p:cNvSpPr txBox="1"/>
          <p:nvPr/>
        </p:nvSpPr>
        <p:spPr>
          <a:xfrm>
            <a:off x="9067800" y="609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add a </a:t>
            </a:r>
            <a:r>
              <a:rPr lang="en-US" b="1" dirty="0"/>
              <a:t>display filter</a:t>
            </a:r>
            <a:r>
              <a:rPr lang="en-US" dirty="0"/>
              <a:t> to filter out any non-http traffic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9316B-7591-A2AB-924E-51FD207A4B91}"/>
              </a:ext>
            </a:extLst>
          </p:cNvPr>
          <p:cNvSpPr txBox="1"/>
          <p:nvPr/>
        </p:nvSpPr>
        <p:spPr>
          <a:xfrm>
            <a:off x="9067800" y="1955516"/>
            <a:ext cx="2590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filter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This will show only HTTP packets</a:t>
            </a:r>
          </a:p>
        </p:txBody>
      </p:sp>
    </p:spTree>
    <p:extLst>
      <p:ext uri="{BB962C8B-B14F-4D97-AF65-F5344CB8AC3E}">
        <p14:creationId xmlns:p14="http://schemas.microsoft.com/office/powerpoint/2010/main" val="98950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5023</TotalTime>
  <Words>585</Words>
  <Application>Microsoft Office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35</cp:revision>
  <dcterms:created xsi:type="dcterms:W3CDTF">2022-08-21T16:55:59Z</dcterms:created>
  <dcterms:modified xsi:type="dcterms:W3CDTF">2023-09-08T05:49:21Z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