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461" r:id="rId3"/>
    <p:sldId id="414" r:id="rId4"/>
    <p:sldId id="491" r:id="rId5"/>
    <p:sldId id="456" r:id="rId6"/>
    <p:sldId id="465" r:id="rId7"/>
    <p:sldId id="466" r:id="rId8"/>
    <p:sldId id="476" r:id="rId9"/>
    <p:sldId id="477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45" r:id="rId18"/>
    <p:sldId id="478" r:id="rId19"/>
    <p:sldId id="446" r:id="rId20"/>
    <p:sldId id="481" r:id="rId21"/>
    <p:sldId id="482" r:id="rId22"/>
    <p:sldId id="480" r:id="rId23"/>
    <p:sldId id="479" r:id="rId24"/>
    <p:sldId id="483" r:id="rId25"/>
    <p:sldId id="484" r:id="rId26"/>
    <p:sldId id="485" r:id="rId27"/>
    <p:sldId id="486" r:id="rId28"/>
    <p:sldId id="487" r:id="rId29"/>
    <p:sldId id="447" r:id="rId30"/>
    <p:sldId id="448" r:id="rId31"/>
    <p:sldId id="449" r:id="rId32"/>
    <p:sldId id="450" r:id="rId33"/>
    <p:sldId id="488" r:id="rId34"/>
    <p:sldId id="452" r:id="rId35"/>
    <p:sldId id="489" r:id="rId36"/>
    <p:sldId id="453" r:id="rId37"/>
    <p:sldId id="490" r:id="rId3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48" autoAdjust="0"/>
    <p:restoredTop sz="94660"/>
  </p:normalViewPr>
  <p:slideViewPr>
    <p:cSldViewPr>
      <p:cViewPr varScale="1">
        <p:scale>
          <a:sx n="113" d="100"/>
          <a:sy n="113" d="100"/>
        </p:scale>
        <p:origin x="13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0:49:2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24575,'388'17'0,"-189"-10"0,-86-6 0,327 0 0,-439-1 0,1-1 0,0 1 0,-1-1 0,1 1 0,0-1 0,-1 1 0,1-1 0,-1 0 0,1 0 0,-1 0 0,0 0 0,1 0 0,-1 0 0,0 0 0,1 0 0,-1 0 0,0-1 0,0 1 0,0 0 0,0-1 0,0 1 0,-1-1 0,1 1 0,0-1 0,-1 1 0,1-1 0,-1 0 0,1 1 0,-1-1 0,0 0 0,0 1 0,0-4 0,1-9 0,0 0 0,-1-1 0,-3-16 0,1 1 0,3-26 0,-2-61 0,0 116 0,1 0 0,-1 0 0,0 0 0,1 0 0,-1 0 0,0 0 0,0 0 0,0 1 0,1-1 0,-1 0 0,0 0 0,0 1 0,0-1 0,0 0 0,-1 1 0,1-1 0,0 1 0,0 0 0,0-1 0,0 1 0,0 0 0,-1 0 0,1-1 0,0 1 0,0 0 0,0 0 0,-1 0 0,0 1 0,-47 0 0,36 0 0,-671 0 0,355-2 0,326 1 0,1 0 0,0 0 0,0 0 0,-1 0 0,1 0 0,0 0 0,0 0 0,-1 1 0,1 0 0,0-1 0,0 1 0,0 0 0,0 0 0,0 0 0,0 0 0,0 0 0,0 0 0,0 1 0,-2 1 0,3 0 0,0 0 0,-1 0 0,1 0 0,0 0 0,1 0 0,-1 0 0,0 0 0,1 1 0,0-1 0,0 0 0,0 0 0,0 6 0,0 75 0,1 37 0,-1-120 0,1 0 0,-1 0 0,1 0 0,-1 0 0,1 0 0,0 0 0,-1-1 0,1 1 0,0 0 0,0 0 0,0-1 0,0 1 0,-1 0 0,1-1 0,0 1 0,0-1 0,0 1 0,0-1 0,0 0 0,0 1 0,0-1 0,0 0 0,0 0 0,1 0 0,-1 1 0,0-1 0,0 0 0,0 0 0,1-1 0,44 0 0,-30 0 0,271-11 0,-276 11 0,187-20 0,-174 19 0,0 0 0,-1 2 0,1 1 0,46 8 0,-14-1 0,18-2 0,41 5 0,-68-5 0,-44-6 0,1 1 0,-1-1 0,0 0 0,0 0 0,1-1 0,-1 1 0,0-1 0,0 1 0,0-1 0,0 0 0,0 0 0,4-2 0,-5-2 0,-1 1 0,1-1 0,-1 0 0,0 0 0,0 1 0,-1-1 0,1 0 0,-1 0 0,0 0 0,-1 0 0,1 0 0,-3-8 0,2-8 0,10-78 0,-9 98 0,0 0 0,-1 1 0,1-1 0,0 0 0,-1 0 0,1 0 0,-1 0 0,1 0 0,-1 0 0,0 0 0,1 1 0,-1-1 0,0 0 0,0 1 0,1-1 0,-1 0 0,0 1 0,0-1 0,0 1 0,0-1 0,0 1 0,0 0 0,0-1 0,1 1 0,-1 0 0,0 0 0,0-1 0,0 1 0,-2 0 0,-38-7 0,33 6 0,-63-10 0,1 2 0,-1 4 0,-1 3 0,-113 11 0,136-5 0,-87-2 0,-2 0 0,46 11 0,72-14 0,14 0 0,0 0 0,0 0 0,0 1 0,0 0 0,0 0 0,-1 1 0,1 0 0,0 0 0,-9 3 0,14-4 0,0 0 0,1 1 0,-1-1 0,1 0 0,-1 0 0,1 1 0,0-1 0,-1 0 0,1 1 0,-1-1 0,1 1 0,0-1 0,-1 0 0,1 1 0,0-1 0,-1 1 0,1-1 0,0 1 0,-1-1 0,1 1 0,0-1 0,0 1 0,0 0 0,0-1 0,0 1 0,0-1 0,-1 1 0,1-1 0,0 1 0,0-1 0,1 1 0,-1 0 0,16 9 0,26-4 0,550-9 0,-310 5 0,-269 0 0,1 1 0,-1 1 0,1 0 0,-1 1 0,0 0 0,-1 1 0,1 1 0,-1 0 0,21 16 0,-32-23 0,-1 0 0,0 0 0,0 0 0,1 0 0,-1 0 0,0 0 0,0 0 0,1 1 0,-1-1 0,0 0 0,0 0 0,0 0 0,1 0 0,-1 0 0,0 1 0,0-1 0,0 0 0,1 0 0,-1 0 0,0 0 0,0 1 0,0-1 0,0 0 0,0 0 0,1 1 0,-1-1 0,0 0 0,0 0 0,0 0 0,0 1 0,0-1 0,0 0 0,0 0 0,0 1 0,0-1 0,0 0 0,0 0 0,0 1 0,0-1 0,0 0 0,0 0 0,0 1 0,0-1 0,-1 0 0,1 0 0,0 1 0,0-1 0,0 0 0,0 0 0,0 0 0,0 1 0,-1-1 0,1 0 0,0 0 0,0 0 0,0 0 0,-1 1 0,1-1 0,-24 3 0,-30-5 0,-24-12 0,51 8 0,0 1 0,-55-2 0,-691 14 0,772-7 0,0 0 0,-1-1 0,1 2 0,0-1 0,-1 0 0,1 0 0,0 0 0,0 1 0,-1-1 0,1 0 0,0 1 0,0-1 0,0 1 0,-1 0 0,1-1 0,0 1 0,0 0 0,0 0 0,0-1 0,0 1 0,0 0 0,1 0 0,-1 0 0,0 0 0,0 0 0,1 1 0,-1-1 0,0 0 0,1 0 0,-1 0 0,1 1 0,0-1 0,-1 0 0,1 0 0,0 1 0,0-1 0,0 0 0,0 0 0,0 1 0,0 0 0,0 0 0,1 0 0,-1-1 0,0 1 0,1 0 0,0-1 0,-1 1 0,1-1 0,0 1 0,0-1 0,0 1 0,-1-1 0,2 0 0,-1 0 0,0 1 0,0-1 0,0 0 0,1 0 0,-1 0 0,0 0 0,1 0 0,-1 0 0,1-1 0,-1 1 0,1 0 0,-1-1 0,1 1 0,0-1 0,-1 1 0,1-1 0,0 0 0,-1 0 0,3 0 0,227-14 0,283 7 0,-352 7 0,-156 0 0,0 0 0,0 1 0,0 0 0,0 0 0,0 0 0,12 4 0,-17-4 0,0-1 0,0 1 0,0-1 0,0 1 0,-1-1 0,1 1 0,0 0 0,0-1 0,0 1 0,0 0 0,-1 0 0,1-1 0,0 1 0,-1 0 0,1 0 0,0 0 0,-1 0 0,1 0 0,-1 0 0,0 0 0,1 0 0,-1 0 0,0 0 0,0 1 0,1-1 0,-1 0 0,0 0 0,0 0 0,0 0 0,-1 0 0,1 0 0,0 0 0,0 0 0,0 1 0,-1-1 0,1 0 0,-1 0 0,1 0 0,-1 0 0,1 0 0,-1 0 0,1-1 0,-1 1 0,0 0 0,1 0 0,-2 1 0,0 0 0,0-1 0,0 1 0,-1 0 0,1-1 0,0 1 0,-1-1 0,1 0 0,0 0 0,-1 0 0,0 0 0,1 0 0,-1 0 0,0-1 0,1 1 0,-1-1 0,0 0 0,1 0 0,-1 0 0,0 0 0,-5-1 0,-59-11 0,60 10 0,-14-2 0,0 1 0,0 1 0,0 1 0,0 1 0,0 1 0,0 1 0,0 0 0,0 2 0,-34 10 0,34-10 0,0-1 0,1-1 0,-33-1 0,14-1 0,-6 1 0,41-1 0,6-1 0,24 1 0,401 14 0,-251-14 0,-174-1 0,-1 1 0,0 0 0,0-1 0,1 1 0,-1-1 0,0 1 0,0-1 0,0 1 0,0-1 0,0 0 0,0 0 0,0 1 0,0-1 0,0 0 0,0 0 0,0 0 0,0 0 0,-1 0 0,1 0 0,0 0 0,-1 0 0,1-1 0,-1 1 0,1 0 0,-1 0 0,0 0 0,1-1 0,-1 1 0,0 0 0,0-1 0,0 0 0,1-54 0,-1 22 0,2 27 0,-1-1 0,0 1 0,0-1 0,-1 1 0,1 0 0,-2-1 0,1 1 0,-1-1 0,0 1 0,-3-11 0,4 17 0,0 1 0,0 0 0,0 0 0,-1 0 0,1-1 0,0 1 0,0 0 0,0 0 0,0 0 0,0-1 0,0 1 0,0 0 0,0 0 0,-1 0 0,1 0 0,0-1 0,0 1 0,0 0 0,0 0 0,-1 0 0,1 0 0,0 0 0,0 0 0,0 0 0,-1 0 0,1 0 0,0-1 0,0 1 0,0 0 0,-1 0 0,1 0 0,0 0 0,0 0 0,0 0 0,-1 0 0,1 0 0,0 0 0,0 0 0,0 1 0,-1-1 0,1 0 0,0 0 0,0 0 0,0 0 0,-1 0 0,1 0 0,0 0 0,0 0 0,0 1 0,0-1 0,0 0 0,-1 0 0,-9 16 0,-5 18 0,14-30 0,-1 0 0,0 0 0,0 0 0,0 0 0,0 0 0,0 0 0,-1-1 0,0 1 0,0-1 0,0 0 0,0 0 0,0 0 0,-6 4 0,0-2 0,0 0 0,-1-1 0,0 0 0,-12 4 0,7-3 0,-4 1 0,0 0 0,-1-2 0,0 0 0,0-1 0,0-1 0,-30 0 0,-341-21 0,355 16 0,-107-7 0,124 10 0,0 1 0,-1 1 0,1 1 0,0 1 0,-26 8 0,37-9 0,6-2 0,0 0 0,-1 0 0,1-1 0,0 1 0,-1 0 0,1-1 0,0 0 0,-1 1 0,1-1 0,-5 0 0,6-1 0,0 0 0,0 0 0,0 1 0,0-1 0,0 0 0,0 0 0,1 0 0,-1 0 0,0 0 0,1 0 0,-1 0 0,0 0 0,1 0 0,-1 0 0,1-1 0,0 1 0,-1 0 0,1 0 0,0 0 0,0-1 0,0 1 0,0 0 0,0 0 0,0-3 0,0-138-1365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8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0 140 24575,'13'-5'0,"0"0"0,0 1 0,0 0 0,0 2 0,19-3 0,-1 0 0,92-14 0,173-3 0,129 21 0,-190 3 0,-63 0 0,197-4 0,-119-16 0,-7 1 0,146 5 0,55 1 0,64 12 0,609-10 0,-1061 7 0,170 1 0,-157 6 0,77 2 0,-59-7 0,632 10 0,-553-9 0,-98-1 0,-66 0 0,-1 0 0,1 1 0,-1-1 0,1 0 0,0 1 0,-1-1 0,1 1 0,-1 0 0,0 0 0,1-1 0,-1 1 0,1 0 0,-1 0 0,0 0 0,0 0 0,0 1 0,1-1 0,-1 0 0,0 0 0,-1 1 0,1-1 0,0 1 0,0-1 0,0 1 0,-1-1 0,1 1 0,-1-1 0,1 1 0,-1-1 0,0 1 0,0 0 0,1 1 0,0 10 0,0 0 0,0-1 0,-3 17 0,2-12 0,-2 720 0,-11-648 0,14 108-1365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4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2249 0 24575,'6'7'0,"-1"0"0,0 0 0,0 0 0,0 0 0,-1 1 0,-1 0 0,1 0 0,-1 0 0,0 0 0,1 10 0,0 0 0,-1 1 0,0-1 0,-1 32 0,-3 273 0,0-317 0,1 1 0,-2-1 0,1 0 0,0 0 0,-1 0 0,-1 0 0,1 0 0,-1 0 0,1 0 0,-2-1 0,1 1 0,-1-1 0,0 0 0,-5 5 0,1 0 0,-1-1 0,-1 0 0,0-1 0,0 0 0,-1-1 0,-12 7 0,9-7 0,-1 0 0,0-1 0,-1-1 0,0 0 0,-28 4 0,-27 7 0,55-11 0,0-1 0,-1 0 0,0-2 0,-20 2 0,20-3 0,1 1 0,0 0 0,-31 10 0,29-7 0,-1-1 0,-29 3 0,-22-2 0,-73 2 0,33-6 0,-91-2 0,149-5 0,-25 0 0,-86-4 0,-442-4 0,408 15 0,194-1 0,0 0 0,0 0 0,0 0 0,-1 0 0,1 1 0,0 0 0,0-1 0,0 1 0,0 0 0,0 0 0,0 0 0,1 1 0,-1-1 0,0 1 0,1 0 0,-5 3 0,5-3 0,0 1 0,0 0 0,0 0 0,1 0 0,-1 0 0,1 1 0,-1-1 0,1 0 0,0 1 0,1-1 0,-1 0 0,0 1 0,1-1 0,0 1 0,0 3 0,-1 437 0,3-208 0,-1-188 0,2-1 0,11 57 0,-10-78 0,-1 1 0,-2 0 0,-2 41 0,-17 81 0,10-91 0,-3 92 0,10-123-79,-4 30 0,2-35-1128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9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24575,'-11'277'0,"13"-179"0,-4 129 0,-3-193 0,3-26 0,1-1 0,0 1 0,0 0 0,1-1 0,0 15 0,1-20 0,-1 0 0,1 0 0,0 1 0,-1-1 0,1 0 0,0 0 0,0 0 0,1 0 0,-1 0 0,0 0 0,1-1 0,-1 1 0,1 0 0,-1-1 0,1 1 0,0-1 0,0 1 0,-1-1 0,1 0 0,0 0 0,0 0 0,1 0 0,-1 0 0,2 1 0,15 4 0,0-1 0,0-1 0,1 0 0,28 0 0,83-3 0,-77-1 0,1155 0 0,-868 11 0,-263-7 0,-1 2 0,96 21 0,-148-23 0,39 0 0,-12-2 0,15 10 0,-65-12 0,-1 0 0,0 1 0,1-1 0,-1 1 0,0 0 0,0-1 0,1 1 0,-1 0 0,0 0 0,0 0 0,0 0 0,0 0 0,0 0 0,0 0 0,0 0 0,-1 0 0,1 0 0,0 0 0,-1 1 0,1-1 0,0 0 0,-1 1 0,0-1 0,1 0 0,-1 1 0,0-1 0,1 0 0,-1 3 0,1 6 0,-1 1 0,-1 19 0,1-19 0,-2 347 0,2-210 0,12-2 0,-5-97 0,-1 60 0,-7 477-1365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5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2322 0 24575,'11'197'0,"-8"43"0,-5-129 0,3-55 0,-2 64 0,1-119 0,0 0 0,0 0 0,0 1 0,-1-1 0,1 0 0,0 0 0,-1 0 0,1 0 0,-1 0 0,1 0 0,-1 1 0,1-1 0,-1 0 0,0 0 0,1-1 0,-1 1 0,0 0 0,0 0 0,0 0 0,0 0 0,0-1 0,0 1 0,-1 0 0,-1 0 0,0 0 0,1 0 0,-1 0 0,0-1 0,0 1 0,1-1 0,-1 0 0,0 1 0,-5-2 0,-7-1 0,0 0 0,1-2 0,-16-5 0,19 6 0,-69-20 0,-168-41 0,246 63 0,-232-32 0,117 23 0,-107-4 0,90 16 0,-196-4 0,256-1 0,-175-5 0,-220 8 0,467 0 0,1 0 0,-1 0 0,1 0 0,-1 0 0,0 1 0,1-1 0,-1 0 0,1 1 0,-1-1 0,1 1 0,-1-1 0,1 1 0,-1 0 0,1-1 0,-1 1 0,1 0 0,0 0 0,-3 2 0,3-1 0,0 0 0,0 0 0,0 1 0,0-1 0,0 0 0,0 1 0,1-1 0,-1 0 0,1 1 0,0-1 0,-1 0 0,1 5 0,7 152 0,-1-86 0,4 66 0,3 121 0,-4 23 0,-4 138 0,-7-237 0,0-157 0,-9 54 0,0-12 0,3-28-1365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9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24575,'303'12'0,"-248"-7"0,46 2 0,778-8 0,-615 13 0,446-12 0,-709 0 0,6 0 0,1 0 0,0 1 0,14 2 0,-21-2 0,1-1 0,0 0 0,-1 1 0,1 0 0,-1-1 0,1 1 0,-1 0 0,1 0 0,-1 0 0,1 0 0,-1 0 0,0 0 0,1 0 0,-1 0 0,0 0 0,0 1 0,0-1 0,0 0 0,0 1 0,0-1 0,-1 1 0,1-1 0,0 1 0,0 2 0,2 18 0,0 1 0,-2 37 0,3 25 0,28 191 0,-27-241 0,1 12 0,0 54 0,4 157 0,-10 166 0,12-333 0,0 68-1365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2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1951 24575,'11'-161'0,"-9"-534"0,-3 355 0,1 334 0,-1 1 0,1 0 0,1-1 0,-1 1 0,1 0 0,2-10 0,-3 14 0,1 0 0,-1 0 0,1 0 0,-1 0 0,1 0 0,-1 0 0,1 0 0,0 0 0,-1 1 0,1-1 0,0 0 0,0 0 0,0 0 0,0 1 0,0-1 0,0 0 0,0 1 0,0-1 0,0 1 0,0-1 0,0 1 0,0 0 0,0-1 0,0 1 0,0 0 0,0 0 0,0 0 0,1 0 0,-1 0 0,0 0 0,0 0 0,2 1 0,355 41 0,-72-5 0,3 1 0,6-24 0,572 23 0,-375-11 0,-214-17 0,147-4 0,-47-3 0,-278 3 0,97 2 0,-20-6 0,136-3 0,-154-10 0,-105 8 0,-10 1 0,53 1 0,-65 5 0,-19-1 0,-1-1 0,0-1 0,0 0 0,0 0 0,22-4 0,-33 3 0,1 1 0,-1-1 0,0 1 0,1-1 0,-1 0 0,0 0 0,0 1 0,1-1 0,-1 0 0,0 0 0,0 0 0,0 0 0,0-1 0,-1 1 0,1 0 0,0 0 0,0 0 0,-1-1 0,1 1 0,0 0 0,-1-1 0,0 1 0,1-1 0,-1 1 0,1-3 0,-1-4 0,1 0 0,-1 0 0,-1-14 0,0 1 0,9-79 0,1-20 0,-11 57 0,3-70 0,4 102 0,7-32 0,-6 40 0,-1 1 0,-2-1 0,1-34 0,8-58 0,-12 69-1365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8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0 140 24575,'13'-5'0,"0"0"0,0 1 0,0 0 0,0 2 0,19-3 0,-1 0 0,92-14 0,173-3 0,129 21 0,-190 3 0,-63 0 0,197-4 0,-119-16 0,-7 1 0,146 5 0,55 1 0,64 12 0,609-10 0,-1061 7 0,170 1 0,-157 6 0,77 2 0,-59-7 0,632 10 0,-553-9 0,-98-1 0,-66 0 0,-1 0 0,1 1 0,-1-1 0,1 0 0,0 1 0,-1-1 0,1 1 0,-1 0 0,0 0 0,1-1 0,-1 1 0,1 0 0,-1 0 0,0 0 0,0 0 0,0 1 0,1-1 0,-1 0 0,0 0 0,-1 1 0,1-1 0,0 1 0,0-1 0,0 1 0,-1-1 0,1 1 0,-1-1 0,1 1 0,-1-1 0,0 1 0,0 0 0,1 1 0,0 10 0,0 0 0,0-1 0,-3 17 0,2-12 0,-2 720 0,-11-648 0,14 108-1365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23:43:00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9968 2919 24575,'-1494'0'0,"1239"12"0,36-1 0,-1431-7 0,843-7 0,-108-45 0,869 45 0,-1028-19 0,724 24 0,-2216-2 0,2562 1 0,0-1 0,1-1 0,-1 1 0,0 0 0,1-1 0,-1 0 0,0 0 0,1 0 0,-1 0 0,1 0 0,0-1 0,-1 1 0,-5-5 0,5 2 0,0 0 0,0 0 0,1-1 0,0 1 0,0-1 0,0 0 0,0 0 0,-3-9 0,-6-16 0,1-1 0,2 0 0,1-1 0,1 1 0,-4-58 0,8-165 0,5 197 0,0 38 0,0-1 0,2 0 0,1 1 0,0 0 0,11-25 0,9-36 0,-11 15 0,-4-1 0,5-107 0,-16-140 0,-2 124 0,1 17 0,4-172 0,2 316 0,0 0 0,2 1 0,18-53 0,-13 46 0,12-60 0,11-46 0,-3 14 0,-29 109 0,1 0 0,1 0 0,1 0 0,1 0 0,0 1 0,14-28 0,-19 44 0,-1-1 0,1 1 0,0-1 0,0 0 0,-1 1 0,1 0 0,0-1 0,0 1 0,-1-1 0,1 1 0,0 0 0,0-1 0,0 1 0,0 0 0,0 0 0,-1 0 0,1 0 0,0 0 0,0 0 0,0 0 0,0 0 0,0 0 0,0 0 0,0 0 0,-1 1 0,1-1 0,0 0 0,0 1 0,0-1 0,-1 0 0,1 1 0,0-1 0,0 1 0,-1-1 0,1 1 0,0 0 0,-1-1 0,1 1 0,0 0 0,-1-1 0,1 2 0,29 35 0,-27-33 0,70 113 0,15 21 0,45 58 0,-62-86 0,-69-110 0,-3-6 0,-8-22 0,-16-35 0,3 28 0,-2 1 0,-47-54 0,46 61 0,1-1 0,2-2 0,-34-59 0,47 70 0,-1 0 0,0 1 0,-2 0 0,0 1 0,-25-28 0,35 43 0,0 1 0,-1-1 0,1 1 0,-1-1 0,1 1 0,-1 0 0,0 0 0,1 0 0,-1 0 0,0 0 0,0 1 0,0-1 0,0 1 0,0 0 0,1 0 0,-1 0 0,0 0 0,0 0 0,0 1 0,0-1 0,-3 2 0,-6 2 0,-1 1 0,1 0 0,-18 11 0,-16 6 0,33-16 0,0 1 0,0 0 0,0 1 0,1 1 0,-14 11 0,-36 24 0,43-33 0,0 0 0,-1-2 0,0 0 0,0-1 0,-1-1 0,-30 6 0,22-8 0,0 1 0,0 2 0,-51 21 0,72-26 0,0 1 0,0 0 0,0 0 0,1 1 0,-1-1 0,1 2 0,0-1 0,1 1 0,-1 0 0,1 1 0,0-1 0,1 1 0,0 0 0,0 1 0,0-1 0,1 1 0,-5 12 0,9-19 0,0 0 0,0 0 0,0 0 0,0 0 0,0 0 0,1 0 0,-1-1 0,0 1 0,1 0 0,-1 0 0,0 0 0,1-1 0,-1 1 0,1 0 0,-1 0 0,1-1 0,0 1 0,-1 0 0,1-1 0,0 1 0,-1-1 0,1 1 0,0-1 0,0 1 0,-1-1 0,1 0 0,0 1 0,0-1 0,0 0 0,0 1 0,-1-1 0,1 0 0,0 0 0,0 0 0,0 0 0,0 0 0,0 0 0,0 0 0,1 0 0,38 0 0,2-7 0,0-3 0,-1-1 0,59-23 0,-89 29 0,0-1 0,0 0 0,-1 0 0,0-1 0,0 0 0,0 0 0,14-16 0,2-6 0,24-34 0,-30 36 0,44-45 0,-56 67 0,-1 0 0,1 0 0,0 1 0,1 0 0,-1 0 0,1 1 0,0 0 0,-1 1 0,1-1 0,14 0 0,43-14 0,-37 8 0,1 1 0,0 1 0,56-4 0,-76 10 0,-6 0 0,-1 1 0,1 0 0,-1 0 0,0 0 0,1 1 0,-1-1 0,1 1 0,-1-1 0,0 1 0,1 0 0,-1 1 0,0-1 0,0 0 0,0 1 0,0 0 0,0 0 0,0 0 0,-1 0 0,1 0 0,-1 0 0,1 1 0,-1-1 0,0 1 0,0 0 0,0 0 0,0-1 0,0 1 0,-1 1 0,2 2 0,4 12 0,-1 0 0,-1 1 0,0-1 0,2 27 0,6 20 0,-6-47 0,1 0 0,0-1 0,15 22 0,11 24 0,-13-21 0,2-1 0,2 0 0,1-2 0,50 55 0,-395-443 0,295 321 0,-23-34 0,1-1 0,11 12 0,29 40 0,0 1 0,0 0 0,-1 0 0,-1 1 0,0 0 0,-12-12 0,17 20 0,0-1 0,0 0 0,0 0 0,0 1 0,0 0 0,-1-1 0,1 1 0,0 1 0,-1-1 0,1 0 0,0 1 0,-1 0 0,1-1 0,-1 1 0,1 1 0,0-1 0,-1 0 0,1 1 0,-1 0 0,1 0 0,0 0 0,0 0 0,-1 0 0,1 1 0,0-1 0,0 1 0,-3 2 0,-16 10 0,-1-1 0,0-1 0,-1-1 0,-1-1 0,1-1 0,-2-1 0,-27 4 0,28-8 0,1 1 0,0 1 0,0 1 0,1 1 0,0 1 0,0 1 0,1 1 0,0 1 0,1 1 0,-23 18 0,39-26 0,0 1 0,0-1 0,0 1 0,1 0 0,0 0 0,-6 11 0,7-10 0,-1 0 0,0-1 0,-1 1 0,1-1 0,-1 0 0,-7 5 0,-5 2 0,14-11 0,-1 0 0,1 0 0,0 0 0,0 0 0,1 1 0,-1 0 0,0-1 0,-3 7 0,6-9 0,0 1 0,0-1 0,0 1 0,0 0 0,0-1 0,0 1 0,0-1 0,1 1 0,-1-1 0,0 1 0,0-1 0,1 1 0,-1-1 0,0 1 0,0-1 0,1 1 0,-1-1 0,1 0 0,-1 1 0,0-1 0,1 1 0,-1-1 0,1 0 0,-1 0 0,1 1 0,-1-1 0,1 0 0,-1 0 0,1 1 0,-1-1 0,1 0 0,-1 0 0,1 0 0,-1 0 0,1 0 0,0 0 0,-1 0 0,1 0 0,-1 0 0,1 0 0,-1 0 0,2 0 0,27 2 0,13-3 0,-1-2 0,0-2 0,0-2 0,-1-1 0,0-2 0,73-28 0,-105 32 0,0 0 0,0 0 0,-1 0 0,0-1 0,0 0 0,-1-1 0,0 1 0,0-1 0,-1 0 0,0-1 0,5-8 0,22-32 0,-25 39 0,1 1 0,0 0 0,1 0 0,0 1 0,0 0 0,1 1 0,0 0 0,15-8 0,-20 13 0,1-1 0,0 1 0,-1 0 0,1 1 0,0-1 0,0 1 0,0 0 0,1 1 0,-1-1 0,0 1 0,0 1 0,0-1 0,0 1 0,0 0 0,0 0 0,0 1 0,0 0 0,9 4 0,-8-2 0,0 0 0,0 1 0,-1 0 0,0 1 0,1-1 0,-2 1 0,1 0 0,6 10 0,36 58 0,-24-27 0,-10-20 0,0-1 0,19 26 0,17 10-682,77 75-1,-108-118-6143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4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2249 0 24575,'6'7'0,"-1"0"0,0 0 0,0 0 0,0 0 0,-1 1 0,-1 0 0,1 0 0,-1 0 0,0 0 0,1 10 0,0 0 0,-1 1 0,0-1 0,-1 32 0,-3 273 0,0-317 0,1 1 0,-2-1 0,1 0 0,0 0 0,-1 0 0,-1 0 0,1 0 0,-1 0 0,1 0 0,-2-1 0,1 1 0,-1-1 0,0 0 0,-5 5 0,1 0 0,-1-1 0,-1 0 0,0-1 0,0 0 0,-1-1 0,-12 7 0,9-7 0,-1 0 0,0-1 0,-1-1 0,0 0 0,-28 4 0,-27 7 0,55-11 0,0-1 0,-1 0 0,0-2 0,-20 2 0,20-3 0,1 1 0,0 0 0,-31 10 0,29-7 0,-1-1 0,-29 3 0,-22-2 0,-73 2 0,33-6 0,-91-2 0,149-5 0,-25 0 0,-86-4 0,-442-4 0,408 15 0,194-1 0,0 0 0,0 0 0,0 0 0,-1 0 0,1 1 0,0 0 0,0-1 0,0 1 0,0 0 0,0 0 0,0 0 0,1 1 0,-1-1 0,0 1 0,1 0 0,-5 3 0,5-3 0,0 1 0,0 0 0,0 0 0,1 0 0,-1 0 0,1 1 0,-1-1 0,1 0 0,0 1 0,1-1 0,-1 0 0,0 1 0,1-1 0,0 1 0,0 3 0,-1 437 0,3-208 0,-1-188 0,2-1 0,11 57 0,-10-78 0,-1 1 0,-2 0 0,-2 41 0,-17 81 0,10-91 0,-3 92 0,10-123-79,-4 30 0,2-35-1128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9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24575,'-11'277'0,"13"-179"0,-4 129 0,-3-193 0,3-26 0,1-1 0,0 1 0,0 0 0,1-1 0,0 15 0,1-20 0,-1 0 0,1 0 0,0 1 0,-1-1 0,1 0 0,0 0 0,0 0 0,1 0 0,-1 0 0,0 0 0,1-1 0,-1 1 0,1 0 0,-1-1 0,1 1 0,0-1 0,0 1 0,-1-1 0,1 0 0,0 0 0,0 0 0,1 0 0,-1 0 0,2 1 0,15 4 0,0-1 0,0-1 0,1 0 0,28 0 0,83-3 0,-77-1 0,1155 0 0,-868 11 0,-263-7 0,-1 2 0,96 21 0,-148-23 0,39 0 0,-12-2 0,15 10 0,-65-12 0,-1 0 0,0 1 0,1-1 0,-1 1 0,0 0 0,0-1 0,1 1 0,-1 0 0,0 0 0,0 0 0,0 0 0,0 0 0,0 0 0,0 0 0,0 0 0,-1 0 0,1 0 0,0 0 0,-1 1 0,1-1 0,0 0 0,-1 1 0,0-1 0,1 0 0,-1 1 0,0-1 0,1 0 0,-1 3 0,1 6 0,-1 1 0,-1 19 0,1-19 0,-2 347 0,2-210 0,12-2 0,-5-97 0,-1 60 0,-7 477-1365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0:49:4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74 24575,'-1'72'0,"2"75"0,0-146 0,-1 0 0,1 0 0,-1-1 0,1 1 0,-1 0 0,1 0 0,-1 0 0,1 0 0,0-1 0,0 1 0,-1 0 0,1-1 0,0 1 0,0 0 0,0-1 0,0 1 0,0-1 0,-1 1 0,1-1 0,0 0 0,0 1 0,0-1 0,0 0 0,0 0 0,0 0 0,1 0 0,-1 0 0,0 0 0,1 0 0,41-1 0,-31 0 0,71-4 0,-51 2 0,0 1 0,34 3 0,131 6 0,-85-5 0,393 4 0,-504-6 0,0-1 0,0 1 0,1-1 0,-1 0 0,0 0 0,0 1 0,0-1 0,0 0 0,0 0 0,0 0 0,0 0 0,-1 0 0,1 0 0,0 0 0,0-1 0,-1 1 0,1 0 0,-1 0 0,1 0 0,-1-1 0,1 1 0,-1 0 0,0-1 0,0 1 0,0 0 0,0-1 0,0-1 0,4-52 0,-4 43 0,1-47 0,-1 23 0,9-58 0,-9 93 0,0 0 0,0 1 0,0-1 0,0 0 0,0 1 0,0-1 0,0 0 0,0 0 0,0 1 0,0-1 0,0 0 0,-1 1 0,1-1 0,0 0 0,0 1 0,-1-1 0,1 0 0,0 1 0,-1-1 0,1 0 0,-1 1 0,1-1 0,-1 1 0,1-1 0,-1 1 0,1-1 0,-2 0 0,-23-4 0,-36 12 0,50-5 0,-58 4 0,0-2 0,-76-7 0,25 0 0,-250 3 0,170 14 0,164-8 0,35-6 0,0 1 0,1-1 0,-1 0 0,1 0 0,-1 0 0,1 1 0,-1-1 0,1 0 0,-1 1 0,1-1 0,-1 1 0,1-1 0,-1 0 0,1 1 0,0-1 0,-1 1 0,1-1 0,0 1 0,-1-1 0,1 1 0,0 0 0,0-1 0,-1 1 0,1-1 0,0 1 0,0 0 0,0-1 0,0 1 0,0-1 0,0 1 0,0 0 0,0-1 0,0 1 0,0-1 0,0 1 0,0 0 0,1-1 0,-1 1 0,0-1 0,0 1 0,0-1 0,1 1 0,-1-1 0,0 1 0,1-1 0,-1 1 0,1-1 0,-1 1 0,0-1 0,1 1 0,-1-1 0,1 0 0,-1 1 0,1-1 0,-1 0 0,1 0 0,0 1 0,-1-1 0,2 0 0,17 14 0,-18-13 0,1 0 0,-1 0 0,1 0 0,-1 0 0,0 0 0,1 0 0,-1 0 0,0 0 0,0 0 0,0 1 0,0-1 0,0 1 0,0-1 0,0 0 0,0 1 0,-1 0 0,1-1 0,-1 1 0,1-1 0,-1 1 0,1 0 0,-1-1 0,0 1 0,0 0 0,0-1 0,0 1 0,0 0 0,0-1 0,-1 1 0,1 1 0,-1 32 0,-1 37 0,2-70 0,1 1 0,-1-1 0,-1 1 0,1-1 0,0 1 0,-1-1 0,1 1 0,-1-1 0,0 1 0,0-1 0,0 0 0,0 1 0,0-1 0,0 0 0,-2 2 0,16-9 0,1 0 0,0 1 0,0 1 0,0 0 0,1 1 0,23 0 0,93 7 0,-32 0 0,561-5 0,-658-1 0,-1 1 0,0-1 0,1 0 0,-1 0 0,0 1 0,0-1 0,1 0 0,-1 0 0,0 0 0,0 0 0,0 0 0,0 0 0,0-1 0,0 1 0,-1 0 0,1 0 0,0-1 0,-1 1 0,1 0 0,-1-1 0,1 1 0,-1-1 0,1 1 0,-1 0 0,0-1 0,0 1 0,0-1 0,0 1 0,0-1 0,0 1 0,-1-3 0,-1-60 0,1 55 0,-5-82 0,-54 121 0,36-26 0,0-2 0,0-1 0,-1-1 0,-24-3 0,-17 1 0,-82 4 0,-153-4 0,248-3 0,27 2 0,-1 1 0,1 1 0,-1 1 0,-39 5 0,64-4 0,1-1 0,0 1 0,-1 0 0,1 0 0,-1-1 0,1 1 0,0 0 0,0 0 0,0 0 0,-1 0 0,1 1 0,0-1 0,0 0 0,1 0 0,-1 1 0,0-1 0,0 0 0,1 1 0,-1-1 0,0 1 0,1-1 0,0 1 0,-1-1 0,1 1 0,0-1 0,0 1 0,0 0 0,0-1 0,0 1 0,0-1 0,0 1 0,1 1 0,-1-1 0,0 0 0,0-1 0,0 1 0,1-1 0,-1 1 0,1 0 0,-1-1 0,1 1 0,-1-1 0,1 1 0,0-1 0,0 0 0,0 1 0,0-1 0,0 0 0,0 1 0,0-1 0,0 0 0,1 0 0,-1 0 0,0 0 0,1 0 0,-1 0 0,1-1 0,-1 1 0,1 0 0,-1-1 0,1 1 0,-1-1 0,1 1 0,0-1 0,1 0 0,25-1 0,-1-3 0,1 0 0,48-14 0,-51 11 0,1 0 0,1 2 0,-1 1 0,40-1 0,460 6 0,-523 0 0,0 0 0,-1 0 0,1 0 0,-1 1 0,1-1 0,-1 1 0,1 0 0,-1-1 0,0 1 0,0 0 0,0 1 0,0-1 0,0 0 0,0 0 0,-1 1 0,1-1 0,-1 1 0,1 0 0,-1-1 0,0 1 0,0 0 0,0 0 0,-1 0 0,1 5 0,-1-7 0,-1 0 0,1-1 0,-1 1 0,1 0 0,-1-1 0,0 1 0,1 0 0,-1-1 0,0 1 0,1-1 0,-1 1 0,0-1 0,0 1 0,0-1 0,0 1 0,1-1 0,-1 0 0,0 0 0,0 1 0,0-1 0,0 0 0,0 0 0,0 0 0,0 0 0,0 0 0,0 0 0,-1 0 0,-34-2 0,26 1 0,-351 11 0,66 0 0,238-9 0,-61-3 0,118 2 0,-1 0 0,1 1 0,-1-1 0,1-1 0,-1 1 0,1 0 0,-1 0 0,1 0 0,-1 0 0,1 0 0,-1 0 0,1-1 0,-1 1 0,1 0 0,-1 0 0,1-1 0,0 1 0,-1 0 0,1-1 0,-1 1 0,1 0 0,0-1 0,-1 1 0,1 0 0,0-1 0,0 1 0,-1-1 0,1 1 0,0-1 0,0 1 0,0-1 0,-1 1 0,1-1 0,7-17 0,-5 15 0,1 0 0,-1 0 0,1 0 0,-1 1 0,1-1 0,0 1 0,0 0 0,0 0 0,0 0 0,3-2 0,12 1 0,1 1 0,-1 1 0,1 1 0,0 0 0,-1 1 0,1 1 0,-1 1 0,19 6 0,-8-4 0,-1 0 0,35 0 0,43-7 0,110 4 0,-207-1 0,0 1 0,-1 0 0,1 0 0,0 1 0,-1 0 0,0 1 0,12 6 0,-12-6 0,-1 0 0,1 0 0,0-1 0,0 0 0,0-1 0,1 1 0,14 1 0,-350-6 0,307 2 0,434 0 0,-819-11 0,358 9 0,-198 3 0,180 8 0,41-5 0,-49 2 0,59-5 0,11-1 0,-1 0 0,1 0 0,-1 0 0,1 0 0,-1 0 0,1-1 0,-1 0 0,1 1 0,-7-4 0,9 3 0,-1 0 0,1-1 0,0 1 0,0 0 0,0-1 0,0 1 0,0-1 0,0 0 0,0 1 0,1-1 0,-1 0 0,1 1 0,-1-1 0,1 0 0,-1 0 0,1 0 0,0 1 0,0-1 0,0 0 0,0 0 0,0 0 0,1-3 0,0-15-1365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5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2322 0 24575,'11'197'0,"-8"43"0,-5-129 0,3-55 0,-2 64 0,1-119 0,0 0 0,0 0 0,0 1 0,-1-1 0,1 0 0,0 0 0,-1 0 0,1 0 0,-1 0 0,1 0 0,-1 1 0,1-1 0,-1 0 0,0 0 0,1-1 0,-1 1 0,0 0 0,0 0 0,0 0 0,0 0 0,0-1 0,0 1 0,-1 0 0,-1 0 0,0 0 0,1 0 0,-1 0 0,0-1 0,0 1 0,1-1 0,-1 0 0,0 1 0,-5-2 0,-7-1 0,0 0 0,1-2 0,-16-5 0,19 6 0,-69-20 0,-168-41 0,246 63 0,-232-32 0,117 23 0,-107-4 0,90 16 0,-196-4 0,256-1 0,-175-5 0,-220 8 0,467 0 0,1 0 0,-1 0 0,1 0 0,-1 0 0,0 1 0,1-1 0,-1 0 0,1 1 0,-1-1 0,1 1 0,-1-1 0,1 1 0,-1 0 0,1-1 0,-1 1 0,1 0 0,0 0 0,-3 2 0,3-1 0,0 0 0,0 0 0,0 1 0,0-1 0,0 0 0,0 1 0,1-1 0,-1 0 0,1 1 0,0-1 0,-1 0 0,1 5 0,7 152 0,-1-86 0,4 66 0,3 121 0,-4 23 0,-4 138 0,-7-237 0,0-157 0,-9 54 0,0-12 0,3-28-1365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9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24575,'303'12'0,"-248"-7"0,46 2 0,778-8 0,-615 13 0,446-12 0,-709 0 0,6 0 0,1 0 0,0 1 0,14 2 0,-21-2 0,1-1 0,0 0 0,-1 1 0,1 0 0,-1-1 0,1 1 0,-1 0 0,1 0 0,-1 0 0,1 0 0,-1 0 0,0 0 0,1 0 0,-1 0 0,0 0 0,0 1 0,0-1 0,0 0 0,0 1 0,0-1 0,-1 1 0,1-1 0,0 1 0,0 2 0,2 18 0,0 1 0,-2 37 0,3 25 0,28 191 0,-27-241 0,1 12 0,0 54 0,4 157 0,-10 166 0,12-333 0,0 68-1365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2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1951 24575,'11'-161'0,"-9"-534"0,-3 355 0,1 334 0,-1 1 0,1 0 0,1-1 0,-1 1 0,1 0 0,2-10 0,-3 14 0,1 0 0,-1 0 0,1 0 0,-1 0 0,1 0 0,-1 0 0,1 0 0,0 0 0,-1 1 0,1-1 0,0 0 0,0 0 0,0 0 0,0 1 0,0-1 0,0 0 0,0 1 0,0-1 0,0 1 0,0-1 0,0 1 0,0 0 0,0-1 0,0 1 0,0 0 0,0 0 0,0 0 0,1 0 0,-1 0 0,0 0 0,0 0 0,2 1 0,355 41 0,-72-5 0,3 1 0,6-24 0,572 23 0,-375-11 0,-214-17 0,147-4 0,-47-3 0,-278 3 0,97 2 0,-20-6 0,136-3 0,-154-10 0,-105 8 0,-10 1 0,53 1 0,-65 5 0,-19-1 0,-1-1 0,0-1 0,0 0 0,0 0 0,22-4 0,-33 3 0,1 1 0,-1-1 0,0 1 0,1-1 0,-1 0 0,0 0 0,0 1 0,1-1 0,-1 0 0,0 0 0,0 0 0,0 0 0,0-1 0,-1 1 0,1 0 0,0 0 0,0 0 0,-1-1 0,1 1 0,0 0 0,-1-1 0,0 1 0,1-1 0,-1 1 0,1-3 0,-1-4 0,1 0 0,-1 0 0,-1-14 0,0 1 0,9-79 0,1-20 0,-11 57 0,3-70 0,4 102 0,7-32 0,-6 40 0,-1 1 0,-2-1 0,1-34 0,8-58 0,-12 69-1365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8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0 140 24575,'13'-5'0,"0"0"0,0 1 0,0 0 0,0 2 0,19-3 0,-1 0 0,92-14 0,173-3 0,129 21 0,-190 3 0,-63 0 0,197-4 0,-119-16 0,-7 1 0,146 5 0,55 1 0,64 12 0,609-10 0,-1061 7 0,170 1 0,-157 6 0,77 2 0,-59-7 0,632 10 0,-553-9 0,-98-1 0,-66 0 0,-1 0 0,1 1 0,-1-1 0,1 0 0,0 1 0,-1-1 0,1 1 0,-1 0 0,0 0 0,1-1 0,-1 1 0,1 0 0,-1 0 0,0 0 0,0 0 0,0 1 0,1-1 0,-1 0 0,0 0 0,-1 1 0,1-1 0,0 1 0,0-1 0,0 1 0,-1-1 0,1 1 0,-1-1 0,1 1 0,-1-1 0,0 1 0,0 0 0,1 1 0,0 10 0,0 0 0,0-1 0,-3 17 0,2-12 0,-2 720 0,-11-648 0,14 108-1365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23:43:44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1608 444 24575,'-205'-13'0,"-2"1"0,-859 13 0,1054-1 0,1-1 0,0 0 0,-1 0 0,1-1 0,0-1 0,-12-3 0,21 5 0,0 1 0,0-1 0,0 0 0,0 0 0,0 0 0,0 0 0,0 0 0,0 0 0,1-1 0,-1 1 0,0-1 0,1 1 0,-1-1 0,1 1 0,-1-1 0,1 0 0,0 0 0,0 0 0,0 0 0,0 0 0,0 0 0,0 0 0,1 0 0,-1 0 0,0 0 0,1 0 0,0 0 0,0-1 0,-1 1 0,1 0 0,1 0 0,-1 0 0,0-1 0,0 1 0,1 0 0,-1 0 0,1 0 0,0 0 0,1-3 0,0 1 0,0 1 0,0-1 0,0 0 0,1 1 0,-1-1 0,1 1 0,0 0 0,0 0 0,1 0 0,-1 0 0,0 1 0,1-1 0,6-2 0,59-25 0,-36 18 0,50-16 0,-65 23 0,0 0 0,-1-1 0,1 0 0,-1-2 0,-1 0 0,27-17 0,-39 20 0,0 0 0,0 0 0,0 0 0,-1-1 0,1 0 0,-1 0 0,-1 1 0,1-2 0,-1 1 0,0 0 0,0 0 0,-1-1 0,0 1 0,0-1 0,-1 1 0,0-9 0,0 14 0,-1-1 0,0 1 0,0 0 0,0 0 0,0-1 0,0 1 0,0 0 0,-1 0 0,1 0 0,0 0 0,0 1 0,-1-1 0,1 0 0,-1 1 0,1-1 0,0 0 0,-1 1 0,1 0 0,-1-1 0,1 1 0,-1 0 0,0 0 0,1 0 0,-1 0 0,1 0 0,-1 0 0,-1 1 0,-50 5 0,44-4 0,-7 2 0,0 1 0,1 1 0,0 0 0,0 1 0,-19 11 0,-16 8 0,39-20 0,0 0 0,0 1 0,1 0 0,0 1 0,0 0 0,1 0 0,0 1 0,0 0 0,1 1 0,1 0 0,-1 0 0,-10 21 0,14-23 0,0 1 0,0-1 0,1 1 0,0-1 0,0 1 0,1 0 0,0 0 0,1 0 0,0 0 0,0 0 0,1 0 0,1 0 0,-1 0 0,1 0 0,1 0 0,-1 0 0,2 0 0,3 12 0,9 8 0,1 0 0,2-2 0,0 1 0,2-2 0,1-1 0,1 0 0,1-2 0,37 29 0,-47-38 0,1 0 0,-2 0 0,0 1 0,-1 1 0,11 20 0,21 28 0,-67-101 0,-67-99 0,81 124 0,-10-13 0,0 0 0,2 0 0,1-2 0,0 0 0,-21-52 0,34 70 0,0 0 0,-1 1 0,0 0 0,-1 0 0,0 0 0,-11-12 0,11 14 0,0 0 0,1 0 0,-1-1 0,2 0 0,-1 0 0,1 0 0,0 0 0,-5-15 0,8 19 0,1 1 0,0-1 0,0 0 0,0 0 0,0 1 0,0-1 0,0 0 0,1 1 0,-1-1 0,1 0 0,0 1 0,0-1 0,0 1 0,0-1 0,0 1 0,1 0 0,-1-1 0,1 1 0,-1 0 0,1 0 0,0 0 0,0 0 0,0 0 0,3-2 0,7-5 0,0 1 0,0-1 0,19-7 0,-6 2 0,40-21 0,-39 22 0,-1-2 0,38-27 0,-49 30 0,0 0 0,1 1 0,1 1 0,-1 0 0,2 1 0,-1 1 0,33-11 0,-146 82 0,58-42 0,-49 37 0,56-36 0,0-3 0,25-16 0,0 1 0,1 0 0,0 0 0,-1 1 0,1-1 0,-10 12 0,11-10 0,1 0 0,0 0 0,0 0 0,0 0 0,1 1 0,0-1 0,0 1 0,1 0 0,0 0 0,0 0 0,1 0 0,-1 0 0,2 1 0,-1-1 0,1 8 0,1-3 0,0 1 0,1 0 0,0-1 0,1 1 0,0-1 0,1 0 0,10 21 0,22 57 0,-31-72 0,1-1 0,0 0 0,2 0 0,0 0 0,0-1 0,2-1 0,0 1 0,1-2 0,0 1 0,15 14 0,-19-24-151,-1 2-1,0-1 0,-1 1 0,0 0 1,0 0-1,0 0 0,-1 1 1,5 10-1,-3-5-6674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4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2249 0 24575,'6'7'0,"-1"0"0,0 0 0,0 0 0,0 0 0,-1 1 0,-1 0 0,1 0 0,-1 0 0,0 0 0,1 10 0,0 0 0,-1 1 0,0-1 0,-1 32 0,-3 273 0,0-317 0,1 1 0,-2-1 0,1 0 0,0 0 0,-1 0 0,-1 0 0,1 0 0,-1 0 0,1 0 0,-2-1 0,1 1 0,-1-1 0,0 0 0,-5 5 0,1 0 0,-1-1 0,-1 0 0,0-1 0,0 0 0,-1-1 0,-12 7 0,9-7 0,-1 0 0,0-1 0,-1-1 0,0 0 0,-28 4 0,-27 7 0,55-11 0,0-1 0,-1 0 0,0-2 0,-20 2 0,20-3 0,1 1 0,0 0 0,-31 10 0,29-7 0,-1-1 0,-29 3 0,-22-2 0,-73 2 0,33-6 0,-91-2 0,149-5 0,-25 0 0,-86-4 0,-442-4 0,408 15 0,194-1 0,0 0 0,0 0 0,0 0 0,-1 0 0,1 1 0,0 0 0,0-1 0,0 1 0,0 0 0,0 0 0,0 0 0,1 1 0,-1-1 0,0 1 0,1 0 0,-5 3 0,5-3 0,0 1 0,0 0 0,0 0 0,1 0 0,-1 0 0,1 1 0,-1-1 0,1 0 0,0 1 0,1-1 0,-1 0 0,0 1 0,1-1 0,0 1 0,0 3 0,-1 437 0,3-208 0,-1-188 0,2-1 0,11 57 0,-10-78 0,-1 1 0,-2 0 0,-2 41 0,-17 81 0,10-91 0,-3 92 0,10-123-79,-4 30 0,2-35-1128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9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24575,'-11'277'0,"13"-179"0,-4 129 0,-3-193 0,3-26 0,1-1 0,0 1 0,0 0 0,1-1 0,0 15 0,1-20 0,-1 0 0,1 0 0,0 1 0,-1-1 0,1 0 0,0 0 0,0 0 0,1 0 0,-1 0 0,0 0 0,1-1 0,-1 1 0,1 0 0,-1-1 0,1 1 0,0-1 0,0 1 0,-1-1 0,1 0 0,0 0 0,0 0 0,1 0 0,-1 0 0,2 1 0,15 4 0,0-1 0,0-1 0,1 0 0,28 0 0,83-3 0,-77-1 0,1155 0 0,-868 11 0,-263-7 0,-1 2 0,96 21 0,-148-23 0,39 0 0,-12-2 0,15 10 0,-65-12 0,-1 0 0,0 1 0,1-1 0,-1 1 0,0 0 0,0-1 0,1 1 0,-1 0 0,0 0 0,0 0 0,0 0 0,0 0 0,0 0 0,0 0 0,0 0 0,-1 0 0,1 0 0,0 0 0,-1 1 0,1-1 0,0 0 0,-1 1 0,0-1 0,1 0 0,-1 1 0,0-1 0,1 0 0,-1 3 0,1 6 0,-1 1 0,-1 19 0,1-19 0,-2 347 0,2-210 0,12-2 0,-5-97 0,-1 60 0,-7 477-1365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5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2322 0 24575,'11'197'0,"-8"43"0,-5-129 0,3-55 0,-2 64 0,1-119 0,0 0 0,0 0 0,0 1 0,-1-1 0,1 0 0,0 0 0,-1 0 0,1 0 0,-1 0 0,1 0 0,-1 1 0,1-1 0,-1 0 0,0 0 0,1-1 0,-1 1 0,0 0 0,0 0 0,0 0 0,0 0 0,0-1 0,0 1 0,-1 0 0,-1 0 0,0 0 0,1 0 0,-1 0 0,0-1 0,0 1 0,1-1 0,-1 0 0,0 1 0,-5-2 0,-7-1 0,0 0 0,1-2 0,-16-5 0,19 6 0,-69-20 0,-168-41 0,246 63 0,-232-32 0,117 23 0,-107-4 0,90 16 0,-196-4 0,256-1 0,-175-5 0,-220 8 0,467 0 0,1 0 0,-1 0 0,1 0 0,-1 0 0,0 1 0,1-1 0,-1 0 0,1 1 0,-1-1 0,1 1 0,-1-1 0,1 1 0,-1 0 0,1-1 0,-1 1 0,1 0 0,0 0 0,-3 2 0,3-1 0,0 0 0,0 0 0,0 1 0,0-1 0,0 0 0,0 1 0,1-1 0,-1 0 0,1 1 0,0-1 0,-1 0 0,1 5 0,7 152 0,-1-86 0,4 66 0,3 121 0,-4 23 0,-4 138 0,-7-237 0,0-157 0,-9 54 0,0-12 0,3-28-1365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9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24575,'303'12'0,"-248"-7"0,46 2 0,778-8 0,-615 13 0,446-12 0,-709 0 0,6 0 0,1 0 0,0 1 0,14 2 0,-21-2 0,1-1 0,0 0 0,-1 1 0,1 0 0,-1-1 0,1 1 0,-1 0 0,1 0 0,-1 0 0,1 0 0,-1 0 0,0 0 0,1 0 0,-1 0 0,0 0 0,0 1 0,0-1 0,0 0 0,0 1 0,0-1 0,-1 1 0,1-1 0,0 1 0,0 2 0,2 18 0,0 1 0,-2 37 0,3 25 0,28 191 0,-27-241 0,1 12 0,0 54 0,4 157 0,-10 166 0,12-333 0,0 68-1365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2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1951 24575,'11'-161'0,"-9"-534"0,-3 355 0,1 334 0,-1 1 0,1 0 0,1-1 0,-1 1 0,1 0 0,2-10 0,-3 14 0,1 0 0,-1 0 0,1 0 0,-1 0 0,1 0 0,-1 0 0,1 0 0,0 0 0,-1 1 0,1-1 0,0 0 0,0 0 0,0 0 0,0 1 0,0-1 0,0 0 0,0 1 0,0-1 0,0 1 0,0-1 0,0 1 0,0 0 0,0-1 0,0 1 0,0 0 0,0 0 0,0 0 0,1 0 0,-1 0 0,0 0 0,0 0 0,2 1 0,355 41 0,-72-5 0,3 1 0,6-24 0,572 23 0,-375-11 0,-214-17 0,147-4 0,-47-3 0,-278 3 0,97 2 0,-20-6 0,136-3 0,-154-10 0,-105 8 0,-10 1 0,53 1 0,-65 5 0,-19-1 0,-1-1 0,0-1 0,0 0 0,0 0 0,22-4 0,-33 3 0,1 1 0,-1-1 0,0 1 0,1-1 0,-1 0 0,0 0 0,0 1 0,1-1 0,-1 0 0,0 0 0,0 0 0,0 0 0,0-1 0,-1 1 0,1 0 0,0 0 0,0 0 0,-1-1 0,1 1 0,0 0 0,-1-1 0,0 1 0,1-1 0,-1 1 0,1-3 0,-1-4 0,1 0 0,-1 0 0,-1-14 0,0 1 0,9-79 0,1-20 0,-11 57 0,3-70 0,4 102 0,7-32 0,-6 40 0,-1 1 0,-2-1 0,1-34 0,8-58 0,-12 69-1365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0:49:4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8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0 140 24575,'13'-5'0,"0"0"0,0 1 0,0 0 0,0 2 0,19-3 0,-1 0 0,92-14 0,173-3 0,129 21 0,-190 3 0,-63 0 0,197-4 0,-119-16 0,-7 1 0,146 5 0,55 1 0,64 12 0,609-10 0,-1061 7 0,170 1 0,-157 6 0,77 2 0,-59-7 0,632 10 0,-553-9 0,-98-1 0,-66 0 0,-1 0 0,1 1 0,-1-1 0,1 0 0,0 1 0,-1-1 0,1 1 0,-1 0 0,0 0 0,1-1 0,-1 1 0,1 0 0,-1 0 0,0 0 0,0 0 0,0 1 0,1-1 0,-1 0 0,0 0 0,-1 1 0,1-1 0,0 1 0,0-1 0,0 1 0,-1-1 0,1 1 0,-1-1 0,1 1 0,-1-1 0,0 1 0,0 0 0,1 1 0,0 10 0,0 0 0,0-1 0,-3 17 0,2-12 0,-2 720 0,-11-648 0,14 108-1365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23:43:44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5990 444 24575,'-764'-13'0,"-7"1"0,-3200 13 0,3927-1 0,3-1 0,0 0 0,-4 0 0,4-1 0,0-1 0,-45-3 0,79 5 0,-1 1 0,1-1 0,-1 0 0,1 0 0,0 0 0,-1 0 0,1 0 0,-1 0 0,5-1 0,-5 1 0,1-1 0,3 1 0,-4-1 0,5 1 0,-5-1 0,5 0 0,-1 0 0,0 0 0,0 0 0,1 0 0,-1 0 0,0 0 0,4 0 0,-4 0 0,1 0 0,3 0 0,0 0 0,0-1 0,-4 1 0,4 0 0,4 0 0,-4 0 0,0-1 0,0 1 0,3 0 0,-3 0 0,4 0 0,0 0 0,3-3 0,1 1 0,-1 1 0,1-1 0,-1 0 0,4 1 0,-3-1 0,3 1 0,0 0 0,0 0 0,4 0 0,-4 0 0,1 1 0,2-1 0,24-2 0,219-25 0,-134 18 0,186-16 0,-242 23 0,0 0 0,-4-1 0,4 0 0,-3-2 0,-5 0 0,101-17 0,-145 20 0,0 0 0,0 0 0,0 0 0,-4-1 0,4 0 0,-4 0 0,-3 1 0,3-2 0,-4 1 0,1 0 0,-1 0 0,-3-1 0,0 1 0,-1-1 0,-3 1 0,0-9 0,0 14 0,-3-1 0,-1 1 0,0 0 0,1 0 0,-1-1 0,0 1 0,0 0 0,-3 0 0,3 0 0,1 0 0,-1 1 0,-4-1 0,5 0 0,-5 1 0,4-1 0,1 0 0,-5 1 0,5 0 0,-5-1 0,4 1 0,-3 0 0,-1 0 0,5 0 0,-5 0 0,5 0 0,-5 0 0,-3 1 0,-187 5 0,165-4 0,-27 2 0,1 1 0,3 1 0,0 0 0,0 1 0,-71 11 0,-59 8 0,145-20 0,0 0 0,0 1 0,4 0 0,0 1 0,0 0 0,3 0 0,0 1 0,1 0 0,3 1 0,4 0 0,-4 0 0,-37 21 0,52-23 0,0 1 0,1-1 0,2 1 0,1-1 0,0 1 0,4 0 0,-1 0 0,4 0 0,1 0 0,-1 0 0,4 0 0,4 0 0,-4 0 0,3 0 0,5 0 0,-4 0 0,7 0 0,11 12 0,34 8 0,4 0 0,7-2 0,0 1 0,7-2 0,4-1 0,4 0 0,4-2 0,138 29 0,-176-38 0,4 0 0,-7 0 0,0 1 0,-5 1 0,42 20 0,79 28 0,-251-101 0,-249-99 0,302 124 0,-38-13 0,1 0 0,7 0 0,4-2 0,-1 0 0,-77-52 0,126 70 0,0 0 0,-4 1 0,1 0 0,-5 0 0,1 0 0,-41-12 0,40 14 0,1 0 0,3 0 0,-3-1 0,7 0 0,-4 0 0,5 0 0,-1 0 0,-19-15 0,30 19 0,4 1 0,0-1 0,0 0 0,0 0 0,0 1 0,0-1 0,0 0 0,4 1 0,-4-1 0,4 0 0,0 1 0,-1-1 0,1 1 0,0-1 0,-1 1 0,5 0 0,-4-1 0,3 1 0,-3 0 0,3 0 0,1 0 0,-1 0 0,1 0 0,10-2 0,27-5 0,0 1 0,-1-1 0,72-7 0,-23 2 0,149-21 0,-145 22 0,-4-2 0,142-27 0,-183 30 0,0 0 0,4 1 0,4 1 0,-5 0 0,9 1 0,-5 1 0,124-11 0,-544 82 0,215-42 0,-182 37 0,209-36 0,0-3 0,93-16 0,0 1 0,4 0 0,-1 0 0,-3 1 0,4-1 0,-38 12 0,41-10 0,5 0 0,-1 0 0,0 0 0,0 0 0,4 1 0,0-1 0,-1 1 0,5 0 0,-1 0 0,1 0 0,3 0 0,-3 0 0,7 1 0,-4-1 0,4 8 0,4-3 0,0 1 0,3 0 0,0-1 0,5 1 0,-1-1 0,4 0 0,37 21 0,82 57 0,-115-72 0,3-1 0,0 0 0,8 0 0,0 0 0,0-1 0,7-1 0,0 1 0,4-2 0,0 1 0,56 14 0,-71-24-151,-4 2-1,1-1 0,-5 1 0,1 0 1,0 0-1,-1 0 0,-3 1 1,19 10-1,-12-5-6674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17:09.9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1 24575,'0'300'0,"0"-288"0,-2-1 0,1 0 0,-2 1 0,-3 11 0,3-12 0,0 0 0,1 1 0,0-1 0,0 14 0,2 1 153,1-8-659,-1 1 0,-5 28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17:11.4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0 24575,'0'8'0,"-1"1"0,-1-1 0,1 0 0,-4 9 0,-3 17 0,2 3 0,-21 75 0,24-102 0,1 1 0,0 0 0,1 0 0,0-1 0,1 13 0,0-10 0,0-1 0,-1 1 0,-4 15 0,2-5 21,0 0-1,1 1 1,2-1-1,2 30 1,0 5-1489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17:14.8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1 396 24575,'0'-2'0,"1"-1"0,0 1 0,0-1 0,1 1 0,-1 0 0,0 0 0,1-1 0,-1 1 0,1 0 0,0 0 0,0 1 0,2-4 0,7-6 0,2-7 0,61-95 0,-69 106 0,0 0 0,1 0 0,-1 1 0,12-11 0,8-9 0,-14 15 0,0 0 0,1 1 0,1 0 0,17-10 0,-4 2 0,-10 8 0,-1 2 0,1 0 0,0 1 0,1 0 0,0 1 0,18-3 0,15 1 0,1 2 0,0 3 0,86 4 0,-45 0 0,-77 1 0,0 0 0,0 1 0,0 1 0,-1 0 0,1 1 0,-1 1 0,0 0 0,18 11 0,-27-13 0,0 0 0,-1 0 0,1 0 0,-1 1 0,0-1 0,0 1 0,0 0 0,0 0 0,-1 1 0,0-1 0,3 8 0,-2-5 0,0 0 0,1 0 0,0 0 0,8 7 0,-9-10 0,0 0 0,0 0 0,0 0 0,-1 0 0,0 1 0,0-1 0,0 1 0,0 0 0,-1 0 0,0 0 0,2 10 0,-2 2 0,0 1 0,-1 29 0,0 13 0,2-45-12,0 0 0,1 0 0,7 16 0,-4-8-1305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2:25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694 210 24575,'-175'-10'0,"84"7"0,62 4 0,-55-7 0,54 3 0,0 1 0,-47 3 0,-29-2 0,105 1 0,0 0 0,1 0 0,-1 0 0,0 0 0,0 0 0,0 0 0,1 0 0,-1 0 0,0 0 0,0 0 0,1 0 0,-1-1 0,0 1 0,0 0 0,1-1 0,-1 1 0,0 0 0,1-1 0,-1 1 0,0-1 0,1 1 0,-1-1 0,1 1 0,-1-1 0,1 0 0,-1 1 0,1-1 0,-1 0 0,1 1 0,0-1 0,-1 0 0,1 1 0,0-1 0,0 0 0,-1 0 0,1 1 0,0-1 0,0 0 0,0 0 0,0 0 0,0 1 0,0-1 0,0 0 0,0 0 0,0 0 0,1 1 0,-1-1 0,0 0 0,0 0 0,1 1 0,-1-1 0,0 0 0,1 1 0,-1-1 0,1 0 0,-1 1 0,1-1 0,0 0 0,1-3 0,1 1 0,-1 0 0,1 0 0,0 0 0,0 0 0,0 1 0,0-1 0,0 1 0,0 0 0,7-4 0,-8 6 0,9-4 0,0 0 0,0 0 0,0-1 0,10-7 0,-17 10 0,0-1 0,-1 0 0,1 0 0,-1-1 0,0 1 0,0-1 0,0 1 0,-1-1 0,1 0 0,-1 0 0,0 0 0,0-1 0,2-6 0,-3 10 0,-1 0 0,1 0 0,-1 0 0,1 0 0,-1 0 0,1-1 0,-1 1 0,0 0 0,1 0 0,-1-1 0,0 1 0,0 0 0,0 0 0,0-1 0,0 1 0,0 0 0,-1 0 0,1-1 0,0 1 0,-1 0 0,1 0 0,0 0 0,-1-1 0,-1-1 0,0 3 0,0-1 0,0 0 0,0 1 0,0-1 0,0 1 0,0 0 0,-1-1 0,1 1 0,0 0 0,0 1 0,0-1 0,0 0 0,-1 0 0,-2 2 0,-5 0 0,1 1 0,0 1 0,-1-1 0,1 2 0,0-1 0,1 1 0,-1 0 0,1 1 0,0 0 0,-7 7 0,13-11 0,0 0 0,1 1 0,-1-1 0,0 0 0,1 1 0,0-1 0,-1 1 0,1 0 0,0-1 0,0 1 0,1 0 0,-1 0 0,0-1 0,1 1 0,0 0 0,0 5 0,0-6 0,0 0 0,0 0 0,0 0 0,1 0 0,-1 0 0,1 1 0,-1-1 0,1 0 0,0-1 0,0 1 0,0 0 0,0 0 0,0 0 0,0 0 0,0-1 0,1 1 0,-1-1 0,1 1 0,-1-1 0,1 1 0,0-1 0,2 2 0,-2-2 0,0 0 0,-1 0 0,1 0 0,-1 0 0,1 1 0,-1-1 0,1 1 0,-1-1 0,0 1 0,0-1 0,0 1 0,1-1 0,-2 1 0,1 0 0,0 0 0,0 0 0,0 2 0,4 35 0,-2-8 0,-2-25 0,0 0 0,1 0 0,-1 0 0,1 0 0,1 0 0,-1 0 0,1-1 0,-1 1 0,2-1 0,-1 0 0,1 0 0,-1 0 0,1 0 0,9 7 0,-5-4 0,12 8 0,-54-46 0,19 19 0,0-1 0,1 0 0,-18-20 0,-1-1 0,30 30 0,-1-1 0,1 1 0,0-1 0,1 0 0,-1 0 0,1 0 0,0 0 0,0-1 0,0 1 0,0 0 0,1-1 0,0 0 0,0 1 0,0-1 0,0 0 0,1 1 0,0-1 0,0 0 0,0 0 0,0 1 0,2-8 0,0 10 0,-1 0 0,1 0 0,-1 0 0,1 0 0,0 0 0,-1 1 0,1-1 0,0 0 0,0 1 0,0 0 0,0-1 0,5-1 0,31-13 0,-29 13 0,28-13 0,-30 12 0,1 0 0,0 1 0,0 0 0,0 0 0,1 0 0,-1 1 0,1 1 0,14-2 0,-9 3-1365,-2 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2:29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675 207 24575,'-592'0'0,"590"0"0,1 0 0,-1 0 0,0 0 0,1 0 0,-1 0 0,0 0 0,1 0 0,-1-1 0,1 1 0,-1-1 0,0 1 0,1-1 0,-1 0 0,1 1 0,-1-1 0,1 0 0,-2-1 0,3 1 0,0 0 0,-1 0 0,1 0 0,0 0 0,0 0 0,0 0 0,0-1 0,0 1 0,0 0 0,0 0 0,1 0 0,-1 0 0,0 0 0,0 0 0,1 0 0,-1 0 0,1 0 0,-1 0 0,1 1 0,-1-1 0,1 0 0,0 0 0,-1 0 0,1 0 0,0 1 0,-1-1 0,1 0 0,1 0 0,93-86 0,-88 79 0,0-1 0,0 1 0,-1-1 0,6-12 0,-12 21 0,0 0 0,1 0 0,-1 0 0,0-1 0,0 1 0,0 0 0,0 0 0,0 0 0,0 0 0,0 0 0,0 0 0,0 0 0,0-1 0,0 1 0,0 0 0,0 0 0,0 0 0,0 0 0,0 0 0,0 0 0,0 0 0,0 0 0,-1-1 0,1 1 0,0 0 0,0 0 0,0 0 0,0 0 0,0 0 0,0 0 0,0 0 0,0 0 0,0 0 0,0 0 0,0-1 0,-1 1 0,1 0 0,0 0 0,0 0 0,0 0 0,0 0 0,0 0 0,0 0 0,0 0 0,0 0 0,-1 0 0,1 0 0,0 0 0,-9 1 0,-11 5 0,19-6 0,-16 5 0,1 1 0,0 1 0,-23 14 0,32-17 0,1 0 0,0 1 0,0 0 0,0 0 0,1 0 0,-1 1 0,1 0 0,1 0 0,-1 0 0,-5 11 0,8-14 0,1-1 0,0 1 0,0-1 0,0 1 0,0-1 0,0 1 0,0 0 0,1-1 0,-1 1 0,1 0 0,0-1 0,0 1 0,0 0 0,0 0 0,1-1 0,-1 1 0,0 0 0,1-1 0,0 1 0,0-1 0,0 1 0,0 0 0,0-1 0,0 0 0,1 1 0,3 3 0,2 1 0,0-1 0,0 1 0,1-2 0,0 1 0,0-1 0,10 5 0,-1-1 0,-13-6 0,0 0 0,-1 1 0,1-1 0,-1 0 0,0 1 0,0 0 0,5 8 0,12 14 0,5-4 0,-20-16 0,-20-19 0,-3-3 0,0-1 0,-15-20 0,26 30 0,1-1 0,1 0 0,0-1 0,0 1 0,0-1 0,1 0 0,1 0 0,-4-10 0,6 7 0,0 0 0,1 0 0,0 0 0,1 0 0,0 0 0,1 1 0,4-18 0,0-1 0,-5 23-227,1 1-1,-1 0 1,1 0-1,0 0 1,6-10-1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4:34.3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435 28 24575,'-7'0'0,"1"1"0,-1 0 0,1 0 0,0 0 0,0 1 0,-1 0 0,1 0 0,0 1 0,1-1 0,-8 5 0,-5 5 0,-30 25 0,-9 6 0,32-26 0,-46 40 0,34-29 0,30-24 0,0 0 0,1 1 0,-1 0 0,1 0 0,0 1 0,1 0 0,-1 0 0,1 0 0,-6 10 0,-9 8 0,3-5 0,17-18 0,0-1 0,0 1 0,0 0 0,0-1 0,0 1 0,-1-1 0,1 1 0,1 0 0,-1-1 0,0 1 0,0-1 0,0 1 0,0 0 0,0-1 0,0 1 0,1-1 0,-1 1 0,0-1 0,0 1 0,1-1 0,-1 1 0,0-1 0,1 1 0,-1-1 0,1 1 0,-1-1 0,1 0 0,-1 1 0,0-1 0,1 0 0,-1 1 0,1-1 0,0 0 0,-1 0 0,1 1 0,-1-1 0,1 0 0,0 0 0,29 11 0,-25-10 0,45 12 0,87 12 0,-130-24 0,35 3 0,0-2 0,47-4 0,-12 0 0,-35 3 0,-27 1 0,0-2 0,0 0 0,0 0 0,27-6 0,-41 7 0,-1-1 0,1-1 0,0 1 0,-1 0 0,1 0 0,0 0 0,-1 0 0,1 0 0,0-1 0,-1 1 0,1 0 0,0 0 0,-1-1 0,1 1 0,-1 0 0,1-1 0,-1 1 0,1-1 0,-1 1 0,1-1 0,-1 1 0,1-1 0,-1 1 0,1-1 0,-1 0 0,0 1 0,1-1 0,-1 1 0,0-1 0,0 0 0,0 1 0,1-1 0,-1 0 0,0 0 0,0 1 0,0-1 0,0 0 0,0 1 0,0-1 0,0 0 0,0 1 0,0-1 0,-1 0 0,1 1 0,0-1 0,0 0 0,-1 1 0,1-1 0,0 1 0,-1-1 0,1 0 0,0 1 0,-1-1 0,1 1 0,-1-1 0,1 1 0,-2-1 0,-2-3 0,1 0 0,-1 1 0,0 0 0,0-1 0,-1 2 0,-5-4 0,-112-61 0,-17-7 0,105 59 0,0-2 0,2-1 0,-50-36 0,46 29 0,25 18 0,-1-1 0,1 0 0,1-1 0,0-1 0,-10-10 0,9 6 0,8 11 0,8 10 0,15 20 0,4 5 0,-2 0 0,27 51 0,-32-51 0,-12-24 0,-1 1 0,1 0 0,-1-1 0,-1 1 0,1 1 0,-2-1 0,1 0 0,-1 1 0,-1 0 0,1 11 0,-1-3 0,1 0 0,0-1 0,1 1 0,1-1 0,9 26 0,2-7 0,25 50 0,-39-85 0,-1 0 0,1 1 0,-1-1 0,1 0 0,0 0 0,0 0 0,0 0 0,-1 0 0,1 0 0,0 0 0,0 0 0,0 0 0,0-1 0,1 1 0,-1 0 0,0-1 0,0 1 0,0 0 0,2 0 0,-2-2 0,0 1 0,-1 0 0,1 0 0,0-1 0,0 1 0,-1 0 0,1-1 0,0 1 0,-1-1 0,1 1 0,-1-1 0,1 1 0,0-1 0,-1 1 0,1-1 0,-1 0 0,0 1 0,1-1 0,-1 0 0,1 1 0,-1-1 0,0 0 0,0 1 0,1-1 0,-1 0 0,0 0 0,0 0 0,0 1 0,0-1 0,0 0 0,0 0 0,0 1 0,0-2 0,15-197 0,-12 186 0,0-1 0,1 1 0,1 0 0,8-19 0,-6 18 0,-1-1 0,8-30 0,2-7 0,-12 43 0,0-1 0,-1 1 0,-1-1 0,0 0 0,0 0 0,1-16 0,-3 11-273,0-1 0,2 1 0,0 0 0,5-20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03.7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59 24575,'590'0'0,"-440"-11"0,41 12 0,74-3 0,-124-10 0,88-10 0,-178 16 0,45 0 0,420 6-1365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0.7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 24575,'261'-10'0,"-38"6"0,37-3 0,10 3 0,-153 6 0,-89-3 0,-1 2 0,1 1 0,47 10 0,28 9 0,-54-13 0,69 23 0,-8 16 0,-25-9 0,-59-28 0,-2 1 0,0 2 0,0 0 0,35 27 0,11 11 0,69 56 0,-111-82 0,-1 1 0,41 49 0,-32-25 0,-4 2 0,31 63 0,-56-101 0,15 32 0,32 96 0,0 54 0,-39-141 0,-7-16 0,-1 0 0,-1 1 0,-1 40 0,-10 118 0,0-127 0,-11 220 0,6-15 0,10-275 0,-1 19 0,-1 0 0,-4 20 0,5-35 0,0-1 0,0 0 0,0 0 0,-1 0 0,1 0 0,-1 0 0,0 0 0,0 0 0,-1 0 0,1-1 0,-1 1 0,1-1 0,-1 0 0,0 0 0,-1 0 0,-2 3 0,-22 8 0,-1-1 0,0-1 0,-53 14 0,9-3 0,15-3 0,-1-2 0,-65 10 0,77-20 0,-87 2 0,105-10 0,0 2 0,0 1 0,1 1 0,-45 13 0,-56 12 0,0 1 0,117-28 0,0 1 0,0-2 0,-15 1 0,16-2 0,0 1 0,0 0 0,0 1 0,0 0 0,-11 5 0,-1 1 0,-8 4 0,-1-1 0,1-2 0,-36 6 0,24-6 0,0 1 0,1 2 0,-43 19 0,40-13 0,28-9 0,-1-2 0,0 0 0,-1-1 0,1-1 0,-1 0 0,0-2 0,-29 2 0,40-5 0,-29 1 0,0-2 0,1-1 0,-67-13 0,53 3 0,-57-17 0,106 29 0,1 0 0,-1-1 0,0 1 0,1-1 0,-1 1 0,1-1 0,-1 1 0,0-1 0,1 0 0,-1 1 0,1-1 0,0 1 0,-1-1 0,1 0 0,-1 0 0,1 1 0,0-1 0,0 0 0,-1 0 0,1 1 0,0-1 0,0 0 0,0 0 0,0 0 0,0 1 0,0-1 0,0 0 0,0 0 0,0 1 0,0-1 0,1 0 0,-1 0 0,1-1 0,11-32 0,-7 24 0,2-9 0,0-1 0,-2 0 0,0-1 0,-1 0 0,1-30 0,-5 48 0,0-1 0,0 1 0,0 0 0,-1 0 0,1-1 0,-1 1 0,0 0 0,0 0 0,0 0 0,0 0 0,-1 0 0,1 0 0,-1 0 0,0 1 0,0-1 0,0 1 0,0-1 0,0 1 0,-1-1 0,1 1 0,-1 0 0,1 0 0,-1 1 0,-3-3 0,-6-2 0,-1 1 0,0 0 0,0 1 0,-21-5 0,-3 0 0,27 7 0,-9-3 0,17 4 0,12 1 0,9 3 0,0 0 0,0 0 0,-1 2 0,1 0 0,-1 2 0,32 15 0,-48-21 0,0 0 0,0 1 0,0 0 0,-1-1 0,1 1 0,0 0 0,-1 0 0,1 0 0,-1 0 0,0 0 0,0 0 0,1 0 0,-1 0 0,-1 0 0,1 1 0,0-1 0,0 0 0,-1 1 0,0-1 0,1 1 0,-1-1 0,0 5 0,-1 6 0,0 0 0,-1 0 0,-3 15 0,-1 4 0,2 40 0,0 12 0,1-18 0,4-52 0,-1-1 0,-1 1 0,0 0 0,-5 21 0,5-31 0,0 0 0,0 0 0,-1 1 0,1-1 0,-1-1 0,0 1 0,0 0 0,0 0 0,-1-1 0,1 1 0,-1-1 0,0 0 0,0 1 0,0-1 0,0-1 0,0 1 0,-1 0 0,0-1 0,1 0 0,-1 0 0,0 0 0,0 0 0,0-1 0,0 1 0,-5 0 0,-59 10-1365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6:06:35.513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2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233 308 24575,'1'-83'0,"-2"-86"0,1 167 0,-1 1 0,1-1 0,-1 1 0,1-1 0,-1 1 0,1-1 0,-1 1 0,0-1 0,0 1 0,0 0 0,0-1 0,0 1 0,0 0 0,0 0 0,0 0 0,0-1 0,0 1 0,-1 0 0,1 1 0,0-1 0,-1 0 0,1 0 0,-1 1 0,1-1 0,-1 0 0,1 1 0,-3-1 0,-6-1 0,0 0 0,-1 0 0,-13 1 0,-1-2 0,-31-3 334,-10-1-2033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4.3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255 1 24575,'-6'91'0,"2"-49"0,1-1 0,2-21 0,0 1 0,-9 36 0,7-43 0,2-10 0,0 0 0,0 0 0,0 0 0,0-1 0,-1 1 0,0 0 0,-1 3 0,1-6 0,1 1 0,0-1 0,-1 0 0,1 1 0,-1-1 0,1 0 0,-1 0 0,0 0 0,1 0 0,-1-1 0,0 1 0,0 0 0,0-1 0,0 1 0,1-1 0,-1 1 0,0-1 0,-2 0 0,-14 1 81,1-1-1,0-1 1,-33-5-1,27 2-923,-32 0-1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5.6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1 24575,'0'4'0,"0"5"0,0 7 0,0 9 0,0 8 0,-2 6 0,-1 0 0,0-2 0,1-6 0,1-6 0,0-5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6.2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6.9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0 24575,'0'2'0,"0"3"0,0 2 0,0 2 0,0 1 0,0 3 0,-2 4 0,-1 0 0,1 5 0,-1 2 0,2-5-8191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7.9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1 24575,'-1'8'0,"-1"1"0,1-1 0,-1 0 0,-1 0 0,1 0 0,-9 15 0,-1 8 0,6-12 0,1 0 0,1 0 0,0 0 0,1 0 0,1 1 0,1 29 0,2-39-1365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8.3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0 24575,'-2'0'0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9.3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1 24575,'0'8'0,"0"6"0,-2 7 0,-1 4 0,1 1 0,-1 1 0,2-3 0,-2-3 0,0-3 0,0-3 0,1-3 0,1 0 0,0 0 0,1-2 0,-2 1 0,-1 0 0,1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9.7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7T23:55:03.15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54 2,'115'-2,"126"5,-235-2,0 1,0-1,0 1,0 1,0-1,-1 1,1 0,-1 0,1 1,-1-1,0 1,-1 0,1 1,-1-1,1 1,-1 0,-1 0,1 0,-1 1,5 10,2 4,-1 1,-1 0,0 1,5 33,-8-31,-2 1,-1-1,-1 1,-2-1,-2 28,2-50,1 1,0-1,-1 0,1 0,-1 1,0-1,0 0,0 0,0 0,0 0,0 0,-1 0,1 0,-1 0,1 0,-1-1,0 1,1 0,-1-1,-2 2,0-1,0 0,-1-1,1 1,0-1,0 0,-1 0,1-1,0 1,-1-1,-4 0,-11-2,1 0,0-1,-34-11,52 14,-93-32,70 22,1 1,-1 1,0 2,0 0,-1 1,-46-2,68 7,0 0,0 1,0-1,0 0,0 1,0 0,0 0,1 0,-1 0,0 0,1 1,-1-1,0 1,1-1,0 1,-1 0,1 0,0 0,0 0,0 1,0-1,1 0,-1 1,1 0,-1-1,1 1,0 0,0-1,0 1,0 0,0 6,-2 8,2-1,0 1,1 0,4 28,-1-3,-3-31,0 0,1 0,1 0,-1 0,8 20,-8-27,1-1,-1 0,1 0,0 0,0 0,0 0,0 0,0 0,1-1,-1 1,1-1,0 0,0 0,0 0,0 0,0 0,0 0,0-1,0 0,1 1,-1-1,6 0,29 4,0-2,0-2,55-5,6 0,108 5,-187-1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4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2249 0 24575,'6'7'0,"-1"0"0,0 0 0,0 0 0,0 0 0,-1 1 0,-1 0 0,1 0 0,-1 0 0,0 0 0,1 10 0,0 0 0,-1 1 0,0-1 0,-1 32 0,-3 273 0,0-317 0,1 1 0,-2-1 0,1 0 0,0 0 0,-1 0 0,-1 0 0,1 0 0,-1 0 0,1 0 0,-2-1 0,1 1 0,-1-1 0,0 0 0,-5 5 0,1 0 0,-1-1 0,-1 0 0,0-1 0,0 0 0,-1-1 0,-12 7 0,9-7 0,-1 0 0,0-1 0,-1-1 0,0 0 0,-28 4 0,-27 7 0,55-11 0,0-1 0,-1 0 0,0-2 0,-20 2 0,20-3 0,1 1 0,0 0 0,-31 10 0,29-7 0,-1-1 0,-29 3 0,-22-2 0,-73 2 0,33-6 0,-91-2 0,149-5 0,-25 0 0,-86-4 0,-442-4 0,408 15 0,194-1 0,0 0 0,0 0 0,0 0 0,-1 0 0,1 1 0,0 0 0,0-1 0,0 1 0,0 0 0,0 0 0,0 0 0,1 1 0,-1-1 0,0 1 0,1 0 0,-5 3 0,5-3 0,0 1 0,0 0 0,0 0 0,1 0 0,-1 0 0,1 1 0,-1-1 0,1 0 0,0 1 0,1-1 0,-1 0 0,0 1 0,1-1 0,0 1 0,0 3 0,-1 437 0,3-208 0,-1-188 0,2-1 0,11 57 0,-10-78 0,-1 1 0,-2 0 0,-2 41 0,-17 81 0,10-91 0,-3 92 0,10-123-79,-4 30 0,2-35-1128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7T23:55:04.90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0,'42'24,"44"31,19 12,56 40,-114-72,89 49,91 25,-185-91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7T23:55:06.20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1 415,'119'-67,"-68"37,1 2,68-26,147-27,-252 77,0-1,-1-1,0 0,-1-1,24-16,23-11,49-25,-86 49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7:03:12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308 811 24575,'0'-732'0,"0"727"0,0-1 0,0 1 0,0-1 0,-1 1 0,0-1 0,0 1 0,0 0 0,-1-1 0,0 1 0,-3-7 0,5 11 0,-1 0 0,0 0 0,0 1 0,0-1 0,1 0 0,-1 0 0,0 0 0,0 0 0,0 1 0,0-1 0,0 0 0,-1 1 0,1-1 0,0 1 0,0 0 0,0-1 0,0 1 0,-1 0 0,0-1 0,-1 1 0,0 1 0,0-1 0,0 0 0,0 1 0,0-1 0,0 1 0,0 0 0,0 0 0,1 0 0,-1 1 0,-3 1 0,-11 8 0,1 0 0,0 1 0,1 1 0,-20 21 0,-36 29 0,61-56 0,3-2 0,1-1 0,0 1 0,-1 0 0,1 0 0,1 1 0,-1 0 0,-6 9 0,12-14 0,0-1 0,0 0 0,-1 1 0,1-1 0,0 0 0,0 1 0,0-1 0,1 0 0,-1 1 0,0-1 0,0 0 0,0 1 0,0-1 0,0 0 0,0 0 0,0 1 0,0-1 0,1 0 0,-1 1 0,0-1 0,0 0 0,0 0 0,1 1 0,-1-1 0,0 0 0,0 0 0,1 0 0,-1 1 0,0-1 0,0 0 0,1 0 0,-1 0 0,0 0 0,1 0 0,-1 1 0,0-1 0,1 0 0,-1 0 0,0 0 0,1 0 0,-1 0 0,0 0 0,1 0 0,17 2 0,-16-2 0,7 0 0,0 0 0,0-1 0,0 1 0,-1-2 0,1 1 0,0-1 0,-1-1 0,1 0 0,-1 0 0,0 0 0,11-7 0,2-4 0,0-1 0,30-28 0,0 1 0,-50 40 0,0 1 0,1 0 0,-1-1 0,1 1 0,-1 0 0,1 0 0,0 0 0,-1 0 0,1 0 0,0 1 0,0-1 0,0 0 0,-1 1 0,1-1 0,0 1 0,0 0 0,0 0 0,0 0 0,0 0 0,0 0 0,0 0 0,0 0 0,0 0 0,0 1 0,0-1 0,-1 1 0,1 0 0,0-1 0,0 1 0,-1 0 0,1 0 0,0 0 0,-1 0 0,1 0 0,-1 1 0,2 0 0,4 6 0,-1 1 0,0-1 0,-1 1 0,0 0 0,7 18 0,0-1 0,6 12 0,2-2 0,1 0 0,30 38 0,-49-72-136,1 1-1,0 0 1,0 0-1,0-1 1,0 0-1,0 0 1,1 1-1,-1-2 0,4 3 1,10 1-6690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7:03:15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24575,'-2'63'0,"0"-40"0,1 1 0,2 0 0,0-1 0,7 37 0,-7-56 0,0-1 0,1 0 0,0 0 0,-1 0 0,1 0 0,0 0 0,1-1 0,-1 1 0,0 0 0,1-1 0,-1 0 0,1 1 0,0-1 0,0 0 0,0 0 0,0-1 0,0 1 0,6 2 0,8 2 0,0-1 0,26 6 0,-22-6 0,80 16 0,0-5 0,152 6 0,212-20 0,-264-4 0,1317 1 0,-515 58-442,-562-22 315,962 18 316,2-53 116,-581-4-230,29-13-75,-107 25 0,-612-4 0,25 1 0,326 14 0,227-11 0,-408-11 0,-15 3-1365,-270 0-5461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7:06:12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1 212 24575,'707'0'0,"-684"-2"0,-1 0 0,30-7 0,38-3 0,611 10 0,-342 5 0,-358-3 0,0 0 0,1 0 0,-1 0 0,1 0 0,-1 0 0,0 0 0,1-1 0,-1 1 0,0 0 0,0-1 0,1 1 0,-1-1 0,0 1 0,0-1 0,1 0 0,-1 1 0,0-1 0,0 0 0,0 0 0,0 0 0,0 0 0,0 0 0,0 0 0,-1 0 0,1 0 0,0 0 0,0 0 0,0-2 0,0-1 0,-1 1 0,1 0 0,-1-1 0,0 1 0,0-1 0,0 1 0,0 0 0,-1-1 0,1 1 0,-1 0 0,-1-5 0,-4-10 0,-1 0 0,-1 1 0,-13-21 0,-3 7 0,22 30 0,4 3 0,15 14 0,4 4 0,0 2 0,-2 0 0,0 1 0,30 51 0,-49-73 0,0 0 0,1 1 0,-1-1 0,0 0 0,1 0 0,-1 0 0,0 0 0,0 0 0,0 1 0,0-1 0,0 0 0,0 0 0,0 0 0,0 1 0,-1-1 0,1 0 0,0 0 0,-1 0 0,1 0 0,-1 0 0,1 0 0,-1 0 0,0 0 0,1 0 0,-1 0 0,0 0 0,0 0 0,0 0 0,1 0 0,-1-1 0,0 1 0,-2 0 0,-44 29 0,18-12 0,22-13 0,0 0 0,0 0 0,0 1 0,1-1 0,0 1 0,0 1 0,0-1 0,1 1 0,0 0 0,0 0 0,-4 10 0,8-17 0,1 1 0,0-1 0,0 1 0,-1-1 0,1 1 0,0-1 0,0 1 0,0-1 0,0 1 0,0-1 0,0 1 0,-1-1 0,1 1 0,0-1 0,1 1 0,-1 0 0,0-1 0,0 1 0,0-1 0,0 1 0,0-1 0,0 1 0,1-1 0,-1 1 0,0-1 0,0 0 0,1 1 0,-1-1 0,0 1 0,1-1 0,-1 0 0,1 1 0,-1-1 0,0 0 0,1 1 0,0-1 0,22-1 0,26-18 0,-48 19 0,34-16 0,-20 10 0,0 0 0,0-1 0,-1 0 0,0-2 0,23-17 0,-35 24 0,1-1 0,-1 1 0,0 0 0,0-1 0,-1 1 0,1-1 0,0 0 0,-1 0 0,1 1 0,-1-1 0,0 0 0,0 0 0,0 0 0,-1-1 0,1 1 0,-1 0 0,1 0 0,-1 0 0,0 0 0,0 0 0,-1-1 0,1 1 0,-1 0 0,1 0 0,-1 0 0,0 0 0,0 0 0,0 0 0,-1 0 0,1 1 0,-1-1 0,0 0 0,1 1 0,-1-1 0,-4-4 0,-2-3 0,-1 1 0,0 0 0,-1 0 0,0 0 0,0 1 0,-1 1 0,0 0 0,0 0 0,0 1 0,-1 0 0,0 1 0,0 1 0,-24-6 0,29 8 0,-37-13 0,42 14 0,0 1 0,0-1 0,1 0 0,-1 0 0,0 0 0,0 0 0,0 0 0,1 0 0,-1 0 0,0 0 0,1-1 0,-1 1 0,1-1 0,-1 1 0,0-3 0,6 4 0,0 0 0,0 0 0,0 1 0,0 0 0,-1-1 0,1 1 0,0 1 0,6 2 0,34 12 0,36 16 0,-77-30-4,0-1 1,0 1-1,0 0 0,0 0 0,-1 0 0,1 0 0,-1 0 1,1 1-1,-1-1 0,0 1 0,0-1 0,0 1 0,0 0 1,-1 0-1,1 0 0,-1 0 0,0 0 0,0 0 0,0 0 1,1 4-1,-2-3 19,0 1 1,0 0-1,0-1 0,-1 1 1,1 0-1,-1-1 1,-1 1-1,1-1 0,0 0 1,-1 1-1,0-1 1,-4 7-1,-4 4-227,0-2 0,0 1 0,-2-1-1,1 0 1,-2-2 0,-21 18 0,18-17-6614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7:06:12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1 212 24575,'707'0'0,"-684"-2"0,-1 0 0,30-7 0,38-3 0,611 10 0,-342 5 0,-358-3 0,0 0 0,1 0 0,-1 0 0,1 0 0,-1 0 0,0 0 0,1-1 0,-1 1 0,0 0 0,0-1 0,1 1 0,-1-1 0,0 1 0,0-1 0,1 0 0,-1 1 0,0-1 0,0 0 0,0 0 0,0 0 0,0 0 0,0 0 0,0 0 0,-1 0 0,1 0 0,0 0 0,0 0 0,0-2 0,0-1 0,-1 1 0,1 0 0,-1-1 0,0 1 0,0-1 0,0 1 0,0 0 0,-1-1 0,1 1 0,-1 0 0,-1-5 0,-4-10 0,-1 0 0,-1 1 0,-13-21 0,-3 7 0,22 30 0,4 3 0,15 14 0,4 4 0,0 2 0,-2 0 0,0 1 0,30 51 0,-49-73 0,0 0 0,1 1 0,-1-1 0,0 0 0,1 0 0,-1 0 0,0 0 0,0 0 0,0 1 0,0-1 0,0 0 0,0 0 0,0 0 0,0 1 0,-1-1 0,1 0 0,0 0 0,-1 0 0,1 0 0,-1 0 0,1 0 0,-1 0 0,0 0 0,1 0 0,-1 0 0,0 0 0,0 0 0,0 0 0,1 0 0,-1-1 0,0 1 0,-2 0 0,-44 29 0,18-12 0,22-13 0,0 0 0,0 0 0,0 1 0,1-1 0,0 1 0,0 1 0,0-1 0,1 1 0,0 0 0,0 0 0,-4 10 0,8-17 0,1 1 0,0-1 0,0 1 0,-1-1 0,1 1 0,0-1 0,0 1 0,0-1 0,0 1 0,0-1 0,0 1 0,-1-1 0,1 1 0,0-1 0,1 1 0,-1 0 0,0-1 0,0 1 0,0-1 0,0 1 0,0-1 0,0 1 0,1-1 0,-1 1 0,0-1 0,0 0 0,1 1 0,-1-1 0,0 1 0,1-1 0,-1 0 0,1 1 0,-1-1 0,0 0 0,1 1 0,0-1 0,22-1 0,26-18 0,-48 19 0,34-16 0,-20 10 0,0 0 0,0-1 0,-1 0 0,0-2 0,23-17 0,-35 24 0,1-1 0,-1 1 0,0 0 0,0-1 0,-1 1 0,1-1 0,0 0 0,-1 0 0,1 1 0,-1-1 0,0 0 0,0 0 0,0 0 0,-1-1 0,1 1 0,-1 0 0,1 0 0,-1 0 0,0 0 0,0 0 0,-1-1 0,1 1 0,-1 0 0,1 0 0,-1 0 0,0 0 0,0 0 0,0 0 0,-1 0 0,1 1 0,-1-1 0,0 0 0,1 1 0,-1-1 0,-4-4 0,-2-3 0,-1 1 0,0 0 0,-1 0 0,0 0 0,0 1 0,-1 1 0,0 0 0,0 0 0,0 1 0,-1 0 0,0 1 0,0 1 0,-24-6 0,29 8 0,-37-13 0,42 14 0,0 1 0,0-1 0,1 0 0,-1 0 0,0 0 0,0 0 0,0 0 0,1 0 0,-1 0 0,0 0 0,1-1 0,-1 1 0,1-1 0,-1 1 0,0-3 0,6 4 0,0 0 0,0 0 0,0 1 0,0 0 0,-1-1 0,1 1 0,0 1 0,6 2 0,34 12 0,36 16 0,-77-30-4,0-1 1,0 1-1,0 0 0,0 0 0,-1 0 0,1 0 0,-1 0 1,1 1-1,-1-1 0,0 1 0,0-1 0,0 1 0,0 0 1,-1 0-1,1 0 0,-1 0 0,0 0 0,0 0 0,0 0 1,1 4-1,-2-3 19,0 1 1,0 0-1,0-1 0,-1 1 1,1 0-1,-1-1 1,-1 1-1,1-1 0,0 0 1,-1 1-1,0-1 1,-4 7-1,-4 4-227,0-2 0,0 1 0,-2-1-1,1 0 1,-2-2 0,-21 18 0,18-17-6614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7T17:28:55.3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1,'1459'0,"-1438"0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7T17:29:05.3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1,'1162'0,"-1137"0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7T17:29:06.7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1,'1248'0,"-1218"0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7T17:29:09.1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2,'353'12,"-165"-2,7-1,316 6,-224-30,-223 10,99 0,-95 5,92-12,-77 4,155 5,-124 5,-95-2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9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24575,'-11'277'0,"13"-179"0,-4 129 0,-3-193 0,3-26 0,1-1 0,0 1 0,0 0 0,1-1 0,0 15 0,1-20 0,-1 0 0,1 0 0,0 1 0,-1-1 0,1 0 0,0 0 0,0 0 0,1 0 0,-1 0 0,0 0 0,1-1 0,-1 1 0,1 0 0,-1-1 0,1 1 0,0-1 0,0 1 0,-1-1 0,1 0 0,0 0 0,0 0 0,1 0 0,-1 0 0,2 1 0,15 4 0,0-1 0,0-1 0,1 0 0,28 0 0,83-3 0,-77-1 0,1155 0 0,-868 11 0,-263-7 0,-1 2 0,96 21 0,-148-23 0,39 0 0,-12-2 0,15 10 0,-65-12 0,-1 0 0,0 1 0,1-1 0,-1 1 0,0 0 0,0-1 0,1 1 0,-1 0 0,0 0 0,0 0 0,0 0 0,0 0 0,0 0 0,0 0 0,0 0 0,-1 0 0,1 0 0,0 0 0,-1 1 0,1-1 0,0 0 0,-1 1 0,0-1 0,1 0 0,-1 1 0,0-1 0,1 0 0,-1 3 0,1 6 0,-1 1 0,-1 19 0,1-19 0,-2 347 0,2-210 0,12-2 0,-5-97 0,-1 60 0,-7 477-1365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7T17:29:11.2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52,'64'-10,"66"-2,35-5,-93 9,0 4,102 6,-47 0,783-2,-879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7T17:29:12.8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1644 26,'-945'0,"735"-13,-4 1,-40 13,234-1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5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2322 0 24575,'11'197'0,"-8"43"0,-5-129 0,3-55 0,-2 64 0,1-119 0,0 0 0,0 0 0,0 1 0,-1-1 0,1 0 0,0 0 0,-1 0 0,1 0 0,-1 0 0,1 0 0,-1 1 0,1-1 0,-1 0 0,0 0 0,1-1 0,-1 1 0,0 0 0,0 0 0,0 0 0,0 0 0,0-1 0,0 1 0,-1 0 0,-1 0 0,0 0 0,1 0 0,-1 0 0,0-1 0,0 1 0,1-1 0,-1 0 0,0 1 0,-5-2 0,-7-1 0,0 0 0,1-2 0,-16-5 0,19 6 0,-69-20 0,-168-41 0,246 63 0,-232-32 0,117 23 0,-107-4 0,90 16 0,-196-4 0,256-1 0,-175-5 0,-220 8 0,467 0 0,1 0 0,-1 0 0,1 0 0,-1 0 0,0 1 0,1-1 0,-1 0 0,1 1 0,-1-1 0,1 1 0,-1-1 0,1 1 0,-1 0 0,1-1 0,-1 1 0,1 0 0,0 0 0,-3 2 0,3-1 0,0 0 0,0 0 0,0 1 0,0-1 0,0 0 0,0 1 0,1-1 0,-1 0 0,1 1 0,0-1 0,-1 0 0,1 5 0,7 152 0,-1-86 0,4 66 0,3 121 0,-4 23 0,-4 138 0,-7-237 0,0-157 0,-9 54 0,0-12 0,3-28-1365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9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24575,'303'12'0,"-248"-7"0,46 2 0,778-8 0,-615 13 0,446-12 0,-709 0 0,6 0 0,1 0 0,0 1 0,14 2 0,-21-2 0,1-1 0,0 0 0,-1 1 0,1 0 0,-1-1 0,1 1 0,-1 0 0,1 0 0,-1 0 0,1 0 0,-1 0 0,0 0 0,1 0 0,-1 0 0,0 0 0,0 1 0,0-1 0,0 0 0,0 1 0,0-1 0,-1 1 0,1-1 0,0 1 0,0 2 0,2 18 0,0 1 0,-2 37 0,3 25 0,28 191 0,-27-241 0,1 12 0,0 54 0,4 157 0,-10 166 0,12-333 0,0 68-1365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2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1951 24575,'11'-161'0,"-9"-534"0,-3 355 0,1 334 0,-1 1 0,1 0 0,1-1 0,-1 1 0,1 0 0,2-10 0,-3 14 0,1 0 0,-1 0 0,1 0 0,-1 0 0,1 0 0,-1 0 0,1 0 0,0 0 0,-1 1 0,1-1 0,0 0 0,0 0 0,0 0 0,0 1 0,0-1 0,0 0 0,0 1 0,0-1 0,0 1 0,0-1 0,0 1 0,0 0 0,0-1 0,0 1 0,0 0 0,0 0 0,0 0 0,1 0 0,-1 0 0,0 0 0,0 0 0,2 1 0,355 41 0,-72-5 0,3 1 0,6-24 0,572 23 0,-375-11 0,-214-17 0,147-4 0,-47-3 0,-278 3 0,97 2 0,-20-6 0,136-3 0,-154-10 0,-105 8 0,-10 1 0,53 1 0,-65 5 0,-19-1 0,-1-1 0,0-1 0,0 0 0,0 0 0,22-4 0,-33 3 0,1 1 0,-1-1 0,0 1 0,1-1 0,-1 0 0,0 0 0,0 1 0,1-1 0,-1 0 0,0 0 0,0 0 0,0 0 0,0-1 0,-1 1 0,1 0 0,0 0 0,0 0 0,-1-1 0,1 1 0,0 0 0,-1-1 0,0 1 0,1-1 0,-1 1 0,1-3 0,-1-4 0,1 0 0,-1 0 0,-1-14 0,0 1 0,9-79 0,1-20 0,-11 57 0,3-70 0,4 102 0,7-32 0,-6 40 0,-1 1 0,-2-1 0,1-34 0,8-58 0,-12 69-1365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20.png"/><Relationship Id="rId7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76.png"/><Relationship Id="rId4" Type="http://schemas.openxmlformats.org/officeDocument/2006/relationships/customXml" Target="../ink/ink32.xml"/><Relationship Id="rId9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5" Type="http://schemas.openxmlformats.org/officeDocument/2006/relationships/image" Target="../media/image82.png"/><Relationship Id="rId4" Type="http://schemas.openxmlformats.org/officeDocument/2006/relationships/customXml" Target="../ink/ink3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89.png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" Type="http://schemas.openxmlformats.org/officeDocument/2006/relationships/image" Target="../media/image24.png"/><Relationship Id="rId21" Type="http://schemas.openxmlformats.org/officeDocument/2006/relationships/image" Target="../media/image93.png"/><Relationship Id="rId7" Type="http://schemas.openxmlformats.org/officeDocument/2006/relationships/image" Target="../media/image86.png"/><Relationship Id="rId12" Type="http://schemas.openxmlformats.org/officeDocument/2006/relationships/customXml" Target="../ink/ink41.xml"/><Relationship Id="rId17" Type="http://schemas.openxmlformats.org/officeDocument/2006/relationships/image" Target="../media/image91.png"/><Relationship Id="rId25" Type="http://schemas.openxmlformats.org/officeDocument/2006/relationships/image" Target="../media/image95.png"/><Relationship Id="rId2" Type="http://schemas.openxmlformats.org/officeDocument/2006/relationships/image" Target="../media/image1.png"/><Relationship Id="rId16" Type="http://schemas.openxmlformats.org/officeDocument/2006/relationships/customXml" Target="../ink/ink43.xml"/><Relationship Id="rId20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1" Type="http://schemas.openxmlformats.org/officeDocument/2006/relationships/image" Target="../media/image88.png"/><Relationship Id="rId24" Type="http://schemas.openxmlformats.org/officeDocument/2006/relationships/customXml" Target="../ink/ink47.xml"/><Relationship Id="rId5" Type="http://schemas.openxmlformats.org/officeDocument/2006/relationships/image" Target="../media/image85.png"/><Relationship Id="rId15" Type="http://schemas.openxmlformats.org/officeDocument/2006/relationships/image" Target="../media/image90.png"/><Relationship Id="rId23" Type="http://schemas.openxmlformats.org/officeDocument/2006/relationships/image" Target="../media/image94.png"/><Relationship Id="rId10" Type="http://schemas.openxmlformats.org/officeDocument/2006/relationships/customXml" Target="../ink/ink40.xml"/><Relationship Id="rId19" Type="http://schemas.openxmlformats.org/officeDocument/2006/relationships/image" Target="../media/image92.png"/><Relationship Id="rId4" Type="http://schemas.openxmlformats.org/officeDocument/2006/relationships/customXml" Target="../ink/ink37.xml"/><Relationship Id="rId9" Type="http://schemas.openxmlformats.org/officeDocument/2006/relationships/image" Target="../media/image87.png"/><Relationship Id="rId14" Type="http://schemas.openxmlformats.org/officeDocument/2006/relationships/customXml" Target="../ink/ink42.xml"/><Relationship Id="rId22" Type="http://schemas.openxmlformats.org/officeDocument/2006/relationships/customXml" Target="../ink/ink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10" Type="http://schemas.openxmlformats.org/officeDocument/2006/relationships/image" Target="../media/image6.jpe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customXml" Target="../ink/ink49.xml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51.xml"/><Relationship Id="rId5" Type="http://schemas.openxmlformats.org/officeDocument/2006/relationships/image" Target="../media/image31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customXml" Target="../ink/ink5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9.png"/><Relationship Id="rId5" Type="http://schemas.openxmlformats.org/officeDocument/2006/relationships/image" Target="../media/image31.png"/><Relationship Id="rId10" Type="http://schemas.openxmlformats.org/officeDocument/2006/relationships/customXml" Target="../ink/ink53.xml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5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5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4.png"/><Relationship Id="rId12" Type="http://schemas.openxmlformats.org/officeDocument/2006/relationships/customXml" Target="../ink/ink6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10" Type="http://schemas.openxmlformats.org/officeDocument/2006/relationships/customXml" Target="../ink/ink59.xml"/><Relationship Id="rId4" Type="http://schemas.openxmlformats.org/officeDocument/2006/relationships/customXml" Target="../ink/ink56.xml"/><Relationship Id="rId9" Type="http://schemas.openxmlformats.org/officeDocument/2006/relationships/image" Target="../media/image45.png"/><Relationship Id="rId14" Type="http://schemas.openxmlformats.org/officeDocument/2006/relationships/customXml" Target="../ink/ink6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10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customXml" Target="../ink/ink8.xml"/><Relationship Id="rId1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16.xml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67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customXml" Target="../ink/ink14.xml"/><Relationship Id="rId1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23.xml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21.xml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30.xml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28.xml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87800" y="3104178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8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Application Layer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https://www.cs.montana.edu/pearsall/classes/fall2023/466/main.html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DE1FE-42FA-B4FB-DC9C-AF48CD4DDA6F}"/>
              </a:ext>
            </a:extLst>
          </p:cNvPr>
          <p:cNvSpPr txBox="1"/>
          <p:nvPr/>
        </p:nvSpPr>
        <p:spPr>
          <a:xfrm>
            <a:off x="6555281" y="6526968"/>
            <a:ext cx="282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*All images are stolen from the internet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4B68BC-CDA7-983F-D7E3-A9985224EF4B}"/>
              </a:ext>
            </a:extLst>
          </p:cNvPr>
          <p:cNvSpPr txBox="1"/>
          <p:nvPr/>
        </p:nvSpPr>
        <p:spPr>
          <a:xfrm>
            <a:off x="4191000" y="3599935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(More DNS, SMTP, FTP)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Commands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6B722-C0AC-27A5-6918-8EB9547515E2}"/>
              </a:ext>
            </a:extLst>
          </p:cNvPr>
          <p:cNvSpPr txBox="1"/>
          <p:nvPr/>
        </p:nvSpPr>
        <p:spPr>
          <a:xfrm>
            <a:off x="381000" y="1143000"/>
            <a:ext cx="6122322" cy="423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DNS services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 address translation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IPv6 address translation</a:t>
            </a: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AAAA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CNAME img.huffingtonpost.com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Mail server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MX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Load distribution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huffpost.com | grep "address" | sed -n -e 's/^.*address //p'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Redirection</a:t>
            </a:r>
          </a:p>
          <a:p>
            <a:pPr marL="1143000" lvl="2" indent="-2159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Look up same host from servers in different regions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google.com 8.8.8.8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705AE2-932E-F6A1-84DF-76A7AF1F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37810"/>
            <a:ext cx="7543800" cy="143827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1F520-D4D8-CF25-3201-BE3F34B4C49D}"/>
              </a:ext>
            </a:extLst>
          </p:cNvPr>
          <p:cNvSpPr txBox="1"/>
          <p:nvPr/>
        </p:nvSpPr>
        <p:spPr>
          <a:xfrm>
            <a:off x="7391400" y="1776085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153.90.3.95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76F97F-8988-ECBD-63B6-A3B2559B4D18}"/>
              </a:ext>
            </a:extLst>
          </p:cNvPr>
          <p:cNvSpPr txBox="1"/>
          <p:nvPr/>
        </p:nvSpPr>
        <p:spPr>
          <a:xfrm>
            <a:off x="8665146" y="5740464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nslookup</a:t>
            </a:r>
            <a:r>
              <a:rPr lang="en-US" dirty="0"/>
              <a:t> also works)</a:t>
            </a:r>
          </a:p>
        </p:txBody>
      </p:sp>
    </p:spTree>
    <p:extLst>
      <p:ext uri="{BB962C8B-B14F-4D97-AF65-F5344CB8AC3E}">
        <p14:creationId xmlns:p14="http://schemas.microsoft.com/office/powerpoint/2010/main" val="397123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Commands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6B722-C0AC-27A5-6918-8EB9547515E2}"/>
              </a:ext>
            </a:extLst>
          </p:cNvPr>
          <p:cNvSpPr txBox="1"/>
          <p:nvPr/>
        </p:nvSpPr>
        <p:spPr>
          <a:xfrm>
            <a:off x="381000" y="1143000"/>
            <a:ext cx="6122322" cy="423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DNS services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 address translation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IPv6 address translation</a:t>
            </a: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AAAA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CNAME img.huffingtonpost.com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Mail server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MX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Load distribution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huffpost.com | grep "address" | sed -n -e 's/^.*address //p'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Redirection</a:t>
            </a:r>
          </a:p>
          <a:p>
            <a:pPr marL="1143000" lvl="2" indent="-2159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Look up same host from servers in different regions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google.com 8.8.8.8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42AC4-5371-7B3D-14FF-76940D7A0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068356"/>
            <a:ext cx="5915025" cy="8001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5D2E0E7-DFFD-F293-606B-E55C8270B338}"/>
              </a:ext>
            </a:extLst>
          </p:cNvPr>
          <p:cNvGrpSpPr/>
          <p:nvPr/>
        </p:nvGrpSpPr>
        <p:grpSpPr>
          <a:xfrm>
            <a:off x="9802931" y="2451993"/>
            <a:ext cx="155520" cy="237960"/>
            <a:chOff x="9802931" y="2451993"/>
            <a:chExt cx="15552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58C7E7-B332-5430-6DA4-AD14EC51B3D7}"/>
                    </a:ext>
                  </a:extLst>
                </p14:cNvPr>
                <p14:cNvContentPartPr/>
                <p14:nvPr/>
              </p14:nvContentPartPr>
              <p14:xfrm>
                <a:off x="9802931" y="2451993"/>
                <a:ext cx="10440" cy="198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58C7E7-B332-5430-6DA4-AD14EC51B3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84931" y="2434353"/>
                  <a:ext cx="46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1F68D9-2CD4-AC1E-80DC-76877DEEED42}"/>
                    </a:ext>
                  </a:extLst>
                </p14:cNvPr>
                <p14:cNvContentPartPr/>
                <p14:nvPr/>
              </p14:nvContentPartPr>
              <p14:xfrm>
                <a:off x="9931811" y="2481153"/>
                <a:ext cx="26640" cy="208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1F68D9-2CD4-AC1E-80DC-76877DEEED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14171" y="2463153"/>
                  <a:ext cx="6228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675144-0788-3ABD-5415-C6539EF89686}"/>
                  </a:ext>
                </a:extLst>
              </p14:cNvPr>
              <p14:cNvContentPartPr/>
              <p14:nvPr/>
            </p14:nvContentPartPr>
            <p14:xfrm>
              <a:off x="9625811" y="2862393"/>
              <a:ext cx="396720" cy="176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675144-0788-3ABD-5415-C6539EF896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08171" y="2844753"/>
                <a:ext cx="432360" cy="2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78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Commands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6B722-C0AC-27A5-6918-8EB9547515E2}"/>
              </a:ext>
            </a:extLst>
          </p:cNvPr>
          <p:cNvSpPr txBox="1"/>
          <p:nvPr/>
        </p:nvSpPr>
        <p:spPr>
          <a:xfrm>
            <a:off x="381000" y="1143000"/>
            <a:ext cx="6122322" cy="423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DNS services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 address translation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IPv6 address translation</a:t>
            </a: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AAAA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CNAME img.huffingtonpost.com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Mail server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MX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Load distribution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huffpost.com | grep "address" | sed -n -e 's/^.*address //p'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Redirection</a:t>
            </a:r>
          </a:p>
          <a:p>
            <a:pPr marL="1143000" lvl="2" indent="-2159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Look up same host from servers in different regions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google.com 8.8.8.8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0487B9-E16B-631F-911D-2082E6688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743200"/>
            <a:ext cx="5743638" cy="48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6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Commands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6B722-C0AC-27A5-6918-8EB9547515E2}"/>
              </a:ext>
            </a:extLst>
          </p:cNvPr>
          <p:cNvSpPr txBox="1"/>
          <p:nvPr/>
        </p:nvSpPr>
        <p:spPr>
          <a:xfrm>
            <a:off x="381000" y="1143000"/>
            <a:ext cx="6122322" cy="423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DNS services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 address translation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IPv6 address translation</a:t>
            </a: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AAAA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CNAME img.huffingtonpost.com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Mail server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MX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Load distribution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huffpost.com | grep "address" | sed -n -e 's/^.*address //p'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Redirection</a:t>
            </a:r>
          </a:p>
          <a:p>
            <a:pPr marL="1143000" lvl="2" indent="-2159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Look up same host from servers in different regions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google.com 8.8.8.8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90643-8DBF-22BD-0E42-FD34C3375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280" y="3352800"/>
            <a:ext cx="5791200" cy="4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1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Commands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6B722-C0AC-27A5-6918-8EB9547515E2}"/>
              </a:ext>
            </a:extLst>
          </p:cNvPr>
          <p:cNvSpPr txBox="1"/>
          <p:nvPr/>
        </p:nvSpPr>
        <p:spPr>
          <a:xfrm>
            <a:off x="381000" y="1143000"/>
            <a:ext cx="6122322" cy="423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DNS services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 address translation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IPv6 address translation</a:t>
            </a: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AAAA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CNAME img.huffingtonpost.com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Mail server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MX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Load distribution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huffpost.com | grep "address" | sed -n -e 's/^.*address //p'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Redirection</a:t>
            </a:r>
          </a:p>
          <a:p>
            <a:pPr marL="1143000" lvl="2" indent="-2159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Look up same host from servers in different regions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google.com 8.8.8.8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D5A19-2A1B-7231-60E0-D5BB2FF06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458" y="2895600"/>
            <a:ext cx="5520642" cy="1664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99FFD-3D7C-6DDA-BB73-38C255592554}"/>
              </a:ext>
            </a:extLst>
          </p:cNvPr>
          <p:cNvSpPr txBox="1"/>
          <p:nvPr/>
        </p:nvSpPr>
        <p:spPr>
          <a:xfrm rot="1749658">
            <a:off x="7284189" y="40565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8AE35E-CAA7-C87C-390C-28FDF1B4AA5D}"/>
                  </a:ext>
                </a:extLst>
              </p14:cNvPr>
              <p14:cNvContentPartPr/>
              <p14:nvPr/>
            </p14:nvContentPartPr>
            <p14:xfrm>
              <a:off x="6899590" y="3195828"/>
              <a:ext cx="249840" cy="131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8AE35E-CAA7-C87C-390C-28FDF1B4AA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0950" y="3186828"/>
                <a:ext cx="2674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441628-DFA6-B1B9-7036-401504ACD6F6}"/>
                  </a:ext>
                </a:extLst>
              </p14:cNvPr>
              <p14:cNvContentPartPr/>
              <p14:nvPr/>
            </p14:nvContentPartPr>
            <p14:xfrm>
              <a:off x="6934200" y="4413741"/>
              <a:ext cx="243000" cy="129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441628-DFA6-B1B9-7036-401504ACD6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25560" y="4405101"/>
                <a:ext cx="260640" cy="14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622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Commands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6B722-C0AC-27A5-6918-8EB9547515E2}"/>
              </a:ext>
            </a:extLst>
          </p:cNvPr>
          <p:cNvSpPr txBox="1"/>
          <p:nvPr/>
        </p:nvSpPr>
        <p:spPr>
          <a:xfrm>
            <a:off x="381000" y="1143000"/>
            <a:ext cx="6122322" cy="423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DNS services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 address translation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IPv6 address translation</a:t>
            </a: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AAAA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CNAME img.huffingtonpost.com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Mail server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MX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Load distribution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huffpost.com | grep "address" | sed -n -e 's/^.*address //p'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Redirection</a:t>
            </a:r>
          </a:p>
          <a:p>
            <a:pPr marL="1143000" lvl="2" indent="-2159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Look up same host from servers in different regions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google.com 8.8.8.8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F9AB6D-1452-79EA-C786-8981D6DA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57200"/>
            <a:ext cx="6781800" cy="3295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CE924E-AECA-427D-8B9F-A474F9F17A3B}"/>
                  </a:ext>
                </a:extLst>
              </p14:cNvPr>
              <p14:cNvContentPartPr/>
              <p14:nvPr/>
            </p14:nvContentPartPr>
            <p14:xfrm>
              <a:off x="7777931" y="771153"/>
              <a:ext cx="234720" cy="220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CE924E-AECA-427D-8B9F-A474F9F17A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9931" y="753513"/>
                <a:ext cx="2703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A83E0F-33DA-643A-8423-76F99E50EC3F}"/>
                  </a:ext>
                </a:extLst>
              </p14:cNvPr>
              <p14:cNvContentPartPr/>
              <p14:nvPr/>
            </p14:nvContentPartPr>
            <p14:xfrm>
              <a:off x="9891851" y="705993"/>
              <a:ext cx="802800" cy="21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A83E0F-33DA-643A-8423-76F99E50EC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4211" y="688353"/>
                <a:ext cx="83844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8033520-6D7F-E85B-D8F4-8E9C93E5EAAD}"/>
              </a:ext>
            </a:extLst>
          </p:cNvPr>
          <p:cNvGrpSpPr/>
          <p:nvPr/>
        </p:nvGrpSpPr>
        <p:grpSpPr>
          <a:xfrm>
            <a:off x="9858371" y="1950513"/>
            <a:ext cx="1035720" cy="1200240"/>
            <a:chOff x="9858371" y="1950513"/>
            <a:chExt cx="10357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4726D1-BBBB-A666-95FB-B5402B9C591A}"/>
                    </a:ext>
                  </a:extLst>
                </p14:cNvPr>
                <p14:cNvContentPartPr/>
                <p14:nvPr/>
              </p14:nvContentPartPr>
              <p14:xfrm>
                <a:off x="9975011" y="2052393"/>
                <a:ext cx="919080" cy="1098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4726D1-BBBB-A666-95FB-B5402B9C59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57371" y="2034393"/>
                  <a:ext cx="954720" cy="11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00C5985-729E-DBB0-0F98-AEFA3DEEB39C}"/>
                    </a:ext>
                  </a:extLst>
                </p14:cNvPr>
                <p14:cNvContentPartPr/>
                <p14:nvPr/>
              </p14:nvContentPartPr>
              <p14:xfrm>
                <a:off x="9882851" y="1950513"/>
                <a:ext cx="84600" cy="111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00C5985-729E-DBB0-0F98-AEFA3DEEB3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4851" y="1932873"/>
                  <a:ext cx="1202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2EA1DE-A3C6-8FA9-971D-7F10DA762813}"/>
                    </a:ext>
                  </a:extLst>
                </p14:cNvPr>
                <p14:cNvContentPartPr/>
                <p14:nvPr/>
              </p14:nvContentPartPr>
              <p14:xfrm>
                <a:off x="9858371" y="2057073"/>
                <a:ext cx="91800" cy="121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2EA1DE-A3C6-8FA9-971D-7F10DA7628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40731" y="2039433"/>
                  <a:ext cx="12744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2A27E0-F4AD-FA6C-600C-030938667A7B}"/>
              </a:ext>
            </a:extLst>
          </p:cNvPr>
          <p:cNvGrpSpPr/>
          <p:nvPr/>
        </p:nvGrpSpPr>
        <p:grpSpPr>
          <a:xfrm>
            <a:off x="11085251" y="2846553"/>
            <a:ext cx="178560" cy="212760"/>
            <a:chOff x="11085251" y="2846553"/>
            <a:chExt cx="17856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3E7873-1F4E-98C8-F344-6252D58F99F9}"/>
                    </a:ext>
                  </a:extLst>
                </p14:cNvPr>
                <p14:cNvContentPartPr/>
                <p14:nvPr/>
              </p14:nvContentPartPr>
              <p14:xfrm>
                <a:off x="11093171" y="2846553"/>
                <a:ext cx="4680" cy="100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53E7873-1F4E-98C8-F344-6252D58F99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75171" y="2828913"/>
                  <a:ext cx="40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5FB56E-A91F-3D9F-CA37-6C1FF7EEDF57}"/>
                    </a:ext>
                  </a:extLst>
                </p14:cNvPr>
                <p14:cNvContentPartPr/>
                <p14:nvPr/>
              </p14:nvContentPartPr>
              <p14:xfrm>
                <a:off x="11088851" y="304635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5FB56E-A91F-3D9F-CA37-6C1FF7EEDF5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071211" y="30283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D4DF85-C944-EB41-CF7C-3B6F5CF9C1D6}"/>
                    </a:ext>
                  </a:extLst>
                </p14:cNvPr>
                <p14:cNvContentPartPr/>
                <p14:nvPr/>
              </p14:nvContentPartPr>
              <p14:xfrm>
                <a:off x="11085251" y="2913513"/>
                <a:ext cx="4320" cy="52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D4DF85-C944-EB41-CF7C-3B6F5CF9C1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67251" y="2895513"/>
                  <a:ext cx="39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75F021-A5D1-2D09-5CDA-0ABAD6328625}"/>
                    </a:ext>
                  </a:extLst>
                </p14:cNvPr>
                <p14:cNvContentPartPr/>
                <p14:nvPr/>
              </p14:nvContentPartPr>
              <p14:xfrm>
                <a:off x="11175971" y="2888313"/>
                <a:ext cx="21240" cy="100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75F021-A5D1-2D09-5CDA-0ABAD63286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57971" y="2870673"/>
                  <a:ext cx="56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66F10D3-3C69-F673-E99F-0E1C6AACDD1F}"/>
                    </a:ext>
                  </a:extLst>
                </p14:cNvPr>
                <p14:cNvContentPartPr/>
                <p14:nvPr/>
              </p14:nvContentPartPr>
              <p14:xfrm>
                <a:off x="11167331" y="3054633"/>
                <a:ext cx="108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66F10D3-3C69-F673-E99F-0E1C6AACDD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149331" y="3036633"/>
                  <a:ext cx="36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AE1244C-BD1C-BE58-71BB-0E721ED545D4}"/>
                    </a:ext>
                  </a:extLst>
                </p14:cNvPr>
                <p14:cNvContentPartPr/>
                <p14:nvPr/>
              </p14:nvContentPartPr>
              <p14:xfrm>
                <a:off x="11252291" y="2892273"/>
                <a:ext cx="11520" cy="100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AE1244C-BD1C-BE58-71BB-0E721ED545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34651" y="2874633"/>
                  <a:ext cx="47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B9C4EBE-3F9C-071F-31C2-A32F872CBC3D}"/>
                    </a:ext>
                  </a:extLst>
                </p14:cNvPr>
                <p14:cNvContentPartPr/>
                <p14:nvPr/>
              </p14:nvContentPartPr>
              <p14:xfrm>
                <a:off x="11251211" y="3058953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B9C4EBE-3F9C-071F-31C2-A32F872CBC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33211" y="30409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65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Commands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6B722-C0AC-27A5-6918-8EB9547515E2}"/>
              </a:ext>
            </a:extLst>
          </p:cNvPr>
          <p:cNvSpPr txBox="1"/>
          <p:nvPr/>
        </p:nvSpPr>
        <p:spPr>
          <a:xfrm>
            <a:off x="381000" y="1143000"/>
            <a:ext cx="6122322" cy="423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DNS services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 address translation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IPv6 address translation</a:t>
            </a: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AAAA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CNAME img.huffingtonpost.com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Mail server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MX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Load distribution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huffpost.com | grep "address" | sed -n -e 's/^.*address //p'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Redirection</a:t>
            </a:r>
          </a:p>
          <a:p>
            <a:pPr marL="1143000" lvl="2" indent="-2159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Look up same host from servers in different regions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google.com 8.8.8.8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22B73B-7BE8-A642-C267-8A1EFCE76A73}"/>
              </a:ext>
            </a:extLst>
          </p:cNvPr>
          <p:cNvSpPr txBox="1"/>
          <p:nvPr/>
        </p:nvSpPr>
        <p:spPr>
          <a:xfrm>
            <a:off x="990600" y="5526955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cached DNS entries on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ipconfig/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displaydns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AE50E-739F-6FDB-5E62-D151D53E1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770282"/>
            <a:ext cx="3705225" cy="1552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C924B2-126A-2C2D-3FF3-93DA4F743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119312"/>
            <a:ext cx="3429000" cy="26193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7870599-BF46-2D8E-B7B9-D6E64017F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673" y="2105073"/>
            <a:ext cx="2514600" cy="199548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69D08B1-B8F1-4AE5-9716-6B4BB65DE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-85233"/>
            <a:ext cx="46958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02303-2E3A-95FF-1854-6047C8F04485}"/>
              </a:ext>
            </a:extLst>
          </p:cNvPr>
          <p:cNvSpPr/>
          <p:nvPr/>
        </p:nvSpPr>
        <p:spPr>
          <a:xfrm>
            <a:off x="3242733" y="1981200"/>
            <a:ext cx="5562600" cy="259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DNS Traffic in Wireshark</a:t>
            </a:r>
          </a:p>
        </p:txBody>
      </p:sp>
    </p:spTree>
    <p:extLst>
      <p:ext uri="{BB962C8B-B14F-4D97-AF65-F5344CB8AC3E}">
        <p14:creationId xmlns:p14="http://schemas.microsoft.com/office/powerpoint/2010/main" val="3323268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2BE41-6137-7D89-9F99-29D83D558D7B}"/>
              </a:ext>
            </a:extLst>
          </p:cNvPr>
          <p:cNvSpPr txBox="1"/>
          <p:nvPr/>
        </p:nvSpPr>
        <p:spPr>
          <a:xfrm>
            <a:off x="533400" y="15240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Simple Mail Transfer Protocol (SMTP) </a:t>
            </a:r>
            <a:r>
              <a:rPr lang="en-US" sz="2400" dirty="0"/>
              <a:t>is the protocol used for </a:t>
            </a:r>
            <a:r>
              <a:rPr lang="en-US" sz="2400" i="1" u="sng" dirty="0"/>
              <a:t>sending</a:t>
            </a:r>
            <a:r>
              <a:rPr lang="en-US" sz="2400" dirty="0"/>
              <a:t> e-mails from one server to another </a:t>
            </a:r>
          </a:p>
        </p:txBody>
      </p:sp>
    </p:spTree>
    <p:extLst>
      <p:ext uri="{BB962C8B-B14F-4D97-AF65-F5344CB8AC3E}">
        <p14:creationId xmlns:p14="http://schemas.microsoft.com/office/powerpoint/2010/main" val="1345987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2BE41-6137-7D89-9F99-29D83D558D7B}"/>
              </a:ext>
            </a:extLst>
          </p:cNvPr>
          <p:cNvSpPr txBox="1"/>
          <p:nvPr/>
        </p:nvSpPr>
        <p:spPr>
          <a:xfrm>
            <a:off x="533400" y="15240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Simple Mail Transfer Protocol (SMTP) </a:t>
            </a:r>
            <a:r>
              <a:rPr lang="en-US" sz="2400" dirty="0"/>
              <a:t>is the protocol used for </a:t>
            </a:r>
            <a:r>
              <a:rPr lang="en-US" sz="2400" i="1" u="sng" dirty="0"/>
              <a:t>sending</a:t>
            </a:r>
            <a:r>
              <a:rPr lang="en-US" sz="2400" dirty="0"/>
              <a:t> e-mails from one server to another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15EF9-9371-EFA7-F251-B996DFBF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22" y="152400"/>
            <a:ext cx="5136943" cy="45720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0A90EB8-C760-981C-F5B4-DD242512A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994" y="2358307"/>
            <a:ext cx="454432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27288D8-1F7D-3FB6-60D3-2D0644FDA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61" y="3363885"/>
            <a:ext cx="454432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istory of Gmail - Wikipedia">
            <a:extLst>
              <a:ext uri="{FF2B5EF4-FFF2-40B4-BE49-F238E27FC236}">
                <a16:creationId xmlns:a16="http://schemas.microsoft.com/office/drawing/2014/main" id="{5F079173-5755-2B8C-DDAA-BBDD413F9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093" y="1762854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istory of Gmail - Wikipedia">
            <a:extLst>
              <a:ext uri="{FF2B5EF4-FFF2-40B4-BE49-F238E27FC236}">
                <a16:creationId xmlns:a16="http://schemas.microsoft.com/office/drawing/2014/main" id="{E46661D4-C242-EE1A-FECA-9CA6FE59D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196" y="2780944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istory of Gmail - Wikipedia">
            <a:extLst>
              <a:ext uri="{FF2B5EF4-FFF2-40B4-BE49-F238E27FC236}">
                <a16:creationId xmlns:a16="http://schemas.microsoft.com/office/drawing/2014/main" id="{C89961E2-3459-FE5B-D429-350E497E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480" y="3652725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ail User Guide for Mac - Apple Support">
            <a:extLst>
              <a:ext uri="{FF2B5EF4-FFF2-40B4-BE49-F238E27FC236}">
                <a16:creationId xmlns:a16="http://schemas.microsoft.com/office/drawing/2014/main" id="{E741E05C-183B-60BF-8559-3AF71A58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33" y="-37165"/>
            <a:ext cx="663153" cy="6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37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74915-10A4-55CD-B4F7-721E310B0B83}"/>
              </a:ext>
            </a:extLst>
          </p:cNvPr>
          <p:cNvSpPr txBox="1"/>
          <p:nvPr/>
        </p:nvSpPr>
        <p:spPr>
          <a:xfrm>
            <a:off x="609600" y="1344263"/>
            <a:ext cx="110690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Wireshark Lab 1 due on Wednesday @ 11:59 PM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ACM and AWC will be hosting a career fair prep workshop tomorrow at 5:00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Practice Interviews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Career fair opportunities and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prepare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Casual resume review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86E944-8D28-FD1A-CC0E-C79D874C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377" y="23611"/>
            <a:ext cx="3372556" cy="252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C2A04B-68F6-DBDF-A9A6-AC4BDDBC883A}"/>
                  </a:ext>
                </a:extLst>
              </p14:cNvPr>
              <p14:cNvContentPartPr/>
              <p14:nvPr/>
            </p14:nvContentPartPr>
            <p14:xfrm>
              <a:off x="9431933" y="1565621"/>
              <a:ext cx="423720" cy="120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C2A04B-68F6-DBDF-A9A6-AC4BDDBC88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22933" y="1556621"/>
                <a:ext cx="44136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11501AE-0871-CE4A-0157-05D9CCB0B0CD}"/>
              </a:ext>
            </a:extLst>
          </p:cNvPr>
          <p:cNvGrpSpPr/>
          <p:nvPr/>
        </p:nvGrpSpPr>
        <p:grpSpPr>
          <a:xfrm>
            <a:off x="9205133" y="1849661"/>
            <a:ext cx="411480" cy="112680"/>
            <a:chOff x="9205133" y="1849661"/>
            <a:chExt cx="411480" cy="11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DD6289-1548-B54B-06AB-5CEB77C6BB70}"/>
                    </a:ext>
                  </a:extLst>
                </p14:cNvPr>
                <p14:cNvContentPartPr/>
                <p14:nvPr/>
              </p14:nvContentPartPr>
              <p14:xfrm>
                <a:off x="9205133" y="1849661"/>
                <a:ext cx="411480" cy="112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DD6289-1548-B54B-06AB-5CEB77C6BB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96493" y="1841021"/>
                  <a:ext cx="429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8FF2FE-BD70-A1F5-7695-88CDE834764A}"/>
                    </a:ext>
                  </a:extLst>
                </p14:cNvPr>
                <p14:cNvContentPartPr/>
                <p14:nvPr/>
              </p14:nvContentPartPr>
              <p14:xfrm>
                <a:off x="9236453" y="1869101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8FF2FE-BD70-A1F5-7695-88CDE83476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27813" y="18601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1D4C8941-ABEB-7FE1-3461-30D852BCE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517" y="3504452"/>
            <a:ext cx="2708275" cy="26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540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2BE41-6137-7D89-9F99-29D83D558D7B}"/>
              </a:ext>
            </a:extLst>
          </p:cNvPr>
          <p:cNvSpPr txBox="1"/>
          <p:nvPr/>
        </p:nvSpPr>
        <p:spPr>
          <a:xfrm>
            <a:off x="533400" y="15240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Simple Mail Transfer Protocol (SMTP) </a:t>
            </a:r>
            <a:r>
              <a:rPr lang="en-US" sz="2400" dirty="0"/>
              <a:t>is the protocol used for </a:t>
            </a:r>
            <a:r>
              <a:rPr lang="en-US" sz="2400" i="1" u="sng" dirty="0"/>
              <a:t>sending</a:t>
            </a:r>
            <a:r>
              <a:rPr lang="en-US" sz="2400" dirty="0"/>
              <a:t> e-mails from one server to another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15EF9-9371-EFA7-F251-B996DFBF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22" y="152400"/>
            <a:ext cx="5136943" cy="45720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0A90EB8-C760-981C-F5B4-DD242512A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994" y="2358307"/>
            <a:ext cx="454432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27288D8-1F7D-3FB6-60D3-2D0644FDA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61" y="3363885"/>
            <a:ext cx="454432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istory of Gmail - Wikipedia">
            <a:extLst>
              <a:ext uri="{FF2B5EF4-FFF2-40B4-BE49-F238E27FC236}">
                <a16:creationId xmlns:a16="http://schemas.microsoft.com/office/drawing/2014/main" id="{5F079173-5755-2B8C-DDAA-BBDD413F9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093" y="1762854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istory of Gmail - Wikipedia">
            <a:extLst>
              <a:ext uri="{FF2B5EF4-FFF2-40B4-BE49-F238E27FC236}">
                <a16:creationId xmlns:a16="http://schemas.microsoft.com/office/drawing/2014/main" id="{E46661D4-C242-EE1A-FECA-9CA6FE59D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196" y="2780944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istory of Gmail - Wikipedia">
            <a:extLst>
              <a:ext uri="{FF2B5EF4-FFF2-40B4-BE49-F238E27FC236}">
                <a16:creationId xmlns:a16="http://schemas.microsoft.com/office/drawing/2014/main" id="{C89961E2-3459-FE5B-D429-350E497E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480" y="3652725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ail User Guide for Mac - Apple Support">
            <a:extLst>
              <a:ext uri="{FF2B5EF4-FFF2-40B4-BE49-F238E27FC236}">
                <a16:creationId xmlns:a16="http://schemas.microsoft.com/office/drawing/2014/main" id="{E741E05C-183B-60BF-8559-3AF71A58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33" y="-37165"/>
            <a:ext cx="663153" cy="6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8C16B-DD8A-4643-AFF4-D252C1B95963}"/>
              </a:ext>
            </a:extLst>
          </p:cNvPr>
          <p:cNvSpPr txBox="1"/>
          <p:nvPr/>
        </p:nvSpPr>
        <p:spPr>
          <a:xfrm>
            <a:off x="533400" y="3268398"/>
            <a:ext cx="471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recipient has a </a:t>
            </a:r>
            <a:r>
              <a:rPr lang="en-US" sz="2000" b="1" dirty="0"/>
              <a:t>mailbox</a:t>
            </a:r>
            <a:r>
              <a:rPr lang="en-US" sz="2000" dirty="0"/>
              <a:t> location in one of the mail servers</a:t>
            </a:r>
          </a:p>
        </p:txBody>
      </p:sp>
    </p:spTree>
    <p:extLst>
      <p:ext uri="{BB962C8B-B14F-4D97-AF65-F5344CB8AC3E}">
        <p14:creationId xmlns:p14="http://schemas.microsoft.com/office/powerpoint/2010/main" val="2801779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2BE41-6137-7D89-9F99-29D83D558D7B}"/>
              </a:ext>
            </a:extLst>
          </p:cNvPr>
          <p:cNvSpPr txBox="1"/>
          <p:nvPr/>
        </p:nvSpPr>
        <p:spPr>
          <a:xfrm>
            <a:off x="533400" y="15240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Simple Mail Transfer Protocol (SMTP) </a:t>
            </a:r>
            <a:r>
              <a:rPr lang="en-US" sz="2400" dirty="0"/>
              <a:t>is the protocol used for </a:t>
            </a:r>
            <a:r>
              <a:rPr lang="en-US" sz="2400" i="1" u="sng" dirty="0"/>
              <a:t>sending</a:t>
            </a:r>
            <a:r>
              <a:rPr lang="en-US" sz="2400" dirty="0"/>
              <a:t> e-mails from one server to another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15EF9-9371-EFA7-F251-B996DFBF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22" y="152400"/>
            <a:ext cx="5136943" cy="45720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0A90EB8-C760-981C-F5B4-DD242512A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994" y="2358307"/>
            <a:ext cx="454432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27288D8-1F7D-3FB6-60D3-2D0644FDA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61" y="3363885"/>
            <a:ext cx="454432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istory of Gmail - Wikipedia">
            <a:extLst>
              <a:ext uri="{FF2B5EF4-FFF2-40B4-BE49-F238E27FC236}">
                <a16:creationId xmlns:a16="http://schemas.microsoft.com/office/drawing/2014/main" id="{5F079173-5755-2B8C-DDAA-BBDD413F9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093" y="1762854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istory of Gmail - Wikipedia">
            <a:extLst>
              <a:ext uri="{FF2B5EF4-FFF2-40B4-BE49-F238E27FC236}">
                <a16:creationId xmlns:a16="http://schemas.microsoft.com/office/drawing/2014/main" id="{E46661D4-C242-EE1A-FECA-9CA6FE59D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196" y="2780944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istory of Gmail - Wikipedia">
            <a:extLst>
              <a:ext uri="{FF2B5EF4-FFF2-40B4-BE49-F238E27FC236}">
                <a16:creationId xmlns:a16="http://schemas.microsoft.com/office/drawing/2014/main" id="{C89961E2-3459-FE5B-D429-350E497E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480" y="3652725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ail User Guide for Mac - Apple Support">
            <a:extLst>
              <a:ext uri="{FF2B5EF4-FFF2-40B4-BE49-F238E27FC236}">
                <a16:creationId xmlns:a16="http://schemas.microsoft.com/office/drawing/2014/main" id="{E741E05C-183B-60BF-8559-3AF71A58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33" y="-37165"/>
            <a:ext cx="663153" cy="6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8C16B-DD8A-4643-AFF4-D252C1B95963}"/>
              </a:ext>
            </a:extLst>
          </p:cNvPr>
          <p:cNvSpPr txBox="1"/>
          <p:nvPr/>
        </p:nvSpPr>
        <p:spPr>
          <a:xfrm>
            <a:off x="533400" y="3268398"/>
            <a:ext cx="471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recipient has a </a:t>
            </a:r>
            <a:r>
              <a:rPr lang="en-US" sz="2000" b="1" dirty="0"/>
              <a:t>mailbox</a:t>
            </a:r>
            <a:r>
              <a:rPr lang="en-US" sz="2000" dirty="0"/>
              <a:t> location in one of the mail servers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81289-2C5E-4B78-1054-AC0DB0F5D942}"/>
              </a:ext>
            </a:extLst>
          </p:cNvPr>
          <p:cNvSpPr txBox="1"/>
          <p:nvPr/>
        </p:nvSpPr>
        <p:spPr>
          <a:xfrm>
            <a:off x="533400" y="419718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Messages are put in an outgoing </a:t>
            </a:r>
            <a:r>
              <a:rPr lang="en-US" b="1" dirty="0"/>
              <a:t>message queue </a:t>
            </a:r>
            <a:r>
              <a:rPr lang="en-US" dirty="0"/>
              <a:t>when they are 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85D66D-3200-0869-C548-27BB0078BA4C}"/>
              </a:ext>
            </a:extLst>
          </p:cNvPr>
          <p:cNvSpPr txBox="1"/>
          <p:nvPr/>
        </p:nvSpPr>
        <p:spPr>
          <a:xfrm>
            <a:off x="533400" y="5195073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SMTP uses </a:t>
            </a:r>
            <a:r>
              <a:rPr lang="en-US" sz="2000" b="1" dirty="0"/>
              <a:t>TCP</a:t>
            </a:r>
            <a:r>
              <a:rPr lang="en-US" sz="2000" dirty="0"/>
              <a:t> to ensure reliable data transfer of emails</a:t>
            </a:r>
          </a:p>
        </p:txBody>
      </p:sp>
    </p:spTree>
    <p:extLst>
      <p:ext uri="{BB962C8B-B14F-4D97-AF65-F5344CB8AC3E}">
        <p14:creationId xmlns:p14="http://schemas.microsoft.com/office/powerpoint/2010/main" val="71662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2BE41-6137-7D89-9F99-29D83D558D7B}"/>
              </a:ext>
            </a:extLst>
          </p:cNvPr>
          <p:cNvSpPr txBox="1"/>
          <p:nvPr/>
        </p:nvSpPr>
        <p:spPr>
          <a:xfrm>
            <a:off x="533400" y="15240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Simple Mail Transfer Protocol (SMTP) </a:t>
            </a:r>
            <a:r>
              <a:rPr lang="en-US" sz="2400" dirty="0"/>
              <a:t>is the protocol used for </a:t>
            </a:r>
            <a:r>
              <a:rPr lang="en-US" sz="2400" i="1" u="sng" dirty="0"/>
              <a:t>sending</a:t>
            </a:r>
            <a:r>
              <a:rPr lang="en-US" sz="2400" dirty="0"/>
              <a:t> e-mails from one server to another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15EF9-9371-EFA7-F251-B996DFBF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22" y="152400"/>
            <a:ext cx="5136943" cy="45720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0A90EB8-C760-981C-F5B4-DD242512A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994" y="2358307"/>
            <a:ext cx="454432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27288D8-1F7D-3FB6-60D3-2D0644FDA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61" y="3363885"/>
            <a:ext cx="454432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istory of Gmail - Wikipedia">
            <a:extLst>
              <a:ext uri="{FF2B5EF4-FFF2-40B4-BE49-F238E27FC236}">
                <a16:creationId xmlns:a16="http://schemas.microsoft.com/office/drawing/2014/main" id="{5F079173-5755-2B8C-DDAA-BBDD413F9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093" y="1762854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istory of Gmail - Wikipedia">
            <a:extLst>
              <a:ext uri="{FF2B5EF4-FFF2-40B4-BE49-F238E27FC236}">
                <a16:creationId xmlns:a16="http://schemas.microsoft.com/office/drawing/2014/main" id="{E46661D4-C242-EE1A-FECA-9CA6FE59D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196" y="2780944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istory of Gmail - Wikipedia">
            <a:extLst>
              <a:ext uri="{FF2B5EF4-FFF2-40B4-BE49-F238E27FC236}">
                <a16:creationId xmlns:a16="http://schemas.microsoft.com/office/drawing/2014/main" id="{C89961E2-3459-FE5B-D429-350E497E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480" y="3652725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ail User Guide for Mac - Apple Support">
            <a:extLst>
              <a:ext uri="{FF2B5EF4-FFF2-40B4-BE49-F238E27FC236}">
                <a16:creationId xmlns:a16="http://schemas.microsoft.com/office/drawing/2014/main" id="{E741E05C-183B-60BF-8559-3AF71A58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33" y="-37165"/>
            <a:ext cx="663153" cy="6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E12207-C1E6-758A-F7F2-DB6AB25E7F6C}"/>
                  </a:ext>
                </a:extLst>
              </p14:cNvPr>
              <p14:cNvContentPartPr/>
              <p14:nvPr/>
            </p14:nvContentPartPr>
            <p14:xfrm>
              <a:off x="7972773" y="1827973"/>
              <a:ext cx="222480" cy="25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E12207-C1E6-758A-F7F2-DB6AB25E7F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18773" y="1719973"/>
                <a:ext cx="3301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6C82063-75C7-5782-B17B-789AF4F10274}"/>
                  </a:ext>
                </a:extLst>
              </p14:cNvPr>
              <p14:cNvContentPartPr/>
              <p14:nvPr/>
            </p14:nvContentPartPr>
            <p14:xfrm>
              <a:off x="9177333" y="1244053"/>
              <a:ext cx="304560" cy="180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6C82063-75C7-5782-B17B-789AF4F1027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23333" y="1136053"/>
                <a:ext cx="4122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A31A467-0997-33C1-16E6-558426A8DAD0}"/>
                  </a:ext>
                </a:extLst>
              </p14:cNvPr>
              <p14:cNvContentPartPr/>
              <p14:nvPr/>
            </p14:nvContentPartPr>
            <p14:xfrm>
              <a:off x="8940453" y="2051893"/>
              <a:ext cx="327600" cy="149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A31A467-0997-33C1-16E6-558426A8DA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86813" y="1944253"/>
                <a:ext cx="435240" cy="3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364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3F2AE-45E6-CE2D-B183-CE59C7E7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510" y="144761"/>
            <a:ext cx="8132980" cy="26000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5B713B58-84B5-61F9-1ECE-9E650EB5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67335"/>
            <a:ext cx="9220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1. Alice invokes her user agent for e-mail, provides Bob’s e-mail address (for example, bob@someschool.edu), composes a message, and instructs the user agent to send the message. </a:t>
            </a:r>
          </a:p>
        </p:txBody>
      </p:sp>
    </p:spTree>
    <p:extLst>
      <p:ext uri="{BB962C8B-B14F-4D97-AF65-F5344CB8AC3E}">
        <p14:creationId xmlns:p14="http://schemas.microsoft.com/office/powerpoint/2010/main" val="122117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3F2AE-45E6-CE2D-B183-CE59C7E7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510" y="144761"/>
            <a:ext cx="8132980" cy="26000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5B713B58-84B5-61F9-1ECE-9E650EB5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67335"/>
            <a:ext cx="9220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1. Alice invokes her user agent for e-mail, provides Bob’s e-mail address (for example, bob@someschool.edu), composes a message, and instructs the user agent to send the message.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0360A-B85D-382E-EA2E-E0893278DC46}"/>
              </a:ext>
            </a:extLst>
          </p:cNvPr>
          <p:cNvSpPr txBox="1"/>
          <p:nvPr/>
        </p:nvSpPr>
        <p:spPr>
          <a:xfrm>
            <a:off x="228600" y="3958598"/>
            <a:ext cx="1143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Alice’s user agent sends the message to her mail server,  where it is placed in a message queue.</a:t>
            </a:r>
          </a:p>
        </p:txBody>
      </p:sp>
    </p:spTree>
    <p:extLst>
      <p:ext uri="{BB962C8B-B14F-4D97-AF65-F5344CB8AC3E}">
        <p14:creationId xmlns:p14="http://schemas.microsoft.com/office/powerpoint/2010/main" val="1060944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3F2AE-45E6-CE2D-B183-CE59C7E7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510" y="144761"/>
            <a:ext cx="8132980" cy="26000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5B713B58-84B5-61F9-1ECE-9E650EB5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67335"/>
            <a:ext cx="9220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1. Alice invokes her user agent for e-mail, provides Bob’s e-mail address (for example, bob@someschool.edu), composes a message, and instructs the user agent to send the message.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0360A-B85D-382E-EA2E-E0893278DC46}"/>
              </a:ext>
            </a:extLst>
          </p:cNvPr>
          <p:cNvSpPr txBox="1"/>
          <p:nvPr/>
        </p:nvSpPr>
        <p:spPr>
          <a:xfrm>
            <a:off x="228600" y="3958598"/>
            <a:ext cx="1143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Alice’s user agent sends the message to her mail server,  where it is placed in a message queue.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30C4B-1346-7027-E6C7-278F6148F8FB}"/>
              </a:ext>
            </a:extLst>
          </p:cNvPr>
          <p:cNvSpPr txBox="1"/>
          <p:nvPr/>
        </p:nvSpPr>
        <p:spPr>
          <a:xfrm>
            <a:off x="208066" y="4441196"/>
            <a:ext cx="11450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The client side of SMTP, running on Alice’s mail server, sees the message in the message queue. It opens a TCP connection to an SMTP server, running on Bob’s mail server.</a:t>
            </a:r>
          </a:p>
        </p:txBody>
      </p:sp>
    </p:spTree>
    <p:extLst>
      <p:ext uri="{BB962C8B-B14F-4D97-AF65-F5344CB8AC3E}">
        <p14:creationId xmlns:p14="http://schemas.microsoft.com/office/powerpoint/2010/main" val="2773265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3F2AE-45E6-CE2D-B183-CE59C7E7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510" y="144761"/>
            <a:ext cx="8132980" cy="26000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5B713B58-84B5-61F9-1ECE-9E650EB5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67335"/>
            <a:ext cx="9220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1. Alice invokes her user agent for e-mail, provides Bob’s e-mail address (for example, bob@someschool.edu), composes a message, and instructs the user agent to send the message.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0360A-B85D-382E-EA2E-E0893278DC46}"/>
              </a:ext>
            </a:extLst>
          </p:cNvPr>
          <p:cNvSpPr txBox="1"/>
          <p:nvPr/>
        </p:nvSpPr>
        <p:spPr>
          <a:xfrm>
            <a:off x="228600" y="3958598"/>
            <a:ext cx="1143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Alice’s user agent sends the message to her mail server,  where it is placed in a message queue.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30C4B-1346-7027-E6C7-278F6148F8FB}"/>
              </a:ext>
            </a:extLst>
          </p:cNvPr>
          <p:cNvSpPr txBox="1"/>
          <p:nvPr/>
        </p:nvSpPr>
        <p:spPr>
          <a:xfrm>
            <a:off x="208066" y="4441196"/>
            <a:ext cx="11450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The client side of SMTP, running on Alice’s mail server, sees the message in the message queue. It opens a TCP connection to an SMTP server, running on Bob’s mail server.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F57EF-99E4-A542-D1AE-1FE939CA4D27}"/>
              </a:ext>
            </a:extLst>
          </p:cNvPr>
          <p:cNvSpPr txBox="1"/>
          <p:nvPr/>
        </p:nvSpPr>
        <p:spPr>
          <a:xfrm>
            <a:off x="208066" y="5146993"/>
            <a:ext cx="109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After some initial SMTP handshaking, the SMTP client sends Alice’s message into the TCP connection.</a:t>
            </a:r>
          </a:p>
        </p:txBody>
      </p:sp>
    </p:spTree>
    <p:extLst>
      <p:ext uri="{BB962C8B-B14F-4D97-AF65-F5344CB8AC3E}">
        <p14:creationId xmlns:p14="http://schemas.microsoft.com/office/powerpoint/2010/main" val="3238361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3F2AE-45E6-CE2D-B183-CE59C7E7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510" y="144761"/>
            <a:ext cx="8132980" cy="26000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5B713B58-84B5-61F9-1ECE-9E650EB5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67335"/>
            <a:ext cx="9220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1. Alice invokes her user agent for e-mail, provides Bob’s e-mail address (for example, bob@someschool.edu), composes a message, and instructs the user agent to send the message.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0360A-B85D-382E-EA2E-E0893278DC46}"/>
              </a:ext>
            </a:extLst>
          </p:cNvPr>
          <p:cNvSpPr txBox="1"/>
          <p:nvPr/>
        </p:nvSpPr>
        <p:spPr>
          <a:xfrm>
            <a:off x="228600" y="3958598"/>
            <a:ext cx="1143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Alice’s user agent sends the message to her mail server,  where it is placed in a message queue.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30C4B-1346-7027-E6C7-278F6148F8FB}"/>
              </a:ext>
            </a:extLst>
          </p:cNvPr>
          <p:cNvSpPr txBox="1"/>
          <p:nvPr/>
        </p:nvSpPr>
        <p:spPr>
          <a:xfrm>
            <a:off x="208066" y="4441196"/>
            <a:ext cx="11450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The client side of SMTP, running on Alice’s mail server, sees the message in the message queue. It opens a TCP connection to an SMTP server, running on Bob’s mail server.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F57EF-99E4-A542-D1AE-1FE939CA4D27}"/>
              </a:ext>
            </a:extLst>
          </p:cNvPr>
          <p:cNvSpPr txBox="1"/>
          <p:nvPr/>
        </p:nvSpPr>
        <p:spPr>
          <a:xfrm>
            <a:off x="208066" y="5146993"/>
            <a:ext cx="109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After some initial SMTP handshaking, the SMTP client sends Alice’s message into the TCP connection.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1D0B5-6948-BA37-2E45-158D96985CA4}"/>
              </a:ext>
            </a:extLst>
          </p:cNvPr>
          <p:cNvSpPr txBox="1"/>
          <p:nvPr/>
        </p:nvSpPr>
        <p:spPr>
          <a:xfrm>
            <a:off x="222072" y="5523389"/>
            <a:ext cx="1132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At Bob’s mail server, the server side of SMTP receives the message. Bob’s mail server then places the message in Bob’s mailbox.</a:t>
            </a:r>
          </a:p>
        </p:txBody>
      </p:sp>
    </p:spTree>
    <p:extLst>
      <p:ext uri="{BB962C8B-B14F-4D97-AF65-F5344CB8AC3E}">
        <p14:creationId xmlns:p14="http://schemas.microsoft.com/office/powerpoint/2010/main" val="1472656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3F2AE-45E6-CE2D-B183-CE59C7E7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510" y="144761"/>
            <a:ext cx="8132980" cy="26000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5B713B58-84B5-61F9-1ECE-9E650EB5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67335"/>
            <a:ext cx="9220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1. Alice invokes her user agent for e-mail, provides Bob’s e-mail address (for example, bob@someschool.edu), composes a message, and instructs the user agent to send the message.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0360A-B85D-382E-EA2E-E0893278DC46}"/>
              </a:ext>
            </a:extLst>
          </p:cNvPr>
          <p:cNvSpPr txBox="1"/>
          <p:nvPr/>
        </p:nvSpPr>
        <p:spPr>
          <a:xfrm>
            <a:off x="228600" y="3958598"/>
            <a:ext cx="1143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Alice’s user agent sends the message to her mail server,  where it is placed in a message queue.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30C4B-1346-7027-E6C7-278F6148F8FB}"/>
              </a:ext>
            </a:extLst>
          </p:cNvPr>
          <p:cNvSpPr txBox="1"/>
          <p:nvPr/>
        </p:nvSpPr>
        <p:spPr>
          <a:xfrm>
            <a:off x="208066" y="4441196"/>
            <a:ext cx="11450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The client side of SMTP, running on Alice’s mail server, sees the message in the message queue. It opens a TCP connection to an SMTP server, running on Bob’s mail server.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F57EF-99E4-A542-D1AE-1FE939CA4D27}"/>
              </a:ext>
            </a:extLst>
          </p:cNvPr>
          <p:cNvSpPr txBox="1"/>
          <p:nvPr/>
        </p:nvSpPr>
        <p:spPr>
          <a:xfrm>
            <a:off x="208066" y="5146993"/>
            <a:ext cx="109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After some initial SMTP handshaking, the SMTP client sends Alice’s message into the TCP connection.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1D0B5-6948-BA37-2E45-158D96985CA4}"/>
              </a:ext>
            </a:extLst>
          </p:cNvPr>
          <p:cNvSpPr txBox="1"/>
          <p:nvPr/>
        </p:nvSpPr>
        <p:spPr>
          <a:xfrm>
            <a:off x="222072" y="5523389"/>
            <a:ext cx="1132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At Bob’s mail server, the server side of SMTP receives the message. Bob’s mail server then places the message in Bob’s mailbox.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0AD67-3786-44E6-0DB2-9C12BF3A51F9}"/>
              </a:ext>
            </a:extLst>
          </p:cNvPr>
          <p:cNvSpPr txBox="1"/>
          <p:nvPr/>
        </p:nvSpPr>
        <p:spPr>
          <a:xfrm>
            <a:off x="208066" y="6095725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Bob invokes his user agent to read the message at his convenience.</a:t>
            </a:r>
          </a:p>
        </p:txBody>
      </p:sp>
    </p:spTree>
    <p:extLst>
      <p:ext uri="{BB962C8B-B14F-4D97-AF65-F5344CB8AC3E}">
        <p14:creationId xmlns:p14="http://schemas.microsoft.com/office/powerpoint/2010/main" val="164389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2BE41-6137-7D89-9F99-29D83D558D7B}"/>
              </a:ext>
            </a:extLst>
          </p:cNvPr>
          <p:cNvSpPr txBox="1"/>
          <p:nvPr/>
        </p:nvSpPr>
        <p:spPr>
          <a:xfrm>
            <a:off x="533400" y="15240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Simple Mail Transfer Protocol (SMTP) </a:t>
            </a:r>
            <a:r>
              <a:rPr lang="en-US" sz="2400" dirty="0"/>
              <a:t>is the protocol used for </a:t>
            </a:r>
            <a:r>
              <a:rPr lang="en-US" sz="2400" i="1" u="sng" dirty="0"/>
              <a:t>sending</a:t>
            </a:r>
            <a:r>
              <a:rPr lang="en-US" sz="2400" dirty="0"/>
              <a:t> e-mails from one server to another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15EF9-9371-EFA7-F251-B996DFBF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22" y="152400"/>
            <a:ext cx="5136943" cy="45720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0A90EB8-C760-981C-F5B4-DD242512A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994" y="2358307"/>
            <a:ext cx="454432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27288D8-1F7D-3FB6-60D3-2D0644FDA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61" y="3363885"/>
            <a:ext cx="454432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istory of Gmail - Wikipedia">
            <a:extLst>
              <a:ext uri="{FF2B5EF4-FFF2-40B4-BE49-F238E27FC236}">
                <a16:creationId xmlns:a16="http://schemas.microsoft.com/office/drawing/2014/main" id="{5F079173-5755-2B8C-DDAA-BBDD413F9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093" y="1762854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istory of Gmail - Wikipedia">
            <a:extLst>
              <a:ext uri="{FF2B5EF4-FFF2-40B4-BE49-F238E27FC236}">
                <a16:creationId xmlns:a16="http://schemas.microsoft.com/office/drawing/2014/main" id="{E46661D4-C242-EE1A-FECA-9CA6FE59D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196" y="2780944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istory of Gmail - Wikipedia">
            <a:extLst>
              <a:ext uri="{FF2B5EF4-FFF2-40B4-BE49-F238E27FC236}">
                <a16:creationId xmlns:a16="http://schemas.microsoft.com/office/drawing/2014/main" id="{C89961E2-3459-FE5B-D429-350E497E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480" y="3652725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ail User Guide for Mac - Apple Support">
            <a:extLst>
              <a:ext uri="{FF2B5EF4-FFF2-40B4-BE49-F238E27FC236}">
                <a16:creationId xmlns:a16="http://schemas.microsoft.com/office/drawing/2014/main" id="{E741E05C-183B-60BF-8559-3AF71A58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33" y="-37165"/>
            <a:ext cx="663153" cy="6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9B27C8-B393-8545-646F-FFA5A3D83863}"/>
              </a:ext>
            </a:extLst>
          </p:cNvPr>
          <p:cNvSpPr txBox="1"/>
          <p:nvPr/>
        </p:nvSpPr>
        <p:spPr>
          <a:xfrm>
            <a:off x="1194289" y="3007952"/>
            <a:ext cx="4855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is not a protocol for </a:t>
            </a:r>
            <a:r>
              <a:rPr lang="en-US" sz="2000" i="1" dirty="0"/>
              <a:t>retrieving</a:t>
            </a:r>
            <a:r>
              <a:rPr lang="en-US" sz="2000" dirty="0"/>
              <a:t> emails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3F2AE-45E6-CE2D-B183-CE59C7E78B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908" y="3793894"/>
            <a:ext cx="8132980" cy="26000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8A9FAB9-43A5-41E0-396F-33A31597AB3C}"/>
              </a:ext>
            </a:extLst>
          </p:cNvPr>
          <p:cNvGrpSpPr/>
          <p:nvPr/>
        </p:nvGrpSpPr>
        <p:grpSpPr>
          <a:xfrm>
            <a:off x="4520013" y="5262000"/>
            <a:ext cx="4276080" cy="479160"/>
            <a:chOff x="4520013" y="5262000"/>
            <a:chExt cx="427608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2F56F9-B14C-A8F3-E4D7-3C039324CAD4}"/>
                    </a:ext>
                  </a:extLst>
                </p14:cNvPr>
                <p14:cNvContentPartPr/>
                <p14:nvPr/>
              </p14:nvContentPartPr>
              <p14:xfrm>
                <a:off x="4520013" y="5262000"/>
                <a:ext cx="203760" cy="292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2F56F9-B14C-A8F3-E4D7-3C039324CA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02013" y="5244000"/>
                  <a:ext cx="2394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1FAF41-B60D-D9CE-61AB-ACCDC0E87DC2}"/>
                    </a:ext>
                  </a:extLst>
                </p14:cNvPr>
                <p14:cNvContentPartPr/>
                <p14:nvPr/>
              </p14:nvContentPartPr>
              <p14:xfrm>
                <a:off x="4629093" y="5553600"/>
                <a:ext cx="4167000" cy="187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1FAF41-B60D-D9CE-61AB-ACCDC0E87DC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11093" y="5535960"/>
                  <a:ext cx="4202640" cy="22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D48342-8777-E93A-A0AD-35D70B77B58F}"/>
              </a:ext>
            </a:extLst>
          </p:cNvPr>
          <p:cNvSpPr txBox="1"/>
          <p:nvPr/>
        </p:nvSpPr>
        <p:spPr>
          <a:xfrm>
            <a:off x="8845199" y="5093915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STMP uses TCP for the end-to-end delivery (</a:t>
            </a:r>
            <a:r>
              <a:rPr lang="en-US" b="1" dirty="0"/>
              <a:t>DIRECT)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852DAE-FAED-E51F-964F-889FD28C2E67}"/>
              </a:ext>
            </a:extLst>
          </p:cNvPr>
          <p:cNvSpPr txBox="1"/>
          <p:nvPr/>
        </p:nvSpPr>
        <p:spPr>
          <a:xfrm>
            <a:off x="10515600" y="554259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(PORT 25)</a:t>
            </a:r>
          </a:p>
        </p:txBody>
      </p:sp>
    </p:spTree>
    <p:extLst>
      <p:ext uri="{BB962C8B-B14F-4D97-AF65-F5344CB8AC3E}">
        <p14:creationId xmlns:p14="http://schemas.microsoft.com/office/powerpoint/2010/main" val="127942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640E6-FB74-4AE1-376E-4A060A842808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0D0D89-A69C-0AC7-ED98-B111203B7BBB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CEFE5-8CF0-3E4E-22AF-5E2DEC7A3DAE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F164C2-D728-A24B-2054-9225EB08C836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276570-D178-6789-AD77-4F73572BE6A0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C987F-DD3A-9A01-1E05-FCB760C1F941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A714F5-3372-96CB-6979-4415CF237B95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F123F-082C-82E1-943B-7C050F3C7986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79F08-4A58-0FAF-4861-90FADA75BEF5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E81010-BBD9-C1B6-BD92-8E3C5D710AD9}"/>
              </a:ext>
            </a:extLst>
          </p:cNvPr>
          <p:cNvSpPr txBox="1"/>
          <p:nvPr/>
        </p:nvSpPr>
        <p:spPr>
          <a:xfrm>
            <a:off x="6666597" y="4177393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a copper wire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D0E756-2392-0106-A6F7-31927E74F435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183FF-CDA4-A158-B4B6-44A9415E6B2A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788D0-5F9F-DE8E-7E9E-CBB999967372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14:cNvPr>
              <p14:cNvContentPartPr/>
              <p14:nvPr/>
            </p14:nvContentPartPr>
            <p14:xfrm>
              <a:off x="268086" y="148520"/>
              <a:ext cx="5582520" cy="77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46" y="85520"/>
                <a:ext cx="5708160" cy="9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97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152400" y="32801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3F2AE-45E6-CE2D-B183-CE59C7E7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14183"/>
            <a:ext cx="8132980" cy="26000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CACB1D9-026D-3F2F-9AD1-59942B3F4207}"/>
                  </a:ext>
                </a:extLst>
              </p14:cNvPr>
              <p14:cNvContentPartPr/>
              <p14:nvPr/>
            </p14:nvContentPartPr>
            <p14:xfrm>
              <a:off x="7238373" y="1777920"/>
              <a:ext cx="773640" cy="130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CACB1D9-026D-3F2F-9AD1-59942B3F42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0733" y="1760280"/>
                <a:ext cx="809280" cy="1663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D6BCD3B-91B3-4693-78A1-7EC45405E750}"/>
              </a:ext>
            </a:extLst>
          </p:cNvPr>
          <p:cNvSpPr txBox="1"/>
          <p:nvPr/>
        </p:nvSpPr>
        <p:spPr>
          <a:xfrm>
            <a:off x="467247" y="3977852"/>
            <a:ext cx="11633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POP3</a:t>
            </a:r>
            <a:r>
              <a:rPr lang="en-US" sz="2000" dirty="0"/>
              <a:t> </a:t>
            </a:r>
            <a:r>
              <a:rPr lang="en-US" sz="1400" dirty="0"/>
              <a:t>(post office protocol) </a:t>
            </a:r>
            <a:r>
              <a:rPr lang="en-US" sz="2000" dirty="0"/>
              <a:t>or </a:t>
            </a:r>
            <a:r>
              <a:rPr lang="en-US" sz="2000" b="1" dirty="0"/>
              <a:t>IMAP</a:t>
            </a:r>
            <a:r>
              <a:rPr lang="en-US" sz="2000" dirty="0"/>
              <a:t> </a:t>
            </a:r>
            <a:r>
              <a:rPr lang="en-US" sz="1400" dirty="0"/>
              <a:t>(internet message access protocol) </a:t>
            </a:r>
            <a:r>
              <a:rPr lang="en-US" sz="2000" dirty="0"/>
              <a:t>are used to retrieve emails from mail servers. </a:t>
            </a:r>
          </a:p>
        </p:txBody>
      </p:sp>
    </p:spTree>
    <p:extLst>
      <p:ext uri="{BB962C8B-B14F-4D97-AF65-F5344CB8AC3E}">
        <p14:creationId xmlns:p14="http://schemas.microsoft.com/office/powerpoint/2010/main" val="2331255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152400" y="32801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3F2AE-45E6-CE2D-B183-CE59C7E7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14183"/>
            <a:ext cx="8132980" cy="26000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CACB1D9-026D-3F2F-9AD1-59942B3F4207}"/>
                  </a:ext>
                </a:extLst>
              </p14:cNvPr>
              <p14:cNvContentPartPr/>
              <p14:nvPr/>
            </p14:nvContentPartPr>
            <p14:xfrm>
              <a:off x="7238373" y="1777920"/>
              <a:ext cx="773640" cy="130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CACB1D9-026D-3F2F-9AD1-59942B3F42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0373" y="1759920"/>
                <a:ext cx="809280" cy="1663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D6BCD3B-91B3-4693-78A1-7EC45405E750}"/>
              </a:ext>
            </a:extLst>
          </p:cNvPr>
          <p:cNvSpPr txBox="1"/>
          <p:nvPr/>
        </p:nvSpPr>
        <p:spPr>
          <a:xfrm>
            <a:off x="467247" y="3977852"/>
            <a:ext cx="11633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POP3</a:t>
            </a:r>
            <a:r>
              <a:rPr lang="en-US" sz="2000" dirty="0"/>
              <a:t> </a:t>
            </a:r>
            <a:r>
              <a:rPr lang="en-US" sz="1400" dirty="0"/>
              <a:t>(post office protocol) </a:t>
            </a:r>
            <a:r>
              <a:rPr lang="en-US" sz="2000" dirty="0"/>
              <a:t>or </a:t>
            </a:r>
            <a:r>
              <a:rPr lang="en-US" sz="2000" b="1" dirty="0"/>
              <a:t>IMAP</a:t>
            </a:r>
            <a:r>
              <a:rPr lang="en-US" sz="2000" dirty="0"/>
              <a:t> </a:t>
            </a:r>
            <a:r>
              <a:rPr lang="en-US" sz="1400" dirty="0"/>
              <a:t>(internet message access protocol) </a:t>
            </a:r>
            <a:r>
              <a:rPr lang="en-US" sz="2000" dirty="0"/>
              <a:t>are used to retrieve emails from mail servers.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822E0-5F44-B745-7558-B1ECF8072C83}"/>
              </a:ext>
            </a:extLst>
          </p:cNvPr>
          <p:cNvSpPr txBox="1"/>
          <p:nvPr/>
        </p:nvSpPr>
        <p:spPr>
          <a:xfrm>
            <a:off x="630401" y="4875866"/>
            <a:ext cx="109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POP3 deletes the email of the web server, IMAP maintains a copy to synchronize across multiple devices</a:t>
            </a:r>
          </a:p>
        </p:txBody>
      </p:sp>
    </p:spTree>
    <p:extLst>
      <p:ext uri="{BB962C8B-B14F-4D97-AF65-F5344CB8AC3E}">
        <p14:creationId xmlns:p14="http://schemas.microsoft.com/office/powerpoint/2010/main" val="3320321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152400" y="32801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361BF2-683A-F2E1-3909-CA32B2C4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295400"/>
            <a:ext cx="7332345" cy="46479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67315F2-99A4-6656-49DF-15BA7B5BF561}"/>
                  </a:ext>
                </a:extLst>
              </p14:cNvPr>
              <p14:cNvContentPartPr/>
              <p14:nvPr/>
            </p14:nvContentPartPr>
            <p14:xfrm>
              <a:off x="1947093" y="1836600"/>
              <a:ext cx="5328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67315F2-99A4-6656-49DF-15BA7B5BF5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3093" y="1728960"/>
                <a:ext cx="640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78FCFE-D61A-2187-8A6C-BF60B88E5EE5}"/>
                  </a:ext>
                </a:extLst>
              </p14:cNvPr>
              <p14:cNvContentPartPr/>
              <p14:nvPr/>
            </p14:nvContentPartPr>
            <p14:xfrm>
              <a:off x="1963653" y="2412600"/>
              <a:ext cx="4280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78FCFE-D61A-2187-8A6C-BF60B88E5E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0013" y="2304960"/>
                <a:ext cx="535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2F7CD64-4415-817D-8AC5-C175F634676D}"/>
                  </a:ext>
                </a:extLst>
              </p14:cNvPr>
              <p14:cNvContentPartPr/>
              <p14:nvPr/>
            </p14:nvContentPartPr>
            <p14:xfrm>
              <a:off x="2675013" y="2403960"/>
              <a:ext cx="46044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2F7CD64-4415-817D-8AC5-C175F63467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21373" y="2296320"/>
                <a:ext cx="568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460C6C8-9D22-6F6B-69E4-176BAA43A1B0}"/>
                  </a:ext>
                </a:extLst>
              </p14:cNvPr>
              <p14:cNvContentPartPr/>
              <p14:nvPr/>
            </p14:nvContentPartPr>
            <p14:xfrm>
              <a:off x="1980573" y="2970960"/>
              <a:ext cx="880200" cy="17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460C6C8-9D22-6F6B-69E4-176BAA43A1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26933" y="2862960"/>
                <a:ext cx="9878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6F1E227-A6B8-C052-CBC5-368129EA0D73}"/>
                  </a:ext>
                </a:extLst>
              </p14:cNvPr>
              <p14:cNvContentPartPr/>
              <p14:nvPr/>
            </p14:nvContentPartPr>
            <p14:xfrm>
              <a:off x="1980573" y="3562440"/>
              <a:ext cx="628920" cy="18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6F1E227-A6B8-C052-CBC5-368129EA0D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26933" y="3454800"/>
                <a:ext cx="7365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B781482-F94D-A374-5DA5-E6E987F8864A}"/>
                  </a:ext>
                </a:extLst>
              </p14:cNvPr>
              <p14:cNvContentPartPr/>
              <p14:nvPr/>
            </p14:nvContentPartPr>
            <p14:xfrm>
              <a:off x="1981653" y="5400600"/>
              <a:ext cx="591840" cy="9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B781482-F94D-A374-5DA5-E6E987F886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28013" y="5292960"/>
                <a:ext cx="69948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47ECE67-5ADA-809C-5CBB-FA6F84F3D23D}"/>
              </a:ext>
            </a:extLst>
          </p:cNvPr>
          <p:cNvSpPr txBox="1"/>
          <p:nvPr/>
        </p:nvSpPr>
        <p:spPr>
          <a:xfrm>
            <a:off x="7082244" y="91463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(Very verbose)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46A23-2501-CA11-530D-922496CE9317}"/>
              </a:ext>
            </a:extLst>
          </p:cNvPr>
          <p:cNvSpPr txBox="1"/>
          <p:nvPr/>
        </p:nvSpPr>
        <p:spPr>
          <a:xfrm>
            <a:off x="1334134" y="666742"/>
            <a:ext cx="510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SMTP Handshake  + Message exchange format</a:t>
            </a:r>
          </a:p>
        </p:txBody>
      </p:sp>
    </p:spTree>
    <p:extLst>
      <p:ext uri="{BB962C8B-B14F-4D97-AF65-F5344CB8AC3E}">
        <p14:creationId xmlns:p14="http://schemas.microsoft.com/office/powerpoint/2010/main" val="3951742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D2014E-E26D-4266-521B-15FE0776F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549"/>
            <a:ext cx="7467600" cy="643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428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2BE41-6137-7D89-9F99-29D83D558D7B}"/>
              </a:ext>
            </a:extLst>
          </p:cNvPr>
          <p:cNvSpPr txBox="1"/>
          <p:nvPr/>
        </p:nvSpPr>
        <p:spPr>
          <a:xfrm>
            <a:off x="853334" y="1442537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Simple Mail Transfer Protocol (SMTP) </a:t>
            </a:r>
            <a:r>
              <a:rPr lang="en-US" sz="2400" dirty="0"/>
              <a:t>is the protocol used for </a:t>
            </a:r>
            <a:r>
              <a:rPr lang="en-US" sz="2400" i="1" u="sng" dirty="0"/>
              <a:t>sending</a:t>
            </a:r>
            <a:r>
              <a:rPr lang="en-US" sz="2400" dirty="0"/>
              <a:t> e-mails from one server to another </a:t>
            </a:r>
            <a:r>
              <a:rPr lang="en-US" sz="2400" i="1" dirty="0"/>
              <a:t>asynchronously </a:t>
            </a:r>
            <a:r>
              <a:rPr lang="en-US" sz="2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2EB99-B76F-6B4E-46ED-B5B4BA65B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20" y="3246716"/>
            <a:ext cx="8132980" cy="26000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8DD0C0-04FA-7FE2-7238-678241DA8E25}"/>
              </a:ext>
            </a:extLst>
          </p:cNvPr>
          <p:cNvSpPr txBox="1"/>
          <p:nvPr/>
        </p:nvSpPr>
        <p:spPr>
          <a:xfrm>
            <a:off x="6816811" y="2749215"/>
            <a:ext cx="537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Ports 25 is reserved for SMTP traffic</a:t>
            </a:r>
            <a:r>
              <a:rPr lang="en-US" sz="1000" dirty="0"/>
              <a:t> (and also port 587 &amp; 465)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38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1D207-CC97-D66A-9655-B1C7D17E2D1F}"/>
              </a:ext>
            </a:extLst>
          </p:cNvPr>
          <p:cNvSpPr/>
          <p:nvPr/>
        </p:nvSpPr>
        <p:spPr>
          <a:xfrm>
            <a:off x="3124200" y="1905000"/>
            <a:ext cx="5562600" cy="259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SMTP Traffic in Wireshark</a:t>
            </a:r>
          </a:p>
        </p:txBody>
      </p:sp>
    </p:spTree>
    <p:extLst>
      <p:ext uri="{BB962C8B-B14F-4D97-AF65-F5344CB8AC3E}">
        <p14:creationId xmlns:p14="http://schemas.microsoft.com/office/powerpoint/2010/main" val="4245969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2BE41-6137-7D89-9F99-29D83D558D7B}"/>
              </a:ext>
            </a:extLst>
          </p:cNvPr>
          <p:cNvSpPr txBox="1"/>
          <p:nvPr/>
        </p:nvSpPr>
        <p:spPr>
          <a:xfrm>
            <a:off x="497902" y="1157304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 Transfer Protocol (FTP)- </a:t>
            </a:r>
            <a:r>
              <a:rPr lang="en-US" sz="2400" dirty="0"/>
              <a:t>protocol used for transferring files from server to client</a:t>
            </a:r>
          </a:p>
        </p:txBody>
      </p:sp>
      <p:grpSp>
        <p:nvGrpSpPr>
          <p:cNvPr id="53" name="Google Shape;57;p10">
            <a:extLst>
              <a:ext uri="{FF2B5EF4-FFF2-40B4-BE49-F238E27FC236}">
                <a16:creationId xmlns:a16="http://schemas.microsoft.com/office/drawing/2014/main" id="{9ECC418D-5047-0CF4-5A1A-063A9CEC81D0}"/>
              </a:ext>
            </a:extLst>
          </p:cNvPr>
          <p:cNvGrpSpPr/>
          <p:nvPr/>
        </p:nvGrpSpPr>
        <p:grpSpPr>
          <a:xfrm>
            <a:off x="304800" y="2438400"/>
            <a:ext cx="4022908" cy="1526763"/>
            <a:chOff x="4656139" y="971550"/>
            <a:chExt cx="4022908" cy="1526763"/>
          </a:xfrm>
        </p:grpSpPr>
        <p:sp>
          <p:nvSpPr>
            <p:cNvPr id="54" name="Google Shape;58;p10">
              <a:extLst>
                <a:ext uri="{FF2B5EF4-FFF2-40B4-BE49-F238E27FC236}">
                  <a16:creationId xmlns:a16="http://schemas.microsoft.com/office/drawing/2014/main" id="{F9D33B02-4CE6-895F-4A3B-C96C1317AF55}"/>
                </a:ext>
              </a:extLst>
            </p:cNvPr>
            <p:cNvSpPr txBox="1"/>
            <p:nvPr/>
          </p:nvSpPr>
          <p:spPr>
            <a:xfrm>
              <a:off x="4835838" y="1900238"/>
              <a:ext cx="723275" cy="590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FTP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  <p:sp>
          <p:nvSpPr>
            <p:cNvPr id="55" name="Google Shape;59;p10">
              <a:extLst>
                <a:ext uri="{FF2B5EF4-FFF2-40B4-BE49-F238E27FC236}">
                  <a16:creationId xmlns:a16="http://schemas.microsoft.com/office/drawing/2014/main" id="{A89451FD-AE93-BE6F-4D89-D91D01B9B972}"/>
                </a:ext>
              </a:extLst>
            </p:cNvPr>
            <p:cNvSpPr txBox="1"/>
            <p:nvPr/>
          </p:nvSpPr>
          <p:spPr>
            <a:xfrm>
              <a:off x="7853180" y="1907382"/>
              <a:ext cx="825867" cy="590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FTP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cxnSp>
          <p:nvCxnSpPr>
            <p:cNvPr id="56" name="Google Shape;60;p10">
              <a:extLst>
                <a:ext uri="{FF2B5EF4-FFF2-40B4-BE49-F238E27FC236}">
                  <a16:creationId xmlns:a16="http://schemas.microsoft.com/office/drawing/2014/main" id="{61BC6E85-CC27-09E7-0214-75A9B073EE74}"/>
                </a:ext>
              </a:extLst>
            </p:cNvPr>
            <p:cNvCxnSpPr/>
            <p:nvPr/>
          </p:nvCxnSpPr>
          <p:spPr>
            <a:xfrm>
              <a:off x="5508626" y="1508522"/>
              <a:ext cx="2562225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7" name="Google Shape;61;p10">
              <a:extLst>
                <a:ext uri="{FF2B5EF4-FFF2-40B4-BE49-F238E27FC236}">
                  <a16:creationId xmlns:a16="http://schemas.microsoft.com/office/drawing/2014/main" id="{7C321BAB-9CC4-9DF7-28D7-1D4D5244D81A}"/>
                </a:ext>
              </a:extLst>
            </p:cNvPr>
            <p:cNvCxnSpPr/>
            <p:nvPr/>
          </p:nvCxnSpPr>
          <p:spPr>
            <a:xfrm rot="10800000" flipH="1">
              <a:off x="5527676" y="1744266"/>
              <a:ext cx="2562225" cy="7144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58" name="Google Shape;62;p10">
              <a:extLst>
                <a:ext uri="{FF2B5EF4-FFF2-40B4-BE49-F238E27FC236}">
                  <a16:creationId xmlns:a16="http://schemas.microsoft.com/office/drawing/2014/main" id="{CF0A3D0F-6D81-580E-C625-060A7C8B0619}"/>
                </a:ext>
              </a:extLst>
            </p:cNvPr>
            <p:cNvSpPr txBox="1"/>
            <p:nvPr/>
          </p:nvSpPr>
          <p:spPr>
            <a:xfrm>
              <a:off x="5580064" y="971550"/>
              <a:ext cx="2409825" cy="51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Arial"/>
                <a:buNone/>
              </a:pPr>
              <a:r>
                <a:rPr lang="en-US" sz="1600" i="1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TCP control connection,</a:t>
              </a:r>
              <a:endParaRPr dirty="0"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Arial"/>
                <a:buNone/>
              </a:pPr>
              <a:r>
                <a:rPr lang="en-US" sz="1600" i="1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server port 21</a:t>
              </a:r>
              <a:endParaRPr sz="2400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63;p10">
              <a:extLst>
                <a:ext uri="{FF2B5EF4-FFF2-40B4-BE49-F238E27FC236}">
                  <a16:creationId xmlns:a16="http://schemas.microsoft.com/office/drawing/2014/main" id="{907DCA3D-EFCB-E7A4-7425-7DCCA94DF797}"/>
                </a:ext>
              </a:extLst>
            </p:cNvPr>
            <p:cNvSpPr txBox="1"/>
            <p:nvPr/>
          </p:nvSpPr>
          <p:spPr>
            <a:xfrm>
              <a:off x="5554664" y="1800225"/>
              <a:ext cx="2409825" cy="51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Arial"/>
                <a:buNone/>
              </a:pPr>
              <a:r>
                <a:rPr lang="en-US" sz="1600" i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TCP data connection,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Arial"/>
                <a:buNone/>
              </a:pPr>
              <a:r>
                <a:rPr lang="en-US" sz="1600" i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server port 20</a:t>
              </a:r>
              <a:endParaRPr sz="2400" i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" name="Google Shape;64;p10">
              <a:extLst>
                <a:ext uri="{FF2B5EF4-FFF2-40B4-BE49-F238E27FC236}">
                  <a16:creationId xmlns:a16="http://schemas.microsoft.com/office/drawing/2014/main" id="{7D816886-7968-604F-957A-FCC9BBB7A4AD}"/>
                </a:ext>
              </a:extLst>
            </p:cNvPr>
            <p:cNvGrpSpPr/>
            <p:nvPr/>
          </p:nvGrpSpPr>
          <p:grpSpPr>
            <a:xfrm>
              <a:off x="8129588" y="1256109"/>
              <a:ext cx="444500" cy="546497"/>
              <a:chOff x="4140" y="429"/>
              <a:chExt cx="1425" cy="2396"/>
            </a:xfrm>
          </p:grpSpPr>
          <p:sp>
            <p:nvSpPr>
              <p:cNvPr id="64" name="Google Shape;65;p10">
                <a:extLst>
                  <a:ext uri="{FF2B5EF4-FFF2-40B4-BE49-F238E27FC236}">
                    <a16:creationId xmlns:a16="http://schemas.microsoft.com/office/drawing/2014/main" id="{8D55AC40-EE65-B485-B961-3ED305323F61}"/>
                  </a:ext>
                </a:extLst>
              </p:cNvPr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6;p10">
                <a:extLst>
                  <a:ext uri="{FF2B5EF4-FFF2-40B4-BE49-F238E27FC236}">
                    <a16:creationId xmlns:a16="http://schemas.microsoft.com/office/drawing/2014/main" id="{2FDE76FE-00D4-0181-A9C3-73491AE77DC7}"/>
                  </a:ext>
                </a:extLst>
              </p:cNvPr>
              <p:cNvSpPr/>
              <p:nvPr/>
            </p:nvSpPr>
            <p:spPr>
              <a:xfrm>
                <a:off x="4206" y="429"/>
                <a:ext cx="1048" cy="2286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7;p10">
                <a:extLst>
                  <a:ext uri="{FF2B5EF4-FFF2-40B4-BE49-F238E27FC236}">
                    <a16:creationId xmlns:a16="http://schemas.microsoft.com/office/drawing/2014/main" id="{D8C66FA7-954B-DD26-1075-981E7EA8AC9A}"/>
                  </a:ext>
                </a:extLst>
              </p:cNvPr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8;p10">
                <a:extLst>
                  <a:ext uri="{FF2B5EF4-FFF2-40B4-BE49-F238E27FC236}">
                    <a16:creationId xmlns:a16="http://schemas.microsoft.com/office/drawing/2014/main" id="{8F9F1002-3DAA-17A6-11AE-0647246DD4AE}"/>
                  </a:ext>
                </a:extLst>
              </p:cNvPr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9;p10">
                <a:extLst>
                  <a:ext uri="{FF2B5EF4-FFF2-40B4-BE49-F238E27FC236}">
                    <a16:creationId xmlns:a16="http://schemas.microsoft.com/office/drawing/2014/main" id="{30EED4A4-8090-EDE1-A7DF-F6CCCF7BAC14}"/>
                  </a:ext>
                </a:extLst>
              </p:cNvPr>
              <p:cNvSpPr/>
              <p:nvPr/>
            </p:nvSpPr>
            <p:spPr>
              <a:xfrm>
                <a:off x="4211" y="695"/>
                <a:ext cx="595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" name="Google Shape;70;p10">
                <a:extLst>
                  <a:ext uri="{FF2B5EF4-FFF2-40B4-BE49-F238E27FC236}">
                    <a16:creationId xmlns:a16="http://schemas.microsoft.com/office/drawing/2014/main" id="{74C41FA6-DA1E-FE6E-9630-3E3F5893DA59}"/>
                  </a:ext>
                </a:extLst>
              </p:cNvPr>
              <p:cNvGrpSpPr/>
              <p:nvPr/>
            </p:nvGrpSpPr>
            <p:grpSpPr>
              <a:xfrm>
                <a:off x="4751" y="669"/>
                <a:ext cx="580" cy="146"/>
                <a:chOff x="616" y="2569"/>
                <a:chExt cx="724" cy="140"/>
              </a:xfrm>
            </p:grpSpPr>
            <p:sp>
              <p:nvSpPr>
                <p:cNvPr id="94" name="Google Shape;71;p10">
                  <a:extLst>
                    <a:ext uri="{FF2B5EF4-FFF2-40B4-BE49-F238E27FC236}">
                      <a16:creationId xmlns:a16="http://schemas.microsoft.com/office/drawing/2014/main" id="{D207A398-C54A-CE39-52DE-13984F96CE8A}"/>
                    </a:ext>
                  </a:extLst>
                </p:cNvPr>
                <p:cNvSpPr/>
                <p:nvPr/>
              </p:nvSpPr>
              <p:spPr>
                <a:xfrm>
                  <a:off x="616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72;p10">
                  <a:extLst>
                    <a:ext uri="{FF2B5EF4-FFF2-40B4-BE49-F238E27FC236}">
                      <a16:creationId xmlns:a16="http://schemas.microsoft.com/office/drawing/2014/main" id="{A83E0365-4A95-7CA1-30AC-C7F2005DDD5C}"/>
                    </a:ext>
                  </a:extLst>
                </p:cNvPr>
                <p:cNvSpPr/>
                <p:nvPr/>
              </p:nvSpPr>
              <p:spPr>
                <a:xfrm>
                  <a:off x="635" y="2584"/>
                  <a:ext cx="686" cy="11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0" name="Google Shape;73;p10">
                <a:extLst>
                  <a:ext uri="{FF2B5EF4-FFF2-40B4-BE49-F238E27FC236}">
                    <a16:creationId xmlns:a16="http://schemas.microsoft.com/office/drawing/2014/main" id="{403EF13D-E0CC-4F85-C3E0-B780261AD754}"/>
                  </a:ext>
                </a:extLst>
              </p:cNvPr>
              <p:cNvSpPr/>
              <p:nvPr/>
            </p:nvSpPr>
            <p:spPr>
              <a:xfrm>
                <a:off x="4227" y="1019"/>
                <a:ext cx="595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1" name="Google Shape;74;p10">
                <a:extLst>
                  <a:ext uri="{FF2B5EF4-FFF2-40B4-BE49-F238E27FC236}">
                    <a16:creationId xmlns:a16="http://schemas.microsoft.com/office/drawing/2014/main" id="{A565DF02-E871-E232-9768-65ECCBF8B724}"/>
                  </a:ext>
                </a:extLst>
              </p:cNvPr>
              <p:cNvGrpSpPr/>
              <p:nvPr/>
            </p:nvGrpSpPr>
            <p:grpSpPr>
              <a:xfrm>
                <a:off x="4745" y="993"/>
                <a:ext cx="580" cy="136"/>
                <a:chOff x="612" y="2567"/>
                <a:chExt cx="724" cy="141"/>
              </a:xfrm>
            </p:grpSpPr>
            <p:sp>
              <p:nvSpPr>
                <p:cNvPr id="92" name="Google Shape;75;p10">
                  <a:extLst>
                    <a:ext uri="{FF2B5EF4-FFF2-40B4-BE49-F238E27FC236}">
                      <a16:creationId xmlns:a16="http://schemas.microsoft.com/office/drawing/2014/main" id="{F794F3BF-6DC0-4214-E7BF-2310C97BC2A2}"/>
                    </a:ext>
                  </a:extLst>
                </p:cNvPr>
                <p:cNvSpPr/>
                <p:nvPr/>
              </p:nvSpPr>
              <p:spPr>
                <a:xfrm>
                  <a:off x="612" y="2567"/>
                  <a:ext cx="724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76;p10">
                  <a:extLst>
                    <a:ext uri="{FF2B5EF4-FFF2-40B4-BE49-F238E27FC236}">
                      <a16:creationId xmlns:a16="http://schemas.microsoft.com/office/drawing/2014/main" id="{D09612CA-8D1E-C48B-ABC4-A599F34C5155}"/>
                    </a:ext>
                  </a:extLst>
                </p:cNvPr>
                <p:cNvSpPr/>
                <p:nvPr/>
              </p:nvSpPr>
              <p:spPr>
                <a:xfrm>
                  <a:off x="631" y="2583"/>
                  <a:ext cx="686" cy="10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2" name="Google Shape;77;p10">
                <a:extLst>
                  <a:ext uri="{FF2B5EF4-FFF2-40B4-BE49-F238E27FC236}">
                    <a16:creationId xmlns:a16="http://schemas.microsoft.com/office/drawing/2014/main" id="{291EC212-65E0-9E6E-283A-6B7DFA84B686}"/>
                  </a:ext>
                </a:extLst>
              </p:cNvPr>
              <p:cNvSpPr/>
              <p:nvPr/>
            </p:nvSpPr>
            <p:spPr>
              <a:xfrm>
                <a:off x="4216" y="1358"/>
                <a:ext cx="595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8;p10">
                <a:extLst>
                  <a:ext uri="{FF2B5EF4-FFF2-40B4-BE49-F238E27FC236}">
                    <a16:creationId xmlns:a16="http://schemas.microsoft.com/office/drawing/2014/main" id="{FC636EA4-0FE7-255A-BD24-54C7D79514DF}"/>
                  </a:ext>
                </a:extLst>
              </p:cNvPr>
              <p:cNvSpPr/>
              <p:nvPr/>
            </p:nvSpPr>
            <p:spPr>
              <a:xfrm>
                <a:off x="4227" y="1656"/>
                <a:ext cx="595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" name="Google Shape;79;p10">
                <a:extLst>
                  <a:ext uri="{FF2B5EF4-FFF2-40B4-BE49-F238E27FC236}">
                    <a16:creationId xmlns:a16="http://schemas.microsoft.com/office/drawing/2014/main" id="{8D6D504A-2936-0306-395D-BFF09B1C4E88}"/>
                  </a:ext>
                </a:extLst>
              </p:cNvPr>
              <p:cNvGrpSpPr/>
              <p:nvPr/>
            </p:nvGrpSpPr>
            <p:grpSpPr>
              <a:xfrm>
                <a:off x="4736" y="1629"/>
                <a:ext cx="580" cy="147"/>
                <a:chOff x="615" y="2570"/>
                <a:chExt cx="723" cy="135"/>
              </a:xfrm>
            </p:grpSpPr>
            <p:sp>
              <p:nvSpPr>
                <p:cNvPr id="90" name="Google Shape;80;p10">
                  <a:extLst>
                    <a:ext uri="{FF2B5EF4-FFF2-40B4-BE49-F238E27FC236}">
                      <a16:creationId xmlns:a16="http://schemas.microsoft.com/office/drawing/2014/main" id="{760BFE8D-A462-83F5-D963-997F1323754E}"/>
                    </a:ext>
                  </a:extLst>
                </p:cNvPr>
                <p:cNvSpPr/>
                <p:nvPr/>
              </p:nvSpPr>
              <p:spPr>
                <a:xfrm>
                  <a:off x="615" y="2570"/>
                  <a:ext cx="723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81;p10">
                  <a:extLst>
                    <a:ext uri="{FF2B5EF4-FFF2-40B4-BE49-F238E27FC236}">
                      <a16:creationId xmlns:a16="http://schemas.microsoft.com/office/drawing/2014/main" id="{D0C74856-B86E-9D91-35F2-482F61697EB0}"/>
                    </a:ext>
                  </a:extLst>
                </p:cNvPr>
                <p:cNvSpPr/>
                <p:nvPr/>
              </p:nvSpPr>
              <p:spPr>
                <a:xfrm>
                  <a:off x="634" y="2585"/>
                  <a:ext cx="685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5" name="Google Shape;82;p10">
                <a:extLst>
                  <a:ext uri="{FF2B5EF4-FFF2-40B4-BE49-F238E27FC236}">
                    <a16:creationId xmlns:a16="http://schemas.microsoft.com/office/drawing/2014/main" id="{A431693C-7E7E-12D6-EF14-73F1EE50D153}"/>
                  </a:ext>
                </a:extLst>
              </p:cNvPr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" name="Google Shape;83;p10">
                <a:extLst>
                  <a:ext uri="{FF2B5EF4-FFF2-40B4-BE49-F238E27FC236}">
                    <a16:creationId xmlns:a16="http://schemas.microsoft.com/office/drawing/2014/main" id="{A8C8E1E8-83FC-54C0-CA29-BC000CF58181}"/>
                  </a:ext>
                </a:extLst>
              </p:cNvPr>
              <p:cNvGrpSpPr/>
              <p:nvPr/>
            </p:nvGrpSpPr>
            <p:grpSpPr>
              <a:xfrm>
                <a:off x="4741" y="1327"/>
                <a:ext cx="580" cy="141"/>
                <a:chOff x="616" y="2568"/>
                <a:chExt cx="723" cy="141"/>
              </a:xfrm>
            </p:grpSpPr>
            <p:sp>
              <p:nvSpPr>
                <p:cNvPr id="88" name="Google Shape;84;p10">
                  <a:extLst>
                    <a:ext uri="{FF2B5EF4-FFF2-40B4-BE49-F238E27FC236}">
                      <a16:creationId xmlns:a16="http://schemas.microsoft.com/office/drawing/2014/main" id="{4B47BBE3-BD19-D09B-4EB7-B3021B29D24C}"/>
                    </a:ext>
                  </a:extLst>
                </p:cNvPr>
                <p:cNvSpPr/>
                <p:nvPr/>
              </p:nvSpPr>
              <p:spPr>
                <a:xfrm>
                  <a:off x="616" y="2568"/>
                  <a:ext cx="723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5;p10">
                  <a:extLst>
                    <a:ext uri="{FF2B5EF4-FFF2-40B4-BE49-F238E27FC236}">
                      <a16:creationId xmlns:a16="http://schemas.microsoft.com/office/drawing/2014/main" id="{1EBDC50F-6688-FBBD-F3B7-990DAF432E34}"/>
                    </a:ext>
                  </a:extLst>
                </p:cNvPr>
                <p:cNvSpPr/>
                <p:nvPr/>
              </p:nvSpPr>
              <p:spPr>
                <a:xfrm>
                  <a:off x="635" y="2584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7" name="Google Shape;86;p10">
                <a:extLst>
                  <a:ext uri="{FF2B5EF4-FFF2-40B4-BE49-F238E27FC236}">
                    <a16:creationId xmlns:a16="http://schemas.microsoft.com/office/drawing/2014/main" id="{50F8AB1F-AA81-D018-9FF8-90E4B45794DC}"/>
                  </a:ext>
                </a:extLst>
              </p:cNvPr>
              <p:cNvSpPr/>
              <p:nvPr/>
            </p:nvSpPr>
            <p:spPr>
              <a:xfrm>
                <a:off x="5249" y="429"/>
                <a:ext cx="66" cy="2292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87;p10">
                <a:extLst>
                  <a:ext uri="{FF2B5EF4-FFF2-40B4-BE49-F238E27FC236}">
                    <a16:creationId xmlns:a16="http://schemas.microsoft.com/office/drawing/2014/main" id="{11A0CB07-51F9-2C74-4EB6-586C8875E5B6}"/>
                  </a:ext>
                </a:extLst>
              </p:cNvPr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88;p10">
                <a:extLst>
                  <a:ext uri="{FF2B5EF4-FFF2-40B4-BE49-F238E27FC236}">
                    <a16:creationId xmlns:a16="http://schemas.microsoft.com/office/drawing/2014/main" id="{83F2403F-B3FD-245D-67C9-D83991F9FA0C}"/>
                  </a:ext>
                </a:extLst>
              </p:cNvPr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9;p10">
                <a:extLst>
                  <a:ext uri="{FF2B5EF4-FFF2-40B4-BE49-F238E27FC236}">
                    <a16:creationId xmlns:a16="http://schemas.microsoft.com/office/drawing/2014/main" id="{08C5327B-A8C6-A032-2F57-18A51B409027}"/>
                  </a:ext>
                </a:extLst>
              </p:cNvPr>
              <p:cNvSpPr/>
              <p:nvPr/>
            </p:nvSpPr>
            <p:spPr>
              <a:xfrm>
                <a:off x="5519" y="2611"/>
                <a:ext cx="46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90;p10">
                <a:extLst>
                  <a:ext uri="{FF2B5EF4-FFF2-40B4-BE49-F238E27FC236}">
                    <a16:creationId xmlns:a16="http://schemas.microsoft.com/office/drawing/2014/main" id="{BC3C2854-0163-C527-C59C-8E3D6A5BF9B6}"/>
                  </a:ext>
                </a:extLst>
              </p:cNvPr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91;p10">
                <a:extLst>
                  <a:ext uri="{FF2B5EF4-FFF2-40B4-BE49-F238E27FC236}">
                    <a16:creationId xmlns:a16="http://schemas.microsoft.com/office/drawing/2014/main" id="{A1DAC80C-33DA-8E2F-5441-40C38ECC6E44}"/>
                  </a:ext>
                </a:extLst>
              </p:cNvPr>
              <p:cNvSpPr/>
              <p:nvPr/>
            </p:nvSpPr>
            <p:spPr>
              <a:xfrm>
                <a:off x="4140" y="2679"/>
                <a:ext cx="1201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92;p10">
                <a:extLst>
                  <a:ext uri="{FF2B5EF4-FFF2-40B4-BE49-F238E27FC236}">
                    <a16:creationId xmlns:a16="http://schemas.microsoft.com/office/drawing/2014/main" id="{57A57069-CA93-8AC9-A56D-63791F88487A}"/>
                  </a:ext>
                </a:extLst>
              </p:cNvPr>
              <p:cNvSpPr/>
              <p:nvPr/>
            </p:nvSpPr>
            <p:spPr>
              <a:xfrm>
                <a:off x="4206" y="2710"/>
                <a:ext cx="1069" cy="8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93;p10">
                <a:extLst>
                  <a:ext uri="{FF2B5EF4-FFF2-40B4-BE49-F238E27FC236}">
                    <a16:creationId xmlns:a16="http://schemas.microsoft.com/office/drawing/2014/main" id="{E3982A54-5106-D1D9-6085-E5500D36C3F9}"/>
                  </a:ext>
                </a:extLst>
              </p:cNvPr>
              <p:cNvSpPr/>
              <p:nvPr/>
            </p:nvSpPr>
            <p:spPr>
              <a:xfrm>
                <a:off x="4308" y="2381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94;p10">
                <a:extLst>
                  <a:ext uri="{FF2B5EF4-FFF2-40B4-BE49-F238E27FC236}">
                    <a16:creationId xmlns:a16="http://schemas.microsoft.com/office/drawing/2014/main" id="{01492813-D97A-3AF5-FA4C-415CFDBCC1C1}"/>
                  </a:ext>
                </a:extLst>
              </p:cNvPr>
              <p:cNvSpPr/>
              <p:nvPr/>
            </p:nvSpPr>
            <p:spPr>
              <a:xfrm>
                <a:off x="4486" y="2387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95;p10">
                <a:extLst>
                  <a:ext uri="{FF2B5EF4-FFF2-40B4-BE49-F238E27FC236}">
                    <a16:creationId xmlns:a16="http://schemas.microsoft.com/office/drawing/2014/main" id="{90C1E7D8-72BD-F2BD-4214-3467B2FD4CCE}"/>
                  </a:ext>
                </a:extLst>
              </p:cNvPr>
              <p:cNvSpPr/>
              <p:nvPr/>
            </p:nvSpPr>
            <p:spPr>
              <a:xfrm>
                <a:off x="4664" y="2381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96;p10">
                <a:extLst>
                  <a:ext uri="{FF2B5EF4-FFF2-40B4-BE49-F238E27FC236}">
                    <a16:creationId xmlns:a16="http://schemas.microsoft.com/office/drawing/2014/main" id="{E393FF0A-EA1A-3BE0-CEE8-56E7BC547C63}"/>
                  </a:ext>
                </a:extLst>
              </p:cNvPr>
              <p:cNvSpPr/>
              <p:nvPr/>
            </p:nvSpPr>
            <p:spPr>
              <a:xfrm>
                <a:off x="5061" y="1833"/>
                <a:ext cx="87" cy="762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97;p10">
              <a:extLst>
                <a:ext uri="{FF2B5EF4-FFF2-40B4-BE49-F238E27FC236}">
                  <a16:creationId xmlns:a16="http://schemas.microsoft.com/office/drawing/2014/main" id="{4931F6CE-FEE2-D2BB-E8E5-80D14440479F}"/>
                </a:ext>
              </a:extLst>
            </p:cNvPr>
            <p:cNvGrpSpPr/>
            <p:nvPr/>
          </p:nvGrpSpPr>
          <p:grpSpPr>
            <a:xfrm>
              <a:off x="4656139" y="1248966"/>
              <a:ext cx="873125" cy="670322"/>
              <a:chOff x="-44" y="1473"/>
              <a:chExt cx="981" cy="1105"/>
            </a:xfrm>
          </p:grpSpPr>
          <p:pic>
            <p:nvPicPr>
              <p:cNvPr id="62" name="Google Shape;98;p10" descr="desktop_computer_stylized_medium">
                <a:extLst>
                  <a:ext uri="{FF2B5EF4-FFF2-40B4-BE49-F238E27FC236}">
                    <a16:creationId xmlns:a16="http://schemas.microsoft.com/office/drawing/2014/main" id="{B43CC27F-AF23-936E-EAA5-A4CA9ADA82AA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" name="Google Shape;99;p10">
                <a:extLst>
                  <a:ext uri="{FF2B5EF4-FFF2-40B4-BE49-F238E27FC236}">
                    <a16:creationId xmlns:a16="http://schemas.microsoft.com/office/drawing/2014/main" id="{5DBD0E83-738A-0C4A-0674-038558F3AB0B}"/>
                  </a:ext>
                </a:extLst>
              </p:cNvPr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F28ED3AA-E8CF-E9DA-9565-46BD1C956E28}"/>
              </a:ext>
            </a:extLst>
          </p:cNvPr>
          <p:cNvSpPr txBox="1"/>
          <p:nvPr/>
        </p:nvSpPr>
        <p:spPr>
          <a:xfrm>
            <a:off x="339296" y="4126052"/>
            <a:ext cx="5756704" cy="2151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285750" algn="l" rtl="0">
              <a:spcBef>
                <a:spcPts val="480"/>
              </a:spcBef>
              <a:spcAft>
                <a:spcPts val="0"/>
              </a:spcAft>
              <a:buSzPts val="1500"/>
              <a:buChar char="•"/>
            </a:pPr>
            <a:r>
              <a:rPr lang="en-US" sz="1500" dirty="0"/>
              <a:t>FTP communicates over two connections</a:t>
            </a:r>
          </a:p>
          <a:p>
            <a:pPr marL="742950" lvl="1" indent="-228600" algn="l" rtl="0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lang="en-US" sz="1300" dirty="0"/>
              <a:t>Port 21 for control information</a:t>
            </a:r>
          </a:p>
          <a:p>
            <a:pPr marL="742950" lvl="1" indent="-228600" algn="l" rtl="0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lang="en-US" sz="1300" dirty="0"/>
              <a:t>Port 20 for data</a:t>
            </a:r>
          </a:p>
          <a:p>
            <a:pPr marL="0" lvl="1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endParaRPr lang="en-US" sz="1300" dirty="0"/>
          </a:p>
          <a:p>
            <a:pPr marL="342900" lvl="0" indent="-285750" algn="l" rtl="0">
              <a:spcBef>
                <a:spcPts val="480"/>
              </a:spcBef>
              <a:spcAft>
                <a:spcPts val="0"/>
              </a:spcAft>
              <a:buSzPts val="1500"/>
              <a:buChar char="•"/>
            </a:pPr>
            <a:r>
              <a:rPr lang="en-US" sz="1500" dirty="0"/>
              <a:t>Differences from HTTP</a:t>
            </a:r>
          </a:p>
          <a:p>
            <a:pPr marL="742950" lvl="1" indent="-228600" algn="l" rtl="0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lang="en-US" sz="1300" dirty="0"/>
              <a:t>Control communication “out-of-band”</a:t>
            </a:r>
          </a:p>
          <a:p>
            <a:pPr marL="742950" lvl="1" indent="-228600" algn="l" rtl="0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lang="en-US" sz="1300" dirty="0"/>
              <a:t>Server maintains per client state: authentication, current directory</a:t>
            </a:r>
          </a:p>
          <a:p>
            <a:endParaRPr lang="en-US" dirty="0"/>
          </a:p>
        </p:txBody>
      </p:sp>
      <p:sp>
        <p:nvSpPr>
          <p:cNvPr id="97" name="Google Shape;55;p10">
            <a:extLst>
              <a:ext uri="{FF2B5EF4-FFF2-40B4-BE49-F238E27FC236}">
                <a16:creationId xmlns:a16="http://schemas.microsoft.com/office/drawing/2014/main" id="{42B5688B-C81A-E0A7-CE1B-9890F481E7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22837" y="1412160"/>
            <a:ext cx="4551413" cy="482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342900" lvl="0" indent="-285750" algn="l" rtl="0">
              <a:spcBef>
                <a:spcPts val="480"/>
              </a:spcBef>
              <a:spcAft>
                <a:spcPts val="0"/>
              </a:spcAft>
              <a:buSzPts val="1500"/>
              <a:buChar char="•"/>
            </a:pPr>
            <a:r>
              <a:rPr lang="en-US" sz="2000" dirty="0"/>
              <a:t>FTP procedure:</a:t>
            </a:r>
            <a:endParaRPr sz="2000" dirty="0"/>
          </a:p>
          <a:p>
            <a:pPr marL="857250" lvl="1" indent="-342900" algn="l" rtl="0">
              <a:spcBef>
                <a:spcPts val="44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dirty="0"/>
              <a:t>FTP client contacts FTP server at port 21, using TCP </a:t>
            </a:r>
            <a:endParaRPr dirty="0"/>
          </a:p>
          <a:p>
            <a:pPr marL="857250" lvl="1" indent="-342900" algn="l" rtl="0">
              <a:spcBef>
                <a:spcPts val="44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dirty="0"/>
              <a:t>Client authorized over control connection</a:t>
            </a:r>
            <a:endParaRPr dirty="0"/>
          </a:p>
          <a:p>
            <a:pPr marL="857250" lvl="1" indent="-342900" algn="l" rtl="0">
              <a:spcBef>
                <a:spcPts val="44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dirty="0"/>
              <a:t>Client browses remote directory, sends commands over control connection</a:t>
            </a:r>
            <a:endParaRPr dirty="0"/>
          </a:p>
          <a:p>
            <a:pPr marL="857250" lvl="1" indent="-342900" algn="l" rtl="0">
              <a:spcBef>
                <a:spcPts val="44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dirty="0"/>
              <a:t>When server receives file transfer command, server opens 2nd TCP data connection (for file) to client</a:t>
            </a:r>
            <a:endParaRPr dirty="0"/>
          </a:p>
          <a:p>
            <a:pPr marL="857250" lvl="1" indent="-342900" algn="l" rtl="0">
              <a:spcBef>
                <a:spcPts val="44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 dirty="0"/>
              <a:t>After transferring one file, server closes data connection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dirty="0"/>
          </a:p>
        </p:txBody>
      </p:sp>
      <p:sp>
        <p:nvSpPr>
          <p:cNvPr id="98" name="Google Shape;100;p10">
            <a:extLst>
              <a:ext uri="{FF2B5EF4-FFF2-40B4-BE49-F238E27FC236}">
                <a16:creationId xmlns:a16="http://schemas.microsoft.com/office/drawing/2014/main" id="{0B5C380B-0EB7-290D-7DFD-BD44740BDFD1}"/>
              </a:ext>
            </a:extLst>
          </p:cNvPr>
          <p:cNvSpPr txBox="1"/>
          <p:nvPr/>
        </p:nvSpPr>
        <p:spPr>
          <a:xfrm>
            <a:off x="7309550" y="5730750"/>
            <a:ext cx="4364700" cy="369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Why use a separate control connection?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8347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3DCC5-3270-F1BA-97C2-F1C169D2B27D}"/>
              </a:ext>
            </a:extLst>
          </p:cNvPr>
          <p:cNvSpPr/>
          <p:nvPr/>
        </p:nvSpPr>
        <p:spPr>
          <a:xfrm>
            <a:off x="3124200" y="1905000"/>
            <a:ext cx="5562600" cy="259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WINSCP</a:t>
            </a:r>
          </a:p>
        </p:txBody>
      </p:sp>
    </p:spTree>
    <p:extLst>
      <p:ext uri="{BB962C8B-B14F-4D97-AF65-F5344CB8AC3E}">
        <p14:creationId xmlns:p14="http://schemas.microsoft.com/office/powerpoint/2010/main" val="55692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A6B4AD9-FFAA-2DAE-C5A4-7DDB26C1F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"/>
            <a:ext cx="7972266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3476F4-D2E8-6276-7D61-A1E3ED5B15E0}"/>
              </a:ext>
            </a:extLst>
          </p:cNvPr>
          <p:cNvSpPr/>
          <p:nvPr/>
        </p:nvSpPr>
        <p:spPr>
          <a:xfrm>
            <a:off x="3048000" y="3612451"/>
            <a:ext cx="4876800" cy="2362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HTTP Requests in Python</a:t>
            </a:r>
          </a:p>
        </p:txBody>
      </p:sp>
    </p:spTree>
    <p:extLst>
      <p:ext uri="{BB962C8B-B14F-4D97-AF65-F5344CB8AC3E}">
        <p14:creationId xmlns:p14="http://schemas.microsoft.com/office/powerpoint/2010/main" val="322324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2F9C0-5481-1389-C00B-F20C2BD1D807}"/>
              </a:ext>
            </a:extLst>
          </p:cNvPr>
          <p:cNvSpPr txBox="1"/>
          <p:nvPr/>
        </p:nvSpPr>
        <p:spPr>
          <a:xfrm>
            <a:off x="7819117" y="1143000"/>
            <a:ext cx="3493264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Computers understand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(They need IP addresses)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FD6B5-74E2-5510-4519-1DD006226635}"/>
              </a:ext>
            </a:extLst>
          </p:cNvPr>
          <p:cNvSpPr txBox="1"/>
          <p:nvPr/>
        </p:nvSpPr>
        <p:spPr>
          <a:xfrm>
            <a:off x="762000" y="1143000"/>
            <a:ext cx="453201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Humans browse the web using hostnames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(They need English)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4E903-FEC8-96E7-1900-3373210AC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10" y="2482961"/>
            <a:ext cx="4724400" cy="1478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D30C96-2B23-FC40-0684-960812D2B7ED}"/>
              </a:ext>
            </a:extLst>
          </p:cNvPr>
          <p:cNvSpPr txBox="1"/>
          <p:nvPr/>
        </p:nvSpPr>
        <p:spPr>
          <a:xfrm>
            <a:off x="8182998" y="3048000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153.90.127.197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3C0316B-B0F0-109A-EA93-73C6B25F725B}"/>
              </a:ext>
            </a:extLst>
          </p:cNvPr>
          <p:cNvSpPr/>
          <p:nvPr/>
        </p:nvSpPr>
        <p:spPr>
          <a:xfrm>
            <a:off x="5387835" y="3123585"/>
            <a:ext cx="638907" cy="3860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57C7E8-CB1B-7944-48D9-E8393A7758D3}"/>
              </a:ext>
            </a:extLst>
          </p:cNvPr>
          <p:cNvSpPr/>
          <p:nvPr/>
        </p:nvSpPr>
        <p:spPr>
          <a:xfrm>
            <a:off x="7329376" y="3079373"/>
            <a:ext cx="638907" cy="3860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5455F-4C6D-7464-4216-A6AE9E09E506}"/>
              </a:ext>
            </a:extLst>
          </p:cNvPr>
          <p:cNvSpPr txBox="1"/>
          <p:nvPr/>
        </p:nvSpPr>
        <p:spPr>
          <a:xfrm>
            <a:off x="6026742" y="2894111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1361B-8526-1AAD-9087-CAAFDF8B0E01}"/>
              </a:ext>
            </a:extLst>
          </p:cNvPr>
          <p:cNvSpPr txBox="1"/>
          <p:nvPr/>
        </p:nvSpPr>
        <p:spPr>
          <a:xfrm>
            <a:off x="1219200" y="480476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Domain Name System (DNS) </a:t>
            </a:r>
            <a:r>
              <a:rPr lang="en-US" sz="2400" dirty="0"/>
              <a:t>is a database of mappings between hostnames and IP addresses</a:t>
            </a:r>
          </a:p>
        </p:txBody>
      </p:sp>
      <p:pic>
        <p:nvPicPr>
          <p:cNvPr id="1026" name="Picture 2" descr="Phone Book: Friend or Foe? - Earth911">
            <a:extLst>
              <a:ext uri="{FF2B5EF4-FFF2-40B4-BE49-F238E27FC236}">
                <a16:creationId xmlns:a16="http://schemas.microsoft.com/office/drawing/2014/main" id="{E02C03A7-DD26-506D-E30D-E674CF12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2" y="4255834"/>
            <a:ext cx="2771775" cy="172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99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7767-1263-CFE3-5CFF-0A42F8F454F2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16D1F-19F1-498E-00FA-92AACE7968D7}"/>
              </a:ext>
            </a:extLst>
          </p:cNvPr>
          <p:cNvSpPr txBox="1"/>
          <p:nvPr/>
        </p:nvSpPr>
        <p:spPr>
          <a:xfrm>
            <a:off x="375633" y="2159593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Hierarchy consists of different types of DNS servers: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AF4D3-EFB9-881E-931B-8833F2F72FCE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D8504-10AA-0822-E8A5-6468A0A4E4AE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864F6-A53B-8EAC-BDFC-887E8587D742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70D2F-3FD7-60F2-0F31-387C4DB1CAA2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80DED-ABCD-DEB6-1E7A-B4A1E34A903E}"/>
              </a:ext>
            </a:extLst>
          </p:cNvPr>
          <p:cNvSpPr txBox="1"/>
          <p:nvPr/>
        </p:nvSpPr>
        <p:spPr>
          <a:xfrm>
            <a:off x="304800" y="3275455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Authoritative DNS servers- </a:t>
            </a:r>
            <a:r>
              <a:rPr lang="en-US" dirty="0"/>
              <a:t>Organization’s own DNS with up-to-date records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2561E-3CE9-59EB-6118-8D5D83D0A405}"/>
              </a:ext>
            </a:extLst>
          </p:cNvPr>
          <p:cNvSpPr txBox="1"/>
          <p:nvPr/>
        </p:nvSpPr>
        <p:spPr>
          <a:xfrm>
            <a:off x="304800" y="426564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Top-level domain (TLD) servers- </a:t>
            </a:r>
            <a:r>
              <a:rPr lang="en-US" dirty="0"/>
              <a:t>responsible for keeping IP addresses for authoritative DNS servers for each top-level domain (.com, .</a:t>
            </a:r>
            <a:r>
              <a:rPr lang="en-US" dirty="0" err="1"/>
              <a:t>edu</a:t>
            </a:r>
            <a:r>
              <a:rPr lang="en-US" dirty="0"/>
              <a:t>, .</a:t>
            </a:r>
            <a:r>
              <a:rPr lang="en-US" dirty="0" err="1"/>
              <a:t>jp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312B1-CFBE-B451-BE98-4DE6ABA9B9B2}"/>
              </a:ext>
            </a:extLst>
          </p:cNvPr>
          <p:cNvSpPr/>
          <p:nvPr/>
        </p:nvSpPr>
        <p:spPr>
          <a:xfrm>
            <a:off x="5750018" y="372326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.com TLD DNS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E1547-52C7-5616-8927-1DB54B2E8705}"/>
              </a:ext>
            </a:extLst>
          </p:cNvPr>
          <p:cNvSpPr/>
          <p:nvPr/>
        </p:nvSpPr>
        <p:spPr>
          <a:xfrm>
            <a:off x="9753600" y="373712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TLD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14:cNvPr>
              <p14:cNvContentPartPr/>
              <p14:nvPr/>
            </p14:nvContentPartPr>
            <p14:xfrm>
              <a:off x="5674091" y="4563393"/>
              <a:ext cx="830880" cy="837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099" y="4545401"/>
                <a:ext cx="866505" cy="87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14:cNvPr>
              <p14:cNvContentPartPr/>
              <p14:nvPr/>
            </p14:nvContentPartPr>
            <p14:xfrm>
              <a:off x="6492371" y="4542513"/>
              <a:ext cx="893880" cy="835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4371" y="4524513"/>
                <a:ext cx="9295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14:cNvPr>
              <p14:cNvContentPartPr/>
              <p14:nvPr/>
            </p14:nvContentPartPr>
            <p14:xfrm>
              <a:off x="9642011" y="4559433"/>
              <a:ext cx="841320" cy="849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4011" y="4541441"/>
                <a:ext cx="876960" cy="884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14:cNvPr>
              <p14:cNvContentPartPr/>
              <p14:nvPr/>
            </p14:nvContentPartPr>
            <p14:xfrm>
              <a:off x="10461371" y="4812873"/>
              <a:ext cx="894240" cy="59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43371" y="4794873"/>
                <a:ext cx="929880" cy="6296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490AAEA-FF29-C134-B9C7-BE283743B349}"/>
              </a:ext>
            </a:extLst>
          </p:cNvPr>
          <p:cNvSpPr txBox="1"/>
          <p:nvPr/>
        </p:nvSpPr>
        <p:spPr>
          <a:xfrm>
            <a:off x="315786" y="5549098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Root DNS servers- </a:t>
            </a:r>
            <a:r>
              <a:rPr lang="en-US" dirty="0"/>
              <a:t>responsible for maintaining IP addresses for TLD servers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037B6F-53AA-8EEB-CDC1-EF54EAE532D5}"/>
              </a:ext>
            </a:extLst>
          </p:cNvPr>
          <p:cNvSpPr/>
          <p:nvPr/>
        </p:nvSpPr>
        <p:spPr>
          <a:xfrm>
            <a:off x="7620000" y="2159593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14:cNvPr>
              <p14:cNvContentPartPr/>
              <p14:nvPr/>
            </p14:nvContentPartPr>
            <p14:xfrm>
              <a:off x="6466811" y="3008913"/>
              <a:ext cx="1825200" cy="702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9171" y="2990913"/>
                <a:ext cx="186084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14:cNvPr>
              <p14:cNvContentPartPr/>
              <p14:nvPr/>
            </p14:nvContentPartPr>
            <p14:xfrm>
              <a:off x="8258531" y="3287193"/>
              <a:ext cx="2258640" cy="420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40531" y="3269553"/>
                <a:ext cx="2294280" cy="4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83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7767-1263-CFE3-5CFF-0A42F8F454F2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AF4D3-EFB9-881E-931B-8833F2F72FCE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D8504-10AA-0822-E8A5-6468A0A4E4AE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864F6-A53B-8EAC-BDFC-887E8587D742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70D2F-3FD7-60F2-0F31-387C4DB1CAA2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312B1-CFBE-B451-BE98-4DE6ABA9B9B2}"/>
              </a:ext>
            </a:extLst>
          </p:cNvPr>
          <p:cNvSpPr/>
          <p:nvPr/>
        </p:nvSpPr>
        <p:spPr>
          <a:xfrm>
            <a:off x="5750018" y="372326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.com TLD DNS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E1547-52C7-5616-8927-1DB54B2E8705}"/>
              </a:ext>
            </a:extLst>
          </p:cNvPr>
          <p:cNvSpPr/>
          <p:nvPr/>
        </p:nvSpPr>
        <p:spPr>
          <a:xfrm>
            <a:off x="9753600" y="373712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TLD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14:cNvPr>
              <p14:cNvContentPartPr/>
              <p14:nvPr/>
            </p14:nvContentPartPr>
            <p14:xfrm>
              <a:off x="5674091" y="4563393"/>
              <a:ext cx="830880" cy="837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099" y="4545401"/>
                <a:ext cx="866505" cy="87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14:cNvPr>
              <p14:cNvContentPartPr/>
              <p14:nvPr/>
            </p14:nvContentPartPr>
            <p14:xfrm>
              <a:off x="6492371" y="4542513"/>
              <a:ext cx="893880" cy="835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4371" y="4524513"/>
                <a:ext cx="9295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14:cNvPr>
              <p14:cNvContentPartPr/>
              <p14:nvPr/>
            </p14:nvContentPartPr>
            <p14:xfrm>
              <a:off x="9642011" y="4559433"/>
              <a:ext cx="841320" cy="849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4011" y="4541441"/>
                <a:ext cx="876960" cy="884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14:cNvPr>
              <p14:cNvContentPartPr/>
              <p14:nvPr/>
            </p14:nvContentPartPr>
            <p14:xfrm>
              <a:off x="10461371" y="4812873"/>
              <a:ext cx="894240" cy="59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43371" y="4794873"/>
                <a:ext cx="929880" cy="629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2037B6F-53AA-8EEB-CDC1-EF54EAE532D5}"/>
              </a:ext>
            </a:extLst>
          </p:cNvPr>
          <p:cNvSpPr/>
          <p:nvPr/>
        </p:nvSpPr>
        <p:spPr>
          <a:xfrm>
            <a:off x="7620000" y="2159593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14:cNvPr>
              <p14:cNvContentPartPr/>
              <p14:nvPr/>
            </p14:nvContentPartPr>
            <p14:xfrm>
              <a:off x="6466811" y="3008913"/>
              <a:ext cx="1825200" cy="702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8811" y="2990913"/>
                <a:ext cx="186084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14:cNvPr>
              <p14:cNvContentPartPr/>
              <p14:nvPr/>
            </p14:nvContentPartPr>
            <p14:xfrm>
              <a:off x="8258531" y="3287193"/>
              <a:ext cx="2258640" cy="420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40534" y="3269193"/>
                <a:ext cx="2294274" cy="4561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1" name="Table 27">
            <a:extLst>
              <a:ext uri="{FF2B5EF4-FFF2-40B4-BE49-F238E27FC236}">
                <a16:creationId xmlns:a16="http://schemas.microsoft.com/office/drawing/2014/main" id="{DEC6FF80-663F-1566-6566-BE4C291DF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677078"/>
              </p:ext>
            </p:extLst>
          </p:nvPr>
        </p:nvGraphicFramePr>
        <p:xfrm>
          <a:off x="40148" y="2595153"/>
          <a:ext cx="52938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926">
                  <a:extLst>
                    <a:ext uri="{9D8B030D-6E8A-4147-A177-3AD203B41FA5}">
                      <a16:colId xmlns:a16="http://schemas.microsoft.com/office/drawing/2014/main" val="1272134655"/>
                    </a:ext>
                  </a:extLst>
                </a:gridCol>
                <a:gridCol w="2646926">
                  <a:extLst>
                    <a:ext uri="{9D8B030D-6E8A-4147-A177-3AD203B41FA5}">
                      <a16:colId xmlns:a16="http://schemas.microsoft.com/office/drawing/2014/main" val="4284278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IP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48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marketplace.facebook.com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192.23.54.221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7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gaming.facebook.com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192.23.54.219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0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facebook.com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192.23.54.222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friends.facebook.com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192.23.54.216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4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2744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3EF5B82-F63B-5A87-BE06-97D7EC16F57A}"/>
                  </a:ext>
                </a:extLst>
              </p14:cNvPr>
              <p14:cNvContentPartPr/>
              <p14:nvPr/>
            </p14:nvContentPartPr>
            <p14:xfrm>
              <a:off x="1228533" y="5011093"/>
              <a:ext cx="3588480" cy="1060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3EF5B82-F63B-5A87-BE06-97D7EC16F57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19893" y="5002453"/>
                <a:ext cx="3606120" cy="10782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58A44B88-749E-1413-A8A8-6F7156028ED5}"/>
              </a:ext>
            </a:extLst>
          </p:cNvPr>
          <p:cNvSpPr txBox="1"/>
          <p:nvPr/>
        </p:nvSpPr>
        <p:spPr>
          <a:xfrm>
            <a:off x="1709133" y="5570256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Authoritative DNS Server</a:t>
            </a:r>
          </a:p>
        </p:txBody>
      </p:sp>
    </p:spTree>
    <p:extLst>
      <p:ext uri="{BB962C8B-B14F-4D97-AF65-F5344CB8AC3E}">
        <p14:creationId xmlns:p14="http://schemas.microsoft.com/office/powerpoint/2010/main" val="321998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7767-1263-CFE3-5CFF-0A42F8F454F2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AF4D3-EFB9-881E-931B-8833F2F72FCE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D8504-10AA-0822-E8A5-6468A0A4E4AE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864F6-A53B-8EAC-BDFC-887E8587D742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70D2F-3FD7-60F2-0F31-387C4DB1CAA2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312B1-CFBE-B451-BE98-4DE6ABA9B9B2}"/>
              </a:ext>
            </a:extLst>
          </p:cNvPr>
          <p:cNvSpPr/>
          <p:nvPr/>
        </p:nvSpPr>
        <p:spPr>
          <a:xfrm>
            <a:off x="5750018" y="372326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.com TLD DNS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E1547-52C7-5616-8927-1DB54B2E8705}"/>
              </a:ext>
            </a:extLst>
          </p:cNvPr>
          <p:cNvSpPr/>
          <p:nvPr/>
        </p:nvSpPr>
        <p:spPr>
          <a:xfrm>
            <a:off x="9753600" y="373712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TLD DNS server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14:cNvPr>
              <p14:cNvContentPartPr/>
              <p14:nvPr/>
            </p14:nvContentPartPr>
            <p14:xfrm>
              <a:off x="5674091" y="4563393"/>
              <a:ext cx="830880" cy="837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099" y="4545401"/>
                <a:ext cx="866505" cy="87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14:cNvPr>
              <p14:cNvContentPartPr/>
              <p14:nvPr/>
            </p14:nvContentPartPr>
            <p14:xfrm>
              <a:off x="6492371" y="4542513"/>
              <a:ext cx="893880" cy="835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4371" y="4524513"/>
                <a:ext cx="9295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14:cNvPr>
              <p14:cNvContentPartPr/>
              <p14:nvPr/>
            </p14:nvContentPartPr>
            <p14:xfrm>
              <a:off x="9642011" y="4559433"/>
              <a:ext cx="841320" cy="849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4011" y="4541441"/>
                <a:ext cx="876960" cy="884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14:cNvPr>
              <p14:cNvContentPartPr/>
              <p14:nvPr/>
            </p14:nvContentPartPr>
            <p14:xfrm>
              <a:off x="10461371" y="4812873"/>
              <a:ext cx="894240" cy="594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43371" y="4794873"/>
                <a:ext cx="929880" cy="629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2037B6F-53AA-8EEB-CDC1-EF54EAE532D5}"/>
              </a:ext>
            </a:extLst>
          </p:cNvPr>
          <p:cNvSpPr/>
          <p:nvPr/>
        </p:nvSpPr>
        <p:spPr>
          <a:xfrm>
            <a:off x="7620000" y="2159593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DNS server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14:cNvPr>
              <p14:cNvContentPartPr/>
              <p14:nvPr/>
            </p14:nvContentPartPr>
            <p14:xfrm>
              <a:off x="6466811" y="3008913"/>
              <a:ext cx="1825200" cy="702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8811" y="2990913"/>
                <a:ext cx="186084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14:cNvPr>
              <p14:cNvContentPartPr/>
              <p14:nvPr/>
            </p14:nvContentPartPr>
            <p14:xfrm>
              <a:off x="8258531" y="3287193"/>
              <a:ext cx="2258640" cy="420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40534" y="3269193"/>
                <a:ext cx="2294274" cy="4561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1" name="Table 27">
            <a:extLst>
              <a:ext uri="{FF2B5EF4-FFF2-40B4-BE49-F238E27FC236}">
                <a16:creationId xmlns:a16="http://schemas.microsoft.com/office/drawing/2014/main" id="{DEC6FF80-663F-1566-6566-BE4C291DF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54086"/>
              </p:ext>
            </p:extLst>
          </p:nvPr>
        </p:nvGraphicFramePr>
        <p:xfrm>
          <a:off x="40148" y="2595153"/>
          <a:ext cx="5025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941">
                  <a:extLst>
                    <a:ext uri="{9D8B030D-6E8A-4147-A177-3AD203B41FA5}">
                      <a16:colId xmlns:a16="http://schemas.microsoft.com/office/drawing/2014/main" val="1272134655"/>
                    </a:ext>
                  </a:extLst>
                </a:gridCol>
                <a:gridCol w="2512941">
                  <a:extLst>
                    <a:ext uri="{9D8B030D-6E8A-4147-A177-3AD203B41FA5}">
                      <a16:colId xmlns:a16="http://schemas.microsoft.com/office/drawing/2014/main" val="4284278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IP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48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google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.com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Auth. DNS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77.87.124.3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7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facebook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.com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Auth. DNS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192.23.54.22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0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amazon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.com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Auth DNS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10.172.44.92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ebay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.com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Auth DNS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192.7.66.111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4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2744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D870BF-13E9-E1CD-4876-8A03154E81D4}"/>
                  </a:ext>
                </a:extLst>
              </p14:cNvPr>
              <p14:cNvContentPartPr/>
              <p14:nvPr/>
            </p14:nvContentPartPr>
            <p14:xfrm>
              <a:off x="5102133" y="4022533"/>
              <a:ext cx="579240" cy="307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D870BF-13E9-E1CD-4876-8A03154E81D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93133" y="4013893"/>
                <a:ext cx="596880" cy="3254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18762DE-9FB0-6B04-15A1-075C22AE7914}"/>
              </a:ext>
            </a:extLst>
          </p:cNvPr>
          <p:cNvSpPr txBox="1"/>
          <p:nvPr/>
        </p:nvSpPr>
        <p:spPr>
          <a:xfrm>
            <a:off x="270135" y="5109873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TLD DNS servers hold records for authoritative DNS server for a particular domain</a:t>
            </a:r>
          </a:p>
        </p:txBody>
      </p:sp>
    </p:spTree>
    <p:extLst>
      <p:ext uri="{BB962C8B-B14F-4D97-AF65-F5344CB8AC3E}">
        <p14:creationId xmlns:p14="http://schemas.microsoft.com/office/powerpoint/2010/main" val="325750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7767-1263-CFE3-5CFF-0A42F8F454F2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AF4D3-EFB9-881E-931B-8833F2F72FCE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D8504-10AA-0822-E8A5-6468A0A4E4AE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864F6-A53B-8EAC-BDFC-887E8587D742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70D2F-3FD7-60F2-0F31-387C4DB1CAA2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312B1-CFBE-B451-BE98-4DE6ABA9B9B2}"/>
              </a:ext>
            </a:extLst>
          </p:cNvPr>
          <p:cNvSpPr/>
          <p:nvPr/>
        </p:nvSpPr>
        <p:spPr>
          <a:xfrm>
            <a:off x="5750018" y="372326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.com TLD DNS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E1547-52C7-5616-8927-1DB54B2E8705}"/>
              </a:ext>
            </a:extLst>
          </p:cNvPr>
          <p:cNvSpPr/>
          <p:nvPr/>
        </p:nvSpPr>
        <p:spPr>
          <a:xfrm>
            <a:off x="9753600" y="373712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TLD DNS server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14:cNvPr>
              <p14:cNvContentPartPr/>
              <p14:nvPr/>
            </p14:nvContentPartPr>
            <p14:xfrm>
              <a:off x="5674091" y="4563393"/>
              <a:ext cx="830880" cy="837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099" y="4545401"/>
                <a:ext cx="866505" cy="87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14:cNvPr>
              <p14:cNvContentPartPr/>
              <p14:nvPr/>
            </p14:nvContentPartPr>
            <p14:xfrm>
              <a:off x="6492371" y="4542513"/>
              <a:ext cx="893880" cy="835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4371" y="4524513"/>
                <a:ext cx="9295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14:cNvPr>
              <p14:cNvContentPartPr/>
              <p14:nvPr/>
            </p14:nvContentPartPr>
            <p14:xfrm>
              <a:off x="9642011" y="4559433"/>
              <a:ext cx="841320" cy="849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4011" y="4541441"/>
                <a:ext cx="876960" cy="884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14:cNvPr>
              <p14:cNvContentPartPr/>
              <p14:nvPr/>
            </p14:nvContentPartPr>
            <p14:xfrm>
              <a:off x="10461371" y="4812873"/>
              <a:ext cx="894240" cy="594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43371" y="4794873"/>
                <a:ext cx="929880" cy="629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2037B6F-53AA-8EEB-CDC1-EF54EAE532D5}"/>
              </a:ext>
            </a:extLst>
          </p:cNvPr>
          <p:cNvSpPr/>
          <p:nvPr/>
        </p:nvSpPr>
        <p:spPr>
          <a:xfrm>
            <a:off x="7620000" y="2159593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DNS server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14:cNvPr>
              <p14:cNvContentPartPr/>
              <p14:nvPr/>
            </p14:nvContentPartPr>
            <p14:xfrm>
              <a:off x="6466811" y="3008913"/>
              <a:ext cx="1825200" cy="702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8811" y="2990913"/>
                <a:ext cx="186084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14:cNvPr>
              <p14:cNvContentPartPr/>
              <p14:nvPr/>
            </p14:nvContentPartPr>
            <p14:xfrm>
              <a:off x="8258531" y="3287193"/>
              <a:ext cx="2258640" cy="420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40534" y="3269193"/>
                <a:ext cx="2294274" cy="4561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1" name="Table 27">
            <a:extLst>
              <a:ext uri="{FF2B5EF4-FFF2-40B4-BE49-F238E27FC236}">
                <a16:creationId xmlns:a16="http://schemas.microsoft.com/office/drawing/2014/main" id="{DEC6FF80-663F-1566-6566-BE4C291DF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944831"/>
              </p:ext>
            </p:extLst>
          </p:nvPr>
        </p:nvGraphicFramePr>
        <p:xfrm>
          <a:off x="40148" y="2595153"/>
          <a:ext cx="5025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941">
                  <a:extLst>
                    <a:ext uri="{9D8B030D-6E8A-4147-A177-3AD203B41FA5}">
                      <a16:colId xmlns:a16="http://schemas.microsoft.com/office/drawing/2014/main" val="1272134655"/>
                    </a:ext>
                  </a:extLst>
                </a:gridCol>
                <a:gridCol w="2512941">
                  <a:extLst>
                    <a:ext uri="{9D8B030D-6E8A-4147-A177-3AD203B41FA5}">
                      <a16:colId xmlns:a16="http://schemas.microsoft.com/office/drawing/2014/main" val="4284278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IP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48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.com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TLD DNS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21.220.198.29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7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.org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TLD DNS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68.198.64.235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0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edu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TLD DNS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103.109.123.65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.gov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TLD DNS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39.61.129.155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4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2744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D870BF-13E9-E1CD-4876-8A03154E81D4}"/>
                  </a:ext>
                </a:extLst>
              </p14:cNvPr>
              <p14:cNvContentPartPr/>
              <p14:nvPr/>
            </p14:nvContentPartPr>
            <p14:xfrm>
              <a:off x="5264119" y="2550648"/>
              <a:ext cx="2157792" cy="307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D870BF-13E9-E1CD-4876-8A03154E81D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55115" y="2541637"/>
                <a:ext cx="2175440" cy="325461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99FEDBF-278F-AB47-1731-2C8EC1C22EC6}"/>
              </a:ext>
            </a:extLst>
          </p:cNvPr>
          <p:cNvSpPr txBox="1"/>
          <p:nvPr/>
        </p:nvSpPr>
        <p:spPr>
          <a:xfrm>
            <a:off x="140738" y="5169631"/>
            <a:ext cx="469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root DNS server holds records for TLD DNS servers for all top-level domains</a:t>
            </a:r>
          </a:p>
        </p:txBody>
      </p:sp>
    </p:spTree>
    <p:extLst>
      <p:ext uri="{BB962C8B-B14F-4D97-AF65-F5344CB8AC3E}">
        <p14:creationId xmlns:p14="http://schemas.microsoft.com/office/powerpoint/2010/main" val="181564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5258</TotalTime>
  <Words>2252</Words>
  <Application>Microsoft Office PowerPoint</Application>
  <PresentationFormat>Widescreen</PresentationFormat>
  <Paragraphs>351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35</cp:revision>
  <dcterms:created xsi:type="dcterms:W3CDTF">2022-08-21T16:55:59Z</dcterms:created>
  <dcterms:modified xsi:type="dcterms:W3CDTF">2023-09-18T00:55:54Z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