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415" r:id="rId3"/>
    <p:sldId id="414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41" r:id="rId18"/>
    <p:sldId id="431" r:id="rId19"/>
    <p:sldId id="463" r:id="rId20"/>
    <p:sldId id="432" r:id="rId21"/>
    <p:sldId id="433" r:id="rId22"/>
    <p:sldId id="434" r:id="rId23"/>
    <p:sldId id="435" r:id="rId24"/>
    <p:sldId id="437" r:id="rId25"/>
    <p:sldId id="438" r:id="rId26"/>
    <p:sldId id="442" r:id="rId27"/>
    <p:sldId id="443" r:id="rId28"/>
    <p:sldId id="444" r:id="rId29"/>
    <p:sldId id="445" r:id="rId30"/>
    <p:sldId id="446" r:id="rId31"/>
    <p:sldId id="440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4" r:id="rId40"/>
    <p:sldId id="455" r:id="rId41"/>
    <p:sldId id="456" r:id="rId42"/>
    <p:sldId id="457" r:id="rId43"/>
    <p:sldId id="458" r:id="rId44"/>
    <p:sldId id="459" r:id="rId45"/>
    <p:sldId id="460" r:id="rId46"/>
    <p:sldId id="461" r:id="rId47"/>
    <p:sldId id="462" r:id="rId48"/>
    <p:sldId id="464" r:id="rId49"/>
    <p:sldId id="465" r:id="rId50"/>
    <p:sldId id="466" r:id="rId51"/>
    <p:sldId id="467" r:id="rId52"/>
    <p:sldId id="468" r:id="rId53"/>
    <p:sldId id="469" r:id="rId54"/>
    <p:sldId id="470" r:id="rId55"/>
    <p:sldId id="471" r:id="rId56"/>
    <p:sldId id="472" r:id="rId57"/>
    <p:sldId id="473" r:id="rId58"/>
    <p:sldId id="474" r:id="rId59"/>
    <p:sldId id="475" r:id="rId60"/>
    <p:sldId id="476" r:id="rId61"/>
    <p:sldId id="477" r:id="rId62"/>
    <p:sldId id="478" r:id="rId63"/>
    <p:sldId id="479" r:id="rId64"/>
    <p:sldId id="480" r:id="rId65"/>
    <p:sldId id="481" r:id="rId66"/>
    <p:sldId id="482" r:id="rId67"/>
    <p:sldId id="483" r:id="rId68"/>
    <p:sldId id="484" r:id="rId69"/>
    <p:sldId id="485" r:id="rId70"/>
    <p:sldId id="486" r:id="rId71"/>
    <p:sldId id="487" r:id="rId72"/>
    <p:sldId id="488" r:id="rId73"/>
    <p:sldId id="489" r:id="rId74"/>
    <p:sldId id="490" r:id="rId75"/>
    <p:sldId id="491" r:id="rId76"/>
    <p:sldId id="492" r:id="rId77"/>
    <p:sldId id="493" r:id="rId78"/>
    <p:sldId id="494" r:id="rId79"/>
    <p:sldId id="495" r:id="rId8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3" autoAdjust="0"/>
    <p:restoredTop sz="94660"/>
  </p:normalViewPr>
  <p:slideViewPr>
    <p:cSldViewPr>
      <p:cViewPr varScale="1">
        <p:scale>
          <a:sx n="113" d="100"/>
          <a:sy n="113" d="100"/>
        </p:scale>
        <p:origin x="13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8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3592 24575,'-1'104'0,"2"107"0,0-209 0,-1-1 0,0 0 0,1 0 0,-1 1 0,0-1 0,1 0 0,-1 0 0,1 0 0,0 0 0,0 0 0,0 1 0,-1-1 0,1-1 0,0 1 0,0 0 0,0 0 0,0 0 0,0 0 0,0-1 0,0 0 0,0 1 0,0 0 0,1-1 0,-2 1 0,2-1 0,-1 1 0,1-1 0,0 0 0,9 2 0,-2-1 0,20 2 0,-12-2 0,116 12 0,262 11 0,-327-25 0,109 2 0,-159 0 0,191 8 0,-89 0 0,-82-8 0,270 6 0,167-3 0,-265-6 0,-146 2 0,437 8 0,-22-5 0,-266-4 0,94 0 0,391 3 0,-378 12 0,130 1 0,-150-11 0,408-13 0,-526-4 0,508-21 0,142 37 0,-426 6 0,182 1 0,1749-10 0,-1903-22 0,1-25 0,-284 29 0,633-36 0,-330 37 0,-356 15 0,1089-16 0,-993 6 0,-67 1 0,263 3 0,-66 4 0,-132 1 0,126-7 0,130-13 0,1 23 0,-164 3 0,-66 5 0,240 26 0,-218-17 0,643 13 0,-640-20 0,-17-1 0,-145-8 0,145-3 0,-196-1 0,1-2 0,47-15 0,-13 3 0,-14 8 0,1 1 0,74 0 0,93-16 0,-101 7 0,39-11 0,11 0 0,-152 27 0,26 1 0,6 1 0,-47-1 0,-1-1 0,0 1 0,1 0 0,-1 0 0,1-1 0,-2 0 0,2 1 0,-1-1 0,0 0 0,1 0 0,-2 0 0,1 1 0,1-1 0,-1 0 0,0 0 0,0-1 0,-1 1 0,1 1 0,0-2 0,-1 1 0,1-1 0,0 1 0,-1 0 0,1 0 0,-1-1 0,0 0 0,3-7 0,0 0 0,-3 0 0,3-10 0,0 2 0,9-70 0,-3-2 0,-3-111 0,-7 192 0,0 0 0,-1-1 0,2 2 0,-3-1 0,0 0 0,1 0 0,-7-13 0,-3-10 0,9 21 0,0-1 0,2 0 0,-1 0 0,1 0 0,1-18 0,-1-14 0,-7-13 0,-20-74 0,17 86 0,1 1 0,3-2 0,-4-61 0,10 78 0,-7-34 0,5 40 0,0-1 0,0-38 0,5 31 0,3-49 0,-9-128 0,-2 156 0,-2-1 0,-22-79 0,-30-95 0,53 200 0,-1 1 0,-1 0 0,-1 1 0,-21-36 0,15 30 0,-23-62 0,34 77 0,-2-4 0,2-2 0,-6-28 0,-6-31 0,10 53 0,-5-39 0,9-138 0,5 114 0,-1 58 0,3 1 0,1-1 0,15-56 0,-8 44 0,5-45 0,-7 11 0,-3-2 0,-5-94 0,-11 116 321,0 16-2007,8 29-5140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8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52 24575,'2'2'0,"0"-1"0,0 0 0,1 2 0,-1-2 0,0 0 0,0 2 0,-1 0 0,1-2 0,0 1 0,0 1 0,-1 0 0,1-1 0,0 3 0,8 9 0,136 135 0,-69-74 0,49 42 0,-126-117 0,1 1 0,0 1 0,0-2 0,0 1 0,-1-1 0,1 1 0,0-1 0,0 1 0,0-1 0,0 2 0,0-2 0,0 0 0,0 0 0,0 1 0,0-1 0,0 0 0,1 0 0,-2 0 0,1-1 0,-1 1 0,0 0 0,0 0 0,1-2 0,-1 2 0,0 0 0,0-1 0,1 1 0,-1 0 0,0-1 0,0 1 0,0 0 0,0-1 0,0 1 0,0 0 0,1-2 0,-1 2 0,0-1 0,0 1 0,0 0 0,0-1 0,0 1 0,0 0 0,-1-2 0,1 2 0,0-1 0,0 1 0,-1-6 0,0 1 0,0-1 0,-1 1 0,1 0 0,-1 0 0,-3-7 0,-37-61 0,26 49 0,2-2 0,-24-54 0,36 78 0,0-2 0,0 1 0,0 0 0,0 0 0,-1 0 0,1 1 0,-1-1 0,1 1 0,-1-1 0,0 2 0,0-2 0,0 2 0,0 0 0,0-2 0,0 2 0,0 1 0,0-1 0,0-1 0,-6 2 0,-22-11 0,-18-14 0,-75-42 0,100 48 0,20 15 0,1 2 0,-1-2 0,0 1 0,0 1 0,0-1 0,-4-1 0,6 4 0,1-1 0,-1 1 0,0 0 0,0 0 0,0 0 0,0 0 0,0 0 0,1 1 0,-1-1 0,0 0 0,0 2 0,0-2 0,1 1 0,-1 0 0,0 0 0,0-1 0,1 2 0,-3 2 0,-14 10 0,-2 0 0,1-3 0,-1 1 0,-30 11 0,39-16 0,1-1 0,0 0 0,0 2 0,1 0 0,-1 1 0,1 0 0,-14 20 0,-4 2 0,21-24 0,1 0 0,0 1 0,0 0 0,0-1 0,-4 13 0,6-13 0,-1 1 0,0 0 0,0 0 0,-1-2 0,1 0 0,-1 1 0,-8 7 0,7-8-195,-1 1 0,1-1 0,1 1 0,-1-1 0,1 2 0,-8 12 0,8-8-6631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3592 24575,'-1'104'0,"2"107"0,0-209 0,-1-1 0,0 0 0,1 0 0,-1 1 0,0-1 0,1 0 0,-1 0 0,1 0 0,0 0 0,0 0 0,0 1 0,-1-1 0,1-1 0,0 1 0,0 0 0,0 0 0,0 0 0,0 0 0,0-1 0,0 0 0,0 1 0,0 0 0,1-1 0,-2 1 0,2-1 0,-1 1 0,1-1 0,0 0 0,9 2 0,-2-1 0,20 2 0,-12-2 0,116 12 0,262 11 0,-327-25 0,109 2 0,-159 0 0,191 8 0,-89 0 0,-82-8 0,270 6 0,167-3 0,-265-6 0,-146 2 0,437 8 0,-22-5 0,-266-4 0,94 0 0,391 3 0,-378 12 0,130 1 0,-150-11 0,408-13 0,-526-4 0,508-21 0,142 37 0,-426 6 0,182 1 0,1749-10 0,-1903-22 0,1-25 0,-284 29 0,633-36 0,-330 37 0,-356 15 0,1089-16 0,-993 6 0,-67 1 0,263 3 0,-66 4 0,-132 1 0,126-7 0,130-13 0,1 23 0,-164 3 0,-66 5 0,240 26 0,-218-17 0,643 13 0,-640-20 0,-17-1 0,-145-8 0,145-3 0,-196-1 0,1-2 0,47-15 0,-13 3 0,-14 8 0,1 1 0,74 0 0,93-16 0,-101 7 0,39-11 0,11 0 0,-152 27 0,26 1 0,6 1 0,-47-1 0,-1-1 0,0 1 0,1 0 0,-1 0 0,1-1 0,-2 0 0,2 1 0,-1-1 0,0 0 0,1 0 0,-2 0 0,1 1 0,1-1 0,-1 0 0,0 0 0,0-1 0,-1 1 0,1 1 0,0-2 0,-1 1 0,1-1 0,0 1 0,-1 0 0,1 0 0,-1-1 0,0 0 0,3-7 0,0 0 0,-3 0 0,3-10 0,0 2 0,9-70 0,-3-2 0,-3-111 0,-7 192 0,0 0 0,-1-1 0,2 2 0,-3-1 0,0 0 0,1 0 0,-7-13 0,-3-10 0,9 21 0,0-1 0,2 0 0,-1 0 0,1 0 0,1-18 0,-1-14 0,-7-13 0,-20-74 0,17 86 0,1 1 0,3-2 0,-4-61 0,10 78 0,-7-34 0,5 40 0,0-1 0,0-38 0,5 31 0,3-49 0,-9-128 0,-2 156 0,-2-1 0,-22-79 0,-30-95 0,53 200 0,-1 1 0,-1 0 0,-1 1 0,-21-36 0,15 30 0,-23-62 0,34 77 0,-2-4 0,2-2 0,-6-28 0,-6-31 0,10 53 0,-5-39 0,9-138 0,5 114 0,-1 58 0,3 1 0,1-1 0,15-56 0,-8 44 0,5-45 0,-7 11 0,-3-2 0,-5-94 0,-11 116 321,0 16-2007,8 29-5140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52 24575,'2'2'0,"0"-1"0,0 0 0,1 2 0,-1-2 0,0 0 0,0 2 0,-1 0 0,1-2 0,0 1 0,0 1 0,-1 0 0,1-1 0,0 3 0,8 9 0,136 135 0,-69-74 0,49 42 0,-126-117 0,1 1 0,0 1 0,0-2 0,0 1 0,-1-1 0,1 1 0,0-1 0,0 1 0,0-1 0,0 2 0,0-2 0,0 0 0,0 0 0,0 1 0,0-1 0,0 0 0,1 0 0,-2 0 0,1-1 0,-1 1 0,0 0 0,0 0 0,1-2 0,-1 2 0,0 0 0,0-1 0,1 1 0,-1 0 0,0-1 0,0 1 0,0 0 0,0-1 0,0 1 0,0 0 0,1-2 0,-1 2 0,0-1 0,0 1 0,0 0 0,0-1 0,0 1 0,0 0 0,-1-2 0,1 2 0,0-1 0,0 1 0,-1-6 0,0 1 0,0-1 0,-1 1 0,1 0 0,-1 0 0,-3-7 0,-37-61 0,26 49 0,2-2 0,-24-54 0,36 78 0,0-2 0,0 1 0,0 0 0,0 0 0,-1 0 0,1 1 0,-1-1 0,1 1 0,-1-1 0,0 2 0,0-2 0,0 2 0,0 0 0,0-2 0,0 2 0,0 1 0,0-1 0,0-1 0,-6 2 0,-22-11 0,-18-14 0,-75-42 0,100 48 0,20 15 0,1 2 0,-1-2 0,0 1 0,0 1 0,0-1 0,-4-1 0,6 4 0,1-1 0,-1 1 0,0 0 0,0 0 0,0 0 0,0 0 0,0 0 0,1 1 0,-1-1 0,0 0 0,0 2 0,0-2 0,1 1 0,-1 0 0,0 0 0,0-1 0,1 2 0,-3 2 0,-14 10 0,-2 0 0,1-3 0,-1 1 0,-30 11 0,39-16 0,1-1 0,0 0 0,0 2 0,1 0 0,-1 1 0,1 0 0,-14 20 0,-4 2 0,21-24 0,1 0 0,0 1 0,0 0 0,0-1 0,-4 13 0,6-13 0,-1 1 0,0 0 0,0 0 0,-1-2 0,1 0 0,-1 1 0,-8 7 0,7-8-195,-1 1 0,1-1 0,1 1 0,-1-1 0,1 2 0,-8 12 0,8-8-6631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45:04.3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0 24575,'-10'213'0,"-2"414"0,11-520 0,-8 222 0,-2 11 0,6-267 0,-19 229 0,15-68 0,9-193 0,-11 74 0,1 286 0,10-283 0,-2 33 0,-8-79 0,-2 26 0,10 223 0,-9 152 0,-1-350 0,-11 154 0,12-149 0,-1 35 0,12-115 0,1 101 0,0-147 0,-1 0 0,1 0 0,-1 0 0,1 0 0,-1 0 0,1 0 0,0 0 0,0-1 0,0 1 0,0 0 0,0-1 0,0 1 0,1 0 0,-1-1 0,0 0 0,1 1 0,-1-1 0,1 0 0,0 1 0,-1-1 0,1 0 0,0 0 0,0-1 0,0 1 0,0 0 0,-1-1 0,1 1 0,2 0 0,8 1 0,0 0 0,-1 0 0,21-1 0,-15-1 0,170 4 0,51 4 0,482 17 0,335-25 0,-738-12 0,2 4 0,102 3 0,-235 7 0,-70-1 0,119-2 0,-234 1 0,1 0 0,-1 0 0,1 0 0,-1 0 0,1 0 0,-1-1 0,1 1 0,-1 0 0,1-1 0,-1 1 0,1-1 0,-1 0 0,0 1 0,0-1 0,1 0 0,1-1 0,-3 1 0,0 1 0,0-1 0,1 1 0,-1-1 0,0 0 0,0 1 0,0-1 0,0 1 0,0-1 0,0 0 0,0 1 0,0-1 0,0 1 0,0-1 0,0 0 0,0 1 0,0-1 0,-1 1 0,1-1 0,0 1 0,0-1 0,-1 1 0,1-1 0,0 0 0,-1 1 0,0-1 0,-4-6 0,0 1 0,-1 0 0,0 1 0,-10-7 0,12 9 0,-192-150 0,192 150 0,-12-8 0,1-1 0,1 0 0,-15-16 0,-42-42 0,112 111 0,70 54 0,18 16 0,-79-65 0,33 36 0,-82-82 0,0 1 0,0 0 0,-1 0 0,1 0 0,0 0 0,0 1 0,-1-1 0,1 0 0,0 0 0,-1 0 0,1 0 0,-1 1 0,0-1 0,1 0 0,-1 3 0,0-4 0,0 1 0,0-1 0,0 1 0,-1-1 0,1 1 0,0-1 0,0 1 0,-1-1 0,1 0 0,0 1 0,-1-1 0,1 0 0,0 1 0,-1-1 0,1 0 0,-1 1 0,1-1 0,-1 0 0,1 0 0,0 1 0,-1-1 0,1 0 0,-1 0 0,1 0 0,-1 0 0,1 0 0,-1 0 0,-7 1 0,1 0 0,-1-1 0,1-1 0,-11-1 0,4 1 0,-11-1 0,1 1 0,-1 1 0,1 1 0,0 1 0,-1 2 0,-36 9 0,-35 5 0,92-16 0,0 0 0,0 1 0,0-1 0,0 1 0,0-1 0,0 1 0,1 0 0,-6 7 0,-6 3 0,-39 30 259,25-20-1071,-43 41 0,56-47-6014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32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1063 24575,'2'29'0,"2"0"0,1 0 0,1-1 0,16 47 0,-22-74 0,1 3 0,0 0 0,0-1 0,0 1 0,1-1 0,-1 1 0,1-1 0,0 0 0,0 0 0,0 1 0,0-1 0,1 0 0,-1-1 0,1 1 0,-1 0 0,1-1 0,0 0 0,0 1 0,0-1 0,5 2 0,-2-3 0,0 1 0,0-1 0,0-1 0,0 1 0,0-1 0,0 0 0,0-1 0,0 1 0,0-1 0,-1 0 0,1-1 0,6-1 0,358-105 0,-202 58 0,-118 36 0,-17 6 0,1-3 0,44-19 0,-67 25 0,-1-1 0,0 0 0,0-1 0,0 0 0,-1 0 0,0-1 0,-1 0 0,0-1 0,0 0 0,0 0 0,7-12 0,16-31 0,11-18 0,93-117 0,-63 106 30,2 4 0,4 3 0,131-96 0,-141 122-278,2 4 1,2 2-1,2 4 1,1 2-1,96-29 1,-153 59-6579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3592 24575,'-1'104'0,"2"107"0,0-209 0,-1-1 0,0 0 0,1 0 0,-1 1 0,0-1 0,1 0 0,-1 0 0,1 0 0,0 0 0,0 0 0,0 1 0,-1-1 0,1-1 0,0 1 0,0 0 0,0 0 0,0 0 0,0 0 0,0-1 0,0 0 0,0 1 0,0 0 0,1-1 0,-2 1 0,2-1 0,-1 1 0,1-1 0,0 0 0,9 2 0,-2-1 0,20 2 0,-12-2 0,116 12 0,262 11 0,-327-25 0,109 2 0,-159 0 0,191 8 0,-89 0 0,-82-8 0,270 6 0,167-3 0,-265-6 0,-146 2 0,437 8 0,-22-5 0,-266-4 0,94 0 0,391 3 0,-378 12 0,130 1 0,-150-11 0,408-13 0,-526-4 0,508-21 0,142 37 0,-426 6 0,182 1 0,1749-10 0,-1903-22 0,1-25 0,-284 29 0,633-36 0,-330 37 0,-356 15 0,1089-16 0,-993 6 0,-67 1 0,263 3 0,-66 4 0,-132 1 0,126-7 0,130-13 0,1 23 0,-164 3 0,-66 5 0,240 26 0,-218-17 0,643 13 0,-640-20 0,-17-1 0,-145-8 0,145-3 0,-196-1 0,1-2 0,47-15 0,-13 3 0,-14 8 0,1 1 0,74 0 0,93-16 0,-101 7 0,39-11 0,11 0 0,-152 27 0,26 1 0,6 1 0,-47-1 0,-1-1 0,0 1 0,1 0 0,-1 0 0,1-1 0,-2 0 0,2 1 0,-1-1 0,0 0 0,1 0 0,-2 0 0,1 1 0,1-1 0,-1 0 0,0 0 0,0-1 0,-1 1 0,1 1 0,0-2 0,-1 1 0,1-1 0,0 1 0,-1 0 0,1 0 0,-1-1 0,0 0 0,3-7 0,0 0 0,-3 0 0,3-10 0,0 2 0,9-70 0,-3-2 0,-3-111 0,-7 192 0,0 0 0,-1-1 0,2 2 0,-3-1 0,0 0 0,1 0 0,-7-13 0,-3-10 0,9 21 0,0-1 0,2 0 0,-1 0 0,1 0 0,1-18 0,-1-14 0,-7-13 0,-20-74 0,17 86 0,1 1 0,3-2 0,-4-61 0,10 78 0,-7-34 0,5 40 0,0-1 0,0-38 0,5 31 0,3-49 0,-9-128 0,-2 156 0,-2-1 0,-22-79 0,-30-95 0,53 200 0,-1 1 0,-1 0 0,-1 1 0,-21-36 0,15 30 0,-23-62 0,34 77 0,-2-4 0,2-2 0,-6-28 0,-6-31 0,10 53 0,-5-39 0,9-138 0,5 114 0,-1 58 0,3 1 0,1-1 0,15-56 0,-8 44 0,5-45 0,-7 11 0,-3-2 0,-5-94 0,-11 116 321,0 16-2007,8 29-5140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24575,'0'5'0,"2"0"0,-1 0 0,1 0 0,-1-1 0,1 1 0,1-1 0,-1 1 0,4 4 0,8 17 0,15 47 0,4-1 0,42 68 0,-57-105-455,-1 0 0,19 63 0,-26-68-6371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 24575,'-11'1'0,"-1"1"0,1 0 0,-1 1 0,1 0 0,0 0 0,0 2 0,0-1 0,1 1 0,-1 1 0,1 0 0,-18 15 0,12-10 0,-1-1 0,0 0 0,-24 10 0,17-11 0,-27 9 0,1 3 0,-65 37 0,83-38 0,-60 48 0,52-38-1365,22-19-5461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52 24575,'2'2'0,"0"-1"0,0 0 0,1 2 0,-1-2 0,0 0 0,0 2 0,-1 0 0,1-2 0,0 1 0,0 1 0,-1 0 0,1-1 0,0 3 0,8 9 0,136 135 0,-69-74 0,49 42 0,-126-117 0,1 1 0,0 1 0,0-2 0,0 1 0,-1-1 0,1 1 0,0-1 0,0 1 0,0-1 0,0 2 0,0-2 0,0 0 0,0 0 0,0 1 0,0-1 0,0 0 0,1 0 0,-2 0 0,1-1 0,-1 1 0,0 0 0,0 0 0,1-2 0,-1 2 0,0 0 0,0-1 0,1 1 0,-1 0 0,0-1 0,0 1 0,0 0 0,0-1 0,0 1 0,0 0 0,1-2 0,-1 2 0,0-1 0,0 1 0,0 0 0,0-1 0,0 1 0,0 0 0,-1-2 0,1 2 0,0-1 0,0 1 0,-1-6 0,0 1 0,0-1 0,-1 1 0,1 0 0,-1 0 0,-3-7 0,-37-61 0,26 49 0,2-2 0,-24-54 0,36 78 0,0-2 0,0 1 0,0 0 0,0 0 0,-1 0 0,1 1 0,-1-1 0,1 1 0,-1-1 0,0 2 0,0-2 0,0 2 0,0 0 0,0-2 0,0 2 0,0 1 0,0-1 0,0-1 0,-6 2 0,-22-11 0,-18-14 0,-75-42 0,100 48 0,20 15 0,1 2 0,-1-2 0,0 1 0,0 1 0,0-1 0,-4-1 0,6 4 0,1-1 0,-1 1 0,0 0 0,0 0 0,0 0 0,0 0 0,0 0 0,1 1 0,-1-1 0,0 0 0,0 2 0,0-2 0,1 1 0,-1 0 0,0 0 0,0-1 0,1 2 0,-3 2 0,-14 10 0,-2 0 0,1-3 0,-1 1 0,-30 11 0,39-16 0,1-1 0,0 0 0,0 2 0,1 0 0,-1 1 0,1 0 0,-14 20 0,-4 2 0,21-24 0,1 0 0,0 1 0,0 0 0,0-1 0,-4 13 0,6-13 0,-1 1 0,0 0 0,0 0 0,-1-2 0,1 0 0,-1 1 0,-8 7 0,7-8-195,-1 1 0,1-1 0,1 1 0,-1-1 0,1 2 0,-8 12 0,8-8-6631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24575,'0'5'0,"2"0"0,-1 0 0,1 0 0,-1-1 0,1 1 0,1-1 0,-1 1 0,4 4 0,8 17 0,15 47 0,4-1 0,42 68 0,-57-105-455,-1 0 0,19 63 0,-26-68-6371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 24575,'-11'1'0,"-1"1"0,1 0 0,-1 1 0,1 0 0,0 0 0,0 2 0,0-1 0,1 1 0,-1 1 0,1 0 0,-18 15 0,12-10 0,-1-1 0,0 0 0,-24 10 0,17-11 0,-27 9 0,1 3 0,-65 37 0,83-38 0,-60 48 0,52-38-1365,22-19-5461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0:29:48.86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25,'2207'0,"-2179"-1,48-9,26-2,277 11,-317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24575,'0'5'0,"2"0"0,-1 0 0,1 0 0,-1-1 0,1 1 0,1-1 0,-1 1 0,4 4 0,8 17 0,15 47 0,4-1 0,42 68 0,-57-105-455,-1 0 0,19 63 0,-26-68-6371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 24575,'-11'1'0,"-1"1"0,1 0 0,-1 1 0,1 0 0,0 0 0,0 2 0,0-1 0,1 1 0,-1 1 0,1 0 0,-18 15 0,12-10 0,-1-1 0,0 0 0,-24 10 0,17-11 0,-27 9 0,1 3 0,-65 37 0,83-38 0,-60 48 0,52-38-1365,22-19-5461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0:29:50.1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1761 1,'-1733'0,"1705"0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40:29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0 886 24575,'2'21'0,"1"0"0,1-1 0,1 0 0,0 0 0,2 0 0,14 32 0,15 48 0,-34-92 0,0 0 0,0-1 0,1 1 0,0-1 0,0 0 0,7 11 0,-9-16 0,1 0 0,-1-1 0,1 1 0,0 0 0,0-1 0,-1 0 0,1 1 0,0-1 0,0 0 0,0 0 0,1 0 0,-1 0 0,0 0 0,0-1 0,0 1 0,1-1 0,-1 1 0,0-1 0,1 0 0,-1 0 0,0 0 0,0 0 0,1 0 0,-1-1 0,0 1 0,1-1 0,1 0 0,13-4 0,0-1 0,0 0 0,-1-2 0,0 0 0,0 0 0,21-16 0,-9 3 0,-1 0 0,34-37 0,249-276 0,-199 212 0,-61 65 0,90-80 0,-128 128 0,0 1 0,0 1 0,1 0 0,0 1 0,20-7 0,34-17 0,86-55 0,252-102 0,-229 121-1365,-153 58-5461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40:32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2 851 24575,'-1'14'0,"1"0"0,0-1 0,1 1 0,1 0 0,0-1 0,0 0 0,2 1 0,0-1 0,0 0 0,12 22 0,-5-15 0,2-1 0,0-1 0,1 0 0,1 0 0,0-2 0,1 0 0,28 21 0,-41-35 0,0 0 0,0-1 0,0 0 0,0 1 0,0-1 0,0 0 0,0 0 0,0-1 0,0 1 0,1-1 0,-1 1 0,0-1 0,0 0 0,1 0 0,-1-1 0,0 1 0,1-1 0,-1 0 0,0 1 0,0-1 0,0-1 0,0 1 0,0 0 0,0-1 0,0 1 0,5-5 0,7-5 0,0 0 0,-1-1 0,19-19 0,-27 25 0,25-27 0,-1-1 0,-2-2 0,40-67 0,-46 74 0,0 1 0,2 1 0,1 1 0,53-43 0,-43 38 0,210-150 0,-46 38 0,-89 63 0,194-107 0,-175 113 0,-87 52-1365,-28 18-5461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40:34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1 397 24575,'5'6'0,"0"0"0,0 0 0,-1 1 0,7 12 0,14 19 0,-14-25 0,1 0 0,-2 1 0,0 0 0,0 1 0,-2 0 0,1 0 0,6 21 0,-13-30 0,0-1 0,0 1 0,0-1 0,1 0 0,-1 1 0,1-1 0,1 0 0,-1-1 0,1 1 0,0-1 0,0 1 0,0-1 0,0 0 0,1-1 0,8 6 0,-9-7 0,0 0 0,0-1 0,1 1 0,-1-1 0,1 0 0,-1 0 0,1-1 0,0 1 0,-1-1 0,1 0 0,-1-1 0,1 1 0,0-1 0,-1 0 0,1 0 0,-1 0 0,1 0 0,-1-1 0,0 0 0,5-2 0,42-24 0,80-56 0,-89 54 0,0 2 0,85-39 0,-97 54 0,-8 6 0,0-2 0,-1 0 0,-1-1 0,0-1 0,0-1 0,-1-1 0,-1-1 0,24-21 0,-17 10 0,2 1 0,1 2 0,1 1 0,50-28 0,-44 28 0,-1-1 0,-1-1 0,35-33 0,-67 55-31,8-8-236,0 0 0,1 1 1,0 0-1,12-6 0,-4 5-6559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3592 24575,'-1'104'0,"2"107"0,0-209 0,-1-1 0,0 0 0,1 0 0,-1 1 0,0-1 0,1 0 0,-1 0 0,1 0 0,0 0 0,0 0 0,0 1 0,-1-1 0,1-1 0,0 1 0,0 0 0,0 0 0,0 0 0,0 0 0,0-1 0,0 0 0,0 1 0,0 0 0,1-1 0,-2 1 0,2-1 0,-1 1 0,1-1 0,0 0 0,9 2 0,-2-1 0,20 2 0,-12-2 0,116 12 0,262 11 0,-327-25 0,109 2 0,-159 0 0,191 8 0,-89 0 0,-82-8 0,270 6 0,167-3 0,-265-6 0,-146 2 0,437 8 0,-22-5 0,-266-4 0,94 0 0,391 3 0,-378 12 0,130 1 0,-150-11 0,408-13 0,-526-4 0,508-21 0,142 37 0,-426 6 0,182 1 0,1749-10 0,-1903-22 0,1-25 0,-284 29 0,633-36 0,-330 37 0,-356 15 0,1089-16 0,-993 6 0,-67 1 0,263 3 0,-66 4 0,-132 1 0,126-7 0,130-13 0,1 23 0,-164 3 0,-66 5 0,240 26 0,-218-17 0,643 13 0,-640-20 0,-17-1 0,-145-8 0,145-3 0,-196-1 0,1-2 0,47-15 0,-13 3 0,-14 8 0,1 1 0,74 0 0,93-16 0,-101 7 0,39-11 0,11 0 0,-152 27 0,26 1 0,6 1 0,-47-1 0,-1-1 0,0 1 0,1 0 0,-1 0 0,1-1 0,-2 0 0,2 1 0,-1-1 0,0 0 0,1 0 0,-2 0 0,1 1 0,1-1 0,-1 0 0,0 0 0,0-1 0,-1 1 0,1 1 0,0-2 0,-1 1 0,1-1 0,0 1 0,-1 0 0,1 0 0,-1-1 0,0 0 0,3-7 0,0 0 0,-3 0 0,3-10 0,0 2 0,9-70 0,-3-2 0,-3-111 0,-7 192 0,0 0 0,-1-1 0,2 2 0,-3-1 0,0 0 0,1 0 0,-7-13 0,-3-10 0,9 21 0,0-1 0,2 0 0,-1 0 0,1 0 0,1-18 0,-1-14 0,-7-13 0,-20-74 0,17 86 0,1 1 0,3-2 0,-4-61 0,10 78 0,-7-34 0,5 40 0,0-1 0,0-38 0,5 31 0,3-49 0,-9-128 0,-2 156 0,-2-1 0,-22-79 0,-30-95 0,53 200 0,-1 1 0,-1 0 0,-1 1 0,-21-36 0,15 30 0,-23-62 0,34 77 0,-2-4 0,2-2 0,-6-28 0,-6-31 0,10 53 0,-5-39 0,9-138 0,5 114 0,-1 58 0,3 1 0,1-1 0,15-56 0,-8 44 0,5-45 0,-7 11 0,-3-2 0,-5-94 0,-11 116 321,0 16-2007,8 29-5140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52 24575,'2'2'0,"0"-1"0,0 0 0,1 2 0,-1-2 0,0 0 0,0 2 0,-1 0 0,1-2 0,0 1 0,0 1 0,-1 0 0,1-1 0,0 3 0,8 9 0,136 135 0,-69-74 0,49 42 0,-126-117 0,1 1 0,0 1 0,0-2 0,0 1 0,-1-1 0,1 1 0,0-1 0,0 1 0,0-1 0,0 2 0,0-2 0,0 0 0,0 0 0,0 1 0,0-1 0,0 0 0,1 0 0,-2 0 0,1-1 0,-1 1 0,0 0 0,0 0 0,1-2 0,-1 2 0,0 0 0,0-1 0,1 1 0,-1 0 0,0-1 0,0 1 0,0 0 0,0-1 0,0 1 0,0 0 0,1-2 0,-1 2 0,0-1 0,0 1 0,0 0 0,0-1 0,0 1 0,0 0 0,-1-2 0,1 2 0,0-1 0,0 1 0,-1-6 0,0 1 0,0-1 0,-1 1 0,1 0 0,-1 0 0,-3-7 0,-37-61 0,26 49 0,2-2 0,-24-54 0,36 78 0,0-2 0,0 1 0,0 0 0,0 0 0,-1 0 0,1 1 0,-1-1 0,1 1 0,-1-1 0,0 2 0,0-2 0,0 2 0,0 0 0,0-2 0,0 2 0,0 1 0,0-1 0,0-1 0,-6 2 0,-22-11 0,-18-14 0,-75-42 0,100 48 0,20 15 0,1 2 0,-1-2 0,0 1 0,0 1 0,0-1 0,-4-1 0,6 4 0,1-1 0,-1 1 0,0 0 0,0 0 0,0 0 0,0 0 0,0 0 0,1 1 0,-1-1 0,0 0 0,0 2 0,0-2 0,1 1 0,-1 0 0,0 0 0,0-1 0,1 2 0,-3 2 0,-14 10 0,-2 0 0,1-3 0,-1 1 0,-30 11 0,39-16 0,1-1 0,0 0 0,0 2 0,1 0 0,-1 1 0,1 0 0,-14 20 0,-4 2 0,21-24 0,1 0 0,0 1 0,0 0 0,0-1 0,-4 13 0,6-13 0,-1 1 0,0 0 0,0 0 0,-1-2 0,1 0 0,-1 1 0,-8 7 0,7-8-195,-1 1 0,1-1 0,1 1 0,-1-1 0,1 2 0,-8 12 0,8-8-6631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46:05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2 437 24575,'-2'-64'0,"4"-70"0,-2 131 0,0 0 0,0 0 0,1 1 0,-1-1 0,1 0 0,0 0 0,0 0 0,0 1 0,0-1 0,0 0 0,0 1 0,1-1 0,0 1 0,2-4 0,-2 4 0,1 1 0,-1-1 0,1 1 0,-1-1 0,1 1 0,-1 0 0,1 0 0,0 0 0,0 1 0,-1-1 0,1 1 0,0-1 0,0 1 0,5 0 0,190 1 0,-74 0 0,-106 0 0,0 1 0,0 1 0,-1 1 0,31 10 0,-27-8 0,0 0 0,37 4 0,0-7 0,64-6 0,-101-1 0,1 0 0,-1-1 0,0-1 0,-1-1 0,36-18 0,-44 20 0,1 0 0,0-1 0,0-1 0,-1 0 0,0 0 0,-1-2 0,1 1 0,-2-1 0,1-1 0,-1 0 0,-1 0 0,1-1 0,-2 0 0,0 0 0,10-19 0,-5 9 0,-13 21 0,0 0 0,0 0 0,0 0 0,0 0 0,0 0 0,0 0 0,1 0 0,-1 0 0,0 0 0,0 0 0,0 0 0,0 0 0,0 0 0,0 0 0,0 0 0,1 0 0,-1 0 0,0 0 0,0 0 0,0 0 0,0 0 0,0 0 0,0 0 0,0 0 0,0 0 0,1 0 0,-1 0 0,0 0 0,0 0 0,0 0 0,0 1 0,0-1 0,0 0 0,0 0 0,0 0 0,0 0 0,0 0 0,1 0 0,-1 0 0,0 0 0,0 0 0,0 1 0,0-1 0,0 0 0,0 0 0,0 0 0,0 0 0,1 15 0,-2 15 0,1-19 0,-1 0 0,1 0 0,3 21 0,-2-29 0,-1 0 0,1 0 0,0 0 0,0 0 0,0 0 0,1-1 0,-1 1 0,1 0 0,-1-1 0,1 1 0,0-1 0,0 0 0,0 1 0,0-1 0,1 0 0,-1 0 0,0 0 0,5 2 0,14 6 0,-1 0 0,1-2 0,0 0 0,1-2 0,0 0 0,35 4 0,-1-5 0,80-2 0,641-3 0,-660 7 0,-30-1 0,-25-3 0,0 4 0,65 15 0,-125-21 0,-1-1 0,0 1 0,0-1 0,1 1 0,-1 0 0,0-1 0,0 1 0,0 0 0,0 0 0,0 0 0,0 0 0,0 0 0,0 0 0,0 0 0,-1 0 0,1 0 0,0 1 0,-1-1 0,1 0 0,-1 0 0,1 1 0,-1-1 0,1 0 0,-1 1 0,0-1 0,0 0 0,0 3 0,1 5 0,-1 1 0,0-1 0,-3 11 0,2-1 0,0 23-1365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0:1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3342 24575,'53'-45'0,"1"4"0,3 1 0,1 3 0,77-36 0,-69 37 0,62-33 0,202-79 0,-207 99 0,-3-4 0,-2-6 0,-3-5 0,-3-5 0,-3-5 0,-3-4 0,149-145 0,-90 48 0,-43 44 0,279-233 0,-364 333 0,2 2 0,1 2 0,1 1 0,66-30 0,47-5 0,89-40 0,-199 79 0,0-2 0,-2-1 0,52-42 0,92-80 0,-157 125 0,-2-1 0,0-2 0,44-52 0,54-95 0,-44 57 0,-50 70 0,48-94 0,-70 116 0,0 0 0,6-27 0,-11 33 0,0 1 0,2 0 0,0 0 0,0 0 0,2 1 0,15-25 0,-20 37 0,0 0 0,1 1 0,-1 0 0,0 0 0,1 0 0,-1 0 0,1 1 0,0-1 0,0 1 0,-1 0 0,1 0 0,0 1 0,0-1 0,0 1 0,0-1 0,0 1 0,0 0 0,0 1 0,0-1 0,0 1 0,5 1 0,7 1 0,1 1 0,-1 1 0,25 10 0,-24-7 0,-1 0 0,0 1 0,-1 1 0,0 0 0,-1 1 0,0 1 0,17 17 0,-7 0 0,0 1 0,29 48 0,-8-15 0,-148-182 0,85 99 0,-1 0 0,-1 1 0,-1 1 0,-1 1 0,-31-18 0,39 26 0,-1 1 0,0 1 0,0 0 0,0 2 0,-1-1 0,0 2 0,0 0 0,0 1 0,-1 0 0,-19 1 0,-68 1 0,-164 6 0,259-3 0,0 0 0,1 0 0,-1 1 0,1 0 0,-1 0 0,1 1 0,0 0 0,0 0 0,1 1 0,-1 0 0,1 0 0,-13 13 0,-6 9 0,-42 54 0,27-30 0,-55 49 0,97-101 0,117-117 0,-98 101 0,0 1 0,1 1 0,1 1 0,36-18 0,34-17 0,-58 29 0,44-18 0,-64 33 0,-1 0 0,1 1 0,0 1 0,1 0 0,-1 0 0,28 0 0,-12 2 0,46-9 0,-45 5 0,43-1 0,-65 6 0,6-1 0,0 1 0,0 1 0,26 5 0,-35-5 0,0 1 0,-1 0 0,1 0 0,-1 1 0,0-1 0,0 1 0,0 1 0,0-1 0,-1 0 0,1 1 0,-1 0 0,0 0 0,4 6 0,25 31 0,-2 2 0,-3 1 0,25 50 0,-24-17 0,-24-61 0,0 0 0,1 0 0,1 0 0,13 21 0,3 5-1365,-14-22-5461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2:1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3809 2 24575,'-10'0'0,"-48"-1"0,-1 3 0,-81 13 0,-36 23 0,-180 64 0,-162 85 0,456-164 0,-833 327 0,751-293 0,-141 68 0,167-72 0,-11 11 0,68-33 0,-85 32 0,-110 49 0,203-86 0,-104 50 0,142-70 0,0 0 0,0-1 0,-1-1 0,0 0 0,-24 2 0,-21 6 0,60-12 0,1 0 0,0 0 0,0 0 0,0 0 0,0 1 0,0-1 0,-1 0 0,1 0 0,0 0 0,0 0 0,0 0 0,0 0 0,0 0 0,-1 0 0,1 0 0,0 0 0,0 0 0,0 0 0,0 0 0,-1 0 0,1 0 0,0 0 0,0 0 0,0 0 0,-1 0 0,1 0 0,0 0 0,0 0 0,0 0 0,0 0 0,0 0 0,-1 0 0,1 0 0,0-1 0,0 1 0,0 0 0,0 0 0,0 0 0,0 0 0,-1 0 0,1 0 0,0-1 0,0 1 0,0 0 0,0 0 0,0 0 0,0 0 0,0-1 0,0 1 0,6-9 0,13-10 0,-12 15 0,-1-2 0,1 1 0,-1-1 0,0 0 0,0 0 0,-1 0 0,1-1 0,-1 0 0,-1 0 0,0 0 0,0-1 0,5-11 0,9-48 0,-10 30 0,-7 35 0,-4 10 0,-13 40 0,-29 61 0,44-107 0,0 1 0,0-1 0,0 0 0,1 0 0,-1 0 0,1 1 0,0-1 0,0 0 0,-1 1 0,1-1 0,1 0 0,-1 1 0,0-1 0,1 0 0,-1 1 0,1-1 0,-1 0 0,1 0 0,0 0 0,0 0 0,0 1 0,0-1 0,1 0 0,-1-1 0,0 1 0,1 0 0,0 0 0,-1-1 0,1 1 0,0-1 0,0 1 0,0-1 0,2 2 0,7 3 0,1-1 0,0 1 0,0-2 0,24 7 0,-17-6 0,51 15-1365,-41-12-5461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2:1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24575,'91'5'0,"1"4"0,130 30 0,22 4 0,91-16 0,-159-16 0,-93 0 0,-2 3 0,128 40 0,-111-27 0,453 139 0,-378-103 0,192 98 0,139 83 0,-89-44 0,113 106 0,-232-126 0,-150-98 0,191 119 0,-319-187 0,27 24 0,-26-21 0,-19-16 0,0-1 0,0 0 0,1 1 0,-1-1 0,0 0 0,0 0 0,1 1 0,-1-1 0,0 0 0,1 0 0,-1 1 0,0-1 0,1 0 0,-1 0 0,1 0 0,-1 0 0,0 0 0,1 0 0,-1 1 0,1-1 0,-1 0 0,0 0 0,1 0 0,-1 0 0,1 0 0,-1-1 0,0 1 0,1 0 0,-1 0 0,1 0 0,-1 0 0,0 0 0,1 0 0,0-1 0,5-15 0,-4-27 0,-3 38 0,3-37 0,7-48 0,-4 52 0,0-70 0,-4 274 0,-2-78 0,1-85 0,0 0 0,0-1 0,0 1 0,0-1 0,-1 1 0,1 0 0,-1-1 0,1 1 0,-1-1 0,0 1 0,0-1 0,0 0 0,-3 4 0,3-5 0,0 1 0,-1-1 0,1 0 0,-1 0 0,1-1 0,-1 1 0,0 0 0,1 0 0,-1-1 0,0 1 0,1-1 0,-1 0 0,0 1 0,0-1 0,1 0 0,-1 0 0,0 0 0,0 0 0,0 0 0,-2-1 0,-22-3 0,-39-11 0,42 9 0,0 1 0,-32-4 0,-67-3-1365,111 12-5461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5:12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0 24575,'-10'213'0,"-2"414"0,11-520 0,-8 222 0,-2 11 0,6-267 0,-19 229 0,15-68 0,9-193 0,-11 74 0,1 286 0,10-283 0,-2 33 0,-8-79 0,-2 26 0,10 223 0,-9 152 0,-1-350 0,-11 154 0,12-149 0,-1 35 0,12-115 0,1 101 0,0-147 0,-1 0 0,1 0 0,-1 0 0,1 0 0,-1 0 0,1 0 0,0 0 0,0-1 0,0 1 0,0 0 0,0-1 0,0 1 0,1 0 0,-1-1 0,0 0 0,1 1 0,-1-1 0,1 0 0,0 1 0,-1-1 0,1 0 0,0 0 0,0-1 0,0 1 0,0 0 0,-1-1 0,1 1 0,2 0 0,8 1 0,0 0 0,-1 0 0,21-1 0,-15-1 0,170 4 0,51 4 0,482 17 0,335-25 0,-738-12 0,2 4 0,102 3 0,-235 7 0,-70-1 0,119-2 0,-234 1 0,1 0 0,-1 0 0,1 0 0,-1 0 0,1 0 0,-1-1 0,1 1 0,-1 0 0,1-1 0,-1 1 0,1-1 0,-1 0 0,0 1 0,0-1 0,1 0 0,1-1 0,-3 1 0,0 1 0,0-1 0,1 1 0,-1-1 0,0 0 0,0 1 0,0-1 0,0 1 0,0-1 0,0 0 0,0 1 0,0-1 0,0 1 0,0-1 0,0 0 0,0 1 0,0-1 0,-1 1 0,1-1 0,0 1 0,0-1 0,-1 1 0,1-1 0,0 0 0,-1 1 0,0-1 0,-4-6 0,0 1 0,-1 0 0,0 1 0,-10-7 0,12 9 0,-192-150 0,192 150 0,-12-8 0,1-1 0,1 0 0,-15-16 0,-42-42 0,112 111 0,70 54 0,18 16 0,-79-65 0,33 36 0,-82-82 0,0 1 0,0 0 0,-1 0 0,1 0 0,0 0 0,0 1 0,-1-1 0,1 0 0,0 0 0,-1 0 0,1 0 0,-1 1 0,0-1 0,1 0 0,-1 3 0,0-4 0,0 1 0,0-1 0,0 1 0,-1-1 0,1 1 0,0-1 0,0 1 0,-1-1 0,1 0 0,0 1 0,-1-1 0,1 0 0,0 1 0,-1-1 0,1 0 0,-1 1 0,1-1 0,-1 0 0,1 0 0,0 1 0,-1-1 0,1 0 0,-1 0 0,1 0 0,-1 0 0,1 0 0,-1 0 0,-7 1 0,1 0 0,-1-1 0,1-1 0,-11-1 0,4 1 0,-11-1 0,1 1 0,-1 1 0,1 1 0,0 1 0,-1 2 0,-36 9 0,-35 5 0,92-16 0,0 0 0,0 1 0,0-1 0,0 1 0,0-1 0,0 1 0,1 0 0,-6 7 0,-6 3 0,-39 30 259,25-20-1071,-43 41 0,56-47-6014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5:12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2 437 24575,'-2'-64'0,"4"-70"0,-2 131 0,0 0 0,0 0 0,1 1 0,-1-1 0,1 0 0,0 0 0,0 0 0,0 1 0,0-1 0,0 0 0,0 1 0,1-1 0,0 1 0,2-4 0,-2 4 0,1 1 0,-1-1 0,1 1 0,-1-1 0,1 1 0,-1 0 0,1 0 0,0 0 0,0 1 0,-1-1 0,1 1 0,0-1 0,0 1 0,5 0 0,190 1 0,-74 0 0,-106 0 0,0 1 0,0 1 0,-1 1 0,31 10 0,-27-8 0,0 0 0,37 4 0,0-7 0,64-6 0,-101-1 0,1 0 0,-1-1 0,0-1 0,-1-1 0,36-18 0,-44 20 0,1 0 0,0-1 0,0-1 0,-1 0 0,0 0 0,-1-2 0,1 1 0,-2-1 0,1-1 0,-1 0 0,-1 0 0,1-1 0,-2 0 0,0 0 0,10-19 0,-5 9 0,-13 21 0,0 0 0,0 0 0,0 0 0,0 0 0,0 0 0,0 0 0,1 0 0,-1 0 0,0 0 0,0 0 0,0 0 0,0 0 0,0 0 0,0 0 0,0 0 0,1 0 0,-1 0 0,0 0 0,0 0 0,0 0 0,0 0 0,0 0 0,0 0 0,0 0 0,0 0 0,1 0 0,-1 0 0,0 0 0,0 0 0,0 0 0,0 1 0,0-1 0,0 0 0,0 0 0,0 0 0,0 0 0,0 0 0,1 0 0,-1 0 0,0 0 0,0 0 0,0 1 0,0-1 0,0 0 0,0 0 0,0 0 0,0 0 0,1 15 0,-2 15 0,1-19 0,-1 0 0,1 0 0,3 21 0,-2-29 0,-1 0 0,1 0 0,0 0 0,0 0 0,0 0 0,1-1 0,-1 1 0,1 0 0,-1-1 0,1 1 0,0-1 0,0 0 0,0 1 0,0-1 0,1 0 0,-1 0 0,0 0 0,5 2 0,14 6 0,-1 0 0,1-2 0,0 0 0,1-2 0,0 0 0,35 4 0,-1-5 0,80-2 0,641-3 0,-660 7 0,-30-1 0,-25-3 0,0 4 0,65 15 0,-125-21 0,-1-1 0,0 1 0,0-1 0,1 1 0,-1 0 0,0-1 0,0 1 0,0 0 0,0 0 0,0 0 0,0 0 0,0 0 0,0 0 0,0 0 0,-1 0 0,1 0 0,0 1 0,-1-1 0,1 0 0,-1 0 0,1 1 0,-1-1 0,1 0 0,-1 1 0,0-1 0,0 0 0,0 3 0,1 5 0,-1 1 0,0-1 0,-3 11 0,2-1 0,0 23-1365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9:3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24575,'933'33'0,"-545"16"0,566 146 0,-887-182 0,0-3 0,1-3 0,130-3 0,3 0 0,-140-1 0,485 54 0,45 67 0,27-1 0,11-56 0,-341-71 0,-87 0 0,390 43 0,-574-36 0,0 2 0,0 0 0,0 1 0,0 0 0,-1 2 0,0 0 0,25 17 0,0-1 0,45 24 0,8 7 0,1-5 0,159 59 0,-232-104 0,0 0 0,1-2 0,-1 0 0,1-2 0,0 0 0,36-4 0,50 2 0,197 37 0,-305-35 0,0-1 0,0 1 0,0-1 0,0 1 0,0-1 0,0 0 0,0 0 0,0 0 0,0 0 0,0 0 0,0 0 0,0 0 0,0 0 0,0 0 0,0 0 0,0 0 0,0 0 0,0-1 0,0 1 0,0-1 0,0 1 0,0 0 0,0-1 0,0 0 0,0 1 0,0-1 0,-1 1 0,1-1 0,0 0 0,0 0 0,-1 1 0,2-3 0,-2 1 0,0 0 0,0-1 0,0 1 0,-1 0 0,1 0 0,-1-1 0,0 1 0,1 0 0,-1 0 0,0 0 0,0 0 0,0 0 0,-1 0 0,-1-2 0,-10-13 0,0-1 0,-17-14 0,29 31 0,-67-68 0,9 10 0,3-2 0,-79-109 0,79 98 0,88 97 0,21 26 0,57 74 0,-87-95 0,-1 1 0,-2 1 0,-1 0 0,22 53 0,-19-45 0,-18-36 0,0 1 0,-1 0 0,0 0 0,0 0 0,-1 1 0,1-1 0,-1 0 0,0 1 0,-1 0 0,1-1 0,0 7 0,-3-10 0,1-1 0,-1 1 0,0-1 0,0 1 0,1-1 0,-1 1 0,0-1 0,0 1 0,0-1 0,-1 0 0,1 0 0,0 0 0,0 0 0,-1 0 0,1 0 0,0 0 0,-1 0 0,1 0 0,-1 0 0,0-1 0,1 1 0,-1-1 0,1 1 0,-3 0 0,-49 10 0,41-10 0,-22 4 0,-1-2 0,-43-2 0,50-2 0,-1 1 0,0 2 0,1 1 0,-39 9 0,-62 33 104,83-26-838,-51 12-1,66-24-6091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9:3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2284 24575,'24'-1'0,"0"-1"0,-1-1 0,1-2 0,27-8 0,12-2 0,378-84 0,450-84 0,-361 116 0,41-6 0,-432 48 0,-2-6 0,-1-6 0,-2-7 0,171-79 0,-147 49 0,4 7 0,270-74 0,-312 113 0,38-9 0,161-59 0,-207 53 0,1 6 0,1 4 0,142-20 0,-48 13 0,256-85 0,-365 96 0,57-21 0,78-21 0,-80 44 0,-95 19 0,61-18 0,-26-5 0,117-56 0,-46 16 0,-18 7 0,-74 30 0,107-33 0,-154 58 0,-1-1 0,32-17 0,32-13 0,-88 39 0,0 1 0,0-1 0,1 1 0,-1-1 0,0 1 0,1 0 0,-1 0 0,1-1 0,-1 1 0,0 0 0,1 0 0,-1 1 0,0-1 0,1 0 0,-1 0 0,0 1 0,1-1 0,-1 0 0,0 1 0,1-1 0,-1 1 0,0 0 0,0 0 0,0-1 0,2 3 0,-1-1 0,-1 0 0,1 0 0,-1 1 0,0-1 0,1 0 0,-1 1 0,-1-1 0,1 1 0,0-1 0,-1 1 0,1 0 0,0 3 0,-1 10 0,0 0 0,-1 0 0,-4 23 0,5-37 0,-2 11 0,-39 215 0,33-194 0,-2 0 0,-2-1 0,0 0 0,-28 49 0,40-82 0,0 0 0,0 0 0,0 1 0,0-1 0,0 0 0,0 0 0,0 0 0,0 1 0,0-1 0,0 0 0,0 0 0,-1 0 0,1 1 0,0-1 0,0 0 0,0 0 0,0 0 0,0 0 0,0 1 0,-1-1 0,1 0 0,0 0 0,0 0 0,0 0 0,0 0 0,-1 0 0,1 1 0,0-1 0,0 0 0,0 0 0,-1 0 0,1 0 0,0 0 0,0 0 0,0 0 0,-1 0 0,1 0 0,0 0 0,0 0 0,0 0 0,-1 0 0,1 0 0,0 0 0,0 0 0,0 0 0,-1 0 0,1 0 0,0-1 0,0 1 0,0 0 0,0 0 0,-1 0 0,1 0 0,0 0 0,0 0 0,0 0 0,0-1 0,-1 1 0,1 0 0,0 0 0,0 0 0,0-1 0,0 1 0,-5-22 0,2-28 0,5-477 0,-2 524 0,0 0 0,0 0 0,0 1 0,0-1 0,-1 0 0,1 0 0,-1 0 0,0 0 0,0 1 0,0-1 0,0 0 0,0 1 0,-1-1 0,1 1 0,-1-1 0,1 1 0,-1-1 0,0 1 0,0 0 0,0 0 0,0 0 0,-1 0 0,1 1 0,-3-3 0,-4 0 0,-1 1 0,1-1 0,-1 1 0,0 1 0,-18-2 0,25 3 0,-248-27 0,168 20 0,-1 4 0,319 3 0,105 3 0,-337-2 0,0 0 0,1 0 0,-1 0 0,0 1 0,0-1 0,0 1 0,1-1 0,-1 1 0,0 0 0,0 0 0,0 1 0,0-1 0,0 1 0,-1-1 0,1 1 0,0 0 0,-1 0 0,1 0 0,-1 0 0,0 1 0,0-1 0,1 1 0,-2-1 0,1 1 0,0 0 0,0 0 0,-1 0 0,0-1 0,1 1 0,-1 1 0,-1-1 0,1 0 0,0 0 0,-1 0 0,1 0 0,-1 1 0,0 3 0,-1 13 0,-1 0 0,-1-1 0,-1 1 0,0-1 0,-9 22 0,-2 11 0,-20 176-1365,33-208-5461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2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1 24575,'-3'147'0,"-7"0"0,-6 0 0,-6-1 0,-7-2 0,-59 181 0,41-175 0,-30 177 0,-68 321 0,108-497 0,-36 224 0,46-225 0,6-47 0,8-43 0,2 0 0,2 1 0,0 92 0,9-130-19,-2 0-1,-7 34 0,4-22-1286,2-12-5520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3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24575,'0'4'0,"1"1"0,-1-1 0,1 0 0,0 0 0,1 0 0,-1 0 0,1 0 0,0 0 0,0 0 0,0 0 0,4 5 0,35 40 0,-27-35 0,329 389 0,-275-326 0,36 48 0,-26-14 0,161 206 0,130 51 0,26-35 0,-67-72 0,74 31 0,-374-270 0,36 35 0,-14-11 0,32 24 0,104 67 0,-140-103 0,73 67 0,1 1 0,-80-68 0,51 55 0,-35-32 0,28 27-4,79 72-1357,-133-130-5465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32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2368 1 24575,'-4'1'0,"1"1"0,0 0 0,-1-1 0,1 1 0,0 1 0,1-1 0,-1 0 0,0 1 0,1 0 0,-1-1 0,1 1 0,-4 5 0,-4 5 0,-28 26 0,-189 209 0,-31 38 0,197-221 0,-175 224 0,38-1 0,-160 198 0,51-66 0,300-411 0,-268 384 0,219-301 0,-42 73 0,76-121 0,-4 6 0,-1-1 0,-37 49 0,16-24-1365,37-51-5461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36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24575,'7'1'0,"1"0"0,-1 0 0,0 1 0,0 0 0,0 0 0,-1 0 0,1 1 0,0 0 0,-1 1 0,0-1 0,0 1 0,0 0 0,10 10 0,8 8 0,38 46 0,-33-35 0,198 185 0,-60-63 0,58 93 0,16 15 0,-210-233 0,0 1 0,-2 1 0,42 60 0,-15-3 0,76 162 0,-84-143 0,100 165 0,-36-54 0,-98-191 0,29 77 0,12 26 0,59 78 0,49 101 0,-107-202 0,5-2 0,87 116 0,20 30 0,-138-202-455,-2 1 0,23 58 0,-43-88-6371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17.78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0,'255'12,"-9"0,-186-12,494 18,-62-10,-282-11,-196 3,-7-1,0 1,0 0,0 1,0-1,0 1,0 1,11 3,-15-4,-1 1,0-1,0 1,1 0,-1 0,0 0,-1 0,1 0,0 0,0 1,-1-1,0 0,1 1,-1-1,0 1,0 0,0-1,-1 1,1 0,-1 0,1-1,-1 1,0 3,2 10,0 0,-1-1,-1 1,-1 0,0 0,-1 0,-4 17,4-27,0-1,0 0,-1 1,1-1,-1-1,0 1,-1 0,1-1,-1 1,0-1,0 0,0 0,-1-1,1 1,-1-1,0 0,0 0,0-1,0 1,-1-1,1 0,-1-1,-5 2,-26 3,-1-2,1-1,0-2,-59-6,6 2,-575-49,256 12,62 35,209 7,78-2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21.45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1,'1696'0,"-1693"-1,0 1,0 0,0 0,0 1,0-1,0 0,-1 1,1 0,0 0,0 0,0 0,-1 0,1 0,0 1,-1 0,1-1,-1 1,3 3,-2-2,-1 1,0-1,-1 1,1 0,-1 0,1-1,-1 1,0 0,0 0,-1 1,1-1,-1 8,-2 168,0-59,2-119,0 1,0 0,0 0,0 0,0 0,-1 0,1 0,-1 0,0 0,0 0,0 0,0-1,-1 1,1 0,-1-1,1 1,-1-1,0 0,-2 3,0-3,0 1,0-1,0-1,-1 1,1-1,0 1,-1-1,1 0,0-1,-1 1,1-1,-8 0,-187-1,101-1,-188 19,-35 12,-30-28,176-2,149 0,0-2,0-1,0-1,-39-14,61 18,-23-6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25.73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1,'1587'0,"-1583"-1,1 1,0 1,-1-1,1 0,-1 1,0 0,1 0,-1 1,1-1,-1 1,0 0,0 0,7 5,-9-5,0 0,0 0,0 1,-1-1,1 0,-1 1,0-1,0 1,1 0,-2-1,1 1,0 0,-1-1,1 1,-1 0,0 0,0 0,0 0,0-1,0 1,-1 0,1 0,-1-1,-1 4,-9 59,3 1,3 0,5 95,0-132,0-26,0 0,-1 0,1 0,0 0,-1 0,0 0,0 0,0 0,0 0,0 0,-1-1,1 1,-1-1,0 1,0-1,0 1,0-1,0 0,0 0,0 0,-1 0,1 0,-1-1,1 1,-1-1,0 0,0 1,0-1,1 0,-1-1,0 1,0-1,0 1,0-1,-4 0,-14 1,0 0,0-2,0-1,-22-4,21 3,-183-13,-245 12,238 6,186-3,1-2,-28-5,27 3,-51-3,-106 10,-160-7,295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30.91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2,'176'-1,"197"3,-314 3,59 13,-68-8,0-3,65 1,-25-10,-19-1,0 4,122 15,-127-7,1-4,122-6,-66-2,-79 2,-25 0,-1 0,1 2,-1 0,22 4,-35-4,0 1,0-1,-1 1,1 0,0 0,-1 0,1 1,-1 0,0 0,0 0,0 0,0 0,0 1,-1 0,0 0,0 0,0 0,0 0,3 8,-1 0,0 0,-2 0,1 0,-1 1,-1-1,-1 1,1 15,-6 96,0-40,5-62,-1-14,1 0,-1 0,-1 0,0 0,-3 14,4-20,-1 1,0-1,0 0,0 0,0 0,-1 0,1 0,-1 0,1 0,-1 0,0-1,1 1,-1-1,0 1,0-1,0 1,0-1,-1 0,1 0,0 0,0-1,-1 1,1 0,-3 0,-50 5,1-1,-1-4,0-1,-63-10,102 9,-8-1,-396-19,-178 4,235 10,221 9,119-2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42.12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78,'61'0,"322"-14,-271 5,1 5,0 5,-1 5,1 5,136 31,-222-36,1-1,-1-1,1-2,0 0,0-2,-1-1,1-2,0 0,-1-2,0-1,0-1,30-12,-23 5,68-16,-36 12,-28 10,0 2,1 1,0 2,0 2,-1 1,45 7,-80-7,0 1,-1 0,1-1,0 1,-1 0,1 1,-1-1,1 0,-1 1,0-1,0 1,1 0,-1 0,0-1,-1 1,1 1,0-1,-1 0,1 0,-1 1,1-1,-1 1,0-1,0 1,0-1,-1 1,1 0,0-1,-1 5,3 10,-2 0,0 1,-1 25,-1-27,1 27,0-17,0 0,-7 41,6-64,0-1,0 1,0-1,-1 0,1 0,0 0,-1 1,1-1,-1-1,0 1,0 0,0 0,0-1,0 1,0-1,0 1,0-1,0 0,-1 0,1 0,-1 0,1 0,-1-1,-3 1,-9 2,1-1,0-1,-17 0,20-1,-170 10,-38 0,178-10,-162 0,-246-31,303 17,-249 10,208 6,144-4,32 1,0-1,0 2,0 0,0 0,0 1,0 0,0 1,0 0,1 0,-21 9,29-9,0-1,-1 1,1 0,0 0,0 0,0 0,0 1,1-1,-1 1,1-1,-1 1,1-1,0 1,0 0,0-1,0 1,1 0,-1 0,1 0,-1 0,1 0,0 0,0-1,0 1,1 0,-1 0,1 0,0 0,-1 0,1-1,1 1,-1 0,0-1,0 1,1-1,0 1,-1-1,1 0,0 0,0 0,0 0,1 0,-1 0,0 0,1-1,2 2,16 5,0 0,1-2,0-1,0 0,0-2,24 1,142-4,-132-2,930-1,-559 4,-403 0,1 2,-1 0,0 2,0 0,34 14,-54-17,-1 0,0 0,1 0,-1 0,0 0,0 1,0 0,-1 0,1-1,0 1,-1 1,0-1,0 0,0 1,0-1,-1 1,1-1,-1 1,0 0,0 0,0-1,0 8,2 11,-1 1,-2 39,-1-41,0 2,0-1,-7 33,7-48,-1 0,0 0,0 0,0 0,-1 0,0 0,-1-1,1 0,-1 0,-1 0,-8 10,10-14,-1 1,0-1,1 0,-1 0,0 0,-1-1,1 1,0-1,0 0,0 0,-9 0,-55 1,44-3,-852 0,309-1,134 2,431 0,-1-1,1 2,-1-1,1 0,-1 1,1-1,-1 1,1-1,-1 1,1 0,0 0,-1 1,1-1,0 0,0 1,0-1,0 1,0-1,0 1,1 0,-4 4,3-2,0 0,0 1,0-1,1 1,-1-1,1 1,0 0,0-1,1 1,0 0,0 5,1 5,0 0,1 1,1-1,0 0,2 0,8 22,-9-28,-1-1,1 0,1 0,-1-1,1 0,1 1,-1-2,1 1,0-1,1 0,-1 0,1 0,1-1,-1 0,1-1,-1 1,1-2,1 1,-1-1,0 0,1-1,0 0,17 2,102 7,212-10,-143-5,610 4,-746-6,-47 3,0 2,0-1,0 2,0 0,19 2,-29-1,-1 0,0-1,0 1,1 1,-1-1,0 0,0 1,0 0,0 0,0 0,-1 0,1 0,-1 0,1 1,-1-1,0 1,0 0,0 0,0-1,0 1,-1 0,1 1,-1-1,0 0,0 0,1 6,2 14,-2 1,-1-1,0 1,-2-1,-1 1,-5 27,6-44,0-1,-1 0,0 1,0-1,-1 0,1 0,-1 0,0-1,-1 1,0-1,0 0,0 0,0 0,-1 0,1-1,-1 1,-1-1,1 0,0-1,-1 0,0 0,0 0,0 0,0-1,0 0,0 0,-11 1,-15 2,0-2,0-1,-1-1,-44-5,22 1,-890-1,512 6,967-21,-448 13,240-23,194 12,-379 17,-105-2,-1-3,1-1,-1-1,43-16,-63 19,19-6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17.78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0,'255'12,"-9"0,-186-12,494 18,-62-10,-282-11,-196 3,-7-1,0 1,0 0,0 1,0-1,0 1,0 1,11 3,-15-4,-1 1,0-1,0 1,1 0,-1 0,0 0,-1 0,1 0,0 0,0 1,-1-1,0 0,1 1,-1-1,0 1,0 0,0-1,-1 1,1 0,-1 0,1-1,-1 1,0 3,2 10,0 0,-1-1,-1 1,-1 0,0 0,-1 0,-4 17,4-27,0-1,0 0,-1 1,1-1,-1-1,0 1,-1 0,1-1,-1 1,0-1,0 0,0 0,-1-1,1 1,-1-1,0 0,0 0,0-1,0 1,-1-1,1 0,-1-1,-5 2,-26 3,-1-2,1-1,0-2,-59-6,6 2,-575-49,256 12,62 35,209 7,78-2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21.45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1,'1696'0,"-1693"-1,0 1,0 0,0 0,0 1,0-1,0 0,-1 1,1 0,0 0,0 0,0 0,-1 0,1 0,0 1,-1 0,1-1,-1 1,3 3,-2-2,-1 1,0-1,-1 1,1 0,-1 0,1-1,-1 1,0 0,0 0,-1 1,1-1,-1 8,-2 168,0-59,2-119,0 1,0 0,0 0,0 0,0 0,-1 0,1 0,-1 0,0 0,0 0,0 0,0-1,-1 1,1 0,-1-1,1 1,-1-1,0 0,-2 3,0-3,0 1,0-1,0-1,-1 1,1-1,0 1,-1-1,1 0,0-1,-1 1,1-1,-8 0,-187-1,101-1,-188 19,-35 12,-30-28,176-2,149 0,0-2,0-1,0-1,-39-14,61 18,-23-6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25.73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1,'1587'0,"-1583"-1,1 1,0 1,-1-1,1 0,-1 1,0 0,1 0,-1 1,1-1,-1 1,0 0,0 0,7 5,-9-5,0 0,0 0,0 1,-1-1,1 0,-1 1,0-1,0 1,1 0,-2-1,1 1,0 0,-1-1,1 1,-1 0,0 0,0 0,0 0,0-1,0 1,-1 0,1 0,-1-1,-1 4,-9 59,3 1,3 0,5 95,0-132,0-26,0 0,-1 0,1 0,0 0,-1 0,0 0,0 0,0 0,0 0,0 0,-1-1,1 1,-1-1,0 1,0-1,0 1,0-1,0 0,0 0,0 0,-1 0,1 0,-1-1,1 1,-1-1,0 0,0 1,0-1,1 0,-1-1,0 1,0-1,0 1,0-1,-4 0,-14 1,0 0,0-2,0-1,-22-4,21 3,-183-13,-245 12,238 6,186-3,1-2,-28-5,27 3,-51-3,-106 10,-160-7,295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30.91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2,'176'-1,"197"3,-314 3,59 13,-68-8,0-3,65 1,-25-10,-19-1,0 4,122 15,-127-7,1-4,122-6,-66-2,-79 2,-25 0,-1 0,1 2,-1 0,22 4,-35-4,0 1,0-1,-1 1,1 0,0 0,-1 0,1 1,-1 0,0 0,0 0,0 0,0 0,0 1,-1 0,0 0,0 0,0 0,0 0,3 8,-1 0,0 0,-2 0,1 0,-1 1,-1-1,-1 1,1 15,-6 96,0-40,5-62,-1-14,1 0,-1 0,-1 0,0 0,-3 14,4-20,-1 1,0-1,0 0,0 0,0 0,-1 0,1 0,-1 0,1 0,-1 0,0-1,1 1,-1-1,0 1,0-1,0 1,0-1,-1 0,1 0,0 0,0-1,-1 1,1 0,-3 0,-50 5,1-1,-1-4,0-1,-63-10,102 9,-8-1,-396-19,-178 4,235 10,221 9,119-2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42.12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78,'61'0,"322"-14,-271 5,1 5,0 5,-1 5,1 5,136 31,-222-36,1-1,-1-1,1-2,0 0,0-2,-1-1,1-2,0 0,-1-2,0-1,0-1,30-12,-23 5,68-16,-36 12,-28 10,0 2,1 1,0 2,0 2,-1 1,45 7,-80-7,0 1,-1 0,1-1,0 1,-1 0,1 1,-1-1,1 0,-1 1,0-1,0 1,1 0,-1 0,0-1,-1 1,1 1,0-1,-1 0,1 0,-1 1,1-1,-1 1,0-1,0 1,0-1,-1 1,1 0,0-1,-1 5,3 10,-2 0,0 1,-1 25,-1-27,1 27,0-17,0 0,-7 41,6-64,0-1,0 1,0-1,-1 0,1 0,0 0,-1 1,1-1,-1-1,0 1,0 0,0 0,0-1,0 1,0-1,0 1,0-1,0 0,-1 0,1 0,-1 0,1 0,-1-1,-3 1,-9 2,1-1,0-1,-17 0,20-1,-170 10,-38 0,178-10,-162 0,-246-31,303 17,-249 10,208 6,144-4,32 1,0-1,0 2,0 0,0 0,0 1,0 0,0 1,0 0,1 0,-21 9,29-9,0-1,-1 1,1 0,0 0,0 0,0 0,0 1,1-1,-1 1,1-1,-1 1,1-1,0 1,0 0,0-1,0 1,1 0,-1 0,1 0,-1 0,1 0,0 0,0-1,0 1,1 0,-1 0,1 0,0 0,-1 0,1-1,1 1,-1 0,0-1,0 1,1-1,0 1,-1-1,1 0,0 0,0 0,0 0,1 0,-1 0,0 0,1-1,2 2,16 5,0 0,1-2,0-1,0 0,0-2,24 1,142-4,-132-2,930-1,-559 4,-403 0,1 2,-1 0,0 2,0 0,34 14,-54-17,-1 0,0 0,1 0,-1 0,0 0,0 1,0 0,-1 0,1-1,0 1,-1 1,0-1,0 0,0 1,0-1,-1 1,1-1,-1 1,0 0,0 0,0-1,0 8,2 11,-1 1,-2 39,-1-41,0 2,0-1,-7 33,7-48,-1 0,0 0,0 0,0 0,-1 0,0 0,-1-1,1 0,-1 0,-1 0,-8 10,10-14,-1 1,0-1,1 0,-1 0,0 0,-1-1,1 1,0-1,0 0,0 0,-9 0,-55 1,44-3,-852 0,309-1,134 2,431 0,-1-1,1 2,-1-1,1 0,-1 1,1-1,-1 1,1-1,-1 1,1 0,0 0,-1 1,1-1,0 0,0 1,0-1,0 1,0-1,0 1,1 0,-4 4,3-2,0 0,0 1,0-1,1 1,-1-1,1 1,0 0,0-1,1 1,0 0,0 5,1 5,0 0,1 1,1-1,0 0,2 0,8 22,-9-28,-1-1,1 0,1 0,-1-1,1 0,1 1,-1-2,1 1,0-1,1 0,-1 0,1 0,1-1,-1 0,1-1,-1 1,1-2,1 1,-1-1,0 0,1-1,0 0,17 2,102 7,212-10,-143-5,610 4,-746-6,-47 3,0 2,0-1,0 2,0 0,19 2,-29-1,-1 0,0-1,0 1,1 1,-1-1,0 0,0 1,0 0,0 0,0 0,-1 0,1 0,-1 0,1 1,-1-1,0 1,0 0,0 0,0-1,0 1,-1 0,1 1,-1-1,0 0,0 0,1 6,2 14,-2 1,-1-1,0 1,-2-1,-1 1,-5 27,6-44,0-1,-1 0,0 1,0-1,-1 0,1 0,-1 0,0-1,-1 1,0-1,0 0,0 0,0 0,-1 0,1-1,-1 1,-1-1,1 0,0-1,-1 0,0 0,0 0,0 0,0-1,0 0,0 0,-11 1,-15 2,0-2,0-1,-1-1,-44-5,22 1,-890-1,512 6,967-21,-448 13,240-23,194 12,-379 17,-105-2,-1-3,1-1,-1-1,43-16,-63 19,19-6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44:08.4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415 123,'148'7,"236"42,-252-28,-63-11,490 65,10-48,-466-26,-65 1,-1-1,1-3,0 0,-1-3,45-10,-80 14,0 1,-1-1,1 1,-1-1,1 1,-1-1,0 0,1 0,-1 0,0 0,1 0,-1 0,0 0,0 0,0 0,0-1,0 1,0 0,0-1,-1 1,1 0,1-4,-2 2,0 1,1-1,-1 0,-1 1,1-1,0 0,-1 0,1 1,-1-1,0 1,0-1,-2-4,-5-8,-1 0,-1 1,-18-22,15 20,-7-11,11 12,-1 1,-21-22,27 33,0-1,0 1,-1 0,1 0,0 0,-1 0,0 1,0 0,0 0,0 0,0 0,0 1,-8-1,-56-1,0 3,-100 14,69-4,-492 14,374-19,-220 25,222-12,212-18,0 0,0 1,0-1,0 1,0 0,0 1,0-1,0 1,0-1,0 1,1 0,-1 0,1 1,0-1,-1 1,1 0,0 0,-2 3,-2 3,1 1,1 0,0 1,0-1,-3 14,5-15,-11 27,2 0,2 2,1-1,2 1,-3 65,10-99,0 0,0 0,0 0,0 0,1 0,0 0,0 0,0 0,0 0,1-1,-1 1,1 0,0-1,0 1,0-1,5 5,-4-5,1-1,-1 1,1-1,0 0,0 0,0-1,0 1,0-1,0 0,0 0,0 0,1-1,-1 1,0-1,7-1,417-25,28-1,-104 29,460 19,-806-21,-1 0,0 0,0 1,0 0,0 0,-1 0,1 1,0 0,0 0,-1 0,1 0,4 4,-7-4,0 1,0-1,0 1,0 0,-1-1,0 1,1 0,-1 0,0 0,0 0,0 0,-1 0,1 0,-1 0,0 1,0-1,0 0,0 0,-1 6,0 64,3-1,3 1,22 102,-4-22,-21-132,8 54,-3 1,-4 103,-3-177,0 0,0 0,0 1,-1-1,1 0,-1 0,0 0,0 0,0-1,1 1,-2 0,1 0,0 0,0-1,-1 1,1 0,0-1,-1 0,0 1,1-1,-1 0,0 0,0 0,1 0,-1 0,-3 1,-4 1,0-1,0 0,0-1,0 0,-13 0,-42-1,0-3,1-3,-94-20,-192-63,316 79,-403-125,64 18,348 111,0 1,0 1,-1 1,1 1,-1 1,0 1,-30 5,-15 6,-79 23,89-19,-1-1,0 3,1 3,1 3,-86 45,107-45,19-10,-1-1,-1-1,-29 11,48-21,1-1,-1 1,1-1,-1 1,1-1,-1 0,0 1,1-1,-1 0,1 0,-1 0,0 0,1 0,-1-1,1 1,-1 0,0-1,1 1,-1-1,1 0,-2 0,2 0,0-1,1 1,-1 0,0 0,1 0,-1 0,1-1,-1 1,1 0,0 0,-1-1,1 1,0 0,0-1,0 1,0 0,0 0,0-1,1-2,1-5,1-1,0 1,0 0,1 0,8-13,0 2,2 1,0 1,1 0,1 1,1 0,0 1,33-22,8-1,82-39,-108 62,0 3,2 0,-1 3,2 0,-1 2,56-5,214 3,-250 11,368 18,-105-14,-68-4,-237-1,-1 1,1 0,0 1,-1 1,1-1,-1 2,13 5,-20-7,0 0,0 0,0 1,-1 0,1-1,0 1,-1 1,0-1,0 0,0 1,0 0,0-1,-1 1,0 0,0 1,0-1,0 0,-1 0,1 1,-1-1,1 6,5 53,0 71,-5-66,-1-50,-1 0,0-1,-1 1,-1 0,-5 23,5-36,1 0,-1 0,0-1,0 1,-1 0,1-1,-1 1,0-1,0 0,-1 0,1 0,-1-1,0 1,0-1,0 0,0 0,0 0,-1 0,0-1,1 0,-1 0,-9 3,-21 3,-49 4,51-8,-65 16,58-9,-1 0,0-3,0-2,-1-1,0-2,0-2,0-2,-49-7,-330-74,269 47,-236-24,323 59,53 1,0 0,-1-1,1 0,-1-1,-22-5,32 2,10 0,38-9,20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44:09.5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1,'8'0,"11"0,9 0,9 0,10 0,1 0,-4 0,-9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44:15.64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2,'136'-2,"145"4,-201 9,-55-6,45 2,154-9,-87-1,173 17,-205 4,-62-10,85 6,499-14,-278-2,-340 2,0 0,1 0,-1 1,0 0,0 1,0 0,11 4,-17-4,0-1,0 1,0 0,0 0,-1 0,1 0,-1 0,1 1,-1-1,0 1,0-1,0 1,0 0,-1 0,1 0,-1 0,0 0,0 0,0 1,0-1,0 0,-1 0,1 1,-1 3,3 68,-13 139,8-193,2-17,0 0,0 0,-1 0,1 0,-1 0,0 0,-1 0,1 0,-1-1,1 1,-1 0,0-1,-1 1,1-1,0 0,-1 0,0 0,-4 4,1-4,0 1,-1-1,1 0,-1-1,1 0,-1 0,0 0,0-1,-14 1,-512 30,-7-33,204-1,262 2,-682-15,731 13,6 0,1 1,0 1,-35 3,49-2,0 0,1-1,-1 1,0 0,0 1,0-1,1 1,-1 0,1 0,-1 0,1 0,0 0,0 1,0-1,0 1,0 0,1 0,-1 0,1 0,0 1,-1-1,2 1,-4 5,0 12,1 1,1 0,0-1,2 1,2 42,-1 7,-3-28,1-32,0-1,1 1,0-1,1 1,0 0,1-1,0 1,1-1,0 1,5 15,-5-24,-1 0,1 0,-1-1,1 1,0-1,0 1,0-1,-1 0,1 0,0 1,1-1,-1-1,0 1,0 0,0 0,0-1,1 1,-1-1,0 0,4 0,53-3,-40 1,647-9,-407 14,1045-3,-1293 0,41 4,-50-4,0 1,0-1,0 1,0 0,0 0,0 0,0 0,0 0,0 0,-1 0,1 1,0-1,-1 1,1-1,-1 1,1 0,-1-1,0 1,0 0,0 0,1 3,5 19,-1-1,-2 1,0 0,0 36,1-5,9 76,18 273,-31-402,-1 0,0 1,0-1,-1 0,1 1,0-1,-1 0,0 0,1 1,-1-1,0 0,0 0,0 0,0 0,0 0,-1 0,1-1,-1 1,1 0,-1-1,0 1,1-1,-1 1,0-1,0 0,0 0,0 1,0-2,0 1,0 0,-1 0,-3 0,-6 1,0-1,0-1,0 0,0 0,-14-3,-2 0,-139-2,94 6,-1-5,1-2,-84-18,109 15,-1 2,1 3,-61 2,13-1,61 2,-494-16,470 13,0-2,-85-21,87 15,-1 2,-98-4,-116 16,268-2,1 0,-1 0,1 0,0-1,-1 1,1-1,-1 0,1 0,0 0,0 0,-1 0,1-1,0 1,0-1,0 0,1 0,-1 0,-3-4,4 3,1 0,0 0,0 0,0-1,0 1,0 0,0-1,1 1,0-1,0 1,0 0,0-1,0 1,1-1,-1 1,1-1,0 1,2-4,12-58,-9 35,1 1,2 1,0-1,2 2,16-31,-21 50,0 0,1 0,0 1,0-1,1 2,0-1,0 1,0 0,1 1,0 0,0 0,0 1,0 0,1 1,0 0,10-2,12-1,2 0,-1 3,53 0,4 7,0 5,140 31,55 7,-162-33,308 17,64-32,-465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44:21.93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72,'1394'0,"-1344"-3,0-2,0-2,52-16,-63 13,0 2,0 1,0 2,1 2,74 3,-111 0,-1 1,1 0,0 0,-1 0,1 0,-1 0,1 1,-1-1,1 1,-1 0,0 0,0 0,0 0,0 0,0 0,0 0,-1 0,1 1,-1-1,0 1,2 4,3 8,0 0,5 28,-3-12,-3-18,-1-2,-1 0,0 0,0 0,-1 1,1 19,-3-28,0-1,0 1,0-1,-1 1,1-1,-1 1,0-1,0 1,0-1,0 0,0 1,0-1,-1 0,1 0,-1 0,0 0,1 0,-1 0,0 0,0-1,0 1,0-1,0 1,-1-1,1 0,0 0,-1 0,1 0,-1 0,1-1,-4 2,-43 7,0-1,-78 2,-107-11,95-1,-808 2,887 2,-103 20,106-13,-112 6,165-16,0 1,0 0,0 0,1 0,-1 0,0 1,0 0,1 0,-1 0,0 0,1 0,-1 1,1-1,0 1,-1 0,1 0,-4 4,5-2,-1-1,1 2,0-1,0 0,0 0,1 1,-1-1,1 1,0-1,0 1,1-1,0 1,-1 0,2 4,1 259,1-75,-3-187,0 0,0 1,1-1,0 0,0 1,0-1,1 0,-1 0,2 0,-1 0,1 0,3 6,-3-9,0 0,0 0,0 0,0 0,0-1,1 1,-1-1,1 0,0 0,-1-1,1 1,0-1,0 1,0-1,0-1,0 1,0 0,1-1,-1 0,6 0,22-3,0-2,0 0,0-3,-1 0,51-22,-18 8,-55 19,229-68,-194 61,0 2,0 2,73-1,-7 8,181 5,-156 5,73 1,-65-14,182 4,-322-1,-1-1,1 1,0 0,-1 0,1 0,-1 0,1 1,-1-1,0 1,1-1,-1 1,0 0,0 0,0 0,0 0,-1 0,1 0,0 0,-1 1,0-1,1 0,-1 1,0 0,0-1,-1 1,1 0,0-1,-1 1,0 0,1 4,1 13,-1 1,-1 0,-2 23,1-19,-7 399,8-422,0 1,0-1,-1 1,1-1,0 1,-1-1,0 0,0 1,0-1,0 0,0 0,0 1,0-1,-1 0,1 0,-1 0,1-1,-1 1,0 0,0 0,0-1,-2 2,0-1,-1 0,1-1,0 1,-1-1,1 0,-1 0,1-1,-1 1,0-1,1 0,-6-1,-11-2,-1 0,1-2,1-1,-22-8,-433-134,392 129,-1 4,0 4,-163 0,-434 14,398-4,275 1,0 0,-1 0,1 1,0 0,-1 1,1-1,-13 6,19-6,-1 0,1 1,0-1,-1 1,1 0,0 0,0 0,0 0,1 0,-1 0,0 0,1 1,-1-1,1 0,0 1,0-1,0 1,0 0,0-1,1 1,-1 0,1-1,0 1,0 0,0 0,0 4,1 0,0 0,0 0,1 0,0 0,0-1,0 1,1-1,0 0,1 0,-1 0,1 0,0 0,0-1,1 1,0-1,0-1,0 1,9 6,11 6,0 0,52 23,-63-33,8 3,0-1,1 0,0-2,0-1,1-1,0-1,0-1,0-1,0-1,27-2,18-1,459 1,-469 8,0 2,-1 2,88 30,-91-25,-21-10,0-1,0-1,1-2,0-1,57-7,-66 4,23-2,62-15,-74 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5550 27 24575,'-709'-19'0,"-75"11"0,461 11 0,-31 9 0,8 1 0,-212-15 0,-357 3 0,673 11 0,117-3 0,-163-10 0,-520-19-768,733 20 171,53 0-6229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5356 1 24575,'-1'2'0,"0"1"0,-1-1 0,1 1 0,0-1 0,-1 0 0,0 0 0,1 0 0,-1 0 0,0 0 0,0 0 0,0 0 0,0 0 0,-1-1 0,1 1 0,0-1 0,-3 2 0,-6 4 0,-128 88 0,-286 143 0,358-204 0,-327 164 0,-97 51 0,18 30 0,-441 375 0,461-267 0,283-234 0,-257 245 0,33-30 0,-21-30 0,399-325 0,-1-2 0,0 0 0,-1 0 0,-1-2 0,1 0 0,-1-1 0,-1-1 0,-32 7 0,35-8 0,-1 0 0,2 1 0,-1 1 0,1 1 0,0 0 0,1 1 0,0 1 0,1 0 0,-18 18 0,7-8 0,-43 29 0,8-15-1365,36-22-5461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5550 27 24575,'-709'-19'0,"-75"11"0,461 11 0,-31 9 0,8 1 0,-212-15 0,-357 3 0,673 11 0,117-3 0,-163-10 0,-520-19-768,733 20 171,53 0-6229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5356 1 24575,'-1'2'0,"0"1"0,-1-1 0,1 1 0,0-1 0,-1 0 0,0 0 0,1 0 0,-1 0 0,0 0 0,0 0 0,0 0 0,0 0 0,-1-1 0,1 1 0,0-1 0,-3 2 0,-6 4 0,-128 88 0,-286 143 0,358-204 0,-327 164 0,-97 51 0,18 30 0,-441 375 0,461-267 0,283-234 0,-257 245 0,33-30 0,-21-30 0,399-325 0,-1-2 0,0 0 0,-1 0 0,-1-2 0,1 0 0,-1-1 0,-1-1 0,-32 7 0,35-8 0,-1 0 0,2 1 0,-1 1 0,1 1 0,0 0 0,1 1 0,0 1 0,1 0 0,-18 18 0,7-8 0,-43 29 0,8-15-1365,36-22-5461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5550 27 24575,'-709'-19'0,"-75"11"0,461 11 0,-31 9 0,8 1 0,-212-15 0,-357 3 0,673 11 0,117-3 0,-163-10 0,-520-19-768,733 20 171,53 0-6229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5356 1 24575,'-1'2'0,"0"1"0,-1-1 0,1 1 0,0-1 0,-1 0 0,0 0 0,1 0 0,-1 0 0,0 0 0,0 0 0,0 0 0,0 0 0,-1-1 0,1 1 0,0-1 0,-3 2 0,-6 4 0,-128 88 0,-286 143 0,358-204 0,-327 164 0,-97 51 0,18 30 0,-441 375 0,461-267 0,283-234 0,-257 245 0,33-30 0,-21-30 0,399-325 0,-1-2 0,0 0 0,-1 0 0,-1-2 0,1 0 0,-1-1 0,-1-1 0,-32 7 0,35-8 0,-1 0 0,2 1 0,-1 1 0,1 1 0,0 0 0,1 1 0,0 1 0,1 0 0,-18 18 0,7-8 0,-43 29 0,8-15-1365,36-22-5461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sv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customXml" Target="../ink/ink5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hyperlink" Target="https://en.wikipedia.org/wiki/List_of_TCP_and_UDP_port_numb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customXml" Target="../ink/ink9.xml"/><Relationship Id="rId10" Type="http://schemas.openxmlformats.org/officeDocument/2006/relationships/image" Target="../media/image21.png"/><Relationship Id="rId4" Type="http://schemas.openxmlformats.org/officeDocument/2006/relationships/image" Target="../media/image230.png"/><Relationship Id="rId9" Type="http://schemas.openxmlformats.org/officeDocument/2006/relationships/customXml" Target="../ink/ink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4.sv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2.png"/><Relationship Id="rId5" Type="http://schemas.openxmlformats.org/officeDocument/2006/relationships/customXml" Target="../ink/ink13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1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sv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2.png"/><Relationship Id="rId5" Type="http://schemas.openxmlformats.org/officeDocument/2006/relationships/customXml" Target="../ink/ink17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1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sv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3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2.png"/><Relationship Id="rId5" Type="http://schemas.openxmlformats.org/officeDocument/2006/relationships/customXml" Target="../ink/ink21.xml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23.xml"/><Relationship Id="rId14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sv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2.png"/><Relationship Id="rId5" Type="http://schemas.openxmlformats.org/officeDocument/2006/relationships/customXml" Target="../ink/ink27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29.xml"/><Relationship Id="rId14" Type="http://schemas.openxmlformats.org/officeDocument/2006/relationships/customXml" Target="../ink/ink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6.png"/><Relationship Id="rId18" Type="http://schemas.openxmlformats.org/officeDocument/2006/relationships/image" Target="../media/image39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24.svg"/><Relationship Id="rId17" Type="http://schemas.openxmlformats.org/officeDocument/2006/relationships/customXml" Target="../ink/ink36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customXml" Target="../ink/ink32.xml"/><Relationship Id="rId15" Type="http://schemas.openxmlformats.org/officeDocument/2006/relationships/customXml" Target="../ink/ink35.xml"/><Relationship Id="rId10" Type="http://schemas.openxmlformats.org/officeDocument/2006/relationships/image" Target="../media/image21.png"/><Relationship Id="rId4" Type="http://schemas.openxmlformats.org/officeDocument/2006/relationships/image" Target="../media/image230.png"/><Relationship Id="rId9" Type="http://schemas.openxmlformats.org/officeDocument/2006/relationships/customXml" Target="../ink/ink34.xml"/><Relationship Id="rId1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sv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2.png"/><Relationship Id="rId5" Type="http://schemas.openxmlformats.org/officeDocument/2006/relationships/customXml" Target="../ink/ink38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42.png"/><Relationship Id="rId4" Type="http://schemas.openxmlformats.org/officeDocument/2006/relationships/customXml" Target="../ink/ink4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3.png"/><Relationship Id="rId7" Type="http://schemas.openxmlformats.org/officeDocument/2006/relationships/customXml" Target="../ink/ink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24.svg"/><Relationship Id="rId9" Type="http://schemas.openxmlformats.org/officeDocument/2006/relationships/customXml" Target="../ink/ink4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24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48.xml"/><Relationship Id="rId3" Type="http://schemas.openxmlformats.org/officeDocument/2006/relationships/image" Target="../media/image23.png"/><Relationship Id="rId7" Type="http://schemas.openxmlformats.org/officeDocument/2006/relationships/customXml" Target="../ink/ink45.xml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customXml" Target="../ink/ink47.xml"/><Relationship Id="rId5" Type="http://schemas.openxmlformats.org/officeDocument/2006/relationships/image" Target="../media/image45.png"/><Relationship Id="rId10" Type="http://schemas.openxmlformats.org/officeDocument/2006/relationships/image" Target="../media/image52.png"/><Relationship Id="rId4" Type="http://schemas.openxmlformats.org/officeDocument/2006/relationships/image" Target="../media/image24.svg"/><Relationship Id="rId9" Type="http://schemas.openxmlformats.org/officeDocument/2006/relationships/customXml" Target="../ink/ink46.xml"/><Relationship Id="rId1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customXml" Target="../ink/ink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0" Type="http://schemas.openxmlformats.org/officeDocument/2006/relationships/customXml" Target="../ink/ink52.xml"/><Relationship Id="rId4" Type="http://schemas.openxmlformats.org/officeDocument/2006/relationships/customXml" Target="../ink/ink49.xml"/><Relationship Id="rId9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65.png"/><Relationship Id="rId18" Type="http://schemas.openxmlformats.org/officeDocument/2006/relationships/customXml" Target="../ink/ink61.xml"/><Relationship Id="rId3" Type="http://schemas.openxmlformats.org/officeDocument/2006/relationships/image" Target="../media/image55.png"/><Relationship Id="rId21" Type="http://schemas.openxmlformats.org/officeDocument/2006/relationships/image" Target="../media/image69.png"/><Relationship Id="rId7" Type="http://schemas.openxmlformats.org/officeDocument/2006/relationships/image" Target="../media/image62.png"/><Relationship Id="rId12" Type="http://schemas.openxmlformats.org/officeDocument/2006/relationships/customXml" Target="../ink/ink58.xml"/><Relationship Id="rId17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10" Type="http://schemas.openxmlformats.org/officeDocument/2006/relationships/customXml" Target="../ink/ink57.xml"/><Relationship Id="rId19" Type="http://schemas.openxmlformats.org/officeDocument/2006/relationships/image" Target="../media/image68.png"/><Relationship Id="rId4" Type="http://schemas.openxmlformats.org/officeDocument/2006/relationships/customXml" Target="../ink/ink54.xml"/><Relationship Id="rId9" Type="http://schemas.openxmlformats.org/officeDocument/2006/relationships/image" Target="../media/image63.png"/><Relationship Id="rId14" Type="http://schemas.openxmlformats.org/officeDocument/2006/relationships/customXml" Target="../ink/ink5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64.xml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customXml" Target="../ink/ink66.xml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customXml" Target="../ink/ink68.xml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74.xml"/><Relationship Id="rId18" Type="http://schemas.openxmlformats.org/officeDocument/2006/relationships/image" Target="../media/image82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12" Type="http://schemas.openxmlformats.org/officeDocument/2006/relationships/image" Target="../media/image79.png"/><Relationship Id="rId17" Type="http://schemas.openxmlformats.org/officeDocument/2006/relationships/customXml" Target="../ink/ink76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72.xml"/><Relationship Id="rId14" Type="http://schemas.openxmlformats.org/officeDocument/2006/relationships/image" Target="../media/image8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82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77.xml"/><Relationship Id="rId21" Type="http://schemas.openxmlformats.org/officeDocument/2006/relationships/customXml" Target="../ink/ink86.xml"/><Relationship Id="rId7" Type="http://schemas.openxmlformats.org/officeDocument/2006/relationships/customXml" Target="../ink/ink79.xml"/><Relationship Id="rId12" Type="http://schemas.openxmlformats.org/officeDocument/2006/relationships/image" Target="../media/image86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81.xml"/><Relationship Id="rId24" Type="http://schemas.openxmlformats.org/officeDocument/2006/relationships/image" Target="../media/image91.png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10" Type="http://schemas.openxmlformats.org/officeDocument/2006/relationships/image" Target="../media/image85.png"/><Relationship Id="rId19" Type="http://schemas.openxmlformats.org/officeDocument/2006/relationships/customXml" Target="../ink/ink85.xml"/><Relationship Id="rId4" Type="http://schemas.openxmlformats.org/officeDocument/2006/relationships/image" Target="../media/image75.png"/><Relationship Id="rId9" Type="http://schemas.openxmlformats.org/officeDocument/2006/relationships/customXml" Target="../ink/ink80.xml"/><Relationship Id="rId14" Type="http://schemas.openxmlformats.org/officeDocument/2006/relationships/image" Target="../media/image87.png"/><Relationship Id="rId22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94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89.xml"/><Relationship Id="rId21" Type="http://schemas.openxmlformats.org/officeDocument/2006/relationships/customXml" Target="../ink/ink98.xml"/><Relationship Id="rId7" Type="http://schemas.openxmlformats.org/officeDocument/2006/relationships/customXml" Target="../ink/ink91.xml"/><Relationship Id="rId12" Type="http://schemas.openxmlformats.org/officeDocument/2006/relationships/image" Target="../media/image86.png"/><Relationship Id="rId17" Type="http://schemas.openxmlformats.org/officeDocument/2006/relationships/customXml" Target="../ink/ink96.xml"/><Relationship Id="rId25" Type="http://schemas.openxmlformats.org/officeDocument/2006/relationships/customXml" Target="../ink/ink100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93.xml"/><Relationship Id="rId24" Type="http://schemas.openxmlformats.org/officeDocument/2006/relationships/image" Target="../media/image95.png"/><Relationship Id="rId5" Type="http://schemas.openxmlformats.org/officeDocument/2006/relationships/customXml" Target="../ink/ink90.xml"/><Relationship Id="rId15" Type="http://schemas.openxmlformats.org/officeDocument/2006/relationships/customXml" Target="../ink/ink95.xml"/><Relationship Id="rId23" Type="http://schemas.openxmlformats.org/officeDocument/2006/relationships/customXml" Target="../ink/ink99.xml"/><Relationship Id="rId10" Type="http://schemas.openxmlformats.org/officeDocument/2006/relationships/image" Target="../media/image85.png"/><Relationship Id="rId19" Type="http://schemas.openxmlformats.org/officeDocument/2006/relationships/customXml" Target="../ink/ink97.xml"/><Relationship Id="rId4" Type="http://schemas.openxmlformats.org/officeDocument/2006/relationships/image" Target="../media/image75.png"/><Relationship Id="rId9" Type="http://schemas.openxmlformats.org/officeDocument/2006/relationships/customXml" Target="../ink/ink92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06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01.xml"/><Relationship Id="rId21" Type="http://schemas.openxmlformats.org/officeDocument/2006/relationships/customXml" Target="../ink/ink110.xml"/><Relationship Id="rId7" Type="http://schemas.openxmlformats.org/officeDocument/2006/relationships/customXml" Target="../ink/ink103.xml"/><Relationship Id="rId12" Type="http://schemas.openxmlformats.org/officeDocument/2006/relationships/image" Target="../media/image86.png"/><Relationship Id="rId17" Type="http://schemas.openxmlformats.org/officeDocument/2006/relationships/customXml" Target="../ink/ink108.xml"/><Relationship Id="rId25" Type="http://schemas.openxmlformats.org/officeDocument/2006/relationships/customXml" Target="../ink/ink112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105.xml"/><Relationship Id="rId24" Type="http://schemas.openxmlformats.org/officeDocument/2006/relationships/image" Target="../media/image95.png"/><Relationship Id="rId5" Type="http://schemas.openxmlformats.org/officeDocument/2006/relationships/customXml" Target="../ink/ink102.xml"/><Relationship Id="rId15" Type="http://schemas.openxmlformats.org/officeDocument/2006/relationships/customXml" Target="../ink/ink107.xml"/><Relationship Id="rId23" Type="http://schemas.openxmlformats.org/officeDocument/2006/relationships/customXml" Target="../ink/ink111.xml"/><Relationship Id="rId10" Type="http://schemas.openxmlformats.org/officeDocument/2006/relationships/image" Target="../media/image85.png"/><Relationship Id="rId19" Type="http://schemas.openxmlformats.org/officeDocument/2006/relationships/customXml" Target="../ink/ink109.xml"/><Relationship Id="rId4" Type="http://schemas.openxmlformats.org/officeDocument/2006/relationships/image" Target="../media/image75.png"/><Relationship Id="rId9" Type="http://schemas.openxmlformats.org/officeDocument/2006/relationships/customXml" Target="../ink/ink104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18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13.xml"/><Relationship Id="rId21" Type="http://schemas.openxmlformats.org/officeDocument/2006/relationships/customXml" Target="../ink/ink122.xml"/><Relationship Id="rId7" Type="http://schemas.openxmlformats.org/officeDocument/2006/relationships/customXml" Target="../ink/ink115.xml"/><Relationship Id="rId12" Type="http://schemas.openxmlformats.org/officeDocument/2006/relationships/image" Target="../media/image86.png"/><Relationship Id="rId17" Type="http://schemas.openxmlformats.org/officeDocument/2006/relationships/customXml" Target="../ink/ink120.xml"/><Relationship Id="rId25" Type="http://schemas.openxmlformats.org/officeDocument/2006/relationships/customXml" Target="../ink/ink124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117.xml"/><Relationship Id="rId24" Type="http://schemas.openxmlformats.org/officeDocument/2006/relationships/image" Target="../media/image95.png"/><Relationship Id="rId5" Type="http://schemas.openxmlformats.org/officeDocument/2006/relationships/customXml" Target="../ink/ink114.xml"/><Relationship Id="rId15" Type="http://schemas.openxmlformats.org/officeDocument/2006/relationships/customXml" Target="../ink/ink119.xml"/><Relationship Id="rId23" Type="http://schemas.openxmlformats.org/officeDocument/2006/relationships/customXml" Target="../ink/ink123.xml"/><Relationship Id="rId28" Type="http://schemas.openxmlformats.org/officeDocument/2006/relationships/image" Target="../media/image96.png"/><Relationship Id="rId10" Type="http://schemas.openxmlformats.org/officeDocument/2006/relationships/image" Target="../media/image85.png"/><Relationship Id="rId19" Type="http://schemas.openxmlformats.org/officeDocument/2006/relationships/customXml" Target="../ink/ink121.xml"/><Relationship Id="rId4" Type="http://schemas.openxmlformats.org/officeDocument/2006/relationships/image" Target="../media/image75.png"/><Relationship Id="rId9" Type="http://schemas.openxmlformats.org/officeDocument/2006/relationships/customXml" Target="../ink/ink116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25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31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26.xml"/><Relationship Id="rId21" Type="http://schemas.openxmlformats.org/officeDocument/2006/relationships/customXml" Target="../ink/ink135.xml"/><Relationship Id="rId7" Type="http://schemas.openxmlformats.org/officeDocument/2006/relationships/customXml" Target="../ink/ink128.xml"/><Relationship Id="rId12" Type="http://schemas.openxmlformats.org/officeDocument/2006/relationships/image" Target="../media/image86.png"/><Relationship Id="rId17" Type="http://schemas.openxmlformats.org/officeDocument/2006/relationships/customXml" Target="../ink/ink133.xml"/><Relationship Id="rId25" Type="http://schemas.openxmlformats.org/officeDocument/2006/relationships/customXml" Target="../ink/ink137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130.xml"/><Relationship Id="rId24" Type="http://schemas.openxmlformats.org/officeDocument/2006/relationships/image" Target="../media/image95.png"/><Relationship Id="rId5" Type="http://schemas.openxmlformats.org/officeDocument/2006/relationships/customXml" Target="../ink/ink127.xml"/><Relationship Id="rId15" Type="http://schemas.openxmlformats.org/officeDocument/2006/relationships/customXml" Target="../ink/ink132.xml"/><Relationship Id="rId23" Type="http://schemas.openxmlformats.org/officeDocument/2006/relationships/customXml" Target="../ink/ink136.xml"/><Relationship Id="rId28" Type="http://schemas.openxmlformats.org/officeDocument/2006/relationships/image" Target="../media/image97.png"/><Relationship Id="rId10" Type="http://schemas.openxmlformats.org/officeDocument/2006/relationships/image" Target="../media/image85.png"/><Relationship Id="rId19" Type="http://schemas.openxmlformats.org/officeDocument/2006/relationships/customXml" Target="../ink/ink134.xml"/><Relationship Id="rId4" Type="http://schemas.openxmlformats.org/officeDocument/2006/relationships/image" Target="../media/image75.png"/><Relationship Id="rId9" Type="http://schemas.openxmlformats.org/officeDocument/2006/relationships/customXml" Target="../ink/ink129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3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customXml" Target="../ink/ink139.xml"/><Relationship Id="rId7" Type="http://schemas.openxmlformats.org/officeDocument/2006/relationships/customXml" Target="../ink/ink1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customXml" Target="../ink/ink140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customXml" Target="../ink/ink142.xml"/><Relationship Id="rId7" Type="http://schemas.openxmlformats.org/officeDocument/2006/relationships/customXml" Target="../ink/ink1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customXml" Target="../ink/ink143.xml"/><Relationship Id="rId4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150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45.xml"/><Relationship Id="rId21" Type="http://schemas.openxmlformats.org/officeDocument/2006/relationships/customXml" Target="../ink/ink154.xml"/><Relationship Id="rId7" Type="http://schemas.openxmlformats.org/officeDocument/2006/relationships/customXml" Target="../ink/ink147.xml"/><Relationship Id="rId12" Type="http://schemas.openxmlformats.org/officeDocument/2006/relationships/image" Target="../media/image83.png"/><Relationship Id="rId17" Type="http://schemas.openxmlformats.org/officeDocument/2006/relationships/customXml" Target="../ink/ink152.xml"/><Relationship Id="rId25" Type="http://schemas.openxmlformats.org/officeDocument/2006/relationships/customXml" Target="../ink/ink156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1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149.xml"/><Relationship Id="rId24" Type="http://schemas.openxmlformats.org/officeDocument/2006/relationships/image" Target="../media/image95.png"/><Relationship Id="rId5" Type="http://schemas.openxmlformats.org/officeDocument/2006/relationships/customXml" Target="../ink/ink146.xml"/><Relationship Id="rId15" Type="http://schemas.openxmlformats.org/officeDocument/2006/relationships/customXml" Target="../ink/ink151.xml"/><Relationship Id="rId23" Type="http://schemas.openxmlformats.org/officeDocument/2006/relationships/customXml" Target="../ink/ink155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153.xml"/><Relationship Id="rId4" Type="http://schemas.openxmlformats.org/officeDocument/2006/relationships/image" Target="../media/image84.png"/><Relationship Id="rId9" Type="http://schemas.openxmlformats.org/officeDocument/2006/relationships/customXml" Target="../ink/ink148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57.xml"/><Relationship Id="rId30" Type="http://schemas.openxmlformats.org/officeDocument/2006/relationships/image" Target="../media/image9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164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59.xml"/><Relationship Id="rId21" Type="http://schemas.openxmlformats.org/officeDocument/2006/relationships/customXml" Target="../ink/ink168.xml"/><Relationship Id="rId7" Type="http://schemas.openxmlformats.org/officeDocument/2006/relationships/customXml" Target="../ink/ink161.xml"/><Relationship Id="rId12" Type="http://schemas.openxmlformats.org/officeDocument/2006/relationships/image" Target="../media/image83.png"/><Relationship Id="rId17" Type="http://schemas.openxmlformats.org/officeDocument/2006/relationships/customXml" Target="../ink/ink166.xml"/><Relationship Id="rId25" Type="http://schemas.openxmlformats.org/officeDocument/2006/relationships/customXml" Target="../ink/ink170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163.xml"/><Relationship Id="rId24" Type="http://schemas.openxmlformats.org/officeDocument/2006/relationships/image" Target="../media/image95.png"/><Relationship Id="rId5" Type="http://schemas.openxmlformats.org/officeDocument/2006/relationships/customXml" Target="../ink/ink160.xml"/><Relationship Id="rId15" Type="http://schemas.openxmlformats.org/officeDocument/2006/relationships/customXml" Target="../ink/ink165.xml"/><Relationship Id="rId23" Type="http://schemas.openxmlformats.org/officeDocument/2006/relationships/customXml" Target="../ink/ink169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167.xml"/><Relationship Id="rId4" Type="http://schemas.openxmlformats.org/officeDocument/2006/relationships/image" Target="../media/image84.png"/><Relationship Id="rId9" Type="http://schemas.openxmlformats.org/officeDocument/2006/relationships/customXml" Target="../ink/ink162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71.xml"/><Relationship Id="rId30" Type="http://schemas.openxmlformats.org/officeDocument/2006/relationships/image" Target="../media/image9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178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73.xml"/><Relationship Id="rId21" Type="http://schemas.openxmlformats.org/officeDocument/2006/relationships/customXml" Target="../ink/ink182.xml"/><Relationship Id="rId7" Type="http://schemas.openxmlformats.org/officeDocument/2006/relationships/customXml" Target="../ink/ink175.xml"/><Relationship Id="rId12" Type="http://schemas.openxmlformats.org/officeDocument/2006/relationships/image" Target="../media/image83.png"/><Relationship Id="rId17" Type="http://schemas.openxmlformats.org/officeDocument/2006/relationships/customXml" Target="../ink/ink180.xml"/><Relationship Id="rId25" Type="http://schemas.openxmlformats.org/officeDocument/2006/relationships/customXml" Target="../ink/ink184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177.xml"/><Relationship Id="rId24" Type="http://schemas.openxmlformats.org/officeDocument/2006/relationships/image" Target="../media/image95.png"/><Relationship Id="rId5" Type="http://schemas.openxmlformats.org/officeDocument/2006/relationships/customXml" Target="../ink/ink174.xml"/><Relationship Id="rId15" Type="http://schemas.openxmlformats.org/officeDocument/2006/relationships/customXml" Target="../ink/ink179.xml"/><Relationship Id="rId23" Type="http://schemas.openxmlformats.org/officeDocument/2006/relationships/customXml" Target="../ink/ink183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181.xml"/><Relationship Id="rId31" Type="http://schemas.openxmlformats.org/officeDocument/2006/relationships/image" Target="../media/image100.jpeg"/><Relationship Id="rId4" Type="http://schemas.openxmlformats.org/officeDocument/2006/relationships/image" Target="../media/image84.png"/><Relationship Id="rId9" Type="http://schemas.openxmlformats.org/officeDocument/2006/relationships/customXml" Target="../ink/ink176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85.xml"/><Relationship Id="rId30" Type="http://schemas.openxmlformats.org/officeDocument/2006/relationships/image" Target="../media/image9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192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87.xml"/><Relationship Id="rId21" Type="http://schemas.openxmlformats.org/officeDocument/2006/relationships/customXml" Target="../ink/ink196.xml"/><Relationship Id="rId7" Type="http://schemas.openxmlformats.org/officeDocument/2006/relationships/customXml" Target="../ink/ink189.xml"/><Relationship Id="rId12" Type="http://schemas.openxmlformats.org/officeDocument/2006/relationships/image" Target="../media/image83.png"/><Relationship Id="rId17" Type="http://schemas.openxmlformats.org/officeDocument/2006/relationships/customXml" Target="../ink/ink194.xml"/><Relationship Id="rId25" Type="http://schemas.openxmlformats.org/officeDocument/2006/relationships/customXml" Target="../ink/ink198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2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191.xml"/><Relationship Id="rId24" Type="http://schemas.openxmlformats.org/officeDocument/2006/relationships/image" Target="../media/image95.png"/><Relationship Id="rId32" Type="http://schemas.openxmlformats.org/officeDocument/2006/relationships/image" Target="../media/image101.png"/><Relationship Id="rId5" Type="http://schemas.openxmlformats.org/officeDocument/2006/relationships/customXml" Target="../ink/ink188.xml"/><Relationship Id="rId15" Type="http://schemas.openxmlformats.org/officeDocument/2006/relationships/customXml" Target="../ink/ink193.xml"/><Relationship Id="rId23" Type="http://schemas.openxmlformats.org/officeDocument/2006/relationships/customXml" Target="../ink/ink197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195.xml"/><Relationship Id="rId31" Type="http://schemas.openxmlformats.org/officeDocument/2006/relationships/customXml" Target="../ink/ink201.xml"/><Relationship Id="rId4" Type="http://schemas.openxmlformats.org/officeDocument/2006/relationships/image" Target="../media/image84.png"/><Relationship Id="rId9" Type="http://schemas.openxmlformats.org/officeDocument/2006/relationships/customXml" Target="../ink/ink190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99.xml"/><Relationship Id="rId30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7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202.xml"/><Relationship Id="rId21" Type="http://schemas.openxmlformats.org/officeDocument/2006/relationships/customXml" Target="../ink/ink211.xml"/><Relationship Id="rId34" Type="http://schemas.openxmlformats.org/officeDocument/2006/relationships/image" Target="../media/image103.png"/><Relationship Id="rId7" Type="http://schemas.openxmlformats.org/officeDocument/2006/relationships/customXml" Target="../ink/ink204.xml"/><Relationship Id="rId12" Type="http://schemas.openxmlformats.org/officeDocument/2006/relationships/image" Target="../media/image83.png"/><Relationship Id="rId17" Type="http://schemas.openxmlformats.org/officeDocument/2006/relationships/customXml" Target="../ink/ink209.xml"/><Relationship Id="rId25" Type="http://schemas.openxmlformats.org/officeDocument/2006/relationships/customXml" Target="../ink/ink213.xml"/><Relationship Id="rId33" Type="http://schemas.openxmlformats.org/officeDocument/2006/relationships/customXml" Target="../ink/ink217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2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206.xml"/><Relationship Id="rId24" Type="http://schemas.openxmlformats.org/officeDocument/2006/relationships/image" Target="../media/image95.png"/><Relationship Id="rId32" Type="http://schemas.openxmlformats.org/officeDocument/2006/relationships/image" Target="../media/image102.png"/><Relationship Id="rId5" Type="http://schemas.openxmlformats.org/officeDocument/2006/relationships/customXml" Target="../ink/ink203.xml"/><Relationship Id="rId15" Type="http://schemas.openxmlformats.org/officeDocument/2006/relationships/customXml" Target="../ink/ink208.xml"/><Relationship Id="rId23" Type="http://schemas.openxmlformats.org/officeDocument/2006/relationships/customXml" Target="../ink/ink212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210.xml"/><Relationship Id="rId31" Type="http://schemas.openxmlformats.org/officeDocument/2006/relationships/customXml" Target="../ink/ink216.xml"/><Relationship Id="rId4" Type="http://schemas.openxmlformats.org/officeDocument/2006/relationships/image" Target="../media/image84.png"/><Relationship Id="rId9" Type="http://schemas.openxmlformats.org/officeDocument/2006/relationships/customXml" Target="../ink/ink205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214.xml"/><Relationship Id="rId30" Type="http://schemas.openxmlformats.org/officeDocument/2006/relationships/image" Target="../media/image99.png"/><Relationship Id="rId8" Type="http://schemas.openxmlformats.org/officeDocument/2006/relationships/image" Target="../media/image86.png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218.xml"/><Relationship Id="rId21" Type="http://schemas.openxmlformats.org/officeDocument/2006/relationships/customXml" Target="../ink/ink227.xml"/><Relationship Id="rId34" Type="http://schemas.openxmlformats.org/officeDocument/2006/relationships/image" Target="../media/image105.png"/><Relationship Id="rId7" Type="http://schemas.openxmlformats.org/officeDocument/2006/relationships/customXml" Target="../ink/ink220.xml"/><Relationship Id="rId12" Type="http://schemas.openxmlformats.org/officeDocument/2006/relationships/image" Target="../media/image83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2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222.xml"/><Relationship Id="rId24" Type="http://schemas.openxmlformats.org/officeDocument/2006/relationships/image" Target="../media/image95.png"/><Relationship Id="rId32" Type="http://schemas.openxmlformats.org/officeDocument/2006/relationships/image" Target="../media/image104.png"/><Relationship Id="rId5" Type="http://schemas.openxmlformats.org/officeDocument/2006/relationships/customXml" Target="../ink/ink219.xml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226.xml"/><Relationship Id="rId31" Type="http://schemas.openxmlformats.org/officeDocument/2006/relationships/customXml" Target="../ink/ink232.xml"/><Relationship Id="rId4" Type="http://schemas.openxmlformats.org/officeDocument/2006/relationships/image" Target="../media/image84.png"/><Relationship Id="rId9" Type="http://schemas.openxmlformats.org/officeDocument/2006/relationships/customXml" Target="../ink/ink221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230.xml"/><Relationship Id="rId30" Type="http://schemas.openxmlformats.org/officeDocument/2006/relationships/image" Target="../media/image99.png"/><Relationship Id="rId8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234.xml"/><Relationship Id="rId21" Type="http://schemas.openxmlformats.org/officeDocument/2006/relationships/customXml" Target="../ink/ink243.xml"/><Relationship Id="rId34" Type="http://schemas.openxmlformats.org/officeDocument/2006/relationships/image" Target="../media/image105.png"/><Relationship Id="rId7" Type="http://schemas.openxmlformats.org/officeDocument/2006/relationships/customXml" Target="../ink/ink236.xml"/><Relationship Id="rId12" Type="http://schemas.openxmlformats.org/officeDocument/2006/relationships/image" Target="../media/image83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238.xml"/><Relationship Id="rId24" Type="http://schemas.openxmlformats.org/officeDocument/2006/relationships/image" Target="../media/image95.png"/><Relationship Id="rId32" Type="http://schemas.openxmlformats.org/officeDocument/2006/relationships/image" Target="../media/image104.png"/><Relationship Id="rId5" Type="http://schemas.openxmlformats.org/officeDocument/2006/relationships/customXml" Target="../ink/ink235.xml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242.xml"/><Relationship Id="rId31" Type="http://schemas.openxmlformats.org/officeDocument/2006/relationships/customXml" Target="../ink/ink248.xml"/><Relationship Id="rId4" Type="http://schemas.openxmlformats.org/officeDocument/2006/relationships/image" Target="../media/image84.png"/><Relationship Id="rId9" Type="http://schemas.openxmlformats.org/officeDocument/2006/relationships/customXml" Target="../ink/ink237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246.xml"/><Relationship Id="rId30" Type="http://schemas.openxmlformats.org/officeDocument/2006/relationships/image" Target="../media/image99.png"/><Relationship Id="rId8" Type="http://schemas.openxmlformats.org/officeDocument/2006/relationships/image" Target="../media/image8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customXml" Target="../ink/ink250.xml"/><Relationship Id="rId7" Type="http://schemas.openxmlformats.org/officeDocument/2006/relationships/customXml" Target="../ink/ink2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customXml" Target="../ink/ink251.xml"/><Relationship Id="rId4" Type="http://schemas.openxmlformats.org/officeDocument/2006/relationships/image" Target="../media/image10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00400" y="3237922"/>
            <a:ext cx="5892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Transport Layer (Multiplexing, Error Checking)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29" y="3124189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56082A4-027C-B807-3AEA-C414FB98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94" y="391378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5E81985-2F0D-B724-0380-7A17773C823F}"/>
              </a:ext>
            </a:extLst>
          </p:cNvPr>
          <p:cNvSpPr txBox="1"/>
          <p:nvPr/>
        </p:nvSpPr>
        <p:spPr>
          <a:xfrm>
            <a:off x="3429000" y="587841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delivering it to the postal service worker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8151E-49D0-97F7-996F-F1E1B7D782CD}"/>
              </a:ext>
            </a:extLst>
          </p:cNvPr>
          <p:cNvSpPr txBox="1"/>
          <p:nvPr/>
        </p:nvSpPr>
        <p:spPr>
          <a:xfrm>
            <a:off x="4560014" y="1434430"/>
            <a:ext cx="343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new mail arrives, Bill and Ann receive it from the postman and distribute it to the correct cousin</a:t>
            </a: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B3E33B09-9C24-CF98-47AB-1CD31F8A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26" y="312418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BEF82F-C120-80AB-BAD6-E80C73E336E0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2056629" y="3327276"/>
            <a:ext cx="1877165" cy="72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9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710949" y="877065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</p:txBody>
      </p:sp>
    </p:spTree>
    <p:extLst>
      <p:ext uri="{BB962C8B-B14F-4D97-AF65-F5344CB8AC3E}">
        <p14:creationId xmlns:p14="http://schemas.microsoft.com/office/powerpoint/2010/main" val="29600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710949" y="877065"/>
            <a:ext cx="47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</p:txBody>
      </p:sp>
    </p:spTree>
    <p:extLst>
      <p:ext uri="{BB962C8B-B14F-4D97-AF65-F5344CB8AC3E}">
        <p14:creationId xmlns:p14="http://schemas.microsoft.com/office/powerpoint/2010/main" val="240413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710949" y="877065"/>
            <a:ext cx="475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756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833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r>
              <a:rPr lang="en-US" dirty="0"/>
              <a:t>Postal Service = Network Layer/Network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833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r>
              <a:rPr lang="en-US" dirty="0"/>
              <a:t>Postal Service = Network Layer/Network core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B2CA-5E7D-AB66-AE14-59963647E0E8}"/>
              </a:ext>
            </a:extLst>
          </p:cNvPr>
          <p:cNvSpPr txBox="1"/>
          <p:nvPr/>
        </p:nvSpPr>
        <p:spPr>
          <a:xfrm>
            <a:off x="2133600" y="5410200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perspective of the cousins, Bill and Ann are the postal service</a:t>
            </a:r>
          </a:p>
        </p:txBody>
      </p:sp>
    </p:spTree>
    <p:extLst>
      <p:ext uri="{BB962C8B-B14F-4D97-AF65-F5344CB8AC3E}">
        <p14:creationId xmlns:p14="http://schemas.microsoft.com/office/powerpoint/2010/main" val="306829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833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r>
              <a:rPr lang="en-US" dirty="0"/>
              <a:t>Postal Service = Network Layer/Network core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B2CA-5E7D-AB66-AE14-59963647E0E8}"/>
              </a:ext>
            </a:extLst>
          </p:cNvPr>
          <p:cNvSpPr txBox="1"/>
          <p:nvPr/>
        </p:nvSpPr>
        <p:spPr>
          <a:xfrm>
            <a:off x="2133600" y="5410200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perspective of the cousins, Bill and Ann are the postal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07AB2-C651-9CAE-B526-72BAB32F4AC9}"/>
              </a:ext>
            </a:extLst>
          </p:cNvPr>
          <p:cNvSpPr txBox="1"/>
          <p:nvPr/>
        </p:nvSpPr>
        <p:spPr>
          <a:xfrm>
            <a:off x="4419600" y="594131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Bill and Ann are sick?</a:t>
            </a:r>
          </a:p>
        </p:txBody>
      </p:sp>
    </p:spTree>
    <p:extLst>
      <p:ext uri="{BB962C8B-B14F-4D97-AF65-F5344CB8AC3E}">
        <p14:creationId xmlns:p14="http://schemas.microsoft.com/office/powerpoint/2010/main" val="267448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protocol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CD069-F558-8E2D-AFA6-B4C1FCA7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56434"/>
            <a:ext cx="7820025" cy="4847810"/>
          </a:xfrm>
          <a:prstGeom prst="rect">
            <a:avLst/>
          </a:prstGeom>
        </p:spPr>
      </p:pic>
      <p:pic>
        <p:nvPicPr>
          <p:cNvPr id="2050" name="Picture 2" descr="Pin on Informatik">
            <a:extLst>
              <a:ext uri="{FF2B5EF4-FFF2-40B4-BE49-F238E27FC236}">
                <a16:creationId xmlns:a16="http://schemas.microsoft.com/office/drawing/2014/main" id="{6C96E169-720C-D1C9-9C68-3899671C9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" r="1878"/>
          <a:stretch/>
        </p:blipFill>
        <p:spPr bwMode="auto">
          <a:xfrm>
            <a:off x="8566626" y="1905000"/>
            <a:ext cx="2983548" cy="403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38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protocol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341262"/>
            <a:ext cx="7305675" cy="3324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8B6C1F-695A-BA17-8CFD-FC8D7FE18401}"/>
              </a:ext>
            </a:extLst>
          </p:cNvPr>
          <p:cNvSpPr txBox="1"/>
          <p:nvPr/>
        </p:nvSpPr>
        <p:spPr>
          <a:xfrm>
            <a:off x="228600" y="244108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delivers to </a:t>
            </a:r>
            <a:r>
              <a:rPr lang="en-US" b="1" dirty="0"/>
              <a:t>sockets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478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642F-8FB4-2972-40B0-B9852C15D40F}"/>
              </a:ext>
            </a:extLst>
          </p:cNvPr>
          <p:cNvSpPr txBox="1"/>
          <p:nvPr/>
        </p:nvSpPr>
        <p:spPr>
          <a:xfrm>
            <a:off x="685800" y="1371600"/>
            <a:ext cx="88681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PA1 Due </a:t>
            </a:r>
            <a:r>
              <a:rPr lang="en-US" sz="2000" b="1" dirty="0"/>
              <a:t>Wednesday</a:t>
            </a:r>
            <a:r>
              <a:rPr lang="en-US" sz="2000" dirty="0"/>
              <a:t> @ 11:59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Files must be pushed to a PA1 folder on your GitHub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Video demo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Submit your repo link to D2L when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after your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.send </a:t>
            </a:r>
            <a:r>
              <a:rPr lang="en-US" sz="2000" dirty="0"/>
              <a:t>calls can resolve timing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Quiz on Friday</a:t>
            </a:r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8B6C1F-695A-BA17-8CFD-FC8D7FE18401}"/>
              </a:ext>
            </a:extLst>
          </p:cNvPr>
          <p:cNvSpPr txBox="1"/>
          <p:nvPr/>
        </p:nvSpPr>
        <p:spPr>
          <a:xfrm>
            <a:off x="228600" y="244108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delivers to </a:t>
            </a:r>
            <a:r>
              <a:rPr lang="en-US" b="1" dirty="0"/>
              <a:t>sockets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D5C00-1D01-A9D3-151D-C5195ADF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0" y="3145884"/>
            <a:ext cx="4349558" cy="3022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D4D624-ECF3-80D1-AFC6-156932038A5D}"/>
              </a:ext>
            </a:extLst>
          </p:cNvPr>
          <p:cNvSpPr txBox="1"/>
          <p:nvPr/>
        </p:nvSpPr>
        <p:spPr>
          <a:xfrm>
            <a:off x="4711864" y="40386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from the Application Layer/Session Layer are split into smaller chunks called </a:t>
            </a:r>
            <a:r>
              <a:rPr lang="en-US" b="1" dirty="0"/>
              <a:t>segments</a:t>
            </a:r>
            <a:r>
              <a:rPr lang="en-US" dirty="0"/>
              <a:t>, and passed into the network layer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962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8B6C1F-695A-BA17-8CFD-FC8D7FE18401}"/>
              </a:ext>
            </a:extLst>
          </p:cNvPr>
          <p:cNvSpPr txBox="1"/>
          <p:nvPr/>
        </p:nvSpPr>
        <p:spPr>
          <a:xfrm>
            <a:off x="228600" y="244108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delivers to </a:t>
            </a:r>
            <a:r>
              <a:rPr lang="en-US" b="1" dirty="0"/>
              <a:t>sockets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4D624-ECF3-80D1-AFC6-156932038A5D}"/>
              </a:ext>
            </a:extLst>
          </p:cNvPr>
          <p:cNvSpPr txBox="1"/>
          <p:nvPr/>
        </p:nvSpPr>
        <p:spPr>
          <a:xfrm>
            <a:off x="4711864" y="40386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from the network layer arrive as segments. Transport layer must reassemble to send it to the correct process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AECED0-647B-5546-0FAA-A901421A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387025"/>
            <a:ext cx="38766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2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protocol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EDACC-ED68-C4B0-094F-CE3C715B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DC01C-9C6C-ABA4-3461-051D497119B2}"/>
              </a:ext>
            </a:extLst>
          </p:cNvPr>
          <p:cNvSpPr txBox="1"/>
          <p:nvPr/>
        </p:nvSpPr>
        <p:spPr>
          <a:xfrm>
            <a:off x="533400" y="2514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Multiplexing</a:t>
            </a:r>
            <a:r>
              <a:rPr lang="en-US" dirty="0"/>
              <a:t> is the process of gathering chunks from sockets, encapsulating chunks with header information, and passing the segment into the network layer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609600" y="38100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084AB0-2776-3936-3D66-F5329B6B3BFB}"/>
              </a:ext>
            </a:extLst>
          </p:cNvPr>
          <p:cNvSpPr/>
          <p:nvPr/>
        </p:nvSpPr>
        <p:spPr>
          <a:xfrm>
            <a:off x="904537" y="4345511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8E326-E304-8977-B350-6970CE6D7E95}"/>
              </a:ext>
            </a:extLst>
          </p:cNvPr>
          <p:cNvSpPr/>
          <p:nvPr/>
        </p:nvSpPr>
        <p:spPr>
          <a:xfrm>
            <a:off x="904537" y="481407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5B00B-D5E1-1CD6-7D8C-C602A0F62167}"/>
              </a:ext>
            </a:extLst>
          </p:cNvPr>
          <p:cNvSpPr/>
          <p:nvPr/>
        </p:nvSpPr>
        <p:spPr>
          <a:xfrm>
            <a:off x="915621" y="5283203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FFBFCC-F0D6-930C-EFD6-722B1F5A8887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B7BC-72FA-BD3C-D3A7-2A6D8A535CD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6C29FD-C110-EB4D-799F-B12DB1BEBCFA}"/>
                  </a:ext>
                </a:extLst>
              </p14:cNvPr>
              <p14:cNvContentPartPr/>
              <p14:nvPr/>
            </p14:nvContentPartPr>
            <p14:xfrm>
              <a:off x="622571" y="4197633"/>
              <a:ext cx="1432800" cy="1886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6C29FD-C110-EB4D-799F-B12DB1BEBC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931" y="4179633"/>
                <a:ext cx="1468440" cy="19220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941A52-80A5-66E1-ED13-2572AEBEC1AE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48F2B-4AAB-1F6D-90AE-5C4CC3E666BF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56DCC-150F-576F-4A75-59ACD4D06099}"/>
              </a:ext>
            </a:extLst>
          </p:cNvPr>
          <p:cNvSpPr txBox="1"/>
          <p:nvPr/>
        </p:nvSpPr>
        <p:spPr>
          <a:xfrm>
            <a:off x="2971800" y="41522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F8FADA9-FB40-EF6C-2503-14B28D022EC1}"/>
                  </a:ext>
                </a:extLst>
              </p14:cNvPr>
              <p14:cNvContentPartPr/>
              <p14:nvPr/>
            </p14:nvContentPartPr>
            <p14:xfrm>
              <a:off x="2958611" y="4447833"/>
              <a:ext cx="1012320" cy="157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F8FADA9-FB40-EF6C-2503-14B28D022E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0611" y="4430193"/>
                <a:ext cx="1047960" cy="1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36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EDACC-ED68-C4B0-094F-CE3C715B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DC01C-9C6C-ABA4-3461-051D497119B2}"/>
              </a:ext>
            </a:extLst>
          </p:cNvPr>
          <p:cNvSpPr txBox="1"/>
          <p:nvPr/>
        </p:nvSpPr>
        <p:spPr>
          <a:xfrm>
            <a:off x="505368" y="200025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3112041" y="3120781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FFBFCC-F0D6-930C-EFD6-722B1F5A8887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B7BC-72FA-BD3C-D3A7-2A6D8A535CD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941A52-80A5-66E1-ED13-2572AEBEC1AE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48F2B-4AAB-1F6D-90AE-5C4CC3E666BF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16E6C5-8947-B9D0-F653-DE8DF0240A25}"/>
              </a:ext>
            </a:extLst>
          </p:cNvPr>
          <p:cNvSpPr/>
          <p:nvPr/>
        </p:nvSpPr>
        <p:spPr>
          <a:xfrm>
            <a:off x="1844407" y="3354191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533400" y="352717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BEDF73-F48B-25EA-01D6-D7B46AF4ECEA}"/>
              </a:ext>
            </a:extLst>
          </p:cNvPr>
          <p:cNvSpPr/>
          <p:nvPr/>
        </p:nvSpPr>
        <p:spPr>
          <a:xfrm rot="15080749">
            <a:off x="3802763" y="4060280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ABAD79D-CBC8-3E20-0789-AC38D33D5CC3}"/>
              </a:ext>
            </a:extLst>
          </p:cNvPr>
          <p:cNvSpPr/>
          <p:nvPr/>
        </p:nvSpPr>
        <p:spPr>
          <a:xfrm rot="17783712">
            <a:off x="3054767" y="4096652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725F73B-1E03-6730-63B2-B4F2CACE6A23}"/>
              </a:ext>
            </a:extLst>
          </p:cNvPr>
          <p:cNvSpPr/>
          <p:nvPr/>
        </p:nvSpPr>
        <p:spPr>
          <a:xfrm rot="13660700">
            <a:off x="1441917" y="4233379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091" y="4093233"/>
                <a:ext cx="68400" cy="14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851" y="397875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31" y="3966513"/>
                <a:ext cx="3250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39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</p:spTree>
    <p:extLst>
      <p:ext uri="{BB962C8B-B14F-4D97-AF65-F5344CB8AC3E}">
        <p14:creationId xmlns:p14="http://schemas.microsoft.com/office/powerpoint/2010/main" val="361360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372600" y="25908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397839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42" y="3966153"/>
                <a:ext cx="325059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787938" y="197230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5A5CC8-9052-962A-B41F-EEDA4A35315C}"/>
              </a:ext>
            </a:extLst>
          </p:cNvPr>
          <p:cNvSpPr/>
          <p:nvPr/>
        </p:nvSpPr>
        <p:spPr>
          <a:xfrm>
            <a:off x="10792532" y="2399305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7543800" y="1409167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946476" y="135602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07AA1-31D0-9388-35E5-A18F2B7725B9}"/>
              </a:ext>
            </a:extLst>
          </p:cNvPr>
          <p:cNvSpPr/>
          <p:nvPr/>
        </p:nvSpPr>
        <p:spPr>
          <a:xfrm>
            <a:off x="1905000" y="1742103"/>
            <a:ext cx="7683662" cy="43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hlinkClick r:id="rId12"/>
              </a:rPr>
              <a:t>https://en.wikipedia.org/wiki/List_of_TCP_and_UDP_port_numbers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402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 descr="Commonly used ports | Download Table">
            <a:extLst>
              <a:ext uri="{FF2B5EF4-FFF2-40B4-BE49-F238E27FC236}">
                <a16:creationId xmlns:a16="http://schemas.microsoft.com/office/drawing/2014/main" id="{E7FF7B7B-B927-18D9-E620-D5E9D081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7200"/>
            <a:ext cx="5410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4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4238451"/>
              <a:ext cx="7722981" cy="145750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4229452"/>
                <a:ext cx="7740621" cy="147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8464364" y="4255801"/>
              <a:ext cx="307440" cy="161013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75" y="4246796"/>
                <a:ext cx="325059" cy="17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0E157-F0EE-A84E-360C-AED7B817F024}"/>
              </a:ext>
            </a:extLst>
          </p:cNvPr>
          <p:cNvSpPr/>
          <p:nvPr/>
        </p:nvSpPr>
        <p:spPr>
          <a:xfrm>
            <a:off x="8513062" y="3167774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8F607C-CCA0-62BB-9677-9864D415EFA9}"/>
              </a:ext>
            </a:extLst>
          </p:cNvPr>
          <p:cNvSpPr/>
          <p:nvPr/>
        </p:nvSpPr>
        <p:spPr>
          <a:xfrm rot="16200000">
            <a:off x="8089807" y="320587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6CC36-697F-2A78-A3AF-D72C42765A6E}"/>
              </a:ext>
            </a:extLst>
          </p:cNvPr>
          <p:cNvSpPr txBox="1"/>
          <p:nvPr/>
        </p:nvSpPr>
        <p:spPr>
          <a:xfrm>
            <a:off x="6759547" y="307320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TCP/UDP</a:t>
            </a:r>
          </a:p>
          <a:p>
            <a:r>
              <a:rPr lang="en-US" dirty="0"/>
              <a:t>Segment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0C06E-11DE-AF12-DD1C-8ECE0BFFB818}"/>
              </a:ext>
            </a:extLst>
          </p:cNvPr>
          <p:cNvSpPr txBox="1"/>
          <p:nvPr/>
        </p:nvSpPr>
        <p:spPr>
          <a:xfrm>
            <a:off x="7103435" y="224062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(Demultiplexing)</a:t>
            </a:r>
          </a:p>
        </p:txBody>
      </p:sp>
    </p:spTree>
    <p:extLst>
      <p:ext uri="{BB962C8B-B14F-4D97-AF65-F5344CB8AC3E}">
        <p14:creationId xmlns:p14="http://schemas.microsoft.com/office/powerpoint/2010/main" val="130894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4238451"/>
              <a:ext cx="7722981" cy="145750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4229452"/>
                <a:ext cx="7740621" cy="147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8464364" y="4255801"/>
              <a:ext cx="307440" cy="161013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75" y="4246796"/>
                <a:ext cx="325059" cy="17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0E157-F0EE-A84E-360C-AED7B817F024}"/>
              </a:ext>
            </a:extLst>
          </p:cNvPr>
          <p:cNvSpPr/>
          <p:nvPr/>
        </p:nvSpPr>
        <p:spPr>
          <a:xfrm>
            <a:off x="8513062" y="3167774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8F607C-CCA0-62BB-9677-9864D415EFA9}"/>
              </a:ext>
            </a:extLst>
          </p:cNvPr>
          <p:cNvSpPr/>
          <p:nvPr/>
        </p:nvSpPr>
        <p:spPr>
          <a:xfrm rot="16200000">
            <a:off x="8089807" y="320587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6CC36-697F-2A78-A3AF-D72C42765A6E}"/>
              </a:ext>
            </a:extLst>
          </p:cNvPr>
          <p:cNvSpPr txBox="1"/>
          <p:nvPr/>
        </p:nvSpPr>
        <p:spPr>
          <a:xfrm>
            <a:off x="6759547" y="307320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TCP/UDP</a:t>
            </a:r>
          </a:p>
          <a:p>
            <a:r>
              <a:rPr lang="en-US" dirty="0"/>
              <a:t>Segment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0C06E-11DE-AF12-DD1C-8ECE0BFFB818}"/>
              </a:ext>
            </a:extLst>
          </p:cNvPr>
          <p:cNvSpPr txBox="1"/>
          <p:nvPr/>
        </p:nvSpPr>
        <p:spPr>
          <a:xfrm>
            <a:off x="7103435" y="224062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(Demultiplexing)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491D64-1500-1CFA-3946-61A69918628A}"/>
              </a:ext>
            </a:extLst>
          </p:cNvPr>
          <p:cNvCxnSpPr>
            <a:cxnSpLocks/>
          </p:cNvCxnSpPr>
          <p:nvPr/>
        </p:nvCxnSpPr>
        <p:spPr>
          <a:xfrm flipV="1">
            <a:off x="8388163" y="3112786"/>
            <a:ext cx="1092090" cy="258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93506D-8751-8C28-15F3-36E04593D840}"/>
              </a:ext>
            </a:extLst>
          </p:cNvPr>
          <p:cNvCxnSpPr>
            <a:cxnSpLocks/>
          </p:cNvCxnSpPr>
          <p:nvPr/>
        </p:nvCxnSpPr>
        <p:spPr>
          <a:xfrm>
            <a:off x="8388163" y="3402315"/>
            <a:ext cx="1048439" cy="189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4F18BC8-AD16-1038-6799-38FE4782AAEF}"/>
              </a:ext>
            </a:extLst>
          </p:cNvPr>
          <p:cNvSpPr/>
          <p:nvPr/>
        </p:nvSpPr>
        <p:spPr>
          <a:xfrm>
            <a:off x="9525000" y="2877501"/>
            <a:ext cx="1600199" cy="1160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Port: 112233</a:t>
            </a:r>
          </a:p>
          <a:p>
            <a:pPr algn="ctr"/>
            <a:r>
              <a:rPr lang="en-US" dirty="0"/>
              <a:t>DST port:</a:t>
            </a:r>
          </a:p>
          <a:p>
            <a:pPr algn="ctr"/>
            <a:r>
              <a:rPr lang="en-US" dirty="0"/>
              <a:t>9254</a:t>
            </a:r>
          </a:p>
        </p:txBody>
      </p:sp>
    </p:spTree>
    <p:extLst>
      <p:ext uri="{BB962C8B-B14F-4D97-AF65-F5344CB8AC3E}">
        <p14:creationId xmlns:p14="http://schemas.microsoft.com/office/powerpoint/2010/main" val="1302389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4238451"/>
              <a:ext cx="7722981" cy="145750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4229452"/>
                <a:ext cx="7740621" cy="147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8464364" y="4255801"/>
              <a:ext cx="307440" cy="161013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75" y="4246796"/>
                <a:ext cx="325059" cy="17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0E157-F0EE-A84E-360C-AED7B817F024}"/>
              </a:ext>
            </a:extLst>
          </p:cNvPr>
          <p:cNvSpPr/>
          <p:nvPr/>
        </p:nvSpPr>
        <p:spPr>
          <a:xfrm>
            <a:off x="8513062" y="3167774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8F607C-CCA0-62BB-9677-9864D415EFA9}"/>
              </a:ext>
            </a:extLst>
          </p:cNvPr>
          <p:cNvSpPr/>
          <p:nvPr/>
        </p:nvSpPr>
        <p:spPr>
          <a:xfrm rot="16200000">
            <a:off x="8089807" y="320587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6CC36-697F-2A78-A3AF-D72C42765A6E}"/>
              </a:ext>
            </a:extLst>
          </p:cNvPr>
          <p:cNvSpPr txBox="1"/>
          <p:nvPr/>
        </p:nvSpPr>
        <p:spPr>
          <a:xfrm>
            <a:off x="6759547" y="307320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TCP/UDP</a:t>
            </a:r>
          </a:p>
          <a:p>
            <a:r>
              <a:rPr lang="en-US" dirty="0"/>
              <a:t>Segment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0C06E-11DE-AF12-DD1C-8ECE0BFFB818}"/>
              </a:ext>
            </a:extLst>
          </p:cNvPr>
          <p:cNvSpPr txBox="1"/>
          <p:nvPr/>
        </p:nvSpPr>
        <p:spPr>
          <a:xfrm>
            <a:off x="7103435" y="224062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(Demultiplexing)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491D64-1500-1CFA-3946-61A69918628A}"/>
              </a:ext>
            </a:extLst>
          </p:cNvPr>
          <p:cNvCxnSpPr>
            <a:cxnSpLocks/>
          </p:cNvCxnSpPr>
          <p:nvPr/>
        </p:nvCxnSpPr>
        <p:spPr>
          <a:xfrm flipV="1">
            <a:off x="8388163" y="3112786"/>
            <a:ext cx="1092090" cy="258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93506D-8751-8C28-15F3-36E04593D840}"/>
              </a:ext>
            </a:extLst>
          </p:cNvPr>
          <p:cNvCxnSpPr>
            <a:cxnSpLocks/>
          </p:cNvCxnSpPr>
          <p:nvPr/>
        </p:nvCxnSpPr>
        <p:spPr>
          <a:xfrm>
            <a:off x="8388163" y="3402315"/>
            <a:ext cx="1048439" cy="189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4F18BC8-AD16-1038-6799-38FE4782AAEF}"/>
              </a:ext>
            </a:extLst>
          </p:cNvPr>
          <p:cNvSpPr/>
          <p:nvPr/>
        </p:nvSpPr>
        <p:spPr>
          <a:xfrm>
            <a:off x="9525000" y="2877501"/>
            <a:ext cx="1600199" cy="1160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Port: 112233</a:t>
            </a:r>
          </a:p>
          <a:p>
            <a:pPr algn="ctr"/>
            <a:r>
              <a:rPr lang="en-US" dirty="0"/>
              <a:t>DST port:</a:t>
            </a:r>
          </a:p>
          <a:p>
            <a:pPr algn="ctr"/>
            <a:r>
              <a:rPr lang="en-US" dirty="0"/>
              <a:t>9254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137699-8F70-82ED-597C-D3805226D194}"/>
                  </a:ext>
                </a:extLst>
              </p14:cNvPr>
              <p14:cNvContentPartPr/>
              <p14:nvPr/>
            </p14:nvContentPartPr>
            <p14:xfrm>
              <a:off x="9854853" y="3639853"/>
              <a:ext cx="1027800" cy="9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137699-8F70-82ED-597C-D3805226D1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01213" y="3532213"/>
                <a:ext cx="1135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B23D02F-B839-36B8-C99B-E35D776ED316}"/>
                  </a:ext>
                </a:extLst>
              </p14:cNvPr>
              <p14:cNvContentPartPr/>
              <p14:nvPr/>
            </p14:nvContentPartPr>
            <p14:xfrm>
              <a:off x="10050693" y="3877093"/>
              <a:ext cx="63432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B23D02F-B839-36B8-C99B-E35D776ED3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693" y="3769453"/>
                <a:ext cx="741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1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4238451"/>
              <a:ext cx="7722981" cy="1457502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4229452"/>
                <a:ext cx="7740621" cy="147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8464364" y="4255801"/>
              <a:ext cx="307440" cy="161013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75" y="4246796"/>
                <a:ext cx="325059" cy="17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0E157-F0EE-A84E-360C-AED7B817F024}"/>
              </a:ext>
            </a:extLst>
          </p:cNvPr>
          <p:cNvSpPr/>
          <p:nvPr/>
        </p:nvSpPr>
        <p:spPr>
          <a:xfrm>
            <a:off x="8513062" y="3167774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8F607C-CCA0-62BB-9677-9864D415EFA9}"/>
              </a:ext>
            </a:extLst>
          </p:cNvPr>
          <p:cNvSpPr/>
          <p:nvPr/>
        </p:nvSpPr>
        <p:spPr>
          <a:xfrm rot="16200000">
            <a:off x="8089807" y="320587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6CC36-697F-2A78-A3AF-D72C42765A6E}"/>
              </a:ext>
            </a:extLst>
          </p:cNvPr>
          <p:cNvSpPr txBox="1"/>
          <p:nvPr/>
        </p:nvSpPr>
        <p:spPr>
          <a:xfrm>
            <a:off x="6759547" y="307320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TCP/UDP</a:t>
            </a:r>
          </a:p>
          <a:p>
            <a:r>
              <a:rPr lang="en-US" dirty="0"/>
              <a:t>Segment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79EE550-89D1-0550-B2B3-64D3CA8A12BA}"/>
                  </a:ext>
                </a:extLst>
              </p14:cNvPr>
              <p14:cNvContentPartPr/>
              <p14:nvPr/>
            </p14:nvContentPartPr>
            <p14:xfrm>
              <a:off x="8643813" y="1853173"/>
              <a:ext cx="1717200" cy="1203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79EE550-89D1-0550-B2B3-64D3CA8A12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5173" y="1844173"/>
                <a:ext cx="1734840" cy="12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639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397839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42" y="3966153"/>
                <a:ext cx="325059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5F6D8B-AC5B-180F-F5A2-058DFC741E3F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B42890-FF84-EEB0-1EF3-1E65F01B369B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17845-4EBE-4DEA-2FD9-A779D146CC11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5240C1-EA0E-B352-D975-2C705758B290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A32986-D03D-6268-1BC9-51C8E11F3E17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E3E3BE-89B5-F27F-5CCE-40BC025C1BDA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3E5E15-5AC5-A4DE-CCFD-18DCAF61119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D3F24-235A-5378-4E59-21542F5BE56C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242F06-3290-AC37-1D19-E7AA78CDBDE9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9493AF-51F8-5793-3800-4F875BB6600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omputer with solid fill">
            <a:extLst>
              <a:ext uri="{FF2B5EF4-FFF2-40B4-BE49-F238E27FC236}">
                <a16:creationId xmlns:a16="http://schemas.microsoft.com/office/drawing/2014/main" id="{23258506-D4AB-F9C5-4CBB-C3B95C3C8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31A591-A2DC-62DD-EFCF-168FD51722DE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3ACF2-7A8D-3792-4394-64F210BC285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3C9AF7-53BE-CBC6-B877-16124988DAAD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688E08-BF4B-B68C-86E2-B3A2D429E373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6D5837-F4F7-F95F-D2B8-11BF896769DD}"/>
              </a:ext>
            </a:extLst>
          </p:cNvPr>
          <p:cNvSpPr txBox="1"/>
          <p:nvPr/>
        </p:nvSpPr>
        <p:spPr>
          <a:xfrm>
            <a:off x="2209800" y="4854617"/>
            <a:ext cx="648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developing a new application, we need to assigned the application a port number (greater than 1024)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6F1CD35-4774-B863-7280-FACD1F170F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4175" y="6078134"/>
            <a:ext cx="4382062" cy="3693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D517D06-2719-6AEC-5F51-F9ECE80BDE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377" y="5978570"/>
            <a:ext cx="4061177" cy="416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B8BB8D-794D-3688-34E8-F8AF70AF38D8}"/>
                  </a:ext>
                </a:extLst>
              </p14:cNvPr>
              <p14:cNvContentPartPr/>
              <p14:nvPr/>
            </p14:nvContentPartPr>
            <p14:xfrm>
              <a:off x="3516611" y="5439993"/>
              <a:ext cx="1371240" cy="518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B8BB8D-794D-3688-34E8-F8AF70AF38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07611" y="5430993"/>
                <a:ext cx="13888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69F383E-A90F-4486-31AE-42C2AEF08BAD}"/>
                  </a:ext>
                </a:extLst>
              </p14:cNvPr>
              <p14:cNvContentPartPr/>
              <p14:nvPr/>
            </p14:nvContentPartPr>
            <p14:xfrm>
              <a:off x="6861731" y="5448633"/>
              <a:ext cx="1825560" cy="690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69F383E-A90F-4486-31AE-42C2AEF08BA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2731" y="5439638"/>
                <a:ext cx="1843200" cy="7077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194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397839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42" y="3966153"/>
                <a:ext cx="325059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5F6D8B-AC5B-180F-F5A2-058DFC741E3F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B42890-FF84-EEB0-1EF3-1E65F01B369B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17845-4EBE-4DEA-2FD9-A779D146CC11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5240C1-EA0E-B352-D975-2C705758B290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A32986-D03D-6268-1BC9-51C8E11F3E17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E3E3BE-89B5-F27F-5CCE-40BC025C1BDA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3E5E15-5AC5-A4DE-CCFD-18DCAF61119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D3F24-235A-5378-4E59-21542F5BE56C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242F06-3290-AC37-1D19-E7AA78CDBDE9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9493AF-51F8-5793-3800-4F875BB6600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omputer with solid fill">
            <a:extLst>
              <a:ext uri="{FF2B5EF4-FFF2-40B4-BE49-F238E27FC236}">
                <a16:creationId xmlns:a16="http://schemas.microsoft.com/office/drawing/2014/main" id="{23258506-D4AB-F9C5-4CBB-C3B95C3C8D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31A591-A2DC-62DD-EFCF-168FD51722DE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3ACF2-7A8D-3792-4394-64F210BC285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3C9AF7-53BE-CBC6-B877-16124988DAAD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688E08-BF4B-B68C-86E2-B3A2D429E373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D088B-1F37-2550-85D4-49E4762D2738}"/>
              </a:ext>
            </a:extLst>
          </p:cNvPr>
          <p:cNvSpPr txBox="1"/>
          <p:nvPr/>
        </p:nvSpPr>
        <p:spPr>
          <a:xfrm>
            <a:off x="3153340" y="504062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Why does UDP need a source port # ?</a:t>
            </a:r>
          </a:p>
        </p:txBody>
      </p:sp>
    </p:spTree>
    <p:extLst>
      <p:ext uri="{BB962C8B-B14F-4D97-AF65-F5344CB8AC3E}">
        <p14:creationId xmlns:p14="http://schemas.microsoft.com/office/powerpoint/2010/main" val="541102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96909C-4BEE-7533-AC4C-6330B4BC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B6FE831-5449-90ED-FA2F-EE935A5ACC7A}"/>
              </a:ext>
            </a:extLst>
          </p:cNvPr>
          <p:cNvSpPr txBox="1"/>
          <p:nvPr/>
        </p:nvSpPr>
        <p:spPr>
          <a:xfrm>
            <a:off x="533400" y="174516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Multiplexing</a:t>
            </a:r>
            <a:r>
              <a:rPr lang="en-US" dirty="0"/>
              <a:t> is the process of gathering chunks from sockets, encapsulating chunks with header information, and passing the segment into the network layer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F988CE-DF80-72D5-12AE-C2EAEB567E42}"/>
              </a:ext>
            </a:extLst>
          </p:cNvPr>
          <p:cNvSpPr/>
          <p:nvPr/>
        </p:nvSpPr>
        <p:spPr>
          <a:xfrm>
            <a:off x="609600" y="38100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A9D67C-AED5-6B0D-B98E-EB1F01FC8ADC}"/>
              </a:ext>
            </a:extLst>
          </p:cNvPr>
          <p:cNvSpPr/>
          <p:nvPr/>
        </p:nvSpPr>
        <p:spPr>
          <a:xfrm>
            <a:off x="904537" y="4345511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321778-8E1C-BA59-A111-1BE68DF23AA6}"/>
              </a:ext>
            </a:extLst>
          </p:cNvPr>
          <p:cNvSpPr/>
          <p:nvPr/>
        </p:nvSpPr>
        <p:spPr>
          <a:xfrm>
            <a:off x="904537" y="481407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52E274-4BB9-5DFF-2EC3-F79336554623}"/>
              </a:ext>
            </a:extLst>
          </p:cNvPr>
          <p:cNvSpPr/>
          <p:nvPr/>
        </p:nvSpPr>
        <p:spPr>
          <a:xfrm>
            <a:off x="915621" y="5283203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AEDADA-1651-178F-2B6F-C46880EC3076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49EC02-6C16-91EB-5BF9-FDDEE2A30B8C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75D74E-C5E6-B622-DFF8-CA16A4DD8FFB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89C20F-77A3-BBAB-B051-E170027C7EB3}"/>
                  </a:ext>
                </a:extLst>
              </p14:cNvPr>
              <p14:cNvContentPartPr/>
              <p14:nvPr/>
            </p14:nvContentPartPr>
            <p14:xfrm>
              <a:off x="622571" y="4197633"/>
              <a:ext cx="1432800" cy="1886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89C20F-77A3-BBAB-B051-E170027C7E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66" y="4179633"/>
                <a:ext cx="1468449" cy="192204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786CCF96-4B38-92F6-E220-E8FB5D6415CA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DFBC1E-2D1D-7197-CB55-772D8F2E6AE5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CD7F33-AABE-3B2A-6D14-0AF890267D28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7B611A-C148-5B2B-7823-58032073751B}"/>
              </a:ext>
            </a:extLst>
          </p:cNvPr>
          <p:cNvSpPr txBox="1"/>
          <p:nvPr/>
        </p:nvSpPr>
        <p:spPr>
          <a:xfrm>
            <a:off x="2971800" y="41522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5FC111F-B9EF-9D1E-665A-514A34378ECF}"/>
                  </a:ext>
                </a:extLst>
              </p14:cNvPr>
              <p14:cNvContentPartPr/>
              <p14:nvPr/>
            </p14:nvContentPartPr>
            <p14:xfrm>
              <a:off x="2958611" y="4447833"/>
              <a:ext cx="1012320" cy="157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5FC111F-B9EF-9D1E-665A-514A34378E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0617" y="4429833"/>
                <a:ext cx="1047947" cy="19296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C259B7DF-D93A-5E92-6C2D-71B541B9F918}"/>
              </a:ext>
            </a:extLst>
          </p:cNvPr>
          <p:cNvSpPr txBox="1"/>
          <p:nvPr/>
        </p:nvSpPr>
        <p:spPr>
          <a:xfrm>
            <a:off x="6172200" y="16764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D2B586-3E8E-5F0F-CAF9-DE775CCBCDCA}"/>
              </a:ext>
            </a:extLst>
          </p:cNvPr>
          <p:cNvCxnSpPr/>
          <p:nvPr/>
        </p:nvCxnSpPr>
        <p:spPr>
          <a:xfrm>
            <a:off x="4090865" y="2819400"/>
            <a:ext cx="2843335" cy="9144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93FF7D-B23E-F8A6-ABA6-0AB7B9CEB14F}"/>
              </a:ext>
            </a:extLst>
          </p:cNvPr>
          <p:cNvCxnSpPr>
            <a:cxnSpLocks/>
          </p:cNvCxnSpPr>
          <p:nvPr/>
        </p:nvCxnSpPr>
        <p:spPr>
          <a:xfrm>
            <a:off x="7841290" y="2607101"/>
            <a:ext cx="2445710" cy="10504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46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292A1-9136-4BEC-D586-EDDDEB6A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24606"/>
            <a:ext cx="7162800" cy="41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292A1-9136-4BEC-D586-EDDDEB6A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24606"/>
            <a:ext cx="7162800" cy="41226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AC3A1E-3760-B73B-666E-CA2E907848E4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1925562"/>
            <a:ext cx="1371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44BAA-EF92-4370-02CE-6692869A9CE3}"/>
              </a:ext>
            </a:extLst>
          </p:cNvPr>
          <p:cNvCxnSpPr>
            <a:cxnSpLocks/>
          </p:cNvCxnSpPr>
          <p:nvPr/>
        </p:nvCxnSpPr>
        <p:spPr>
          <a:xfrm flipV="1">
            <a:off x="3505200" y="1925562"/>
            <a:ext cx="11430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2A9ACC-B933-FDE1-DFA3-87B4222F4766}"/>
              </a:ext>
            </a:extLst>
          </p:cNvPr>
          <p:cNvSpPr txBox="1"/>
          <p:nvPr/>
        </p:nvSpPr>
        <p:spPr>
          <a:xfrm>
            <a:off x="1143000" y="106237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UDP sockets are identified by a two-tuple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D4D6-EC5D-3530-F9FB-8BDA1ED206EC}"/>
              </a:ext>
            </a:extLst>
          </p:cNvPr>
          <p:cNvSpPr txBox="1"/>
          <p:nvPr/>
        </p:nvSpPr>
        <p:spPr>
          <a:xfrm>
            <a:off x="838200" y="1548551"/>
            <a:ext cx="517321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(destination IP address, destination port number)</a:t>
            </a:r>
          </a:p>
        </p:txBody>
      </p:sp>
    </p:spTree>
    <p:extLst>
      <p:ext uri="{BB962C8B-B14F-4D97-AF65-F5344CB8AC3E}">
        <p14:creationId xmlns:p14="http://schemas.microsoft.com/office/powerpoint/2010/main" val="4237037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0FCE207B-9CCF-2822-F65E-BEDE0D53B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0476" y="1383578"/>
            <a:ext cx="160020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7838DD9-1906-2770-2DF2-CA5BA5F133EB}"/>
              </a:ext>
            </a:extLst>
          </p:cNvPr>
          <p:cNvSpPr/>
          <p:nvPr/>
        </p:nvSpPr>
        <p:spPr>
          <a:xfrm>
            <a:off x="4484716" y="2030522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85D641-F1B5-2420-AFAC-E18E8CB2BA2E}"/>
              </a:ext>
            </a:extLst>
          </p:cNvPr>
          <p:cNvCxnSpPr>
            <a:stCxn id="14" idx="4"/>
          </p:cNvCxnSpPr>
          <p:nvPr/>
        </p:nvCxnSpPr>
        <p:spPr>
          <a:xfrm flipH="1">
            <a:off x="4789516" y="2640122"/>
            <a:ext cx="1600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AABC71-3DD1-4210-5022-7A73186EE198}"/>
              </a:ext>
            </a:extLst>
          </p:cNvPr>
          <p:cNvSpPr txBox="1"/>
          <p:nvPr/>
        </p:nvSpPr>
        <p:spPr>
          <a:xfrm>
            <a:off x="3626377" y="414167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( 92.7.32.223, 8000 )</a:t>
            </a:r>
          </a:p>
        </p:txBody>
      </p:sp>
    </p:spTree>
    <p:extLst>
      <p:ext uri="{BB962C8B-B14F-4D97-AF65-F5344CB8AC3E}">
        <p14:creationId xmlns:p14="http://schemas.microsoft.com/office/powerpoint/2010/main" val="2726900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0C05525C-0686-8578-3027-87F3FED68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316" y="1039922"/>
            <a:ext cx="1219200" cy="1219200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C3E271EE-64BA-48F9-B892-4E1C4831D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2590800"/>
            <a:ext cx="1219200" cy="1219200"/>
          </a:xfrm>
          <a:prstGeom prst="rect">
            <a:avLst/>
          </a:prstGeom>
        </p:spPr>
      </p:pic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0FCE207B-9CCF-2822-F65E-BEDE0D53B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9686" y="1143000"/>
            <a:ext cx="160020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7838DD9-1906-2770-2DF2-CA5BA5F133EB}"/>
              </a:ext>
            </a:extLst>
          </p:cNvPr>
          <p:cNvSpPr/>
          <p:nvPr/>
        </p:nvSpPr>
        <p:spPr>
          <a:xfrm>
            <a:off x="7493926" y="1789944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85D641-F1B5-2420-AFAC-E18E8CB2BA2E}"/>
              </a:ext>
            </a:extLst>
          </p:cNvPr>
          <p:cNvCxnSpPr>
            <a:stCxn id="14" idx="4"/>
          </p:cNvCxnSpPr>
          <p:nvPr/>
        </p:nvCxnSpPr>
        <p:spPr>
          <a:xfrm flipH="1">
            <a:off x="7798726" y="2399544"/>
            <a:ext cx="1600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AABC71-3DD1-4210-5022-7A73186EE198}"/>
              </a:ext>
            </a:extLst>
          </p:cNvPr>
          <p:cNvSpPr txBox="1"/>
          <p:nvPr/>
        </p:nvSpPr>
        <p:spPr>
          <a:xfrm>
            <a:off x="6635587" y="390110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( 92.7.32.223, 8000 )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06BA06-73D2-9756-C0EA-AF88B6A51FAD}"/>
              </a:ext>
            </a:extLst>
          </p:cNvPr>
          <p:cNvSpPr/>
          <p:nvPr/>
        </p:nvSpPr>
        <p:spPr>
          <a:xfrm>
            <a:off x="2351116" y="1344722"/>
            <a:ext cx="12954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92.7.32.223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B8068-3093-3870-37F3-1F9BAE933311}"/>
              </a:ext>
            </a:extLst>
          </p:cNvPr>
          <p:cNvSpPr/>
          <p:nvPr/>
        </p:nvSpPr>
        <p:spPr>
          <a:xfrm>
            <a:off x="2351116" y="2967106"/>
            <a:ext cx="12954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92.7.32.223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DAB393-CCDA-75E4-75A4-CEEF73EF0999}"/>
              </a:ext>
            </a:extLst>
          </p:cNvPr>
          <p:cNvSpPr/>
          <p:nvPr/>
        </p:nvSpPr>
        <p:spPr>
          <a:xfrm>
            <a:off x="3647164" y="1343412"/>
            <a:ext cx="685152" cy="386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457DE8-77FC-098F-A1FB-C45DC5163E2E}"/>
              </a:ext>
            </a:extLst>
          </p:cNvPr>
          <p:cNvSpPr/>
          <p:nvPr/>
        </p:nvSpPr>
        <p:spPr>
          <a:xfrm>
            <a:off x="3668684" y="2967106"/>
            <a:ext cx="685152" cy="386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</a:t>
            </a:r>
          </a:p>
        </p:txBody>
      </p:sp>
    </p:spTree>
    <p:extLst>
      <p:ext uri="{BB962C8B-B14F-4D97-AF65-F5344CB8AC3E}">
        <p14:creationId xmlns:p14="http://schemas.microsoft.com/office/powerpoint/2010/main" val="1888022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0C05525C-0686-8578-3027-87F3FED68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316" y="1039922"/>
            <a:ext cx="1219200" cy="1219200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C3E271EE-64BA-48F9-B892-4E1C4831D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" y="2590800"/>
            <a:ext cx="1219200" cy="1219200"/>
          </a:xfrm>
          <a:prstGeom prst="rect">
            <a:avLst/>
          </a:prstGeom>
        </p:spPr>
      </p:pic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0FCE207B-9CCF-2822-F65E-BEDE0D53B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9686" y="1143000"/>
            <a:ext cx="1600200" cy="1600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7838DD9-1906-2770-2DF2-CA5BA5F133EB}"/>
              </a:ext>
            </a:extLst>
          </p:cNvPr>
          <p:cNvSpPr/>
          <p:nvPr/>
        </p:nvSpPr>
        <p:spPr>
          <a:xfrm>
            <a:off x="7493926" y="1789944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85D641-F1B5-2420-AFAC-E18E8CB2BA2E}"/>
              </a:ext>
            </a:extLst>
          </p:cNvPr>
          <p:cNvCxnSpPr>
            <a:stCxn id="14" idx="4"/>
          </p:cNvCxnSpPr>
          <p:nvPr/>
        </p:nvCxnSpPr>
        <p:spPr>
          <a:xfrm flipH="1">
            <a:off x="7798726" y="2399544"/>
            <a:ext cx="1600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AABC71-3DD1-4210-5022-7A73186EE198}"/>
              </a:ext>
            </a:extLst>
          </p:cNvPr>
          <p:cNvSpPr txBox="1"/>
          <p:nvPr/>
        </p:nvSpPr>
        <p:spPr>
          <a:xfrm>
            <a:off x="6635587" y="390110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( 92.7.32.223, 8000 )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06BA06-73D2-9756-C0EA-AF88B6A51FAD}"/>
              </a:ext>
            </a:extLst>
          </p:cNvPr>
          <p:cNvSpPr/>
          <p:nvPr/>
        </p:nvSpPr>
        <p:spPr>
          <a:xfrm>
            <a:off x="2351116" y="1344722"/>
            <a:ext cx="12954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92.7.32.223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B8068-3093-3870-37F3-1F9BAE933311}"/>
              </a:ext>
            </a:extLst>
          </p:cNvPr>
          <p:cNvSpPr/>
          <p:nvPr/>
        </p:nvSpPr>
        <p:spPr>
          <a:xfrm>
            <a:off x="2351116" y="2967106"/>
            <a:ext cx="12954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92.7.32.223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DAB393-CCDA-75E4-75A4-CEEF73EF0999}"/>
              </a:ext>
            </a:extLst>
          </p:cNvPr>
          <p:cNvSpPr/>
          <p:nvPr/>
        </p:nvSpPr>
        <p:spPr>
          <a:xfrm>
            <a:off x="3647164" y="1343412"/>
            <a:ext cx="685152" cy="386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457DE8-77FC-098F-A1FB-C45DC5163E2E}"/>
              </a:ext>
            </a:extLst>
          </p:cNvPr>
          <p:cNvSpPr/>
          <p:nvPr/>
        </p:nvSpPr>
        <p:spPr>
          <a:xfrm>
            <a:off x="3668684" y="2967106"/>
            <a:ext cx="685152" cy="386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9A77A-F503-CF8D-7D62-221F9F82834E}"/>
              </a:ext>
            </a:extLst>
          </p:cNvPr>
          <p:cNvSpPr txBox="1"/>
          <p:nvPr/>
        </p:nvSpPr>
        <p:spPr>
          <a:xfrm>
            <a:off x="1192184" y="3943159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socket won’t be able to distinguish between the two endpoints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95D1B-1945-0013-EBBB-E4475109CA6F}"/>
              </a:ext>
            </a:extLst>
          </p:cNvPr>
          <p:cNvSpPr txBox="1"/>
          <p:nvPr/>
        </p:nvSpPr>
        <p:spPr>
          <a:xfrm>
            <a:off x="1192183" y="5301166"/>
            <a:ext cx="438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segments will be directed to the same process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2B1687-7E90-5049-D7EA-2B9716783C18}"/>
                  </a:ext>
                </a:extLst>
              </p14:cNvPr>
              <p14:cNvContentPartPr/>
              <p14:nvPr/>
            </p14:nvContentPartPr>
            <p14:xfrm>
              <a:off x="4520733" y="1591453"/>
              <a:ext cx="2797920" cy="456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2B1687-7E90-5049-D7EA-2B9716783C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2093" y="1582813"/>
                <a:ext cx="28155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1C2F7E-D6B0-CACB-9D78-00ACA44CDF79}"/>
                  </a:ext>
                </a:extLst>
              </p14:cNvPr>
              <p14:cNvContentPartPr/>
              <p14:nvPr/>
            </p14:nvContentPartPr>
            <p14:xfrm>
              <a:off x="4597053" y="2361133"/>
              <a:ext cx="2897640" cy="82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1C2F7E-D6B0-CACB-9D78-00ACA44CDF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88413" y="2352493"/>
                <a:ext cx="2915280" cy="8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321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9E09B4-5C64-98C1-9BCF-6B96914A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101757"/>
            <a:ext cx="5638800" cy="324545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84C02F-DF29-D913-DB20-240481A1DFE1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2743200"/>
            <a:ext cx="1371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FD0574-6510-5054-86BE-68D4C44F4135}"/>
              </a:ext>
            </a:extLst>
          </p:cNvPr>
          <p:cNvCxnSpPr>
            <a:cxnSpLocks/>
          </p:cNvCxnSpPr>
          <p:nvPr/>
        </p:nvCxnSpPr>
        <p:spPr>
          <a:xfrm flipV="1">
            <a:off x="3733800" y="2743200"/>
            <a:ext cx="11430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599215-55FF-132D-2E7B-466C59DAEC39}"/>
              </a:ext>
            </a:extLst>
          </p:cNvPr>
          <p:cNvSpPr txBox="1"/>
          <p:nvPr/>
        </p:nvSpPr>
        <p:spPr>
          <a:xfrm>
            <a:off x="1371600" y="114375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sockets are identified by a four-tuple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28D32-9BDC-5DAB-25DD-2AE0CB4DCB6D}"/>
              </a:ext>
            </a:extLst>
          </p:cNvPr>
          <p:cNvSpPr txBox="1"/>
          <p:nvPr/>
        </p:nvSpPr>
        <p:spPr>
          <a:xfrm>
            <a:off x="609600" y="2372329"/>
            <a:ext cx="921277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(source IP address, source port number, destination IP address, destination port number)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A7C17D-EC7A-7357-DA6A-C0BBA5F28280}"/>
              </a:ext>
            </a:extLst>
          </p:cNvPr>
          <p:cNvSpPr txBox="1"/>
          <p:nvPr/>
        </p:nvSpPr>
        <p:spPr>
          <a:xfrm>
            <a:off x="7490487" y="1268951"/>
            <a:ext cx="3149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host will demultiplex segments using all of these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19755B-EA46-5EE7-28C5-C630CB239E73}"/>
              </a:ext>
            </a:extLst>
          </p:cNvPr>
          <p:cNvSpPr txBox="1"/>
          <p:nvPr/>
        </p:nvSpPr>
        <p:spPr>
          <a:xfrm>
            <a:off x="8487295" y="3150221"/>
            <a:ext cx="3134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servers will have a “welcoming socket” before creating the processes' socket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191F1E-DB97-BAE7-6AE5-D8473D7B6A44}"/>
              </a:ext>
            </a:extLst>
          </p:cNvPr>
          <p:cNvSpPr txBox="1"/>
          <p:nvPr/>
        </p:nvSpPr>
        <p:spPr>
          <a:xfrm>
            <a:off x="9220200" y="405304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(12000)</a:t>
            </a:r>
          </a:p>
        </p:txBody>
      </p:sp>
    </p:spTree>
    <p:extLst>
      <p:ext uri="{BB962C8B-B14F-4D97-AF65-F5344CB8AC3E}">
        <p14:creationId xmlns:p14="http://schemas.microsoft.com/office/powerpoint/2010/main" val="427131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B21FF-2252-22D1-ADF8-5E02AE2E8EFA}"/>
              </a:ext>
            </a:extLst>
          </p:cNvPr>
          <p:cNvSpPr txBox="1"/>
          <p:nvPr/>
        </p:nvSpPr>
        <p:spPr>
          <a:xfrm>
            <a:off x="907720" y="1676400"/>
            <a:ext cx="1049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Provides </a:t>
            </a:r>
            <a:r>
              <a:rPr lang="en-US" sz="2400" i="1" dirty="0"/>
              <a:t>logical</a:t>
            </a:r>
            <a:r>
              <a:rPr lang="en-US" sz="2400" dirty="0"/>
              <a:t> end-to-end communication between application </a:t>
            </a:r>
            <a:r>
              <a:rPr lang="en-US" sz="2400" b="1" dirty="0"/>
              <a:t>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518DB-1194-6968-2AA1-3B2959849407}"/>
              </a:ext>
            </a:extLst>
          </p:cNvPr>
          <p:cNvSpPr txBox="1"/>
          <p:nvPr/>
        </p:nvSpPr>
        <p:spPr>
          <a:xfrm>
            <a:off x="1066800" y="2928771"/>
            <a:ext cx="2751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Important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Flow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4B4F6-2597-DEC0-C79B-595AAB5DA447}"/>
              </a:ext>
            </a:extLst>
          </p:cNvPr>
          <p:cNvSpPr/>
          <p:nvPr/>
        </p:nvSpPr>
        <p:spPr>
          <a:xfrm>
            <a:off x="6751320" y="2626435"/>
            <a:ext cx="2751074" cy="6046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Transport Layer Services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E10CF4-38E3-D6AB-1CBD-9E660E6F92CD}"/>
              </a:ext>
            </a:extLst>
          </p:cNvPr>
          <p:cNvCxnSpPr>
            <a:stCxn id="12" idx="2"/>
          </p:cNvCxnSpPr>
          <p:nvPr/>
        </p:nvCxnSpPr>
        <p:spPr>
          <a:xfrm>
            <a:off x="8126857" y="3231106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1732C8-63D0-E6D7-A869-661F5B969890}"/>
              </a:ext>
            </a:extLst>
          </p:cNvPr>
          <p:cNvCxnSpPr>
            <a:cxnSpLocks/>
          </p:cNvCxnSpPr>
          <p:nvPr/>
        </p:nvCxnSpPr>
        <p:spPr>
          <a:xfrm flipH="1" flipV="1">
            <a:off x="6019800" y="3962400"/>
            <a:ext cx="4267200" cy="17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33CBD-134A-28A4-26B9-618DFE7A102D}"/>
              </a:ext>
            </a:extLst>
          </p:cNvPr>
          <p:cNvCxnSpPr/>
          <p:nvPr/>
        </p:nvCxnSpPr>
        <p:spPr>
          <a:xfrm>
            <a:off x="6032050" y="3962400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A555AC-EBF1-F698-A212-5D61E6B1BE4C}"/>
              </a:ext>
            </a:extLst>
          </p:cNvPr>
          <p:cNvCxnSpPr/>
          <p:nvPr/>
        </p:nvCxnSpPr>
        <p:spPr>
          <a:xfrm>
            <a:off x="10287000" y="3962400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372486-9931-05A7-B17F-5216C87828D0}"/>
              </a:ext>
            </a:extLst>
          </p:cNvPr>
          <p:cNvCxnSpPr>
            <a:cxnSpLocks/>
          </p:cNvCxnSpPr>
          <p:nvPr/>
        </p:nvCxnSpPr>
        <p:spPr>
          <a:xfrm>
            <a:off x="8126857" y="3886200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642C5B-1C0F-1F52-977F-752A678C735F}"/>
              </a:ext>
            </a:extLst>
          </p:cNvPr>
          <p:cNvCxnSpPr/>
          <p:nvPr/>
        </p:nvCxnSpPr>
        <p:spPr>
          <a:xfrm>
            <a:off x="7162800" y="3971291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AFFB07-8BC0-430E-37C0-5CDF375A2AD5}"/>
              </a:ext>
            </a:extLst>
          </p:cNvPr>
          <p:cNvCxnSpPr/>
          <p:nvPr/>
        </p:nvCxnSpPr>
        <p:spPr>
          <a:xfrm>
            <a:off x="9144000" y="3980183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8F8E2C-4A9E-0E76-F8E3-46F2B58CF8A2}"/>
              </a:ext>
            </a:extLst>
          </p:cNvPr>
          <p:cNvSpPr/>
          <p:nvPr/>
        </p:nvSpPr>
        <p:spPr>
          <a:xfrm>
            <a:off x="4781930" y="4693694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Control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FF22AD-E853-2657-DED2-5F25CB27E1EB}"/>
              </a:ext>
            </a:extLst>
          </p:cNvPr>
          <p:cNvSpPr/>
          <p:nvPr/>
        </p:nvSpPr>
        <p:spPr>
          <a:xfrm>
            <a:off x="6431756" y="4702585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8E9A3C-C031-181D-5A5E-BBC0CE88EE3A}"/>
              </a:ext>
            </a:extLst>
          </p:cNvPr>
          <p:cNvSpPr/>
          <p:nvPr/>
        </p:nvSpPr>
        <p:spPr>
          <a:xfrm>
            <a:off x="7315200" y="5410200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A752F3-FA9F-3AA0-4799-2E982337E81F}"/>
              </a:ext>
            </a:extLst>
          </p:cNvPr>
          <p:cNvSpPr/>
          <p:nvPr/>
        </p:nvSpPr>
        <p:spPr>
          <a:xfrm>
            <a:off x="8297961" y="4711477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Checking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35E192-12EA-B77D-0601-ABA093B5AACF}"/>
              </a:ext>
            </a:extLst>
          </p:cNvPr>
          <p:cNvSpPr/>
          <p:nvPr/>
        </p:nvSpPr>
        <p:spPr>
          <a:xfrm>
            <a:off x="9990040" y="4702585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FC492-4A83-7F1B-3CA2-24EB2F97F84C}"/>
              </a:ext>
            </a:extLst>
          </p:cNvPr>
          <p:cNvSpPr txBox="1"/>
          <p:nvPr/>
        </p:nvSpPr>
        <p:spPr>
          <a:xfrm>
            <a:off x="986909" y="2118577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(Network layer handles delivery between </a:t>
            </a:r>
            <a:r>
              <a:rPr lang="en-US" b="1" dirty="0"/>
              <a:t>hosts</a:t>
            </a:r>
            <a:r>
              <a:rPr lang="en-US" dirty="0"/>
              <a:t>)</a:t>
            </a:r>
          </a:p>
        </p:txBody>
      </p:sp>
      <p:pic>
        <p:nvPicPr>
          <p:cNvPr id="4098" name="Picture 2" descr="Adult Magic Magician Costume - Walmart.com">
            <a:extLst>
              <a:ext uri="{FF2B5EF4-FFF2-40B4-BE49-F238E27FC236}">
                <a16:creationId xmlns:a16="http://schemas.microsoft.com/office/drawing/2014/main" id="{95203073-E29F-BD26-DC9B-4234BC24F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r="18699" b="49503"/>
          <a:stretch/>
        </p:blipFill>
        <p:spPr bwMode="auto">
          <a:xfrm>
            <a:off x="10483503" y="2289112"/>
            <a:ext cx="1455520" cy="17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21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3"/>
            <a:ext cx="1600200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418646" y="5928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08DC5-AD8F-4144-F263-B6C469DB6F75}"/>
              </a:ext>
            </a:extLst>
          </p:cNvPr>
          <p:cNvSpPr txBox="1"/>
          <p:nvPr/>
        </p:nvSpPr>
        <p:spPr>
          <a:xfrm>
            <a:off x="745067" y="2701644"/>
            <a:ext cx="6125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TCP server application has a “welcoming socket,” that waits for connection-establishment requests from TCP clients on port number 12000.</a:t>
            </a:r>
          </a:p>
        </p:txBody>
      </p:sp>
    </p:spTree>
    <p:extLst>
      <p:ext uri="{BB962C8B-B14F-4D97-AF65-F5344CB8AC3E}">
        <p14:creationId xmlns:p14="http://schemas.microsoft.com/office/powerpoint/2010/main" val="3518654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3"/>
            <a:ext cx="1600200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418646" y="5928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08DC5-AD8F-4144-F263-B6C469DB6F75}"/>
              </a:ext>
            </a:extLst>
          </p:cNvPr>
          <p:cNvSpPr txBox="1"/>
          <p:nvPr/>
        </p:nvSpPr>
        <p:spPr>
          <a:xfrm>
            <a:off x="745067" y="2701644"/>
            <a:ext cx="6125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TCP server application has a “welcoming socket,” that waits for connection-establishment requests from TCP clients on port number 12000.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2FA96-8DC0-2039-F370-AD875820F5F7}"/>
              </a:ext>
            </a:extLst>
          </p:cNvPr>
          <p:cNvSpPr txBox="1"/>
          <p:nvPr/>
        </p:nvSpPr>
        <p:spPr>
          <a:xfrm>
            <a:off x="762000" y="3962400"/>
            <a:ext cx="6125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TCP client creates a socket and sends a connection establishment request segment with the lines: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57E7EB-9324-0914-C5F8-D24E00D04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33" y="4723778"/>
            <a:ext cx="6629400" cy="100537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BFA85DC-1105-C360-1D92-9D100DA29523}"/>
              </a:ext>
            </a:extLst>
          </p:cNvPr>
          <p:cNvSpPr/>
          <p:nvPr/>
        </p:nvSpPr>
        <p:spPr>
          <a:xfrm>
            <a:off x="2293620" y="1192588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AAD2-ED27-A241-611A-BE7F770EC493}"/>
              </a:ext>
            </a:extLst>
          </p:cNvPr>
          <p:cNvSpPr txBox="1"/>
          <p:nvPr/>
        </p:nvSpPr>
        <p:spPr>
          <a:xfrm>
            <a:off x="2310553" y="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2464048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3"/>
            <a:ext cx="1600200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418646" y="5928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A85DC-1105-C360-1D92-9D100DA29523}"/>
              </a:ext>
            </a:extLst>
          </p:cNvPr>
          <p:cNvSpPr/>
          <p:nvPr/>
        </p:nvSpPr>
        <p:spPr>
          <a:xfrm>
            <a:off x="2293620" y="1192588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AAD2-ED27-A241-611A-BE7F770EC493}"/>
              </a:ext>
            </a:extLst>
          </p:cNvPr>
          <p:cNvSpPr txBox="1"/>
          <p:nvPr/>
        </p:nvSpPr>
        <p:spPr>
          <a:xfrm>
            <a:off x="2310553" y="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A86BF-9939-6B96-A048-0D6C3DAD74D7}"/>
              </a:ext>
            </a:extLst>
          </p:cNvPr>
          <p:cNvSpPr txBox="1"/>
          <p:nvPr/>
        </p:nvSpPr>
        <p:spPr>
          <a:xfrm>
            <a:off x="886884" y="3053246"/>
            <a:ext cx="87608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connection-establishment request is nothing more than a TCP segment with destination port number 12000 and a special connection-establishment bit set in the TCP header. The segment also includes a source port number that was chosen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1117346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3"/>
            <a:ext cx="1600200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418646" y="5928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A85DC-1105-C360-1D92-9D100DA29523}"/>
              </a:ext>
            </a:extLst>
          </p:cNvPr>
          <p:cNvSpPr/>
          <p:nvPr/>
        </p:nvSpPr>
        <p:spPr>
          <a:xfrm>
            <a:off x="2293620" y="1192588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AAD2-ED27-A241-611A-BE7F770EC493}"/>
              </a:ext>
            </a:extLst>
          </p:cNvPr>
          <p:cNvSpPr txBox="1"/>
          <p:nvPr/>
        </p:nvSpPr>
        <p:spPr>
          <a:xfrm>
            <a:off x="2310553" y="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6CB27-CDBE-861E-60D7-9F062313C85C}"/>
              </a:ext>
            </a:extLst>
          </p:cNvPr>
          <p:cNvSpPr txBox="1"/>
          <p:nvPr/>
        </p:nvSpPr>
        <p:spPr>
          <a:xfrm>
            <a:off x="1295400" y="2863555"/>
            <a:ext cx="891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the host operating system of the computer running the server process receives the incoming connection-request segment with destination port 12000, it locates the server process that is waiting to accept a connection on port number 12000. The server process then creates a new socket: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9ABA94-F80A-0792-43DA-DBFDF5792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" y="5140467"/>
            <a:ext cx="87725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89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3"/>
            <a:ext cx="1600200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418646" y="5928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A85DC-1105-C360-1D92-9D100DA29523}"/>
              </a:ext>
            </a:extLst>
          </p:cNvPr>
          <p:cNvSpPr/>
          <p:nvPr/>
        </p:nvSpPr>
        <p:spPr>
          <a:xfrm>
            <a:off x="2293620" y="1192588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AAD2-ED27-A241-611A-BE7F770EC493}"/>
              </a:ext>
            </a:extLst>
          </p:cNvPr>
          <p:cNvSpPr txBox="1"/>
          <p:nvPr/>
        </p:nvSpPr>
        <p:spPr>
          <a:xfrm>
            <a:off x="2310553" y="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64F924-20BA-D748-4120-182EB482028F}"/>
              </a:ext>
            </a:extLst>
          </p:cNvPr>
          <p:cNvSpPr/>
          <p:nvPr/>
        </p:nvSpPr>
        <p:spPr>
          <a:xfrm>
            <a:off x="8364586" y="1618966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EE599-9FFA-C2D1-3987-010B0E7DB61C}"/>
              </a:ext>
            </a:extLst>
          </p:cNvPr>
          <p:cNvSpPr txBox="1"/>
          <p:nvPr/>
        </p:nvSpPr>
        <p:spPr>
          <a:xfrm>
            <a:off x="8426266" y="219115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98765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4BBE4F5-D903-7F2E-8985-AD2B8AA79254}"/>
              </a:ext>
            </a:extLst>
          </p:cNvPr>
          <p:cNvCxnSpPr>
            <a:stCxn id="15" idx="6"/>
            <a:endCxn id="10" idx="2"/>
          </p:cNvCxnSpPr>
          <p:nvPr/>
        </p:nvCxnSpPr>
        <p:spPr>
          <a:xfrm>
            <a:off x="3223260" y="1497388"/>
            <a:ext cx="5141326" cy="426378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AAB885-5979-CFC7-7A19-7C1593ED049B}"/>
              </a:ext>
            </a:extLst>
          </p:cNvPr>
          <p:cNvGrpSpPr/>
          <p:nvPr/>
        </p:nvGrpSpPr>
        <p:grpSpPr>
          <a:xfrm>
            <a:off x="2438853" y="1701253"/>
            <a:ext cx="1535040" cy="1261080"/>
            <a:chOff x="2438853" y="1701253"/>
            <a:chExt cx="1535040" cy="12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6C9664-69DB-6F8A-7AAF-4ED4AAD5D457}"/>
                    </a:ext>
                  </a:extLst>
                </p14:cNvPr>
                <p14:cNvContentPartPr/>
                <p14:nvPr/>
              </p14:nvContentPartPr>
              <p14:xfrm>
                <a:off x="2438853" y="1718173"/>
                <a:ext cx="236520" cy="1244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6C9664-69DB-6F8A-7AAF-4ED4AAD5D4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0213" y="1709533"/>
                  <a:ext cx="2541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5A6031-2F4C-996F-16D8-AF9184CEDC74}"/>
                    </a:ext>
                  </a:extLst>
                </p14:cNvPr>
                <p14:cNvContentPartPr/>
                <p14:nvPr/>
              </p14:nvContentPartPr>
              <p14:xfrm>
                <a:off x="2691933" y="1701253"/>
                <a:ext cx="1281960" cy="1231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5A6031-2F4C-996F-16D8-AF9184CEDC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3293" y="1692613"/>
                  <a:ext cx="1299600" cy="124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7B66113-3D5F-E564-414F-D97F7D355D8C}"/>
                  </a:ext>
                </a:extLst>
              </p14:cNvPr>
              <p14:cNvContentPartPr/>
              <p14:nvPr/>
            </p14:nvContentPartPr>
            <p14:xfrm>
              <a:off x="7825893" y="2150173"/>
              <a:ext cx="852480" cy="1140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7B66113-3D5F-E564-414F-D97F7D355D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16893" y="2141533"/>
                <a:ext cx="870120" cy="11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526F177-8FED-FD1D-39C6-25C79EF760A9}"/>
                  </a:ext>
                </a:extLst>
              </p14:cNvPr>
              <p14:cNvContentPartPr/>
              <p14:nvPr/>
            </p14:nvContentPartPr>
            <p14:xfrm>
              <a:off x="9059253" y="2158453"/>
              <a:ext cx="963000" cy="1397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526F177-8FED-FD1D-39C6-25C79EF760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0253" y="2149453"/>
                <a:ext cx="980640" cy="1414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35A8315-500A-A6D7-A215-19F8353F3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02109"/>
              </p:ext>
            </p:extLst>
          </p:nvPr>
        </p:nvGraphicFramePr>
        <p:xfrm>
          <a:off x="990600" y="3130123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192.77.123.4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80.60.122.3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graphicFrame>
        <p:nvGraphicFramePr>
          <p:cNvPr id="30" name="Table 26">
            <a:extLst>
              <a:ext uri="{FF2B5EF4-FFF2-40B4-BE49-F238E27FC236}">
                <a16:creationId xmlns:a16="http://schemas.microsoft.com/office/drawing/2014/main" id="{A1E69C39-050F-0653-D11C-07CA6317D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73493"/>
              </p:ext>
            </p:extLst>
          </p:nvPr>
        </p:nvGraphicFramePr>
        <p:xfrm>
          <a:off x="6835506" y="3638858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Src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80.60.122.3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Src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192.77.123.4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B5A3070-190A-38BB-B7ED-CDF8DF069791}"/>
              </a:ext>
            </a:extLst>
          </p:cNvPr>
          <p:cNvSpPr txBox="1"/>
          <p:nvPr/>
        </p:nvSpPr>
        <p:spPr>
          <a:xfrm>
            <a:off x="670358" y="203816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192.77.123.4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A9582-7BDC-6F77-3C25-94C53A9F7E4B}"/>
              </a:ext>
            </a:extLst>
          </p:cNvPr>
          <p:cNvSpPr txBox="1"/>
          <p:nvPr/>
        </p:nvSpPr>
        <p:spPr>
          <a:xfrm>
            <a:off x="10158480" y="12764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80.60.122.3</a:t>
            </a:r>
          </a:p>
        </p:txBody>
      </p:sp>
    </p:spTree>
    <p:extLst>
      <p:ext uri="{BB962C8B-B14F-4D97-AF65-F5344CB8AC3E}">
        <p14:creationId xmlns:p14="http://schemas.microsoft.com/office/powerpoint/2010/main" val="3733421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24287-F142-E433-6A3C-F0984427B11C}"/>
              </a:ext>
            </a:extLst>
          </p:cNvPr>
          <p:cNvSpPr txBox="1"/>
          <p:nvPr/>
        </p:nvSpPr>
        <p:spPr>
          <a:xfrm>
            <a:off x="1676400" y="990600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 are using four values, we can support simultaneous connections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6AC08E-9629-9638-9B03-09212CC6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67" y="1352320"/>
            <a:ext cx="8229600" cy="50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74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24287-F142-E433-6A3C-F0984427B11C}"/>
              </a:ext>
            </a:extLst>
          </p:cNvPr>
          <p:cNvSpPr txBox="1"/>
          <p:nvPr/>
        </p:nvSpPr>
        <p:spPr>
          <a:xfrm>
            <a:off x="1676400" y="990600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 are using four values, we can support simultaneous connections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6AC08E-9629-9638-9B03-09212CC6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67" y="1352320"/>
            <a:ext cx="8229600" cy="50502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DF1-89BA-408B-C7EB-CF66AEB741ED}"/>
                  </a:ext>
                </a:extLst>
              </p14:cNvPr>
              <p14:cNvContentPartPr/>
              <p14:nvPr/>
            </p14:nvContentPartPr>
            <p14:xfrm>
              <a:off x="2543253" y="2666773"/>
              <a:ext cx="744120" cy="13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DF1-89BA-408B-C7EB-CF66AEB741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9613" y="2558773"/>
                <a:ext cx="8517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F29DD8-E0B3-895C-F340-FCDBEA7DFC60}"/>
                  </a:ext>
                </a:extLst>
              </p14:cNvPr>
              <p14:cNvContentPartPr/>
              <p14:nvPr/>
            </p14:nvContentPartPr>
            <p14:xfrm>
              <a:off x="5409573" y="2632573"/>
              <a:ext cx="636840" cy="17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F29DD8-E0B3-895C-F340-FCDBEA7DF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5933" y="2524573"/>
                <a:ext cx="7444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63E6F0-0C28-414F-2A77-3FEC78036372}"/>
                  </a:ext>
                </a:extLst>
              </p14:cNvPr>
              <p14:cNvContentPartPr/>
              <p14:nvPr/>
            </p14:nvContentPartPr>
            <p14:xfrm>
              <a:off x="5354853" y="2988253"/>
              <a:ext cx="683640" cy="197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63E6F0-0C28-414F-2A77-3FEC780363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1213" y="2880253"/>
                <a:ext cx="7912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A3AF0C-680E-821D-EA00-0983826660B1}"/>
                  </a:ext>
                </a:extLst>
              </p14:cNvPr>
              <p14:cNvContentPartPr/>
              <p14:nvPr/>
            </p14:nvContentPartPr>
            <p14:xfrm>
              <a:off x="2539653" y="2945413"/>
              <a:ext cx="748080" cy="216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A3AF0C-680E-821D-EA00-0983826660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6013" y="2837773"/>
                <a:ext cx="8557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5F2061-34D6-4C44-394A-8F4FF98223CB}"/>
                  </a:ext>
                </a:extLst>
              </p14:cNvPr>
              <p14:cNvContentPartPr/>
              <p14:nvPr/>
            </p14:nvContentPartPr>
            <p14:xfrm>
              <a:off x="4487253" y="5305573"/>
              <a:ext cx="798840" cy="615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5F2061-34D6-4C44-394A-8F4FF98223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3253" y="5197933"/>
                <a:ext cx="906480" cy="831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24924E-67BE-FFD0-3C48-BBF3FF9E1650}"/>
              </a:ext>
            </a:extLst>
          </p:cNvPr>
          <p:cNvSpPr txBox="1"/>
          <p:nvPr/>
        </p:nvSpPr>
        <p:spPr>
          <a:xfrm>
            <a:off x="8171036" y="400694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of these packets have the same </a:t>
            </a:r>
            <a:r>
              <a:rPr lang="en-US" dirty="0" err="1"/>
              <a:t>dest</a:t>
            </a:r>
            <a:r>
              <a:rPr lang="en-US" dirty="0"/>
              <a:t> port and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5619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24287-F142-E433-6A3C-F0984427B11C}"/>
              </a:ext>
            </a:extLst>
          </p:cNvPr>
          <p:cNvSpPr txBox="1"/>
          <p:nvPr/>
        </p:nvSpPr>
        <p:spPr>
          <a:xfrm>
            <a:off x="1676400" y="990600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 are using four values, we can support simultaneous connections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6AC08E-9629-9638-9B03-09212CC6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67" y="1352320"/>
            <a:ext cx="8229600" cy="50502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DF1-89BA-408B-C7EB-CF66AEB741ED}"/>
                  </a:ext>
                </a:extLst>
              </p14:cNvPr>
              <p14:cNvContentPartPr/>
              <p14:nvPr/>
            </p14:nvContentPartPr>
            <p14:xfrm>
              <a:off x="2543253" y="2666773"/>
              <a:ext cx="744120" cy="130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DF1-89BA-408B-C7EB-CF66AEB741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9253" y="2558773"/>
                <a:ext cx="8517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F29DD8-E0B3-895C-F340-FCDBEA7DFC60}"/>
                  </a:ext>
                </a:extLst>
              </p14:cNvPr>
              <p14:cNvContentPartPr/>
              <p14:nvPr/>
            </p14:nvContentPartPr>
            <p14:xfrm>
              <a:off x="5409573" y="2632573"/>
              <a:ext cx="636840" cy="17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F29DD8-E0B3-895C-F340-FCDBEA7DF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5573" y="2524573"/>
                <a:ext cx="7444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63E6F0-0C28-414F-2A77-3FEC78036372}"/>
                  </a:ext>
                </a:extLst>
              </p14:cNvPr>
              <p14:cNvContentPartPr/>
              <p14:nvPr/>
            </p14:nvContentPartPr>
            <p14:xfrm>
              <a:off x="5354853" y="2988253"/>
              <a:ext cx="683640" cy="197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63E6F0-0C28-414F-2A77-3FEC780363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0825" y="2880450"/>
                <a:ext cx="791337" cy="412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A3AF0C-680E-821D-EA00-0983826660B1}"/>
                  </a:ext>
                </a:extLst>
              </p14:cNvPr>
              <p14:cNvContentPartPr/>
              <p14:nvPr/>
            </p14:nvContentPartPr>
            <p14:xfrm>
              <a:off x="2539653" y="2945413"/>
              <a:ext cx="748080" cy="216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A3AF0C-680E-821D-EA00-0983826660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5653" y="2837233"/>
                <a:ext cx="855720" cy="432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5F2061-34D6-4C44-394A-8F4FF98223CB}"/>
                  </a:ext>
                </a:extLst>
              </p14:cNvPr>
              <p14:cNvContentPartPr/>
              <p14:nvPr/>
            </p14:nvContentPartPr>
            <p14:xfrm>
              <a:off x="4487253" y="5305573"/>
              <a:ext cx="798840" cy="615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5F2061-34D6-4C44-394A-8F4FF98223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3253" y="5197573"/>
                <a:ext cx="906480" cy="831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24924E-67BE-FFD0-3C48-BBF3FF9E1650}"/>
              </a:ext>
            </a:extLst>
          </p:cNvPr>
          <p:cNvSpPr txBox="1"/>
          <p:nvPr/>
        </p:nvSpPr>
        <p:spPr>
          <a:xfrm>
            <a:off x="8171036" y="400694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of these packets have the same </a:t>
            </a:r>
            <a:r>
              <a:rPr lang="en-US" dirty="0" err="1"/>
              <a:t>dest</a:t>
            </a:r>
            <a:r>
              <a:rPr lang="en-US" dirty="0"/>
              <a:t> port and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B0EF3-90C1-68C0-9AB9-A8FA647CB992}"/>
              </a:ext>
            </a:extLst>
          </p:cNvPr>
          <p:cNvSpPr txBox="1"/>
          <p:nvPr/>
        </p:nvSpPr>
        <p:spPr>
          <a:xfrm>
            <a:off x="6784571" y="5303305"/>
            <a:ext cx="381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multiplex/demultiplex using the TCP sockets source information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CBB09D-268C-BC76-3A2A-0A65DDDDDF54}"/>
                  </a:ext>
                </a:extLst>
              </p14:cNvPr>
              <p14:cNvContentPartPr/>
              <p14:nvPr/>
            </p14:nvContentPartPr>
            <p14:xfrm>
              <a:off x="1433373" y="2588653"/>
              <a:ext cx="979920" cy="617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CBB09D-268C-BC76-3A2A-0A65DDDDDF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9733" y="2481013"/>
                <a:ext cx="108756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CC5D15-15D7-BCB2-0C75-0C0452EF7D98}"/>
                  </a:ext>
                </a:extLst>
              </p14:cNvPr>
              <p14:cNvContentPartPr/>
              <p14:nvPr/>
            </p14:nvContentPartPr>
            <p14:xfrm>
              <a:off x="2243013" y="2971333"/>
              <a:ext cx="961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CC5D15-15D7-BCB2-0C75-0C0452EF7D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9373" y="2863693"/>
                <a:ext cx="203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78F832-1D4C-804C-CDE0-FC83146331F9}"/>
                  </a:ext>
                </a:extLst>
              </p14:cNvPr>
              <p14:cNvContentPartPr/>
              <p14:nvPr/>
            </p14:nvContentPartPr>
            <p14:xfrm>
              <a:off x="4283493" y="2573173"/>
              <a:ext cx="953280" cy="684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78F832-1D4C-804C-CDE0-FC83146331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9853" y="2465173"/>
                <a:ext cx="106092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F23B88-5FFB-C21B-B0C9-CFFD9B213A93}"/>
                  </a:ext>
                </a:extLst>
              </p14:cNvPr>
              <p14:cNvContentPartPr/>
              <p14:nvPr/>
            </p14:nvContentPartPr>
            <p14:xfrm>
              <a:off x="3536133" y="5341933"/>
              <a:ext cx="819360" cy="638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F23B88-5FFB-C21B-B0C9-CFFD9B213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82493" y="5234293"/>
                <a:ext cx="927000" cy="8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426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83367-5088-5887-FFBD-E68456598B20}"/>
              </a:ext>
            </a:extLst>
          </p:cNvPr>
          <p:cNvSpPr/>
          <p:nvPr/>
        </p:nvSpPr>
        <p:spPr>
          <a:xfrm>
            <a:off x="7200900" y="17847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379F9-1D70-093E-77A6-091ECEF51B7E}"/>
              </a:ext>
            </a:extLst>
          </p:cNvPr>
          <p:cNvSpPr/>
          <p:nvPr/>
        </p:nvSpPr>
        <p:spPr>
          <a:xfrm>
            <a:off x="9334500" y="17898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88E164-3F08-96F5-ACCF-A863D1754238}"/>
              </a:ext>
            </a:extLst>
          </p:cNvPr>
          <p:cNvSpPr/>
          <p:nvPr/>
        </p:nvSpPr>
        <p:spPr>
          <a:xfrm>
            <a:off x="7200900" y="26991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05E89-378E-D9A6-0FD8-A9D66704FA8D}"/>
              </a:ext>
            </a:extLst>
          </p:cNvPr>
          <p:cNvSpPr/>
          <p:nvPr/>
        </p:nvSpPr>
        <p:spPr>
          <a:xfrm>
            <a:off x="9334500" y="27042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55A10-906A-B524-1264-33C027881344}"/>
              </a:ext>
            </a:extLst>
          </p:cNvPr>
          <p:cNvSpPr/>
          <p:nvPr/>
        </p:nvSpPr>
        <p:spPr>
          <a:xfrm>
            <a:off x="7239000" y="4298467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(Application Layer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691D3-0774-6243-31AF-47D84B9CE550}"/>
              </a:ext>
            </a:extLst>
          </p:cNvPr>
          <p:cNvSpPr txBox="1"/>
          <p:nvPr/>
        </p:nvSpPr>
        <p:spPr>
          <a:xfrm>
            <a:off x="7772400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EDDA-5B28-BAA5-E4F7-3FB5F9A253A5}"/>
              </a:ext>
            </a:extLst>
          </p:cNvPr>
          <p:cNvSpPr txBox="1"/>
          <p:nvPr/>
        </p:nvSpPr>
        <p:spPr>
          <a:xfrm>
            <a:off x="9951746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8DE82DE-4558-A656-70DB-1922844301A4}"/>
              </a:ext>
            </a:extLst>
          </p:cNvPr>
          <p:cNvSpPr/>
          <p:nvPr/>
        </p:nvSpPr>
        <p:spPr>
          <a:xfrm>
            <a:off x="6810708" y="1703864"/>
            <a:ext cx="381000" cy="25055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4724D-09B5-1521-DE53-AB676E2C67EE}"/>
              </a:ext>
            </a:extLst>
          </p:cNvPr>
          <p:cNvSpPr txBox="1"/>
          <p:nvPr/>
        </p:nvSpPr>
        <p:spPr>
          <a:xfrm>
            <a:off x="5638800" y="2439887"/>
            <a:ext cx="138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Headers</a:t>
            </a:r>
            <a:endParaRPr lang="en-US" sz="2000" b="1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833E8B0-ABEA-B6CD-B529-CF567ACED108}"/>
              </a:ext>
            </a:extLst>
          </p:cNvPr>
          <p:cNvSpPr/>
          <p:nvPr/>
        </p:nvSpPr>
        <p:spPr>
          <a:xfrm>
            <a:off x="5358141" y="1703862"/>
            <a:ext cx="381000" cy="439213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D0103-B083-C118-B1D1-EE9941BA43E9}"/>
              </a:ext>
            </a:extLst>
          </p:cNvPr>
          <p:cNvSpPr txBox="1"/>
          <p:nvPr/>
        </p:nvSpPr>
        <p:spPr>
          <a:xfrm>
            <a:off x="4156324" y="3373294"/>
            <a:ext cx="145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Segment</a:t>
            </a:r>
          </a:p>
        </p:txBody>
      </p:sp>
      <p:pic>
        <p:nvPicPr>
          <p:cNvPr id="3074" name="Picture 2" descr="Amazon.com: Heka Naturals Semyonov Yellow Nesting Dolls | All Natural  Wooden Matryoshka Doll Set of 7 (7 Inch) - Traditional Babushka Home Decor,  Wooden Stacking Dolls, Vintage Handmade Shape : Toys &amp; Games">
            <a:extLst>
              <a:ext uri="{FF2B5EF4-FFF2-40B4-BE49-F238E27FC236}">
                <a16:creationId xmlns:a16="http://schemas.microsoft.com/office/drawing/2014/main" id="{D87B1DFF-7D4D-2CC0-1088-73CBF5D5F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12222"/>
          <a:stretch/>
        </p:blipFill>
        <p:spPr bwMode="auto">
          <a:xfrm>
            <a:off x="5859879" y="155784"/>
            <a:ext cx="1707181" cy="12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9C6306-954F-B216-401D-A35A5C75117C}"/>
              </a:ext>
            </a:extLst>
          </p:cNvPr>
          <p:cNvSpPr txBox="1"/>
          <p:nvPr/>
        </p:nvSpPr>
        <p:spPr>
          <a:xfrm>
            <a:off x="183723" y="2087033"/>
            <a:ext cx="380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application layer message (HTTP request, DNS Query, FTP data) gets split into chunks, and each chunk is encapsulated in a </a:t>
            </a:r>
            <a:r>
              <a:rPr lang="en-US" b="1" dirty="0"/>
              <a:t>transport layer 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21252-E8A3-E878-BFCA-917E36FCE031}"/>
              </a:ext>
            </a:extLst>
          </p:cNvPr>
          <p:cNvSpPr/>
          <p:nvPr/>
        </p:nvSpPr>
        <p:spPr>
          <a:xfrm>
            <a:off x="7239000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2AEDD-C87A-EB63-14EE-76B906508966}"/>
              </a:ext>
            </a:extLst>
          </p:cNvPr>
          <p:cNvSpPr/>
          <p:nvPr/>
        </p:nvSpPr>
        <p:spPr>
          <a:xfrm>
            <a:off x="9326033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61403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83367-5088-5887-FFBD-E68456598B20}"/>
              </a:ext>
            </a:extLst>
          </p:cNvPr>
          <p:cNvSpPr/>
          <p:nvPr/>
        </p:nvSpPr>
        <p:spPr>
          <a:xfrm>
            <a:off x="7200900" y="17847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379F9-1D70-093E-77A6-091ECEF51B7E}"/>
              </a:ext>
            </a:extLst>
          </p:cNvPr>
          <p:cNvSpPr/>
          <p:nvPr/>
        </p:nvSpPr>
        <p:spPr>
          <a:xfrm>
            <a:off x="9334500" y="17898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88E164-3F08-96F5-ACCF-A863D1754238}"/>
              </a:ext>
            </a:extLst>
          </p:cNvPr>
          <p:cNvSpPr/>
          <p:nvPr/>
        </p:nvSpPr>
        <p:spPr>
          <a:xfrm>
            <a:off x="7200900" y="26991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05E89-378E-D9A6-0FD8-A9D66704FA8D}"/>
              </a:ext>
            </a:extLst>
          </p:cNvPr>
          <p:cNvSpPr/>
          <p:nvPr/>
        </p:nvSpPr>
        <p:spPr>
          <a:xfrm>
            <a:off x="9334500" y="27042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55A10-906A-B524-1264-33C027881344}"/>
              </a:ext>
            </a:extLst>
          </p:cNvPr>
          <p:cNvSpPr/>
          <p:nvPr/>
        </p:nvSpPr>
        <p:spPr>
          <a:xfrm>
            <a:off x="7239000" y="4298467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(Application Layer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691D3-0774-6243-31AF-47D84B9CE550}"/>
              </a:ext>
            </a:extLst>
          </p:cNvPr>
          <p:cNvSpPr txBox="1"/>
          <p:nvPr/>
        </p:nvSpPr>
        <p:spPr>
          <a:xfrm>
            <a:off x="7772400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EDDA-5B28-BAA5-E4F7-3FB5F9A253A5}"/>
              </a:ext>
            </a:extLst>
          </p:cNvPr>
          <p:cNvSpPr txBox="1"/>
          <p:nvPr/>
        </p:nvSpPr>
        <p:spPr>
          <a:xfrm>
            <a:off x="9951746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8DE82DE-4558-A656-70DB-1922844301A4}"/>
              </a:ext>
            </a:extLst>
          </p:cNvPr>
          <p:cNvSpPr/>
          <p:nvPr/>
        </p:nvSpPr>
        <p:spPr>
          <a:xfrm>
            <a:off x="6810708" y="1703864"/>
            <a:ext cx="381000" cy="25055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4724D-09B5-1521-DE53-AB676E2C67EE}"/>
              </a:ext>
            </a:extLst>
          </p:cNvPr>
          <p:cNvSpPr txBox="1"/>
          <p:nvPr/>
        </p:nvSpPr>
        <p:spPr>
          <a:xfrm>
            <a:off x="5638800" y="2439887"/>
            <a:ext cx="138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Headers</a:t>
            </a:r>
            <a:endParaRPr lang="en-US" sz="2000" b="1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833E8B0-ABEA-B6CD-B529-CF567ACED108}"/>
              </a:ext>
            </a:extLst>
          </p:cNvPr>
          <p:cNvSpPr/>
          <p:nvPr/>
        </p:nvSpPr>
        <p:spPr>
          <a:xfrm>
            <a:off x="5358141" y="1703862"/>
            <a:ext cx="381000" cy="439213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D0103-B083-C118-B1D1-EE9941BA43E9}"/>
              </a:ext>
            </a:extLst>
          </p:cNvPr>
          <p:cNvSpPr txBox="1"/>
          <p:nvPr/>
        </p:nvSpPr>
        <p:spPr>
          <a:xfrm>
            <a:off x="4156324" y="3373294"/>
            <a:ext cx="145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Segment</a:t>
            </a:r>
          </a:p>
        </p:txBody>
      </p:sp>
      <p:pic>
        <p:nvPicPr>
          <p:cNvPr id="3074" name="Picture 2" descr="Amazon.com: Heka Naturals Semyonov Yellow Nesting Dolls | All Natural  Wooden Matryoshka Doll Set of 7 (7 Inch) - Traditional Babushka Home Decor,  Wooden Stacking Dolls, Vintage Handmade Shape : Toys &amp; Games">
            <a:extLst>
              <a:ext uri="{FF2B5EF4-FFF2-40B4-BE49-F238E27FC236}">
                <a16:creationId xmlns:a16="http://schemas.microsoft.com/office/drawing/2014/main" id="{D87B1DFF-7D4D-2CC0-1088-73CBF5D5F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12222"/>
          <a:stretch/>
        </p:blipFill>
        <p:spPr bwMode="auto">
          <a:xfrm>
            <a:off x="5859879" y="155784"/>
            <a:ext cx="1707181" cy="12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9C6306-954F-B216-401D-A35A5C75117C}"/>
              </a:ext>
            </a:extLst>
          </p:cNvPr>
          <p:cNvSpPr txBox="1"/>
          <p:nvPr/>
        </p:nvSpPr>
        <p:spPr>
          <a:xfrm>
            <a:off x="183723" y="2087033"/>
            <a:ext cx="380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application layer message (HTTP request, DNS Query, FTP data) gets split into chunks, and each chunk is encapsulated in a </a:t>
            </a:r>
            <a:r>
              <a:rPr lang="en-US" b="1" dirty="0"/>
              <a:t>transport layer 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21252-E8A3-E878-BFCA-917E36FCE031}"/>
              </a:ext>
            </a:extLst>
          </p:cNvPr>
          <p:cNvSpPr/>
          <p:nvPr/>
        </p:nvSpPr>
        <p:spPr>
          <a:xfrm>
            <a:off x="7239000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2AEDD-C87A-EB63-14EE-76B906508966}"/>
              </a:ext>
            </a:extLst>
          </p:cNvPr>
          <p:cNvSpPr/>
          <p:nvPr/>
        </p:nvSpPr>
        <p:spPr>
          <a:xfrm>
            <a:off x="9326033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F34CB-E22D-097E-4B1A-3A6C314D7664}"/>
              </a:ext>
            </a:extLst>
          </p:cNvPr>
          <p:cNvSpPr txBox="1"/>
          <p:nvPr/>
        </p:nvSpPr>
        <p:spPr>
          <a:xfrm>
            <a:off x="228600" y="404889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port and </a:t>
            </a:r>
            <a:r>
              <a:rPr lang="en-US" dirty="0" err="1"/>
              <a:t>Dest</a:t>
            </a:r>
            <a:r>
              <a:rPr lang="en-US" dirty="0"/>
              <a:t> Port are attached to our packet</a:t>
            </a:r>
          </a:p>
        </p:txBody>
      </p:sp>
    </p:spTree>
    <p:extLst>
      <p:ext uri="{BB962C8B-B14F-4D97-AF65-F5344CB8AC3E}">
        <p14:creationId xmlns:p14="http://schemas.microsoft.com/office/powerpoint/2010/main" val="215090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35176DD-A5D0-67C1-BAAC-122411CA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7" y="335914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0CCBADF-B24A-8FF9-B138-9CD385F1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5" y="314815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4F6D4238-CEBF-FA2E-9B73-18AFADB6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9855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1BC489FB-6055-9A3E-0CD4-5E12394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9" y="433903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CF12AD25-6B1F-3FAE-3484-21BB0EF3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80" y="451146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4D279BA0-648A-0C66-1D83-239EA86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48" y="454627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7E23A2E5-405A-34BE-B50D-DD4584B5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86" y="453924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06431533-8BBA-F402-8478-67D35AFB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21" y="31349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DDA78E47-2016-B722-9157-79C3D743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7" y="24082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C2F6FC8D-9DB0-D9B3-EBDD-0643BC4D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335" y="3101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DD14771-6227-92AD-7937-05107411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71" y="404812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2E3DA335-16FC-FC83-E27E-12744FAA1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28" y="409498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AC3C9A7B-E55A-E813-6E8A-8B1CA8A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619" y="413289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25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83367-5088-5887-FFBD-E68456598B20}"/>
              </a:ext>
            </a:extLst>
          </p:cNvPr>
          <p:cNvSpPr/>
          <p:nvPr/>
        </p:nvSpPr>
        <p:spPr>
          <a:xfrm>
            <a:off x="7200900" y="17847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379F9-1D70-093E-77A6-091ECEF51B7E}"/>
              </a:ext>
            </a:extLst>
          </p:cNvPr>
          <p:cNvSpPr/>
          <p:nvPr/>
        </p:nvSpPr>
        <p:spPr>
          <a:xfrm>
            <a:off x="9334500" y="17898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88E164-3F08-96F5-ACCF-A863D1754238}"/>
              </a:ext>
            </a:extLst>
          </p:cNvPr>
          <p:cNvSpPr/>
          <p:nvPr/>
        </p:nvSpPr>
        <p:spPr>
          <a:xfrm>
            <a:off x="7200900" y="26991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05E89-378E-D9A6-0FD8-A9D66704FA8D}"/>
              </a:ext>
            </a:extLst>
          </p:cNvPr>
          <p:cNvSpPr/>
          <p:nvPr/>
        </p:nvSpPr>
        <p:spPr>
          <a:xfrm>
            <a:off x="9334500" y="27042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55A10-906A-B524-1264-33C027881344}"/>
              </a:ext>
            </a:extLst>
          </p:cNvPr>
          <p:cNvSpPr/>
          <p:nvPr/>
        </p:nvSpPr>
        <p:spPr>
          <a:xfrm>
            <a:off x="7239000" y="4298467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(Application Layer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691D3-0774-6243-31AF-47D84B9CE550}"/>
              </a:ext>
            </a:extLst>
          </p:cNvPr>
          <p:cNvSpPr txBox="1"/>
          <p:nvPr/>
        </p:nvSpPr>
        <p:spPr>
          <a:xfrm>
            <a:off x="7772400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EDDA-5B28-BAA5-E4F7-3FB5F9A253A5}"/>
              </a:ext>
            </a:extLst>
          </p:cNvPr>
          <p:cNvSpPr txBox="1"/>
          <p:nvPr/>
        </p:nvSpPr>
        <p:spPr>
          <a:xfrm>
            <a:off x="9951746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8DE82DE-4558-A656-70DB-1922844301A4}"/>
              </a:ext>
            </a:extLst>
          </p:cNvPr>
          <p:cNvSpPr/>
          <p:nvPr/>
        </p:nvSpPr>
        <p:spPr>
          <a:xfrm>
            <a:off x="6810708" y="1703864"/>
            <a:ext cx="381000" cy="25055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4724D-09B5-1521-DE53-AB676E2C67EE}"/>
              </a:ext>
            </a:extLst>
          </p:cNvPr>
          <p:cNvSpPr txBox="1"/>
          <p:nvPr/>
        </p:nvSpPr>
        <p:spPr>
          <a:xfrm>
            <a:off x="5638800" y="2439887"/>
            <a:ext cx="138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Headers</a:t>
            </a:r>
            <a:endParaRPr lang="en-US" sz="2000" b="1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833E8B0-ABEA-B6CD-B529-CF567ACED108}"/>
              </a:ext>
            </a:extLst>
          </p:cNvPr>
          <p:cNvSpPr/>
          <p:nvPr/>
        </p:nvSpPr>
        <p:spPr>
          <a:xfrm>
            <a:off x="5358141" y="1703862"/>
            <a:ext cx="381000" cy="439213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D0103-B083-C118-B1D1-EE9941BA43E9}"/>
              </a:ext>
            </a:extLst>
          </p:cNvPr>
          <p:cNvSpPr txBox="1"/>
          <p:nvPr/>
        </p:nvSpPr>
        <p:spPr>
          <a:xfrm>
            <a:off x="4156324" y="3373294"/>
            <a:ext cx="145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Segment</a:t>
            </a:r>
          </a:p>
        </p:txBody>
      </p:sp>
      <p:pic>
        <p:nvPicPr>
          <p:cNvPr id="3074" name="Picture 2" descr="Amazon.com: Heka Naturals Semyonov Yellow Nesting Dolls | All Natural  Wooden Matryoshka Doll Set of 7 (7 Inch) - Traditional Babushka Home Decor,  Wooden Stacking Dolls, Vintage Handmade Shape : Toys &amp; Games">
            <a:extLst>
              <a:ext uri="{FF2B5EF4-FFF2-40B4-BE49-F238E27FC236}">
                <a16:creationId xmlns:a16="http://schemas.microsoft.com/office/drawing/2014/main" id="{D87B1DFF-7D4D-2CC0-1088-73CBF5D5F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12222"/>
          <a:stretch/>
        </p:blipFill>
        <p:spPr bwMode="auto">
          <a:xfrm>
            <a:off x="5859879" y="155784"/>
            <a:ext cx="1707181" cy="12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9C6306-954F-B216-401D-A35A5C75117C}"/>
              </a:ext>
            </a:extLst>
          </p:cNvPr>
          <p:cNvSpPr txBox="1"/>
          <p:nvPr/>
        </p:nvSpPr>
        <p:spPr>
          <a:xfrm>
            <a:off x="183723" y="2087033"/>
            <a:ext cx="380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application layer message (HTTP request, DNS Query, FTP data) gets split into chunks, and each chunk is encapsulated in a </a:t>
            </a:r>
            <a:r>
              <a:rPr lang="en-US" b="1" dirty="0"/>
              <a:t>transport layer 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21252-E8A3-E878-BFCA-917E36FCE031}"/>
              </a:ext>
            </a:extLst>
          </p:cNvPr>
          <p:cNvSpPr/>
          <p:nvPr/>
        </p:nvSpPr>
        <p:spPr>
          <a:xfrm>
            <a:off x="7239000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2AEDD-C87A-EB63-14EE-76B906508966}"/>
              </a:ext>
            </a:extLst>
          </p:cNvPr>
          <p:cNvSpPr/>
          <p:nvPr/>
        </p:nvSpPr>
        <p:spPr>
          <a:xfrm>
            <a:off x="9326033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F34CB-E22D-097E-4B1A-3A6C314D7664}"/>
              </a:ext>
            </a:extLst>
          </p:cNvPr>
          <p:cNvSpPr txBox="1"/>
          <p:nvPr/>
        </p:nvSpPr>
        <p:spPr>
          <a:xfrm>
            <a:off x="228600" y="404889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port and </a:t>
            </a:r>
            <a:r>
              <a:rPr lang="en-US" dirty="0" err="1"/>
              <a:t>Dest</a:t>
            </a:r>
            <a:r>
              <a:rPr lang="en-US" dirty="0"/>
              <a:t> Port are attached to our packet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623B2-C0B1-7EFE-21DC-882ADF50FC2D}"/>
              </a:ext>
            </a:extLst>
          </p:cNvPr>
          <p:cNvSpPr txBox="1"/>
          <p:nvPr/>
        </p:nvSpPr>
        <p:spPr>
          <a:xfrm>
            <a:off x="463459" y="5266041"/>
            <a:ext cx="4421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checksum?</a:t>
            </a:r>
          </a:p>
        </p:txBody>
      </p:sp>
    </p:spTree>
    <p:extLst>
      <p:ext uri="{BB962C8B-B14F-4D97-AF65-F5344CB8AC3E}">
        <p14:creationId xmlns:p14="http://schemas.microsoft.com/office/powerpoint/2010/main" val="1823660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83367-5088-5887-FFBD-E68456598B20}"/>
              </a:ext>
            </a:extLst>
          </p:cNvPr>
          <p:cNvSpPr/>
          <p:nvPr/>
        </p:nvSpPr>
        <p:spPr>
          <a:xfrm>
            <a:off x="7200900" y="17847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379F9-1D70-093E-77A6-091ECEF51B7E}"/>
              </a:ext>
            </a:extLst>
          </p:cNvPr>
          <p:cNvSpPr/>
          <p:nvPr/>
        </p:nvSpPr>
        <p:spPr>
          <a:xfrm>
            <a:off x="9334500" y="17898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88E164-3F08-96F5-ACCF-A863D1754238}"/>
              </a:ext>
            </a:extLst>
          </p:cNvPr>
          <p:cNvSpPr/>
          <p:nvPr/>
        </p:nvSpPr>
        <p:spPr>
          <a:xfrm>
            <a:off x="7200900" y="26991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05E89-378E-D9A6-0FD8-A9D66704FA8D}"/>
              </a:ext>
            </a:extLst>
          </p:cNvPr>
          <p:cNvSpPr/>
          <p:nvPr/>
        </p:nvSpPr>
        <p:spPr>
          <a:xfrm>
            <a:off x="9334500" y="27042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55A10-906A-B524-1264-33C027881344}"/>
              </a:ext>
            </a:extLst>
          </p:cNvPr>
          <p:cNvSpPr/>
          <p:nvPr/>
        </p:nvSpPr>
        <p:spPr>
          <a:xfrm>
            <a:off x="7239000" y="4298467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(Application Layer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691D3-0774-6243-31AF-47D84B9CE550}"/>
              </a:ext>
            </a:extLst>
          </p:cNvPr>
          <p:cNvSpPr txBox="1"/>
          <p:nvPr/>
        </p:nvSpPr>
        <p:spPr>
          <a:xfrm>
            <a:off x="7772400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EDDA-5B28-BAA5-E4F7-3FB5F9A253A5}"/>
              </a:ext>
            </a:extLst>
          </p:cNvPr>
          <p:cNvSpPr txBox="1"/>
          <p:nvPr/>
        </p:nvSpPr>
        <p:spPr>
          <a:xfrm>
            <a:off x="9951746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8DE82DE-4558-A656-70DB-1922844301A4}"/>
              </a:ext>
            </a:extLst>
          </p:cNvPr>
          <p:cNvSpPr/>
          <p:nvPr/>
        </p:nvSpPr>
        <p:spPr>
          <a:xfrm>
            <a:off x="6810708" y="1703864"/>
            <a:ext cx="381000" cy="25055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4724D-09B5-1521-DE53-AB676E2C67EE}"/>
              </a:ext>
            </a:extLst>
          </p:cNvPr>
          <p:cNvSpPr txBox="1"/>
          <p:nvPr/>
        </p:nvSpPr>
        <p:spPr>
          <a:xfrm>
            <a:off x="5638800" y="2439887"/>
            <a:ext cx="138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Headers</a:t>
            </a:r>
            <a:endParaRPr lang="en-US" sz="2000" b="1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833E8B0-ABEA-B6CD-B529-CF567ACED108}"/>
              </a:ext>
            </a:extLst>
          </p:cNvPr>
          <p:cNvSpPr/>
          <p:nvPr/>
        </p:nvSpPr>
        <p:spPr>
          <a:xfrm>
            <a:off x="5358141" y="1703862"/>
            <a:ext cx="381000" cy="439213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D0103-B083-C118-B1D1-EE9941BA43E9}"/>
              </a:ext>
            </a:extLst>
          </p:cNvPr>
          <p:cNvSpPr txBox="1"/>
          <p:nvPr/>
        </p:nvSpPr>
        <p:spPr>
          <a:xfrm>
            <a:off x="4156324" y="3373294"/>
            <a:ext cx="145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Segment</a:t>
            </a:r>
          </a:p>
        </p:txBody>
      </p:sp>
      <p:pic>
        <p:nvPicPr>
          <p:cNvPr id="3074" name="Picture 2" descr="Amazon.com: Heka Naturals Semyonov Yellow Nesting Dolls | All Natural  Wooden Matryoshka Doll Set of 7 (7 Inch) - Traditional Babushka Home Decor,  Wooden Stacking Dolls, Vintage Handmade Shape : Toys &amp; Games">
            <a:extLst>
              <a:ext uri="{FF2B5EF4-FFF2-40B4-BE49-F238E27FC236}">
                <a16:creationId xmlns:a16="http://schemas.microsoft.com/office/drawing/2014/main" id="{D87B1DFF-7D4D-2CC0-1088-73CBF5D5F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12222"/>
          <a:stretch/>
        </p:blipFill>
        <p:spPr bwMode="auto">
          <a:xfrm>
            <a:off x="5859879" y="155784"/>
            <a:ext cx="1707181" cy="12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CE21252-E8A3-E878-BFCA-917E36FCE031}"/>
              </a:ext>
            </a:extLst>
          </p:cNvPr>
          <p:cNvSpPr/>
          <p:nvPr/>
        </p:nvSpPr>
        <p:spPr>
          <a:xfrm>
            <a:off x="7239000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2AEDD-C87A-EB63-14EE-76B906508966}"/>
              </a:ext>
            </a:extLst>
          </p:cNvPr>
          <p:cNvSpPr/>
          <p:nvPr/>
        </p:nvSpPr>
        <p:spPr>
          <a:xfrm>
            <a:off x="9326033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17F79-17A9-4EA8-D308-8B95E63B3B8B}"/>
              </a:ext>
            </a:extLst>
          </p:cNvPr>
          <p:cNvSpPr txBox="1"/>
          <p:nvPr/>
        </p:nvSpPr>
        <p:spPr>
          <a:xfrm>
            <a:off x="812800" y="3032616"/>
            <a:ext cx="2751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Important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Flow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00"/>
                </a:highlight>
              </a:rPr>
              <a:t>Error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3903343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E1473-1476-DC39-E9E1-4D5861777140}"/>
              </a:ext>
            </a:extLst>
          </p:cNvPr>
          <p:cNvSpPr txBox="1"/>
          <p:nvPr/>
        </p:nvSpPr>
        <p:spPr>
          <a:xfrm>
            <a:off x="381000" y="1143000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Transport layer provides a </a:t>
            </a:r>
            <a:r>
              <a:rPr lang="en-US" sz="2400" b="1" dirty="0"/>
              <a:t>checksum</a:t>
            </a:r>
            <a:r>
              <a:rPr lang="en-US" sz="2400" dirty="0"/>
              <a:t> that is used to determine whether bits within the  segment have been altered/corrupted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489700" y="2133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39961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E1473-1476-DC39-E9E1-4D5861777140}"/>
              </a:ext>
            </a:extLst>
          </p:cNvPr>
          <p:cNvSpPr txBox="1"/>
          <p:nvPr/>
        </p:nvSpPr>
        <p:spPr>
          <a:xfrm>
            <a:off x="381000" y="1143000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Transport layer provides a </a:t>
            </a:r>
            <a:r>
              <a:rPr lang="en-US" sz="2400" b="1" dirty="0"/>
              <a:t>checksum</a:t>
            </a:r>
            <a:r>
              <a:rPr lang="en-US" sz="2400" dirty="0"/>
              <a:t> that is used to determine whether bits within the  segment have been altered/corrupted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489700" y="2133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728133" y="2674942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1000111100001100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14:cNvPr>
              <p14:cNvContentPartPr/>
              <p14:nvPr/>
            </p14:nvContentPartPr>
            <p14:xfrm>
              <a:off x="4834107" y="2699533"/>
              <a:ext cx="1998360" cy="1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5467" y="2690533"/>
                <a:ext cx="201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14:cNvPr>
              <p14:cNvContentPartPr/>
              <p14:nvPr/>
            </p14:nvContentPartPr>
            <p14:xfrm>
              <a:off x="4887387" y="2708893"/>
              <a:ext cx="1928160" cy="1350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8747" y="2700253"/>
                <a:ext cx="1945800" cy="13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33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E1473-1476-DC39-E9E1-4D5861777140}"/>
              </a:ext>
            </a:extLst>
          </p:cNvPr>
          <p:cNvSpPr txBox="1"/>
          <p:nvPr/>
        </p:nvSpPr>
        <p:spPr>
          <a:xfrm>
            <a:off x="381000" y="1143000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Transport layer provides a </a:t>
            </a:r>
            <a:r>
              <a:rPr lang="en-US" sz="2400" b="1" dirty="0"/>
              <a:t>checksum</a:t>
            </a:r>
            <a:r>
              <a:rPr lang="en-US" sz="2400" dirty="0"/>
              <a:t> that is used to determine whether bits within the  segment have been altered/corrupted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489700" y="2133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728133" y="2674942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1000111100001100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14:cNvPr>
              <p14:cNvContentPartPr/>
              <p14:nvPr/>
            </p14:nvContentPartPr>
            <p14:xfrm>
              <a:off x="4834107" y="2699533"/>
              <a:ext cx="1998360" cy="1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5105" y="2690533"/>
                <a:ext cx="2016003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14:cNvPr>
              <p14:cNvContentPartPr/>
              <p14:nvPr/>
            </p14:nvContentPartPr>
            <p14:xfrm>
              <a:off x="4887387" y="2708893"/>
              <a:ext cx="1928160" cy="1350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8387" y="2699893"/>
                <a:ext cx="1945800" cy="1368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2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489700" y="2133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728133" y="2674942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1000111100001100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14:cNvPr>
              <p14:cNvContentPartPr/>
              <p14:nvPr/>
            </p14:nvContentPartPr>
            <p14:xfrm>
              <a:off x="4834107" y="2699533"/>
              <a:ext cx="1998360" cy="1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5105" y="2690533"/>
                <a:ext cx="2016003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14:cNvPr>
              <p14:cNvContentPartPr/>
              <p14:nvPr/>
            </p14:nvContentPartPr>
            <p14:xfrm>
              <a:off x="4887387" y="2708893"/>
              <a:ext cx="1928160" cy="1350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8387" y="2699893"/>
                <a:ext cx="1945800" cy="1368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600200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</p:txBody>
      </p:sp>
    </p:spTree>
    <p:extLst>
      <p:ext uri="{BB962C8B-B14F-4D97-AF65-F5344CB8AC3E}">
        <p14:creationId xmlns:p14="http://schemas.microsoft.com/office/powerpoint/2010/main" val="593427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60020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747" y="260701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747" y="310633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867" y="2335933"/>
                <a:ext cx="180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47" y="2741293"/>
                <a:ext cx="123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47" y="3248893"/>
                <a:ext cx="135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9107" y="3528973"/>
                <a:ext cx="4030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57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74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022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60020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653"/>
                <a:ext cx="1382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547" y="3902653"/>
                  <a:ext cx="35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387" y="400381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5336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60020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276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6075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14370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  <a:p>
            <a:r>
              <a:rPr lang="en-US" dirty="0"/>
              <a:t>Compute the ones compliment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276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76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35176DD-A5D0-67C1-BAAC-122411CA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7" y="335914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0CCBADF-B24A-8FF9-B138-9CD385F1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5" y="314815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4F6D4238-CEBF-FA2E-9B73-18AFADB6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9855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1BC489FB-6055-9A3E-0CD4-5E12394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9" y="433903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CF12AD25-6B1F-3FAE-3484-21BB0EF3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80" y="451146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4D279BA0-648A-0C66-1D83-239EA86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48" y="454627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7E23A2E5-405A-34BE-B50D-DD4584B5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86" y="453924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06431533-8BBA-F402-8478-67D35AFB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21" y="31349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DDA78E47-2016-B722-9157-79C3D743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7" y="24082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C2F6FC8D-9DB0-D9B3-EBDD-0643BC4D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335" y="3101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DD14771-6227-92AD-7937-05107411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71" y="404812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2E3DA335-16FC-FC83-E27E-12744FAA1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28" y="409498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AC3C9A7B-E55A-E813-6E8A-8B1CA8A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619" y="413289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18810570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>
                <a:highlight>
                  <a:srgbClr val="00FFFF"/>
                </a:highlight>
              </a:rPr>
              <a:t>1011010100111101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14370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  <a:p>
            <a:r>
              <a:rPr lang="en-US" dirty="0"/>
              <a:t>Compute the ones compliment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276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03F8DC-FF8A-E628-08BE-63E0C6F3B871}"/>
                  </a:ext>
                </a:extLst>
              </p14:cNvPr>
              <p14:cNvContentPartPr/>
              <p14:nvPr/>
            </p14:nvContentPartPr>
            <p14:xfrm>
              <a:off x="752787" y="4977613"/>
              <a:ext cx="3989520" cy="10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03F8DC-FF8A-E628-08BE-63E0C6F3B87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4147" y="4968973"/>
                <a:ext cx="400716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ED6728-49BF-714C-46E6-2123FCCBB608}"/>
              </a:ext>
            </a:extLst>
          </p:cNvPr>
          <p:cNvSpPr txBox="1"/>
          <p:nvPr/>
        </p:nvSpPr>
        <p:spPr>
          <a:xfrm>
            <a:off x="5562600" y="5257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checksum value!</a:t>
            </a:r>
          </a:p>
        </p:txBody>
      </p:sp>
    </p:spTree>
    <p:extLst>
      <p:ext uri="{BB962C8B-B14F-4D97-AF65-F5344CB8AC3E}">
        <p14:creationId xmlns:p14="http://schemas.microsoft.com/office/powerpoint/2010/main" val="776463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>
                <a:highlight>
                  <a:srgbClr val="00FFFF"/>
                </a:highlight>
              </a:rPr>
              <a:t>1011010100111101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14370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  <a:p>
            <a:r>
              <a:rPr lang="en-US" dirty="0"/>
              <a:t>Compute the ones compliment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276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03F8DC-FF8A-E628-08BE-63E0C6F3B871}"/>
                  </a:ext>
                </a:extLst>
              </p14:cNvPr>
              <p14:cNvContentPartPr/>
              <p14:nvPr/>
            </p14:nvContentPartPr>
            <p14:xfrm>
              <a:off x="752787" y="4977613"/>
              <a:ext cx="3989520" cy="10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03F8DC-FF8A-E628-08BE-63E0C6F3B87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3787" y="4968613"/>
                <a:ext cx="400716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ED6728-49BF-714C-46E6-2123FCCBB608}"/>
              </a:ext>
            </a:extLst>
          </p:cNvPr>
          <p:cNvSpPr txBox="1"/>
          <p:nvPr/>
        </p:nvSpPr>
        <p:spPr>
          <a:xfrm>
            <a:off x="5562600" y="5257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checksum value!</a:t>
            </a:r>
          </a:p>
        </p:txBody>
      </p:sp>
    </p:spTree>
    <p:extLst>
      <p:ext uri="{BB962C8B-B14F-4D97-AF65-F5344CB8AC3E}">
        <p14:creationId xmlns:p14="http://schemas.microsoft.com/office/powerpoint/2010/main" val="3172375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</p:spTree>
    <p:extLst>
      <p:ext uri="{BB962C8B-B14F-4D97-AF65-F5344CB8AC3E}">
        <p14:creationId xmlns:p14="http://schemas.microsoft.com/office/powerpoint/2010/main" val="2605599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</p:spTree>
    <p:extLst>
      <p:ext uri="{BB962C8B-B14F-4D97-AF65-F5344CB8AC3E}">
        <p14:creationId xmlns:p14="http://schemas.microsoft.com/office/powerpoint/2010/main" val="3942564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40347" y="4349053"/>
                <a:ext cx="1998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872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1111111111111111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290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1111111111111111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MS_memer_group mind blown Memes &amp; GIFs - Imgflip">
            <a:extLst>
              <a:ext uri="{FF2B5EF4-FFF2-40B4-BE49-F238E27FC236}">
                <a16:creationId xmlns:a16="http://schemas.microsoft.com/office/drawing/2014/main" id="{42C0DD92-DAFA-E738-9945-BB370A2BF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07" y="5050616"/>
            <a:ext cx="1261330" cy="12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487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1111111111111111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0D3F2B-5F0F-AFEE-1B71-E261C6F79D91}"/>
              </a:ext>
            </a:extLst>
          </p:cNvPr>
          <p:cNvSpPr txBox="1"/>
          <p:nvPr/>
        </p:nvSpPr>
        <p:spPr>
          <a:xfrm>
            <a:off x="585515" y="5907349"/>
            <a:ext cx="1070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 result of this operation is </a:t>
            </a:r>
            <a:r>
              <a:rPr lang="en-US" sz="2000" b="1" dirty="0"/>
              <a:t>not</a:t>
            </a:r>
            <a:r>
              <a:rPr lang="en-US" sz="2000" dirty="0"/>
              <a:t> all 1s, then data </a:t>
            </a:r>
            <a:r>
              <a:rPr lang="en-US" sz="2000" b="1" dirty="0"/>
              <a:t>must</a:t>
            </a:r>
            <a:r>
              <a:rPr lang="en-US" sz="2000" dirty="0"/>
              <a:t> have been corrupted in the segment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35976EF-9E62-A230-65BE-21F25A023FF2}"/>
                  </a:ext>
                </a:extLst>
              </p14:cNvPr>
              <p14:cNvContentPartPr/>
              <p14:nvPr/>
            </p14:nvContentPartPr>
            <p14:xfrm>
              <a:off x="11243187" y="4934413"/>
              <a:ext cx="794880" cy="475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35976EF-9E62-A230-65BE-21F25A023FF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234547" y="4925413"/>
                <a:ext cx="81252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905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1111110111111111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0D3F2B-5F0F-AFEE-1B71-E261C6F79D91}"/>
              </a:ext>
            </a:extLst>
          </p:cNvPr>
          <p:cNvSpPr txBox="1"/>
          <p:nvPr/>
        </p:nvSpPr>
        <p:spPr>
          <a:xfrm>
            <a:off x="585515" y="5907349"/>
            <a:ext cx="1070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 result of this operation is </a:t>
            </a:r>
            <a:r>
              <a:rPr lang="en-US" sz="2000" b="1" dirty="0"/>
              <a:t>not</a:t>
            </a:r>
            <a:r>
              <a:rPr lang="en-US" sz="2000" dirty="0"/>
              <a:t> all 1s, then data </a:t>
            </a:r>
            <a:r>
              <a:rPr lang="en-US" sz="2000" b="1" dirty="0"/>
              <a:t>must</a:t>
            </a:r>
            <a:r>
              <a:rPr lang="en-US" sz="2000" dirty="0"/>
              <a:t> have been corrupted in the segment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14:cNvPr>
              <p14:cNvContentPartPr/>
              <p14:nvPr/>
            </p14:nvContentPartPr>
            <p14:xfrm>
              <a:off x="7314786" y="5332105"/>
              <a:ext cx="91080" cy="200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6146" y="5323105"/>
                <a:ext cx="108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14:cNvPr>
              <p14:cNvContentPartPr/>
              <p14:nvPr/>
            </p14:nvContentPartPr>
            <p14:xfrm>
              <a:off x="7221546" y="5357665"/>
              <a:ext cx="238680" cy="125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12906" y="5349025"/>
                <a:ext cx="2563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089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1111110111111111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0D3F2B-5F0F-AFEE-1B71-E261C6F79D91}"/>
              </a:ext>
            </a:extLst>
          </p:cNvPr>
          <p:cNvSpPr txBox="1"/>
          <p:nvPr/>
        </p:nvSpPr>
        <p:spPr>
          <a:xfrm>
            <a:off x="444453" y="5890992"/>
            <a:ext cx="1130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receiver will do that for each packet, if the checksum is invalid, it may ask for a retransmission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14:cNvPr>
              <p14:cNvContentPartPr/>
              <p14:nvPr/>
            </p14:nvContentPartPr>
            <p14:xfrm>
              <a:off x="7314786" y="5332105"/>
              <a:ext cx="91080" cy="200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5750" y="5323105"/>
                <a:ext cx="10879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14:cNvPr>
              <p14:cNvContentPartPr/>
              <p14:nvPr/>
            </p14:nvContentPartPr>
            <p14:xfrm>
              <a:off x="7221546" y="5357665"/>
              <a:ext cx="238680" cy="125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12546" y="5348665"/>
                <a:ext cx="2563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40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BE0C9B3A-0CA8-DA5A-7B85-AEBD0330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21" y="3078876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12C3BEAF-F8A0-637F-DEAC-210D6781C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3" y="331231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DDB5D754-486D-DF0A-CEEE-03C10FC8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3" y="354297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A408D54D-B8B2-869D-C1A9-A69BDB7D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3758966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0ECB2C7B-C791-781D-CBD1-BA28ECF7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46" y="400564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>
            <a:extLst>
              <a:ext uri="{FF2B5EF4-FFF2-40B4-BE49-F238E27FC236}">
                <a16:creationId xmlns:a16="http://schemas.microsoft.com/office/drawing/2014/main" id="{8DCA137E-2D2E-5B9B-60C4-7498845B2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56" y="422164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FF8F603E-2A90-9630-4BAE-700AF9B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283" y="317188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AA36D0D0-6BBD-11F3-C6DF-B4D81D1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45" y="3405322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6F15115E-30F4-BABF-CA80-0D9E25E5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515" y="363598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AFF49A80-0805-A7CD-4327-E3DA7853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31" y="385197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E73D5FA-DF90-1B31-6D17-0D637CDB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08" y="409866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1DD753C3-CAD6-BBFB-880E-DD91D4EC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18" y="431465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993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1111110111111111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0D3F2B-5F0F-AFEE-1B71-E261C6F79D91}"/>
              </a:ext>
            </a:extLst>
          </p:cNvPr>
          <p:cNvSpPr txBox="1"/>
          <p:nvPr/>
        </p:nvSpPr>
        <p:spPr>
          <a:xfrm>
            <a:off x="444453" y="5890992"/>
            <a:ext cx="1130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receiver will do that for each packet, if the checksum is invalid, it may ask for a retransmission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14:cNvPr>
              <p14:cNvContentPartPr/>
              <p14:nvPr/>
            </p14:nvContentPartPr>
            <p14:xfrm>
              <a:off x="7314786" y="5332105"/>
              <a:ext cx="91080" cy="200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5750" y="5323105"/>
                <a:ext cx="10879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14:cNvPr>
              <p14:cNvContentPartPr/>
              <p14:nvPr/>
            </p14:nvContentPartPr>
            <p14:xfrm>
              <a:off x="7221546" y="5357665"/>
              <a:ext cx="238680" cy="125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12546" y="5348665"/>
                <a:ext cx="2563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1152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AE6DE0-ADDE-2BD7-1C2E-7A776486703F}"/>
              </a:ext>
            </a:extLst>
          </p:cNvPr>
          <p:cNvSpPr txBox="1"/>
          <p:nvPr/>
        </p:nvSpPr>
        <p:spPr>
          <a:xfrm>
            <a:off x="762000" y="105005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Why do error checking here?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AD3429-3AB5-76EA-B86F-EC1318824783}"/>
              </a:ext>
            </a:extLst>
          </p:cNvPr>
          <p:cNvSpPr/>
          <p:nvPr/>
        </p:nvSpPr>
        <p:spPr>
          <a:xfrm>
            <a:off x="7467600" y="14664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07B4FC-F2AE-8196-EBF2-156B30E4140C}"/>
              </a:ext>
            </a:extLst>
          </p:cNvPr>
          <p:cNvSpPr/>
          <p:nvPr/>
        </p:nvSpPr>
        <p:spPr>
          <a:xfrm>
            <a:off x="9601200" y="14714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AD5020-D100-93E7-00AF-FBCF34C84047}"/>
              </a:ext>
            </a:extLst>
          </p:cNvPr>
          <p:cNvSpPr/>
          <p:nvPr/>
        </p:nvSpPr>
        <p:spPr>
          <a:xfrm>
            <a:off x="7467600" y="23808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D88D2F-14D0-BF2C-2AB9-B34E54E55DB3}"/>
              </a:ext>
            </a:extLst>
          </p:cNvPr>
          <p:cNvSpPr/>
          <p:nvPr/>
        </p:nvSpPr>
        <p:spPr>
          <a:xfrm>
            <a:off x="9601200" y="23858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5688FB-F357-22B2-9B54-349AF68B8A86}"/>
              </a:ext>
            </a:extLst>
          </p:cNvPr>
          <p:cNvSpPr/>
          <p:nvPr/>
        </p:nvSpPr>
        <p:spPr>
          <a:xfrm>
            <a:off x="7429500" y="395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FAFB5-A585-0BD1-61D1-B2821534AA29}"/>
              </a:ext>
            </a:extLst>
          </p:cNvPr>
          <p:cNvSpPr txBox="1"/>
          <p:nvPr/>
        </p:nvSpPr>
        <p:spPr>
          <a:xfrm>
            <a:off x="8039100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118B4-72AE-BE9A-24EC-844C3CD70591}"/>
              </a:ext>
            </a:extLst>
          </p:cNvPr>
          <p:cNvSpPr txBox="1"/>
          <p:nvPr/>
        </p:nvSpPr>
        <p:spPr>
          <a:xfrm>
            <a:off x="10218446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D4A31-A7CA-4E3C-6792-26F7FBF53DF9}"/>
              </a:ext>
            </a:extLst>
          </p:cNvPr>
          <p:cNvSpPr/>
          <p:nvPr/>
        </p:nvSpPr>
        <p:spPr>
          <a:xfrm>
            <a:off x="7514167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0DA660-390A-DB02-D47E-CA5F1BBE7F65}"/>
              </a:ext>
            </a:extLst>
          </p:cNvPr>
          <p:cNvSpPr/>
          <p:nvPr/>
        </p:nvSpPr>
        <p:spPr>
          <a:xfrm>
            <a:off x="9601200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6B03F-97ED-7793-FE65-B5F1D11381E5}"/>
              </a:ext>
            </a:extLst>
          </p:cNvPr>
          <p:cNvSpPr txBox="1"/>
          <p:nvPr/>
        </p:nvSpPr>
        <p:spPr>
          <a:xfrm>
            <a:off x="304800" y="1449477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Protocols at other layers (link layer) can also do error checking</a:t>
            </a:r>
          </a:p>
        </p:txBody>
      </p:sp>
    </p:spTree>
    <p:extLst>
      <p:ext uri="{BB962C8B-B14F-4D97-AF65-F5344CB8AC3E}">
        <p14:creationId xmlns:p14="http://schemas.microsoft.com/office/powerpoint/2010/main" val="1230421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AE6DE0-ADDE-2BD7-1C2E-7A776486703F}"/>
              </a:ext>
            </a:extLst>
          </p:cNvPr>
          <p:cNvSpPr txBox="1"/>
          <p:nvPr/>
        </p:nvSpPr>
        <p:spPr>
          <a:xfrm>
            <a:off x="762000" y="105005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Why do error checking here?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AD3429-3AB5-76EA-B86F-EC1318824783}"/>
              </a:ext>
            </a:extLst>
          </p:cNvPr>
          <p:cNvSpPr/>
          <p:nvPr/>
        </p:nvSpPr>
        <p:spPr>
          <a:xfrm>
            <a:off x="7467600" y="14664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07B4FC-F2AE-8196-EBF2-156B30E4140C}"/>
              </a:ext>
            </a:extLst>
          </p:cNvPr>
          <p:cNvSpPr/>
          <p:nvPr/>
        </p:nvSpPr>
        <p:spPr>
          <a:xfrm>
            <a:off x="9601200" y="14714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AD5020-D100-93E7-00AF-FBCF34C84047}"/>
              </a:ext>
            </a:extLst>
          </p:cNvPr>
          <p:cNvSpPr/>
          <p:nvPr/>
        </p:nvSpPr>
        <p:spPr>
          <a:xfrm>
            <a:off x="7467600" y="23808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D88D2F-14D0-BF2C-2AB9-B34E54E55DB3}"/>
              </a:ext>
            </a:extLst>
          </p:cNvPr>
          <p:cNvSpPr/>
          <p:nvPr/>
        </p:nvSpPr>
        <p:spPr>
          <a:xfrm>
            <a:off x="9601200" y="23858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5688FB-F357-22B2-9B54-349AF68B8A86}"/>
              </a:ext>
            </a:extLst>
          </p:cNvPr>
          <p:cNvSpPr/>
          <p:nvPr/>
        </p:nvSpPr>
        <p:spPr>
          <a:xfrm>
            <a:off x="7429500" y="395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FAFB5-A585-0BD1-61D1-B2821534AA29}"/>
              </a:ext>
            </a:extLst>
          </p:cNvPr>
          <p:cNvSpPr txBox="1"/>
          <p:nvPr/>
        </p:nvSpPr>
        <p:spPr>
          <a:xfrm>
            <a:off x="8039100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118B4-72AE-BE9A-24EC-844C3CD70591}"/>
              </a:ext>
            </a:extLst>
          </p:cNvPr>
          <p:cNvSpPr txBox="1"/>
          <p:nvPr/>
        </p:nvSpPr>
        <p:spPr>
          <a:xfrm>
            <a:off x="10218446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D4A31-A7CA-4E3C-6792-26F7FBF53DF9}"/>
              </a:ext>
            </a:extLst>
          </p:cNvPr>
          <p:cNvSpPr/>
          <p:nvPr/>
        </p:nvSpPr>
        <p:spPr>
          <a:xfrm>
            <a:off x="7514167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0DA660-390A-DB02-D47E-CA5F1BBE7F65}"/>
              </a:ext>
            </a:extLst>
          </p:cNvPr>
          <p:cNvSpPr/>
          <p:nvPr/>
        </p:nvSpPr>
        <p:spPr>
          <a:xfrm>
            <a:off x="9601200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6B03F-97ED-7793-FE65-B5F1D11381E5}"/>
              </a:ext>
            </a:extLst>
          </p:cNvPr>
          <p:cNvSpPr txBox="1"/>
          <p:nvPr/>
        </p:nvSpPr>
        <p:spPr>
          <a:xfrm>
            <a:off x="304800" y="1449477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Protocols at other layers (link layer) can also do error checking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3A65C-116C-84AD-2DCB-81CE93DDF17C}"/>
              </a:ext>
            </a:extLst>
          </p:cNvPr>
          <p:cNvSpPr txBox="1"/>
          <p:nvPr/>
        </p:nvSpPr>
        <p:spPr>
          <a:xfrm>
            <a:off x="668867" y="215588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there is no guarantee that our packet of information will use these protocols</a:t>
            </a:r>
          </a:p>
        </p:txBody>
      </p:sp>
    </p:spTree>
    <p:extLst>
      <p:ext uri="{BB962C8B-B14F-4D97-AF65-F5344CB8AC3E}">
        <p14:creationId xmlns:p14="http://schemas.microsoft.com/office/powerpoint/2010/main" val="13111578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AE6DE0-ADDE-2BD7-1C2E-7A776486703F}"/>
              </a:ext>
            </a:extLst>
          </p:cNvPr>
          <p:cNvSpPr txBox="1"/>
          <p:nvPr/>
        </p:nvSpPr>
        <p:spPr>
          <a:xfrm>
            <a:off x="762000" y="105005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Why do error checking here?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AD3429-3AB5-76EA-B86F-EC1318824783}"/>
              </a:ext>
            </a:extLst>
          </p:cNvPr>
          <p:cNvSpPr/>
          <p:nvPr/>
        </p:nvSpPr>
        <p:spPr>
          <a:xfrm>
            <a:off x="7467600" y="14664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07B4FC-F2AE-8196-EBF2-156B30E4140C}"/>
              </a:ext>
            </a:extLst>
          </p:cNvPr>
          <p:cNvSpPr/>
          <p:nvPr/>
        </p:nvSpPr>
        <p:spPr>
          <a:xfrm>
            <a:off x="9601200" y="14714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AD5020-D100-93E7-00AF-FBCF34C84047}"/>
              </a:ext>
            </a:extLst>
          </p:cNvPr>
          <p:cNvSpPr/>
          <p:nvPr/>
        </p:nvSpPr>
        <p:spPr>
          <a:xfrm>
            <a:off x="7467600" y="23808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D88D2F-14D0-BF2C-2AB9-B34E54E55DB3}"/>
              </a:ext>
            </a:extLst>
          </p:cNvPr>
          <p:cNvSpPr/>
          <p:nvPr/>
        </p:nvSpPr>
        <p:spPr>
          <a:xfrm>
            <a:off x="9601200" y="23858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5688FB-F357-22B2-9B54-349AF68B8A86}"/>
              </a:ext>
            </a:extLst>
          </p:cNvPr>
          <p:cNvSpPr/>
          <p:nvPr/>
        </p:nvSpPr>
        <p:spPr>
          <a:xfrm>
            <a:off x="7429500" y="395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FAFB5-A585-0BD1-61D1-B2821534AA29}"/>
              </a:ext>
            </a:extLst>
          </p:cNvPr>
          <p:cNvSpPr txBox="1"/>
          <p:nvPr/>
        </p:nvSpPr>
        <p:spPr>
          <a:xfrm>
            <a:off x="8039100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118B4-72AE-BE9A-24EC-844C3CD70591}"/>
              </a:ext>
            </a:extLst>
          </p:cNvPr>
          <p:cNvSpPr txBox="1"/>
          <p:nvPr/>
        </p:nvSpPr>
        <p:spPr>
          <a:xfrm>
            <a:off x="10218446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D4A31-A7CA-4E3C-6792-26F7FBF53DF9}"/>
              </a:ext>
            </a:extLst>
          </p:cNvPr>
          <p:cNvSpPr/>
          <p:nvPr/>
        </p:nvSpPr>
        <p:spPr>
          <a:xfrm>
            <a:off x="7514167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0DA660-390A-DB02-D47E-CA5F1BBE7F65}"/>
              </a:ext>
            </a:extLst>
          </p:cNvPr>
          <p:cNvSpPr/>
          <p:nvPr/>
        </p:nvSpPr>
        <p:spPr>
          <a:xfrm>
            <a:off x="9601200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6B03F-97ED-7793-FE65-B5F1D11381E5}"/>
              </a:ext>
            </a:extLst>
          </p:cNvPr>
          <p:cNvSpPr txBox="1"/>
          <p:nvPr/>
        </p:nvSpPr>
        <p:spPr>
          <a:xfrm>
            <a:off x="304800" y="1449477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Protocols at other layers (link layer) can also do error checking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3A65C-116C-84AD-2DCB-81CE93DDF17C}"/>
              </a:ext>
            </a:extLst>
          </p:cNvPr>
          <p:cNvSpPr txBox="1"/>
          <p:nvPr/>
        </p:nvSpPr>
        <p:spPr>
          <a:xfrm>
            <a:off x="668867" y="215588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there is no guarantee that our packet of information will use these 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AC74E-9FA4-B1BE-6C82-907543C0A166}"/>
              </a:ext>
            </a:extLst>
          </p:cNvPr>
          <p:cNvSpPr txBox="1"/>
          <p:nvPr/>
        </p:nvSpPr>
        <p:spPr>
          <a:xfrm>
            <a:off x="651934" y="3457198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principle </a:t>
            </a:r>
            <a:r>
              <a:rPr lang="en-US" dirty="0"/>
              <a:t>states that since certain functionality such as error detection, must be implemented on an end-end bases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B476C-D257-77CA-F2B2-948285FBA490}"/>
              </a:ext>
            </a:extLst>
          </p:cNvPr>
          <p:cNvSpPr txBox="1"/>
          <p:nvPr/>
        </p:nvSpPr>
        <p:spPr>
          <a:xfrm>
            <a:off x="304800" y="4944195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 places at the lower levels may be redundant or of little value when compared to the cost of providing them at a higher level</a:t>
            </a:r>
          </a:p>
        </p:txBody>
      </p:sp>
    </p:spTree>
    <p:extLst>
      <p:ext uri="{BB962C8B-B14F-4D97-AF65-F5344CB8AC3E}">
        <p14:creationId xmlns:p14="http://schemas.microsoft.com/office/powerpoint/2010/main" val="1206472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937F5-AEB2-B9A8-6EAB-04E2AFEC6FBB}"/>
              </a:ext>
            </a:extLst>
          </p:cNvPr>
          <p:cNvSpPr txBox="1"/>
          <p:nvPr/>
        </p:nvSpPr>
        <p:spPr>
          <a:xfrm>
            <a:off x="471801" y="1828800"/>
            <a:ext cx="36006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Important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00FF00"/>
                </a:highlight>
              </a:rPr>
              <a:t>Flow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00FF00"/>
                </a:highlight>
              </a:rPr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Error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Addressing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E4913B-24E2-51E5-6B95-A1988CE36079}"/>
                  </a:ext>
                </a:extLst>
              </p14:cNvPr>
              <p14:cNvContentPartPr/>
              <p14:nvPr/>
            </p14:nvContentPartPr>
            <p14:xfrm>
              <a:off x="3488067" y="3253573"/>
              <a:ext cx="702360" cy="44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E4913B-24E2-51E5-6B95-A1988CE360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9067" y="3244573"/>
                <a:ext cx="7200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77B93E-9243-3AA1-BA14-2C4C1C5E45CB}"/>
                  </a:ext>
                </a:extLst>
              </p14:cNvPr>
              <p14:cNvContentPartPr/>
              <p14:nvPr/>
            </p14:nvContentPartPr>
            <p14:xfrm>
              <a:off x="3639627" y="3757213"/>
              <a:ext cx="632160" cy="430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77B93E-9243-3AA1-BA14-2C4C1C5E45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0987" y="3748573"/>
                <a:ext cx="6498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740AFC-DAC0-17B5-579D-499EE6338BF2}"/>
                  </a:ext>
                </a:extLst>
              </p14:cNvPr>
              <p14:cNvContentPartPr/>
              <p14:nvPr/>
            </p14:nvContentPartPr>
            <p14:xfrm>
              <a:off x="3013587" y="4428973"/>
              <a:ext cx="491040" cy="254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740AFC-DAC0-17B5-579D-499EE6338B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4947" y="4420333"/>
                <a:ext cx="50868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8761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27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</p:spTree>
    <p:extLst>
      <p:ext uri="{BB962C8B-B14F-4D97-AF65-F5344CB8AC3E}">
        <p14:creationId xmlns:p14="http://schemas.microsoft.com/office/powerpoint/2010/main" val="2945013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C2C31-88C6-D97F-6AEF-565A5F01227F}"/>
              </a:ext>
            </a:extLst>
          </p:cNvPr>
          <p:cNvSpPr txBox="1"/>
          <p:nvPr/>
        </p:nvSpPr>
        <p:spPr>
          <a:xfrm>
            <a:off x="8915400" y="4495800"/>
            <a:ext cx="2659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Things that may happen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of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Delivery</a:t>
            </a:r>
          </a:p>
        </p:txBody>
      </p:sp>
    </p:spTree>
    <p:extLst>
      <p:ext uri="{BB962C8B-B14F-4D97-AF65-F5344CB8AC3E}">
        <p14:creationId xmlns:p14="http://schemas.microsoft.com/office/powerpoint/2010/main" val="4068483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C2C31-88C6-D97F-6AEF-565A5F01227F}"/>
              </a:ext>
            </a:extLst>
          </p:cNvPr>
          <p:cNvSpPr txBox="1"/>
          <p:nvPr/>
        </p:nvSpPr>
        <p:spPr>
          <a:xfrm>
            <a:off x="8915400" y="4495800"/>
            <a:ext cx="2659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Things that may happen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of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Delivery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B38F9-29AA-C548-4833-C7FB2BCC01BB}"/>
              </a:ext>
            </a:extLst>
          </p:cNvPr>
          <p:cNvSpPr/>
          <p:nvPr/>
        </p:nvSpPr>
        <p:spPr>
          <a:xfrm>
            <a:off x="914400" y="3207074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B4547-FC1E-BF3B-B004-E0A977493FDC}"/>
              </a:ext>
            </a:extLst>
          </p:cNvPr>
          <p:cNvSpPr/>
          <p:nvPr/>
        </p:nvSpPr>
        <p:spPr>
          <a:xfrm>
            <a:off x="7086600" y="3184610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807293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426732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5400000" flipH="1" flipV="1">
            <a:off x="4964398" y="-299990"/>
            <a:ext cx="53404" cy="6172200"/>
          </a:xfrm>
          <a:prstGeom prst="bentConnector3">
            <a:avLst>
              <a:gd name="adj1" fmla="val -61672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B38F9-29AA-C548-4833-C7FB2BCC01BB}"/>
              </a:ext>
            </a:extLst>
          </p:cNvPr>
          <p:cNvSpPr/>
          <p:nvPr/>
        </p:nvSpPr>
        <p:spPr>
          <a:xfrm>
            <a:off x="914400" y="3207074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B4547-FC1E-BF3B-B004-E0A977493FDC}"/>
              </a:ext>
            </a:extLst>
          </p:cNvPr>
          <p:cNvSpPr/>
          <p:nvPr/>
        </p:nvSpPr>
        <p:spPr>
          <a:xfrm>
            <a:off x="7086600" y="3184610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BCE90-2073-9800-CB13-23EAF2C3570B}"/>
              </a:ext>
            </a:extLst>
          </p:cNvPr>
          <p:cNvCxnSpPr/>
          <p:nvPr/>
        </p:nvCxnSpPr>
        <p:spPr>
          <a:xfrm>
            <a:off x="76200" y="2347928"/>
            <a:ext cx="10058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30511E-3916-BB67-B4DB-44AB06F3CB4B}"/>
              </a:ext>
            </a:extLst>
          </p:cNvPr>
          <p:cNvCxnSpPr/>
          <p:nvPr/>
        </p:nvCxnSpPr>
        <p:spPr>
          <a:xfrm>
            <a:off x="143934" y="4419600"/>
            <a:ext cx="10058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0F0188-C37C-ECE0-81CB-B7AA3A0BF946}"/>
              </a:ext>
            </a:extLst>
          </p:cNvPr>
          <p:cNvSpPr txBox="1"/>
          <p:nvPr/>
        </p:nvSpPr>
        <p:spPr>
          <a:xfrm>
            <a:off x="10038080" y="15240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EB37D-7F3D-52FE-FD4E-002A12247B59}"/>
              </a:ext>
            </a:extLst>
          </p:cNvPr>
          <p:cNvSpPr txBox="1"/>
          <p:nvPr/>
        </p:nvSpPr>
        <p:spPr>
          <a:xfrm>
            <a:off x="10134600" y="331545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CA207-22B0-BA0D-0A0F-C4CAC0852912}"/>
              </a:ext>
            </a:extLst>
          </p:cNvPr>
          <p:cNvSpPr txBox="1"/>
          <p:nvPr/>
        </p:nvSpPr>
        <p:spPr>
          <a:xfrm>
            <a:off x="9530080" y="554557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311628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44" name="Picture 8">
            <a:extLst>
              <a:ext uri="{FF2B5EF4-FFF2-40B4-BE49-F238E27FC236}">
                <a16:creationId xmlns:a16="http://schemas.microsoft.com/office/drawing/2014/main" id="{FF8F603E-2A90-9630-4BAE-700AF9B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13" y="31833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AA36D0D0-6BBD-11F3-C6DF-B4D81D1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75" y="341678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6F15115E-30F4-BABF-CA80-0D9E25E5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45" y="364744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AFF49A80-0805-A7CD-4327-E3DA7853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61" y="38634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E73D5FA-DF90-1B31-6D17-0D637CDB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38" y="411011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1DD753C3-CAD6-BBFB-880E-DD91D4EC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15" y="434476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65" y="3124189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FF28729E-00A8-237D-2835-F3AA0263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01" y="3136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45CE980-6304-FA4D-CBB7-D08149DF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63" y="336989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ECA6949D-BFDF-128C-A889-485CCAB5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33" y="3600562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5238B67E-6849-BF1C-AD08-75006BEE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49" y="381655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23EDE181-7718-E296-A3F2-7B3FE52F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26" y="40632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56082A4-027C-B807-3AEA-C414FB98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6" y="427923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A2C148E6-FB47-A92F-5D9B-68C8E7C4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04" y="3434918"/>
            <a:ext cx="1266549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5E81985-2F0D-B724-0380-7A17773C823F}"/>
              </a:ext>
            </a:extLst>
          </p:cNvPr>
          <p:cNvSpPr txBox="1"/>
          <p:nvPr/>
        </p:nvSpPr>
        <p:spPr>
          <a:xfrm>
            <a:off x="3429000" y="587841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delivering it to the postal service worker</a:t>
            </a:r>
          </a:p>
        </p:txBody>
      </p:sp>
    </p:spTree>
    <p:extLst>
      <p:ext uri="{BB962C8B-B14F-4D97-AF65-F5344CB8AC3E}">
        <p14:creationId xmlns:p14="http://schemas.microsoft.com/office/powerpoint/2010/main" val="211981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44" name="Picture 8">
            <a:extLst>
              <a:ext uri="{FF2B5EF4-FFF2-40B4-BE49-F238E27FC236}">
                <a16:creationId xmlns:a16="http://schemas.microsoft.com/office/drawing/2014/main" id="{FF8F603E-2A90-9630-4BAE-700AF9B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13" y="31833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AA36D0D0-6BBD-11F3-C6DF-B4D81D1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75" y="341678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6F15115E-30F4-BABF-CA80-0D9E25E5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45" y="364744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AFF49A80-0805-A7CD-4327-E3DA7853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61" y="38634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E73D5FA-DF90-1B31-6D17-0D637CDB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38" y="411011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1DD753C3-CAD6-BBFB-880E-DD91D4EC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15" y="434476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65" y="3124189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FF28729E-00A8-237D-2835-F3AA0263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01" y="3136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45CE980-6304-FA4D-CBB7-D08149DF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63" y="336989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ECA6949D-BFDF-128C-A889-485CCAB5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33" y="3600562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5238B67E-6849-BF1C-AD08-75006BEE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49" y="381655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23EDE181-7718-E296-A3F2-7B3FE52F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26" y="40632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56082A4-027C-B807-3AEA-C414FB98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6" y="427923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A2C148E6-FB47-A92F-5D9B-68C8E7C4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04" y="3434918"/>
            <a:ext cx="1266549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5E81985-2F0D-B724-0380-7A17773C823F}"/>
              </a:ext>
            </a:extLst>
          </p:cNvPr>
          <p:cNvSpPr txBox="1"/>
          <p:nvPr/>
        </p:nvSpPr>
        <p:spPr>
          <a:xfrm>
            <a:off x="3429000" y="587841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delivering it to the postal service worker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3D89EF-E19D-16DF-6D35-C23BB3CC4A3F}"/>
              </a:ext>
            </a:extLst>
          </p:cNvPr>
          <p:cNvSpPr/>
          <p:nvPr/>
        </p:nvSpPr>
        <p:spPr>
          <a:xfrm>
            <a:off x="5754013" y="3465184"/>
            <a:ext cx="70642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4D03F8-A9C1-854A-DEAF-F396BAED4413}"/>
              </a:ext>
            </a:extLst>
          </p:cNvPr>
          <p:cNvSpPr/>
          <p:nvPr/>
        </p:nvSpPr>
        <p:spPr>
          <a:xfrm rot="10800000">
            <a:off x="5639770" y="3893067"/>
            <a:ext cx="70642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5505</TotalTime>
  <Words>3086</Words>
  <Application>Microsoft Office PowerPoint</Application>
  <PresentationFormat>Widescreen</PresentationFormat>
  <Paragraphs>935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Courier New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39</cp:revision>
  <dcterms:created xsi:type="dcterms:W3CDTF">2022-08-21T16:55:59Z</dcterms:created>
  <dcterms:modified xsi:type="dcterms:W3CDTF">2023-09-25T02:47:42Z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