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24" r:id="rId14"/>
    <p:sldId id="329" r:id="rId15"/>
    <p:sldId id="330" r:id="rId16"/>
    <p:sldId id="268" r:id="rId17"/>
    <p:sldId id="325" r:id="rId18"/>
    <p:sldId id="269" r:id="rId19"/>
    <p:sldId id="270" r:id="rId20"/>
    <p:sldId id="271" r:id="rId21"/>
    <p:sldId id="272" r:id="rId22"/>
    <p:sldId id="273" r:id="rId23"/>
    <p:sldId id="274" r:id="rId24"/>
    <p:sldId id="326" r:id="rId25"/>
    <p:sldId id="327" r:id="rId26"/>
    <p:sldId id="328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29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24575,'70'3'0,"101"18"0,-105-11 0,116 4 0,-53-16-1365,-95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33.08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24575,'526'0'-1365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34.8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0 494 24575,'29'-26'0,"0"2"0,2 0 0,1 2 0,67-35 0,-6 3 0,-66 39 0,1 2 0,1 0 0,0 2 0,1 2 0,34-8 0,22-7 0,-51 11 0,-1-2 0,-1-1 0,34-22 0,-41 22 0,0 1 0,1 1 0,1 2 0,1 0 0,34-8 0,0 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36.94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24575,'16'1'0,"0"1"0,0 1 0,0 1 0,31 10 0,13 3 0,-35-10 0,-1 1 0,0 1 0,0 1 0,34 20 0,-29-15 0,25 10 0,-36-18 0,0 1 0,-1 1 0,0 1 0,22 17 0,-14-9 0,1-1 0,32 16 0,-1-1 0,21 10-1365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40.5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 0 24575,'-2'127'0,"4"135"0,8-155 0,3 77 0,-14 298-1365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43.9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0 24575,'3'1'0,"0"0"0,0 0 0,0 0 0,0 0 0,0 1 0,-1-1 0,1 1 0,0 0 0,-1-1 0,0 1 0,5 5 0,14 8 0,189 75 0,-40-21 0,-143-58 0,1-1 0,34 7 0,36 12 0,-16 6 0,-28-12 0,77 23 0,-106-40 0,-20-5 0,0-1 0,-1 1 0,1 0 0,-1 1 0,1-1 0,-1 1 0,0 0 0,1 0 0,-1 0 0,0 0 0,0 1 0,-1-1 0,1 1 0,0 0 0,-1 0 0,0 1 0,0-1 0,0 1 0,4 5 0,-1 0-48,1-2 0,0 1 0,1-1-1,-1 0 1,1-1 0,1 1 0,-1-2 0,1 1 0,0-1-1,0 0 1,1-1 0,-1 0 0,17 4 0,-9-2-643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46.8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24575,'1'29'0,"1"1"0,2-1 0,1 0 0,2 0 0,12 34 0,-15-54-34,1 0-1,0-1 1,1 0-1,0 0 1,0 0-1,0-1 1,1 0-1,1 0 1,-1-1-1,16 11 1,-5-3-952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0:13:49.80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24575,'516'0'-1365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6.xml"/><Relationship Id="rId18" Type="http://schemas.openxmlformats.org/officeDocument/2006/relationships/image" Target="../media/image2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7.png"/><Relationship Id="rId17" Type="http://schemas.openxmlformats.org/officeDocument/2006/relationships/customXml" Target="../ink/ink8.xml"/><Relationship Id="rId2" Type="http://schemas.openxmlformats.org/officeDocument/2006/relationships/image" Target="../media/image12.jp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63" y="2371371"/>
            <a:ext cx="714717" cy="486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20" dirty="0"/>
              <a:t> </a:t>
            </a:r>
            <a:r>
              <a:rPr dirty="0"/>
              <a:t>will</a:t>
            </a:r>
            <a:r>
              <a:rPr spc="20" dirty="0"/>
              <a:t> </a:t>
            </a:r>
            <a:r>
              <a:rPr dirty="0"/>
              <a:t>now</a:t>
            </a:r>
            <a:r>
              <a:rPr spc="-25" dirty="0"/>
              <a:t> </a:t>
            </a:r>
            <a:r>
              <a:rPr dirty="0"/>
              <a:t>shift</a:t>
            </a:r>
            <a:r>
              <a:rPr spc="-10" dirty="0"/>
              <a:t> </a:t>
            </a:r>
            <a:r>
              <a:rPr spc="-25" dirty="0"/>
              <a:t>our </a:t>
            </a:r>
            <a:r>
              <a:rPr dirty="0"/>
              <a:t>focus</a:t>
            </a:r>
            <a:r>
              <a:rPr spc="-40" dirty="0"/>
              <a:t> </a:t>
            </a:r>
            <a:r>
              <a:rPr dirty="0"/>
              <a:t>towards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routers</a:t>
            </a:r>
            <a:r>
              <a:rPr spc="-10" dirty="0"/>
              <a:t>, </a:t>
            </a:r>
            <a:r>
              <a:rPr dirty="0"/>
              <a:t>or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packet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switches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544779" y="4409947"/>
            <a:ext cx="40614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Routing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determine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 </a:t>
            </a:r>
            <a:r>
              <a:rPr sz="2800" dirty="0">
                <a:latin typeface="Arial"/>
                <a:cs typeface="Arial"/>
              </a:rPr>
              <a:t>taken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94826" y="2559685"/>
            <a:ext cx="389255" cy="827405"/>
          </a:xfrm>
          <a:custGeom>
            <a:avLst/>
            <a:gdLst/>
            <a:ahLst/>
            <a:cxnLst/>
            <a:rect l="l" t="t" r="r" b="b"/>
            <a:pathLst>
              <a:path w="389254" h="827404">
                <a:moveTo>
                  <a:pt x="0" y="0"/>
                </a:moveTo>
                <a:lnTo>
                  <a:pt x="389254" y="827404"/>
                </a:lnTo>
              </a:path>
            </a:pathLst>
          </a:custGeom>
          <a:ln w="17999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8" name="object 4">
            <a:extLst>
              <a:ext uri="{FF2B5EF4-FFF2-40B4-BE49-F238E27FC236}">
                <a16:creationId xmlns:a16="http://schemas.microsoft.com/office/drawing/2014/main" id="{6B513DAD-AC3F-58D8-602F-B0F3FFAE5964}"/>
              </a:ext>
            </a:extLst>
          </p:cNvPr>
          <p:cNvSpPr/>
          <p:nvPr/>
        </p:nvSpPr>
        <p:spPr>
          <a:xfrm>
            <a:off x="329776" y="363219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AA85A0F4-B7B5-CB61-B134-A4A87D09C510}"/>
              </a:ext>
            </a:extLst>
          </p:cNvPr>
          <p:cNvSpPr/>
          <p:nvPr/>
        </p:nvSpPr>
        <p:spPr>
          <a:xfrm>
            <a:off x="1233847" y="363219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0A5BFC51-1F86-803A-7656-409DFCA68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0920" y="-49961"/>
            <a:ext cx="563245" cy="563245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D149B4F4-C037-375A-8AA5-C69AEBC02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2226" y="299085"/>
            <a:ext cx="563245" cy="563245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622F14A3-06B6-024F-4C29-35352158B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4477" y="1435672"/>
            <a:ext cx="563245" cy="563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63" y="2371371"/>
            <a:ext cx="714717" cy="486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shift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our </a:t>
            </a:r>
            <a:r>
              <a:rPr sz="1800" dirty="0">
                <a:latin typeface="Arial"/>
                <a:cs typeface="Arial"/>
              </a:rPr>
              <a:t>focus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towards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routers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packet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779" y="4409947"/>
            <a:ext cx="40614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Routing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determine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 </a:t>
            </a:r>
            <a:r>
              <a:rPr sz="2800" dirty="0">
                <a:latin typeface="Arial"/>
                <a:cs typeface="Arial"/>
              </a:rPr>
              <a:t>taken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94826" y="2559685"/>
            <a:ext cx="389255" cy="827405"/>
          </a:xfrm>
          <a:custGeom>
            <a:avLst/>
            <a:gdLst/>
            <a:ahLst/>
            <a:cxnLst/>
            <a:rect l="l" t="t" r="r" b="b"/>
            <a:pathLst>
              <a:path w="389254" h="827404">
                <a:moveTo>
                  <a:pt x="0" y="0"/>
                </a:moveTo>
                <a:lnTo>
                  <a:pt x="389254" y="827404"/>
                </a:lnTo>
              </a:path>
            </a:pathLst>
          </a:custGeom>
          <a:ln w="179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18405" y="5599582"/>
            <a:ext cx="487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likely very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 paths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another!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efficient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A9BA6FAC-0353-E50F-00A2-ADF928133735}"/>
              </a:ext>
            </a:extLst>
          </p:cNvPr>
          <p:cNvSpPr/>
          <p:nvPr/>
        </p:nvSpPr>
        <p:spPr>
          <a:xfrm>
            <a:off x="329776" y="363219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1D69DCEE-C6E8-3193-3707-2C1A141F7FAF}"/>
              </a:ext>
            </a:extLst>
          </p:cNvPr>
          <p:cNvSpPr/>
          <p:nvPr/>
        </p:nvSpPr>
        <p:spPr>
          <a:xfrm>
            <a:off x="1233847" y="363219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CF1537A0-859A-E8FD-2D0B-9F55451A5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0920" y="-49961"/>
            <a:ext cx="563245" cy="563245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3C078E4-4942-1E0B-B399-6C966491B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2226" y="299085"/>
            <a:ext cx="563245" cy="563245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29A573A4-C102-FA2E-D21B-011BD2EE5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4477" y="1435672"/>
            <a:ext cx="563245" cy="563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991161" y="2333688"/>
            <a:ext cx="790575" cy="566420"/>
            <a:chOff x="5991161" y="2333688"/>
            <a:chExt cx="790575" cy="5664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62" y="2371371"/>
              <a:ext cx="714717" cy="486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05448" y="2347976"/>
              <a:ext cx="762000" cy="537845"/>
            </a:xfrm>
            <a:custGeom>
              <a:avLst/>
              <a:gdLst/>
              <a:ahLst/>
              <a:cxnLst/>
              <a:rect l="l" t="t" r="r" b="b"/>
              <a:pathLst>
                <a:path w="762000" h="537844">
                  <a:moveTo>
                    <a:pt x="0" y="537590"/>
                  </a:moveTo>
                  <a:lnTo>
                    <a:pt x="761619" y="537590"/>
                  </a:lnTo>
                  <a:lnTo>
                    <a:pt x="761619" y="0"/>
                  </a:lnTo>
                  <a:lnTo>
                    <a:pt x="0" y="0"/>
                  </a:lnTo>
                  <a:lnTo>
                    <a:pt x="0" y="537590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20" dirty="0"/>
              <a:t> </a:t>
            </a:r>
            <a:r>
              <a:rPr dirty="0"/>
              <a:t>will</a:t>
            </a:r>
            <a:r>
              <a:rPr spc="20" dirty="0"/>
              <a:t> </a:t>
            </a:r>
            <a:r>
              <a:rPr dirty="0"/>
              <a:t>now</a:t>
            </a:r>
            <a:r>
              <a:rPr spc="-25" dirty="0"/>
              <a:t> </a:t>
            </a:r>
            <a:r>
              <a:rPr dirty="0"/>
              <a:t>shift</a:t>
            </a:r>
            <a:r>
              <a:rPr spc="-10" dirty="0"/>
              <a:t> </a:t>
            </a:r>
            <a:r>
              <a:rPr spc="-25" dirty="0"/>
              <a:t>our </a:t>
            </a:r>
            <a:r>
              <a:rPr dirty="0"/>
              <a:t>focus</a:t>
            </a:r>
            <a:r>
              <a:rPr spc="-40" dirty="0"/>
              <a:t> </a:t>
            </a:r>
            <a:r>
              <a:rPr dirty="0"/>
              <a:t>towards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routers</a:t>
            </a:r>
            <a:r>
              <a:rPr spc="-10" dirty="0"/>
              <a:t>, </a:t>
            </a:r>
            <a:r>
              <a:rPr dirty="0"/>
              <a:t>or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packet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switches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44779" y="4409947"/>
            <a:ext cx="42208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Forwarding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move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router’s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input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appropriate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router output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59395" y="2550685"/>
            <a:ext cx="2438400" cy="845819"/>
            <a:chOff x="7359395" y="2550685"/>
            <a:chExt cx="2438400" cy="845819"/>
          </a:xfrm>
        </p:grpSpPr>
        <p:sp>
          <p:nvSpPr>
            <p:cNvPr id="48" name="object 48"/>
            <p:cNvSpPr/>
            <p:nvPr/>
          </p:nvSpPr>
          <p:spPr>
            <a:xfrm>
              <a:off x="8894825" y="2559685"/>
              <a:ext cx="389255" cy="827405"/>
            </a:xfrm>
            <a:custGeom>
              <a:avLst/>
              <a:gdLst/>
              <a:ahLst/>
              <a:cxnLst/>
              <a:rect l="l" t="t" r="r" b="b"/>
              <a:pathLst>
                <a:path w="389254" h="827404">
                  <a:moveTo>
                    <a:pt x="0" y="0"/>
                  </a:moveTo>
                  <a:lnTo>
                    <a:pt x="389254" y="827404"/>
                  </a:lnTo>
                </a:path>
              </a:pathLst>
            </a:custGeom>
            <a:ln w="17999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9395" y="2650236"/>
              <a:ext cx="2438400" cy="646430"/>
            </a:xfrm>
            <a:custGeom>
              <a:avLst/>
              <a:gdLst/>
              <a:ahLst/>
              <a:cxnLst/>
              <a:rect l="l" t="t" r="r" b="b"/>
              <a:pathLst>
                <a:path w="2438400" h="646429">
                  <a:moveTo>
                    <a:pt x="24384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438400" y="646176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431026" y="192646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6836156" y="2151125"/>
            <a:ext cx="194310" cy="8013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59395" y="2650235"/>
            <a:ext cx="24384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taken?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628B0537-4CE4-151F-1B99-996CF933B914}"/>
              </a:ext>
            </a:extLst>
          </p:cNvPr>
          <p:cNvSpPr/>
          <p:nvPr/>
        </p:nvSpPr>
        <p:spPr>
          <a:xfrm>
            <a:off x="329776" y="363219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182CDC96-2F7E-A5FE-A23E-CAE984540D48}"/>
              </a:ext>
            </a:extLst>
          </p:cNvPr>
          <p:cNvSpPr/>
          <p:nvPr/>
        </p:nvSpPr>
        <p:spPr>
          <a:xfrm>
            <a:off x="1233847" y="363219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D396237D-1378-2BD4-0A0A-3CB79294D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0920" y="-49961"/>
            <a:ext cx="563245" cy="563245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D876D371-4FC9-CD71-8AEE-2506A84EC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2226" y="299085"/>
            <a:ext cx="563245" cy="563245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B5D2A128-246D-0302-2440-FABD65F94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4477" y="1435672"/>
            <a:ext cx="563245" cy="563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0" name="TextBox 257">
            <a:extLst>
              <a:ext uri="{FF2B5EF4-FFF2-40B4-BE49-F238E27FC236}">
                <a16:creationId xmlns:a16="http://schemas.microsoft.com/office/drawing/2014/main" id="{1FF89803-D3BB-2684-D7DD-AA32DE62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1C122CCE-5E37-3827-7693-98A3C5AABE07}"/>
              </a:ext>
            </a:extLst>
          </p:cNvPr>
          <p:cNvSpPr>
            <a:spLocks/>
          </p:cNvSpPr>
          <p:nvPr/>
        </p:nvSpPr>
        <p:spPr bwMode="auto">
          <a:xfrm>
            <a:off x="4316275" y="4909240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6E3E66-389D-E424-7CB9-131C11EDCD2F}"/>
              </a:ext>
            </a:extLst>
          </p:cNvPr>
          <p:cNvCxnSpPr/>
          <p:nvPr/>
        </p:nvCxnSpPr>
        <p:spPr>
          <a:xfrm flipV="1">
            <a:off x="4946512" y="5061640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59FA0D-86B5-AB28-AC7F-DD7D9D63A762}"/>
              </a:ext>
            </a:extLst>
          </p:cNvPr>
          <p:cNvCxnSpPr/>
          <p:nvPr/>
        </p:nvCxnSpPr>
        <p:spPr>
          <a:xfrm>
            <a:off x="4835387" y="5247377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27DFC9-AD64-461E-469D-74CC764F5D7C}"/>
              </a:ext>
            </a:extLst>
          </p:cNvPr>
          <p:cNvCxnSpPr/>
          <p:nvPr/>
        </p:nvCxnSpPr>
        <p:spPr>
          <a:xfrm>
            <a:off x="4848087" y="5353740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D46433-4FDC-EFA4-89DC-889907986009}"/>
              </a:ext>
            </a:extLst>
          </p:cNvPr>
          <p:cNvCxnSpPr/>
          <p:nvPr/>
        </p:nvCxnSpPr>
        <p:spPr>
          <a:xfrm flipV="1">
            <a:off x="5865675" y="5547415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C0E448-63B4-0153-CEB1-EAACC16CF888}"/>
              </a:ext>
            </a:extLst>
          </p:cNvPr>
          <p:cNvCxnSpPr/>
          <p:nvPr/>
        </p:nvCxnSpPr>
        <p:spPr>
          <a:xfrm>
            <a:off x="6526075" y="5093390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0B0791-382F-4089-0CEC-F4E1AE0F3856}"/>
              </a:ext>
            </a:extLst>
          </p:cNvPr>
          <p:cNvCxnSpPr/>
          <p:nvPr/>
        </p:nvCxnSpPr>
        <p:spPr>
          <a:xfrm flipV="1">
            <a:off x="5810112" y="5247377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A326BF-C9BB-1671-01BF-BF86193712EE}"/>
              </a:ext>
            </a:extLst>
          </p:cNvPr>
          <p:cNvCxnSpPr/>
          <p:nvPr/>
        </p:nvCxnSpPr>
        <p:spPr>
          <a:xfrm flipV="1">
            <a:off x="7137262" y="5275952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17B6F1-6277-6F59-5DA7-0294745FEB25}"/>
              </a:ext>
            </a:extLst>
          </p:cNvPr>
          <p:cNvCxnSpPr/>
          <p:nvPr/>
        </p:nvCxnSpPr>
        <p:spPr>
          <a:xfrm>
            <a:off x="6280012" y="5061640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69" name="Group 7">
            <a:extLst>
              <a:ext uri="{FF2B5EF4-FFF2-40B4-BE49-F238E27FC236}">
                <a16:creationId xmlns:a16="http://schemas.microsoft.com/office/drawing/2014/main" id="{3799F138-1CD2-6BF7-14FF-FD1831AED47C}"/>
              </a:ext>
            </a:extLst>
          </p:cNvPr>
          <p:cNvGrpSpPr>
            <a:grpSpLocks/>
          </p:cNvGrpSpPr>
          <p:nvPr/>
        </p:nvGrpSpPr>
        <p:grpSpPr bwMode="auto">
          <a:xfrm>
            <a:off x="5405300" y="5487090"/>
            <a:ext cx="563562" cy="293687"/>
            <a:chOff x="1871277" y="1576300"/>
            <a:chExt cx="1128371" cy="43786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B99FD8D-917B-85B2-CB5C-45525368F6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5FF5F-2CFC-AC55-3E72-61BA41ECB82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103930A-9832-1CDB-EE74-3F605BB256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Freeform 250">
              <a:extLst>
                <a:ext uri="{FF2B5EF4-FFF2-40B4-BE49-F238E27FC236}">
                  <a16:creationId xmlns:a16="http://schemas.microsoft.com/office/drawing/2014/main" id="{11419E7D-654D-8F0C-BC04-59106D412AAD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4" name="Freeform 251">
              <a:extLst>
                <a:ext uri="{FF2B5EF4-FFF2-40B4-BE49-F238E27FC236}">
                  <a16:creationId xmlns:a16="http://schemas.microsoft.com/office/drawing/2014/main" id="{217815F4-E673-2127-B9F4-5D02C063C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Freeform 252">
              <a:extLst>
                <a:ext uri="{FF2B5EF4-FFF2-40B4-BE49-F238E27FC236}">
                  <a16:creationId xmlns:a16="http://schemas.microsoft.com/office/drawing/2014/main" id="{BE5AFFA9-EF2D-F519-C618-A4946B112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Freeform 253">
              <a:extLst>
                <a:ext uri="{FF2B5EF4-FFF2-40B4-BE49-F238E27FC236}">
                  <a16:creationId xmlns:a16="http://schemas.microsoft.com/office/drawing/2014/main" id="{FA1F2E2A-10DC-6BB2-838D-05D10DDDC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97AE5-9210-B810-33B2-F95868168E50}"/>
                </a:ext>
              </a:extLst>
            </p:cNvPr>
            <p:cNvCxnSpPr>
              <a:cxnSpLocks noChangeShapeType="1"/>
              <a:endCxn id="72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33782C-FC4F-7D95-74B6-6FF6F982D2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Group 327">
            <a:extLst>
              <a:ext uri="{FF2B5EF4-FFF2-40B4-BE49-F238E27FC236}">
                <a16:creationId xmlns:a16="http://schemas.microsoft.com/office/drawing/2014/main" id="{A19B6E4E-E688-E6FD-8760-CC1E361BD16F}"/>
              </a:ext>
            </a:extLst>
          </p:cNvPr>
          <p:cNvGrpSpPr>
            <a:grpSpLocks/>
          </p:cNvGrpSpPr>
          <p:nvPr/>
        </p:nvGrpSpPr>
        <p:grpSpPr bwMode="auto">
          <a:xfrm>
            <a:off x="6100625" y="4945752"/>
            <a:ext cx="565150" cy="292100"/>
            <a:chOff x="1871277" y="1576300"/>
            <a:chExt cx="1128371" cy="43786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789985-BD3A-5C64-2B83-A036571379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574185-40C9-C319-E2B4-8D8B6BFDAACF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6B461A-4D24-7CF9-0F57-D30B552483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Freeform 260">
              <a:extLst>
                <a:ext uri="{FF2B5EF4-FFF2-40B4-BE49-F238E27FC236}">
                  <a16:creationId xmlns:a16="http://schemas.microsoft.com/office/drawing/2014/main" id="{2DAAAC28-68B3-787E-C175-EF03841D7FC7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4" name="Freeform 261">
              <a:extLst>
                <a:ext uri="{FF2B5EF4-FFF2-40B4-BE49-F238E27FC236}">
                  <a16:creationId xmlns:a16="http://schemas.microsoft.com/office/drawing/2014/main" id="{62D76D92-2BF4-2079-7AEA-0D6BBC51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Freeform 262">
              <a:extLst>
                <a:ext uri="{FF2B5EF4-FFF2-40B4-BE49-F238E27FC236}">
                  <a16:creationId xmlns:a16="http://schemas.microsoft.com/office/drawing/2014/main" id="{B065C93E-16D5-955E-8B6E-AFF493907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Freeform 263">
              <a:extLst>
                <a:ext uri="{FF2B5EF4-FFF2-40B4-BE49-F238E27FC236}">
                  <a16:creationId xmlns:a16="http://schemas.microsoft.com/office/drawing/2014/main" id="{11473D5B-A337-E596-BD66-ADF20762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561123-0719-9026-AAB9-3616E21BB4EA}"/>
                </a:ext>
              </a:extLst>
            </p:cNvPr>
            <p:cNvCxnSpPr>
              <a:cxnSpLocks noChangeShapeType="1"/>
              <a:endCxn id="8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178ADA-B7B7-8EE2-C812-29F909C713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337">
            <a:extLst>
              <a:ext uri="{FF2B5EF4-FFF2-40B4-BE49-F238E27FC236}">
                <a16:creationId xmlns:a16="http://schemas.microsoft.com/office/drawing/2014/main" id="{59DEA237-53AA-BAA5-B815-292DF3558ED6}"/>
              </a:ext>
            </a:extLst>
          </p:cNvPr>
          <p:cNvGrpSpPr>
            <a:grpSpLocks/>
          </p:cNvGrpSpPr>
          <p:nvPr/>
        </p:nvGrpSpPr>
        <p:grpSpPr bwMode="auto">
          <a:xfrm>
            <a:off x="6743562" y="5399777"/>
            <a:ext cx="563563" cy="293688"/>
            <a:chOff x="1871277" y="1576300"/>
            <a:chExt cx="1128371" cy="43786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6FD69D4-E50F-CC75-9704-76B8D698F0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FDFBD50-53D5-6013-FD8E-2943726A73D7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CDD22EC-3D02-8463-1D64-9D1D399505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270">
              <a:extLst>
                <a:ext uri="{FF2B5EF4-FFF2-40B4-BE49-F238E27FC236}">
                  <a16:creationId xmlns:a16="http://schemas.microsoft.com/office/drawing/2014/main" id="{12D7197A-FFA4-A916-25F1-A21ABB22251B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4" name="Freeform 271">
              <a:extLst>
                <a:ext uri="{FF2B5EF4-FFF2-40B4-BE49-F238E27FC236}">
                  <a16:creationId xmlns:a16="http://schemas.microsoft.com/office/drawing/2014/main" id="{211BC07F-8D11-2CF8-1268-C2A34E71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Freeform 272">
              <a:extLst>
                <a:ext uri="{FF2B5EF4-FFF2-40B4-BE49-F238E27FC236}">
                  <a16:creationId xmlns:a16="http://schemas.microsoft.com/office/drawing/2014/main" id="{C162AD1D-AEA1-F4CE-5C64-E67A127C2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Freeform 273">
              <a:extLst>
                <a:ext uri="{FF2B5EF4-FFF2-40B4-BE49-F238E27FC236}">
                  <a16:creationId xmlns:a16="http://schemas.microsoft.com/office/drawing/2014/main" id="{F219F7FD-5FBC-4DDF-DE13-C6314E116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1995F7-22ED-4E49-1CBB-26689ADF4F61}"/>
                </a:ext>
              </a:extLst>
            </p:cNvPr>
            <p:cNvCxnSpPr>
              <a:cxnSpLocks noChangeShapeType="1"/>
              <a:endCxn id="92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B0CA36-258A-CECA-FB4B-241640B973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9" name="Group 347">
            <a:extLst>
              <a:ext uri="{FF2B5EF4-FFF2-40B4-BE49-F238E27FC236}">
                <a16:creationId xmlns:a16="http://schemas.microsoft.com/office/drawing/2014/main" id="{C82DDFA4-714F-D86B-CA6D-89C768B842AA}"/>
              </a:ext>
            </a:extLst>
          </p:cNvPr>
          <p:cNvGrpSpPr>
            <a:grpSpLocks/>
          </p:cNvGrpSpPr>
          <p:nvPr/>
        </p:nvGrpSpPr>
        <p:grpSpPr bwMode="auto">
          <a:xfrm>
            <a:off x="7465875" y="5085452"/>
            <a:ext cx="565150" cy="293688"/>
            <a:chOff x="1871277" y="1576300"/>
            <a:chExt cx="1128371" cy="43786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062EC1C-DE02-4537-AAD2-1E97B58B58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980825B-75FD-4FA2-EF8F-010CF7231BB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32608EB-1712-EB1D-E16B-13BB2660C7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Freeform 280">
              <a:extLst>
                <a:ext uri="{FF2B5EF4-FFF2-40B4-BE49-F238E27FC236}">
                  <a16:creationId xmlns:a16="http://schemas.microsoft.com/office/drawing/2014/main" id="{AF4225CA-C31D-F608-61E3-C1E637F365BA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4" name="Freeform 281">
              <a:extLst>
                <a:ext uri="{FF2B5EF4-FFF2-40B4-BE49-F238E27FC236}">
                  <a16:creationId xmlns:a16="http://schemas.microsoft.com/office/drawing/2014/main" id="{4D0F0EDC-0339-1BE3-032E-1ABF9A949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282">
              <a:extLst>
                <a:ext uri="{FF2B5EF4-FFF2-40B4-BE49-F238E27FC236}">
                  <a16:creationId xmlns:a16="http://schemas.microsoft.com/office/drawing/2014/main" id="{A3FB3DB3-EAF2-DB15-1A13-379E8B557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Freeform 283">
              <a:extLst>
                <a:ext uri="{FF2B5EF4-FFF2-40B4-BE49-F238E27FC236}">
                  <a16:creationId xmlns:a16="http://schemas.microsoft.com/office/drawing/2014/main" id="{C0580AAD-F803-9530-1770-E54A65914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5DF507-F7D9-8619-363B-4F887400CC65}"/>
                </a:ext>
              </a:extLst>
            </p:cNvPr>
            <p:cNvCxnSpPr>
              <a:cxnSpLocks noChangeShapeType="1"/>
              <a:endCxn id="10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9B36730-DDFB-2ADB-F5F0-D679620630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2624E88-989A-7A6E-1A9B-1CA172DF42FF}"/>
              </a:ext>
            </a:extLst>
          </p:cNvPr>
          <p:cNvGrpSpPr>
            <a:grpSpLocks/>
          </p:cNvGrpSpPr>
          <p:nvPr/>
        </p:nvGrpSpPr>
        <p:grpSpPr bwMode="auto">
          <a:xfrm>
            <a:off x="3481250" y="1802502"/>
            <a:ext cx="5270500" cy="3805238"/>
            <a:chOff x="1757805" y="2331054"/>
            <a:chExt cx="5270058" cy="3804634"/>
          </a:xfrm>
        </p:grpSpPr>
        <p:sp>
          <p:nvSpPr>
            <p:cNvPr id="110" name="Freeform 287">
              <a:extLst>
                <a:ext uri="{FF2B5EF4-FFF2-40B4-BE49-F238E27FC236}">
                  <a16:creationId xmlns:a16="http://schemas.microsoft.com/office/drawing/2014/main" id="{0B08CCFF-6FE7-BD12-4503-C666A55A4453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1" name="Freeform 288">
              <a:extLst>
                <a:ext uri="{FF2B5EF4-FFF2-40B4-BE49-F238E27FC236}">
                  <a16:creationId xmlns:a16="http://schemas.microsoft.com/office/drawing/2014/main" id="{5DBDCD6D-7BE8-4AE0-11BE-DCC1E222E525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2" name="Freeform 289">
              <a:extLst>
                <a:ext uri="{FF2B5EF4-FFF2-40B4-BE49-F238E27FC236}">
                  <a16:creationId xmlns:a16="http://schemas.microsoft.com/office/drawing/2014/main" id="{F0521D58-8590-3334-65A7-D9FD6CFBEF91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" name="Freeform 290">
              <a:extLst>
                <a:ext uri="{FF2B5EF4-FFF2-40B4-BE49-F238E27FC236}">
                  <a16:creationId xmlns:a16="http://schemas.microsoft.com/office/drawing/2014/main" id="{C28F96F6-14F0-2A86-E71A-4EA28E7B7204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4" name="Freeform 291">
              <a:extLst>
                <a:ext uri="{FF2B5EF4-FFF2-40B4-BE49-F238E27FC236}">
                  <a16:creationId xmlns:a16="http://schemas.microsoft.com/office/drawing/2014/main" id="{08A72B08-CB07-4712-3C41-B99EF86CF03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115" name="Group 17">
              <a:extLst>
                <a:ext uri="{FF2B5EF4-FFF2-40B4-BE49-F238E27FC236}">
                  <a16:creationId xmlns:a16="http://schemas.microsoft.com/office/drawing/2014/main" id="{093695EE-68C8-6FF2-F8F9-778DCBCE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00BBB77-BA29-08D9-AFFA-7C20104B7FAE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203" name="Group 104">
                <a:extLst>
                  <a:ext uri="{FF2B5EF4-FFF2-40B4-BE49-F238E27FC236}">
                    <a16:creationId xmlns:a16="http://schemas.microsoft.com/office/drawing/2014/main" id="{1F252BF2-D7CB-EB86-2451-1A11E1C1C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13F67BF-DE28-645C-1FEE-292952F1B0E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04D01FEA-DD32-AF54-3978-97B4271BF75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8A93786C-E784-0CC3-93B5-4AD028873050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01C664B1-80F0-2A21-D518-27881C6456F8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EDFC0537-BCBF-BB23-F5EB-83DBA65E33CA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B5DB5E4-E234-E16B-7713-8D382A8EAA84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BAAA8BF-F35F-730F-1B61-AF02FF5615C0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586453C-5735-1A11-77A6-15C869C66DE1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07" name="Group 9">
                <a:extLst>
                  <a:ext uri="{FF2B5EF4-FFF2-40B4-BE49-F238E27FC236}">
                    <a16:creationId xmlns:a16="http://schemas.microsoft.com/office/drawing/2014/main" id="{64A26CEC-8BC6-BB7B-B6C1-ECBD312C3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1F3BE439-5575-D830-9900-FB33185D9B04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BF89C763-347B-848B-298B-01AD871FA497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03803CA6-6A64-8C54-3A4A-8B06DD227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Freeform 388">
                  <a:extLst>
                    <a:ext uri="{FF2B5EF4-FFF2-40B4-BE49-F238E27FC236}">
                      <a16:creationId xmlns:a16="http://schemas.microsoft.com/office/drawing/2014/main" id="{AE96E60E-4B89-EC19-4C1B-53F3C258E8FB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389">
                  <a:extLst>
                    <a:ext uri="{FF2B5EF4-FFF2-40B4-BE49-F238E27FC236}">
                      <a16:creationId xmlns:a16="http://schemas.microsoft.com/office/drawing/2014/main" id="{18A5740D-5275-DF18-721E-5BD6AA0EC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Freeform 390">
                  <a:extLst>
                    <a:ext uri="{FF2B5EF4-FFF2-40B4-BE49-F238E27FC236}">
                      <a16:creationId xmlns:a16="http://schemas.microsoft.com/office/drawing/2014/main" id="{3A681733-AFBB-2392-6854-9F674DA06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" name="Freeform 391">
                  <a:extLst>
                    <a:ext uri="{FF2B5EF4-FFF2-40B4-BE49-F238E27FC236}">
                      <a16:creationId xmlns:a16="http://schemas.microsoft.com/office/drawing/2014/main" id="{CC24095E-F8AD-5B2B-AFE9-2C09769AC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6C369A19-AA42-C650-3263-63A9B2F46D78}"/>
                    </a:ext>
                  </a:extLst>
                </p:cNvPr>
                <p:cNvCxnSpPr>
                  <a:cxnSpLocks noChangeShapeType="1"/>
                  <a:endCxn id="210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48ECB541-2C49-2033-1F59-367672943A4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6" name="Group 18">
              <a:extLst>
                <a:ext uri="{FF2B5EF4-FFF2-40B4-BE49-F238E27FC236}">
                  <a16:creationId xmlns:a16="http://schemas.microsoft.com/office/drawing/2014/main" id="{A71BA7B6-2228-2C87-25DF-2F89BBE3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BDF9E8C-351D-3ECA-D2F4-D66CC94E280A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22040F6-FF9D-82E5-D8F2-4C6F1587FE19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183" name="Picture 86" descr="router_top.png">
                <a:extLst>
                  <a:ext uri="{FF2B5EF4-FFF2-40B4-BE49-F238E27FC236}">
                    <a16:creationId xmlns:a16="http://schemas.microsoft.com/office/drawing/2014/main" id="{4C1A2D5D-8977-6C39-5998-7A9279AC1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4" name="Group 82">
                <a:extLst>
                  <a:ext uri="{FF2B5EF4-FFF2-40B4-BE49-F238E27FC236}">
                    <a16:creationId xmlns:a16="http://schemas.microsoft.com/office/drawing/2014/main" id="{BDE967CC-FB8C-B031-B16E-A97F46A26C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1EF809B-6A31-FD22-F18E-7D24F7B7CD4F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A54675A-5889-4220-DA47-C35F230203EA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E4FA1FB-CF8A-AE62-6C4F-F70EFC45BD51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E6CC42F1-365A-D086-E87C-2162651843B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931F22E7-9C2C-3E28-A23B-B2E144D9C7BC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1772465-261A-8127-3B6E-490F6DA882F9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9E4D05-91D2-FE22-4505-338DFC1B2E28}"/>
                  </a:ext>
                </a:extLst>
              </p:cNvPr>
              <p:cNvCxnSpPr>
                <a:stCxn id="190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87" name="Group 377">
                <a:extLst>
                  <a:ext uri="{FF2B5EF4-FFF2-40B4-BE49-F238E27FC236}">
                    <a16:creationId xmlns:a16="http://schemas.microsoft.com/office/drawing/2014/main" id="{F54281B2-0D92-000F-A868-974AABF59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6C93117-DB76-23F6-2F96-204AF88735EC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B0FA716-E4CE-95A9-D52E-84322BB5F3FA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C80F4F83-C479-B8DC-1FBD-2829150D3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1" name="Freeform 368">
                  <a:extLst>
                    <a:ext uri="{FF2B5EF4-FFF2-40B4-BE49-F238E27FC236}">
                      <a16:creationId xmlns:a16="http://schemas.microsoft.com/office/drawing/2014/main" id="{236042D5-7C3E-4C61-76D1-C05174CE10DC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369">
                  <a:extLst>
                    <a:ext uri="{FF2B5EF4-FFF2-40B4-BE49-F238E27FC236}">
                      <a16:creationId xmlns:a16="http://schemas.microsoft.com/office/drawing/2014/main" id="{D0500AD3-3C08-958F-67D1-E0A07340C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Freeform 370">
                  <a:extLst>
                    <a:ext uri="{FF2B5EF4-FFF2-40B4-BE49-F238E27FC236}">
                      <a16:creationId xmlns:a16="http://schemas.microsoft.com/office/drawing/2014/main" id="{66A12E4F-4726-1181-6EDD-36AE46A68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Freeform 371">
                  <a:extLst>
                    <a:ext uri="{FF2B5EF4-FFF2-40B4-BE49-F238E27FC236}">
                      <a16:creationId xmlns:a16="http://schemas.microsoft.com/office/drawing/2014/main" id="{53E40EB3-57BC-6BFE-F477-9B7894DD8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E45F030-F635-D861-A3D6-441446D482A4}"/>
                    </a:ext>
                  </a:extLst>
                </p:cNvPr>
                <p:cNvCxnSpPr>
                  <a:cxnSpLocks noChangeShapeType="1"/>
                  <a:endCxn id="190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A3312B8C-27C3-EDC4-71BD-D2F1B5E8EB9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7" name="Group 19">
              <a:extLst>
                <a:ext uri="{FF2B5EF4-FFF2-40B4-BE49-F238E27FC236}">
                  <a16:creationId xmlns:a16="http://schemas.microsoft.com/office/drawing/2014/main" id="{8CFCD98B-A237-1097-3A20-29012E251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56A572B-C23F-D7FA-449D-5F6D5229C25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EEA7BD9-62AF-5683-8269-02F736EB3C4E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63" name="Group 442">
                <a:extLst>
                  <a:ext uri="{FF2B5EF4-FFF2-40B4-BE49-F238E27FC236}">
                    <a16:creationId xmlns:a16="http://schemas.microsoft.com/office/drawing/2014/main" id="{07D71893-2B54-669B-B3BF-4166B73CD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5693703F-3CAB-7754-5DE1-7E337049DB7D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1F775EAF-9674-26EC-393D-38F39ECEAC2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7496AC3F-AD58-0DA0-2F36-30FA373C876C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645FC29-5BEF-7CD1-AE73-B74C1E0E5750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1F960BAA-64EA-23A9-3795-32F8DA7AD962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623E854-A7F3-3B6E-BB1D-86CD1570EF27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995A4F1-BD22-146B-CE21-F4E0CBD7CB4D}"/>
                  </a:ext>
                </a:extLst>
              </p:cNvPr>
              <p:cNvCxnSpPr>
                <a:stCxn id="167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66" name="Group 456">
                <a:extLst>
                  <a:ext uri="{FF2B5EF4-FFF2-40B4-BE49-F238E27FC236}">
                    <a16:creationId xmlns:a16="http://schemas.microsoft.com/office/drawing/2014/main" id="{CACC3AF5-D8B0-E33B-3516-B70E885C8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040670C-083A-E2E9-1C55-FC5D10413A33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F09C186-5C2F-2DB7-917A-2BA818E1D37E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74629E3-A339-2DC1-FCF3-26673584A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0" name="Freeform 347">
                  <a:extLst>
                    <a:ext uri="{FF2B5EF4-FFF2-40B4-BE49-F238E27FC236}">
                      <a16:creationId xmlns:a16="http://schemas.microsoft.com/office/drawing/2014/main" id="{5D47B118-22EE-B08A-B0F6-0154124F5D39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348">
                  <a:extLst>
                    <a:ext uri="{FF2B5EF4-FFF2-40B4-BE49-F238E27FC236}">
                      <a16:creationId xmlns:a16="http://schemas.microsoft.com/office/drawing/2014/main" id="{C2DE9276-BE19-B059-2083-1CB21F371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2" name="Freeform 349">
                  <a:extLst>
                    <a:ext uri="{FF2B5EF4-FFF2-40B4-BE49-F238E27FC236}">
                      <a16:creationId xmlns:a16="http://schemas.microsoft.com/office/drawing/2014/main" id="{5D87D9B8-A679-A487-75F8-445EA1DF6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3" name="Freeform 350">
                  <a:extLst>
                    <a:ext uri="{FF2B5EF4-FFF2-40B4-BE49-F238E27FC236}">
                      <a16:creationId xmlns:a16="http://schemas.microsoft.com/office/drawing/2014/main" id="{2E050E00-1FD8-F7FC-C3A5-8C8E2E4A1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C4CC1D2-B1E7-C1E1-F9FD-0B4C8B157F9C}"/>
                    </a:ext>
                  </a:extLst>
                </p:cNvPr>
                <p:cNvCxnSpPr>
                  <a:cxnSpLocks noChangeShapeType="1"/>
                  <a:endCxn id="169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9C68E9F-B9FE-9FFB-5665-E7F17CFC604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8" name="Group 20">
              <a:extLst>
                <a:ext uri="{FF2B5EF4-FFF2-40B4-BE49-F238E27FC236}">
                  <a16:creationId xmlns:a16="http://schemas.microsoft.com/office/drawing/2014/main" id="{225F2932-1078-C7C7-E7DF-CE8830917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05B218B-4D55-99EF-B25B-99E91C7E76C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240ECE2-77CC-EF9C-726A-AA48F5056DCC}"/>
                  </a:ext>
                </a:extLst>
              </p:cNvPr>
              <p:cNvCxnSpPr>
                <a:stCxn id="14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142" name="Picture 469" descr="router_top.png">
                <a:extLst>
                  <a:ext uri="{FF2B5EF4-FFF2-40B4-BE49-F238E27FC236}">
                    <a16:creationId xmlns:a16="http://schemas.microsoft.com/office/drawing/2014/main" id="{9A96142C-D1EF-CC83-8559-F7BF14935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3" name="Group 471">
                <a:extLst>
                  <a:ext uri="{FF2B5EF4-FFF2-40B4-BE49-F238E27FC236}">
                    <a16:creationId xmlns:a16="http://schemas.microsoft.com/office/drawing/2014/main" id="{9BAE0E08-AB41-4E0C-B703-0E0005839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91CD6960-C25E-6A12-B6E9-DC51C91A8B90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87DF760-75C1-A36B-ADA9-42F00FF1DCDD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55453BE9-9F9A-24C0-CA38-A67228A217BC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7213427-2A57-B420-3C12-5B33EEF27B30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0B03BFC9-3D76-C2DB-9BD5-85682732E8A9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9B42EF0-21F8-F82D-4C20-31956C7D54BA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7E8B833-9CA9-F666-4DA1-4B04F44BCB51}"/>
                  </a:ext>
                </a:extLst>
              </p:cNvPr>
              <p:cNvCxnSpPr>
                <a:stCxn id="142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46" name="Group 485">
                <a:extLst>
                  <a:ext uri="{FF2B5EF4-FFF2-40B4-BE49-F238E27FC236}">
                    <a16:creationId xmlns:a16="http://schemas.microsoft.com/office/drawing/2014/main" id="{39A4ABA6-1B7E-1A6C-35EF-44D9FA449B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933A337-A85B-F8A6-EDCD-5D026E8CEA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5FDC5066-0523-27DB-51CC-CD3940CB1DB2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91DFFF3C-8891-9729-06B7-EE591BAF8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0" name="Freeform 327">
                  <a:extLst>
                    <a:ext uri="{FF2B5EF4-FFF2-40B4-BE49-F238E27FC236}">
                      <a16:creationId xmlns:a16="http://schemas.microsoft.com/office/drawing/2014/main" id="{16F41DF0-604C-1249-675E-6DF78EE1AFCD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328">
                  <a:extLst>
                    <a:ext uri="{FF2B5EF4-FFF2-40B4-BE49-F238E27FC236}">
                      <a16:creationId xmlns:a16="http://schemas.microsoft.com/office/drawing/2014/main" id="{B671AC04-609D-9851-F0BB-009205AF8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Freeform 329">
                  <a:extLst>
                    <a:ext uri="{FF2B5EF4-FFF2-40B4-BE49-F238E27FC236}">
                      <a16:creationId xmlns:a16="http://schemas.microsoft.com/office/drawing/2014/main" id="{E01A2AEC-0EDA-9DD6-D702-004BBC6762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3" name="Freeform 330">
                  <a:extLst>
                    <a:ext uri="{FF2B5EF4-FFF2-40B4-BE49-F238E27FC236}">
                      <a16:creationId xmlns:a16="http://schemas.microsoft.com/office/drawing/2014/main" id="{2DE5FBAA-97BB-0423-CE88-84CC81976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E78F4C0-5D6C-CA37-29C9-39D764F9C6B3}"/>
                    </a:ext>
                  </a:extLst>
                </p:cNvPr>
                <p:cNvCxnSpPr>
                  <a:cxnSpLocks noChangeShapeType="1"/>
                  <a:endCxn id="14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8E54831B-AFE4-104D-F375-A0661697FB3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9" name="Group 21">
              <a:extLst>
                <a:ext uri="{FF2B5EF4-FFF2-40B4-BE49-F238E27FC236}">
                  <a16:creationId xmlns:a16="http://schemas.microsoft.com/office/drawing/2014/main" id="{698F9FD4-878E-9769-3A1B-DC59859D8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E9D1B9A-3EE8-AC13-9029-C099D14BDB78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1267065-F97B-3331-356C-296862EB526E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22" name="Group 500">
                <a:extLst>
                  <a:ext uri="{FF2B5EF4-FFF2-40B4-BE49-F238E27FC236}">
                    <a16:creationId xmlns:a16="http://schemas.microsoft.com/office/drawing/2014/main" id="{E03AD681-ED83-475D-EA9D-705F53FE7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BB2C618-129D-5CED-0A13-526B185B19B8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059528E-E3BA-DCC7-75DB-81BC81FA13B7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6D9D516F-7BBA-0F88-C4FD-0A1D52032F39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1345A99A-4031-70DC-B389-61138BF4238E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F89361E-CDE2-567B-0ED8-E2F0C0210499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DB5F9CA-9061-57E2-2F9B-48B38FFC4109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53363F8-4709-B11B-F8E0-BB53702A4E93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25" name="Group 514">
                <a:extLst>
                  <a:ext uri="{FF2B5EF4-FFF2-40B4-BE49-F238E27FC236}">
                    <a16:creationId xmlns:a16="http://schemas.microsoft.com/office/drawing/2014/main" id="{E7763C9D-21DF-E199-A321-82D812E0E5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8BF1103-A423-ED0F-FF94-A367423D7C1B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EB5EFDB-88D4-5DF9-48C8-40182B296AC8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C12F15F9-375A-4352-0EFC-B6D1924DC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9" name="Freeform 306">
                  <a:extLst>
                    <a:ext uri="{FF2B5EF4-FFF2-40B4-BE49-F238E27FC236}">
                      <a16:creationId xmlns:a16="http://schemas.microsoft.com/office/drawing/2014/main" id="{8AD1CEF5-8EE2-D447-94BE-AB8DF6A9AD1B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307">
                  <a:extLst>
                    <a:ext uri="{FF2B5EF4-FFF2-40B4-BE49-F238E27FC236}">
                      <a16:creationId xmlns:a16="http://schemas.microsoft.com/office/drawing/2014/main" id="{1A0EAF31-6848-9755-75C9-BC872AE2D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Freeform 308">
                  <a:extLst>
                    <a:ext uri="{FF2B5EF4-FFF2-40B4-BE49-F238E27FC236}">
                      <a16:creationId xmlns:a16="http://schemas.microsoft.com/office/drawing/2014/main" id="{BF6BF2CC-F1C2-7B9A-F67C-8278A5D6E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2" name="Freeform 309">
                  <a:extLst>
                    <a:ext uri="{FF2B5EF4-FFF2-40B4-BE49-F238E27FC236}">
                      <a16:creationId xmlns:a16="http://schemas.microsoft.com/office/drawing/2014/main" id="{95191A69-53A1-FF87-D61C-8079C29CA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F4B938DA-3EF0-E0F8-3CF5-53C83A212C41}"/>
                    </a:ext>
                  </a:extLst>
                </p:cNvPr>
                <p:cNvCxnSpPr>
                  <a:cxnSpLocks noChangeShapeType="1"/>
                  <a:endCxn id="12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43E6DE0-89E3-B6E4-DB6B-2C0F0953EE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5CFA369-4952-7935-A4A6-12D0560F5D17}"/>
              </a:ext>
            </a:extLst>
          </p:cNvPr>
          <p:cNvGrpSpPr>
            <a:grpSpLocks/>
          </p:cNvGrpSpPr>
          <p:nvPr/>
        </p:nvGrpSpPr>
        <p:grpSpPr bwMode="auto">
          <a:xfrm>
            <a:off x="3552687" y="2158102"/>
            <a:ext cx="5111750" cy="879475"/>
            <a:chOff x="1866825" y="707349"/>
            <a:chExt cx="5112820" cy="879389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5FEC6BC-29F3-D503-5E28-15441B5E0EB5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24" name="TextBox 233">
              <a:extLst>
                <a:ext uri="{FF2B5EF4-FFF2-40B4-BE49-F238E27FC236}">
                  <a16:creationId xmlns:a16="http://schemas.microsoft.com/office/drawing/2014/main" id="{F3D7D1BC-58C1-CCD5-BB5A-CD5D7D0FC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6C98856-32F4-980F-E66F-98682473C1ED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3FC723A8-B12C-3E32-E1C3-53C6D7BE737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6CC42FCC-9503-C2BF-0248-C5A1FA68D9A5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1FC64DBD-8A02-6B4B-8BA4-F55B19D54E61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64C6773-4089-4216-4BA6-66C9FA2B2630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2367D3B-6625-2BAD-3867-53772D916783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416FAA3-5C57-8F7E-BFCC-02FFB97D39A4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43805CA-7004-C7A6-FE6A-A953BDD957A3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0F26EF4-FE89-78BB-5BAF-EF5C31609C17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4D97B729-6A05-884D-81F8-C289654F932B}"/>
                </a:ext>
              </a:extLst>
            </p:cNvPr>
            <p:cNvCxnSpPr>
              <a:endCxn id="22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5D339829-B2B2-9E5D-923E-93E83031BC6C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E2DE8C59-541B-54B6-7C4F-E86F9D373D26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F1ECA2C-0435-04BF-D1F9-998990646DBC}"/>
              </a:ext>
            </a:extLst>
          </p:cNvPr>
          <p:cNvGrpSpPr>
            <a:grpSpLocks/>
          </p:cNvGrpSpPr>
          <p:nvPr/>
        </p:nvGrpSpPr>
        <p:grpSpPr bwMode="auto">
          <a:xfrm>
            <a:off x="3281225" y="2547040"/>
            <a:ext cx="6375400" cy="1047750"/>
            <a:chOff x="1557338" y="3074988"/>
            <a:chExt cx="6375400" cy="1047750"/>
          </a:xfrm>
        </p:grpSpPr>
        <p:sp>
          <p:nvSpPr>
            <p:cNvPr id="238" name="TextBox 232">
              <a:extLst>
                <a:ext uri="{FF2B5EF4-FFF2-40B4-BE49-F238E27FC236}">
                  <a16:creationId xmlns:a16="http://schemas.microsoft.com/office/drawing/2014/main" id="{E23294F9-E636-8008-0152-08FFE4032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239" name="TextBox 233">
              <a:extLst>
                <a:ext uri="{FF2B5EF4-FFF2-40B4-BE49-F238E27FC236}">
                  <a16:creationId xmlns:a16="http://schemas.microsoft.com/office/drawing/2014/main" id="{B4F380BA-0ED2-E7AF-2700-2F822EA5F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69B8D5-FA47-B195-9625-45BE27CA4AE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F316493-B1AC-EECA-5B6E-31A603E3E8DE}"/>
              </a:ext>
            </a:extLst>
          </p:cNvPr>
          <p:cNvGrpSpPr>
            <a:grpSpLocks/>
          </p:cNvGrpSpPr>
          <p:nvPr/>
        </p:nvGrpSpPr>
        <p:grpSpPr bwMode="auto">
          <a:xfrm>
            <a:off x="3552687" y="3174102"/>
            <a:ext cx="5126038" cy="1120775"/>
            <a:chOff x="-4746102" y="4471477"/>
            <a:chExt cx="5126173" cy="1120753"/>
          </a:xfrm>
        </p:grpSpPr>
        <p:pic>
          <p:nvPicPr>
            <p:cNvPr id="242" name="Picture 10" descr="fig42_table.pdf">
              <a:extLst>
                <a:ext uri="{FF2B5EF4-FFF2-40B4-BE49-F238E27FC236}">
                  <a16:creationId xmlns:a16="http://schemas.microsoft.com/office/drawing/2014/main" id="{35B651AE-2700-A4B9-DF71-A2655736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" name="Group 25">
              <a:extLst>
                <a:ext uri="{FF2B5EF4-FFF2-40B4-BE49-F238E27FC236}">
                  <a16:creationId xmlns:a16="http://schemas.microsoft.com/office/drawing/2014/main" id="{4B204EEF-055F-0C17-F9A0-E9C19A07F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244" name="Group 241">
                <a:extLst>
                  <a:ext uri="{FF2B5EF4-FFF2-40B4-BE49-F238E27FC236}">
                    <a16:creationId xmlns:a16="http://schemas.microsoft.com/office/drawing/2014/main" id="{4DC7E0F5-80AD-9D6B-4F7F-3EE44BB567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5B368D5-29A2-0D16-9ABF-EBC06A67A74D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C35C49E2-923A-60ED-C63E-09D1810DAA20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40632D4F-7FFF-F413-90ED-60AC3A43CF35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F7392C24-F88B-445C-4946-27B5E0BDEE14}"/>
                    </a:ext>
                  </a:extLst>
                </p:cNvPr>
                <p:cNvCxnSpPr>
                  <a:stCxn id="260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45" name="Group 444">
                <a:extLst>
                  <a:ext uri="{FF2B5EF4-FFF2-40B4-BE49-F238E27FC236}">
                    <a16:creationId xmlns:a16="http://schemas.microsoft.com/office/drawing/2014/main" id="{16E6AA9E-6E72-3CCB-0900-E8A76931AF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FF5D16-49BE-B21A-525A-5D49B8E62293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0EBF0CE-41FC-5960-2370-3DEC73F451C8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797A337A-4276-3D03-30E3-90294E5F4B51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D683A65-00F0-BB83-5F94-FC8D41CF4C77}"/>
                    </a:ext>
                  </a:extLst>
                </p:cNvPr>
                <p:cNvCxnSpPr>
                  <a:stCxn id="256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46" name="Group 473">
                <a:extLst>
                  <a:ext uri="{FF2B5EF4-FFF2-40B4-BE49-F238E27FC236}">
                    <a16:creationId xmlns:a16="http://schemas.microsoft.com/office/drawing/2014/main" id="{19F1A159-024A-1BC4-FC50-7E5CA54A8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50FF6076-3F12-1125-EBF9-BD81C0BE1322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487A778-9243-84C6-1548-D943E0A533D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CAC0976-DD95-C88F-1B53-F1405979431E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B073B2-86FE-4A91-9E5E-E40308B936DE}"/>
                    </a:ext>
                  </a:extLst>
                </p:cNvPr>
                <p:cNvCxnSpPr>
                  <a:stCxn id="252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47" name="Group 502">
                <a:extLst>
                  <a:ext uri="{FF2B5EF4-FFF2-40B4-BE49-F238E27FC236}">
                    <a16:creationId xmlns:a16="http://schemas.microsoft.com/office/drawing/2014/main" id="{DC742340-C3DC-5751-54DA-E3E54B320C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FD4B2E96-FB25-6A73-F3D2-301BAABA59A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B56359E-1F67-FBAD-3051-FF3B87003E8C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0A1F057-CD93-05E2-9D45-0836CB1E0C61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C600601B-6D1A-8352-98E1-75D3E5A23589}"/>
                    </a:ext>
                  </a:extLst>
                </p:cNvPr>
                <p:cNvCxnSpPr>
                  <a:stCxn id="248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B258BFA-78D9-4085-5E6A-E4CF09FA1567}"/>
              </a:ext>
            </a:extLst>
          </p:cNvPr>
          <p:cNvGrpSpPr>
            <a:grpSpLocks/>
          </p:cNvGrpSpPr>
          <p:nvPr/>
        </p:nvGrpSpPr>
        <p:grpSpPr bwMode="auto">
          <a:xfrm>
            <a:off x="4006712" y="2354952"/>
            <a:ext cx="4437063" cy="1577975"/>
            <a:chOff x="-4267279" y="3655204"/>
            <a:chExt cx="4437063" cy="1578510"/>
          </a:xfrm>
        </p:grpSpPr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9B7BD38-8B04-22F7-FDB5-8E78F6819A8E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3CDB0C3-6F30-069B-FA25-17C05A3174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841C16D-ED5D-3EE7-FD72-3D4DD81525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4F7A3B1-EB66-D588-A498-88131A9169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10E7ADB-147A-78FA-19D8-7CA45E828B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9236FFB-0B76-3DBD-6679-906171C039F3}"/>
              </a:ext>
            </a:extLst>
          </p:cNvPr>
          <p:cNvCxnSpPr/>
          <p:nvPr/>
        </p:nvCxnSpPr>
        <p:spPr>
          <a:xfrm flipH="1">
            <a:off x="3006587" y="5274365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71" name="TextBox 265">
            <a:extLst>
              <a:ext uri="{FF2B5EF4-FFF2-40B4-BE49-F238E27FC236}">
                <a16:creationId xmlns:a16="http://schemas.microsoft.com/office/drawing/2014/main" id="{9DD27B6D-1EDC-FE33-B2D4-D0DB71FC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700" y="4945752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272" name="TextBox 281">
            <a:extLst>
              <a:ext uri="{FF2B5EF4-FFF2-40B4-BE49-F238E27FC236}">
                <a16:creationId xmlns:a16="http://schemas.microsoft.com/office/drawing/2014/main" id="{2D20EE7E-F572-6E9F-D3A8-7E412DF4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325" y="523309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273" name="Group 5">
            <a:extLst>
              <a:ext uri="{FF2B5EF4-FFF2-40B4-BE49-F238E27FC236}">
                <a16:creationId xmlns:a16="http://schemas.microsoft.com/office/drawing/2014/main" id="{5DADE3B3-20BC-70C7-EE5D-D92C756CEC31}"/>
              </a:ext>
            </a:extLst>
          </p:cNvPr>
          <p:cNvGrpSpPr>
            <a:grpSpLocks/>
          </p:cNvGrpSpPr>
          <p:nvPr/>
        </p:nvGrpSpPr>
        <p:grpSpPr bwMode="auto">
          <a:xfrm>
            <a:off x="2662100" y="4709215"/>
            <a:ext cx="1616075" cy="487362"/>
            <a:chOff x="-4079003" y="2717403"/>
            <a:chExt cx="1616718" cy="488475"/>
          </a:xfrm>
        </p:grpSpPr>
        <p:sp>
          <p:nvSpPr>
            <p:cNvPr id="274" name="Rectangle 98">
              <a:extLst>
                <a:ext uri="{FF2B5EF4-FFF2-40B4-BE49-F238E27FC236}">
                  <a16:creationId xmlns:a16="http://schemas.microsoft.com/office/drawing/2014/main" id="{1082D149-F67D-B1E4-31B6-9D9B32F34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9">
              <a:extLst>
                <a:ext uri="{FF2B5EF4-FFF2-40B4-BE49-F238E27FC236}">
                  <a16:creationId xmlns:a16="http://schemas.microsoft.com/office/drawing/2014/main" id="{D9CE7921-DE22-704C-710F-E82E0630A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Rectangle 104">
              <a:extLst>
                <a:ext uri="{FF2B5EF4-FFF2-40B4-BE49-F238E27FC236}">
                  <a16:creationId xmlns:a16="http://schemas.microsoft.com/office/drawing/2014/main" id="{9F95947B-5320-4C73-7D9F-25A89EDB6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Text Box 105">
              <a:extLst>
                <a:ext uri="{FF2B5EF4-FFF2-40B4-BE49-F238E27FC236}">
                  <a16:creationId xmlns:a16="http://schemas.microsoft.com/office/drawing/2014/main" id="{4ABD2D04-1C06-4F3E-0873-64ACCB0EC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278" name="Line 119">
              <a:extLst>
                <a:ext uri="{FF2B5EF4-FFF2-40B4-BE49-F238E27FC236}">
                  <a16:creationId xmlns:a16="http://schemas.microsoft.com/office/drawing/2014/main" id="{8D748116-D02B-074D-299C-4A10EB3E1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9" name="Freeform 120">
            <a:extLst>
              <a:ext uri="{FF2B5EF4-FFF2-40B4-BE49-F238E27FC236}">
                <a16:creationId xmlns:a16="http://schemas.microsoft.com/office/drawing/2014/main" id="{29DEF5D9-E549-C552-C312-DA974BF37C99}"/>
              </a:ext>
            </a:extLst>
          </p:cNvPr>
          <p:cNvSpPr>
            <a:spLocks/>
          </p:cNvSpPr>
          <p:nvPr/>
        </p:nvSpPr>
        <p:spPr bwMode="auto">
          <a:xfrm>
            <a:off x="4217850" y="514101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80" name="Group 357">
            <a:extLst>
              <a:ext uri="{FF2B5EF4-FFF2-40B4-BE49-F238E27FC236}">
                <a16:creationId xmlns:a16="http://schemas.microsoft.com/office/drawing/2014/main" id="{E8FAF856-6600-5F49-A826-F9E165876E4C}"/>
              </a:ext>
            </a:extLst>
          </p:cNvPr>
          <p:cNvGrpSpPr>
            <a:grpSpLocks/>
          </p:cNvGrpSpPr>
          <p:nvPr/>
        </p:nvGrpSpPr>
        <p:grpSpPr bwMode="auto">
          <a:xfrm>
            <a:off x="4438512" y="5131490"/>
            <a:ext cx="565150" cy="293687"/>
            <a:chOff x="1871277" y="1576300"/>
            <a:chExt cx="1128371" cy="437861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8FA7D5C-C0B2-F180-06A2-E57D48949F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E338C40-46BB-892D-F7FD-4E284D57D0F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67D0CA-5878-4D0E-7F9B-52ED6C2D61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462">
              <a:extLst>
                <a:ext uri="{FF2B5EF4-FFF2-40B4-BE49-F238E27FC236}">
                  <a16:creationId xmlns:a16="http://schemas.microsoft.com/office/drawing/2014/main" id="{2A0E221E-210F-5C3F-8DE5-E3B3E698405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5" name="Freeform 463">
              <a:extLst>
                <a:ext uri="{FF2B5EF4-FFF2-40B4-BE49-F238E27FC236}">
                  <a16:creationId xmlns:a16="http://schemas.microsoft.com/office/drawing/2014/main" id="{B7A32E7E-D935-784D-132B-120D87FAC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464">
              <a:extLst>
                <a:ext uri="{FF2B5EF4-FFF2-40B4-BE49-F238E27FC236}">
                  <a16:creationId xmlns:a16="http://schemas.microsoft.com/office/drawing/2014/main" id="{FF2F2609-9995-F924-BC03-F059780B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Freeform 465">
              <a:extLst>
                <a:ext uri="{FF2B5EF4-FFF2-40B4-BE49-F238E27FC236}">
                  <a16:creationId xmlns:a16="http://schemas.microsoft.com/office/drawing/2014/main" id="{E636AB6F-65FC-A571-CB23-71934C1B2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B62C0F6-60CE-BD12-5CB5-B98A49C4F54A}"/>
                </a:ext>
              </a:extLst>
            </p:cNvPr>
            <p:cNvCxnSpPr>
              <a:cxnSpLocks noChangeShapeType="1"/>
              <a:endCxn id="283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2D2958D-1D48-EB08-A606-CBC129B49A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0" name="TextBox 6">
            <a:extLst>
              <a:ext uri="{FF2B5EF4-FFF2-40B4-BE49-F238E27FC236}">
                <a16:creationId xmlns:a16="http://schemas.microsoft.com/office/drawing/2014/main" id="{669379B8-2189-8734-D167-2C2F4498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737" y="437584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1" name="TextBox 282">
            <a:extLst>
              <a:ext uri="{FF2B5EF4-FFF2-40B4-BE49-F238E27FC236}">
                <a16:creationId xmlns:a16="http://schemas.microsoft.com/office/drawing/2014/main" id="{5112753A-5C83-F82A-7C0B-197A9E89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525" y="5334690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375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0" name="TextBox 257">
            <a:extLst>
              <a:ext uri="{FF2B5EF4-FFF2-40B4-BE49-F238E27FC236}">
                <a16:creationId xmlns:a16="http://schemas.microsoft.com/office/drawing/2014/main" id="{1FF89803-D3BB-2684-D7DD-AA32DE628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60" name="Freeform 2">
            <a:extLst>
              <a:ext uri="{FF2B5EF4-FFF2-40B4-BE49-F238E27FC236}">
                <a16:creationId xmlns:a16="http://schemas.microsoft.com/office/drawing/2014/main" id="{1C122CCE-5E37-3827-7693-98A3C5AABE07}"/>
              </a:ext>
            </a:extLst>
          </p:cNvPr>
          <p:cNvSpPr>
            <a:spLocks/>
          </p:cNvSpPr>
          <p:nvPr/>
        </p:nvSpPr>
        <p:spPr bwMode="auto">
          <a:xfrm>
            <a:off x="4316275" y="4909240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36E3E66-389D-E424-7CB9-131C11EDCD2F}"/>
              </a:ext>
            </a:extLst>
          </p:cNvPr>
          <p:cNvCxnSpPr/>
          <p:nvPr/>
        </p:nvCxnSpPr>
        <p:spPr>
          <a:xfrm flipV="1">
            <a:off x="4946512" y="5061640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059FA0D-86B5-AB28-AC7F-DD7D9D63A762}"/>
              </a:ext>
            </a:extLst>
          </p:cNvPr>
          <p:cNvCxnSpPr/>
          <p:nvPr/>
        </p:nvCxnSpPr>
        <p:spPr>
          <a:xfrm>
            <a:off x="4835387" y="5247377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F27DFC9-AD64-461E-469D-74CC764F5D7C}"/>
              </a:ext>
            </a:extLst>
          </p:cNvPr>
          <p:cNvCxnSpPr/>
          <p:nvPr/>
        </p:nvCxnSpPr>
        <p:spPr>
          <a:xfrm>
            <a:off x="4848087" y="5353740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D46433-4FDC-EFA4-89DC-889907986009}"/>
              </a:ext>
            </a:extLst>
          </p:cNvPr>
          <p:cNvCxnSpPr/>
          <p:nvPr/>
        </p:nvCxnSpPr>
        <p:spPr>
          <a:xfrm flipV="1">
            <a:off x="5865675" y="5547415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C0E448-63B4-0153-CEB1-EAACC16CF888}"/>
              </a:ext>
            </a:extLst>
          </p:cNvPr>
          <p:cNvCxnSpPr/>
          <p:nvPr/>
        </p:nvCxnSpPr>
        <p:spPr>
          <a:xfrm>
            <a:off x="6526075" y="5093390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0B0791-382F-4089-0CEC-F4E1AE0F3856}"/>
              </a:ext>
            </a:extLst>
          </p:cNvPr>
          <p:cNvCxnSpPr/>
          <p:nvPr/>
        </p:nvCxnSpPr>
        <p:spPr>
          <a:xfrm flipV="1">
            <a:off x="5810112" y="5247377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AA326BF-C9BB-1671-01BF-BF86193712EE}"/>
              </a:ext>
            </a:extLst>
          </p:cNvPr>
          <p:cNvCxnSpPr/>
          <p:nvPr/>
        </p:nvCxnSpPr>
        <p:spPr>
          <a:xfrm flipV="1">
            <a:off x="7137262" y="5275952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17B6F1-6277-6F59-5DA7-0294745FEB25}"/>
              </a:ext>
            </a:extLst>
          </p:cNvPr>
          <p:cNvCxnSpPr/>
          <p:nvPr/>
        </p:nvCxnSpPr>
        <p:spPr>
          <a:xfrm>
            <a:off x="6280012" y="5061640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69" name="Group 7">
            <a:extLst>
              <a:ext uri="{FF2B5EF4-FFF2-40B4-BE49-F238E27FC236}">
                <a16:creationId xmlns:a16="http://schemas.microsoft.com/office/drawing/2014/main" id="{3799F138-1CD2-6BF7-14FF-FD1831AED47C}"/>
              </a:ext>
            </a:extLst>
          </p:cNvPr>
          <p:cNvGrpSpPr>
            <a:grpSpLocks/>
          </p:cNvGrpSpPr>
          <p:nvPr/>
        </p:nvGrpSpPr>
        <p:grpSpPr bwMode="auto">
          <a:xfrm>
            <a:off x="5405300" y="5487090"/>
            <a:ext cx="563562" cy="293687"/>
            <a:chOff x="1871277" y="1576300"/>
            <a:chExt cx="1128371" cy="43786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B99FD8D-917B-85B2-CB5C-45525368F6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05FF5F-2CFC-AC55-3E72-61BA41ECB82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103930A-9832-1CDB-EE74-3F605BB256B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Freeform 250">
              <a:extLst>
                <a:ext uri="{FF2B5EF4-FFF2-40B4-BE49-F238E27FC236}">
                  <a16:creationId xmlns:a16="http://schemas.microsoft.com/office/drawing/2014/main" id="{11419E7D-654D-8F0C-BC04-59106D412AAD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4" name="Freeform 251">
              <a:extLst>
                <a:ext uri="{FF2B5EF4-FFF2-40B4-BE49-F238E27FC236}">
                  <a16:creationId xmlns:a16="http://schemas.microsoft.com/office/drawing/2014/main" id="{217815F4-E673-2127-B9F4-5D02C063C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Freeform 252">
              <a:extLst>
                <a:ext uri="{FF2B5EF4-FFF2-40B4-BE49-F238E27FC236}">
                  <a16:creationId xmlns:a16="http://schemas.microsoft.com/office/drawing/2014/main" id="{BE5AFFA9-EF2D-F519-C618-A4946B112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Freeform 253">
              <a:extLst>
                <a:ext uri="{FF2B5EF4-FFF2-40B4-BE49-F238E27FC236}">
                  <a16:creationId xmlns:a16="http://schemas.microsoft.com/office/drawing/2014/main" id="{FA1F2E2A-10DC-6BB2-838D-05D10DDDC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F697AE5-9210-B810-33B2-F95868168E50}"/>
                </a:ext>
              </a:extLst>
            </p:cNvPr>
            <p:cNvCxnSpPr>
              <a:cxnSpLocks noChangeShapeType="1"/>
              <a:endCxn id="72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33782C-FC4F-7D95-74B6-6FF6F982D2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Group 327">
            <a:extLst>
              <a:ext uri="{FF2B5EF4-FFF2-40B4-BE49-F238E27FC236}">
                <a16:creationId xmlns:a16="http://schemas.microsoft.com/office/drawing/2014/main" id="{A19B6E4E-E688-E6FD-8760-CC1E361BD16F}"/>
              </a:ext>
            </a:extLst>
          </p:cNvPr>
          <p:cNvGrpSpPr>
            <a:grpSpLocks/>
          </p:cNvGrpSpPr>
          <p:nvPr/>
        </p:nvGrpSpPr>
        <p:grpSpPr bwMode="auto">
          <a:xfrm>
            <a:off x="6100625" y="4945752"/>
            <a:ext cx="565150" cy="292100"/>
            <a:chOff x="1871277" y="1576300"/>
            <a:chExt cx="1128371" cy="43786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A789985-BD3A-5C64-2B83-A036571379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6574185-40C9-C319-E2B4-8D8B6BFDAACF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06B461A-4D24-7CF9-0F57-D30B552483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Freeform 260">
              <a:extLst>
                <a:ext uri="{FF2B5EF4-FFF2-40B4-BE49-F238E27FC236}">
                  <a16:creationId xmlns:a16="http://schemas.microsoft.com/office/drawing/2014/main" id="{2DAAAC28-68B3-787E-C175-EF03841D7FC7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4" name="Freeform 261">
              <a:extLst>
                <a:ext uri="{FF2B5EF4-FFF2-40B4-BE49-F238E27FC236}">
                  <a16:creationId xmlns:a16="http://schemas.microsoft.com/office/drawing/2014/main" id="{62D76D92-2BF4-2079-7AEA-0D6BBC51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Freeform 262">
              <a:extLst>
                <a:ext uri="{FF2B5EF4-FFF2-40B4-BE49-F238E27FC236}">
                  <a16:creationId xmlns:a16="http://schemas.microsoft.com/office/drawing/2014/main" id="{B065C93E-16D5-955E-8B6E-AFF493907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Freeform 263">
              <a:extLst>
                <a:ext uri="{FF2B5EF4-FFF2-40B4-BE49-F238E27FC236}">
                  <a16:creationId xmlns:a16="http://schemas.microsoft.com/office/drawing/2014/main" id="{11473D5B-A337-E596-BD66-ADF20762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7561123-0719-9026-AAB9-3616E21BB4EA}"/>
                </a:ext>
              </a:extLst>
            </p:cNvPr>
            <p:cNvCxnSpPr>
              <a:cxnSpLocks noChangeShapeType="1"/>
              <a:endCxn id="82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178ADA-B7B7-8EE2-C812-29F909C713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337">
            <a:extLst>
              <a:ext uri="{FF2B5EF4-FFF2-40B4-BE49-F238E27FC236}">
                <a16:creationId xmlns:a16="http://schemas.microsoft.com/office/drawing/2014/main" id="{59DEA237-53AA-BAA5-B815-292DF3558ED6}"/>
              </a:ext>
            </a:extLst>
          </p:cNvPr>
          <p:cNvGrpSpPr>
            <a:grpSpLocks/>
          </p:cNvGrpSpPr>
          <p:nvPr/>
        </p:nvGrpSpPr>
        <p:grpSpPr bwMode="auto">
          <a:xfrm>
            <a:off x="6743562" y="5399777"/>
            <a:ext cx="563563" cy="293688"/>
            <a:chOff x="1871277" y="1576300"/>
            <a:chExt cx="1128371" cy="437861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6FD69D4-E50F-CC75-9704-76B8D698F0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FDFBD50-53D5-6013-FD8E-2943726A73D7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CDD22EC-3D02-8463-1D64-9D1D399505A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270">
              <a:extLst>
                <a:ext uri="{FF2B5EF4-FFF2-40B4-BE49-F238E27FC236}">
                  <a16:creationId xmlns:a16="http://schemas.microsoft.com/office/drawing/2014/main" id="{12D7197A-FFA4-A916-25F1-A21ABB22251B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4" name="Freeform 271">
              <a:extLst>
                <a:ext uri="{FF2B5EF4-FFF2-40B4-BE49-F238E27FC236}">
                  <a16:creationId xmlns:a16="http://schemas.microsoft.com/office/drawing/2014/main" id="{211BC07F-8D11-2CF8-1268-C2A34E71C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Freeform 272">
              <a:extLst>
                <a:ext uri="{FF2B5EF4-FFF2-40B4-BE49-F238E27FC236}">
                  <a16:creationId xmlns:a16="http://schemas.microsoft.com/office/drawing/2014/main" id="{C162AD1D-AEA1-F4CE-5C64-E67A127C2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Freeform 273">
              <a:extLst>
                <a:ext uri="{FF2B5EF4-FFF2-40B4-BE49-F238E27FC236}">
                  <a16:creationId xmlns:a16="http://schemas.microsoft.com/office/drawing/2014/main" id="{F219F7FD-5FBC-4DDF-DE13-C6314E116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D1995F7-22ED-4E49-1CBB-26689ADF4F61}"/>
                </a:ext>
              </a:extLst>
            </p:cNvPr>
            <p:cNvCxnSpPr>
              <a:cxnSpLocks noChangeShapeType="1"/>
              <a:endCxn id="92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EB0CA36-258A-CECA-FB4B-241640B973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9" name="Group 347">
            <a:extLst>
              <a:ext uri="{FF2B5EF4-FFF2-40B4-BE49-F238E27FC236}">
                <a16:creationId xmlns:a16="http://schemas.microsoft.com/office/drawing/2014/main" id="{C82DDFA4-714F-D86B-CA6D-89C768B842AA}"/>
              </a:ext>
            </a:extLst>
          </p:cNvPr>
          <p:cNvGrpSpPr>
            <a:grpSpLocks/>
          </p:cNvGrpSpPr>
          <p:nvPr/>
        </p:nvGrpSpPr>
        <p:grpSpPr bwMode="auto">
          <a:xfrm>
            <a:off x="7465875" y="5085452"/>
            <a:ext cx="565150" cy="293688"/>
            <a:chOff x="1871277" y="1576300"/>
            <a:chExt cx="1128371" cy="437861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062EC1C-DE02-4537-AAD2-1E97B58B58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980825B-75FD-4FA2-EF8F-010CF7231BB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32608EB-1712-EB1D-E16B-13BB2660C7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Freeform 280">
              <a:extLst>
                <a:ext uri="{FF2B5EF4-FFF2-40B4-BE49-F238E27FC236}">
                  <a16:creationId xmlns:a16="http://schemas.microsoft.com/office/drawing/2014/main" id="{AF4225CA-C31D-F608-61E3-C1E637F365BA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4" name="Freeform 281">
              <a:extLst>
                <a:ext uri="{FF2B5EF4-FFF2-40B4-BE49-F238E27FC236}">
                  <a16:creationId xmlns:a16="http://schemas.microsoft.com/office/drawing/2014/main" id="{4D0F0EDC-0339-1BE3-032E-1ABF9A949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Freeform 282">
              <a:extLst>
                <a:ext uri="{FF2B5EF4-FFF2-40B4-BE49-F238E27FC236}">
                  <a16:creationId xmlns:a16="http://schemas.microsoft.com/office/drawing/2014/main" id="{A3FB3DB3-EAF2-DB15-1A13-379E8B557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Freeform 283">
              <a:extLst>
                <a:ext uri="{FF2B5EF4-FFF2-40B4-BE49-F238E27FC236}">
                  <a16:creationId xmlns:a16="http://schemas.microsoft.com/office/drawing/2014/main" id="{C0580AAD-F803-9530-1770-E54A65914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35DF507-F7D9-8619-363B-4F887400CC65}"/>
                </a:ext>
              </a:extLst>
            </p:cNvPr>
            <p:cNvCxnSpPr>
              <a:cxnSpLocks noChangeShapeType="1"/>
              <a:endCxn id="10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9B36730-DDFB-2ADB-F5F0-D679620630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2624E88-989A-7A6E-1A9B-1CA172DF42FF}"/>
              </a:ext>
            </a:extLst>
          </p:cNvPr>
          <p:cNvGrpSpPr>
            <a:grpSpLocks/>
          </p:cNvGrpSpPr>
          <p:nvPr/>
        </p:nvGrpSpPr>
        <p:grpSpPr bwMode="auto">
          <a:xfrm>
            <a:off x="3481250" y="1802502"/>
            <a:ext cx="5270500" cy="3805238"/>
            <a:chOff x="1757805" y="2331054"/>
            <a:chExt cx="5270058" cy="3804634"/>
          </a:xfrm>
        </p:grpSpPr>
        <p:sp>
          <p:nvSpPr>
            <p:cNvPr id="110" name="Freeform 287">
              <a:extLst>
                <a:ext uri="{FF2B5EF4-FFF2-40B4-BE49-F238E27FC236}">
                  <a16:creationId xmlns:a16="http://schemas.microsoft.com/office/drawing/2014/main" id="{0B08CCFF-6FE7-BD12-4503-C666A55A4453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1" name="Freeform 288">
              <a:extLst>
                <a:ext uri="{FF2B5EF4-FFF2-40B4-BE49-F238E27FC236}">
                  <a16:creationId xmlns:a16="http://schemas.microsoft.com/office/drawing/2014/main" id="{5DBDCD6D-7BE8-4AE0-11BE-DCC1E222E525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2" name="Freeform 289">
              <a:extLst>
                <a:ext uri="{FF2B5EF4-FFF2-40B4-BE49-F238E27FC236}">
                  <a16:creationId xmlns:a16="http://schemas.microsoft.com/office/drawing/2014/main" id="{F0521D58-8590-3334-65A7-D9FD6CFBEF91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" name="Freeform 290">
              <a:extLst>
                <a:ext uri="{FF2B5EF4-FFF2-40B4-BE49-F238E27FC236}">
                  <a16:creationId xmlns:a16="http://schemas.microsoft.com/office/drawing/2014/main" id="{C28F96F6-14F0-2A86-E71A-4EA28E7B7204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4" name="Freeform 291">
              <a:extLst>
                <a:ext uri="{FF2B5EF4-FFF2-40B4-BE49-F238E27FC236}">
                  <a16:creationId xmlns:a16="http://schemas.microsoft.com/office/drawing/2014/main" id="{08A72B08-CB07-4712-3C41-B99EF86CF03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115" name="Group 17">
              <a:extLst>
                <a:ext uri="{FF2B5EF4-FFF2-40B4-BE49-F238E27FC236}">
                  <a16:creationId xmlns:a16="http://schemas.microsoft.com/office/drawing/2014/main" id="{093695EE-68C8-6FF2-F8F9-778DCBCE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300BBB77-BA29-08D9-AFFA-7C20104B7FAE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203" name="Group 104">
                <a:extLst>
                  <a:ext uri="{FF2B5EF4-FFF2-40B4-BE49-F238E27FC236}">
                    <a16:creationId xmlns:a16="http://schemas.microsoft.com/office/drawing/2014/main" id="{1F252BF2-D7CB-EB86-2451-1A11E1C1C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713F67BF-DE28-645C-1FEE-292952F1B0E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04D01FEA-DD32-AF54-3978-97B4271BF75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8A93786C-E784-0CC3-93B5-4AD028873050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01C664B1-80F0-2A21-D518-27881C6456F8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EDFC0537-BCBF-BB23-F5EB-83DBA65E33CA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2B5DB5E4-E234-E16B-7713-8D382A8EAA84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DBAAA8BF-F35F-730F-1B61-AF02FF5615C0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586453C-5735-1A11-77A6-15C869C66DE1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07" name="Group 9">
                <a:extLst>
                  <a:ext uri="{FF2B5EF4-FFF2-40B4-BE49-F238E27FC236}">
                    <a16:creationId xmlns:a16="http://schemas.microsoft.com/office/drawing/2014/main" id="{64A26CEC-8BC6-BB7B-B6C1-ECBD312C3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1F3BE439-5575-D830-9900-FB33185D9B04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BF89C763-347B-848B-298B-01AD871FA497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03803CA6-6A64-8C54-3A4A-8B06DD227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Freeform 388">
                  <a:extLst>
                    <a:ext uri="{FF2B5EF4-FFF2-40B4-BE49-F238E27FC236}">
                      <a16:creationId xmlns:a16="http://schemas.microsoft.com/office/drawing/2014/main" id="{AE96E60E-4B89-EC19-4C1B-53F3C258E8FB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389">
                  <a:extLst>
                    <a:ext uri="{FF2B5EF4-FFF2-40B4-BE49-F238E27FC236}">
                      <a16:creationId xmlns:a16="http://schemas.microsoft.com/office/drawing/2014/main" id="{18A5740D-5275-DF18-721E-5BD6AA0EC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3" name="Freeform 390">
                  <a:extLst>
                    <a:ext uri="{FF2B5EF4-FFF2-40B4-BE49-F238E27FC236}">
                      <a16:creationId xmlns:a16="http://schemas.microsoft.com/office/drawing/2014/main" id="{3A681733-AFBB-2392-6854-9F674DA066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4" name="Freeform 391">
                  <a:extLst>
                    <a:ext uri="{FF2B5EF4-FFF2-40B4-BE49-F238E27FC236}">
                      <a16:creationId xmlns:a16="http://schemas.microsoft.com/office/drawing/2014/main" id="{CC24095E-F8AD-5B2B-AFE9-2C09769AC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6C369A19-AA42-C650-3263-63A9B2F46D78}"/>
                    </a:ext>
                  </a:extLst>
                </p:cNvPr>
                <p:cNvCxnSpPr>
                  <a:cxnSpLocks noChangeShapeType="1"/>
                  <a:endCxn id="210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48ECB541-2C49-2033-1F59-367672943A4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6" name="Group 18">
              <a:extLst>
                <a:ext uri="{FF2B5EF4-FFF2-40B4-BE49-F238E27FC236}">
                  <a16:creationId xmlns:a16="http://schemas.microsoft.com/office/drawing/2014/main" id="{A71BA7B6-2228-2C87-25DF-2F89BBE3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BDF9E8C-351D-3ECA-D2F4-D66CC94E280A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22040F6-FF9D-82E5-D8F2-4C6F1587FE19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183" name="Picture 86" descr="router_top.png">
                <a:extLst>
                  <a:ext uri="{FF2B5EF4-FFF2-40B4-BE49-F238E27FC236}">
                    <a16:creationId xmlns:a16="http://schemas.microsoft.com/office/drawing/2014/main" id="{4C1A2D5D-8977-6C39-5998-7A9279AC1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4" name="Group 82">
                <a:extLst>
                  <a:ext uri="{FF2B5EF4-FFF2-40B4-BE49-F238E27FC236}">
                    <a16:creationId xmlns:a16="http://schemas.microsoft.com/office/drawing/2014/main" id="{BDE967CC-FB8C-B031-B16E-A97F46A26C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51EF809B-6A31-FD22-F18E-7D24F7B7CD4F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3A54675A-5889-4220-DA47-C35F230203EA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0E4FA1FB-CF8A-AE62-6C4F-F70EFC45BD51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E6CC42F1-365A-D086-E87C-2162651843B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931F22E7-9C2C-3E28-A23B-B2E144D9C7BC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81772465-261A-8127-3B6E-490F6DA882F9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359E4D05-91D2-FE22-4505-338DFC1B2E28}"/>
                  </a:ext>
                </a:extLst>
              </p:cNvPr>
              <p:cNvCxnSpPr>
                <a:stCxn id="190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87" name="Group 377">
                <a:extLst>
                  <a:ext uri="{FF2B5EF4-FFF2-40B4-BE49-F238E27FC236}">
                    <a16:creationId xmlns:a16="http://schemas.microsoft.com/office/drawing/2014/main" id="{F54281B2-0D92-000F-A868-974AABF593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66C93117-DB76-23F6-2F96-204AF88735EC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6B0FA716-E4CE-95A9-D52E-84322BB5F3FA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C80F4F83-C479-B8DC-1FBD-2829150D3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1" name="Freeform 368">
                  <a:extLst>
                    <a:ext uri="{FF2B5EF4-FFF2-40B4-BE49-F238E27FC236}">
                      <a16:creationId xmlns:a16="http://schemas.microsoft.com/office/drawing/2014/main" id="{236042D5-7C3E-4C61-76D1-C05174CE10DC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369">
                  <a:extLst>
                    <a:ext uri="{FF2B5EF4-FFF2-40B4-BE49-F238E27FC236}">
                      <a16:creationId xmlns:a16="http://schemas.microsoft.com/office/drawing/2014/main" id="{D0500AD3-3C08-958F-67D1-E0A07340C7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3" name="Freeform 370">
                  <a:extLst>
                    <a:ext uri="{FF2B5EF4-FFF2-40B4-BE49-F238E27FC236}">
                      <a16:creationId xmlns:a16="http://schemas.microsoft.com/office/drawing/2014/main" id="{66A12E4F-4726-1181-6EDD-36AE46A68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94" name="Freeform 371">
                  <a:extLst>
                    <a:ext uri="{FF2B5EF4-FFF2-40B4-BE49-F238E27FC236}">
                      <a16:creationId xmlns:a16="http://schemas.microsoft.com/office/drawing/2014/main" id="{53E40EB3-57BC-6BFE-F477-9B7894DD8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5E45F030-F635-D861-A3D6-441446D482A4}"/>
                    </a:ext>
                  </a:extLst>
                </p:cNvPr>
                <p:cNvCxnSpPr>
                  <a:cxnSpLocks noChangeShapeType="1"/>
                  <a:endCxn id="190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A3312B8C-27C3-EDC4-71BD-D2F1B5E8EB9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7" name="Group 19">
              <a:extLst>
                <a:ext uri="{FF2B5EF4-FFF2-40B4-BE49-F238E27FC236}">
                  <a16:creationId xmlns:a16="http://schemas.microsoft.com/office/drawing/2014/main" id="{8CFCD98B-A237-1097-3A20-29012E251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756A572B-C23F-D7FA-449D-5F6D5229C25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EEA7BD9-62AF-5683-8269-02F736EB3C4E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63" name="Group 442">
                <a:extLst>
                  <a:ext uri="{FF2B5EF4-FFF2-40B4-BE49-F238E27FC236}">
                    <a16:creationId xmlns:a16="http://schemas.microsoft.com/office/drawing/2014/main" id="{07D71893-2B54-669B-B3BF-4166B73CDA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5693703F-3CAB-7754-5DE1-7E337049DB7D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1F775EAF-9674-26EC-393D-38F39ECEAC2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7496AC3F-AD58-0DA0-2F36-30FA373C876C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E645FC29-5BEF-7CD1-AE73-B74C1E0E5750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1F960BAA-64EA-23A9-3795-32F8DA7AD962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623E854-A7F3-3B6E-BB1D-86CD1570EF27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2995A4F1-BD22-146B-CE21-F4E0CBD7CB4D}"/>
                  </a:ext>
                </a:extLst>
              </p:cNvPr>
              <p:cNvCxnSpPr>
                <a:stCxn id="167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66" name="Group 456">
                <a:extLst>
                  <a:ext uri="{FF2B5EF4-FFF2-40B4-BE49-F238E27FC236}">
                    <a16:creationId xmlns:a16="http://schemas.microsoft.com/office/drawing/2014/main" id="{CACC3AF5-D8B0-E33B-3516-B70E885C84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2040670C-083A-E2E9-1C55-FC5D10413A33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F09C186-5C2F-2DB7-917A-2BA818E1D37E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D74629E3-A339-2DC1-FCF3-26673584AA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0" name="Freeform 347">
                  <a:extLst>
                    <a:ext uri="{FF2B5EF4-FFF2-40B4-BE49-F238E27FC236}">
                      <a16:creationId xmlns:a16="http://schemas.microsoft.com/office/drawing/2014/main" id="{5D47B118-22EE-B08A-B0F6-0154124F5D39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348">
                  <a:extLst>
                    <a:ext uri="{FF2B5EF4-FFF2-40B4-BE49-F238E27FC236}">
                      <a16:creationId xmlns:a16="http://schemas.microsoft.com/office/drawing/2014/main" id="{C2DE9276-BE19-B059-2083-1CB21F371B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2" name="Freeform 349">
                  <a:extLst>
                    <a:ext uri="{FF2B5EF4-FFF2-40B4-BE49-F238E27FC236}">
                      <a16:creationId xmlns:a16="http://schemas.microsoft.com/office/drawing/2014/main" id="{5D87D9B8-A679-A487-75F8-445EA1DF64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3" name="Freeform 350">
                  <a:extLst>
                    <a:ext uri="{FF2B5EF4-FFF2-40B4-BE49-F238E27FC236}">
                      <a16:creationId xmlns:a16="http://schemas.microsoft.com/office/drawing/2014/main" id="{2E050E00-1FD8-F7FC-C3A5-8C8E2E4A1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2C4CC1D2-B1E7-C1E1-F9FD-0B4C8B157F9C}"/>
                    </a:ext>
                  </a:extLst>
                </p:cNvPr>
                <p:cNvCxnSpPr>
                  <a:cxnSpLocks noChangeShapeType="1"/>
                  <a:endCxn id="169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9C68E9F-B9FE-9FFB-5665-E7F17CFC604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8" name="Group 20">
              <a:extLst>
                <a:ext uri="{FF2B5EF4-FFF2-40B4-BE49-F238E27FC236}">
                  <a16:creationId xmlns:a16="http://schemas.microsoft.com/office/drawing/2014/main" id="{225F2932-1078-C7C7-E7DF-CE8830917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805B218B-4D55-99EF-B25B-99E91C7E76C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240ECE2-77CC-EF9C-726A-AA48F5056DCC}"/>
                  </a:ext>
                </a:extLst>
              </p:cNvPr>
              <p:cNvCxnSpPr>
                <a:stCxn id="14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142" name="Picture 469" descr="router_top.png">
                <a:extLst>
                  <a:ext uri="{FF2B5EF4-FFF2-40B4-BE49-F238E27FC236}">
                    <a16:creationId xmlns:a16="http://schemas.microsoft.com/office/drawing/2014/main" id="{9A96142C-D1EF-CC83-8559-F7BF14935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43" name="Group 471">
                <a:extLst>
                  <a:ext uri="{FF2B5EF4-FFF2-40B4-BE49-F238E27FC236}">
                    <a16:creationId xmlns:a16="http://schemas.microsoft.com/office/drawing/2014/main" id="{9BAE0E08-AB41-4E0C-B703-0E0005839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91CD6960-C25E-6A12-B6E9-DC51C91A8B90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787DF760-75C1-A36B-ADA9-42F00FF1DCDD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55453BE9-9F9A-24C0-CA38-A67228A217BC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7213427-2A57-B420-3C12-5B33EEF27B30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0B03BFC9-3D76-C2DB-9BD5-85682732E8A9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D9B42EF0-21F8-F82D-4C20-31956C7D54BA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C7E8B833-9CA9-F666-4DA1-4B04F44BCB51}"/>
                  </a:ext>
                </a:extLst>
              </p:cNvPr>
              <p:cNvCxnSpPr>
                <a:stCxn id="142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46" name="Group 485">
                <a:extLst>
                  <a:ext uri="{FF2B5EF4-FFF2-40B4-BE49-F238E27FC236}">
                    <a16:creationId xmlns:a16="http://schemas.microsoft.com/office/drawing/2014/main" id="{39A4ABA6-1B7E-1A6C-35EF-44D9FA449B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1933A337-A85B-F8A6-EDCD-5D026E8CEA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5FDC5066-0523-27DB-51CC-CD3940CB1DB2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91DFFF3C-8891-9729-06B7-EE591BAF8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0" name="Freeform 327">
                  <a:extLst>
                    <a:ext uri="{FF2B5EF4-FFF2-40B4-BE49-F238E27FC236}">
                      <a16:creationId xmlns:a16="http://schemas.microsoft.com/office/drawing/2014/main" id="{16F41DF0-604C-1249-675E-6DF78EE1AFCD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328">
                  <a:extLst>
                    <a:ext uri="{FF2B5EF4-FFF2-40B4-BE49-F238E27FC236}">
                      <a16:creationId xmlns:a16="http://schemas.microsoft.com/office/drawing/2014/main" id="{B671AC04-609D-9851-F0BB-009205AF8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2" name="Freeform 329">
                  <a:extLst>
                    <a:ext uri="{FF2B5EF4-FFF2-40B4-BE49-F238E27FC236}">
                      <a16:creationId xmlns:a16="http://schemas.microsoft.com/office/drawing/2014/main" id="{E01A2AEC-0EDA-9DD6-D702-004BBC6762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3" name="Freeform 330">
                  <a:extLst>
                    <a:ext uri="{FF2B5EF4-FFF2-40B4-BE49-F238E27FC236}">
                      <a16:creationId xmlns:a16="http://schemas.microsoft.com/office/drawing/2014/main" id="{2DE5FBAA-97BB-0423-CE88-84CC81976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E78F4C0-5D6C-CA37-29C9-39D764F9C6B3}"/>
                    </a:ext>
                  </a:extLst>
                </p:cNvPr>
                <p:cNvCxnSpPr>
                  <a:cxnSpLocks noChangeShapeType="1"/>
                  <a:endCxn id="14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8E54831B-AFE4-104D-F375-A0661697FB3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19" name="Group 21">
              <a:extLst>
                <a:ext uri="{FF2B5EF4-FFF2-40B4-BE49-F238E27FC236}">
                  <a16:creationId xmlns:a16="http://schemas.microsoft.com/office/drawing/2014/main" id="{698F9FD4-878E-9769-3A1B-DC59859D8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E9D1B9A-3EE8-AC13-9029-C099D14BDB78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1267065-F97B-3331-356C-296862EB526E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22" name="Group 500">
                <a:extLst>
                  <a:ext uri="{FF2B5EF4-FFF2-40B4-BE49-F238E27FC236}">
                    <a16:creationId xmlns:a16="http://schemas.microsoft.com/office/drawing/2014/main" id="{E03AD681-ED83-475D-EA9D-705F53FE72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5BB2C618-129D-5CED-0A13-526B185B19B8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D059528E-E3BA-DCC7-75DB-81BC81FA13B7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6D9D516F-7BBA-0F88-C4FD-0A1D52032F39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1345A99A-4031-70DC-B389-61138BF4238E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F89361E-CDE2-567B-0ED8-E2F0C0210499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DB5F9CA-9061-57E2-2F9B-48B38FFC4109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53363F8-4709-B11B-F8E0-BB53702A4E93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25" name="Group 514">
                <a:extLst>
                  <a:ext uri="{FF2B5EF4-FFF2-40B4-BE49-F238E27FC236}">
                    <a16:creationId xmlns:a16="http://schemas.microsoft.com/office/drawing/2014/main" id="{E7763C9D-21DF-E199-A321-82D812E0E5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8BF1103-A423-ED0F-FF94-A367423D7C1B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CEB5EFDB-88D4-5DF9-48C8-40182B296AC8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C12F15F9-375A-4352-0EFC-B6D1924DC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9" name="Freeform 306">
                  <a:extLst>
                    <a:ext uri="{FF2B5EF4-FFF2-40B4-BE49-F238E27FC236}">
                      <a16:creationId xmlns:a16="http://schemas.microsoft.com/office/drawing/2014/main" id="{8AD1CEF5-8EE2-D447-94BE-AB8DF6A9AD1B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Freeform 307">
                  <a:extLst>
                    <a:ext uri="{FF2B5EF4-FFF2-40B4-BE49-F238E27FC236}">
                      <a16:creationId xmlns:a16="http://schemas.microsoft.com/office/drawing/2014/main" id="{1A0EAF31-6848-9755-75C9-BC872AE2D1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1" name="Freeform 308">
                  <a:extLst>
                    <a:ext uri="{FF2B5EF4-FFF2-40B4-BE49-F238E27FC236}">
                      <a16:creationId xmlns:a16="http://schemas.microsoft.com/office/drawing/2014/main" id="{BF6BF2CC-F1C2-7B9A-F67C-8278A5D6E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2" name="Freeform 309">
                  <a:extLst>
                    <a:ext uri="{FF2B5EF4-FFF2-40B4-BE49-F238E27FC236}">
                      <a16:creationId xmlns:a16="http://schemas.microsoft.com/office/drawing/2014/main" id="{95191A69-53A1-FF87-D61C-8079C29CA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F4B938DA-3EF0-E0F8-3CF5-53C83A212C41}"/>
                    </a:ext>
                  </a:extLst>
                </p:cNvPr>
                <p:cNvCxnSpPr>
                  <a:cxnSpLocks noChangeShapeType="1"/>
                  <a:endCxn id="12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543E6DE0-89E3-B6E4-DB6B-2C0F0953EEE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5CFA369-4952-7935-A4A6-12D0560F5D17}"/>
              </a:ext>
            </a:extLst>
          </p:cNvPr>
          <p:cNvGrpSpPr>
            <a:grpSpLocks/>
          </p:cNvGrpSpPr>
          <p:nvPr/>
        </p:nvGrpSpPr>
        <p:grpSpPr bwMode="auto">
          <a:xfrm>
            <a:off x="3552687" y="2158102"/>
            <a:ext cx="5111750" cy="879475"/>
            <a:chOff x="1866825" y="707349"/>
            <a:chExt cx="5112820" cy="879389"/>
          </a:xfrm>
        </p:grpSpPr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95FEC6BC-29F3-D503-5E28-15441B5E0EB5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24" name="TextBox 233">
              <a:extLst>
                <a:ext uri="{FF2B5EF4-FFF2-40B4-BE49-F238E27FC236}">
                  <a16:creationId xmlns:a16="http://schemas.microsoft.com/office/drawing/2014/main" id="{F3D7D1BC-58C1-CCD5-BB5A-CD5D7D0FC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86C98856-32F4-980F-E66F-98682473C1ED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3FC723A8-B12C-3E32-E1C3-53C6D7BE737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6CC42FCC-9503-C2BF-0248-C5A1FA68D9A5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1FC64DBD-8A02-6B4B-8BA4-F55B19D54E61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564C6773-4089-4216-4BA6-66C9FA2B2630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2367D3B-6625-2BAD-3867-53772D916783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416FAA3-5C57-8F7E-BFCC-02FFB97D39A4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43805CA-7004-C7A6-FE6A-A953BDD957A3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00F26EF4-FE89-78BB-5BAF-EF5C31609C17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4D97B729-6A05-884D-81F8-C289654F932B}"/>
                </a:ext>
              </a:extLst>
            </p:cNvPr>
            <p:cNvCxnSpPr>
              <a:endCxn id="22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5D339829-B2B2-9E5D-923E-93E83031BC6C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E2DE8C59-541B-54B6-7C4F-E86F9D373D26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F1ECA2C-0435-04BF-D1F9-998990646DBC}"/>
              </a:ext>
            </a:extLst>
          </p:cNvPr>
          <p:cNvGrpSpPr>
            <a:grpSpLocks/>
          </p:cNvGrpSpPr>
          <p:nvPr/>
        </p:nvGrpSpPr>
        <p:grpSpPr bwMode="auto">
          <a:xfrm>
            <a:off x="3281225" y="2547040"/>
            <a:ext cx="6375400" cy="1047750"/>
            <a:chOff x="1557338" y="3074988"/>
            <a:chExt cx="6375400" cy="1047750"/>
          </a:xfrm>
        </p:grpSpPr>
        <p:sp>
          <p:nvSpPr>
            <p:cNvPr id="238" name="TextBox 232">
              <a:extLst>
                <a:ext uri="{FF2B5EF4-FFF2-40B4-BE49-F238E27FC236}">
                  <a16:creationId xmlns:a16="http://schemas.microsoft.com/office/drawing/2014/main" id="{E23294F9-E636-8008-0152-08FFE4032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239" name="TextBox 233">
              <a:extLst>
                <a:ext uri="{FF2B5EF4-FFF2-40B4-BE49-F238E27FC236}">
                  <a16:creationId xmlns:a16="http://schemas.microsoft.com/office/drawing/2014/main" id="{B4F380BA-0ED2-E7AF-2700-2F822EA5F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4869B8D5-FA47-B195-9625-45BE27CA4AE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F316493-B1AC-EECA-5B6E-31A603E3E8DE}"/>
              </a:ext>
            </a:extLst>
          </p:cNvPr>
          <p:cNvGrpSpPr>
            <a:grpSpLocks/>
          </p:cNvGrpSpPr>
          <p:nvPr/>
        </p:nvGrpSpPr>
        <p:grpSpPr bwMode="auto">
          <a:xfrm>
            <a:off x="3552687" y="3174102"/>
            <a:ext cx="5126038" cy="1120775"/>
            <a:chOff x="-4746102" y="4471477"/>
            <a:chExt cx="5126173" cy="1120753"/>
          </a:xfrm>
        </p:grpSpPr>
        <p:pic>
          <p:nvPicPr>
            <p:cNvPr id="242" name="Picture 10" descr="fig42_table.pdf">
              <a:extLst>
                <a:ext uri="{FF2B5EF4-FFF2-40B4-BE49-F238E27FC236}">
                  <a16:creationId xmlns:a16="http://schemas.microsoft.com/office/drawing/2014/main" id="{35B651AE-2700-A4B9-DF71-A26557361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3" name="Group 25">
              <a:extLst>
                <a:ext uri="{FF2B5EF4-FFF2-40B4-BE49-F238E27FC236}">
                  <a16:creationId xmlns:a16="http://schemas.microsoft.com/office/drawing/2014/main" id="{4B204EEF-055F-0C17-F9A0-E9C19A07F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244" name="Group 241">
                <a:extLst>
                  <a:ext uri="{FF2B5EF4-FFF2-40B4-BE49-F238E27FC236}">
                    <a16:creationId xmlns:a16="http://schemas.microsoft.com/office/drawing/2014/main" id="{4DC7E0F5-80AD-9D6B-4F7F-3EE44BB567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D5B368D5-29A2-0D16-9ABF-EBC06A67A74D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C35C49E2-923A-60ED-C63E-09D1810DAA20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40632D4F-7FFF-F413-90ED-60AC3A43CF35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F7392C24-F88B-445C-4946-27B5E0BDEE14}"/>
                    </a:ext>
                  </a:extLst>
                </p:cNvPr>
                <p:cNvCxnSpPr>
                  <a:stCxn id="260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45" name="Group 444">
                <a:extLst>
                  <a:ext uri="{FF2B5EF4-FFF2-40B4-BE49-F238E27FC236}">
                    <a16:creationId xmlns:a16="http://schemas.microsoft.com/office/drawing/2014/main" id="{16E6AA9E-6E72-3CCB-0900-E8A76931AF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43FF5D16-49BE-B21A-525A-5D49B8E62293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0EBF0CE-41FC-5960-2370-3DEC73F451C8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797A337A-4276-3D03-30E3-90294E5F4B51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D683A65-00F0-BB83-5F94-FC8D41CF4C77}"/>
                    </a:ext>
                  </a:extLst>
                </p:cNvPr>
                <p:cNvCxnSpPr>
                  <a:stCxn id="256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46" name="Group 473">
                <a:extLst>
                  <a:ext uri="{FF2B5EF4-FFF2-40B4-BE49-F238E27FC236}">
                    <a16:creationId xmlns:a16="http://schemas.microsoft.com/office/drawing/2014/main" id="{19F1A159-024A-1BC4-FC50-7E5CA54A88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50FF6076-3F12-1125-EBF9-BD81C0BE1322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1487A778-9243-84C6-1548-D943E0A533D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CAC0976-DD95-C88F-1B53-F1405979431E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6CB073B2-86FE-4A91-9E5E-E40308B936DE}"/>
                    </a:ext>
                  </a:extLst>
                </p:cNvPr>
                <p:cNvCxnSpPr>
                  <a:stCxn id="252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247" name="Group 502">
                <a:extLst>
                  <a:ext uri="{FF2B5EF4-FFF2-40B4-BE49-F238E27FC236}">
                    <a16:creationId xmlns:a16="http://schemas.microsoft.com/office/drawing/2014/main" id="{DC742340-C3DC-5751-54DA-E3E54B320C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FD4B2E96-FB25-6A73-F3D2-301BAABA59A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6B56359E-1F67-FBAD-3051-FF3B87003E8C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F0A1F057-CD93-05E2-9D45-0836CB1E0C61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C600601B-6D1A-8352-98E1-75D3E5A23589}"/>
                    </a:ext>
                  </a:extLst>
                </p:cNvPr>
                <p:cNvCxnSpPr>
                  <a:stCxn id="248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B258BFA-78D9-4085-5E6A-E4CF09FA1567}"/>
              </a:ext>
            </a:extLst>
          </p:cNvPr>
          <p:cNvGrpSpPr>
            <a:grpSpLocks/>
          </p:cNvGrpSpPr>
          <p:nvPr/>
        </p:nvGrpSpPr>
        <p:grpSpPr bwMode="auto">
          <a:xfrm>
            <a:off x="4006712" y="2354952"/>
            <a:ext cx="4437063" cy="1577975"/>
            <a:chOff x="-4267279" y="3655204"/>
            <a:chExt cx="4437063" cy="1578510"/>
          </a:xfrm>
        </p:grpSpPr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9B7BD38-8B04-22F7-FDB5-8E78F6819A8E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3CDB0C3-6F30-069B-FA25-17C05A3174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841C16D-ED5D-3EE7-FD72-3D4DD81525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4F7A3B1-EB66-D588-A498-88131A9169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10E7ADB-147A-78FA-19D8-7CA45E828B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9236FFB-0B76-3DBD-6679-906171C039F3}"/>
              </a:ext>
            </a:extLst>
          </p:cNvPr>
          <p:cNvCxnSpPr/>
          <p:nvPr/>
        </p:nvCxnSpPr>
        <p:spPr>
          <a:xfrm flipH="1">
            <a:off x="3006587" y="5274365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271" name="TextBox 265">
            <a:extLst>
              <a:ext uri="{FF2B5EF4-FFF2-40B4-BE49-F238E27FC236}">
                <a16:creationId xmlns:a16="http://schemas.microsoft.com/office/drawing/2014/main" id="{9DD27B6D-1EDC-FE33-B2D4-D0DB71FCB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700" y="4945752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272" name="TextBox 281">
            <a:extLst>
              <a:ext uri="{FF2B5EF4-FFF2-40B4-BE49-F238E27FC236}">
                <a16:creationId xmlns:a16="http://schemas.microsoft.com/office/drawing/2014/main" id="{2D20EE7E-F572-6E9F-D3A8-7E412DF4C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325" y="523309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273" name="Group 5">
            <a:extLst>
              <a:ext uri="{FF2B5EF4-FFF2-40B4-BE49-F238E27FC236}">
                <a16:creationId xmlns:a16="http://schemas.microsoft.com/office/drawing/2014/main" id="{5DADE3B3-20BC-70C7-EE5D-D92C756CEC31}"/>
              </a:ext>
            </a:extLst>
          </p:cNvPr>
          <p:cNvGrpSpPr>
            <a:grpSpLocks/>
          </p:cNvGrpSpPr>
          <p:nvPr/>
        </p:nvGrpSpPr>
        <p:grpSpPr bwMode="auto">
          <a:xfrm>
            <a:off x="2662100" y="4709215"/>
            <a:ext cx="1616075" cy="487362"/>
            <a:chOff x="-4079003" y="2717403"/>
            <a:chExt cx="1616718" cy="488475"/>
          </a:xfrm>
        </p:grpSpPr>
        <p:sp>
          <p:nvSpPr>
            <p:cNvPr id="274" name="Rectangle 98">
              <a:extLst>
                <a:ext uri="{FF2B5EF4-FFF2-40B4-BE49-F238E27FC236}">
                  <a16:creationId xmlns:a16="http://schemas.microsoft.com/office/drawing/2014/main" id="{1082D149-F67D-B1E4-31B6-9D9B32F34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9">
              <a:extLst>
                <a:ext uri="{FF2B5EF4-FFF2-40B4-BE49-F238E27FC236}">
                  <a16:creationId xmlns:a16="http://schemas.microsoft.com/office/drawing/2014/main" id="{D9CE7921-DE22-704C-710F-E82E0630A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Rectangle 104">
              <a:extLst>
                <a:ext uri="{FF2B5EF4-FFF2-40B4-BE49-F238E27FC236}">
                  <a16:creationId xmlns:a16="http://schemas.microsoft.com/office/drawing/2014/main" id="{9F95947B-5320-4C73-7D9F-25A89EDB6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Text Box 105">
              <a:extLst>
                <a:ext uri="{FF2B5EF4-FFF2-40B4-BE49-F238E27FC236}">
                  <a16:creationId xmlns:a16="http://schemas.microsoft.com/office/drawing/2014/main" id="{4ABD2D04-1C06-4F3E-0873-64ACCB0EC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278" name="Line 119">
              <a:extLst>
                <a:ext uri="{FF2B5EF4-FFF2-40B4-BE49-F238E27FC236}">
                  <a16:creationId xmlns:a16="http://schemas.microsoft.com/office/drawing/2014/main" id="{8D748116-D02B-074D-299C-4A10EB3E1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9" name="Freeform 120">
            <a:extLst>
              <a:ext uri="{FF2B5EF4-FFF2-40B4-BE49-F238E27FC236}">
                <a16:creationId xmlns:a16="http://schemas.microsoft.com/office/drawing/2014/main" id="{29DEF5D9-E549-C552-C312-DA974BF37C99}"/>
              </a:ext>
            </a:extLst>
          </p:cNvPr>
          <p:cNvSpPr>
            <a:spLocks/>
          </p:cNvSpPr>
          <p:nvPr/>
        </p:nvSpPr>
        <p:spPr bwMode="auto">
          <a:xfrm>
            <a:off x="4217850" y="514101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80" name="Group 357">
            <a:extLst>
              <a:ext uri="{FF2B5EF4-FFF2-40B4-BE49-F238E27FC236}">
                <a16:creationId xmlns:a16="http://schemas.microsoft.com/office/drawing/2014/main" id="{E8FAF856-6600-5F49-A826-F9E165876E4C}"/>
              </a:ext>
            </a:extLst>
          </p:cNvPr>
          <p:cNvGrpSpPr>
            <a:grpSpLocks/>
          </p:cNvGrpSpPr>
          <p:nvPr/>
        </p:nvGrpSpPr>
        <p:grpSpPr bwMode="auto">
          <a:xfrm>
            <a:off x="4438512" y="5131490"/>
            <a:ext cx="565150" cy="293687"/>
            <a:chOff x="1871277" y="1576300"/>
            <a:chExt cx="1128371" cy="437861"/>
          </a:xfrm>
        </p:grpSpPr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98FA7D5C-C0B2-F180-06A2-E57D48949F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E338C40-46BB-892D-F7FD-4E284D57D0F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67D0CA-5878-4D0E-7F9B-52ED6C2D61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462">
              <a:extLst>
                <a:ext uri="{FF2B5EF4-FFF2-40B4-BE49-F238E27FC236}">
                  <a16:creationId xmlns:a16="http://schemas.microsoft.com/office/drawing/2014/main" id="{2A0E221E-210F-5C3F-8DE5-E3B3E698405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5" name="Freeform 463">
              <a:extLst>
                <a:ext uri="{FF2B5EF4-FFF2-40B4-BE49-F238E27FC236}">
                  <a16:creationId xmlns:a16="http://schemas.microsoft.com/office/drawing/2014/main" id="{B7A32E7E-D935-784D-132B-120D87FAC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464">
              <a:extLst>
                <a:ext uri="{FF2B5EF4-FFF2-40B4-BE49-F238E27FC236}">
                  <a16:creationId xmlns:a16="http://schemas.microsoft.com/office/drawing/2014/main" id="{FF2F2609-9995-F924-BC03-F059780B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Freeform 465">
              <a:extLst>
                <a:ext uri="{FF2B5EF4-FFF2-40B4-BE49-F238E27FC236}">
                  <a16:creationId xmlns:a16="http://schemas.microsoft.com/office/drawing/2014/main" id="{E636AB6F-65FC-A571-CB23-71934C1B2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5B62C0F6-60CE-BD12-5CB5-B98A49C4F54A}"/>
                </a:ext>
              </a:extLst>
            </p:cNvPr>
            <p:cNvCxnSpPr>
              <a:cxnSpLocks noChangeShapeType="1"/>
              <a:endCxn id="283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2D2958D-1D48-EB08-A606-CBC129B49A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0" name="TextBox 6">
            <a:extLst>
              <a:ext uri="{FF2B5EF4-FFF2-40B4-BE49-F238E27FC236}">
                <a16:creationId xmlns:a16="http://schemas.microsoft.com/office/drawing/2014/main" id="{669379B8-2189-8734-D167-2C2F4498F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737" y="437584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1" name="TextBox 282">
            <a:extLst>
              <a:ext uri="{FF2B5EF4-FFF2-40B4-BE49-F238E27FC236}">
                <a16:creationId xmlns:a16="http://schemas.microsoft.com/office/drawing/2014/main" id="{5112753A-5C83-F82A-7C0B-197A9E89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525" y="5334690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199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35AE2-4FCF-6436-E0B5-B8D54C42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2231624" cy="894622"/>
          </a:xfrm>
        </p:spPr>
        <p:txBody>
          <a:bodyPr>
            <a:normAutofit/>
          </a:bodyPr>
          <a:lstStyle/>
          <a:p>
            <a:r>
              <a:rPr lang="en-US" sz="3600" b="1" dirty="0"/>
              <a:t>Software-Defined Networking (SDN) control plane</a:t>
            </a:r>
          </a:p>
        </p:txBody>
      </p:sp>
      <p:sp>
        <p:nvSpPr>
          <p:cNvPr id="3" name="TextBox 257">
            <a:extLst>
              <a:ext uri="{FF2B5EF4-FFF2-40B4-BE49-F238E27FC236}">
                <a16:creationId xmlns:a16="http://schemas.microsoft.com/office/drawing/2014/main" id="{80BD0413-5248-1EF7-A30B-E3E5BC7CF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76" y="83014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9AFAEE-3404-BF05-5D42-DDD611F1A3A5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085643-02B2-8563-F05B-CC45A5A58043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6" name="Freeform 818">
              <a:extLst>
                <a:ext uri="{FF2B5EF4-FFF2-40B4-BE49-F238E27FC236}">
                  <a16:creationId xmlns:a16="http://schemas.microsoft.com/office/drawing/2014/main" id="{CA925105-4E61-F13C-0AB8-D196EC2A8C3E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7" name="Freeform 819">
              <a:extLst>
                <a:ext uri="{FF2B5EF4-FFF2-40B4-BE49-F238E27FC236}">
                  <a16:creationId xmlns:a16="http://schemas.microsoft.com/office/drawing/2014/main" id="{1FDBF744-C277-DA58-563E-3BB05D8C6A1B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" name="Group 950">
              <a:extLst>
                <a:ext uri="{FF2B5EF4-FFF2-40B4-BE49-F238E27FC236}">
                  <a16:creationId xmlns:a16="http://schemas.microsoft.com/office/drawing/2014/main" id="{9F4056A0-C0B3-DB0A-90E1-8E6A74080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3" name="Freeform 951">
                <a:extLst>
                  <a:ext uri="{FF2B5EF4-FFF2-40B4-BE49-F238E27FC236}">
                    <a16:creationId xmlns:a16="http://schemas.microsoft.com/office/drawing/2014/main" id="{CE731413-F6D9-15EB-09B0-4207FC721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Rectangle 952">
                <a:extLst>
                  <a:ext uri="{FF2B5EF4-FFF2-40B4-BE49-F238E27FC236}">
                    <a16:creationId xmlns:a16="http://schemas.microsoft.com/office/drawing/2014/main" id="{E5238351-C139-298A-FB9D-5F7A20009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5" name="Freeform 953">
                <a:extLst>
                  <a:ext uri="{FF2B5EF4-FFF2-40B4-BE49-F238E27FC236}">
                    <a16:creationId xmlns:a16="http://schemas.microsoft.com/office/drawing/2014/main" id="{28F8572D-4A07-3BD6-40C5-DBE29B467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Freeform 954">
                <a:extLst>
                  <a:ext uri="{FF2B5EF4-FFF2-40B4-BE49-F238E27FC236}">
                    <a16:creationId xmlns:a16="http://schemas.microsoft.com/office/drawing/2014/main" id="{C3BA3DB5-0B31-373A-25AA-46C483BF9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" name="Rectangle 955">
                <a:extLst>
                  <a:ext uri="{FF2B5EF4-FFF2-40B4-BE49-F238E27FC236}">
                    <a16:creationId xmlns:a16="http://schemas.microsoft.com/office/drawing/2014/main" id="{DC5254D8-30B8-4B92-3DED-3444CA5D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8" name="Group 956">
                <a:extLst>
                  <a:ext uri="{FF2B5EF4-FFF2-40B4-BE49-F238E27FC236}">
                    <a16:creationId xmlns:a16="http://schemas.microsoft.com/office/drawing/2014/main" id="{F02E9BD6-A4B2-9BEE-CF10-1CA8FE58B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6" name="AutoShape 957">
                  <a:extLst>
                    <a:ext uri="{FF2B5EF4-FFF2-40B4-BE49-F238E27FC236}">
                      <a16:creationId xmlns:a16="http://schemas.microsoft.com/office/drawing/2014/main" id="{2A84C58D-17A8-D983-4EFA-22695E80A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AutoShape 958">
                  <a:extLst>
                    <a:ext uri="{FF2B5EF4-FFF2-40B4-BE49-F238E27FC236}">
                      <a16:creationId xmlns:a16="http://schemas.microsoft.com/office/drawing/2014/main" id="{43536628-682A-E8C6-7620-108B023946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" name="Rectangle 959">
                <a:extLst>
                  <a:ext uri="{FF2B5EF4-FFF2-40B4-BE49-F238E27FC236}">
                    <a16:creationId xmlns:a16="http://schemas.microsoft.com/office/drawing/2014/main" id="{7CEDC324-75E1-3DC1-C986-0448D8FC3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0" name="Group 960">
                <a:extLst>
                  <a:ext uri="{FF2B5EF4-FFF2-40B4-BE49-F238E27FC236}">
                    <a16:creationId xmlns:a16="http://schemas.microsoft.com/office/drawing/2014/main" id="{20B3A621-34C1-DE51-280F-4C50F05E6E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04" name="AutoShape 961">
                  <a:extLst>
                    <a:ext uri="{FF2B5EF4-FFF2-40B4-BE49-F238E27FC236}">
                      <a16:creationId xmlns:a16="http://schemas.microsoft.com/office/drawing/2014/main" id="{649DBEF1-A40C-E04E-8709-5269D2D8A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5" name="AutoShape 962">
                  <a:extLst>
                    <a:ext uri="{FF2B5EF4-FFF2-40B4-BE49-F238E27FC236}">
                      <a16:creationId xmlns:a16="http://schemas.microsoft.com/office/drawing/2014/main" id="{6B3A57E1-6A9C-C266-F3AC-0F56BCB407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1" name="Rectangle 963">
                <a:extLst>
                  <a:ext uri="{FF2B5EF4-FFF2-40B4-BE49-F238E27FC236}">
                    <a16:creationId xmlns:a16="http://schemas.microsoft.com/office/drawing/2014/main" id="{8FF6F60D-6A46-9719-A4B0-DA0E4AE1D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Rectangle 964">
                <a:extLst>
                  <a:ext uri="{FF2B5EF4-FFF2-40B4-BE49-F238E27FC236}">
                    <a16:creationId xmlns:a16="http://schemas.microsoft.com/office/drawing/2014/main" id="{D1666D3E-3478-D0D5-B045-E3B1F804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3" name="Group 965">
                <a:extLst>
                  <a:ext uri="{FF2B5EF4-FFF2-40B4-BE49-F238E27FC236}">
                    <a16:creationId xmlns:a16="http://schemas.microsoft.com/office/drawing/2014/main" id="{449FA729-31EC-F5A9-192C-F4A21B1A29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02" name="AutoShape 966">
                  <a:extLst>
                    <a:ext uri="{FF2B5EF4-FFF2-40B4-BE49-F238E27FC236}">
                      <a16:creationId xmlns:a16="http://schemas.microsoft.com/office/drawing/2014/main" id="{EFF79CBB-09CF-C999-E2AC-3398015F57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3" name="AutoShape 967">
                  <a:extLst>
                    <a:ext uri="{FF2B5EF4-FFF2-40B4-BE49-F238E27FC236}">
                      <a16:creationId xmlns:a16="http://schemas.microsoft.com/office/drawing/2014/main" id="{2E922988-C77C-406E-5175-90F57DD56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5" name="Freeform 968">
                <a:extLst>
                  <a:ext uri="{FF2B5EF4-FFF2-40B4-BE49-F238E27FC236}">
                    <a16:creationId xmlns:a16="http://schemas.microsoft.com/office/drawing/2014/main" id="{34A8A6C3-51FC-77B7-F2AC-0492E028B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56" name="Group 969">
                <a:extLst>
                  <a:ext uri="{FF2B5EF4-FFF2-40B4-BE49-F238E27FC236}">
                    <a16:creationId xmlns:a16="http://schemas.microsoft.com/office/drawing/2014/main" id="{DD5F40CC-212C-9DB0-F8FA-0E34108A1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00" name="AutoShape 970">
                  <a:extLst>
                    <a:ext uri="{FF2B5EF4-FFF2-40B4-BE49-F238E27FC236}">
                      <a16:creationId xmlns:a16="http://schemas.microsoft.com/office/drawing/2014/main" id="{B88CDBD6-08B6-4FA8-0AED-979B30EF5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1">
                  <a:extLst>
                    <a:ext uri="{FF2B5EF4-FFF2-40B4-BE49-F238E27FC236}">
                      <a16:creationId xmlns:a16="http://schemas.microsoft.com/office/drawing/2014/main" id="{6E9F6CD1-C551-0E45-C9AB-B5A9C3BB9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57" name="Rectangle 972">
                <a:extLst>
                  <a:ext uri="{FF2B5EF4-FFF2-40B4-BE49-F238E27FC236}">
                    <a16:creationId xmlns:a16="http://schemas.microsoft.com/office/drawing/2014/main" id="{7DA39254-F2D6-958F-758D-1C0E61575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Freeform 973">
                <a:extLst>
                  <a:ext uri="{FF2B5EF4-FFF2-40B4-BE49-F238E27FC236}">
                    <a16:creationId xmlns:a16="http://schemas.microsoft.com/office/drawing/2014/main" id="{6F8F0031-02B3-82B7-561A-0E46F8297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Freeform 974">
                <a:extLst>
                  <a:ext uri="{FF2B5EF4-FFF2-40B4-BE49-F238E27FC236}">
                    <a16:creationId xmlns:a16="http://schemas.microsoft.com/office/drawing/2014/main" id="{C7D20FEF-ABFB-B5C4-E6AD-8EE1708CB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2" name="Oval 975">
                <a:extLst>
                  <a:ext uri="{FF2B5EF4-FFF2-40B4-BE49-F238E27FC236}">
                    <a16:creationId xmlns:a16="http://schemas.microsoft.com/office/drawing/2014/main" id="{DFD564E6-457B-EBA0-284A-2BC5AA5D7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Freeform 976">
                <a:extLst>
                  <a:ext uri="{FF2B5EF4-FFF2-40B4-BE49-F238E27FC236}">
                    <a16:creationId xmlns:a16="http://schemas.microsoft.com/office/drawing/2014/main" id="{53E83DAD-5B97-6ED5-359D-ECE4CFF3E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AutoShape 977">
                <a:extLst>
                  <a:ext uri="{FF2B5EF4-FFF2-40B4-BE49-F238E27FC236}">
                    <a16:creationId xmlns:a16="http://schemas.microsoft.com/office/drawing/2014/main" id="{69253A73-00BF-7D35-9947-83C2B413E2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AutoShape 978">
                <a:extLst>
                  <a:ext uri="{FF2B5EF4-FFF2-40B4-BE49-F238E27FC236}">
                    <a16:creationId xmlns:a16="http://schemas.microsoft.com/office/drawing/2014/main" id="{9E7DFBBB-1452-5C94-FFB4-07EF640BA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Oval 979">
                <a:extLst>
                  <a:ext uri="{FF2B5EF4-FFF2-40B4-BE49-F238E27FC236}">
                    <a16:creationId xmlns:a16="http://schemas.microsoft.com/office/drawing/2014/main" id="{3BE79EB6-7264-9D5B-EE38-773D78FF8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Oval 980">
                <a:extLst>
                  <a:ext uri="{FF2B5EF4-FFF2-40B4-BE49-F238E27FC236}">
                    <a16:creationId xmlns:a16="http://schemas.microsoft.com/office/drawing/2014/main" id="{86E322B0-17D4-5F56-3ED3-CDCD5E92D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Oval 981">
                <a:extLst>
                  <a:ext uri="{FF2B5EF4-FFF2-40B4-BE49-F238E27FC236}">
                    <a16:creationId xmlns:a16="http://schemas.microsoft.com/office/drawing/2014/main" id="{CF89C135-6776-D2F1-3A63-0E704E540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Rectangle 982">
                <a:extLst>
                  <a:ext uri="{FF2B5EF4-FFF2-40B4-BE49-F238E27FC236}">
                    <a16:creationId xmlns:a16="http://schemas.microsoft.com/office/drawing/2014/main" id="{D13671CC-A91F-3E84-C4AB-802DD1BFD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" name="Group 950">
              <a:extLst>
                <a:ext uri="{FF2B5EF4-FFF2-40B4-BE49-F238E27FC236}">
                  <a16:creationId xmlns:a16="http://schemas.microsoft.com/office/drawing/2014/main" id="{BC7CBACA-3484-EC48-E490-8FA57C2C79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10" name="Freeform 951">
                <a:extLst>
                  <a:ext uri="{FF2B5EF4-FFF2-40B4-BE49-F238E27FC236}">
                    <a16:creationId xmlns:a16="http://schemas.microsoft.com/office/drawing/2014/main" id="{EA2F758C-F95D-AFC7-39F8-65AFD4AA5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" name="Rectangle 952">
                <a:extLst>
                  <a:ext uri="{FF2B5EF4-FFF2-40B4-BE49-F238E27FC236}">
                    <a16:creationId xmlns:a16="http://schemas.microsoft.com/office/drawing/2014/main" id="{B8CF7BC6-8257-FC1B-5FFB-0340B395A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" name="Freeform 953">
                <a:extLst>
                  <a:ext uri="{FF2B5EF4-FFF2-40B4-BE49-F238E27FC236}">
                    <a16:creationId xmlns:a16="http://schemas.microsoft.com/office/drawing/2014/main" id="{552214D1-C36D-F9C6-F30E-FDDCBEBE2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" name="Freeform 954">
                <a:extLst>
                  <a:ext uri="{FF2B5EF4-FFF2-40B4-BE49-F238E27FC236}">
                    <a16:creationId xmlns:a16="http://schemas.microsoft.com/office/drawing/2014/main" id="{61A7DC6A-E416-55A5-8BD1-4CC1A95D1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" name="Rectangle 955">
                <a:extLst>
                  <a:ext uri="{FF2B5EF4-FFF2-40B4-BE49-F238E27FC236}">
                    <a16:creationId xmlns:a16="http://schemas.microsoft.com/office/drawing/2014/main" id="{61487BC9-B3CD-C06E-B03E-66405723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5" name="Group 956">
                <a:extLst>
                  <a:ext uri="{FF2B5EF4-FFF2-40B4-BE49-F238E27FC236}">
                    <a16:creationId xmlns:a16="http://schemas.microsoft.com/office/drawing/2014/main" id="{C0720A38-0DBD-6890-0AC7-2FB2D65F40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1" name="AutoShape 957">
                  <a:extLst>
                    <a:ext uri="{FF2B5EF4-FFF2-40B4-BE49-F238E27FC236}">
                      <a16:creationId xmlns:a16="http://schemas.microsoft.com/office/drawing/2014/main" id="{83088B6C-D831-5FBD-409B-770ABE41AB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" name="AutoShape 958">
                  <a:extLst>
                    <a:ext uri="{FF2B5EF4-FFF2-40B4-BE49-F238E27FC236}">
                      <a16:creationId xmlns:a16="http://schemas.microsoft.com/office/drawing/2014/main" id="{E267DF83-E44E-25A9-695A-6CA0BFD2FF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6" name="Rectangle 959">
                <a:extLst>
                  <a:ext uri="{FF2B5EF4-FFF2-40B4-BE49-F238E27FC236}">
                    <a16:creationId xmlns:a16="http://schemas.microsoft.com/office/drawing/2014/main" id="{31345CBE-21A9-604C-D279-AA9C2E718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" name="Group 960">
                <a:extLst>
                  <a:ext uri="{FF2B5EF4-FFF2-40B4-BE49-F238E27FC236}">
                    <a16:creationId xmlns:a16="http://schemas.microsoft.com/office/drawing/2014/main" id="{52AA5257-923F-579A-E70C-0ED3F20EFF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8" name="AutoShape 961">
                  <a:extLst>
                    <a:ext uri="{FF2B5EF4-FFF2-40B4-BE49-F238E27FC236}">
                      <a16:creationId xmlns:a16="http://schemas.microsoft.com/office/drawing/2014/main" id="{C36EF777-62C3-AEAC-A36C-420FB4AB2B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" name="AutoShape 962">
                  <a:extLst>
                    <a:ext uri="{FF2B5EF4-FFF2-40B4-BE49-F238E27FC236}">
                      <a16:creationId xmlns:a16="http://schemas.microsoft.com/office/drawing/2014/main" id="{2E627B65-0B60-52BD-E83D-B1B68770E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" name="Rectangle 963">
                <a:extLst>
                  <a:ext uri="{FF2B5EF4-FFF2-40B4-BE49-F238E27FC236}">
                    <a16:creationId xmlns:a16="http://schemas.microsoft.com/office/drawing/2014/main" id="{ED0F23C4-21F5-1F16-B889-E1E61AF10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" name="Rectangle 964">
                <a:extLst>
                  <a:ext uri="{FF2B5EF4-FFF2-40B4-BE49-F238E27FC236}">
                    <a16:creationId xmlns:a16="http://schemas.microsoft.com/office/drawing/2014/main" id="{404287B6-4B61-1DD4-49E3-4BE9C31E1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0" name="Group 965">
                <a:extLst>
                  <a:ext uri="{FF2B5EF4-FFF2-40B4-BE49-F238E27FC236}">
                    <a16:creationId xmlns:a16="http://schemas.microsoft.com/office/drawing/2014/main" id="{CCEFE6D0-D678-6944-88BA-A1FFE22CB2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" name="AutoShape 966">
                  <a:extLst>
                    <a:ext uri="{FF2B5EF4-FFF2-40B4-BE49-F238E27FC236}">
                      <a16:creationId xmlns:a16="http://schemas.microsoft.com/office/drawing/2014/main" id="{A8D4C5A1-D284-24C9-A0E9-AB3E06A8F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" name="AutoShape 967">
                  <a:extLst>
                    <a:ext uri="{FF2B5EF4-FFF2-40B4-BE49-F238E27FC236}">
                      <a16:creationId xmlns:a16="http://schemas.microsoft.com/office/drawing/2014/main" id="{3BA251AE-DDFD-EC8A-2760-C03A1C2199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1" name="Freeform 968">
                <a:extLst>
                  <a:ext uri="{FF2B5EF4-FFF2-40B4-BE49-F238E27FC236}">
                    <a16:creationId xmlns:a16="http://schemas.microsoft.com/office/drawing/2014/main" id="{34EF78C8-8BE6-3BFE-1026-6ED826DB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969">
                <a:extLst>
                  <a:ext uri="{FF2B5EF4-FFF2-40B4-BE49-F238E27FC236}">
                    <a16:creationId xmlns:a16="http://schemas.microsoft.com/office/drawing/2014/main" id="{2327DD81-BA62-9F14-E4B2-421A45F5AA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" name="AutoShape 970">
                  <a:extLst>
                    <a:ext uri="{FF2B5EF4-FFF2-40B4-BE49-F238E27FC236}">
                      <a16:creationId xmlns:a16="http://schemas.microsoft.com/office/drawing/2014/main" id="{C2582C8C-8FD3-558B-912B-ED3D6B837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" name="AutoShape 971">
                  <a:extLst>
                    <a:ext uri="{FF2B5EF4-FFF2-40B4-BE49-F238E27FC236}">
                      <a16:creationId xmlns:a16="http://schemas.microsoft.com/office/drawing/2014/main" id="{6ACDA713-BB63-F945-F468-4C12D0A28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3" name="Rectangle 972">
                <a:extLst>
                  <a:ext uri="{FF2B5EF4-FFF2-40B4-BE49-F238E27FC236}">
                    <a16:creationId xmlns:a16="http://schemas.microsoft.com/office/drawing/2014/main" id="{C4C37381-2E87-8F40-78BF-0734CF485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Freeform 973">
                <a:extLst>
                  <a:ext uri="{FF2B5EF4-FFF2-40B4-BE49-F238E27FC236}">
                    <a16:creationId xmlns:a16="http://schemas.microsoft.com/office/drawing/2014/main" id="{C3C71952-33BC-51F3-38A1-057BC499A9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" name="Freeform 974">
                <a:extLst>
                  <a:ext uri="{FF2B5EF4-FFF2-40B4-BE49-F238E27FC236}">
                    <a16:creationId xmlns:a16="http://schemas.microsoft.com/office/drawing/2014/main" id="{648A6CF8-70EF-ED58-FF5D-D0E63886E4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" name="Oval 975">
                <a:extLst>
                  <a:ext uri="{FF2B5EF4-FFF2-40B4-BE49-F238E27FC236}">
                    <a16:creationId xmlns:a16="http://schemas.microsoft.com/office/drawing/2014/main" id="{30A4CCA3-BCFE-6A82-AD69-B5925155B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" name="Freeform 976">
                <a:extLst>
                  <a:ext uri="{FF2B5EF4-FFF2-40B4-BE49-F238E27FC236}">
                    <a16:creationId xmlns:a16="http://schemas.microsoft.com/office/drawing/2014/main" id="{B5D7B164-E716-90DF-9DAA-B83E858D8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" name="AutoShape 977">
                <a:extLst>
                  <a:ext uri="{FF2B5EF4-FFF2-40B4-BE49-F238E27FC236}">
                    <a16:creationId xmlns:a16="http://schemas.microsoft.com/office/drawing/2014/main" id="{F7DE366E-A567-FD43-C4B6-AC40072D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" name="AutoShape 978">
                <a:extLst>
                  <a:ext uri="{FF2B5EF4-FFF2-40B4-BE49-F238E27FC236}">
                    <a16:creationId xmlns:a16="http://schemas.microsoft.com/office/drawing/2014/main" id="{4B0E899F-8864-8381-C05E-063236CC4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" name="Oval 979">
                <a:extLst>
                  <a:ext uri="{FF2B5EF4-FFF2-40B4-BE49-F238E27FC236}">
                    <a16:creationId xmlns:a16="http://schemas.microsoft.com/office/drawing/2014/main" id="{984FC6BA-2FEC-C7AA-CBA1-31ED17F0A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" name="Oval 980">
                <a:extLst>
                  <a:ext uri="{FF2B5EF4-FFF2-40B4-BE49-F238E27FC236}">
                    <a16:creationId xmlns:a16="http://schemas.microsoft.com/office/drawing/2014/main" id="{DDDC5CF1-BB1E-4784-269C-FF3657FC1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" name="Oval 981">
                <a:extLst>
                  <a:ext uri="{FF2B5EF4-FFF2-40B4-BE49-F238E27FC236}">
                    <a16:creationId xmlns:a16="http://schemas.microsoft.com/office/drawing/2014/main" id="{1738D013-F5D6-42EB-9DC2-86EDC305A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" name="Rectangle 982">
                <a:extLst>
                  <a:ext uri="{FF2B5EF4-FFF2-40B4-BE49-F238E27FC236}">
                    <a16:creationId xmlns:a16="http://schemas.microsoft.com/office/drawing/2014/main" id="{6098F0E6-B441-DFB4-CB4B-4B1A011A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308" name="Freeform 2">
            <a:extLst>
              <a:ext uri="{FF2B5EF4-FFF2-40B4-BE49-F238E27FC236}">
                <a16:creationId xmlns:a16="http://schemas.microsoft.com/office/drawing/2014/main" id="{CB5F010C-4CD8-BE04-D2B0-340A39512996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8260F3A0-2828-395E-700D-4F76613C7B74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C4E5ABBF-14E0-D515-B30C-49A2708B4898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CDDDF748-D5D7-4860-770E-287F1A7AC746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D5CDB6C-B9E2-09BA-99AE-B5059980F276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BD438F9-D2FA-74F9-DFC8-7B5703FF6550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A020A9F-1473-4259-2B19-00E023D067C8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66A86EC3-F0C8-6EB0-7C74-E6DEC10DC39D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56A8561-8735-025F-AD79-574E11E81AA8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DFEB11A7-9FB6-39FF-2BCC-8E1D7CBA0C07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318" name="TextBox 399">
              <a:extLst>
                <a:ext uri="{FF2B5EF4-FFF2-40B4-BE49-F238E27FC236}">
                  <a16:creationId xmlns:a16="http://schemas.microsoft.com/office/drawing/2014/main" id="{6EEDEE47-98EA-D1F1-AA20-4BD3C7EE9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319" name="TextBox 400">
              <a:extLst>
                <a:ext uri="{FF2B5EF4-FFF2-40B4-BE49-F238E27FC236}">
                  <a16:creationId xmlns:a16="http://schemas.microsoft.com/office/drawing/2014/main" id="{2D3AD763-AEE3-D9F5-D7BF-C20CD78A3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A285FCF-CC4F-D64C-E7AB-6434125AE7BD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788FD8D6-CB78-355B-5040-96B9797247C5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322" name="Group 401">
              <a:extLst>
                <a:ext uri="{FF2B5EF4-FFF2-40B4-BE49-F238E27FC236}">
                  <a16:creationId xmlns:a16="http://schemas.microsoft.com/office/drawing/2014/main" id="{F6162FC3-1B81-EF34-DBE7-08F20B1436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343" name="Rectangle 342">
                <a:extLst>
                  <a:ext uri="{FF2B5EF4-FFF2-40B4-BE49-F238E27FC236}">
                    <a16:creationId xmlns:a16="http://schemas.microsoft.com/office/drawing/2014/main" id="{07BCC01D-C53D-CA42-36F9-B1645B6783BA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AF022D15-80B2-44EC-520D-719C54C02B53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7F7CB36C-711D-4588-62BD-E0DE6277D2ED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A34A6F8-5B1F-2570-5D4D-3056B8D1AF22}"/>
                  </a:ext>
                </a:extLst>
              </p:cNvPr>
              <p:cNvCxnSpPr>
                <a:stCxn id="343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323" name="Group 406">
              <a:extLst>
                <a:ext uri="{FF2B5EF4-FFF2-40B4-BE49-F238E27FC236}">
                  <a16:creationId xmlns:a16="http://schemas.microsoft.com/office/drawing/2014/main" id="{5B69842A-C40F-D475-EC4C-7042CAD647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A779DE5E-A082-48BF-8AB7-E11EB1B24FFA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BF8B91CC-AD2E-04FE-A7D0-83C65FC96439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1EA56841-35F6-EA1F-17BF-A9BE19EBD52B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2AB72479-7D62-A18F-566D-8D916AD3FD57}"/>
                  </a:ext>
                </a:extLst>
              </p:cNvPr>
              <p:cNvCxnSpPr>
                <a:stCxn id="339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324" name="Group 411">
              <a:extLst>
                <a:ext uri="{FF2B5EF4-FFF2-40B4-BE49-F238E27FC236}">
                  <a16:creationId xmlns:a16="http://schemas.microsoft.com/office/drawing/2014/main" id="{AE38E3CC-E3BF-F33F-93B4-1E8C93334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BC7AD91D-D1B0-2FE4-F80A-DB88E8F91C4B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26172DDB-807F-32AE-47AA-6FDBA9E72E60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EF1F1EEE-C094-5F74-92D4-16795327BEA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91500E7-0FEB-3240-3C73-F51FDF78006F}"/>
                  </a:ext>
                </a:extLst>
              </p:cNvPr>
              <p:cNvCxnSpPr>
                <a:stCxn id="335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325" name="Group 416">
              <a:extLst>
                <a:ext uri="{FF2B5EF4-FFF2-40B4-BE49-F238E27FC236}">
                  <a16:creationId xmlns:a16="http://schemas.microsoft.com/office/drawing/2014/main" id="{3F8C0D84-4A54-9907-C05F-B9A50F499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563F0140-BD09-59CB-726D-451176B2DA00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554F791F-98C4-E77E-2E9A-E4FE221EE2E2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E4BCD702-E5A2-39E3-AC1D-D31D88BD4FEE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2CF03A5-F34C-29DD-B251-ADDF6D6EFF9D}"/>
                  </a:ext>
                </a:extLst>
              </p:cNvPr>
              <p:cNvCxnSpPr>
                <a:stCxn id="331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326" name="Group 421">
              <a:extLst>
                <a:ext uri="{FF2B5EF4-FFF2-40B4-BE49-F238E27FC236}">
                  <a16:creationId xmlns:a16="http://schemas.microsoft.com/office/drawing/2014/main" id="{C4B936A9-175E-7466-63CE-C29FB80AF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E45170D6-209A-9B2D-5C1B-03C22DDC46F3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2A909F9B-A964-EB1D-EFC2-260937C4D926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E5081613-049B-5754-286D-A69C98BADBCE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63648BD-C846-ABA9-1E0C-995BED4FD6CF}"/>
                  </a:ext>
                </a:extLst>
              </p:cNvPr>
              <p:cNvCxnSpPr>
                <a:stCxn id="327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8C3394C-560C-88B5-1282-AD319D705AC9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348" name="Freeform 926">
              <a:extLst>
                <a:ext uri="{FF2B5EF4-FFF2-40B4-BE49-F238E27FC236}">
                  <a16:creationId xmlns:a16="http://schemas.microsoft.com/office/drawing/2014/main" id="{101C43EB-EBE2-5DE8-D836-FAE01E5E5BAC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49" name="Freeform 927">
              <a:extLst>
                <a:ext uri="{FF2B5EF4-FFF2-40B4-BE49-F238E27FC236}">
                  <a16:creationId xmlns:a16="http://schemas.microsoft.com/office/drawing/2014/main" id="{4C88052D-336C-CE6E-8659-857827FC5478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50" name="Freeform 928">
              <a:extLst>
                <a:ext uri="{FF2B5EF4-FFF2-40B4-BE49-F238E27FC236}">
                  <a16:creationId xmlns:a16="http://schemas.microsoft.com/office/drawing/2014/main" id="{883DD7F8-BF7B-8EA9-957C-657FBFD7F7FB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51" name="Freeform 929">
              <a:extLst>
                <a:ext uri="{FF2B5EF4-FFF2-40B4-BE49-F238E27FC236}">
                  <a16:creationId xmlns:a16="http://schemas.microsoft.com/office/drawing/2014/main" id="{153DAB17-BCFA-BE0D-1906-10B0A353A2D7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52" name="Freeform 930">
              <a:extLst>
                <a:ext uri="{FF2B5EF4-FFF2-40B4-BE49-F238E27FC236}">
                  <a16:creationId xmlns:a16="http://schemas.microsoft.com/office/drawing/2014/main" id="{C35C5E8D-A23F-3637-AA99-00C8E13CC285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53" name="Group 28">
              <a:extLst>
                <a:ext uri="{FF2B5EF4-FFF2-40B4-BE49-F238E27FC236}">
                  <a16:creationId xmlns:a16="http://schemas.microsoft.com/office/drawing/2014/main" id="{74D6BF0F-35CC-B27D-BA45-07BAD710D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7364B1B7-E926-B189-57A0-104ADA818E94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439" name="Group 498">
                <a:extLst>
                  <a:ext uri="{FF2B5EF4-FFF2-40B4-BE49-F238E27FC236}">
                    <a16:creationId xmlns:a16="http://schemas.microsoft.com/office/drawing/2014/main" id="{9BA74213-8318-F545-8947-BA9F33A4D8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453" name="Oval 452">
                  <a:extLst>
                    <a:ext uri="{FF2B5EF4-FFF2-40B4-BE49-F238E27FC236}">
                      <a16:creationId xmlns:a16="http://schemas.microsoft.com/office/drawing/2014/main" id="{EA0734F0-FCE6-8B0D-2257-388E215FAB22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54" name="Rectangle 453">
                  <a:extLst>
                    <a:ext uri="{FF2B5EF4-FFF2-40B4-BE49-F238E27FC236}">
                      <a16:creationId xmlns:a16="http://schemas.microsoft.com/office/drawing/2014/main" id="{F2F0CBCE-FC2D-DE67-62F9-80D9551808C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55" name="Oval 454">
                  <a:extLst>
                    <a:ext uri="{FF2B5EF4-FFF2-40B4-BE49-F238E27FC236}">
                      <a16:creationId xmlns:a16="http://schemas.microsoft.com/office/drawing/2014/main" id="{35858278-3C0F-6B7A-0D61-FBA9BA4BDA9A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AC1086C-E71A-F681-5213-1D3DAA9AE097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57" name="Straight Connector 456">
                  <a:extLst>
                    <a:ext uri="{FF2B5EF4-FFF2-40B4-BE49-F238E27FC236}">
                      <a16:creationId xmlns:a16="http://schemas.microsoft.com/office/drawing/2014/main" id="{A0599F97-7788-2DD9-4F95-4E352CDF53B1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7ED5F63-EAA4-9289-FDD6-7D398035C337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CC6AC064-A0CC-04B7-2884-6605B27222CF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9C71F070-7FFE-00D7-0BC9-07C3A59BDCCD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443" name="Group 504">
                <a:extLst>
                  <a:ext uri="{FF2B5EF4-FFF2-40B4-BE49-F238E27FC236}">
                    <a16:creationId xmlns:a16="http://schemas.microsoft.com/office/drawing/2014/main" id="{A90C7477-0AB5-C199-A0BA-8A6ACE449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D18E6614-3C34-B15F-A67A-7E5AA84D074B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Rectangle 444">
                  <a:extLst>
                    <a:ext uri="{FF2B5EF4-FFF2-40B4-BE49-F238E27FC236}">
                      <a16:creationId xmlns:a16="http://schemas.microsoft.com/office/drawing/2014/main" id="{2F5351F7-E574-FB37-80C6-D141E11CB74C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C687F3EE-EDE1-643D-1C7B-B58C0A4B32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7" name="Freeform 1025">
                  <a:extLst>
                    <a:ext uri="{FF2B5EF4-FFF2-40B4-BE49-F238E27FC236}">
                      <a16:creationId xmlns:a16="http://schemas.microsoft.com/office/drawing/2014/main" id="{4A4CFEA6-A5D9-DA4D-C50D-2F73BD0D3736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Freeform 1026">
                  <a:extLst>
                    <a:ext uri="{FF2B5EF4-FFF2-40B4-BE49-F238E27FC236}">
                      <a16:creationId xmlns:a16="http://schemas.microsoft.com/office/drawing/2014/main" id="{4F0A51B3-C2B0-4D2C-C7A7-04A944827D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49" name="Freeform 1027">
                  <a:extLst>
                    <a:ext uri="{FF2B5EF4-FFF2-40B4-BE49-F238E27FC236}">
                      <a16:creationId xmlns:a16="http://schemas.microsoft.com/office/drawing/2014/main" id="{A20596D1-8FB7-68D6-28A6-2B5F64F015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50" name="Freeform 1028">
                  <a:extLst>
                    <a:ext uri="{FF2B5EF4-FFF2-40B4-BE49-F238E27FC236}">
                      <a16:creationId xmlns:a16="http://schemas.microsoft.com/office/drawing/2014/main" id="{70284E8C-6839-D67F-F3CB-10ECCC26F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343D7F40-CC83-FA27-061C-58790C5DF436}"/>
                    </a:ext>
                  </a:extLst>
                </p:cNvPr>
                <p:cNvCxnSpPr>
                  <a:cxnSpLocks noChangeShapeType="1"/>
                  <a:endCxn id="446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2" name="Straight Connector 451">
                  <a:extLst>
                    <a:ext uri="{FF2B5EF4-FFF2-40B4-BE49-F238E27FC236}">
                      <a16:creationId xmlns:a16="http://schemas.microsoft.com/office/drawing/2014/main" id="{95DBC64E-22DD-3927-4241-3CD88E2DAEF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54" name="Group 29">
              <a:extLst>
                <a:ext uri="{FF2B5EF4-FFF2-40B4-BE49-F238E27FC236}">
                  <a16:creationId xmlns:a16="http://schemas.microsoft.com/office/drawing/2014/main" id="{A49A6F45-97BF-14C5-89B2-CCF0F1061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E7A6A8E-211D-6F36-4ADC-1514791E719B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8E20F915-CF13-324F-D0D0-D3C6D36D4C19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420" name="Group 552">
                <a:extLst>
                  <a:ext uri="{FF2B5EF4-FFF2-40B4-BE49-F238E27FC236}">
                    <a16:creationId xmlns:a16="http://schemas.microsoft.com/office/drawing/2014/main" id="{B35B21DE-061A-4E17-864B-07DBB99B7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A750EB36-2622-C9BB-7D09-06EADABC606A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82A0F396-9604-6DFD-2861-624C8D3D1FE0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35" name="Oval 434">
                  <a:extLst>
                    <a:ext uri="{FF2B5EF4-FFF2-40B4-BE49-F238E27FC236}">
                      <a16:creationId xmlns:a16="http://schemas.microsoft.com/office/drawing/2014/main" id="{61508736-95F9-6B31-BB8C-AA607D8CAA2E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9A118AA9-5D6D-A366-DEAC-EEC8E400B5B6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B0EEE870-5997-C04B-213B-665E183ED146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68ED82E5-8A95-AE95-9A26-52E1066519B7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B0D612-E888-F1F3-A5D3-CFF5A6ECA284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423" name="Group 538">
                <a:extLst>
                  <a:ext uri="{FF2B5EF4-FFF2-40B4-BE49-F238E27FC236}">
                    <a16:creationId xmlns:a16="http://schemas.microsoft.com/office/drawing/2014/main" id="{7B235FCC-8627-C718-B9F9-A9B486514B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D1D940E5-E855-D169-8EC1-D47E0403BC2E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Rectangle 424">
                  <a:extLst>
                    <a:ext uri="{FF2B5EF4-FFF2-40B4-BE49-F238E27FC236}">
                      <a16:creationId xmlns:a16="http://schemas.microsoft.com/office/drawing/2014/main" id="{253704D6-0F5B-1A2C-A4CB-AE4D47223431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20260A07-D238-EF7F-182E-529478A643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7" name="Freeform 1005">
                  <a:extLst>
                    <a:ext uri="{FF2B5EF4-FFF2-40B4-BE49-F238E27FC236}">
                      <a16:creationId xmlns:a16="http://schemas.microsoft.com/office/drawing/2014/main" id="{B9925B19-6BB3-B571-0696-9BCF056B4CF2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Freeform 1006">
                  <a:extLst>
                    <a:ext uri="{FF2B5EF4-FFF2-40B4-BE49-F238E27FC236}">
                      <a16:creationId xmlns:a16="http://schemas.microsoft.com/office/drawing/2014/main" id="{BD92A62B-02AA-2102-8049-F2DD5E085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9" name="Freeform 1007">
                  <a:extLst>
                    <a:ext uri="{FF2B5EF4-FFF2-40B4-BE49-F238E27FC236}">
                      <a16:creationId xmlns:a16="http://schemas.microsoft.com/office/drawing/2014/main" id="{E361FBE4-5D5C-9D9E-44DF-744F9619A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Freeform 1008">
                  <a:extLst>
                    <a:ext uri="{FF2B5EF4-FFF2-40B4-BE49-F238E27FC236}">
                      <a16:creationId xmlns:a16="http://schemas.microsoft.com/office/drawing/2014/main" id="{F0FEEBE3-CA98-D254-C47C-177510AA38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FA4282CE-2A58-7931-B559-26801ABB5A8B}"/>
                    </a:ext>
                  </a:extLst>
                </p:cNvPr>
                <p:cNvCxnSpPr>
                  <a:cxnSpLocks noChangeShapeType="1"/>
                  <a:endCxn id="426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B77E2DBC-2038-7B98-1EF2-5C9D63710D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55" name="Group 30">
              <a:extLst>
                <a:ext uri="{FF2B5EF4-FFF2-40B4-BE49-F238E27FC236}">
                  <a16:creationId xmlns:a16="http://schemas.microsoft.com/office/drawing/2014/main" id="{262EB154-B2FD-4952-E2AF-6D06E3A03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468A891F-90D4-1EF0-AC34-9915509C1AB5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9" name="Straight Connector 398">
                <a:extLst>
                  <a:ext uri="{FF2B5EF4-FFF2-40B4-BE49-F238E27FC236}">
                    <a16:creationId xmlns:a16="http://schemas.microsoft.com/office/drawing/2014/main" id="{89F913BE-D7C5-CAB3-3134-53D513C39EEC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400" name="Group 580">
                <a:extLst>
                  <a:ext uri="{FF2B5EF4-FFF2-40B4-BE49-F238E27FC236}">
                    <a16:creationId xmlns:a16="http://schemas.microsoft.com/office/drawing/2014/main" id="{18EE0F81-A97C-E515-27C8-313FD74EED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59597A01-9921-1901-AF6C-EF95C9DAAE33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EAF2C915-70EA-F876-F836-5FC00D9462D9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0AB20B29-7C2D-D4A5-0190-670F0A80062F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A20F922E-62DA-2CA6-B576-FD3C1EFA87D5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97A672C0-1E3A-4EE1-E985-CE59542EB3DA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C3DF348-545C-93D7-FED5-1239CFD2F77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A8B64F4B-0B8A-FED9-C0FB-FFB364B92442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403" name="Group 568">
                <a:extLst>
                  <a:ext uri="{FF2B5EF4-FFF2-40B4-BE49-F238E27FC236}">
                    <a16:creationId xmlns:a16="http://schemas.microsoft.com/office/drawing/2014/main" id="{028621E3-9622-B236-F87A-756DD66067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D1DE3D9E-25E1-891C-47BF-D772E4B7161B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FB7FBB4C-6CC6-80BD-06C6-1838C372239C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E86E1327-C172-5DA2-22C7-87302B219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7" name="Freeform 985">
                  <a:extLst>
                    <a:ext uri="{FF2B5EF4-FFF2-40B4-BE49-F238E27FC236}">
                      <a16:creationId xmlns:a16="http://schemas.microsoft.com/office/drawing/2014/main" id="{7E4FCF21-04ED-D433-831E-5182C1BC840B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986">
                  <a:extLst>
                    <a:ext uri="{FF2B5EF4-FFF2-40B4-BE49-F238E27FC236}">
                      <a16:creationId xmlns:a16="http://schemas.microsoft.com/office/drawing/2014/main" id="{B9BD6FD8-5708-D8B1-6EBE-238D4965B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9" name="Freeform 987">
                  <a:extLst>
                    <a:ext uri="{FF2B5EF4-FFF2-40B4-BE49-F238E27FC236}">
                      <a16:creationId xmlns:a16="http://schemas.microsoft.com/office/drawing/2014/main" id="{AD4B4843-6838-E1C8-AE6B-4E0F4CF4C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10" name="Freeform 988">
                  <a:extLst>
                    <a:ext uri="{FF2B5EF4-FFF2-40B4-BE49-F238E27FC236}">
                      <a16:creationId xmlns:a16="http://schemas.microsoft.com/office/drawing/2014/main" id="{E6629A36-4661-D8EB-45D2-44880E0E9E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65856391-D2F0-6292-70C5-D6FFDED7D74C}"/>
                    </a:ext>
                  </a:extLst>
                </p:cNvPr>
                <p:cNvCxnSpPr>
                  <a:cxnSpLocks noChangeShapeType="1"/>
                  <a:endCxn id="406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47913487-B2C1-8010-5EB0-153573BF035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56" name="Group 48257">
              <a:extLst>
                <a:ext uri="{FF2B5EF4-FFF2-40B4-BE49-F238E27FC236}">
                  <a16:creationId xmlns:a16="http://schemas.microsoft.com/office/drawing/2014/main" id="{06085B27-AF4C-7E49-82A1-978E139C1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0CAAD820-5DFD-28C9-4A70-9DDF2D55D00F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6A570422-56A4-DF85-CCA9-000DBFE53585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0" name="Group 607">
                <a:extLst>
                  <a:ext uri="{FF2B5EF4-FFF2-40B4-BE49-F238E27FC236}">
                    <a16:creationId xmlns:a16="http://schemas.microsoft.com/office/drawing/2014/main" id="{5B9D8572-02BF-70C4-9C69-C53E26952F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D7EF1BBC-53DB-A8D4-0ED2-9AFC68A134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Rectangle 393">
                  <a:extLst>
                    <a:ext uri="{FF2B5EF4-FFF2-40B4-BE49-F238E27FC236}">
                      <a16:creationId xmlns:a16="http://schemas.microsoft.com/office/drawing/2014/main" id="{C87B0309-9E18-7AE8-5A6D-7F8F3BEAA8C4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92F26A6D-AF36-02F9-8169-A9B7E6AD91D5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08071FAD-3FBE-494A-488E-B07346F74371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7B749B66-1FE2-53BB-61D2-BABCA411F834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73877016-E483-0C9E-C307-DD8516F81278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B57040F4-AA1B-4691-F51F-069128AA918D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3" name="Group 595">
                <a:extLst>
                  <a:ext uri="{FF2B5EF4-FFF2-40B4-BE49-F238E27FC236}">
                    <a16:creationId xmlns:a16="http://schemas.microsoft.com/office/drawing/2014/main" id="{AF3033D0-43BC-C89F-597E-BA2D15765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B68E6D1-3E99-9902-DD28-E09CBA8AE6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Rectangle 384">
                  <a:extLst>
                    <a:ext uri="{FF2B5EF4-FFF2-40B4-BE49-F238E27FC236}">
                      <a16:creationId xmlns:a16="http://schemas.microsoft.com/office/drawing/2014/main" id="{FDF669DC-2AEA-EFED-97E5-664A48C580D4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B54D4BA-EB17-D2BF-C42A-D3289F6AD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7" name="Freeform 965">
                  <a:extLst>
                    <a:ext uri="{FF2B5EF4-FFF2-40B4-BE49-F238E27FC236}">
                      <a16:creationId xmlns:a16="http://schemas.microsoft.com/office/drawing/2014/main" id="{41680389-9E18-4C19-D5B4-76A1FEDD2B91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966">
                  <a:extLst>
                    <a:ext uri="{FF2B5EF4-FFF2-40B4-BE49-F238E27FC236}">
                      <a16:creationId xmlns:a16="http://schemas.microsoft.com/office/drawing/2014/main" id="{DB9D77E4-54C1-E862-7A98-8F68BCEB0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967">
                  <a:extLst>
                    <a:ext uri="{FF2B5EF4-FFF2-40B4-BE49-F238E27FC236}">
                      <a16:creationId xmlns:a16="http://schemas.microsoft.com/office/drawing/2014/main" id="{21C9EACB-B738-42CA-2F0B-E88FDCA09A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0" name="Freeform 968">
                  <a:extLst>
                    <a:ext uri="{FF2B5EF4-FFF2-40B4-BE49-F238E27FC236}">
                      <a16:creationId xmlns:a16="http://schemas.microsoft.com/office/drawing/2014/main" id="{5A04ABBD-67DA-90AE-0EA0-77CE374BB4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367C14F7-4C2E-168F-44DC-CD8B6E30217C}"/>
                    </a:ext>
                  </a:extLst>
                </p:cNvPr>
                <p:cNvCxnSpPr>
                  <a:cxnSpLocks noChangeShapeType="1"/>
                  <a:endCxn id="386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BEB87EA8-ED1D-0725-A7E2-333B82C8B27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57" name="Group 48258">
              <a:extLst>
                <a:ext uri="{FF2B5EF4-FFF2-40B4-BE49-F238E27FC236}">
                  <a16:creationId xmlns:a16="http://schemas.microsoft.com/office/drawing/2014/main" id="{EDD225EF-4332-CF30-7B2D-FA3FB128A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9FD7B31D-4DD2-68B5-4F3F-3A66B0F7315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A7B3BC7-34D2-598E-84FC-E72F7167CF88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0" name="Group 634">
                <a:extLst>
                  <a:ext uri="{FF2B5EF4-FFF2-40B4-BE49-F238E27FC236}">
                    <a16:creationId xmlns:a16="http://schemas.microsoft.com/office/drawing/2014/main" id="{E996AC59-4216-A138-52C3-68F0EADBC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373" name="Oval 372">
                  <a:extLst>
                    <a:ext uri="{FF2B5EF4-FFF2-40B4-BE49-F238E27FC236}">
                      <a16:creationId xmlns:a16="http://schemas.microsoft.com/office/drawing/2014/main" id="{34A9D3CA-C957-1C7B-7844-E662EE03FFDB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D13E7D4E-D904-300B-A103-BA925B4630BF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AEC7F059-94EF-7840-51FD-788DB2B4BBC3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44B5BE43-AC73-EB5F-3299-3EFC1C501EB5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152A0ED4-B8BE-08FA-2E06-95EB2AA85986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78CA4982-063C-AFF9-2DEF-CCF83A3FBCBF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09DE78DC-CE73-D077-A48C-31BD15C56358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3" name="Group 622">
                <a:extLst>
                  <a:ext uri="{FF2B5EF4-FFF2-40B4-BE49-F238E27FC236}">
                    <a16:creationId xmlns:a16="http://schemas.microsoft.com/office/drawing/2014/main" id="{95C64649-91C8-7A66-A95E-4C63B83333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50F022F2-F31F-B832-B10C-FF2632031D7B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364E03C3-2D75-C5D4-5776-5377602B83F1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009BB902-1FE2-2C11-B679-F0CBAD3513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7" name="Freeform 945">
                  <a:extLst>
                    <a:ext uri="{FF2B5EF4-FFF2-40B4-BE49-F238E27FC236}">
                      <a16:creationId xmlns:a16="http://schemas.microsoft.com/office/drawing/2014/main" id="{5A82B8D8-1BEF-9FA0-5935-24D8C173A3A6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 946">
                  <a:extLst>
                    <a:ext uri="{FF2B5EF4-FFF2-40B4-BE49-F238E27FC236}">
                      <a16:creationId xmlns:a16="http://schemas.microsoft.com/office/drawing/2014/main" id="{FF450A13-3455-384C-A820-345D40048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947">
                  <a:extLst>
                    <a:ext uri="{FF2B5EF4-FFF2-40B4-BE49-F238E27FC236}">
                      <a16:creationId xmlns:a16="http://schemas.microsoft.com/office/drawing/2014/main" id="{D0813380-7F13-B75B-3D36-952C46D149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0" name="Freeform 948">
                  <a:extLst>
                    <a:ext uri="{FF2B5EF4-FFF2-40B4-BE49-F238E27FC236}">
                      <a16:creationId xmlns:a16="http://schemas.microsoft.com/office/drawing/2014/main" id="{FDF4A913-A23D-1C76-75C2-28C851CCA3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0D04978E-229D-F467-05A5-9D5F3E4206C1}"/>
                    </a:ext>
                  </a:extLst>
                </p:cNvPr>
                <p:cNvCxnSpPr>
                  <a:cxnSpLocks noChangeShapeType="1"/>
                  <a:endCxn id="366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2402209C-BACE-4181-A24D-39BB715B1C9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5DE57F4C-3783-309A-AFB3-5DDB723632D5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459" name="Freeform 1037">
              <a:extLst>
                <a:ext uri="{FF2B5EF4-FFF2-40B4-BE49-F238E27FC236}">
                  <a16:creationId xmlns:a16="http://schemas.microsoft.com/office/drawing/2014/main" id="{F71C68DE-1E4D-606A-05B6-8C979D939930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0" name="Freeform 1038">
              <a:extLst>
                <a:ext uri="{FF2B5EF4-FFF2-40B4-BE49-F238E27FC236}">
                  <a16:creationId xmlns:a16="http://schemas.microsoft.com/office/drawing/2014/main" id="{E7A567CD-1557-FFC5-1DA8-3997690B97D0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D45B7FE9-EB50-7BA3-2BC8-155A7DF2A9BC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F052929B-5BCA-9513-6E4D-D1443F3BB7B7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63" name="Straight Arrow Connector 462">
              <a:extLst>
                <a:ext uri="{FF2B5EF4-FFF2-40B4-BE49-F238E27FC236}">
                  <a16:creationId xmlns:a16="http://schemas.microsoft.com/office/drawing/2014/main" id="{C838D722-5931-BCA6-7CF9-24CAA80E67D7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F55A094-AEE8-640F-4BA0-7FF135FD6E80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465" name="Group 554">
              <a:extLst>
                <a:ext uri="{FF2B5EF4-FFF2-40B4-BE49-F238E27FC236}">
                  <a16:creationId xmlns:a16="http://schemas.microsoft.com/office/drawing/2014/main" id="{DF2E1727-CA0F-8321-8934-ADBC613C25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9C74AE52-B838-436E-AA3A-790A7EE083C6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F95C1995-1E6F-8315-D291-2DEC31C7C6C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AED06031-34B3-3AB1-95F2-BEFB62AFC5D2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1FAEBCCA-6E8C-D56B-DC5F-A6E640DA7855}"/>
                  </a:ext>
                </a:extLst>
              </p:cNvPr>
              <p:cNvCxnSpPr>
                <a:stCxn id="486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466" name="Group 582">
              <a:extLst>
                <a:ext uri="{FF2B5EF4-FFF2-40B4-BE49-F238E27FC236}">
                  <a16:creationId xmlns:a16="http://schemas.microsoft.com/office/drawing/2014/main" id="{7F8A466D-7B56-B713-3AB0-1085021998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A4E05CDF-7981-1C58-2465-ECF1AAF1E9D2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24AC6B03-09C9-73ED-4537-F2FED1616C85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84" name="Straight Connector 483">
                <a:extLst>
                  <a:ext uri="{FF2B5EF4-FFF2-40B4-BE49-F238E27FC236}">
                    <a16:creationId xmlns:a16="http://schemas.microsoft.com/office/drawing/2014/main" id="{C49845EE-F597-01FD-5478-89924CB06052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8D4B1ADC-8CB8-DAF0-B1A7-5FA57B33D6D0}"/>
                  </a:ext>
                </a:extLst>
              </p:cNvPr>
              <p:cNvCxnSpPr>
                <a:stCxn id="482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467" name="Group 609">
              <a:extLst>
                <a:ext uri="{FF2B5EF4-FFF2-40B4-BE49-F238E27FC236}">
                  <a16:creationId xmlns:a16="http://schemas.microsoft.com/office/drawing/2014/main" id="{003DABCE-602A-EFA9-F25E-4465BBCBF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4F0DD7D5-9B40-C93E-A5B2-617B4547F4A5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B38C41BE-DA5B-904F-0AE1-4C29FEC1D9CD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835DF5C6-C45B-D46F-0D70-B05B1042FCA8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27FBD425-34F3-FA4A-4A9A-DB60024263CA}"/>
                  </a:ext>
                </a:extLst>
              </p:cNvPr>
              <p:cNvCxnSpPr>
                <a:stCxn id="478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468" name="Group 636">
              <a:extLst>
                <a:ext uri="{FF2B5EF4-FFF2-40B4-BE49-F238E27FC236}">
                  <a16:creationId xmlns:a16="http://schemas.microsoft.com/office/drawing/2014/main" id="{ED518557-731F-0A13-9FB5-DA09B4AACE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2C608B44-AE2D-3708-A4AE-BCDEB1BFFA7B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3FB4B234-111A-0BD3-34F7-A5A319AC0568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5BF81AA0-5863-7495-BD44-5A9917B9E9A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EAA90528-3E1D-87D9-D8E6-04BE889D8BE3}"/>
                  </a:ext>
                </a:extLst>
              </p:cNvPr>
              <p:cNvCxnSpPr>
                <a:stCxn id="474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469" name="Group 554">
              <a:extLst>
                <a:ext uri="{FF2B5EF4-FFF2-40B4-BE49-F238E27FC236}">
                  <a16:creationId xmlns:a16="http://schemas.microsoft.com/office/drawing/2014/main" id="{5806AA86-388A-A4D8-06F1-392326ABE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473AC121-9C71-BF9E-D815-8E12A003E544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069411AA-7F93-D3C7-8515-BC5EEE595670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4905B2A3-A8EB-3B9F-C77F-7DCB890A26BE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0E1754E7-33CD-5CE9-C4AB-6C53667802FB}"/>
                  </a:ext>
                </a:extLst>
              </p:cNvPr>
              <p:cNvCxnSpPr>
                <a:stCxn id="470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490" name="Group 347">
            <a:extLst>
              <a:ext uri="{FF2B5EF4-FFF2-40B4-BE49-F238E27FC236}">
                <a16:creationId xmlns:a16="http://schemas.microsoft.com/office/drawing/2014/main" id="{3FC3556B-9EAD-3FCC-94B9-32F6D671B5C4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E136DB74-06C5-AD17-8F8D-7D569AFF46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E7575BDC-DCDD-F13C-6762-B68C976F02A4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4B15DEA2-0149-AC84-51E1-17660086BC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1072">
              <a:extLst>
                <a:ext uri="{FF2B5EF4-FFF2-40B4-BE49-F238E27FC236}">
                  <a16:creationId xmlns:a16="http://schemas.microsoft.com/office/drawing/2014/main" id="{AAF93502-6F2B-4B8F-9DD2-55B44442D490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95" name="Freeform 1073">
              <a:extLst>
                <a:ext uri="{FF2B5EF4-FFF2-40B4-BE49-F238E27FC236}">
                  <a16:creationId xmlns:a16="http://schemas.microsoft.com/office/drawing/2014/main" id="{AED5693F-3B90-02FE-8E05-5C98D5C45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1074">
              <a:extLst>
                <a:ext uri="{FF2B5EF4-FFF2-40B4-BE49-F238E27FC236}">
                  <a16:creationId xmlns:a16="http://schemas.microsoft.com/office/drawing/2014/main" id="{C024787D-0170-9EE6-E419-BBC89CA69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1075">
              <a:extLst>
                <a:ext uri="{FF2B5EF4-FFF2-40B4-BE49-F238E27FC236}">
                  <a16:creationId xmlns:a16="http://schemas.microsoft.com/office/drawing/2014/main" id="{6C3066A6-1415-05CF-E6A5-4F2471A69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36ADFDC-20DE-41E3-1F42-CC5BF1F8C018}"/>
                </a:ext>
              </a:extLst>
            </p:cNvPr>
            <p:cNvCxnSpPr>
              <a:cxnSpLocks noChangeShapeType="1"/>
              <a:endCxn id="493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E91DD43-4F75-3ECD-4E7B-90805EC7C5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0" name="Group 347">
            <a:extLst>
              <a:ext uri="{FF2B5EF4-FFF2-40B4-BE49-F238E27FC236}">
                <a16:creationId xmlns:a16="http://schemas.microsoft.com/office/drawing/2014/main" id="{88BB852D-0ABF-B5FB-DEB4-141E21A35EA3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266FD4E7-B894-B13F-0DAF-6DF1D949DE8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20C2AE17-E3A2-5476-31F1-1F2E9869C30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DF5EF44B-B6C9-4BA0-7AF8-5653B9599A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1082">
              <a:extLst>
                <a:ext uri="{FF2B5EF4-FFF2-40B4-BE49-F238E27FC236}">
                  <a16:creationId xmlns:a16="http://schemas.microsoft.com/office/drawing/2014/main" id="{03E6CD4D-A4D4-B92B-887A-38FA4E2293B3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05" name="Freeform 1083">
              <a:extLst>
                <a:ext uri="{FF2B5EF4-FFF2-40B4-BE49-F238E27FC236}">
                  <a16:creationId xmlns:a16="http://schemas.microsoft.com/office/drawing/2014/main" id="{C5978282-2B49-FCEF-488D-2E3C098BB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6" name="Freeform 1084">
              <a:extLst>
                <a:ext uri="{FF2B5EF4-FFF2-40B4-BE49-F238E27FC236}">
                  <a16:creationId xmlns:a16="http://schemas.microsoft.com/office/drawing/2014/main" id="{989181C9-FA99-45B0-A865-4043A584E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7" name="Freeform 1085">
              <a:extLst>
                <a:ext uri="{FF2B5EF4-FFF2-40B4-BE49-F238E27FC236}">
                  <a16:creationId xmlns:a16="http://schemas.microsoft.com/office/drawing/2014/main" id="{48007931-4949-9F90-76A8-DB7318E3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9576A156-039E-9D0B-7854-0332E78E801A}"/>
                </a:ext>
              </a:extLst>
            </p:cNvPr>
            <p:cNvCxnSpPr>
              <a:cxnSpLocks noChangeShapeType="1"/>
              <a:endCxn id="503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8EDF64B-690B-CCFE-FF5A-25FEAC6E9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10" name="Group 347">
            <a:extLst>
              <a:ext uri="{FF2B5EF4-FFF2-40B4-BE49-F238E27FC236}">
                <a16:creationId xmlns:a16="http://schemas.microsoft.com/office/drawing/2014/main" id="{978EE911-57D7-43BD-E4C1-C6FA8B96117D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5E81D8FB-09D8-DCAD-494E-5FD78D507D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68D671DC-FC7B-F7CC-F3B9-2C25041FEE9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0A50775F-95D5-91A4-A584-469BD753352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Freeform 1092">
              <a:extLst>
                <a:ext uri="{FF2B5EF4-FFF2-40B4-BE49-F238E27FC236}">
                  <a16:creationId xmlns:a16="http://schemas.microsoft.com/office/drawing/2014/main" id="{B2C800DA-B80E-6FF8-D221-C95DBE07F078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15" name="Freeform 1093">
              <a:extLst>
                <a:ext uri="{FF2B5EF4-FFF2-40B4-BE49-F238E27FC236}">
                  <a16:creationId xmlns:a16="http://schemas.microsoft.com/office/drawing/2014/main" id="{356F79EB-11F6-9E04-FCAC-7DD291E7C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1094">
              <a:extLst>
                <a:ext uri="{FF2B5EF4-FFF2-40B4-BE49-F238E27FC236}">
                  <a16:creationId xmlns:a16="http://schemas.microsoft.com/office/drawing/2014/main" id="{49341D6E-81B1-0025-C1D0-167D93043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Freeform 1095">
              <a:extLst>
                <a:ext uri="{FF2B5EF4-FFF2-40B4-BE49-F238E27FC236}">
                  <a16:creationId xmlns:a16="http://schemas.microsoft.com/office/drawing/2014/main" id="{786EBD3F-7C7D-69BF-8474-78C76DE95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8DF82C3B-ABC2-6FCB-34D2-683A8D0C3AD6}"/>
                </a:ext>
              </a:extLst>
            </p:cNvPr>
            <p:cNvCxnSpPr>
              <a:cxnSpLocks noChangeShapeType="1"/>
              <a:endCxn id="513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B413ACF1-6123-4D35-9951-F5B737DC53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0" name="Group 347">
            <a:extLst>
              <a:ext uri="{FF2B5EF4-FFF2-40B4-BE49-F238E27FC236}">
                <a16:creationId xmlns:a16="http://schemas.microsoft.com/office/drawing/2014/main" id="{2A9C21D7-AA68-FC98-AF33-FC60B94CCBAF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2D1456BB-E4DD-324B-1197-CD05098FD0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257C2DF9-EC2B-3A24-F0FB-B6EC248FE4CD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6A940390-61F0-5BCD-04F7-483C2CEB54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4" name="Freeform 1102">
              <a:extLst>
                <a:ext uri="{FF2B5EF4-FFF2-40B4-BE49-F238E27FC236}">
                  <a16:creationId xmlns:a16="http://schemas.microsoft.com/office/drawing/2014/main" id="{48DD6C22-1E4F-0664-3E62-D5B3456B5519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25" name="Freeform 1103">
              <a:extLst>
                <a:ext uri="{FF2B5EF4-FFF2-40B4-BE49-F238E27FC236}">
                  <a16:creationId xmlns:a16="http://schemas.microsoft.com/office/drawing/2014/main" id="{13096BD0-14F4-680E-5008-D6A479564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6" name="Freeform 1104">
              <a:extLst>
                <a:ext uri="{FF2B5EF4-FFF2-40B4-BE49-F238E27FC236}">
                  <a16:creationId xmlns:a16="http://schemas.microsoft.com/office/drawing/2014/main" id="{810ADD1A-45F6-6CB7-E255-CC56A19E3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1105">
              <a:extLst>
                <a:ext uri="{FF2B5EF4-FFF2-40B4-BE49-F238E27FC236}">
                  <a16:creationId xmlns:a16="http://schemas.microsoft.com/office/drawing/2014/main" id="{3680D47B-50EE-41E5-821A-5E897F80D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13B1855-6D30-B9E0-6A24-52238928EED9}"/>
                </a:ext>
              </a:extLst>
            </p:cNvPr>
            <p:cNvCxnSpPr>
              <a:cxnSpLocks noChangeShapeType="1"/>
              <a:endCxn id="523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8AE1CDA-C532-CCFE-9852-4D356F68E7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0" name="Group 11">
            <a:extLst>
              <a:ext uri="{FF2B5EF4-FFF2-40B4-BE49-F238E27FC236}">
                <a16:creationId xmlns:a16="http://schemas.microsoft.com/office/drawing/2014/main" id="{1D13BB6F-DFA1-A44C-915B-CE73EB55839C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C583D95F-3C40-8EFA-D3D4-0CAC4FBDD49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389252D6-65BA-8EC8-0FE5-536EDBE97B4E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533" name="TextBox 389">
              <a:extLst>
                <a:ext uri="{FF2B5EF4-FFF2-40B4-BE49-F238E27FC236}">
                  <a16:creationId xmlns:a16="http://schemas.microsoft.com/office/drawing/2014/main" id="{902D4B20-ED0B-CB57-F24E-4CC0F4D24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4C6B548D-8FDD-225B-479B-8795662BF845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535" name="Group 441">
              <a:extLst>
                <a:ext uri="{FF2B5EF4-FFF2-40B4-BE49-F238E27FC236}">
                  <a16:creationId xmlns:a16="http://schemas.microsoft.com/office/drawing/2014/main" id="{82AC01AD-DAFF-33F1-8F69-1036664C1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9F6F7C94-DD8D-B677-0908-C6DF96B6DAE9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BA35F15D-F990-CFAF-F64E-D856A9BD7767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58" name="TextBox 389">
                <a:extLst>
                  <a:ext uri="{FF2B5EF4-FFF2-40B4-BE49-F238E27FC236}">
                    <a16:creationId xmlns:a16="http://schemas.microsoft.com/office/drawing/2014/main" id="{3F8D33CD-6B79-6D7E-7FF0-F8BD92719F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536" name="Group 16">
              <a:extLst>
                <a:ext uri="{FF2B5EF4-FFF2-40B4-BE49-F238E27FC236}">
                  <a16:creationId xmlns:a16="http://schemas.microsoft.com/office/drawing/2014/main" id="{7E0C6928-F5FF-1AE3-6233-69F5D492D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552" name="Group 12">
                <a:extLst>
                  <a:ext uri="{FF2B5EF4-FFF2-40B4-BE49-F238E27FC236}">
                    <a16:creationId xmlns:a16="http://schemas.microsoft.com/office/drawing/2014/main" id="{C48916F0-3518-05C6-856C-8EEC6A7DB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D939E269-94B2-17A1-4543-2FB1BA29BF41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C423E25D-B8E5-0B77-450D-705C397CD445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3" name="TextBox 389">
                <a:extLst>
                  <a:ext uri="{FF2B5EF4-FFF2-40B4-BE49-F238E27FC236}">
                    <a16:creationId xmlns:a16="http://schemas.microsoft.com/office/drawing/2014/main" id="{F4599F33-9E87-BC36-4FB7-141178FC3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37" name="Group 450">
              <a:extLst>
                <a:ext uri="{FF2B5EF4-FFF2-40B4-BE49-F238E27FC236}">
                  <a16:creationId xmlns:a16="http://schemas.microsoft.com/office/drawing/2014/main" id="{7F6A6106-66AB-DA1E-5719-577BBE036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548" name="Group 451">
                <a:extLst>
                  <a:ext uri="{FF2B5EF4-FFF2-40B4-BE49-F238E27FC236}">
                    <a16:creationId xmlns:a16="http://schemas.microsoft.com/office/drawing/2014/main" id="{EAAFD493-0023-7276-3444-9561E6C095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4D77E326-E6B3-8A53-3029-BF893397ADF9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551" name="Oval 550">
                  <a:extLst>
                    <a:ext uri="{FF2B5EF4-FFF2-40B4-BE49-F238E27FC236}">
                      <a16:creationId xmlns:a16="http://schemas.microsoft.com/office/drawing/2014/main" id="{6F38E87A-0B69-8632-4047-AA10DACF58D4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9" name="TextBox 389">
                <a:extLst>
                  <a:ext uri="{FF2B5EF4-FFF2-40B4-BE49-F238E27FC236}">
                    <a16:creationId xmlns:a16="http://schemas.microsoft.com/office/drawing/2014/main" id="{5D9F6205-2124-FF7A-A68A-6C8B7B9B27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38" name="Group 455">
              <a:extLst>
                <a:ext uri="{FF2B5EF4-FFF2-40B4-BE49-F238E27FC236}">
                  <a16:creationId xmlns:a16="http://schemas.microsoft.com/office/drawing/2014/main" id="{E4F1EF12-F238-AE1F-2E5E-D292B017F2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544" name="Group 456">
                <a:extLst>
                  <a:ext uri="{FF2B5EF4-FFF2-40B4-BE49-F238E27FC236}">
                    <a16:creationId xmlns:a16="http://schemas.microsoft.com/office/drawing/2014/main" id="{EC3D694D-191C-5985-1953-CC2CBD1CE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244A3571-3545-8C04-EA8D-ACB47A0C4397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603D80E5-CCAE-CFF4-B963-CDB391E679C5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5" name="TextBox 389">
                <a:extLst>
                  <a:ext uri="{FF2B5EF4-FFF2-40B4-BE49-F238E27FC236}">
                    <a16:creationId xmlns:a16="http://schemas.microsoft.com/office/drawing/2014/main" id="{C6701D41-5265-9702-4978-29BA044D7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539" name="Group 460">
              <a:extLst>
                <a:ext uri="{FF2B5EF4-FFF2-40B4-BE49-F238E27FC236}">
                  <a16:creationId xmlns:a16="http://schemas.microsoft.com/office/drawing/2014/main" id="{1195ABA6-BDB1-0070-959D-18C5C2CB5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540" name="Group 461">
                <a:extLst>
                  <a:ext uri="{FF2B5EF4-FFF2-40B4-BE49-F238E27FC236}">
                    <a16:creationId xmlns:a16="http://schemas.microsoft.com/office/drawing/2014/main" id="{5DDF98E3-BAF7-3867-87F2-EB1A18476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96478C2E-3023-23A7-4518-55297FA03A28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1908E71D-5715-75A5-20F9-14C37FF7759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1" name="TextBox 389">
                <a:extLst>
                  <a:ext uri="{FF2B5EF4-FFF2-40B4-BE49-F238E27FC236}">
                    <a16:creationId xmlns:a16="http://schemas.microsoft.com/office/drawing/2014/main" id="{D3B063F7-A6E8-A7C5-765D-63F96F65A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559" name="Group 1">
            <a:extLst>
              <a:ext uri="{FF2B5EF4-FFF2-40B4-BE49-F238E27FC236}">
                <a16:creationId xmlns:a16="http://schemas.microsoft.com/office/drawing/2014/main" id="{60546D66-49E1-5637-29F3-868892E98191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C67EDF9-0DBB-C435-4E61-BBF2D6343334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61" name="TextBox 265">
              <a:extLst>
                <a:ext uri="{FF2B5EF4-FFF2-40B4-BE49-F238E27FC236}">
                  <a16:creationId xmlns:a16="http://schemas.microsoft.com/office/drawing/2014/main" id="{C056EEB4-A83D-24C4-2F72-492D8B84C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562" name="TextBox 281">
              <a:extLst>
                <a:ext uri="{FF2B5EF4-FFF2-40B4-BE49-F238E27FC236}">
                  <a16:creationId xmlns:a16="http://schemas.microsoft.com/office/drawing/2014/main" id="{AE25BDE3-5503-F993-3925-C9129A6EE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563" name="Group 5">
              <a:extLst>
                <a:ext uri="{FF2B5EF4-FFF2-40B4-BE49-F238E27FC236}">
                  <a16:creationId xmlns:a16="http://schemas.microsoft.com/office/drawing/2014/main" id="{CEE25980-2631-E03F-F009-8CCCC42FD6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76" name="Rectangle 98">
                <a:extLst>
                  <a:ext uri="{FF2B5EF4-FFF2-40B4-BE49-F238E27FC236}">
                    <a16:creationId xmlns:a16="http://schemas.microsoft.com/office/drawing/2014/main" id="{DB8D23D7-589A-D1E9-C8EE-051A10C43C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7" name="Line 99">
                <a:extLst>
                  <a:ext uri="{FF2B5EF4-FFF2-40B4-BE49-F238E27FC236}">
                    <a16:creationId xmlns:a16="http://schemas.microsoft.com/office/drawing/2014/main" id="{9A320B80-856D-959D-AA59-610AA9379E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8" name="Rectangle 104">
                <a:extLst>
                  <a:ext uri="{FF2B5EF4-FFF2-40B4-BE49-F238E27FC236}">
                    <a16:creationId xmlns:a16="http://schemas.microsoft.com/office/drawing/2014/main" id="{FBBDE61F-643A-DD36-F3BE-BA2333FEA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9" name="Text Box 105">
                <a:extLst>
                  <a:ext uri="{FF2B5EF4-FFF2-40B4-BE49-F238E27FC236}">
                    <a16:creationId xmlns:a16="http://schemas.microsoft.com/office/drawing/2014/main" id="{8EECAF29-1092-2B5C-2DBD-80CC55E1F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580" name="Line 119">
                <a:extLst>
                  <a:ext uri="{FF2B5EF4-FFF2-40B4-BE49-F238E27FC236}">
                    <a16:creationId xmlns:a16="http://schemas.microsoft.com/office/drawing/2014/main" id="{9F794B94-80FF-E959-1E04-32C0C4D4F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64" name="Freeform 120">
              <a:extLst>
                <a:ext uri="{FF2B5EF4-FFF2-40B4-BE49-F238E27FC236}">
                  <a16:creationId xmlns:a16="http://schemas.microsoft.com/office/drawing/2014/main" id="{4521C804-7C92-1234-AAB2-CA0589D74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5" name="Group 357">
              <a:extLst>
                <a:ext uri="{FF2B5EF4-FFF2-40B4-BE49-F238E27FC236}">
                  <a16:creationId xmlns:a16="http://schemas.microsoft.com/office/drawing/2014/main" id="{1407EF3E-3A50-23D3-E8A8-4271CB412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68FAD69A-A08D-5B2C-6AE1-D7284378E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68" name="Rectangle 567">
                <a:extLst>
                  <a:ext uri="{FF2B5EF4-FFF2-40B4-BE49-F238E27FC236}">
                    <a16:creationId xmlns:a16="http://schemas.microsoft.com/office/drawing/2014/main" id="{2604D6CE-5B66-8A23-CE99-79964AB824C3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6F3547C2-6440-66A5-CEAE-3C951D018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0" name="Freeform 1149">
                <a:extLst>
                  <a:ext uri="{FF2B5EF4-FFF2-40B4-BE49-F238E27FC236}">
                    <a16:creationId xmlns:a16="http://schemas.microsoft.com/office/drawing/2014/main" id="{45C368F8-1097-0C86-7684-8B74CCE41F25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71" name="Freeform 1150">
                <a:extLst>
                  <a:ext uri="{FF2B5EF4-FFF2-40B4-BE49-F238E27FC236}">
                    <a16:creationId xmlns:a16="http://schemas.microsoft.com/office/drawing/2014/main" id="{ECF7DFAE-F0C1-0512-1817-1A954E2D7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2" name="Freeform 1151">
                <a:extLst>
                  <a:ext uri="{FF2B5EF4-FFF2-40B4-BE49-F238E27FC236}">
                    <a16:creationId xmlns:a16="http://schemas.microsoft.com/office/drawing/2014/main" id="{E2CE8AD4-9995-AF87-7F07-417899C41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3" name="Freeform 1152">
                <a:extLst>
                  <a:ext uri="{FF2B5EF4-FFF2-40B4-BE49-F238E27FC236}">
                    <a16:creationId xmlns:a16="http://schemas.microsoft.com/office/drawing/2014/main" id="{4817DC3B-4E83-BAF1-A315-BAF155A93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96E7A78D-CBB2-B76B-49B7-58B479E070C5}"/>
                  </a:ext>
                </a:extLst>
              </p:cNvPr>
              <p:cNvCxnSpPr>
                <a:cxnSpLocks noChangeShapeType="1"/>
                <a:endCxn id="56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C25E5E5C-6409-FD37-B5C6-5BB1BEE6F9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66" name="TextBox 282">
              <a:extLst>
                <a:ext uri="{FF2B5EF4-FFF2-40B4-BE49-F238E27FC236}">
                  <a16:creationId xmlns:a16="http://schemas.microsoft.com/office/drawing/2014/main" id="{C35DF999-D3FC-08D4-39A7-AA728A29C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581" name="TextBox 6">
            <a:extLst>
              <a:ext uri="{FF2B5EF4-FFF2-40B4-BE49-F238E27FC236}">
                <a16:creationId xmlns:a16="http://schemas.microsoft.com/office/drawing/2014/main" id="{B3A46068-92A3-DB23-B9CF-1E4FBA4B2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17F1AD8-3C4D-D3D8-ACF3-512B1949D60D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583" name="Straight Arrow Connector 582">
              <a:extLst>
                <a:ext uri="{FF2B5EF4-FFF2-40B4-BE49-F238E27FC236}">
                  <a16:creationId xmlns:a16="http://schemas.microsoft.com/office/drawing/2014/main" id="{95A26775-2643-5DFD-1C83-1DAD33E2F8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584" name="Straight Arrow Connector 583">
              <a:extLst>
                <a:ext uri="{FF2B5EF4-FFF2-40B4-BE49-F238E27FC236}">
                  <a16:creationId xmlns:a16="http://schemas.microsoft.com/office/drawing/2014/main" id="{C92E47AC-2EE8-DEAB-D847-C9E858A60F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4BCD5C2D-A898-1D4D-3EC4-DACAB4AACC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A8D06BCF-465F-6FA6-9E0A-84574076A9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CC9E4777-A268-BA0F-6911-A3489DE209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4964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153162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1244853"/>
            <a:ext cx="6105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Responsible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4972" y="2424430"/>
            <a:ext cx="1562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Routing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017" y="2383663"/>
            <a:ext cx="2240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Forwarding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675" y="3262896"/>
            <a:ext cx="3442335" cy="512445"/>
            <a:chOff x="836675" y="3262896"/>
            <a:chExt cx="3442335" cy="512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105" y="3270376"/>
              <a:ext cx="3428555" cy="4988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1133" y="3584320"/>
              <a:ext cx="139064" cy="124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933" y="3584320"/>
              <a:ext cx="139064" cy="124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333" y="3584320"/>
              <a:ext cx="139065" cy="1247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3" y="3463416"/>
              <a:ext cx="152908" cy="956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14322" y="3397630"/>
              <a:ext cx="2958465" cy="372110"/>
            </a:xfrm>
            <a:custGeom>
              <a:avLst/>
              <a:gdLst/>
              <a:ahLst/>
              <a:cxnLst/>
              <a:rect l="l" t="t" r="r" b="b"/>
              <a:pathLst>
                <a:path w="2958465" h="372110">
                  <a:moveTo>
                    <a:pt x="2789301" y="0"/>
                  </a:moveTo>
                  <a:lnTo>
                    <a:pt x="2860246" y="13065"/>
                  </a:lnTo>
                  <a:lnTo>
                    <a:pt x="2914523" y="52324"/>
                  </a:lnTo>
                  <a:lnTo>
                    <a:pt x="2948431" y="118681"/>
                  </a:lnTo>
                  <a:lnTo>
                    <a:pt x="2956385" y="162302"/>
                  </a:lnTo>
                  <a:lnTo>
                    <a:pt x="2958338" y="212852"/>
                  </a:lnTo>
                  <a:lnTo>
                    <a:pt x="2722626" y="212852"/>
                  </a:lnTo>
                  <a:lnTo>
                    <a:pt x="2724409" y="232640"/>
                  </a:lnTo>
                  <a:lnTo>
                    <a:pt x="2745359" y="278003"/>
                  </a:lnTo>
                  <a:lnTo>
                    <a:pt x="2784060" y="299898"/>
                  </a:lnTo>
                  <a:lnTo>
                    <a:pt x="2799588" y="301371"/>
                  </a:lnTo>
                  <a:lnTo>
                    <a:pt x="2810259" y="300610"/>
                  </a:lnTo>
                  <a:lnTo>
                    <a:pt x="2843869" y="282305"/>
                  </a:lnTo>
                  <a:lnTo>
                    <a:pt x="2859531" y="250444"/>
                  </a:lnTo>
                  <a:lnTo>
                    <a:pt x="2953385" y="266192"/>
                  </a:lnTo>
                  <a:lnTo>
                    <a:pt x="2930048" y="311578"/>
                  </a:lnTo>
                  <a:lnTo>
                    <a:pt x="2896235" y="344678"/>
                  </a:lnTo>
                  <a:lnTo>
                    <a:pt x="2852324" y="364902"/>
                  </a:lnTo>
                  <a:lnTo>
                    <a:pt x="2798699" y="371602"/>
                  </a:lnTo>
                  <a:lnTo>
                    <a:pt x="2755316" y="367815"/>
                  </a:lnTo>
                  <a:lnTo>
                    <a:pt x="2717958" y="356457"/>
                  </a:lnTo>
                  <a:lnTo>
                    <a:pt x="2661412" y="311023"/>
                  </a:lnTo>
                  <a:lnTo>
                    <a:pt x="2635011" y="256079"/>
                  </a:lnTo>
                  <a:lnTo>
                    <a:pt x="2626232" y="188468"/>
                  </a:lnTo>
                  <a:lnTo>
                    <a:pt x="2629116" y="146675"/>
                  </a:lnTo>
                  <a:lnTo>
                    <a:pt x="2652218" y="77471"/>
                  </a:lnTo>
                  <a:lnTo>
                    <a:pt x="2697057" y="28128"/>
                  </a:lnTo>
                  <a:lnTo>
                    <a:pt x="2755489" y="3121"/>
                  </a:lnTo>
                  <a:lnTo>
                    <a:pt x="2789301" y="0"/>
                  </a:lnTo>
                  <a:close/>
                </a:path>
                <a:path w="2958465" h="372110">
                  <a:moveTo>
                    <a:pt x="2438527" y="0"/>
                  </a:moveTo>
                  <a:lnTo>
                    <a:pt x="2482211" y="6268"/>
                  </a:lnTo>
                  <a:lnTo>
                    <a:pt x="2518060" y="23939"/>
                  </a:lnTo>
                  <a:lnTo>
                    <a:pt x="2545667" y="58356"/>
                  </a:lnTo>
                  <a:lnTo>
                    <a:pt x="2556716" y="106172"/>
                  </a:lnTo>
                  <a:lnTo>
                    <a:pt x="2558034" y="142621"/>
                  </a:lnTo>
                  <a:lnTo>
                    <a:pt x="2558034" y="363601"/>
                  </a:lnTo>
                  <a:lnTo>
                    <a:pt x="2463927" y="363601"/>
                  </a:lnTo>
                  <a:lnTo>
                    <a:pt x="2463927" y="182118"/>
                  </a:lnTo>
                  <a:lnTo>
                    <a:pt x="2463547" y="155878"/>
                  </a:lnTo>
                  <a:lnTo>
                    <a:pt x="2457957" y="107569"/>
                  </a:lnTo>
                  <a:lnTo>
                    <a:pt x="2431155" y="77186"/>
                  </a:lnTo>
                  <a:lnTo>
                    <a:pt x="2405634" y="71882"/>
                  </a:lnTo>
                  <a:lnTo>
                    <a:pt x="2393751" y="72735"/>
                  </a:lnTo>
                  <a:lnTo>
                    <a:pt x="2352865" y="92559"/>
                  </a:lnTo>
                  <a:lnTo>
                    <a:pt x="2332001" y="134181"/>
                  </a:lnTo>
                  <a:lnTo>
                    <a:pt x="2328469" y="175087"/>
                  </a:lnTo>
                  <a:lnTo>
                    <a:pt x="2328037" y="202565"/>
                  </a:lnTo>
                  <a:lnTo>
                    <a:pt x="2328037" y="363601"/>
                  </a:lnTo>
                  <a:lnTo>
                    <a:pt x="2233929" y="363601"/>
                  </a:lnTo>
                  <a:lnTo>
                    <a:pt x="2233929" y="8001"/>
                  </a:lnTo>
                  <a:lnTo>
                    <a:pt x="2321305" y="8001"/>
                  </a:lnTo>
                  <a:lnTo>
                    <a:pt x="2321305" y="60198"/>
                  </a:lnTo>
                  <a:lnTo>
                    <a:pt x="2346069" y="33861"/>
                  </a:lnTo>
                  <a:lnTo>
                    <a:pt x="2373868" y="15049"/>
                  </a:lnTo>
                  <a:lnTo>
                    <a:pt x="2404691" y="3762"/>
                  </a:lnTo>
                  <a:lnTo>
                    <a:pt x="2438527" y="0"/>
                  </a:lnTo>
                  <a:close/>
                </a:path>
                <a:path w="2958465" h="372110">
                  <a:moveTo>
                    <a:pt x="1992502" y="0"/>
                  </a:moveTo>
                  <a:lnTo>
                    <a:pt x="2047462" y="3714"/>
                  </a:lnTo>
                  <a:lnTo>
                    <a:pt x="2086228" y="14859"/>
                  </a:lnTo>
                  <a:lnTo>
                    <a:pt x="2122233" y="41701"/>
                  </a:lnTo>
                  <a:lnTo>
                    <a:pt x="2139092" y="85185"/>
                  </a:lnTo>
                  <a:lnTo>
                    <a:pt x="2142236" y="136906"/>
                  </a:lnTo>
                  <a:lnTo>
                    <a:pt x="2141219" y="246761"/>
                  </a:lnTo>
                  <a:lnTo>
                    <a:pt x="2141503" y="268646"/>
                  </a:lnTo>
                  <a:lnTo>
                    <a:pt x="2145665" y="315849"/>
                  </a:lnTo>
                  <a:lnTo>
                    <a:pt x="2162682" y="363601"/>
                  </a:lnTo>
                  <a:lnTo>
                    <a:pt x="2069591" y="363601"/>
                  </a:lnTo>
                  <a:lnTo>
                    <a:pt x="2058924" y="330200"/>
                  </a:lnTo>
                  <a:lnTo>
                    <a:pt x="2057780" y="326517"/>
                  </a:lnTo>
                  <a:lnTo>
                    <a:pt x="2057146" y="324739"/>
                  </a:lnTo>
                  <a:lnTo>
                    <a:pt x="2044856" y="335718"/>
                  </a:lnTo>
                  <a:lnTo>
                    <a:pt x="2032174" y="345233"/>
                  </a:lnTo>
                  <a:lnTo>
                    <a:pt x="1991631" y="365065"/>
                  </a:lnTo>
                  <a:lnTo>
                    <a:pt x="1947037" y="371602"/>
                  </a:lnTo>
                  <a:lnTo>
                    <a:pt x="1920984" y="369744"/>
                  </a:lnTo>
                  <a:lnTo>
                    <a:pt x="1877689" y="354885"/>
                  </a:lnTo>
                  <a:lnTo>
                    <a:pt x="1846587" y="325953"/>
                  </a:lnTo>
                  <a:lnTo>
                    <a:pt x="1830776" y="288234"/>
                  </a:lnTo>
                  <a:lnTo>
                    <a:pt x="1828800" y="266446"/>
                  </a:lnTo>
                  <a:lnTo>
                    <a:pt x="1829702" y="251801"/>
                  </a:lnTo>
                  <a:lnTo>
                    <a:pt x="1843151" y="212725"/>
                  </a:lnTo>
                  <a:lnTo>
                    <a:pt x="1871297" y="183507"/>
                  </a:lnTo>
                  <a:lnTo>
                    <a:pt x="1915223" y="164798"/>
                  </a:lnTo>
                  <a:lnTo>
                    <a:pt x="1958339" y="154686"/>
                  </a:lnTo>
                  <a:lnTo>
                    <a:pt x="1988772" y="148591"/>
                  </a:lnTo>
                  <a:lnTo>
                    <a:pt x="2014156" y="142700"/>
                  </a:lnTo>
                  <a:lnTo>
                    <a:pt x="2034492" y="137023"/>
                  </a:lnTo>
                  <a:lnTo>
                    <a:pt x="2049779" y="131572"/>
                  </a:lnTo>
                  <a:lnTo>
                    <a:pt x="2049779" y="122174"/>
                  </a:lnTo>
                  <a:lnTo>
                    <a:pt x="2036444" y="83439"/>
                  </a:lnTo>
                  <a:lnTo>
                    <a:pt x="1985772" y="71882"/>
                  </a:lnTo>
                  <a:lnTo>
                    <a:pt x="1973962" y="72501"/>
                  </a:lnTo>
                  <a:lnTo>
                    <a:pt x="1933908" y="95408"/>
                  </a:lnTo>
                  <a:lnTo>
                    <a:pt x="1923923" y="116459"/>
                  </a:lnTo>
                  <a:lnTo>
                    <a:pt x="1838452" y="101092"/>
                  </a:lnTo>
                  <a:lnTo>
                    <a:pt x="1858073" y="56213"/>
                  </a:lnTo>
                  <a:lnTo>
                    <a:pt x="1887982" y="24765"/>
                  </a:lnTo>
                  <a:lnTo>
                    <a:pt x="1931717" y="6191"/>
                  </a:lnTo>
                  <a:lnTo>
                    <a:pt x="1959973" y="1547"/>
                  </a:lnTo>
                  <a:lnTo>
                    <a:pt x="1992502" y="0"/>
                  </a:lnTo>
                  <a:close/>
                </a:path>
                <a:path w="2958465" h="372110">
                  <a:moveTo>
                    <a:pt x="773303" y="0"/>
                  </a:moveTo>
                  <a:lnTo>
                    <a:pt x="828262" y="3714"/>
                  </a:lnTo>
                  <a:lnTo>
                    <a:pt x="867029" y="14859"/>
                  </a:lnTo>
                  <a:lnTo>
                    <a:pt x="903033" y="41701"/>
                  </a:lnTo>
                  <a:lnTo>
                    <a:pt x="919892" y="85185"/>
                  </a:lnTo>
                  <a:lnTo>
                    <a:pt x="923035" y="136906"/>
                  </a:lnTo>
                  <a:lnTo>
                    <a:pt x="922020" y="246761"/>
                  </a:lnTo>
                  <a:lnTo>
                    <a:pt x="922303" y="268646"/>
                  </a:lnTo>
                  <a:lnTo>
                    <a:pt x="926465" y="315849"/>
                  </a:lnTo>
                  <a:lnTo>
                    <a:pt x="943483" y="363601"/>
                  </a:lnTo>
                  <a:lnTo>
                    <a:pt x="850391" y="363601"/>
                  </a:lnTo>
                  <a:lnTo>
                    <a:pt x="839724" y="330200"/>
                  </a:lnTo>
                  <a:lnTo>
                    <a:pt x="838581" y="326517"/>
                  </a:lnTo>
                  <a:lnTo>
                    <a:pt x="837946" y="324739"/>
                  </a:lnTo>
                  <a:lnTo>
                    <a:pt x="825656" y="335718"/>
                  </a:lnTo>
                  <a:lnTo>
                    <a:pt x="812974" y="345233"/>
                  </a:lnTo>
                  <a:lnTo>
                    <a:pt x="772431" y="365065"/>
                  </a:lnTo>
                  <a:lnTo>
                    <a:pt x="727837" y="371602"/>
                  </a:lnTo>
                  <a:lnTo>
                    <a:pt x="701784" y="369744"/>
                  </a:lnTo>
                  <a:lnTo>
                    <a:pt x="658489" y="354885"/>
                  </a:lnTo>
                  <a:lnTo>
                    <a:pt x="627387" y="325953"/>
                  </a:lnTo>
                  <a:lnTo>
                    <a:pt x="611576" y="288234"/>
                  </a:lnTo>
                  <a:lnTo>
                    <a:pt x="609600" y="266446"/>
                  </a:lnTo>
                  <a:lnTo>
                    <a:pt x="610502" y="251801"/>
                  </a:lnTo>
                  <a:lnTo>
                    <a:pt x="623951" y="212725"/>
                  </a:lnTo>
                  <a:lnTo>
                    <a:pt x="652097" y="183507"/>
                  </a:lnTo>
                  <a:lnTo>
                    <a:pt x="696023" y="164798"/>
                  </a:lnTo>
                  <a:lnTo>
                    <a:pt x="739140" y="154686"/>
                  </a:lnTo>
                  <a:lnTo>
                    <a:pt x="769572" y="148591"/>
                  </a:lnTo>
                  <a:lnTo>
                    <a:pt x="794956" y="142700"/>
                  </a:lnTo>
                  <a:lnTo>
                    <a:pt x="815292" y="137023"/>
                  </a:lnTo>
                  <a:lnTo>
                    <a:pt x="830579" y="131572"/>
                  </a:lnTo>
                  <a:lnTo>
                    <a:pt x="830579" y="122174"/>
                  </a:lnTo>
                  <a:lnTo>
                    <a:pt x="817245" y="83439"/>
                  </a:lnTo>
                  <a:lnTo>
                    <a:pt x="766572" y="71882"/>
                  </a:lnTo>
                  <a:lnTo>
                    <a:pt x="754762" y="72501"/>
                  </a:lnTo>
                  <a:lnTo>
                    <a:pt x="714708" y="95408"/>
                  </a:lnTo>
                  <a:lnTo>
                    <a:pt x="704722" y="116459"/>
                  </a:lnTo>
                  <a:lnTo>
                    <a:pt x="619252" y="101092"/>
                  </a:lnTo>
                  <a:lnTo>
                    <a:pt x="638873" y="56213"/>
                  </a:lnTo>
                  <a:lnTo>
                    <a:pt x="668782" y="24765"/>
                  </a:lnTo>
                  <a:lnTo>
                    <a:pt x="712517" y="6191"/>
                  </a:lnTo>
                  <a:lnTo>
                    <a:pt x="740773" y="1547"/>
                  </a:lnTo>
                  <a:lnTo>
                    <a:pt x="773303" y="0"/>
                  </a:lnTo>
                  <a:close/>
                </a:path>
                <a:path w="2958465" h="372110">
                  <a:moveTo>
                    <a:pt x="163703" y="0"/>
                  </a:moveTo>
                  <a:lnTo>
                    <a:pt x="218662" y="3714"/>
                  </a:lnTo>
                  <a:lnTo>
                    <a:pt x="257429" y="14859"/>
                  </a:lnTo>
                  <a:lnTo>
                    <a:pt x="293433" y="41701"/>
                  </a:lnTo>
                  <a:lnTo>
                    <a:pt x="310292" y="85185"/>
                  </a:lnTo>
                  <a:lnTo>
                    <a:pt x="313435" y="136906"/>
                  </a:lnTo>
                  <a:lnTo>
                    <a:pt x="312420" y="246761"/>
                  </a:lnTo>
                  <a:lnTo>
                    <a:pt x="312703" y="268646"/>
                  </a:lnTo>
                  <a:lnTo>
                    <a:pt x="316865" y="315849"/>
                  </a:lnTo>
                  <a:lnTo>
                    <a:pt x="333883" y="363601"/>
                  </a:lnTo>
                  <a:lnTo>
                    <a:pt x="240792" y="363601"/>
                  </a:lnTo>
                  <a:lnTo>
                    <a:pt x="230124" y="330200"/>
                  </a:lnTo>
                  <a:lnTo>
                    <a:pt x="228981" y="326517"/>
                  </a:lnTo>
                  <a:lnTo>
                    <a:pt x="228346" y="324739"/>
                  </a:lnTo>
                  <a:lnTo>
                    <a:pt x="216056" y="335718"/>
                  </a:lnTo>
                  <a:lnTo>
                    <a:pt x="203374" y="345233"/>
                  </a:lnTo>
                  <a:lnTo>
                    <a:pt x="162831" y="365065"/>
                  </a:lnTo>
                  <a:lnTo>
                    <a:pt x="118237" y="371602"/>
                  </a:lnTo>
                  <a:lnTo>
                    <a:pt x="92184" y="369744"/>
                  </a:lnTo>
                  <a:lnTo>
                    <a:pt x="48889" y="354885"/>
                  </a:lnTo>
                  <a:lnTo>
                    <a:pt x="17787" y="325953"/>
                  </a:lnTo>
                  <a:lnTo>
                    <a:pt x="1976" y="288234"/>
                  </a:lnTo>
                  <a:lnTo>
                    <a:pt x="0" y="266446"/>
                  </a:lnTo>
                  <a:lnTo>
                    <a:pt x="902" y="251801"/>
                  </a:lnTo>
                  <a:lnTo>
                    <a:pt x="14351" y="212725"/>
                  </a:lnTo>
                  <a:lnTo>
                    <a:pt x="42497" y="183507"/>
                  </a:lnTo>
                  <a:lnTo>
                    <a:pt x="86423" y="164798"/>
                  </a:lnTo>
                  <a:lnTo>
                    <a:pt x="129540" y="154686"/>
                  </a:lnTo>
                  <a:lnTo>
                    <a:pt x="159972" y="148591"/>
                  </a:lnTo>
                  <a:lnTo>
                    <a:pt x="185356" y="142700"/>
                  </a:lnTo>
                  <a:lnTo>
                    <a:pt x="205692" y="137023"/>
                  </a:lnTo>
                  <a:lnTo>
                    <a:pt x="220980" y="131572"/>
                  </a:lnTo>
                  <a:lnTo>
                    <a:pt x="220980" y="122174"/>
                  </a:lnTo>
                  <a:lnTo>
                    <a:pt x="207645" y="83439"/>
                  </a:lnTo>
                  <a:lnTo>
                    <a:pt x="156972" y="71882"/>
                  </a:lnTo>
                  <a:lnTo>
                    <a:pt x="145162" y="72501"/>
                  </a:lnTo>
                  <a:lnTo>
                    <a:pt x="105108" y="95408"/>
                  </a:lnTo>
                  <a:lnTo>
                    <a:pt x="95123" y="116459"/>
                  </a:lnTo>
                  <a:lnTo>
                    <a:pt x="9652" y="101092"/>
                  </a:lnTo>
                  <a:lnTo>
                    <a:pt x="29273" y="56213"/>
                  </a:lnTo>
                  <a:lnTo>
                    <a:pt x="59182" y="24765"/>
                  </a:lnTo>
                  <a:lnTo>
                    <a:pt x="102917" y="6191"/>
                  </a:lnTo>
                  <a:lnTo>
                    <a:pt x="131173" y="1547"/>
                  </a:lnTo>
                  <a:lnTo>
                    <a:pt x="16370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913" y="3347211"/>
              <a:ext cx="186943" cy="1515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3228" y="3353307"/>
              <a:ext cx="210185" cy="325755"/>
            </a:xfrm>
            <a:custGeom>
              <a:avLst/>
              <a:gdLst/>
              <a:ahLst/>
              <a:cxnLst/>
              <a:rect l="l" t="t" r="r" b="b"/>
              <a:pathLst>
                <a:path w="210184" h="325754">
                  <a:moveTo>
                    <a:pt x="0" y="0"/>
                  </a:moveTo>
                  <a:lnTo>
                    <a:pt x="0" y="325246"/>
                  </a:lnTo>
                  <a:lnTo>
                    <a:pt x="74002" y="325246"/>
                  </a:lnTo>
                  <a:lnTo>
                    <a:pt x="123292" y="322568"/>
                  </a:lnTo>
                  <a:lnTo>
                    <a:pt x="165497" y="306796"/>
                  </a:lnTo>
                  <a:lnTo>
                    <a:pt x="194524" y="268043"/>
                  </a:lnTo>
                  <a:lnTo>
                    <a:pt x="207448" y="213772"/>
                  </a:lnTo>
                  <a:lnTo>
                    <a:pt x="209956" y="162813"/>
                  </a:lnTo>
                  <a:lnTo>
                    <a:pt x="209329" y="135999"/>
                  </a:lnTo>
                  <a:lnTo>
                    <a:pt x="204309" y="92323"/>
                  </a:lnTo>
                  <a:lnTo>
                    <a:pt x="187859" y="48291"/>
                  </a:lnTo>
                  <a:lnTo>
                    <a:pt x="162133" y="20004"/>
                  </a:lnTo>
                  <a:lnTo>
                    <a:pt x="125907" y="4699"/>
                  </a:lnTo>
                  <a:lnTo>
                    <a:pt x="72349" y="305"/>
                  </a:lnTo>
                  <a:lnTo>
                    <a:pt x="44538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675" y="3262896"/>
              <a:ext cx="3441954" cy="51243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438900" y="3206508"/>
            <a:ext cx="4411980" cy="520700"/>
            <a:chOff x="6438900" y="3206508"/>
            <a:chExt cx="4411980" cy="5207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6647" y="3213354"/>
              <a:ext cx="4398136" cy="5076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3129" y="3535807"/>
              <a:ext cx="139192" cy="1247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0664" y="3419602"/>
              <a:ext cx="186055" cy="2305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7163" y="3419602"/>
              <a:ext cx="186055" cy="2305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4627" y="3414903"/>
              <a:ext cx="152780" cy="955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36866" y="3348990"/>
              <a:ext cx="3908425" cy="372110"/>
            </a:xfrm>
            <a:custGeom>
              <a:avLst/>
              <a:gdLst/>
              <a:ahLst/>
              <a:cxnLst/>
              <a:rect l="l" t="t" r="r" b="b"/>
              <a:pathLst>
                <a:path w="3908425" h="372110">
                  <a:moveTo>
                    <a:pt x="3738753" y="0"/>
                  </a:moveTo>
                  <a:lnTo>
                    <a:pt x="3809793" y="13128"/>
                  </a:lnTo>
                  <a:lnTo>
                    <a:pt x="3863975" y="52450"/>
                  </a:lnTo>
                  <a:lnTo>
                    <a:pt x="3897899" y="118760"/>
                  </a:lnTo>
                  <a:lnTo>
                    <a:pt x="3905890" y="162375"/>
                  </a:lnTo>
                  <a:lnTo>
                    <a:pt x="3907916" y="212979"/>
                  </a:lnTo>
                  <a:lnTo>
                    <a:pt x="3672204" y="212979"/>
                  </a:lnTo>
                  <a:lnTo>
                    <a:pt x="3673988" y="232767"/>
                  </a:lnTo>
                  <a:lnTo>
                    <a:pt x="3694937" y="278130"/>
                  </a:lnTo>
                  <a:lnTo>
                    <a:pt x="3733621" y="299918"/>
                  </a:lnTo>
                  <a:lnTo>
                    <a:pt x="3749166" y="301371"/>
                  </a:lnTo>
                  <a:lnTo>
                    <a:pt x="3759785" y="300610"/>
                  </a:lnTo>
                  <a:lnTo>
                    <a:pt x="3793448" y="282376"/>
                  </a:lnTo>
                  <a:lnTo>
                    <a:pt x="3809110" y="250444"/>
                  </a:lnTo>
                  <a:lnTo>
                    <a:pt x="3902836" y="266192"/>
                  </a:lnTo>
                  <a:lnTo>
                    <a:pt x="3879516" y="311626"/>
                  </a:lnTo>
                  <a:lnTo>
                    <a:pt x="3845813" y="344678"/>
                  </a:lnTo>
                  <a:lnTo>
                    <a:pt x="3801887" y="364966"/>
                  </a:lnTo>
                  <a:lnTo>
                    <a:pt x="3748151" y="371729"/>
                  </a:lnTo>
                  <a:lnTo>
                    <a:pt x="3704786" y="367940"/>
                  </a:lnTo>
                  <a:lnTo>
                    <a:pt x="3667458" y="356568"/>
                  </a:lnTo>
                  <a:lnTo>
                    <a:pt x="3610863" y="311023"/>
                  </a:lnTo>
                  <a:lnTo>
                    <a:pt x="3584463" y="256174"/>
                  </a:lnTo>
                  <a:lnTo>
                    <a:pt x="3575684" y="188468"/>
                  </a:lnTo>
                  <a:lnTo>
                    <a:pt x="3578568" y="146675"/>
                  </a:lnTo>
                  <a:lnTo>
                    <a:pt x="3601670" y="77471"/>
                  </a:lnTo>
                  <a:lnTo>
                    <a:pt x="3646562" y="28128"/>
                  </a:lnTo>
                  <a:lnTo>
                    <a:pt x="3704959" y="3121"/>
                  </a:lnTo>
                  <a:lnTo>
                    <a:pt x="3738753" y="0"/>
                  </a:lnTo>
                  <a:close/>
                </a:path>
                <a:path w="3908425" h="372110">
                  <a:moveTo>
                    <a:pt x="3387979" y="0"/>
                  </a:moveTo>
                  <a:lnTo>
                    <a:pt x="3431680" y="6268"/>
                  </a:lnTo>
                  <a:lnTo>
                    <a:pt x="3467576" y="23955"/>
                  </a:lnTo>
                  <a:lnTo>
                    <a:pt x="3495151" y="58435"/>
                  </a:lnTo>
                  <a:lnTo>
                    <a:pt x="3506231" y="106235"/>
                  </a:lnTo>
                  <a:lnTo>
                    <a:pt x="3507485" y="142621"/>
                  </a:lnTo>
                  <a:lnTo>
                    <a:pt x="3507485" y="363601"/>
                  </a:lnTo>
                  <a:lnTo>
                    <a:pt x="3413505" y="363601"/>
                  </a:lnTo>
                  <a:lnTo>
                    <a:pt x="3413505" y="182118"/>
                  </a:lnTo>
                  <a:lnTo>
                    <a:pt x="3413125" y="155880"/>
                  </a:lnTo>
                  <a:lnTo>
                    <a:pt x="3407409" y="107696"/>
                  </a:lnTo>
                  <a:lnTo>
                    <a:pt x="3380734" y="77259"/>
                  </a:lnTo>
                  <a:lnTo>
                    <a:pt x="3355212" y="72009"/>
                  </a:lnTo>
                  <a:lnTo>
                    <a:pt x="3343257" y="72842"/>
                  </a:lnTo>
                  <a:lnTo>
                    <a:pt x="3302337" y="92632"/>
                  </a:lnTo>
                  <a:lnTo>
                    <a:pt x="3281560" y="134288"/>
                  </a:lnTo>
                  <a:lnTo>
                    <a:pt x="3277941" y="175107"/>
                  </a:lnTo>
                  <a:lnTo>
                    <a:pt x="3277488" y="202564"/>
                  </a:lnTo>
                  <a:lnTo>
                    <a:pt x="3277488" y="363601"/>
                  </a:lnTo>
                  <a:lnTo>
                    <a:pt x="3183381" y="363601"/>
                  </a:lnTo>
                  <a:lnTo>
                    <a:pt x="3183381" y="8000"/>
                  </a:lnTo>
                  <a:lnTo>
                    <a:pt x="3270757" y="8000"/>
                  </a:lnTo>
                  <a:lnTo>
                    <a:pt x="3270757" y="60325"/>
                  </a:lnTo>
                  <a:lnTo>
                    <a:pt x="3295574" y="33914"/>
                  </a:lnTo>
                  <a:lnTo>
                    <a:pt x="3323367" y="15065"/>
                  </a:lnTo>
                  <a:lnTo>
                    <a:pt x="3354161" y="3764"/>
                  </a:lnTo>
                  <a:lnTo>
                    <a:pt x="3387979" y="0"/>
                  </a:lnTo>
                  <a:close/>
                </a:path>
                <a:path w="3908425" h="372110">
                  <a:moveTo>
                    <a:pt x="2942081" y="0"/>
                  </a:moveTo>
                  <a:lnTo>
                    <a:pt x="2996946" y="3714"/>
                  </a:lnTo>
                  <a:lnTo>
                    <a:pt x="3035807" y="14859"/>
                  </a:lnTo>
                  <a:lnTo>
                    <a:pt x="3071705" y="41773"/>
                  </a:lnTo>
                  <a:lnTo>
                    <a:pt x="3088544" y="85280"/>
                  </a:lnTo>
                  <a:lnTo>
                    <a:pt x="3091687" y="136906"/>
                  </a:lnTo>
                  <a:lnTo>
                    <a:pt x="3090672" y="246761"/>
                  </a:lnTo>
                  <a:lnTo>
                    <a:pt x="3090957" y="268666"/>
                  </a:lnTo>
                  <a:lnTo>
                    <a:pt x="3095243" y="315976"/>
                  </a:lnTo>
                  <a:lnTo>
                    <a:pt x="3112134" y="363601"/>
                  </a:lnTo>
                  <a:lnTo>
                    <a:pt x="3019043" y="363601"/>
                  </a:lnTo>
                  <a:lnTo>
                    <a:pt x="3008503" y="330327"/>
                  </a:lnTo>
                  <a:lnTo>
                    <a:pt x="3007359" y="326644"/>
                  </a:lnTo>
                  <a:lnTo>
                    <a:pt x="3006725" y="324866"/>
                  </a:lnTo>
                  <a:lnTo>
                    <a:pt x="2994433" y="335843"/>
                  </a:lnTo>
                  <a:lnTo>
                    <a:pt x="2981737" y="345344"/>
                  </a:lnTo>
                  <a:lnTo>
                    <a:pt x="2941101" y="365085"/>
                  </a:lnTo>
                  <a:lnTo>
                    <a:pt x="2896488" y="371729"/>
                  </a:lnTo>
                  <a:lnTo>
                    <a:pt x="2870507" y="369869"/>
                  </a:lnTo>
                  <a:lnTo>
                    <a:pt x="2827212" y="354959"/>
                  </a:lnTo>
                  <a:lnTo>
                    <a:pt x="2796039" y="326026"/>
                  </a:lnTo>
                  <a:lnTo>
                    <a:pt x="2780228" y="288359"/>
                  </a:lnTo>
                  <a:lnTo>
                    <a:pt x="2778252" y="266573"/>
                  </a:lnTo>
                  <a:lnTo>
                    <a:pt x="2779156" y="251928"/>
                  </a:lnTo>
                  <a:lnTo>
                    <a:pt x="2792729" y="212851"/>
                  </a:lnTo>
                  <a:lnTo>
                    <a:pt x="2820751" y="183634"/>
                  </a:lnTo>
                  <a:lnTo>
                    <a:pt x="2864738" y="164861"/>
                  </a:lnTo>
                  <a:lnTo>
                    <a:pt x="2907918" y="154686"/>
                  </a:lnTo>
                  <a:lnTo>
                    <a:pt x="2938351" y="148591"/>
                  </a:lnTo>
                  <a:lnTo>
                    <a:pt x="2963735" y="142700"/>
                  </a:lnTo>
                  <a:lnTo>
                    <a:pt x="2984071" y="137023"/>
                  </a:lnTo>
                  <a:lnTo>
                    <a:pt x="2999358" y="131572"/>
                  </a:lnTo>
                  <a:lnTo>
                    <a:pt x="2999358" y="122174"/>
                  </a:lnTo>
                  <a:lnTo>
                    <a:pt x="2985897" y="83565"/>
                  </a:lnTo>
                  <a:lnTo>
                    <a:pt x="2935351" y="72009"/>
                  </a:lnTo>
                  <a:lnTo>
                    <a:pt x="2923468" y="72628"/>
                  </a:lnTo>
                  <a:lnTo>
                    <a:pt x="2883455" y="95488"/>
                  </a:lnTo>
                  <a:lnTo>
                    <a:pt x="2873375" y="116586"/>
                  </a:lnTo>
                  <a:lnTo>
                    <a:pt x="2788030" y="101092"/>
                  </a:lnTo>
                  <a:lnTo>
                    <a:pt x="2807557" y="56261"/>
                  </a:lnTo>
                  <a:lnTo>
                    <a:pt x="2837560" y="24764"/>
                  </a:lnTo>
                  <a:lnTo>
                    <a:pt x="2881296" y="6191"/>
                  </a:lnTo>
                  <a:lnTo>
                    <a:pt x="2909552" y="1547"/>
                  </a:lnTo>
                  <a:lnTo>
                    <a:pt x="2942081" y="0"/>
                  </a:lnTo>
                  <a:close/>
                </a:path>
                <a:path w="3908425" h="372110">
                  <a:moveTo>
                    <a:pt x="1516633" y="0"/>
                  </a:moveTo>
                  <a:lnTo>
                    <a:pt x="1555188" y="3284"/>
                  </a:lnTo>
                  <a:lnTo>
                    <a:pt x="1621343" y="29521"/>
                  </a:lnTo>
                  <a:lnTo>
                    <a:pt x="1671544" y="80361"/>
                  </a:lnTo>
                  <a:lnTo>
                    <a:pt x="1697313" y="146516"/>
                  </a:lnTo>
                  <a:lnTo>
                    <a:pt x="1700529" y="184785"/>
                  </a:lnTo>
                  <a:lnTo>
                    <a:pt x="1697269" y="223434"/>
                  </a:lnTo>
                  <a:lnTo>
                    <a:pt x="1671222" y="290351"/>
                  </a:lnTo>
                  <a:lnTo>
                    <a:pt x="1620748" y="341832"/>
                  </a:lnTo>
                  <a:lnTo>
                    <a:pt x="1555180" y="368399"/>
                  </a:lnTo>
                  <a:lnTo>
                    <a:pt x="1517396" y="371729"/>
                  </a:lnTo>
                  <a:lnTo>
                    <a:pt x="1493202" y="370347"/>
                  </a:lnTo>
                  <a:lnTo>
                    <a:pt x="1446529" y="359298"/>
                  </a:lnTo>
                  <a:lnTo>
                    <a:pt x="1403191" y="337296"/>
                  </a:lnTo>
                  <a:lnTo>
                    <a:pt x="1369472" y="304911"/>
                  </a:lnTo>
                  <a:lnTo>
                    <a:pt x="1346519" y="262286"/>
                  </a:lnTo>
                  <a:lnTo>
                    <a:pt x="1334950" y="210280"/>
                  </a:lnTo>
                  <a:lnTo>
                    <a:pt x="1333500" y="180848"/>
                  </a:lnTo>
                  <a:lnTo>
                    <a:pt x="1334950" y="157605"/>
                  </a:lnTo>
                  <a:lnTo>
                    <a:pt x="1346519" y="112214"/>
                  </a:lnTo>
                  <a:lnTo>
                    <a:pt x="1369351" y="69423"/>
                  </a:lnTo>
                  <a:lnTo>
                    <a:pt x="1402066" y="35946"/>
                  </a:lnTo>
                  <a:lnTo>
                    <a:pt x="1443857" y="13019"/>
                  </a:lnTo>
                  <a:lnTo>
                    <a:pt x="1491152" y="1450"/>
                  </a:lnTo>
                  <a:lnTo>
                    <a:pt x="1516633" y="0"/>
                  </a:lnTo>
                  <a:close/>
                </a:path>
                <a:path w="3908425" h="372110">
                  <a:moveTo>
                    <a:pt x="1252981" y="0"/>
                  </a:moveTo>
                  <a:lnTo>
                    <a:pt x="1268916" y="1117"/>
                  </a:lnTo>
                  <a:lnTo>
                    <a:pt x="1284541" y="4460"/>
                  </a:lnTo>
                  <a:lnTo>
                    <a:pt x="1299880" y="10019"/>
                  </a:lnTo>
                  <a:lnTo>
                    <a:pt x="1314957" y="17780"/>
                  </a:lnTo>
                  <a:lnTo>
                    <a:pt x="1285748" y="99822"/>
                  </a:lnTo>
                  <a:lnTo>
                    <a:pt x="1274127" y="93061"/>
                  </a:lnTo>
                  <a:lnTo>
                    <a:pt x="1262888" y="88217"/>
                  </a:lnTo>
                  <a:lnTo>
                    <a:pt x="1252029" y="85302"/>
                  </a:lnTo>
                  <a:lnTo>
                    <a:pt x="1241552" y="84327"/>
                  </a:lnTo>
                  <a:lnTo>
                    <a:pt x="1232100" y="85016"/>
                  </a:lnTo>
                  <a:lnTo>
                    <a:pt x="1195879" y="110553"/>
                  </a:lnTo>
                  <a:lnTo>
                    <a:pt x="1183080" y="152717"/>
                  </a:lnTo>
                  <a:lnTo>
                    <a:pt x="1179167" y="212344"/>
                  </a:lnTo>
                  <a:lnTo>
                    <a:pt x="1178686" y="253873"/>
                  </a:lnTo>
                  <a:lnTo>
                    <a:pt x="1178686" y="363601"/>
                  </a:lnTo>
                  <a:lnTo>
                    <a:pt x="1084579" y="363601"/>
                  </a:lnTo>
                  <a:lnTo>
                    <a:pt x="1084579" y="8000"/>
                  </a:lnTo>
                  <a:lnTo>
                    <a:pt x="1171955" y="8000"/>
                  </a:lnTo>
                  <a:lnTo>
                    <a:pt x="1171955" y="58547"/>
                  </a:lnTo>
                  <a:lnTo>
                    <a:pt x="1182909" y="42165"/>
                  </a:lnTo>
                  <a:lnTo>
                    <a:pt x="1212341" y="11430"/>
                  </a:lnTo>
                  <a:lnTo>
                    <a:pt x="1241934" y="714"/>
                  </a:lnTo>
                  <a:lnTo>
                    <a:pt x="1252981" y="0"/>
                  </a:lnTo>
                  <a:close/>
                </a:path>
                <a:path w="3908425" h="372110">
                  <a:moveTo>
                    <a:pt x="644778" y="0"/>
                  </a:moveTo>
                  <a:lnTo>
                    <a:pt x="688480" y="6268"/>
                  </a:lnTo>
                  <a:lnTo>
                    <a:pt x="724376" y="23955"/>
                  </a:lnTo>
                  <a:lnTo>
                    <a:pt x="751951" y="58435"/>
                  </a:lnTo>
                  <a:lnTo>
                    <a:pt x="763031" y="106235"/>
                  </a:lnTo>
                  <a:lnTo>
                    <a:pt x="764285" y="142621"/>
                  </a:lnTo>
                  <a:lnTo>
                    <a:pt x="764285" y="363601"/>
                  </a:lnTo>
                  <a:lnTo>
                    <a:pt x="670305" y="363601"/>
                  </a:lnTo>
                  <a:lnTo>
                    <a:pt x="670305" y="182118"/>
                  </a:lnTo>
                  <a:lnTo>
                    <a:pt x="669925" y="155880"/>
                  </a:lnTo>
                  <a:lnTo>
                    <a:pt x="664209" y="107696"/>
                  </a:lnTo>
                  <a:lnTo>
                    <a:pt x="637534" y="77259"/>
                  </a:lnTo>
                  <a:lnTo>
                    <a:pt x="612012" y="72009"/>
                  </a:lnTo>
                  <a:lnTo>
                    <a:pt x="600057" y="72842"/>
                  </a:lnTo>
                  <a:lnTo>
                    <a:pt x="559137" y="92632"/>
                  </a:lnTo>
                  <a:lnTo>
                    <a:pt x="538360" y="134288"/>
                  </a:lnTo>
                  <a:lnTo>
                    <a:pt x="534741" y="175107"/>
                  </a:lnTo>
                  <a:lnTo>
                    <a:pt x="534288" y="202564"/>
                  </a:lnTo>
                  <a:lnTo>
                    <a:pt x="534288" y="363601"/>
                  </a:lnTo>
                  <a:lnTo>
                    <a:pt x="440181" y="363601"/>
                  </a:lnTo>
                  <a:lnTo>
                    <a:pt x="440181" y="8000"/>
                  </a:lnTo>
                  <a:lnTo>
                    <a:pt x="527557" y="8000"/>
                  </a:lnTo>
                  <a:lnTo>
                    <a:pt x="527557" y="60325"/>
                  </a:lnTo>
                  <a:lnTo>
                    <a:pt x="552374" y="33914"/>
                  </a:lnTo>
                  <a:lnTo>
                    <a:pt x="580167" y="15065"/>
                  </a:lnTo>
                  <a:lnTo>
                    <a:pt x="610961" y="3764"/>
                  </a:lnTo>
                  <a:lnTo>
                    <a:pt x="644778" y="0"/>
                  </a:lnTo>
                  <a:close/>
                </a:path>
                <a:path w="3908425" h="372110">
                  <a:moveTo>
                    <a:pt x="183133" y="0"/>
                  </a:moveTo>
                  <a:lnTo>
                    <a:pt x="221688" y="3284"/>
                  </a:lnTo>
                  <a:lnTo>
                    <a:pt x="287843" y="29521"/>
                  </a:lnTo>
                  <a:lnTo>
                    <a:pt x="338044" y="80361"/>
                  </a:lnTo>
                  <a:lnTo>
                    <a:pt x="363813" y="146516"/>
                  </a:lnTo>
                  <a:lnTo>
                    <a:pt x="367029" y="184785"/>
                  </a:lnTo>
                  <a:lnTo>
                    <a:pt x="363769" y="223434"/>
                  </a:lnTo>
                  <a:lnTo>
                    <a:pt x="337722" y="290351"/>
                  </a:lnTo>
                  <a:lnTo>
                    <a:pt x="287248" y="341832"/>
                  </a:lnTo>
                  <a:lnTo>
                    <a:pt x="221680" y="368399"/>
                  </a:lnTo>
                  <a:lnTo>
                    <a:pt x="183896" y="371729"/>
                  </a:lnTo>
                  <a:lnTo>
                    <a:pt x="159702" y="370347"/>
                  </a:lnTo>
                  <a:lnTo>
                    <a:pt x="113029" y="359298"/>
                  </a:lnTo>
                  <a:lnTo>
                    <a:pt x="69691" y="337296"/>
                  </a:lnTo>
                  <a:lnTo>
                    <a:pt x="35972" y="304911"/>
                  </a:lnTo>
                  <a:lnTo>
                    <a:pt x="13019" y="262286"/>
                  </a:lnTo>
                  <a:lnTo>
                    <a:pt x="1450" y="210280"/>
                  </a:lnTo>
                  <a:lnTo>
                    <a:pt x="0" y="180848"/>
                  </a:lnTo>
                  <a:lnTo>
                    <a:pt x="1450" y="157605"/>
                  </a:lnTo>
                  <a:lnTo>
                    <a:pt x="13019" y="112214"/>
                  </a:lnTo>
                  <a:lnTo>
                    <a:pt x="35851" y="69423"/>
                  </a:lnTo>
                  <a:lnTo>
                    <a:pt x="68566" y="35946"/>
                  </a:lnTo>
                  <a:lnTo>
                    <a:pt x="110357" y="13019"/>
                  </a:lnTo>
                  <a:lnTo>
                    <a:pt x="157652" y="1450"/>
                  </a:lnTo>
                  <a:lnTo>
                    <a:pt x="18313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5910" y="3298698"/>
              <a:ext cx="187071" cy="1515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900" y="3206508"/>
              <a:ext cx="4411217" cy="52056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07C7550-CFC0-9AED-69F2-8433D3F42CF0}"/>
              </a:ext>
            </a:extLst>
          </p:cNvPr>
          <p:cNvGrpSpPr/>
          <p:nvPr/>
        </p:nvGrpSpPr>
        <p:grpSpPr>
          <a:xfrm>
            <a:off x="1153413" y="4161818"/>
            <a:ext cx="2227101" cy="1745933"/>
            <a:chOff x="6519334" y="4075932"/>
            <a:chExt cx="2227101" cy="1745933"/>
          </a:xfrm>
        </p:grpSpPr>
        <p:pic>
          <p:nvPicPr>
            <p:cNvPr id="27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E883B1AF-E31B-B8B0-4A6B-FEE54F5B7C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13" y="4075932"/>
              <a:ext cx="2140222" cy="14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4038B04-50E9-3874-9F78-83C07CE1EFB7}"/>
                </a:ext>
              </a:extLst>
            </p:cNvPr>
            <p:cNvSpPr txBox="1"/>
            <p:nvPr/>
          </p:nvSpPr>
          <p:spPr>
            <a:xfrm>
              <a:off x="6519334" y="5452533"/>
              <a:ext cx="120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DED6EE-B956-F384-9F3B-483421804EF6}"/>
              </a:ext>
            </a:extLst>
          </p:cNvPr>
          <p:cNvGrpSpPr/>
          <p:nvPr/>
        </p:nvGrpSpPr>
        <p:grpSpPr>
          <a:xfrm>
            <a:off x="7334929" y="4126165"/>
            <a:ext cx="2953118" cy="1640102"/>
            <a:chOff x="8314267" y="4706696"/>
            <a:chExt cx="2953118" cy="164010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5E09433-4726-88D7-19F6-549B283DA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15131" y="4706696"/>
              <a:ext cx="2852254" cy="132331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AA2BD3-556E-7756-0372-6CDF304B367D}"/>
                </a:ext>
              </a:extLst>
            </p:cNvPr>
            <p:cNvSpPr txBox="1"/>
            <p:nvPr/>
          </p:nvSpPr>
          <p:spPr>
            <a:xfrm>
              <a:off x="8314267" y="5977466"/>
              <a:ext cx="86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153162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2" name="Line 19">
            <a:extLst>
              <a:ext uri="{FF2B5EF4-FFF2-40B4-BE49-F238E27FC236}">
                <a16:creationId xmlns:a16="http://schemas.microsoft.com/office/drawing/2014/main" id="{3D81F2C9-EFA3-C111-CF9F-C87614719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7239" y="1565060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Line 19">
            <a:extLst>
              <a:ext uri="{FF2B5EF4-FFF2-40B4-BE49-F238E27FC236}">
                <a16:creationId xmlns:a16="http://schemas.microsoft.com/office/drawing/2014/main" id="{675823FD-E7DB-5EED-839C-53AB9BA79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4656" y="21824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Line 19">
            <a:extLst>
              <a:ext uri="{FF2B5EF4-FFF2-40B4-BE49-F238E27FC236}">
                <a16:creationId xmlns:a16="http://schemas.microsoft.com/office/drawing/2014/main" id="{74AEB5A3-1038-24C6-89FA-335BF90B6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2073" y="27997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Line 19">
            <a:extLst>
              <a:ext uri="{FF2B5EF4-FFF2-40B4-BE49-F238E27FC236}">
                <a16:creationId xmlns:a16="http://schemas.microsoft.com/office/drawing/2014/main" id="{3D3F19D4-8C2D-565C-048E-BDFE3CB70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988" y="3572090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E75A28-DF5E-DEED-E213-39B1A1F63D16}"/>
              </a:ext>
            </a:extLst>
          </p:cNvPr>
          <p:cNvSpPr/>
          <p:nvPr/>
        </p:nvSpPr>
        <p:spPr>
          <a:xfrm>
            <a:off x="990600" y="1447800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87C2663-C262-C4FD-1F42-18CD6ADBBD7E}"/>
              </a:ext>
            </a:extLst>
          </p:cNvPr>
          <p:cNvGrpSpPr/>
          <p:nvPr/>
        </p:nvGrpSpPr>
        <p:grpSpPr>
          <a:xfrm>
            <a:off x="2028987" y="1795075"/>
            <a:ext cx="8105613" cy="2557221"/>
            <a:chOff x="852407" y="3270142"/>
            <a:chExt cx="8105613" cy="255722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CB8B761-53D7-F6EA-F196-E2057AD7B79E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AAF53D2-DDA3-F58A-42E9-C0C08BC60590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20B804-37D7-96FE-8C6B-625FC63162D5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  “best effort” service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190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762000"/>
            <a:ext cx="12204700" cy="6102350"/>
            <a:chOff x="-6350" y="762000"/>
            <a:chExt cx="12204700" cy="6102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4511" y="3176016"/>
              <a:ext cx="5047488" cy="32857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762000"/>
              <a:ext cx="7467600" cy="3621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8697" y="1527555"/>
              <a:ext cx="867410" cy="630555"/>
            </a:xfrm>
            <a:custGeom>
              <a:avLst/>
              <a:gdLst/>
              <a:ahLst/>
              <a:cxnLst/>
              <a:rect l="l" t="t" r="r" b="b"/>
              <a:pathLst>
                <a:path w="867410" h="630555">
                  <a:moveTo>
                    <a:pt x="707072" y="621411"/>
                  </a:moveTo>
                  <a:lnTo>
                    <a:pt x="310426" y="621423"/>
                  </a:lnTo>
                  <a:lnTo>
                    <a:pt x="346684" y="622046"/>
                  </a:lnTo>
                  <a:lnTo>
                    <a:pt x="706856" y="621538"/>
                  </a:lnTo>
                  <a:lnTo>
                    <a:pt x="707072" y="621411"/>
                  </a:lnTo>
                  <a:close/>
                </a:path>
                <a:path w="867410" h="630555">
                  <a:moveTo>
                    <a:pt x="715238" y="608076"/>
                  </a:moveTo>
                  <a:lnTo>
                    <a:pt x="712952" y="603885"/>
                  </a:lnTo>
                  <a:lnTo>
                    <a:pt x="710793" y="600202"/>
                  </a:lnTo>
                  <a:lnTo>
                    <a:pt x="706856" y="597916"/>
                  </a:lnTo>
                  <a:lnTo>
                    <a:pt x="347192" y="597408"/>
                  </a:lnTo>
                  <a:lnTo>
                    <a:pt x="310870" y="596646"/>
                  </a:lnTo>
                  <a:lnTo>
                    <a:pt x="246100" y="597027"/>
                  </a:lnTo>
                  <a:lnTo>
                    <a:pt x="244957" y="597027"/>
                  </a:lnTo>
                  <a:lnTo>
                    <a:pt x="223367" y="599186"/>
                  </a:lnTo>
                  <a:lnTo>
                    <a:pt x="223621" y="599186"/>
                  </a:lnTo>
                  <a:lnTo>
                    <a:pt x="189458" y="601726"/>
                  </a:lnTo>
                  <a:lnTo>
                    <a:pt x="149161" y="601980"/>
                  </a:lnTo>
                  <a:lnTo>
                    <a:pt x="5410" y="605409"/>
                  </a:lnTo>
                  <a:lnTo>
                    <a:pt x="0" y="611124"/>
                  </a:lnTo>
                  <a:lnTo>
                    <a:pt x="317" y="624713"/>
                  </a:lnTo>
                  <a:lnTo>
                    <a:pt x="5994" y="630174"/>
                  </a:lnTo>
                  <a:lnTo>
                    <a:pt x="149618" y="626745"/>
                  </a:lnTo>
                  <a:lnTo>
                    <a:pt x="175069" y="626364"/>
                  </a:lnTo>
                  <a:lnTo>
                    <a:pt x="191274" y="626364"/>
                  </a:lnTo>
                  <a:lnTo>
                    <a:pt x="225526" y="623824"/>
                  </a:lnTo>
                  <a:lnTo>
                    <a:pt x="225780" y="623824"/>
                  </a:lnTo>
                  <a:lnTo>
                    <a:pt x="247370" y="621665"/>
                  </a:lnTo>
                  <a:lnTo>
                    <a:pt x="246227" y="621792"/>
                  </a:lnTo>
                  <a:lnTo>
                    <a:pt x="267677" y="621665"/>
                  </a:lnTo>
                  <a:lnTo>
                    <a:pt x="310426" y="621423"/>
                  </a:lnTo>
                  <a:lnTo>
                    <a:pt x="707072" y="621411"/>
                  </a:lnTo>
                  <a:lnTo>
                    <a:pt x="710793" y="619252"/>
                  </a:lnTo>
                  <a:lnTo>
                    <a:pt x="712952" y="615569"/>
                  </a:lnTo>
                  <a:lnTo>
                    <a:pt x="715238" y="611378"/>
                  </a:lnTo>
                  <a:lnTo>
                    <a:pt x="715238" y="608076"/>
                  </a:lnTo>
                  <a:close/>
                </a:path>
                <a:path w="867410" h="630555">
                  <a:moveTo>
                    <a:pt x="867257" y="24765"/>
                  </a:moveTo>
                  <a:lnTo>
                    <a:pt x="248704" y="24777"/>
                  </a:lnTo>
                  <a:lnTo>
                    <a:pt x="397357" y="25527"/>
                  </a:lnTo>
                  <a:lnTo>
                    <a:pt x="426567" y="27305"/>
                  </a:lnTo>
                  <a:lnTo>
                    <a:pt x="472795" y="29464"/>
                  </a:lnTo>
                  <a:lnTo>
                    <a:pt x="628624" y="29464"/>
                  </a:lnTo>
                  <a:lnTo>
                    <a:pt x="677646" y="33401"/>
                  </a:lnTo>
                  <a:lnTo>
                    <a:pt x="698347" y="33401"/>
                  </a:lnTo>
                  <a:lnTo>
                    <a:pt x="741527" y="36322"/>
                  </a:lnTo>
                  <a:lnTo>
                    <a:pt x="741146" y="36195"/>
                  </a:lnTo>
                  <a:lnTo>
                    <a:pt x="755497" y="37719"/>
                  </a:lnTo>
                  <a:lnTo>
                    <a:pt x="756132" y="37719"/>
                  </a:lnTo>
                  <a:lnTo>
                    <a:pt x="770483" y="38481"/>
                  </a:lnTo>
                  <a:lnTo>
                    <a:pt x="802995" y="38100"/>
                  </a:lnTo>
                  <a:lnTo>
                    <a:pt x="854176" y="36830"/>
                  </a:lnTo>
                  <a:lnTo>
                    <a:pt x="856970" y="36703"/>
                  </a:lnTo>
                  <a:lnTo>
                    <a:pt x="858240" y="36195"/>
                  </a:lnTo>
                  <a:lnTo>
                    <a:pt x="859510" y="35687"/>
                  </a:lnTo>
                  <a:lnTo>
                    <a:pt x="861669" y="33909"/>
                  </a:lnTo>
                  <a:lnTo>
                    <a:pt x="864082" y="31877"/>
                  </a:lnTo>
                  <a:lnTo>
                    <a:pt x="866114" y="30099"/>
                  </a:lnTo>
                  <a:lnTo>
                    <a:pt x="867257" y="27686"/>
                  </a:lnTo>
                  <a:lnTo>
                    <a:pt x="867257" y="24765"/>
                  </a:lnTo>
                  <a:close/>
                </a:path>
                <a:path w="867410" h="630555">
                  <a:moveTo>
                    <a:pt x="867257" y="22352"/>
                  </a:moveTo>
                  <a:lnTo>
                    <a:pt x="866114" y="19939"/>
                  </a:lnTo>
                  <a:lnTo>
                    <a:pt x="864082" y="18161"/>
                  </a:lnTo>
                  <a:lnTo>
                    <a:pt x="861669" y="16002"/>
                  </a:lnTo>
                  <a:lnTo>
                    <a:pt x="859510" y="14224"/>
                  </a:lnTo>
                  <a:lnTo>
                    <a:pt x="858240" y="13716"/>
                  </a:lnTo>
                  <a:lnTo>
                    <a:pt x="856970" y="13208"/>
                  </a:lnTo>
                  <a:lnTo>
                    <a:pt x="854176" y="13208"/>
                  </a:lnTo>
                  <a:lnTo>
                    <a:pt x="828649" y="12573"/>
                  </a:lnTo>
                  <a:lnTo>
                    <a:pt x="828014" y="12573"/>
                  </a:lnTo>
                  <a:lnTo>
                    <a:pt x="802614" y="13335"/>
                  </a:lnTo>
                  <a:lnTo>
                    <a:pt x="771753" y="13716"/>
                  </a:lnTo>
                  <a:lnTo>
                    <a:pt x="771601" y="13716"/>
                  </a:lnTo>
                  <a:lnTo>
                    <a:pt x="759790" y="13081"/>
                  </a:lnTo>
                  <a:lnTo>
                    <a:pt x="757402" y="12954"/>
                  </a:lnTo>
                  <a:lnTo>
                    <a:pt x="757910" y="13081"/>
                  </a:lnTo>
                  <a:lnTo>
                    <a:pt x="743559" y="11557"/>
                  </a:lnTo>
                  <a:lnTo>
                    <a:pt x="743178" y="11557"/>
                  </a:lnTo>
                  <a:lnTo>
                    <a:pt x="701865" y="8763"/>
                  </a:lnTo>
                  <a:lnTo>
                    <a:pt x="699998" y="8636"/>
                  </a:lnTo>
                  <a:lnTo>
                    <a:pt x="678662" y="8636"/>
                  </a:lnTo>
                  <a:lnTo>
                    <a:pt x="679551" y="8763"/>
                  </a:lnTo>
                  <a:lnTo>
                    <a:pt x="630656" y="4699"/>
                  </a:lnTo>
                  <a:lnTo>
                    <a:pt x="473938" y="4699"/>
                  </a:lnTo>
                  <a:lnTo>
                    <a:pt x="427964" y="2540"/>
                  </a:lnTo>
                  <a:lnTo>
                    <a:pt x="398881" y="762"/>
                  </a:lnTo>
                  <a:lnTo>
                    <a:pt x="248767" y="0"/>
                  </a:lnTo>
                  <a:lnTo>
                    <a:pt x="175983" y="381"/>
                  </a:lnTo>
                  <a:lnTo>
                    <a:pt x="169151" y="381"/>
                  </a:lnTo>
                  <a:lnTo>
                    <a:pt x="163639" y="5969"/>
                  </a:lnTo>
                  <a:lnTo>
                    <a:pt x="163703" y="19685"/>
                  </a:lnTo>
                  <a:lnTo>
                    <a:pt x="169265" y="25146"/>
                  </a:lnTo>
                  <a:lnTo>
                    <a:pt x="176098" y="25146"/>
                  </a:lnTo>
                  <a:lnTo>
                    <a:pt x="248704" y="24777"/>
                  </a:lnTo>
                  <a:lnTo>
                    <a:pt x="867257" y="24765"/>
                  </a:lnTo>
                  <a:lnTo>
                    <a:pt x="867257" y="22352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Router</a:t>
            </a:r>
            <a:r>
              <a:rPr sz="2400" spc="-25" dirty="0"/>
              <a:t> </a:t>
            </a:r>
            <a:r>
              <a:rPr sz="2400" dirty="0"/>
              <a:t>Architecture</a:t>
            </a:r>
            <a:r>
              <a:rPr sz="2400" spc="-30" dirty="0"/>
              <a:t> </a:t>
            </a:r>
            <a:r>
              <a:rPr sz="2400" spc="-10" dirty="0"/>
              <a:t>Overview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004429" y="711453"/>
            <a:ext cx="378714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1685" indent="-343535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sz="2400" b="1" spc="-10" dirty="0">
                <a:latin typeface="Arial"/>
                <a:cs typeface="Arial"/>
              </a:rPr>
              <a:t>Destination-based forwarding</a:t>
            </a:r>
            <a:endParaRPr sz="2400">
              <a:latin typeface="Arial"/>
              <a:cs typeface="Arial"/>
            </a:endParaRPr>
          </a:p>
          <a:p>
            <a:pPr marL="299085" marR="5080" lvl="1" indent="-287020" algn="just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Forwarding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destination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packet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4902784"/>
            <a:ext cx="5281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845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51155" algn="l"/>
              </a:tabLst>
            </a:pPr>
            <a:r>
              <a:rPr sz="2400" b="1" dirty="0">
                <a:latin typeface="Arial"/>
                <a:cs typeface="Arial"/>
              </a:rPr>
              <a:t>Generalized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forwarding</a:t>
            </a:r>
            <a:endParaRPr sz="2400">
              <a:latin typeface="Arial"/>
              <a:cs typeface="Arial"/>
            </a:endParaRPr>
          </a:p>
          <a:p>
            <a:pPr marL="469900" marR="5080" lvl="1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dirty="0">
                <a:latin typeface="Arial"/>
                <a:cs typeface="Arial"/>
              </a:rPr>
              <a:t>Forwarding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decisions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any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header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field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Router</a:t>
            </a:r>
            <a:r>
              <a:rPr sz="2400" spc="-25" dirty="0"/>
              <a:t> </a:t>
            </a:r>
            <a:r>
              <a:rPr sz="2400" dirty="0"/>
              <a:t>Architecture</a:t>
            </a:r>
            <a:r>
              <a:rPr sz="2400" spc="-30" dirty="0"/>
              <a:t> </a:t>
            </a:r>
            <a:r>
              <a:rPr sz="2400" spc="-10" dirty="0"/>
              <a:t>Overview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045461" y="1588261"/>
            <a:ext cx="7035800" cy="1701800"/>
            <a:chOff x="2045461" y="1588261"/>
            <a:chExt cx="7035800" cy="1701800"/>
          </a:xfrm>
        </p:grpSpPr>
        <p:sp>
          <p:nvSpPr>
            <p:cNvPr id="4" name="object 4"/>
            <p:cNvSpPr/>
            <p:nvPr/>
          </p:nvSpPr>
          <p:spPr>
            <a:xfrm>
              <a:off x="2058161" y="1600961"/>
              <a:ext cx="7010400" cy="1676400"/>
            </a:xfrm>
            <a:custGeom>
              <a:avLst/>
              <a:gdLst/>
              <a:ahLst/>
              <a:cxnLst/>
              <a:rect l="l" t="t" r="r" b="b"/>
              <a:pathLst>
                <a:path w="7010400" h="1676400">
                  <a:moveTo>
                    <a:pt x="70104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7010400" y="16764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8161" y="1600961"/>
              <a:ext cx="7010400" cy="1676400"/>
            </a:xfrm>
            <a:custGeom>
              <a:avLst/>
              <a:gdLst/>
              <a:ahLst/>
              <a:cxnLst/>
              <a:rect l="l" t="t" r="r" b="b"/>
              <a:pathLst>
                <a:path w="7010400" h="1676400">
                  <a:moveTo>
                    <a:pt x="0" y="1676400"/>
                  </a:moveTo>
                  <a:lnTo>
                    <a:pt x="7010400" y="1676400"/>
                  </a:lnTo>
                  <a:lnTo>
                    <a:pt x="70104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86761" y="1922525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1587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587500" y="990600"/>
                  </a:lnTo>
                  <a:lnTo>
                    <a:pt x="1631391" y="984702"/>
                  </a:lnTo>
                  <a:lnTo>
                    <a:pt x="1670830" y="968059"/>
                  </a:lnTo>
                  <a:lnTo>
                    <a:pt x="1704244" y="942244"/>
                  </a:lnTo>
                  <a:lnTo>
                    <a:pt x="1730059" y="908830"/>
                  </a:lnTo>
                  <a:lnTo>
                    <a:pt x="1746702" y="869391"/>
                  </a:lnTo>
                  <a:lnTo>
                    <a:pt x="1752600" y="825500"/>
                  </a:lnTo>
                  <a:lnTo>
                    <a:pt x="1752600" y="165100"/>
                  </a:lnTo>
                  <a:lnTo>
                    <a:pt x="1746702" y="121208"/>
                  </a:lnTo>
                  <a:lnTo>
                    <a:pt x="1730059" y="81769"/>
                  </a:lnTo>
                  <a:lnTo>
                    <a:pt x="1704244" y="48355"/>
                  </a:lnTo>
                  <a:lnTo>
                    <a:pt x="1670830" y="22540"/>
                  </a:lnTo>
                  <a:lnTo>
                    <a:pt x="1631391" y="5897"/>
                  </a:lnTo>
                  <a:lnTo>
                    <a:pt x="15875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86761" y="1922525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587500" y="0"/>
                  </a:lnTo>
                  <a:lnTo>
                    <a:pt x="1631391" y="5897"/>
                  </a:lnTo>
                  <a:lnTo>
                    <a:pt x="1670830" y="22540"/>
                  </a:lnTo>
                  <a:lnTo>
                    <a:pt x="1704244" y="48355"/>
                  </a:lnTo>
                  <a:lnTo>
                    <a:pt x="1730059" y="81769"/>
                  </a:lnTo>
                  <a:lnTo>
                    <a:pt x="1746702" y="121208"/>
                  </a:lnTo>
                  <a:lnTo>
                    <a:pt x="1752600" y="165100"/>
                  </a:lnTo>
                  <a:lnTo>
                    <a:pt x="1752600" y="825500"/>
                  </a:lnTo>
                  <a:lnTo>
                    <a:pt x="1746702" y="869391"/>
                  </a:lnTo>
                  <a:lnTo>
                    <a:pt x="1730059" y="908830"/>
                  </a:lnTo>
                  <a:lnTo>
                    <a:pt x="1704244" y="942244"/>
                  </a:lnTo>
                  <a:lnTo>
                    <a:pt x="1670830" y="968059"/>
                  </a:lnTo>
                  <a:lnTo>
                    <a:pt x="1631391" y="984702"/>
                  </a:lnTo>
                  <a:lnTo>
                    <a:pt x="1587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52242" y="1977390"/>
            <a:ext cx="14198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Bit-level reception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(physical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layer)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88661" y="1909826"/>
            <a:ext cx="1625600" cy="1016000"/>
            <a:chOff x="4788661" y="1909826"/>
            <a:chExt cx="1625600" cy="1016000"/>
          </a:xfrm>
        </p:grpSpPr>
        <p:sp>
          <p:nvSpPr>
            <p:cNvPr id="10" name="object 10"/>
            <p:cNvSpPr/>
            <p:nvPr/>
          </p:nvSpPr>
          <p:spPr>
            <a:xfrm>
              <a:off x="4801361" y="1922526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1361" y="1922526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24069" y="2114550"/>
            <a:ext cx="95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Layer Protocol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7061" y="1656842"/>
            <a:ext cx="1625600" cy="1016000"/>
            <a:chOff x="7227061" y="1656842"/>
            <a:chExt cx="1625600" cy="1016000"/>
          </a:xfrm>
        </p:grpSpPr>
        <p:sp>
          <p:nvSpPr>
            <p:cNvPr id="14" name="object 14"/>
            <p:cNvSpPr/>
            <p:nvPr/>
          </p:nvSpPr>
          <p:spPr>
            <a:xfrm>
              <a:off x="7239761" y="1669542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39761" y="1669542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488173" y="1724659"/>
            <a:ext cx="11036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40561" y="2350261"/>
            <a:ext cx="939800" cy="330200"/>
            <a:chOff x="940561" y="2350261"/>
            <a:chExt cx="939800" cy="330200"/>
          </a:xfrm>
        </p:grpSpPr>
        <p:sp>
          <p:nvSpPr>
            <p:cNvPr id="18" name="object 18"/>
            <p:cNvSpPr/>
            <p:nvPr/>
          </p:nvSpPr>
          <p:spPr>
            <a:xfrm>
              <a:off x="953261" y="2362961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762000" y="0"/>
                  </a:moveTo>
                  <a:lnTo>
                    <a:pt x="7620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304800"/>
                  </a:lnTo>
                  <a:lnTo>
                    <a:pt x="914400" y="152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3261" y="2362961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76200"/>
                  </a:moveTo>
                  <a:lnTo>
                    <a:pt x="762000" y="76200"/>
                  </a:lnTo>
                  <a:lnTo>
                    <a:pt x="762000" y="0"/>
                  </a:lnTo>
                  <a:lnTo>
                    <a:pt x="914400" y="152400"/>
                  </a:lnTo>
                  <a:lnTo>
                    <a:pt x="762000" y="30480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7340" y="2020315"/>
            <a:ext cx="1332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 </a:t>
            </a:r>
            <a:r>
              <a:rPr sz="1800" spc="-10" dirty="0">
                <a:latin typeface="Arial"/>
                <a:cs typeface="Arial"/>
              </a:rPr>
              <a:t>received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379461" y="2716783"/>
          <a:ext cx="1397632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36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36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2807461" y="2261870"/>
            <a:ext cx="7011670" cy="2171700"/>
            <a:chOff x="2807461" y="2261870"/>
            <a:chExt cx="7011670" cy="2171700"/>
          </a:xfrm>
        </p:grpSpPr>
        <p:sp>
          <p:nvSpPr>
            <p:cNvPr id="23" name="object 23"/>
            <p:cNvSpPr/>
            <p:nvPr/>
          </p:nvSpPr>
          <p:spPr>
            <a:xfrm>
              <a:off x="9120377" y="227457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533400" y="0"/>
                  </a:moveTo>
                  <a:lnTo>
                    <a:pt x="533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304800"/>
                  </a:lnTo>
                  <a:lnTo>
                    <a:pt x="685800" y="1524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20377" y="227457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76200"/>
                  </a:moveTo>
                  <a:lnTo>
                    <a:pt x="533400" y="76200"/>
                  </a:lnTo>
                  <a:lnTo>
                    <a:pt x="533400" y="0"/>
                  </a:lnTo>
                  <a:lnTo>
                    <a:pt x="685800" y="152400"/>
                  </a:lnTo>
                  <a:lnTo>
                    <a:pt x="533400" y="30480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91000" y="2302382"/>
              <a:ext cx="2819400" cy="200660"/>
            </a:xfrm>
            <a:custGeom>
              <a:avLst/>
              <a:gdLst/>
              <a:ahLst/>
              <a:cxnLst/>
              <a:rect l="l" t="t" r="r" b="b"/>
              <a:pathLst>
                <a:path w="2819400" h="200660">
                  <a:moveTo>
                    <a:pt x="457200" y="114681"/>
                  </a:moveTo>
                  <a:lnTo>
                    <a:pt x="400050" y="86106"/>
                  </a:lnTo>
                  <a:lnTo>
                    <a:pt x="285750" y="28956"/>
                  </a:lnTo>
                  <a:lnTo>
                    <a:pt x="285750" y="86106"/>
                  </a:lnTo>
                  <a:lnTo>
                    <a:pt x="0" y="86106"/>
                  </a:lnTo>
                  <a:lnTo>
                    <a:pt x="0" y="143256"/>
                  </a:lnTo>
                  <a:lnTo>
                    <a:pt x="285750" y="143256"/>
                  </a:lnTo>
                  <a:lnTo>
                    <a:pt x="285750" y="200406"/>
                  </a:lnTo>
                  <a:lnTo>
                    <a:pt x="400050" y="143256"/>
                  </a:lnTo>
                  <a:lnTo>
                    <a:pt x="457200" y="114681"/>
                  </a:lnTo>
                  <a:close/>
                </a:path>
                <a:path w="2819400" h="200660">
                  <a:moveTo>
                    <a:pt x="2819400" y="85725"/>
                  </a:moveTo>
                  <a:lnTo>
                    <a:pt x="2762250" y="57150"/>
                  </a:lnTo>
                  <a:lnTo>
                    <a:pt x="2647950" y="0"/>
                  </a:lnTo>
                  <a:lnTo>
                    <a:pt x="2647950" y="57150"/>
                  </a:lnTo>
                  <a:lnTo>
                    <a:pt x="2362200" y="57150"/>
                  </a:lnTo>
                  <a:lnTo>
                    <a:pt x="2362200" y="114300"/>
                  </a:lnTo>
                  <a:lnTo>
                    <a:pt x="2647950" y="114300"/>
                  </a:lnTo>
                  <a:lnTo>
                    <a:pt x="2647950" y="171450"/>
                  </a:lnTo>
                  <a:lnTo>
                    <a:pt x="2762250" y="114300"/>
                  </a:lnTo>
                  <a:lnTo>
                    <a:pt x="2819400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20161" y="3341370"/>
              <a:ext cx="605155" cy="1079500"/>
            </a:xfrm>
            <a:custGeom>
              <a:avLst/>
              <a:gdLst/>
              <a:ahLst/>
              <a:cxnLst/>
              <a:rect l="l" t="t" r="r" b="b"/>
              <a:pathLst>
                <a:path w="605154" h="1079500">
                  <a:moveTo>
                    <a:pt x="302513" y="0"/>
                  </a:moveTo>
                  <a:lnTo>
                    <a:pt x="0" y="302513"/>
                  </a:lnTo>
                  <a:lnTo>
                    <a:pt x="151256" y="302513"/>
                  </a:lnTo>
                  <a:lnTo>
                    <a:pt x="151256" y="1078991"/>
                  </a:lnTo>
                  <a:lnTo>
                    <a:pt x="453771" y="1078991"/>
                  </a:lnTo>
                  <a:lnTo>
                    <a:pt x="453771" y="302513"/>
                  </a:lnTo>
                  <a:lnTo>
                    <a:pt x="605027" y="302513"/>
                  </a:lnTo>
                  <a:lnTo>
                    <a:pt x="3025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20161" y="3341370"/>
              <a:ext cx="605155" cy="1079500"/>
            </a:xfrm>
            <a:custGeom>
              <a:avLst/>
              <a:gdLst/>
              <a:ahLst/>
              <a:cxnLst/>
              <a:rect l="l" t="t" r="r" b="b"/>
              <a:pathLst>
                <a:path w="605154" h="1079500">
                  <a:moveTo>
                    <a:pt x="151256" y="1078991"/>
                  </a:moveTo>
                  <a:lnTo>
                    <a:pt x="151256" y="302513"/>
                  </a:lnTo>
                  <a:lnTo>
                    <a:pt x="0" y="302513"/>
                  </a:lnTo>
                  <a:lnTo>
                    <a:pt x="302513" y="0"/>
                  </a:lnTo>
                  <a:lnTo>
                    <a:pt x="605027" y="302513"/>
                  </a:lnTo>
                  <a:lnTo>
                    <a:pt x="453771" y="302513"/>
                  </a:lnTo>
                  <a:lnTo>
                    <a:pt x="453771" y="1078991"/>
                  </a:lnTo>
                  <a:lnTo>
                    <a:pt x="151256" y="1078991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9710" y="3341370"/>
              <a:ext cx="605155" cy="1079500"/>
            </a:xfrm>
            <a:custGeom>
              <a:avLst/>
              <a:gdLst/>
              <a:ahLst/>
              <a:cxnLst/>
              <a:rect l="l" t="t" r="r" b="b"/>
              <a:pathLst>
                <a:path w="605154" h="1079500">
                  <a:moveTo>
                    <a:pt x="302513" y="0"/>
                  </a:moveTo>
                  <a:lnTo>
                    <a:pt x="0" y="302513"/>
                  </a:lnTo>
                  <a:lnTo>
                    <a:pt x="151256" y="302513"/>
                  </a:lnTo>
                  <a:lnTo>
                    <a:pt x="151256" y="1078991"/>
                  </a:lnTo>
                  <a:lnTo>
                    <a:pt x="453770" y="1078991"/>
                  </a:lnTo>
                  <a:lnTo>
                    <a:pt x="453770" y="302513"/>
                  </a:lnTo>
                  <a:lnTo>
                    <a:pt x="605027" y="302513"/>
                  </a:lnTo>
                  <a:lnTo>
                    <a:pt x="30251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99710" y="3341370"/>
              <a:ext cx="605155" cy="1079500"/>
            </a:xfrm>
            <a:custGeom>
              <a:avLst/>
              <a:gdLst/>
              <a:ahLst/>
              <a:cxnLst/>
              <a:rect l="l" t="t" r="r" b="b"/>
              <a:pathLst>
                <a:path w="605154" h="1079500">
                  <a:moveTo>
                    <a:pt x="151256" y="1078991"/>
                  </a:moveTo>
                  <a:lnTo>
                    <a:pt x="151256" y="302513"/>
                  </a:lnTo>
                  <a:lnTo>
                    <a:pt x="0" y="302513"/>
                  </a:lnTo>
                  <a:lnTo>
                    <a:pt x="302513" y="0"/>
                  </a:lnTo>
                  <a:lnTo>
                    <a:pt x="605027" y="302513"/>
                  </a:lnTo>
                  <a:lnTo>
                    <a:pt x="453770" y="302513"/>
                  </a:lnTo>
                  <a:lnTo>
                    <a:pt x="453770" y="1078991"/>
                  </a:lnTo>
                  <a:lnTo>
                    <a:pt x="151256" y="1078991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25561" y="3412998"/>
              <a:ext cx="605155" cy="927100"/>
            </a:xfrm>
            <a:custGeom>
              <a:avLst/>
              <a:gdLst/>
              <a:ahLst/>
              <a:cxnLst/>
              <a:rect l="l" t="t" r="r" b="b"/>
              <a:pathLst>
                <a:path w="605154" h="927100">
                  <a:moveTo>
                    <a:pt x="302514" y="0"/>
                  </a:moveTo>
                  <a:lnTo>
                    <a:pt x="0" y="302513"/>
                  </a:lnTo>
                  <a:lnTo>
                    <a:pt x="151257" y="302513"/>
                  </a:lnTo>
                  <a:lnTo>
                    <a:pt x="151257" y="926591"/>
                  </a:lnTo>
                  <a:lnTo>
                    <a:pt x="453771" y="926591"/>
                  </a:lnTo>
                  <a:lnTo>
                    <a:pt x="453771" y="302513"/>
                  </a:lnTo>
                  <a:lnTo>
                    <a:pt x="605028" y="302513"/>
                  </a:lnTo>
                  <a:lnTo>
                    <a:pt x="302514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25561" y="3412998"/>
              <a:ext cx="605155" cy="927100"/>
            </a:xfrm>
            <a:custGeom>
              <a:avLst/>
              <a:gdLst/>
              <a:ahLst/>
              <a:cxnLst/>
              <a:rect l="l" t="t" r="r" b="b"/>
              <a:pathLst>
                <a:path w="605154" h="927100">
                  <a:moveTo>
                    <a:pt x="151257" y="926591"/>
                  </a:moveTo>
                  <a:lnTo>
                    <a:pt x="151257" y="302513"/>
                  </a:lnTo>
                  <a:lnTo>
                    <a:pt x="0" y="302513"/>
                  </a:lnTo>
                  <a:lnTo>
                    <a:pt x="302514" y="0"/>
                  </a:lnTo>
                  <a:lnTo>
                    <a:pt x="605028" y="302513"/>
                  </a:lnTo>
                  <a:lnTo>
                    <a:pt x="453771" y="302513"/>
                  </a:lnTo>
                  <a:lnTo>
                    <a:pt x="453771" y="926591"/>
                  </a:lnTo>
                  <a:lnTo>
                    <a:pt x="151257" y="926591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056246" y="285546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8812530" y="2867405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74394" y="4488307"/>
            <a:ext cx="221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Such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wire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air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1634" y="4495876"/>
            <a:ext cx="176593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Next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 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OSI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Ex.</a:t>
            </a:r>
            <a:r>
              <a:rPr sz="1800" spc="-10" dirty="0">
                <a:latin typeface="Arial"/>
                <a:cs typeface="Arial"/>
              </a:rPr>
              <a:t> Ethernet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44257" y="4556886"/>
            <a:ext cx="439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Evaluate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field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lookup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output </a:t>
            </a:r>
            <a:r>
              <a:rPr sz="1800" dirty="0">
                <a:latin typeface="Arial"/>
                <a:cs typeface="Arial"/>
              </a:rPr>
              <a:t>port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forwarding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44257" y="5313375"/>
            <a:ext cx="4610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Queueing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datagrams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arrive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faster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than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switching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986009" y="2255901"/>
            <a:ext cx="185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“Switching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Fabric”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98975" y="923671"/>
            <a:ext cx="16979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Rockwell"/>
                <a:cs typeface="Rockwell"/>
              </a:rPr>
              <a:t>INPUT </a:t>
            </a:r>
            <a:r>
              <a:rPr sz="2400" i="1" spc="-20" dirty="0">
                <a:latin typeface="Rockwell"/>
                <a:cs typeface="Rockwell"/>
              </a:rPr>
              <a:t>PORT</a:t>
            </a:r>
            <a:endParaRPr sz="2400">
              <a:latin typeface="Rockwell"/>
              <a:cs typeface="Rockwell"/>
            </a:endParaRPr>
          </a:p>
        </p:txBody>
      </p:sp>
      <p:pic>
        <p:nvPicPr>
          <p:cNvPr id="41" name="Picture 4">
            <a:extLst>
              <a:ext uri="{FF2B5EF4-FFF2-40B4-BE49-F238E27FC236}">
                <a16:creationId xmlns:a16="http://schemas.microsoft.com/office/drawing/2014/main" id="{D0851A5F-4F53-819D-54AF-6E2555B1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9109">
            <a:off x="10081703" y="664140"/>
            <a:ext cx="1471200" cy="147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132F4-9B71-858C-C620-EF36C526350B}"/>
              </a:ext>
            </a:extLst>
          </p:cNvPr>
          <p:cNvSpPr txBox="1"/>
          <p:nvPr/>
        </p:nvSpPr>
        <p:spPr>
          <a:xfrm>
            <a:off x="1013390" y="1981200"/>
            <a:ext cx="51042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Wireshark Lab 2 due on Friday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Quiz 4 also on Friday</a:t>
            </a:r>
          </a:p>
        </p:txBody>
      </p:sp>
      <p:pic>
        <p:nvPicPr>
          <p:cNvPr id="1026" name="Picture 2" descr="Kevin James Responds To Viral 'King Of Queens' Meme">
            <a:extLst>
              <a:ext uri="{FF2B5EF4-FFF2-40B4-BE49-F238E27FC236}">
                <a16:creationId xmlns:a16="http://schemas.microsoft.com/office/drawing/2014/main" id="{8AF3AFF8-540A-56AE-A6B8-594E87E5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447800"/>
            <a:ext cx="3352800" cy="414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C857F-52AB-F28D-1C49-F33549772A0C}"/>
              </a:ext>
            </a:extLst>
          </p:cNvPr>
          <p:cNvSpPr txBox="1"/>
          <p:nvPr/>
        </p:nvSpPr>
        <p:spPr>
          <a:xfrm>
            <a:off x="7664110" y="4572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“Who is congesting the network???”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D3324-7F9F-2F2E-0D40-51CDD4F1034C}"/>
              </a:ext>
            </a:extLst>
          </p:cNvPr>
          <p:cNvSpPr txBox="1"/>
          <p:nvPr/>
        </p:nvSpPr>
        <p:spPr>
          <a:xfrm>
            <a:off x="7772400" y="111621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UDP: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DF8E2-C421-9491-8802-DE4E78536F50}"/>
              </a:ext>
            </a:extLst>
          </p:cNvPr>
          <p:cNvSpPr txBox="1"/>
          <p:nvPr/>
        </p:nvSpPr>
        <p:spPr>
          <a:xfrm>
            <a:off x="10287000" y="5593219"/>
            <a:ext cx="10550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meme made by </a:t>
            </a:r>
            <a:r>
              <a:rPr lang="en-US" sz="700" dirty="0" err="1"/>
              <a:t>reese</a:t>
            </a:r>
            <a:endParaRPr lang="en-US" sz="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Router</a:t>
            </a:r>
            <a:r>
              <a:rPr sz="2400" spc="-25" dirty="0"/>
              <a:t> </a:t>
            </a:r>
            <a:r>
              <a:rPr sz="2400" dirty="0"/>
              <a:t>Architecture</a:t>
            </a:r>
            <a:r>
              <a:rPr sz="2400" spc="-30" dirty="0"/>
              <a:t> </a:t>
            </a:r>
            <a:r>
              <a:rPr sz="2400" spc="-10" dirty="0"/>
              <a:t>Overview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045461" y="1588261"/>
            <a:ext cx="7035800" cy="1701800"/>
            <a:chOff x="2045461" y="1588261"/>
            <a:chExt cx="7035800" cy="1701800"/>
          </a:xfrm>
        </p:grpSpPr>
        <p:sp>
          <p:nvSpPr>
            <p:cNvPr id="4" name="object 4"/>
            <p:cNvSpPr/>
            <p:nvPr/>
          </p:nvSpPr>
          <p:spPr>
            <a:xfrm>
              <a:off x="2058161" y="1600961"/>
              <a:ext cx="7010400" cy="1676400"/>
            </a:xfrm>
            <a:custGeom>
              <a:avLst/>
              <a:gdLst/>
              <a:ahLst/>
              <a:cxnLst/>
              <a:rect l="l" t="t" r="r" b="b"/>
              <a:pathLst>
                <a:path w="7010400" h="1676400">
                  <a:moveTo>
                    <a:pt x="70104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7010400" y="16764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58161" y="1600961"/>
              <a:ext cx="7010400" cy="1676400"/>
            </a:xfrm>
            <a:custGeom>
              <a:avLst/>
              <a:gdLst/>
              <a:ahLst/>
              <a:cxnLst/>
              <a:rect l="l" t="t" r="r" b="b"/>
              <a:pathLst>
                <a:path w="7010400" h="1676400">
                  <a:moveTo>
                    <a:pt x="0" y="1676400"/>
                  </a:moveTo>
                  <a:lnTo>
                    <a:pt x="7010400" y="1676400"/>
                  </a:lnTo>
                  <a:lnTo>
                    <a:pt x="70104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1333" y="1668017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15875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587500" y="990600"/>
                  </a:lnTo>
                  <a:lnTo>
                    <a:pt x="1631391" y="984702"/>
                  </a:lnTo>
                  <a:lnTo>
                    <a:pt x="1670830" y="968059"/>
                  </a:lnTo>
                  <a:lnTo>
                    <a:pt x="1704244" y="942244"/>
                  </a:lnTo>
                  <a:lnTo>
                    <a:pt x="1730059" y="908830"/>
                  </a:lnTo>
                  <a:lnTo>
                    <a:pt x="1746702" y="869391"/>
                  </a:lnTo>
                  <a:lnTo>
                    <a:pt x="1752600" y="825500"/>
                  </a:lnTo>
                  <a:lnTo>
                    <a:pt x="1752600" y="165100"/>
                  </a:lnTo>
                  <a:lnTo>
                    <a:pt x="1746702" y="121208"/>
                  </a:lnTo>
                  <a:lnTo>
                    <a:pt x="1730059" y="81769"/>
                  </a:lnTo>
                  <a:lnTo>
                    <a:pt x="1704244" y="48355"/>
                  </a:lnTo>
                  <a:lnTo>
                    <a:pt x="1670830" y="22540"/>
                  </a:lnTo>
                  <a:lnTo>
                    <a:pt x="1631391" y="5897"/>
                  </a:lnTo>
                  <a:lnTo>
                    <a:pt x="15875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91333" y="1668017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587500" y="0"/>
                  </a:lnTo>
                  <a:lnTo>
                    <a:pt x="1631391" y="5897"/>
                  </a:lnTo>
                  <a:lnTo>
                    <a:pt x="1670830" y="22540"/>
                  </a:lnTo>
                  <a:lnTo>
                    <a:pt x="1704244" y="48355"/>
                  </a:lnTo>
                  <a:lnTo>
                    <a:pt x="1730059" y="81769"/>
                  </a:lnTo>
                  <a:lnTo>
                    <a:pt x="1746702" y="121208"/>
                  </a:lnTo>
                  <a:lnTo>
                    <a:pt x="1752600" y="165100"/>
                  </a:lnTo>
                  <a:lnTo>
                    <a:pt x="1752600" y="825500"/>
                  </a:lnTo>
                  <a:lnTo>
                    <a:pt x="1746702" y="869391"/>
                  </a:lnTo>
                  <a:lnTo>
                    <a:pt x="1730059" y="908830"/>
                  </a:lnTo>
                  <a:lnTo>
                    <a:pt x="1704244" y="942244"/>
                  </a:lnTo>
                  <a:lnTo>
                    <a:pt x="1670830" y="968059"/>
                  </a:lnTo>
                  <a:lnTo>
                    <a:pt x="1631391" y="984702"/>
                  </a:lnTo>
                  <a:lnTo>
                    <a:pt x="15875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4948" y="1860930"/>
            <a:ext cx="1323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" marR="5080" indent="-1098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Storing,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ready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88661" y="1909826"/>
            <a:ext cx="1625600" cy="1016000"/>
            <a:chOff x="4788661" y="1909826"/>
            <a:chExt cx="1625600" cy="1016000"/>
          </a:xfrm>
        </p:grpSpPr>
        <p:sp>
          <p:nvSpPr>
            <p:cNvPr id="10" name="object 10"/>
            <p:cNvSpPr/>
            <p:nvPr/>
          </p:nvSpPr>
          <p:spPr>
            <a:xfrm>
              <a:off x="4801361" y="1922526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1361" y="1922526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24069" y="2114550"/>
            <a:ext cx="95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Layer Protocol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65161" y="1960117"/>
            <a:ext cx="1625600" cy="1016000"/>
            <a:chOff x="7265161" y="1960117"/>
            <a:chExt cx="1625600" cy="1016000"/>
          </a:xfrm>
        </p:grpSpPr>
        <p:sp>
          <p:nvSpPr>
            <p:cNvPr id="14" name="object 14"/>
            <p:cNvSpPr/>
            <p:nvPr/>
          </p:nvSpPr>
          <p:spPr>
            <a:xfrm>
              <a:off x="7277861" y="1972817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77861" y="1972817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40573" y="2303145"/>
            <a:ext cx="875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91000" y="2261870"/>
            <a:ext cx="5628005" cy="330200"/>
            <a:chOff x="4191000" y="2261870"/>
            <a:chExt cx="5628005" cy="330200"/>
          </a:xfrm>
        </p:grpSpPr>
        <p:sp>
          <p:nvSpPr>
            <p:cNvPr id="18" name="object 18"/>
            <p:cNvSpPr/>
            <p:nvPr/>
          </p:nvSpPr>
          <p:spPr>
            <a:xfrm>
              <a:off x="9120378" y="227457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533400" y="0"/>
                  </a:moveTo>
                  <a:lnTo>
                    <a:pt x="533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304800"/>
                  </a:lnTo>
                  <a:lnTo>
                    <a:pt x="685800" y="1524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20378" y="227457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76200"/>
                  </a:moveTo>
                  <a:lnTo>
                    <a:pt x="533400" y="76200"/>
                  </a:lnTo>
                  <a:lnTo>
                    <a:pt x="533400" y="0"/>
                  </a:lnTo>
                  <a:lnTo>
                    <a:pt x="685800" y="152400"/>
                  </a:lnTo>
                  <a:lnTo>
                    <a:pt x="533400" y="30480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91000" y="2302382"/>
              <a:ext cx="2819400" cy="200660"/>
            </a:xfrm>
            <a:custGeom>
              <a:avLst/>
              <a:gdLst/>
              <a:ahLst/>
              <a:cxnLst/>
              <a:rect l="l" t="t" r="r" b="b"/>
              <a:pathLst>
                <a:path w="2819400" h="200660">
                  <a:moveTo>
                    <a:pt x="457200" y="114681"/>
                  </a:moveTo>
                  <a:lnTo>
                    <a:pt x="400050" y="86106"/>
                  </a:lnTo>
                  <a:lnTo>
                    <a:pt x="285750" y="28956"/>
                  </a:lnTo>
                  <a:lnTo>
                    <a:pt x="285750" y="86106"/>
                  </a:lnTo>
                  <a:lnTo>
                    <a:pt x="0" y="86106"/>
                  </a:lnTo>
                  <a:lnTo>
                    <a:pt x="0" y="143256"/>
                  </a:lnTo>
                  <a:lnTo>
                    <a:pt x="285750" y="143256"/>
                  </a:lnTo>
                  <a:lnTo>
                    <a:pt x="285750" y="200406"/>
                  </a:lnTo>
                  <a:lnTo>
                    <a:pt x="400050" y="143256"/>
                  </a:lnTo>
                  <a:lnTo>
                    <a:pt x="457200" y="114681"/>
                  </a:lnTo>
                  <a:close/>
                </a:path>
                <a:path w="2819400" h="200660">
                  <a:moveTo>
                    <a:pt x="2819400" y="85725"/>
                  </a:moveTo>
                  <a:lnTo>
                    <a:pt x="2762250" y="57150"/>
                  </a:lnTo>
                  <a:lnTo>
                    <a:pt x="2647950" y="0"/>
                  </a:lnTo>
                  <a:lnTo>
                    <a:pt x="2647950" y="57150"/>
                  </a:lnTo>
                  <a:lnTo>
                    <a:pt x="2362200" y="57150"/>
                  </a:lnTo>
                  <a:lnTo>
                    <a:pt x="2362200" y="114300"/>
                  </a:lnTo>
                  <a:lnTo>
                    <a:pt x="2647950" y="114300"/>
                  </a:lnTo>
                  <a:lnTo>
                    <a:pt x="2647950" y="171450"/>
                  </a:lnTo>
                  <a:lnTo>
                    <a:pt x="2762250" y="114300"/>
                  </a:lnTo>
                  <a:lnTo>
                    <a:pt x="2819400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940561" y="2350261"/>
            <a:ext cx="939800" cy="330200"/>
            <a:chOff x="940561" y="2350261"/>
            <a:chExt cx="939800" cy="330200"/>
          </a:xfrm>
        </p:grpSpPr>
        <p:sp>
          <p:nvSpPr>
            <p:cNvPr id="22" name="object 22"/>
            <p:cNvSpPr/>
            <p:nvPr/>
          </p:nvSpPr>
          <p:spPr>
            <a:xfrm>
              <a:off x="953261" y="2362961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762000" y="0"/>
                  </a:moveTo>
                  <a:lnTo>
                    <a:pt x="7620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762000" y="228600"/>
                  </a:lnTo>
                  <a:lnTo>
                    <a:pt x="762000" y="304800"/>
                  </a:lnTo>
                  <a:lnTo>
                    <a:pt x="914400" y="1524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3261" y="2362961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76200"/>
                  </a:moveTo>
                  <a:lnTo>
                    <a:pt x="762000" y="76200"/>
                  </a:lnTo>
                  <a:lnTo>
                    <a:pt x="762000" y="0"/>
                  </a:lnTo>
                  <a:lnTo>
                    <a:pt x="914400" y="152400"/>
                  </a:lnTo>
                  <a:lnTo>
                    <a:pt x="762000" y="304800"/>
                  </a:lnTo>
                  <a:lnTo>
                    <a:pt x="7620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63" y="2008123"/>
            <a:ext cx="185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“Switching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Fabric”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478277" y="2732023"/>
          <a:ext cx="1398904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2154682" y="287070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10965" y="2882646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86009" y="2255901"/>
            <a:ext cx="145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destination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98975" y="923671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Rockwell"/>
                <a:cs typeface="Rockwell"/>
              </a:rPr>
              <a:t>OUTPUT </a:t>
            </a:r>
            <a:r>
              <a:rPr sz="2400" i="1" spc="-20" dirty="0">
                <a:latin typeface="Rockwell"/>
                <a:cs typeface="Rockwell"/>
              </a:rPr>
              <a:t>PORT</a:t>
            </a:r>
            <a:endParaRPr sz="2400">
              <a:latin typeface="Rockwell"/>
              <a:cs typeface="Rockwell"/>
            </a:endParaRP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FC02844-7CFC-A8CB-75B0-324BD44CA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9109">
            <a:off x="556037" y="937418"/>
            <a:ext cx="975648" cy="9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474973" y="1710563"/>
          <a:ext cx="59690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0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128.11.52.0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128.11.52.255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153.90.2.0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153.90.2.255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153.90.2.87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153.90.2.89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3479672" y="1349121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Routing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0782" y="712978"/>
            <a:ext cx="4477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Connection-</a:t>
            </a:r>
            <a:r>
              <a:rPr sz="1800" spc="-20" dirty="0">
                <a:latin typeface="Arial"/>
                <a:cs typeface="Arial"/>
              </a:rPr>
              <a:t>less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does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startup,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Has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destination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33800" y="3567684"/>
            <a:ext cx="4890770" cy="646430"/>
          </a:xfrm>
          <a:prstGeom prst="rect">
            <a:avLst/>
          </a:prstGeom>
          <a:ln w="76200">
            <a:solidFill>
              <a:srgbClr val="943735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big…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 need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32/64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memory</a:t>
            </a:r>
            <a:r>
              <a:rPr sz="1800" spc="-20" dirty="0">
                <a:latin typeface="Arial"/>
                <a:cs typeface="Arial"/>
              </a:rPr>
              <a:t> each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47818" y="914400"/>
            <a:ext cx="2286000" cy="5333239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474973" y="1710563"/>
          <a:ext cx="59690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0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5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128.11.52.0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128.11.52.255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153.90.2.0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153.90.2.255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153.90.2.87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153.90.2.89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479672" y="1349121"/>
            <a:ext cx="144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Routing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0782" y="712978"/>
            <a:ext cx="447738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Connection-</a:t>
            </a:r>
            <a:r>
              <a:rPr sz="1800" spc="-20" dirty="0">
                <a:latin typeface="Arial"/>
                <a:cs typeface="Arial"/>
              </a:rPr>
              <a:t>less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does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require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startup,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Has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idea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final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destination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38C1E3C-0778-233D-C22C-1487363C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38" y="3665983"/>
            <a:ext cx="3869417" cy="213836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0B559B7-C6C0-FF7A-B362-307890BF57E0}"/>
              </a:ext>
            </a:extLst>
          </p:cNvPr>
          <p:cNvSpPr txBox="1"/>
          <p:nvPr/>
        </p:nvSpPr>
        <p:spPr>
          <a:xfrm>
            <a:off x="9688106" y="2173830"/>
            <a:ext cx="176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Ranges of IP Addresses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5827FD-8460-2E75-6A8B-B67F37C56E89}"/>
              </a:ext>
            </a:extLst>
          </p:cNvPr>
          <p:cNvSpPr txBox="1"/>
          <p:nvPr/>
        </p:nvSpPr>
        <p:spPr>
          <a:xfrm>
            <a:off x="9360465" y="4373593"/>
            <a:ext cx="1767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Prefix of IP addresses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1264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88" y="5726366"/>
            <a:ext cx="2266315" cy="425450"/>
          </a:xfrm>
          <a:custGeom>
            <a:avLst/>
            <a:gdLst/>
            <a:ahLst/>
            <a:cxnLst/>
            <a:rect l="l" t="t" r="r" b="b"/>
            <a:pathLst>
              <a:path w="2266315" h="425450">
                <a:moveTo>
                  <a:pt x="2266188" y="0"/>
                </a:moveTo>
                <a:lnTo>
                  <a:pt x="0" y="0"/>
                </a:lnTo>
                <a:lnTo>
                  <a:pt x="0" y="425196"/>
                </a:lnTo>
                <a:lnTo>
                  <a:pt x="2266188" y="425196"/>
                </a:lnTo>
                <a:lnTo>
                  <a:pt x="226618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6126" y="5758992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8070088" y="5804403"/>
            <a:ext cx="2279015" cy="34734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0"/>
              </a:lnSpc>
            </a:pPr>
            <a:r>
              <a:rPr sz="2400" spc="-20" dirty="0">
                <a:latin typeface="Arial"/>
                <a:cs typeface="Arial"/>
              </a:rPr>
              <a:t>11000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10101010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5426150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88" y="5471248"/>
            <a:ext cx="2266315" cy="3333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spc="-20" dirty="0">
                <a:latin typeface="Arial"/>
                <a:cs typeface="Arial"/>
              </a:rPr>
              <a:t>10110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579" y="5399328"/>
            <a:ext cx="171513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13700"/>
              </a:lnSpc>
              <a:spcBef>
                <a:spcPts val="100"/>
              </a:spcBef>
            </a:pP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CC0000"/>
                </a:solidFill>
                <a:latin typeface="Trebuchet MS"/>
                <a:cs typeface="Trebuchet MS"/>
              </a:rPr>
              <a:t>interface? </a:t>
            </a: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CC0000"/>
                </a:solidFill>
                <a:latin typeface="Trebuchet MS"/>
                <a:cs typeface="Trebuchet MS"/>
              </a:rPr>
              <a:t>interface?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6090"/>
              </p:ext>
            </p:extLst>
          </p:nvPr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1264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 dirty="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88" y="5726366"/>
            <a:ext cx="2266315" cy="425450"/>
          </a:xfrm>
          <a:custGeom>
            <a:avLst/>
            <a:gdLst/>
            <a:ahLst/>
            <a:cxnLst/>
            <a:rect l="l" t="t" r="r" b="b"/>
            <a:pathLst>
              <a:path w="2266315" h="425450">
                <a:moveTo>
                  <a:pt x="2266188" y="0"/>
                </a:moveTo>
                <a:lnTo>
                  <a:pt x="0" y="0"/>
                </a:lnTo>
                <a:lnTo>
                  <a:pt x="0" y="425196"/>
                </a:lnTo>
                <a:lnTo>
                  <a:pt x="2266188" y="425196"/>
                </a:lnTo>
                <a:lnTo>
                  <a:pt x="226618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6126" y="5758992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8070088" y="5804403"/>
            <a:ext cx="2279015" cy="34734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0"/>
              </a:lnSpc>
            </a:pPr>
            <a:r>
              <a:rPr sz="2400" spc="-20" dirty="0">
                <a:latin typeface="Arial"/>
                <a:cs typeface="Arial"/>
              </a:rPr>
              <a:t>11000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10101010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5426150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88" y="5471248"/>
            <a:ext cx="2266315" cy="3333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spc="-20" dirty="0">
                <a:latin typeface="Arial"/>
                <a:cs typeface="Arial"/>
              </a:rPr>
              <a:t>10110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579" y="5399328"/>
            <a:ext cx="171513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13700"/>
              </a:lnSpc>
              <a:spcBef>
                <a:spcPts val="100"/>
              </a:spcBef>
            </a:pP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CC0000"/>
                </a:solidFill>
                <a:latin typeface="Trebuchet MS"/>
                <a:cs typeface="Trebuchet MS"/>
              </a:rPr>
              <a:t>interface? </a:t>
            </a: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CC0000"/>
                </a:solidFill>
                <a:latin typeface="Trebuchet MS"/>
                <a:cs typeface="Trebuchet MS"/>
              </a:rPr>
              <a:t>interface?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BF0ADD-395C-9829-45FE-2FF8E23E4369}"/>
              </a:ext>
            </a:extLst>
          </p:cNvPr>
          <p:cNvSpPr/>
          <p:nvPr/>
        </p:nvSpPr>
        <p:spPr>
          <a:xfrm>
            <a:off x="4680533" y="5476898"/>
            <a:ext cx="371353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263D8E-F20B-7AB5-9792-82A72708673D}"/>
              </a:ext>
            </a:extLst>
          </p:cNvPr>
          <p:cNvSpPr/>
          <p:nvPr/>
        </p:nvSpPr>
        <p:spPr>
          <a:xfrm>
            <a:off x="3431794" y="2423410"/>
            <a:ext cx="258800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59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1264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88" y="5726366"/>
            <a:ext cx="2266315" cy="425450"/>
          </a:xfrm>
          <a:custGeom>
            <a:avLst/>
            <a:gdLst/>
            <a:ahLst/>
            <a:cxnLst/>
            <a:rect l="l" t="t" r="r" b="b"/>
            <a:pathLst>
              <a:path w="2266315" h="425450">
                <a:moveTo>
                  <a:pt x="2266188" y="0"/>
                </a:moveTo>
                <a:lnTo>
                  <a:pt x="0" y="0"/>
                </a:lnTo>
                <a:lnTo>
                  <a:pt x="0" y="425196"/>
                </a:lnTo>
                <a:lnTo>
                  <a:pt x="2266188" y="425196"/>
                </a:lnTo>
                <a:lnTo>
                  <a:pt x="226618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6126" y="5758992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8070088" y="5804403"/>
            <a:ext cx="2279015" cy="34734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0"/>
              </a:lnSpc>
            </a:pPr>
            <a:r>
              <a:rPr sz="2400" spc="-20" dirty="0">
                <a:latin typeface="Arial"/>
                <a:cs typeface="Arial"/>
              </a:rPr>
              <a:t>11000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10101010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5426150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88" y="5471248"/>
            <a:ext cx="2266315" cy="3333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spc="-20" dirty="0">
                <a:latin typeface="Arial"/>
                <a:cs typeface="Arial"/>
              </a:rPr>
              <a:t>10110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579" y="5399328"/>
            <a:ext cx="171513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13700"/>
              </a:lnSpc>
              <a:spcBef>
                <a:spcPts val="100"/>
              </a:spcBef>
            </a:pP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CC0000"/>
                </a:solidFill>
                <a:latin typeface="Trebuchet MS"/>
                <a:cs typeface="Trebuchet MS"/>
              </a:rPr>
              <a:t>interface? </a:t>
            </a: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CC0000"/>
                </a:solidFill>
                <a:latin typeface="Trebuchet MS"/>
                <a:cs typeface="Trebuchet MS"/>
              </a:rPr>
              <a:t>interface?</a:t>
            </a:r>
            <a:endParaRPr sz="20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16186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1264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 dirty="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88" y="5726366"/>
            <a:ext cx="2266315" cy="425450"/>
          </a:xfrm>
          <a:custGeom>
            <a:avLst/>
            <a:gdLst/>
            <a:ahLst/>
            <a:cxnLst/>
            <a:rect l="l" t="t" r="r" b="b"/>
            <a:pathLst>
              <a:path w="2266315" h="425450">
                <a:moveTo>
                  <a:pt x="2266188" y="0"/>
                </a:moveTo>
                <a:lnTo>
                  <a:pt x="0" y="0"/>
                </a:lnTo>
                <a:lnTo>
                  <a:pt x="0" y="425196"/>
                </a:lnTo>
                <a:lnTo>
                  <a:pt x="2266188" y="425196"/>
                </a:lnTo>
                <a:lnTo>
                  <a:pt x="226618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6126" y="5758992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8070088" y="5804403"/>
            <a:ext cx="2279015" cy="34734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0"/>
              </a:lnSpc>
            </a:pPr>
            <a:r>
              <a:rPr sz="2400" spc="-20" dirty="0">
                <a:latin typeface="Arial"/>
                <a:cs typeface="Arial"/>
              </a:rPr>
              <a:t>11000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10101010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5426150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88" y="5471248"/>
            <a:ext cx="2266315" cy="3333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spc="-20" dirty="0">
                <a:latin typeface="Arial"/>
                <a:cs typeface="Arial"/>
              </a:rPr>
              <a:t>10110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579" y="5399328"/>
            <a:ext cx="171513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13700"/>
              </a:lnSpc>
              <a:spcBef>
                <a:spcPts val="100"/>
              </a:spcBef>
            </a:pP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CC0000"/>
                </a:solidFill>
                <a:latin typeface="Trebuchet MS"/>
                <a:cs typeface="Trebuchet MS"/>
              </a:rPr>
              <a:t>interface? </a:t>
            </a: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CC0000"/>
                </a:solidFill>
                <a:latin typeface="Trebuchet MS"/>
                <a:cs typeface="Trebuchet MS"/>
              </a:rPr>
              <a:t>interface?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BF0ADD-395C-9829-45FE-2FF8E23E4369}"/>
              </a:ext>
            </a:extLst>
          </p:cNvPr>
          <p:cNvSpPr/>
          <p:nvPr/>
        </p:nvSpPr>
        <p:spPr>
          <a:xfrm>
            <a:off x="4668469" y="5813348"/>
            <a:ext cx="424693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263D8E-F20B-7AB5-9792-82A72708673D}"/>
              </a:ext>
            </a:extLst>
          </p:cNvPr>
          <p:cNvSpPr/>
          <p:nvPr/>
        </p:nvSpPr>
        <p:spPr>
          <a:xfrm>
            <a:off x="3366502" y="2798953"/>
            <a:ext cx="2958097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0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1447" y="5169484"/>
            <a:ext cx="8903335" cy="1257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These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lookups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need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happen 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nanoseconds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for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our network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Ternary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addressable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memories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(TCAMs)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modern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LPM</a:t>
            </a:r>
            <a:endParaRPr sz="180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730"/>
              </a:spcBef>
            </a:pPr>
            <a:r>
              <a:rPr sz="1800" dirty="0">
                <a:latin typeface="Arial"/>
                <a:cs typeface="Arial"/>
              </a:rPr>
              <a:t>Cisco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carry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millions 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TCAM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entries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their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05416" y="3093720"/>
            <a:ext cx="2154935" cy="186232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Fabric</a:t>
            </a:r>
            <a:r>
              <a:rPr sz="2400" spc="-10" dirty="0"/>
              <a:t> </a:t>
            </a:r>
            <a:r>
              <a:rPr sz="2400" dirty="0"/>
              <a:t>Switch</a:t>
            </a:r>
            <a:r>
              <a:rPr sz="2400" spc="5" dirty="0"/>
              <a:t> </a:t>
            </a:r>
            <a:r>
              <a:rPr sz="2400" dirty="0"/>
              <a:t>and</a:t>
            </a:r>
            <a:r>
              <a:rPr sz="2400" spc="-5" dirty="0"/>
              <a:t> </a:t>
            </a:r>
            <a:r>
              <a:rPr sz="2400" spc="-10" dirty="0"/>
              <a:t>Switching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824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Switching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fabric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Mechanism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389759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via</a:t>
            </a:r>
            <a:r>
              <a:rPr sz="1800" i="1" spc="-10" dirty="0">
                <a:latin typeface="Arial"/>
                <a:cs typeface="Arial"/>
              </a:rPr>
              <a:t> memory: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2895600"/>
            <a:ext cx="3532632" cy="1572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147" y="4444364"/>
            <a:ext cx="389636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1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Handled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(routing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processor) </a:t>
            </a:r>
            <a:r>
              <a:rPr sz="1800" dirty="0">
                <a:latin typeface="Arial"/>
                <a:cs typeface="Arial"/>
              </a:rPr>
              <a:t>Cannot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parallel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Fabric</a:t>
            </a:r>
            <a:r>
              <a:rPr sz="2400" spc="-10" dirty="0"/>
              <a:t> </a:t>
            </a:r>
            <a:r>
              <a:rPr sz="2400" dirty="0"/>
              <a:t>Switch</a:t>
            </a:r>
            <a:r>
              <a:rPr sz="2400" spc="5" dirty="0"/>
              <a:t> </a:t>
            </a:r>
            <a:r>
              <a:rPr sz="2400" dirty="0"/>
              <a:t>and</a:t>
            </a:r>
            <a:r>
              <a:rPr sz="2400" spc="-5" dirty="0"/>
              <a:t> </a:t>
            </a:r>
            <a:r>
              <a:rPr sz="2400" spc="-10" dirty="0"/>
              <a:t>Switching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824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Switching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fabric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Mechanism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389759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via</a:t>
            </a:r>
            <a:r>
              <a:rPr sz="1800" i="1" spc="-10" dirty="0">
                <a:latin typeface="Arial"/>
                <a:cs typeface="Arial"/>
              </a:rPr>
              <a:t> memory: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2895600"/>
            <a:ext cx="3532632" cy="1572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147" y="4444364"/>
            <a:ext cx="389636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1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Handled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(routing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processor) </a:t>
            </a:r>
            <a:r>
              <a:rPr sz="1800" dirty="0">
                <a:latin typeface="Arial"/>
                <a:cs typeface="Arial"/>
              </a:rPr>
              <a:t>Cannot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parallel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2895600"/>
            <a:ext cx="3461607" cy="17465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46575" y="2417445"/>
            <a:ext cx="1853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bus: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502911" y="4611370"/>
            <a:ext cx="342519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Datagrams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prepended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  <a:p>
            <a:pPr marL="12700" marR="5734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“bus”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 </a:t>
            </a:r>
            <a:r>
              <a:rPr sz="1800" dirty="0">
                <a:latin typeface="Arial"/>
                <a:cs typeface="Arial"/>
              </a:rPr>
              <a:t>datagrams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2911" y="5997346"/>
            <a:ext cx="36277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“keep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around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roundabout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until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port”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3162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562" y="976122"/>
            <a:ext cx="4724400" cy="701040"/>
          </a:xfrm>
          <a:prstGeom prst="rect">
            <a:avLst/>
          </a:prstGeom>
          <a:solidFill>
            <a:srgbClr val="00AFEF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1770126"/>
            <a:ext cx="4724400" cy="702945"/>
          </a:xfrm>
          <a:prstGeom prst="rect">
            <a:avLst/>
          </a:prstGeom>
          <a:solidFill>
            <a:srgbClr val="00AF5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2544317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3338321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62" y="4130802"/>
            <a:ext cx="4742815" cy="70104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862" y="4939538"/>
            <a:ext cx="4749800" cy="726440"/>
            <a:chOff x="673862" y="4939538"/>
            <a:chExt cx="4749800" cy="726440"/>
          </a:xfrm>
        </p:grpSpPr>
        <p:sp>
          <p:nvSpPr>
            <p:cNvPr id="9" name="object 9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4724400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4724400" y="70104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0" y="701040"/>
                  </a:moveTo>
                  <a:lnTo>
                    <a:pt x="4724400" y="70104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467" y="215518"/>
            <a:ext cx="2694051" cy="437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91655" y="2150490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Messages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946" y="1396746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3083" y="2590800"/>
            <a:ext cx="228600" cy="746125"/>
          </a:xfrm>
          <a:custGeom>
            <a:avLst/>
            <a:gdLst/>
            <a:ahLst/>
            <a:cxnLst/>
            <a:rect l="l" t="t" r="r" b="b"/>
            <a:pathLst>
              <a:path w="228600" h="746125">
                <a:moveTo>
                  <a:pt x="76200" y="517525"/>
                </a:moveTo>
                <a:lnTo>
                  <a:pt x="0" y="517525"/>
                </a:lnTo>
                <a:lnTo>
                  <a:pt x="114300" y="746125"/>
                </a:lnTo>
                <a:lnTo>
                  <a:pt x="209550" y="555625"/>
                </a:lnTo>
                <a:lnTo>
                  <a:pt x="76200" y="555625"/>
                </a:lnTo>
                <a:lnTo>
                  <a:pt x="76200" y="517525"/>
                </a:lnTo>
                <a:close/>
              </a:path>
              <a:path w="228600" h="746125">
                <a:moveTo>
                  <a:pt x="152400" y="0"/>
                </a:moveTo>
                <a:lnTo>
                  <a:pt x="76200" y="0"/>
                </a:lnTo>
                <a:lnTo>
                  <a:pt x="76200" y="555625"/>
                </a:lnTo>
                <a:lnTo>
                  <a:pt x="152400" y="555625"/>
                </a:lnTo>
                <a:lnTo>
                  <a:pt x="152400" y="0"/>
                </a:lnTo>
                <a:close/>
              </a:path>
              <a:path w="228600" h="746125">
                <a:moveTo>
                  <a:pt x="228600" y="517525"/>
                </a:moveTo>
                <a:lnTo>
                  <a:pt x="152400" y="517525"/>
                </a:lnTo>
                <a:lnTo>
                  <a:pt x="152400" y="555625"/>
                </a:lnTo>
                <a:lnTo>
                  <a:pt x="209550" y="555625"/>
                </a:lnTo>
                <a:lnTo>
                  <a:pt x="228600" y="5175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3467861"/>
            <a:ext cx="4724400" cy="70104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3564" y="5121909"/>
            <a:ext cx="2389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5499041"/>
            <a:ext cx="535686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latin typeface="Arial"/>
                <a:cs typeface="Arial"/>
              </a:rPr>
              <a:t>*In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textbook,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condense it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5-</a:t>
            </a:r>
            <a:r>
              <a:rPr sz="1800" i="1" dirty="0">
                <a:latin typeface="Arial"/>
                <a:cs typeface="Arial"/>
              </a:rPr>
              <a:t>layer </a:t>
            </a:r>
            <a:r>
              <a:rPr sz="1800" i="1" spc="-10" dirty="0">
                <a:latin typeface="Arial"/>
                <a:cs typeface="Arial"/>
              </a:rPr>
              <a:t>model,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but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7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layers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most </a:t>
            </a:r>
            <a:r>
              <a:rPr sz="1800" i="1" spc="-20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746240" y="4205096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348" y="94348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348" y="1769821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Fabric</a:t>
            </a:r>
            <a:r>
              <a:rPr sz="2400" spc="-10" dirty="0"/>
              <a:t> </a:t>
            </a:r>
            <a:r>
              <a:rPr sz="2400" dirty="0"/>
              <a:t>Switch</a:t>
            </a:r>
            <a:r>
              <a:rPr sz="2400" spc="5" dirty="0"/>
              <a:t> </a:t>
            </a:r>
            <a:r>
              <a:rPr sz="2400" dirty="0"/>
              <a:t>and</a:t>
            </a:r>
            <a:r>
              <a:rPr sz="2400" spc="-5" dirty="0"/>
              <a:t> </a:t>
            </a:r>
            <a:r>
              <a:rPr sz="2400" spc="-10" dirty="0"/>
              <a:t>Switching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31140" y="1246378"/>
            <a:ext cx="824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Switching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fabric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Mechanism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2389759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via</a:t>
            </a:r>
            <a:r>
              <a:rPr sz="1800" i="1" spc="-10" dirty="0">
                <a:latin typeface="Arial"/>
                <a:cs typeface="Arial"/>
              </a:rPr>
              <a:t> memory: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" y="2895600"/>
            <a:ext cx="3532632" cy="15727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147" y="4444364"/>
            <a:ext cx="389636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1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Handled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(routing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processor) </a:t>
            </a:r>
            <a:r>
              <a:rPr sz="1800" dirty="0">
                <a:latin typeface="Arial"/>
                <a:cs typeface="Arial"/>
              </a:rPr>
              <a:t>Cannot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forward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parallel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9600" y="2895600"/>
            <a:ext cx="3461607" cy="174650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46575" y="2417445"/>
            <a:ext cx="18535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bus: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2911" y="4611370"/>
            <a:ext cx="3425190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Datagrams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prepended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  <a:p>
            <a:pPr marL="12700" marR="5734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“bus”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input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 </a:t>
            </a:r>
            <a:r>
              <a:rPr sz="1800" dirty="0">
                <a:latin typeface="Arial"/>
                <a:cs typeface="Arial"/>
              </a:rPr>
              <a:t>datagrams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ports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43009" y="2481834"/>
            <a:ext cx="2286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via</a:t>
            </a:r>
            <a:r>
              <a:rPr sz="1800" i="1" spc="-10" dirty="0">
                <a:latin typeface="Arial"/>
                <a:cs typeface="Arial"/>
              </a:rPr>
              <a:t> network: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2707" y="2878835"/>
            <a:ext cx="2855976" cy="322792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81007" y="4855845"/>
            <a:ext cx="10363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2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buses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0790" y="6016546"/>
            <a:ext cx="4723765" cy="80708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734695" marR="378460">
              <a:lnSpc>
                <a:spcPts val="192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“keep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going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around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roundabout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until </a:t>
            </a:r>
            <a:r>
              <a:rPr sz="1600" dirty="0">
                <a:latin typeface="Arial"/>
                <a:cs typeface="Arial"/>
              </a:rPr>
              <a:t>you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your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port”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bus,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 fit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 </a:t>
            </a:r>
            <a:r>
              <a:rPr sz="1800" spc="-10" dirty="0">
                <a:latin typeface="Arial"/>
                <a:cs typeface="Arial"/>
              </a:rPr>
              <a:t>datagram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Input</a:t>
            </a:r>
            <a:r>
              <a:rPr sz="2800" spc="-70" dirty="0"/>
              <a:t> </a:t>
            </a:r>
            <a:r>
              <a:rPr sz="2800" spc="-10" dirty="0"/>
              <a:t>Queueing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31140" y="776815"/>
            <a:ext cx="80956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15435" algn="l"/>
              </a:tabLst>
            </a:pPr>
            <a:r>
              <a:rPr sz="1800" i="1" dirty="0">
                <a:latin typeface="Arial"/>
                <a:cs typeface="Arial"/>
              </a:rPr>
              <a:t>fabric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slower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than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input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ports</a:t>
            </a:r>
            <a:r>
              <a:rPr sz="1800" i="1" spc="-10" dirty="0">
                <a:latin typeface="Arial"/>
                <a:cs typeface="Arial"/>
              </a:rPr>
              <a:t> combined</a:t>
            </a:r>
            <a:r>
              <a:rPr sz="1800" i="1" dirty="0">
                <a:latin typeface="Arial"/>
                <a:cs typeface="Arial"/>
              </a:rPr>
              <a:t>	</a:t>
            </a:r>
            <a:r>
              <a:rPr sz="1900" i="1" spc="-285" dirty="0">
                <a:latin typeface="Wingdings"/>
                <a:cs typeface="Wingdings"/>
              </a:rPr>
              <a:t>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Arial"/>
                <a:cs typeface="Arial"/>
              </a:rPr>
              <a:t>queueing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may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occur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input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queues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554" y="1519490"/>
            <a:ext cx="7491696" cy="35329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3521709"/>
            <a:ext cx="8655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Input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575175" y="3608654"/>
            <a:ext cx="8661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Input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7629" y="3608654"/>
            <a:ext cx="1003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Output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594" y="3521709"/>
            <a:ext cx="10026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Output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ports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307" y="5514543"/>
            <a:ext cx="5503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C0000"/>
                </a:solidFill>
                <a:latin typeface="Arial"/>
                <a:cs typeface="Arial"/>
              </a:rPr>
              <a:t>Head-of-the-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Line</a:t>
            </a:r>
            <a:r>
              <a:rPr sz="1800" spc="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(HOL)</a:t>
            </a:r>
            <a:r>
              <a:rPr sz="1800" spc="-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CC0000"/>
                </a:solidFill>
                <a:latin typeface="Arial"/>
                <a:cs typeface="Arial"/>
              </a:rPr>
              <a:t>blocking: </a:t>
            </a:r>
            <a:r>
              <a:rPr sz="1800" dirty="0">
                <a:latin typeface="Arial"/>
                <a:cs typeface="Arial"/>
              </a:rPr>
              <a:t>queued datagram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at </a:t>
            </a:r>
            <a:r>
              <a:rPr sz="1800" dirty="0">
                <a:latin typeface="Arial"/>
                <a:cs typeface="Arial"/>
              </a:rPr>
              <a:t>front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queue prevents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moving forward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Output</a:t>
            </a:r>
            <a:r>
              <a:rPr sz="2800" spc="-80" dirty="0"/>
              <a:t> </a:t>
            </a:r>
            <a:r>
              <a:rPr sz="2800" spc="-10" dirty="0"/>
              <a:t>Queueing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4864861" y="1373377"/>
            <a:ext cx="7035800" cy="1701800"/>
            <a:chOff x="4864861" y="1373377"/>
            <a:chExt cx="7035800" cy="1701800"/>
          </a:xfrm>
        </p:grpSpPr>
        <p:sp>
          <p:nvSpPr>
            <p:cNvPr id="4" name="object 4"/>
            <p:cNvSpPr/>
            <p:nvPr/>
          </p:nvSpPr>
          <p:spPr>
            <a:xfrm>
              <a:off x="4877561" y="1386077"/>
              <a:ext cx="7010400" cy="1676400"/>
            </a:xfrm>
            <a:custGeom>
              <a:avLst/>
              <a:gdLst/>
              <a:ahLst/>
              <a:cxnLst/>
              <a:rect l="l" t="t" r="r" b="b"/>
              <a:pathLst>
                <a:path w="7010400" h="1676400">
                  <a:moveTo>
                    <a:pt x="70104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7010400" y="16764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94B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77561" y="1386077"/>
              <a:ext cx="7010400" cy="1676400"/>
            </a:xfrm>
            <a:custGeom>
              <a:avLst/>
              <a:gdLst/>
              <a:ahLst/>
              <a:cxnLst/>
              <a:rect l="l" t="t" r="r" b="b"/>
              <a:pathLst>
                <a:path w="7010400" h="1676400">
                  <a:moveTo>
                    <a:pt x="0" y="1676400"/>
                  </a:moveTo>
                  <a:lnTo>
                    <a:pt x="7010400" y="1676400"/>
                  </a:lnTo>
                  <a:lnTo>
                    <a:pt x="70104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10733" y="1453133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1587499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587499" y="990600"/>
                  </a:lnTo>
                  <a:lnTo>
                    <a:pt x="1631391" y="984702"/>
                  </a:lnTo>
                  <a:lnTo>
                    <a:pt x="1670830" y="968059"/>
                  </a:lnTo>
                  <a:lnTo>
                    <a:pt x="1704244" y="942244"/>
                  </a:lnTo>
                  <a:lnTo>
                    <a:pt x="1730059" y="908830"/>
                  </a:lnTo>
                  <a:lnTo>
                    <a:pt x="1746702" y="869391"/>
                  </a:lnTo>
                  <a:lnTo>
                    <a:pt x="1752599" y="825500"/>
                  </a:lnTo>
                  <a:lnTo>
                    <a:pt x="1752599" y="165100"/>
                  </a:lnTo>
                  <a:lnTo>
                    <a:pt x="1746702" y="121208"/>
                  </a:lnTo>
                  <a:lnTo>
                    <a:pt x="1730059" y="81769"/>
                  </a:lnTo>
                  <a:lnTo>
                    <a:pt x="1704244" y="48355"/>
                  </a:lnTo>
                  <a:lnTo>
                    <a:pt x="1670830" y="22540"/>
                  </a:lnTo>
                  <a:lnTo>
                    <a:pt x="1631391" y="5897"/>
                  </a:lnTo>
                  <a:lnTo>
                    <a:pt x="158749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10733" y="1453133"/>
              <a:ext cx="1752600" cy="990600"/>
            </a:xfrm>
            <a:custGeom>
              <a:avLst/>
              <a:gdLst/>
              <a:ahLst/>
              <a:cxnLst/>
              <a:rect l="l" t="t" r="r" b="b"/>
              <a:pathLst>
                <a:path w="17526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587499" y="0"/>
                  </a:lnTo>
                  <a:lnTo>
                    <a:pt x="1631391" y="5897"/>
                  </a:lnTo>
                  <a:lnTo>
                    <a:pt x="1670830" y="22540"/>
                  </a:lnTo>
                  <a:lnTo>
                    <a:pt x="1704244" y="48355"/>
                  </a:lnTo>
                  <a:lnTo>
                    <a:pt x="1730059" y="81769"/>
                  </a:lnTo>
                  <a:lnTo>
                    <a:pt x="1746702" y="121208"/>
                  </a:lnTo>
                  <a:lnTo>
                    <a:pt x="1752599" y="165100"/>
                  </a:lnTo>
                  <a:lnTo>
                    <a:pt x="1752599" y="825500"/>
                  </a:lnTo>
                  <a:lnTo>
                    <a:pt x="1746702" y="869391"/>
                  </a:lnTo>
                  <a:lnTo>
                    <a:pt x="1730059" y="908830"/>
                  </a:lnTo>
                  <a:lnTo>
                    <a:pt x="1704244" y="942244"/>
                  </a:lnTo>
                  <a:lnTo>
                    <a:pt x="1670830" y="968059"/>
                  </a:lnTo>
                  <a:lnTo>
                    <a:pt x="1631391" y="984702"/>
                  </a:lnTo>
                  <a:lnTo>
                    <a:pt x="1587499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24602" y="1645107"/>
            <a:ext cx="13258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Storing,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ready</a:t>
            </a:r>
            <a:endParaRPr sz="1800">
              <a:latin typeface="Calibri"/>
              <a:cs typeface="Calibri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off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08061" y="1693417"/>
            <a:ext cx="1625600" cy="1016000"/>
            <a:chOff x="7608061" y="1693417"/>
            <a:chExt cx="1625600" cy="1016000"/>
          </a:xfrm>
        </p:grpSpPr>
        <p:sp>
          <p:nvSpPr>
            <p:cNvPr id="10" name="object 10"/>
            <p:cNvSpPr/>
            <p:nvPr/>
          </p:nvSpPr>
          <p:spPr>
            <a:xfrm>
              <a:off x="7620761" y="1706117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761" y="1706117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43850" y="1899284"/>
            <a:ext cx="952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Layer Protocol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84561" y="1745233"/>
            <a:ext cx="1625600" cy="1016000"/>
            <a:chOff x="10084561" y="1745233"/>
            <a:chExt cx="1625600" cy="1016000"/>
          </a:xfrm>
        </p:grpSpPr>
        <p:sp>
          <p:nvSpPr>
            <p:cNvPr id="14" name="object 14"/>
            <p:cNvSpPr/>
            <p:nvPr/>
          </p:nvSpPr>
          <p:spPr>
            <a:xfrm>
              <a:off x="10097261" y="1757933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097261" y="1757933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100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100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60228" y="2088007"/>
            <a:ext cx="876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Send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297678" y="2517139"/>
          <a:ext cx="1398904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1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4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4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025897" y="2087498"/>
            <a:ext cx="4804410" cy="748030"/>
            <a:chOff x="5025897" y="2087498"/>
            <a:chExt cx="4804410" cy="748030"/>
          </a:xfrm>
        </p:grpSpPr>
        <p:sp>
          <p:nvSpPr>
            <p:cNvPr id="19" name="object 19"/>
            <p:cNvSpPr/>
            <p:nvPr/>
          </p:nvSpPr>
          <p:spPr>
            <a:xfrm>
              <a:off x="7010400" y="2087498"/>
              <a:ext cx="2819400" cy="199390"/>
            </a:xfrm>
            <a:custGeom>
              <a:avLst/>
              <a:gdLst/>
              <a:ahLst/>
              <a:cxnLst/>
              <a:rect l="l" t="t" r="r" b="b"/>
              <a:pathLst>
                <a:path w="2819400" h="199389">
                  <a:moveTo>
                    <a:pt x="457200" y="113157"/>
                  </a:moveTo>
                  <a:lnTo>
                    <a:pt x="400050" y="84582"/>
                  </a:lnTo>
                  <a:lnTo>
                    <a:pt x="285750" y="27432"/>
                  </a:lnTo>
                  <a:lnTo>
                    <a:pt x="285750" y="84582"/>
                  </a:lnTo>
                  <a:lnTo>
                    <a:pt x="0" y="84582"/>
                  </a:lnTo>
                  <a:lnTo>
                    <a:pt x="0" y="141732"/>
                  </a:lnTo>
                  <a:lnTo>
                    <a:pt x="285750" y="141732"/>
                  </a:lnTo>
                  <a:lnTo>
                    <a:pt x="285750" y="198882"/>
                  </a:lnTo>
                  <a:lnTo>
                    <a:pt x="400050" y="141732"/>
                  </a:lnTo>
                  <a:lnTo>
                    <a:pt x="457200" y="113157"/>
                  </a:lnTo>
                  <a:close/>
                </a:path>
                <a:path w="2819400" h="199389">
                  <a:moveTo>
                    <a:pt x="2819400" y="85725"/>
                  </a:moveTo>
                  <a:lnTo>
                    <a:pt x="2762250" y="57150"/>
                  </a:lnTo>
                  <a:lnTo>
                    <a:pt x="2647950" y="0"/>
                  </a:lnTo>
                  <a:lnTo>
                    <a:pt x="2647950" y="57150"/>
                  </a:lnTo>
                  <a:lnTo>
                    <a:pt x="2362200" y="57150"/>
                  </a:lnTo>
                  <a:lnTo>
                    <a:pt x="2362200" y="114300"/>
                  </a:lnTo>
                  <a:lnTo>
                    <a:pt x="2647950" y="114300"/>
                  </a:lnTo>
                  <a:lnTo>
                    <a:pt x="2647950" y="171450"/>
                  </a:lnTo>
                  <a:lnTo>
                    <a:pt x="2762250" y="114300"/>
                  </a:lnTo>
                  <a:lnTo>
                    <a:pt x="2819400" y="85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5897" y="2583799"/>
              <a:ext cx="231155" cy="25115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18629" y="708405"/>
            <a:ext cx="2006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Rockwell"/>
                <a:cs typeface="Rockwell"/>
              </a:rPr>
              <a:t>OUTPUT </a:t>
            </a:r>
            <a:r>
              <a:rPr sz="2400" i="1" spc="-20" dirty="0">
                <a:latin typeface="Rockwell"/>
                <a:cs typeface="Rockwell"/>
              </a:rPr>
              <a:t>PORT</a:t>
            </a:r>
            <a:endParaRPr sz="2400">
              <a:latin typeface="Rockwell"/>
              <a:cs typeface="Rockwel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861" y="1535430"/>
            <a:ext cx="914400" cy="6096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1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2571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450" y="2367026"/>
            <a:ext cx="939800" cy="635000"/>
            <a:chOff x="44450" y="2367026"/>
            <a:chExt cx="939800" cy="635000"/>
          </a:xfrm>
        </p:grpSpPr>
        <p:sp>
          <p:nvSpPr>
            <p:cNvPr id="24" name="object 24"/>
            <p:cNvSpPr/>
            <p:nvPr/>
          </p:nvSpPr>
          <p:spPr>
            <a:xfrm>
              <a:off x="57150" y="2379726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150" y="2379726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850" y="2382392"/>
            <a:ext cx="90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203200" indent="-488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4450" y="3264661"/>
            <a:ext cx="939800" cy="635000"/>
            <a:chOff x="44450" y="3264661"/>
            <a:chExt cx="939800" cy="635000"/>
          </a:xfrm>
        </p:grpSpPr>
        <p:sp>
          <p:nvSpPr>
            <p:cNvPr id="28" name="object 28"/>
            <p:cNvSpPr/>
            <p:nvPr/>
          </p:nvSpPr>
          <p:spPr>
            <a:xfrm>
              <a:off x="57150" y="3277361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50" y="3277361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850" y="3279140"/>
            <a:ext cx="90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marR="203200" indent="-4889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261" y="4108958"/>
            <a:ext cx="939800" cy="635000"/>
            <a:chOff x="64261" y="4108958"/>
            <a:chExt cx="939800" cy="635000"/>
          </a:xfrm>
        </p:grpSpPr>
        <p:sp>
          <p:nvSpPr>
            <p:cNvPr id="32" name="object 32"/>
            <p:cNvSpPr/>
            <p:nvPr/>
          </p:nvSpPr>
          <p:spPr>
            <a:xfrm>
              <a:off x="76961" y="4121658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6961" y="4121658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9661" y="4124325"/>
            <a:ext cx="9017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  <a:p>
            <a:pPr marL="244475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port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7940" y="1835022"/>
            <a:ext cx="3853815" cy="3881120"/>
          </a:xfrm>
          <a:custGeom>
            <a:avLst/>
            <a:gdLst/>
            <a:ahLst/>
            <a:cxnLst/>
            <a:rect l="l" t="t" r="r" b="b"/>
            <a:pathLst>
              <a:path w="3853815" h="3881120">
                <a:moveTo>
                  <a:pt x="3853421" y="299339"/>
                </a:moveTo>
                <a:lnTo>
                  <a:pt x="3839667" y="300418"/>
                </a:lnTo>
                <a:lnTo>
                  <a:pt x="3841229" y="299339"/>
                </a:lnTo>
                <a:lnTo>
                  <a:pt x="3829329" y="295402"/>
                </a:lnTo>
                <a:lnTo>
                  <a:pt x="3760254" y="272542"/>
                </a:lnTo>
                <a:lnTo>
                  <a:pt x="3760254" y="338645"/>
                </a:lnTo>
                <a:lnTo>
                  <a:pt x="1601114" y="1637728"/>
                </a:lnTo>
                <a:lnTo>
                  <a:pt x="749706" y="761860"/>
                </a:lnTo>
                <a:lnTo>
                  <a:pt x="3758412" y="325793"/>
                </a:lnTo>
                <a:lnTo>
                  <a:pt x="3760254" y="338645"/>
                </a:lnTo>
                <a:lnTo>
                  <a:pt x="3760254" y="272542"/>
                </a:lnTo>
                <a:lnTo>
                  <a:pt x="3750297" y="269240"/>
                </a:lnTo>
                <a:lnTo>
                  <a:pt x="3754348" y="297459"/>
                </a:lnTo>
                <a:lnTo>
                  <a:pt x="725068" y="736523"/>
                </a:lnTo>
                <a:lnTo>
                  <a:pt x="9118" y="0"/>
                </a:lnTo>
                <a:lnTo>
                  <a:pt x="0" y="8890"/>
                </a:lnTo>
                <a:lnTo>
                  <a:pt x="709498" y="738771"/>
                </a:lnTo>
                <a:lnTo>
                  <a:pt x="67284" y="831850"/>
                </a:lnTo>
                <a:lnTo>
                  <a:pt x="71374" y="860171"/>
                </a:lnTo>
                <a:lnTo>
                  <a:pt x="734136" y="764120"/>
                </a:lnTo>
                <a:lnTo>
                  <a:pt x="1589913" y="1644472"/>
                </a:lnTo>
                <a:lnTo>
                  <a:pt x="816267" y="2109940"/>
                </a:lnTo>
                <a:lnTo>
                  <a:pt x="71831" y="1664716"/>
                </a:lnTo>
                <a:lnTo>
                  <a:pt x="65303" y="1675638"/>
                </a:lnTo>
                <a:lnTo>
                  <a:pt x="803922" y="2117382"/>
                </a:lnTo>
                <a:lnTo>
                  <a:pt x="36055" y="2579370"/>
                </a:lnTo>
                <a:lnTo>
                  <a:pt x="50787" y="2603754"/>
                </a:lnTo>
                <a:lnTo>
                  <a:pt x="831659" y="2133955"/>
                </a:lnTo>
                <a:lnTo>
                  <a:pt x="3694950" y="3846334"/>
                </a:lnTo>
                <a:lnTo>
                  <a:pt x="3678669" y="3873563"/>
                </a:lnTo>
                <a:lnTo>
                  <a:pt x="3763632" y="3879977"/>
                </a:lnTo>
                <a:lnTo>
                  <a:pt x="3761536" y="3876713"/>
                </a:lnTo>
                <a:lnTo>
                  <a:pt x="3772395" y="3880497"/>
                </a:lnTo>
                <a:lnTo>
                  <a:pt x="3759352" y="3839426"/>
                </a:lnTo>
                <a:lnTo>
                  <a:pt x="3746614" y="3799306"/>
                </a:lnTo>
                <a:lnTo>
                  <a:pt x="3725329" y="3820007"/>
                </a:lnTo>
                <a:lnTo>
                  <a:pt x="3717785" y="3808171"/>
                </a:lnTo>
                <a:lnTo>
                  <a:pt x="3715181" y="3812514"/>
                </a:lnTo>
                <a:lnTo>
                  <a:pt x="3708425" y="3805567"/>
                </a:lnTo>
                <a:lnTo>
                  <a:pt x="3708425" y="3823817"/>
                </a:lnTo>
                <a:lnTo>
                  <a:pt x="3701465" y="3835450"/>
                </a:lnTo>
                <a:lnTo>
                  <a:pt x="844003" y="2126526"/>
                </a:lnTo>
                <a:lnTo>
                  <a:pt x="1610334" y="1665478"/>
                </a:lnTo>
                <a:lnTo>
                  <a:pt x="3708425" y="3823817"/>
                </a:lnTo>
                <a:lnTo>
                  <a:pt x="3708425" y="3805567"/>
                </a:lnTo>
                <a:lnTo>
                  <a:pt x="1621536" y="1658747"/>
                </a:lnTo>
                <a:lnTo>
                  <a:pt x="3787343" y="355727"/>
                </a:lnTo>
                <a:lnTo>
                  <a:pt x="3802113" y="380238"/>
                </a:lnTo>
                <a:lnTo>
                  <a:pt x="3837863" y="323850"/>
                </a:lnTo>
                <a:lnTo>
                  <a:pt x="3853421" y="29933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63445" y="1043177"/>
            <a:ext cx="2552700" cy="4038600"/>
          </a:xfrm>
          <a:prstGeom prst="rect">
            <a:avLst/>
          </a:prstGeom>
          <a:solidFill>
            <a:srgbClr val="E1DFDE">
              <a:alpha val="39999"/>
            </a:srgbClr>
          </a:solidFill>
          <a:ln w="25400">
            <a:solidFill>
              <a:srgbClr val="385D89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585"/>
              </a:spcBef>
            </a:pPr>
            <a:r>
              <a:rPr sz="1800" i="1" dirty="0">
                <a:latin typeface="Arial"/>
                <a:cs typeface="Arial"/>
              </a:rPr>
              <a:t>Switching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Fabric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4867147" y="3110229"/>
            <a:ext cx="6714490" cy="258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22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Incoming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wait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for </a:t>
            </a:r>
            <a:r>
              <a:rPr sz="1800" dirty="0">
                <a:latin typeface="Arial"/>
                <a:cs typeface="Arial"/>
              </a:rPr>
              <a:t>buffer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become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available</a:t>
            </a:r>
            <a:endParaRPr sz="18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  <a:spcBef>
                <a:spcPts val="1475"/>
              </a:spcBef>
            </a:pPr>
            <a:r>
              <a:rPr sz="2400" dirty="0">
                <a:latin typeface="Arial"/>
                <a:cs typeface="Arial"/>
              </a:rPr>
              <a:t>Possible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solutions:</a:t>
            </a:r>
            <a:endParaRPr sz="2400">
              <a:latin typeface="Arial"/>
              <a:cs typeface="Arial"/>
            </a:endParaRPr>
          </a:p>
          <a:p>
            <a:pPr marL="895985" indent="-287020">
              <a:lnSpc>
                <a:spcPts val="2845"/>
              </a:lnSpc>
              <a:buChar char="•"/>
              <a:tabLst>
                <a:tab pos="895350" algn="l"/>
                <a:tab pos="895985" algn="l"/>
              </a:tabLst>
            </a:pPr>
            <a:r>
              <a:rPr sz="2400" dirty="0">
                <a:latin typeface="Arial"/>
                <a:cs typeface="Arial"/>
              </a:rPr>
              <a:t>Remove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packet</a:t>
            </a:r>
            <a:endParaRPr sz="2400">
              <a:latin typeface="Arial"/>
              <a:cs typeface="Arial"/>
            </a:endParaRPr>
          </a:p>
          <a:p>
            <a:pPr marL="1282700" lvl="1" indent="-287655">
              <a:lnSpc>
                <a:spcPts val="2845"/>
              </a:lnSpc>
              <a:buFont typeface="Wingdings"/>
              <a:buChar char=""/>
              <a:tabLst>
                <a:tab pos="1283335" algn="l"/>
              </a:tabLst>
            </a:pPr>
            <a:r>
              <a:rPr sz="2400" b="1" dirty="0">
                <a:latin typeface="Arial"/>
                <a:cs typeface="Arial"/>
              </a:rPr>
              <a:t>Tail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drop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drop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arriving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packet</a:t>
            </a:r>
            <a:endParaRPr sz="2400">
              <a:latin typeface="Arial"/>
              <a:cs typeface="Arial"/>
            </a:endParaRPr>
          </a:p>
          <a:p>
            <a:pPr marL="1282700" lvl="1" indent="-287655">
              <a:lnSpc>
                <a:spcPct val="100000"/>
              </a:lnSpc>
              <a:buFont typeface="Wingdings"/>
              <a:buChar char=""/>
              <a:tabLst>
                <a:tab pos="1283335" algn="l"/>
              </a:tabLst>
            </a:pPr>
            <a:r>
              <a:rPr sz="2400" b="1" dirty="0">
                <a:latin typeface="Arial"/>
                <a:cs typeface="Arial"/>
              </a:rPr>
              <a:t>Priority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drop/remove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priority</a:t>
            </a:r>
            <a:r>
              <a:rPr sz="2400" spc="-10" dirty="0">
                <a:latin typeface="Arial"/>
                <a:cs typeface="Arial"/>
              </a:rPr>
              <a:t> basis</a:t>
            </a:r>
            <a:endParaRPr sz="2400">
              <a:latin typeface="Arial"/>
              <a:cs typeface="Arial"/>
            </a:endParaRPr>
          </a:p>
          <a:p>
            <a:pPr marL="1282700" lvl="1" indent="-287655">
              <a:lnSpc>
                <a:spcPct val="100000"/>
              </a:lnSpc>
              <a:buFont typeface="Wingdings"/>
              <a:buChar char=""/>
              <a:tabLst>
                <a:tab pos="1283335" algn="l"/>
              </a:tabLst>
            </a:pPr>
            <a:r>
              <a:rPr sz="2400" b="1" dirty="0">
                <a:latin typeface="Arial"/>
                <a:cs typeface="Arial"/>
              </a:rPr>
              <a:t>Random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drop/remove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randomly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Packet</a:t>
            </a:r>
            <a:r>
              <a:rPr sz="2800" spc="-85" dirty="0"/>
              <a:t> </a:t>
            </a:r>
            <a:r>
              <a:rPr sz="2800" spc="-10" dirty="0"/>
              <a:t>Scheduling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016253"/>
            <a:ext cx="920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Scheduling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 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2628900"/>
            <a:ext cx="5715000" cy="9544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1440" marR="534035">
              <a:lnSpc>
                <a:spcPct val="100000"/>
              </a:lnSpc>
              <a:spcBef>
                <a:spcPts val="290"/>
              </a:spcBef>
            </a:pPr>
            <a:r>
              <a:rPr sz="2800" b="1" dirty="0">
                <a:latin typeface="Arial"/>
                <a:cs typeface="Arial"/>
              </a:rPr>
              <a:t>FIFO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(first</a:t>
            </a:r>
            <a:r>
              <a:rPr sz="2800" b="1" spc="-6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in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first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out):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order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arrival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queue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68" y="4791161"/>
            <a:ext cx="5162854" cy="13528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3886200"/>
            <a:ext cx="3733800" cy="24902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Packet</a:t>
            </a:r>
            <a:r>
              <a:rPr sz="2800" spc="-85" dirty="0"/>
              <a:t> </a:t>
            </a:r>
            <a:r>
              <a:rPr sz="2800" spc="-10" dirty="0"/>
              <a:t>Scheduling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016253"/>
            <a:ext cx="920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Scheduling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 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8111" y="2034539"/>
            <a:ext cx="7924800" cy="95440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1122680">
              <a:lnSpc>
                <a:spcPct val="100000"/>
              </a:lnSpc>
              <a:spcBef>
                <a:spcPts val="285"/>
              </a:spcBef>
            </a:pPr>
            <a:r>
              <a:rPr sz="2800" b="1" dirty="0">
                <a:latin typeface="Arial"/>
                <a:cs typeface="Arial"/>
              </a:rPr>
              <a:t>Priority:</a:t>
            </a:r>
            <a:r>
              <a:rPr sz="2800" b="1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classified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priority </a:t>
            </a:r>
            <a:r>
              <a:rPr sz="2800" dirty="0">
                <a:latin typeface="Arial"/>
                <a:cs typeface="Arial"/>
              </a:rPr>
              <a:t>classes.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High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priority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=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over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first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895" y="3505200"/>
            <a:ext cx="6187439" cy="263194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3400" y="3456432"/>
            <a:ext cx="2898648" cy="27157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Packet</a:t>
            </a:r>
            <a:r>
              <a:rPr sz="2800" spc="-85" dirty="0"/>
              <a:t> </a:t>
            </a:r>
            <a:r>
              <a:rPr sz="2800" spc="-10" dirty="0"/>
              <a:t>Scheduling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93139" y="1016253"/>
            <a:ext cx="920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Scheduling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determine 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next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link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8111" y="2034539"/>
            <a:ext cx="7924800" cy="138557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291465">
              <a:lnSpc>
                <a:spcPct val="100000"/>
              </a:lnSpc>
              <a:spcBef>
                <a:spcPts val="285"/>
              </a:spcBef>
            </a:pPr>
            <a:r>
              <a:rPr sz="2800" b="1" dirty="0">
                <a:latin typeface="Arial"/>
                <a:cs typeface="Arial"/>
              </a:rPr>
              <a:t>Round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robin</a:t>
            </a:r>
            <a:r>
              <a:rPr sz="2800" b="1" spc="-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weighted</a:t>
            </a:r>
            <a:r>
              <a:rPr sz="2800" b="1" spc="-6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fair</a:t>
            </a:r>
            <a:r>
              <a:rPr sz="2800" b="1" spc="-9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queueing: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packets </a:t>
            </a:r>
            <a:r>
              <a:rPr sz="2800" dirty="0">
                <a:latin typeface="Arial"/>
                <a:cs typeface="Arial"/>
              </a:rPr>
              <a:t>are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classified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into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priority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classes.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Each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class </a:t>
            </a:r>
            <a:r>
              <a:rPr sz="2800" dirty="0">
                <a:latin typeface="Arial"/>
                <a:cs typeface="Arial"/>
              </a:rPr>
              <a:t>gets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send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packet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during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“cycle”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515867"/>
            <a:ext cx="7133844" cy="28605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43468" y="4066413"/>
            <a:ext cx="4011929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Packet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priority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group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sent</a:t>
            </a:r>
            <a:endParaRPr sz="1800">
              <a:latin typeface="Arial"/>
              <a:cs typeface="Arial"/>
            </a:endParaRPr>
          </a:p>
          <a:p>
            <a:pPr marL="12700" marR="16510">
              <a:lnSpc>
                <a:spcPts val="4320"/>
              </a:lnSpc>
              <a:spcBef>
                <a:spcPts val="300"/>
              </a:spcBef>
            </a:pPr>
            <a:r>
              <a:rPr sz="1800" dirty="0">
                <a:latin typeface="Arial"/>
                <a:cs typeface="Arial"/>
              </a:rPr>
              <a:t>Packet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middle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 </a:t>
            </a:r>
            <a:r>
              <a:rPr sz="1800" spc="-20" dirty="0">
                <a:latin typeface="Arial"/>
                <a:cs typeface="Arial"/>
              </a:rPr>
              <a:t>sent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plebian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3162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562" y="976122"/>
            <a:ext cx="4724400" cy="701040"/>
          </a:xfrm>
          <a:prstGeom prst="rect">
            <a:avLst/>
          </a:prstGeom>
          <a:solidFill>
            <a:srgbClr val="00AFEF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1770126"/>
            <a:ext cx="4724400" cy="702945"/>
          </a:xfrm>
          <a:prstGeom prst="rect">
            <a:avLst/>
          </a:prstGeom>
          <a:solidFill>
            <a:srgbClr val="00AF5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2544317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3338321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62" y="4130802"/>
            <a:ext cx="4742815" cy="70104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862" y="4939538"/>
            <a:ext cx="4749800" cy="726440"/>
            <a:chOff x="673862" y="4939538"/>
            <a:chExt cx="4749800" cy="726440"/>
          </a:xfrm>
        </p:grpSpPr>
        <p:sp>
          <p:nvSpPr>
            <p:cNvPr id="9" name="object 9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4724400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4724400" y="70104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0" y="701040"/>
                  </a:moveTo>
                  <a:lnTo>
                    <a:pt x="4724400" y="70104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467" y="215518"/>
            <a:ext cx="2694051" cy="437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91655" y="2150490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Messages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946" y="1396746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3083" y="2590800"/>
            <a:ext cx="228600" cy="746125"/>
          </a:xfrm>
          <a:custGeom>
            <a:avLst/>
            <a:gdLst/>
            <a:ahLst/>
            <a:cxnLst/>
            <a:rect l="l" t="t" r="r" b="b"/>
            <a:pathLst>
              <a:path w="228600" h="746125">
                <a:moveTo>
                  <a:pt x="76200" y="517525"/>
                </a:moveTo>
                <a:lnTo>
                  <a:pt x="0" y="517525"/>
                </a:lnTo>
                <a:lnTo>
                  <a:pt x="114300" y="746125"/>
                </a:lnTo>
                <a:lnTo>
                  <a:pt x="209550" y="555625"/>
                </a:lnTo>
                <a:lnTo>
                  <a:pt x="76200" y="555625"/>
                </a:lnTo>
                <a:lnTo>
                  <a:pt x="76200" y="517525"/>
                </a:lnTo>
                <a:close/>
              </a:path>
              <a:path w="228600" h="746125">
                <a:moveTo>
                  <a:pt x="152400" y="0"/>
                </a:moveTo>
                <a:lnTo>
                  <a:pt x="76200" y="0"/>
                </a:lnTo>
                <a:lnTo>
                  <a:pt x="76200" y="555625"/>
                </a:lnTo>
                <a:lnTo>
                  <a:pt x="152400" y="555625"/>
                </a:lnTo>
                <a:lnTo>
                  <a:pt x="152400" y="0"/>
                </a:lnTo>
                <a:close/>
              </a:path>
              <a:path w="228600" h="746125">
                <a:moveTo>
                  <a:pt x="228600" y="517525"/>
                </a:moveTo>
                <a:lnTo>
                  <a:pt x="152400" y="517525"/>
                </a:lnTo>
                <a:lnTo>
                  <a:pt x="152400" y="555625"/>
                </a:lnTo>
                <a:lnTo>
                  <a:pt x="209550" y="555625"/>
                </a:lnTo>
                <a:lnTo>
                  <a:pt x="228600" y="5175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3467861"/>
            <a:ext cx="4724400" cy="70104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6240" y="4205096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348" y="94348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348" y="1769821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72" y="3131820"/>
            <a:ext cx="3888486" cy="111175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53564" y="5121909"/>
            <a:ext cx="2389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1828" y="5499041"/>
            <a:ext cx="535686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latin typeface="Arial"/>
                <a:cs typeface="Arial"/>
              </a:rPr>
              <a:t>*In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textbook,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condense it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5-</a:t>
            </a:r>
            <a:r>
              <a:rPr sz="1800" i="1" dirty="0">
                <a:latin typeface="Arial"/>
                <a:cs typeface="Arial"/>
              </a:rPr>
              <a:t>layer </a:t>
            </a:r>
            <a:r>
              <a:rPr sz="1800" i="1" spc="-10" dirty="0">
                <a:latin typeface="Arial"/>
                <a:cs typeface="Arial"/>
              </a:rPr>
              <a:t>model,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but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7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layers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most </a:t>
            </a:r>
            <a:r>
              <a:rPr sz="1800" i="1" spc="-20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77" y="915161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7041" y="2862326"/>
            <a:ext cx="1549400" cy="726440"/>
            <a:chOff x="3257041" y="2862326"/>
            <a:chExt cx="1549400" cy="726440"/>
          </a:xfrm>
        </p:grpSpPr>
        <p:sp>
          <p:nvSpPr>
            <p:cNvPr id="5" name="object 5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152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524000" y="70103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0" y="701039"/>
                  </a:moveTo>
                  <a:lnTo>
                    <a:pt x="1524000" y="70103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7053" y="306057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80842" y="2769361"/>
            <a:ext cx="3606800" cy="937260"/>
            <a:chOff x="3180842" y="2769361"/>
            <a:chExt cx="3606800" cy="937260"/>
          </a:xfrm>
        </p:grpSpPr>
        <p:sp>
          <p:nvSpPr>
            <p:cNvPr id="9" name="object 9"/>
            <p:cNvSpPr/>
            <p:nvPr/>
          </p:nvSpPr>
          <p:spPr>
            <a:xfrm>
              <a:off x="3193542" y="2782061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1524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524000" y="91135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0" y="911351"/>
                  </a:moveTo>
                  <a:lnTo>
                    <a:pt x="1524000" y="91135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941" y="2782061"/>
            <a:ext cx="1524000" cy="91186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0744" y="1985581"/>
            <a:ext cx="10811510" cy="4375785"/>
            <a:chOff x="1380744" y="1985581"/>
            <a:chExt cx="10811510" cy="4375785"/>
          </a:xfrm>
        </p:grpSpPr>
        <p:sp>
          <p:nvSpPr>
            <p:cNvPr id="14" name="object 14"/>
            <p:cNvSpPr/>
            <p:nvPr/>
          </p:nvSpPr>
          <p:spPr>
            <a:xfrm>
              <a:off x="2564891" y="3358896"/>
              <a:ext cx="2540000" cy="1250315"/>
            </a:xfrm>
            <a:custGeom>
              <a:avLst/>
              <a:gdLst/>
              <a:ahLst/>
              <a:cxnLst/>
              <a:rect l="l" t="t" r="r" b="b"/>
              <a:pathLst>
                <a:path w="2540000" h="1250314">
                  <a:moveTo>
                    <a:pt x="1447799" y="27431"/>
                  </a:moveTo>
                  <a:lnTo>
                    <a:pt x="0" y="1094231"/>
                  </a:lnTo>
                </a:path>
                <a:path w="2540000" h="1250314">
                  <a:moveTo>
                    <a:pt x="1429511" y="0"/>
                  </a:moveTo>
                  <a:lnTo>
                    <a:pt x="2539746" y="125006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744" y="4005072"/>
              <a:ext cx="4221480" cy="2356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00400" y="1990344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609600"/>
                  </a:moveTo>
                  <a:lnTo>
                    <a:pt x="1341" y="539731"/>
                  </a:lnTo>
                  <a:lnTo>
                    <a:pt x="5161" y="475583"/>
                  </a:lnTo>
                  <a:lnTo>
                    <a:pt x="11156" y="418988"/>
                  </a:lnTo>
                  <a:lnTo>
                    <a:pt x="19022" y="371780"/>
                  </a:lnTo>
                  <a:lnTo>
                    <a:pt x="39148" y="312853"/>
                  </a:lnTo>
                  <a:lnTo>
                    <a:pt x="50800" y="304800"/>
                  </a:lnTo>
                  <a:lnTo>
                    <a:pt x="1739900" y="304800"/>
                  </a:lnTo>
                  <a:lnTo>
                    <a:pt x="1751551" y="296746"/>
                  </a:lnTo>
                  <a:lnTo>
                    <a:pt x="1771677" y="237819"/>
                  </a:lnTo>
                  <a:lnTo>
                    <a:pt x="1779543" y="190611"/>
                  </a:lnTo>
                  <a:lnTo>
                    <a:pt x="1785538" y="134016"/>
                  </a:lnTo>
                  <a:lnTo>
                    <a:pt x="1789358" y="69868"/>
                  </a:lnTo>
                  <a:lnTo>
                    <a:pt x="1790700" y="0"/>
                  </a:lnTo>
                  <a:lnTo>
                    <a:pt x="1792041" y="69868"/>
                  </a:lnTo>
                  <a:lnTo>
                    <a:pt x="1795861" y="134016"/>
                  </a:lnTo>
                  <a:lnTo>
                    <a:pt x="1801856" y="190611"/>
                  </a:lnTo>
                  <a:lnTo>
                    <a:pt x="1809722" y="237819"/>
                  </a:lnTo>
                  <a:lnTo>
                    <a:pt x="1829848" y="296746"/>
                  </a:lnTo>
                  <a:lnTo>
                    <a:pt x="1841500" y="304800"/>
                  </a:lnTo>
                  <a:lnTo>
                    <a:pt x="3530600" y="304800"/>
                  </a:lnTo>
                  <a:lnTo>
                    <a:pt x="3542251" y="312853"/>
                  </a:lnTo>
                  <a:lnTo>
                    <a:pt x="3562377" y="371780"/>
                  </a:lnTo>
                  <a:lnTo>
                    <a:pt x="3570243" y="418988"/>
                  </a:lnTo>
                  <a:lnTo>
                    <a:pt x="3576238" y="475583"/>
                  </a:lnTo>
                  <a:lnTo>
                    <a:pt x="3580058" y="539731"/>
                  </a:lnTo>
                  <a:lnTo>
                    <a:pt x="358140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0" y="2351532"/>
              <a:ext cx="1143000" cy="1358265"/>
            </a:xfrm>
            <a:custGeom>
              <a:avLst/>
              <a:gdLst/>
              <a:ahLst/>
              <a:cxnLst/>
              <a:rect l="l" t="t" r="r" b="b"/>
              <a:pathLst>
                <a:path w="1143000" h="1358264">
                  <a:moveTo>
                    <a:pt x="0" y="775588"/>
                  </a:moveTo>
                  <a:lnTo>
                    <a:pt x="1143000" y="0"/>
                  </a:lnTo>
                </a:path>
                <a:path w="1143000" h="1358264">
                  <a:moveTo>
                    <a:pt x="0" y="763523"/>
                  </a:moveTo>
                  <a:lnTo>
                    <a:pt x="1143000" y="135775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79" y="2057400"/>
              <a:ext cx="4884420" cy="20345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14520" y="1670430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“Segment”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8329" y="5666943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 </a:t>
            </a:r>
            <a:r>
              <a:rPr sz="1800" dirty="0">
                <a:latin typeface="Arial"/>
                <a:cs typeface="Arial"/>
              </a:rPr>
              <a:t>(ex.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HTPP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5850" y="4108830"/>
            <a:ext cx="254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(ex.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TCP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0" y="242315"/>
            <a:ext cx="2481072" cy="13731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993640" y="49784"/>
            <a:ext cx="2686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far…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862326"/>
            <a:ext cx="12204700" cy="4001770"/>
            <a:chOff x="-6350" y="2862326"/>
            <a:chExt cx="12204700" cy="4001770"/>
          </a:xfrm>
        </p:grpSpPr>
        <p:sp>
          <p:nvSpPr>
            <p:cNvPr id="3" name="object 3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152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524000" y="70103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0" y="701039"/>
                  </a:moveTo>
                  <a:lnTo>
                    <a:pt x="1524000" y="70103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77" y="915161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7053" y="306057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80842" y="2769361"/>
            <a:ext cx="3606800" cy="937260"/>
            <a:chOff x="3180842" y="2769361"/>
            <a:chExt cx="3606800" cy="937260"/>
          </a:xfrm>
        </p:grpSpPr>
        <p:sp>
          <p:nvSpPr>
            <p:cNvPr id="9" name="object 9"/>
            <p:cNvSpPr/>
            <p:nvPr/>
          </p:nvSpPr>
          <p:spPr>
            <a:xfrm>
              <a:off x="3193542" y="2782061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1524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524000" y="91135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0" y="911351"/>
                  </a:moveTo>
                  <a:lnTo>
                    <a:pt x="1524000" y="91135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941" y="2782061"/>
            <a:ext cx="1524000" cy="91186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1990344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609600"/>
                </a:moveTo>
                <a:lnTo>
                  <a:pt x="1341" y="539731"/>
                </a:lnTo>
                <a:lnTo>
                  <a:pt x="5161" y="475583"/>
                </a:lnTo>
                <a:lnTo>
                  <a:pt x="11156" y="418988"/>
                </a:lnTo>
                <a:lnTo>
                  <a:pt x="19022" y="371780"/>
                </a:lnTo>
                <a:lnTo>
                  <a:pt x="39148" y="312853"/>
                </a:lnTo>
                <a:lnTo>
                  <a:pt x="50800" y="304800"/>
                </a:lnTo>
                <a:lnTo>
                  <a:pt x="1739900" y="304800"/>
                </a:lnTo>
                <a:lnTo>
                  <a:pt x="1751551" y="296746"/>
                </a:lnTo>
                <a:lnTo>
                  <a:pt x="1771677" y="237819"/>
                </a:lnTo>
                <a:lnTo>
                  <a:pt x="1779543" y="190611"/>
                </a:lnTo>
                <a:lnTo>
                  <a:pt x="1785538" y="134016"/>
                </a:lnTo>
                <a:lnTo>
                  <a:pt x="1789358" y="69868"/>
                </a:lnTo>
                <a:lnTo>
                  <a:pt x="1790700" y="0"/>
                </a:lnTo>
                <a:lnTo>
                  <a:pt x="1792041" y="69868"/>
                </a:lnTo>
                <a:lnTo>
                  <a:pt x="1795861" y="134016"/>
                </a:lnTo>
                <a:lnTo>
                  <a:pt x="1801856" y="190611"/>
                </a:lnTo>
                <a:lnTo>
                  <a:pt x="1809722" y="237819"/>
                </a:lnTo>
                <a:lnTo>
                  <a:pt x="1829848" y="296746"/>
                </a:lnTo>
                <a:lnTo>
                  <a:pt x="1841500" y="304800"/>
                </a:lnTo>
                <a:lnTo>
                  <a:pt x="3530600" y="304800"/>
                </a:lnTo>
                <a:lnTo>
                  <a:pt x="3542251" y="312853"/>
                </a:lnTo>
                <a:lnTo>
                  <a:pt x="3562377" y="371780"/>
                </a:lnTo>
                <a:lnTo>
                  <a:pt x="3570243" y="418988"/>
                </a:lnTo>
                <a:lnTo>
                  <a:pt x="3576238" y="475583"/>
                </a:lnTo>
                <a:lnTo>
                  <a:pt x="3580058" y="539731"/>
                </a:lnTo>
                <a:lnTo>
                  <a:pt x="358140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4520" y="1670430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“Segment”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27632" y="1924811"/>
            <a:ext cx="10020300" cy="4544695"/>
            <a:chOff x="1627632" y="1924811"/>
            <a:chExt cx="10020300" cy="4544695"/>
          </a:xfrm>
        </p:grpSpPr>
        <p:sp>
          <p:nvSpPr>
            <p:cNvPr id="16" name="object 16"/>
            <p:cNvSpPr/>
            <p:nvPr/>
          </p:nvSpPr>
          <p:spPr>
            <a:xfrm>
              <a:off x="2564892" y="2351531"/>
              <a:ext cx="5207635" cy="2257425"/>
            </a:xfrm>
            <a:custGeom>
              <a:avLst/>
              <a:gdLst/>
              <a:ahLst/>
              <a:cxnLst/>
              <a:rect l="l" t="t" r="r" b="b"/>
              <a:pathLst>
                <a:path w="5207634" h="2257425">
                  <a:moveTo>
                    <a:pt x="1447799" y="1034795"/>
                  </a:moveTo>
                  <a:lnTo>
                    <a:pt x="0" y="2101595"/>
                  </a:lnTo>
                </a:path>
                <a:path w="5207634" h="2257425">
                  <a:moveTo>
                    <a:pt x="1429511" y="1007363"/>
                  </a:moveTo>
                  <a:lnTo>
                    <a:pt x="2539746" y="2257424"/>
                  </a:lnTo>
                </a:path>
                <a:path w="5207634" h="2257425">
                  <a:moveTo>
                    <a:pt x="4064507" y="775588"/>
                  </a:moveTo>
                  <a:lnTo>
                    <a:pt x="5207508" y="0"/>
                  </a:lnTo>
                </a:path>
                <a:path w="5207634" h="2257425">
                  <a:moveTo>
                    <a:pt x="4064507" y="763523"/>
                  </a:moveTo>
                  <a:lnTo>
                    <a:pt x="5207508" y="135775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632" y="4123944"/>
              <a:ext cx="3820668" cy="23454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1924811"/>
              <a:ext cx="3951732" cy="2107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88329" y="5666943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 </a:t>
            </a:r>
            <a:r>
              <a:rPr sz="1800" dirty="0">
                <a:latin typeface="Arial"/>
                <a:cs typeface="Arial"/>
              </a:rPr>
              <a:t>(ex.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DNS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05850" y="4108830"/>
            <a:ext cx="254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(ex.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UDP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0" y="242315"/>
            <a:ext cx="2481072" cy="13731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93640" y="49784"/>
            <a:ext cx="2686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far…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3361" y="331470"/>
            <a:ext cx="1905000" cy="2438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0982" y="686562"/>
            <a:ext cx="1897380" cy="2438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2389" y="1378077"/>
            <a:ext cx="5488940" cy="3698240"/>
            <a:chOff x="1842389" y="1378077"/>
            <a:chExt cx="5488940" cy="3698240"/>
          </a:xfrm>
        </p:grpSpPr>
        <p:sp>
          <p:nvSpPr>
            <p:cNvPr id="9" name="object 9"/>
            <p:cNvSpPr/>
            <p:nvPr/>
          </p:nvSpPr>
          <p:spPr>
            <a:xfrm>
              <a:off x="1855089" y="1390777"/>
              <a:ext cx="889635" cy="706755"/>
            </a:xfrm>
            <a:custGeom>
              <a:avLst/>
              <a:gdLst/>
              <a:ahLst/>
              <a:cxnLst/>
              <a:rect l="l" t="t" r="r" b="b"/>
              <a:pathLst>
                <a:path w="889635" h="706755">
                  <a:moveTo>
                    <a:pt x="126111" y="0"/>
                  </a:moveTo>
                  <a:lnTo>
                    <a:pt x="0" y="190626"/>
                  </a:lnTo>
                  <a:lnTo>
                    <a:pt x="635381" y="611124"/>
                  </a:lnTo>
                  <a:lnTo>
                    <a:pt x="572388" y="706501"/>
                  </a:lnTo>
                  <a:lnTo>
                    <a:pt x="889127" y="641985"/>
                  </a:lnTo>
                  <a:lnTo>
                    <a:pt x="824611" y="325247"/>
                  </a:lnTo>
                  <a:lnTo>
                    <a:pt x="761619" y="420497"/>
                  </a:lnTo>
                  <a:lnTo>
                    <a:pt x="12611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5089" y="1390777"/>
              <a:ext cx="889635" cy="706755"/>
            </a:xfrm>
            <a:custGeom>
              <a:avLst/>
              <a:gdLst/>
              <a:ahLst/>
              <a:cxnLst/>
              <a:rect l="l" t="t" r="r" b="b"/>
              <a:pathLst>
                <a:path w="889635" h="706755">
                  <a:moveTo>
                    <a:pt x="126111" y="0"/>
                  </a:moveTo>
                  <a:lnTo>
                    <a:pt x="761619" y="420497"/>
                  </a:lnTo>
                  <a:lnTo>
                    <a:pt x="824611" y="325247"/>
                  </a:lnTo>
                  <a:lnTo>
                    <a:pt x="889127" y="641985"/>
                  </a:lnTo>
                  <a:lnTo>
                    <a:pt x="572388" y="706501"/>
                  </a:lnTo>
                  <a:lnTo>
                    <a:pt x="635381" y="611124"/>
                  </a:lnTo>
                  <a:lnTo>
                    <a:pt x="0" y="190626"/>
                  </a:lnTo>
                  <a:lnTo>
                    <a:pt x="126111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1563" y="1709578"/>
              <a:ext cx="4806950" cy="3354070"/>
            </a:xfrm>
            <a:custGeom>
              <a:avLst/>
              <a:gdLst/>
              <a:ahLst/>
              <a:cxnLst/>
              <a:rect l="l" t="t" r="r" b="b"/>
              <a:pathLst>
                <a:path w="4806950" h="3354070">
                  <a:moveTo>
                    <a:pt x="2916789" y="0"/>
                  </a:moveTo>
                  <a:lnTo>
                    <a:pt x="2870156" y="3700"/>
                  </a:lnTo>
                  <a:lnTo>
                    <a:pt x="2824277" y="11614"/>
                  </a:lnTo>
                  <a:lnTo>
                    <a:pt x="2779479" y="23638"/>
                  </a:lnTo>
                  <a:lnTo>
                    <a:pt x="2736089" y="39666"/>
                  </a:lnTo>
                  <a:lnTo>
                    <a:pt x="2694433" y="59595"/>
                  </a:lnTo>
                  <a:lnTo>
                    <a:pt x="2654839" y="83321"/>
                  </a:lnTo>
                  <a:lnTo>
                    <a:pt x="2617633" y="110738"/>
                  </a:lnTo>
                  <a:lnTo>
                    <a:pt x="2583142" y="141743"/>
                  </a:lnTo>
                  <a:lnTo>
                    <a:pt x="2551691" y="176231"/>
                  </a:lnTo>
                  <a:lnTo>
                    <a:pt x="2523609" y="214097"/>
                  </a:lnTo>
                  <a:lnTo>
                    <a:pt x="2499221" y="255238"/>
                  </a:lnTo>
                  <a:lnTo>
                    <a:pt x="2467620" y="227751"/>
                  </a:lnTo>
                  <a:lnTo>
                    <a:pt x="2434055" y="202501"/>
                  </a:lnTo>
                  <a:lnTo>
                    <a:pt x="2398655" y="179586"/>
                  </a:lnTo>
                  <a:lnTo>
                    <a:pt x="2361553" y="159099"/>
                  </a:lnTo>
                  <a:lnTo>
                    <a:pt x="2317706" y="139061"/>
                  </a:lnTo>
                  <a:lnTo>
                    <a:pt x="2273018" y="122721"/>
                  </a:lnTo>
                  <a:lnTo>
                    <a:pt x="2227694" y="110020"/>
                  </a:lnTo>
                  <a:lnTo>
                    <a:pt x="2181942" y="100898"/>
                  </a:lnTo>
                  <a:lnTo>
                    <a:pt x="2135968" y="95294"/>
                  </a:lnTo>
                  <a:lnTo>
                    <a:pt x="2089978" y="93148"/>
                  </a:lnTo>
                  <a:lnTo>
                    <a:pt x="2044179" y="94401"/>
                  </a:lnTo>
                  <a:lnTo>
                    <a:pt x="1998776" y="98993"/>
                  </a:lnTo>
                  <a:lnTo>
                    <a:pt x="1953978" y="106863"/>
                  </a:lnTo>
                  <a:lnTo>
                    <a:pt x="1909989" y="117951"/>
                  </a:lnTo>
                  <a:lnTo>
                    <a:pt x="1867017" y="132198"/>
                  </a:lnTo>
                  <a:lnTo>
                    <a:pt x="1825267" y="149544"/>
                  </a:lnTo>
                  <a:lnTo>
                    <a:pt x="1784946" y="169928"/>
                  </a:lnTo>
                  <a:lnTo>
                    <a:pt x="1746261" y="193290"/>
                  </a:lnTo>
                  <a:lnTo>
                    <a:pt x="1709418" y="219571"/>
                  </a:lnTo>
                  <a:lnTo>
                    <a:pt x="1674624" y="248710"/>
                  </a:lnTo>
                  <a:lnTo>
                    <a:pt x="1642084" y="280648"/>
                  </a:lnTo>
                  <a:lnTo>
                    <a:pt x="1612005" y="315324"/>
                  </a:lnTo>
                  <a:lnTo>
                    <a:pt x="1584594" y="352679"/>
                  </a:lnTo>
                  <a:lnTo>
                    <a:pt x="1560056" y="392652"/>
                  </a:lnTo>
                  <a:lnTo>
                    <a:pt x="1515915" y="369916"/>
                  </a:lnTo>
                  <a:lnTo>
                    <a:pt x="1470467" y="350115"/>
                  </a:lnTo>
                  <a:lnTo>
                    <a:pt x="1423877" y="333284"/>
                  </a:lnTo>
                  <a:lnTo>
                    <a:pt x="1376311" y="319453"/>
                  </a:lnTo>
                  <a:lnTo>
                    <a:pt x="1327932" y="308658"/>
                  </a:lnTo>
                  <a:lnTo>
                    <a:pt x="1278906" y="300929"/>
                  </a:lnTo>
                  <a:lnTo>
                    <a:pt x="1229396" y="296300"/>
                  </a:lnTo>
                  <a:lnTo>
                    <a:pt x="1179569" y="294803"/>
                  </a:lnTo>
                  <a:lnTo>
                    <a:pt x="1129587" y="296472"/>
                  </a:lnTo>
                  <a:lnTo>
                    <a:pt x="1079615" y="301339"/>
                  </a:lnTo>
                  <a:lnTo>
                    <a:pt x="1030935" y="309162"/>
                  </a:lnTo>
                  <a:lnTo>
                    <a:pt x="983521" y="319820"/>
                  </a:lnTo>
                  <a:lnTo>
                    <a:pt x="937459" y="333208"/>
                  </a:lnTo>
                  <a:lnTo>
                    <a:pt x="892833" y="349218"/>
                  </a:lnTo>
                  <a:lnTo>
                    <a:pt x="849728" y="367747"/>
                  </a:lnTo>
                  <a:lnTo>
                    <a:pt x="808228" y="388688"/>
                  </a:lnTo>
                  <a:lnTo>
                    <a:pt x="768418" y="411935"/>
                  </a:lnTo>
                  <a:lnTo>
                    <a:pt x="730382" y="437382"/>
                  </a:lnTo>
                  <a:lnTo>
                    <a:pt x="694205" y="464925"/>
                  </a:lnTo>
                  <a:lnTo>
                    <a:pt x="659971" y="494456"/>
                  </a:lnTo>
                  <a:lnTo>
                    <a:pt x="627765" y="525871"/>
                  </a:lnTo>
                  <a:lnTo>
                    <a:pt x="597671" y="559064"/>
                  </a:lnTo>
                  <a:lnTo>
                    <a:pt x="569774" y="593929"/>
                  </a:lnTo>
                  <a:lnTo>
                    <a:pt x="544158" y="630360"/>
                  </a:lnTo>
                  <a:lnTo>
                    <a:pt x="520908" y="668251"/>
                  </a:lnTo>
                  <a:lnTo>
                    <a:pt x="500108" y="707498"/>
                  </a:lnTo>
                  <a:lnTo>
                    <a:pt x="481844" y="747993"/>
                  </a:lnTo>
                  <a:lnTo>
                    <a:pt x="466198" y="789631"/>
                  </a:lnTo>
                  <a:lnTo>
                    <a:pt x="453257" y="832308"/>
                  </a:lnTo>
                  <a:lnTo>
                    <a:pt x="443104" y="875916"/>
                  </a:lnTo>
                  <a:lnTo>
                    <a:pt x="435824" y="920350"/>
                  </a:lnTo>
                  <a:lnTo>
                    <a:pt x="431501" y="965504"/>
                  </a:lnTo>
                  <a:lnTo>
                    <a:pt x="430220" y="1011274"/>
                  </a:lnTo>
                  <a:lnTo>
                    <a:pt x="432066" y="1057552"/>
                  </a:lnTo>
                  <a:lnTo>
                    <a:pt x="437122" y="1104233"/>
                  </a:lnTo>
                  <a:lnTo>
                    <a:pt x="433185" y="1114647"/>
                  </a:lnTo>
                  <a:lnTo>
                    <a:pt x="382848" y="1122194"/>
                  </a:lnTo>
                  <a:lnTo>
                    <a:pt x="334088" y="1134620"/>
                  </a:lnTo>
                  <a:lnTo>
                    <a:pt x="287253" y="1151712"/>
                  </a:lnTo>
                  <a:lnTo>
                    <a:pt x="242688" y="1173261"/>
                  </a:lnTo>
                  <a:lnTo>
                    <a:pt x="200740" y="1199054"/>
                  </a:lnTo>
                  <a:lnTo>
                    <a:pt x="161754" y="1228881"/>
                  </a:lnTo>
                  <a:lnTo>
                    <a:pt x="126076" y="1262531"/>
                  </a:lnTo>
                  <a:lnTo>
                    <a:pt x="94052" y="1299792"/>
                  </a:lnTo>
                  <a:lnTo>
                    <a:pt x="66028" y="1340453"/>
                  </a:lnTo>
                  <a:lnTo>
                    <a:pt x="43233" y="1382356"/>
                  </a:lnTo>
                  <a:lnTo>
                    <a:pt x="25319" y="1425415"/>
                  </a:lnTo>
                  <a:lnTo>
                    <a:pt x="12199" y="1469313"/>
                  </a:lnTo>
                  <a:lnTo>
                    <a:pt x="3789" y="1513731"/>
                  </a:lnTo>
                  <a:lnTo>
                    <a:pt x="0" y="1558352"/>
                  </a:lnTo>
                  <a:lnTo>
                    <a:pt x="746" y="1602859"/>
                  </a:lnTo>
                  <a:lnTo>
                    <a:pt x="5941" y="1646934"/>
                  </a:lnTo>
                  <a:lnTo>
                    <a:pt x="15498" y="1690259"/>
                  </a:lnTo>
                  <a:lnTo>
                    <a:pt x="29332" y="1732517"/>
                  </a:lnTo>
                  <a:lnTo>
                    <a:pt x="47354" y="1773390"/>
                  </a:lnTo>
                  <a:lnTo>
                    <a:pt x="69480" y="1812562"/>
                  </a:lnTo>
                  <a:lnTo>
                    <a:pt x="95621" y="1849713"/>
                  </a:lnTo>
                  <a:lnTo>
                    <a:pt x="125693" y="1884527"/>
                  </a:lnTo>
                  <a:lnTo>
                    <a:pt x="159608" y="1916687"/>
                  </a:lnTo>
                  <a:lnTo>
                    <a:pt x="197280" y="1945873"/>
                  </a:lnTo>
                  <a:lnTo>
                    <a:pt x="238621" y="1971770"/>
                  </a:lnTo>
                  <a:lnTo>
                    <a:pt x="204499" y="2010378"/>
                  </a:lnTo>
                  <a:lnTo>
                    <a:pt x="175284" y="2051913"/>
                  </a:lnTo>
                  <a:lnTo>
                    <a:pt x="151124" y="2095958"/>
                  </a:lnTo>
                  <a:lnTo>
                    <a:pt x="132164" y="2142093"/>
                  </a:lnTo>
                  <a:lnTo>
                    <a:pt x="118549" y="2189901"/>
                  </a:lnTo>
                  <a:lnTo>
                    <a:pt x="110427" y="2238964"/>
                  </a:lnTo>
                  <a:lnTo>
                    <a:pt x="107942" y="2288864"/>
                  </a:lnTo>
                  <a:lnTo>
                    <a:pt x="111240" y="2339181"/>
                  </a:lnTo>
                  <a:lnTo>
                    <a:pt x="119487" y="2385551"/>
                  </a:lnTo>
                  <a:lnTo>
                    <a:pt x="132376" y="2430036"/>
                  </a:lnTo>
                  <a:lnTo>
                    <a:pt x="149639" y="2472435"/>
                  </a:lnTo>
                  <a:lnTo>
                    <a:pt x="171004" y="2512546"/>
                  </a:lnTo>
                  <a:lnTo>
                    <a:pt x="196200" y="2550166"/>
                  </a:lnTo>
                  <a:lnTo>
                    <a:pt x="224958" y="2585094"/>
                  </a:lnTo>
                  <a:lnTo>
                    <a:pt x="257005" y="2617126"/>
                  </a:lnTo>
                  <a:lnTo>
                    <a:pt x="292073" y="2646061"/>
                  </a:lnTo>
                  <a:lnTo>
                    <a:pt x="329889" y="2671696"/>
                  </a:lnTo>
                  <a:lnTo>
                    <a:pt x="370183" y="2693830"/>
                  </a:lnTo>
                  <a:lnTo>
                    <a:pt x="412685" y="2712260"/>
                  </a:lnTo>
                  <a:lnTo>
                    <a:pt x="457123" y="2726783"/>
                  </a:lnTo>
                  <a:lnTo>
                    <a:pt x="503228" y="2737198"/>
                  </a:lnTo>
                  <a:lnTo>
                    <a:pt x="550728" y="2743303"/>
                  </a:lnTo>
                  <a:lnTo>
                    <a:pt x="599353" y="2744895"/>
                  </a:lnTo>
                  <a:lnTo>
                    <a:pt x="648831" y="2741771"/>
                  </a:lnTo>
                  <a:lnTo>
                    <a:pt x="654800" y="2751677"/>
                  </a:lnTo>
                  <a:lnTo>
                    <a:pt x="684219" y="2795635"/>
                  </a:lnTo>
                  <a:lnTo>
                    <a:pt x="712383" y="2832873"/>
                  </a:lnTo>
                  <a:lnTo>
                    <a:pt x="742366" y="2868194"/>
                  </a:lnTo>
                  <a:lnTo>
                    <a:pt x="774069" y="2901573"/>
                  </a:lnTo>
                  <a:lnTo>
                    <a:pt x="807394" y="2932989"/>
                  </a:lnTo>
                  <a:lnTo>
                    <a:pt x="842241" y="2962416"/>
                  </a:lnTo>
                  <a:lnTo>
                    <a:pt x="878510" y="2989832"/>
                  </a:lnTo>
                  <a:lnTo>
                    <a:pt x="916102" y="3015212"/>
                  </a:lnTo>
                  <a:lnTo>
                    <a:pt x="954918" y="3038534"/>
                  </a:lnTo>
                  <a:lnTo>
                    <a:pt x="994858" y="3059773"/>
                  </a:lnTo>
                  <a:lnTo>
                    <a:pt x="1035823" y="3078906"/>
                  </a:lnTo>
                  <a:lnTo>
                    <a:pt x="1077713" y="3095909"/>
                  </a:lnTo>
                  <a:lnTo>
                    <a:pt x="1120429" y="3110760"/>
                  </a:lnTo>
                  <a:lnTo>
                    <a:pt x="1163872" y="3123433"/>
                  </a:lnTo>
                  <a:lnTo>
                    <a:pt x="1207942" y="3133907"/>
                  </a:lnTo>
                  <a:lnTo>
                    <a:pt x="1252541" y="3142156"/>
                  </a:lnTo>
                  <a:lnTo>
                    <a:pt x="1297568" y="3148158"/>
                  </a:lnTo>
                  <a:lnTo>
                    <a:pt x="1342923" y="3151888"/>
                  </a:lnTo>
                  <a:lnTo>
                    <a:pt x="1388509" y="3153324"/>
                  </a:lnTo>
                  <a:lnTo>
                    <a:pt x="1434225" y="3152442"/>
                  </a:lnTo>
                  <a:lnTo>
                    <a:pt x="1479972" y="3149217"/>
                  </a:lnTo>
                  <a:lnTo>
                    <a:pt x="1525651" y="3143628"/>
                  </a:lnTo>
                  <a:lnTo>
                    <a:pt x="1571162" y="3135649"/>
                  </a:lnTo>
                  <a:lnTo>
                    <a:pt x="1616406" y="3125257"/>
                  </a:lnTo>
                  <a:lnTo>
                    <a:pt x="1661283" y="3112430"/>
                  </a:lnTo>
                  <a:lnTo>
                    <a:pt x="1705694" y="3097142"/>
                  </a:lnTo>
                  <a:lnTo>
                    <a:pt x="1749540" y="3079371"/>
                  </a:lnTo>
                  <a:lnTo>
                    <a:pt x="1792721" y="3059093"/>
                  </a:lnTo>
                  <a:lnTo>
                    <a:pt x="1835138" y="3036284"/>
                  </a:lnTo>
                  <a:lnTo>
                    <a:pt x="1865483" y="3076447"/>
                  </a:lnTo>
                  <a:lnTo>
                    <a:pt x="1898508" y="3114341"/>
                  </a:lnTo>
                  <a:lnTo>
                    <a:pt x="1934066" y="3149863"/>
                  </a:lnTo>
                  <a:lnTo>
                    <a:pt x="1972010" y="3182907"/>
                  </a:lnTo>
                  <a:lnTo>
                    <a:pt x="2012192" y="3213370"/>
                  </a:lnTo>
                  <a:lnTo>
                    <a:pt x="2054466" y="3241146"/>
                  </a:lnTo>
                  <a:lnTo>
                    <a:pt x="2098685" y="3266132"/>
                  </a:lnTo>
                  <a:lnTo>
                    <a:pt x="2144702" y="3288224"/>
                  </a:lnTo>
                  <a:lnTo>
                    <a:pt x="2192368" y="3307316"/>
                  </a:lnTo>
                  <a:lnTo>
                    <a:pt x="2241538" y="3323304"/>
                  </a:lnTo>
                  <a:lnTo>
                    <a:pt x="2289219" y="3335471"/>
                  </a:lnTo>
                  <a:lnTo>
                    <a:pt x="2336990" y="3344552"/>
                  </a:lnTo>
                  <a:lnTo>
                    <a:pt x="2384728" y="3350609"/>
                  </a:lnTo>
                  <a:lnTo>
                    <a:pt x="2432309" y="3353706"/>
                  </a:lnTo>
                  <a:lnTo>
                    <a:pt x="2479611" y="3353904"/>
                  </a:lnTo>
                  <a:lnTo>
                    <a:pt x="2526510" y="3351267"/>
                  </a:lnTo>
                  <a:lnTo>
                    <a:pt x="2572882" y="3345858"/>
                  </a:lnTo>
                  <a:lnTo>
                    <a:pt x="2618606" y="3337740"/>
                  </a:lnTo>
                  <a:lnTo>
                    <a:pt x="2663557" y="3326975"/>
                  </a:lnTo>
                  <a:lnTo>
                    <a:pt x="2707612" y="3313626"/>
                  </a:lnTo>
                  <a:lnTo>
                    <a:pt x="2750648" y="3297756"/>
                  </a:lnTo>
                  <a:lnTo>
                    <a:pt x="2792542" y="3279427"/>
                  </a:lnTo>
                  <a:lnTo>
                    <a:pt x="2833171" y="3258704"/>
                  </a:lnTo>
                  <a:lnTo>
                    <a:pt x="2872411" y="3235647"/>
                  </a:lnTo>
                  <a:lnTo>
                    <a:pt x="2910139" y="3210321"/>
                  </a:lnTo>
                  <a:lnTo>
                    <a:pt x="2946231" y="3182788"/>
                  </a:lnTo>
                  <a:lnTo>
                    <a:pt x="2980566" y="3153110"/>
                  </a:lnTo>
                  <a:lnTo>
                    <a:pt x="3013018" y="3121352"/>
                  </a:lnTo>
                  <a:lnTo>
                    <a:pt x="3043466" y="3087574"/>
                  </a:lnTo>
                  <a:lnTo>
                    <a:pt x="3071785" y="3051841"/>
                  </a:lnTo>
                  <a:lnTo>
                    <a:pt x="3097853" y="3014215"/>
                  </a:lnTo>
                  <a:lnTo>
                    <a:pt x="3121547" y="2974759"/>
                  </a:lnTo>
                  <a:lnTo>
                    <a:pt x="3142743" y="2933536"/>
                  </a:lnTo>
                  <a:lnTo>
                    <a:pt x="3161317" y="2890608"/>
                  </a:lnTo>
                  <a:lnTo>
                    <a:pt x="3177147" y="2846038"/>
                  </a:lnTo>
                  <a:lnTo>
                    <a:pt x="3221159" y="2869915"/>
                  </a:lnTo>
                  <a:lnTo>
                    <a:pt x="3266829" y="2890341"/>
                  </a:lnTo>
                  <a:lnTo>
                    <a:pt x="3313938" y="2907257"/>
                  </a:lnTo>
                  <a:lnTo>
                    <a:pt x="3362261" y="2920603"/>
                  </a:lnTo>
                  <a:lnTo>
                    <a:pt x="3411577" y="2930319"/>
                  </a:lnTo>
                  <a:lnTo>
                    <a:pt x="3461665" y="2936345"/>
                  </a:lnTo>
                  <a:lnTo>
                    <a:pt x="3512300" y="2938621"/>
                  </a:lnTo>
                  <a:lnTo>
                    <a:pt x="3562562" y="2937179"/>
                  </a:lnTo>
                  <a:lnTo>
                    <a:pt x="3611794" y="2932145"/>
                  </a:lnTo>
                  <a:lnTo>
                    <a:pt x="3659854" y="2923653"/>
                  </a:lnTo>
                  <a:lnTo>
                    <a:pt x="3706598" y="2911837"/>
                  </a:lnTo>
                  <a:lnTo>
                    <a:pt x="3751881" y="2896833"/>
                  </a:lnTo>
                  <a:lnTo>
                    <a:pt x="3795560" y="2878775"/>
                  </a:lnTo>
                  <a:lnTo>
                    <a:pt x="3837491" y="2857797"/>
                  </a:lnTo>
                  <a:lnTo>
                    <a:pt x="3877530" y="2834035"/>
                  </a:lnTo>
                  <a:lnTo>
                    <a:pt x="3915533" y="2807623"/>
                  </a:lnTo>
                  <a:lnTo>
                    <a:pt x="3951356" y="2778695"/>
                  </a:lnTo>
                  <a:lnTo>
                    <a:pt x="3984855" y="2747386"/>
                  </a:lnTo>
                  <a:lnTo>
                    <a:pt x="4015887" y="2713830"/>
                  </a:lnTo>
                  <a:lnTo>
                    <a:pt x="4044307" y="2678163"/>
                  </a:lnTo>
                  <a:lnTo>
                    <a:pt x="4069972" y="2640519"/>
                  </a:lnTo>
                  <a:lnTo>
                    <a:pt x="4092737" y="2601033"/>
                  </a:lnTo>
                  <a:lnTo>
                    <a:pt x="4112459" y="2559838"/>
                  </a:lnTo>
                  <a:lnTo>
                    <a:pt x="4128993" y="2517070"/>
                  </a:lnTo>
                  <a:lnTo>
                    <a:pt x="4142197" y="2472864"/>
                  </a:lnTo>
                  <a:lnTo>
                    <a:pt x="4151925" y="2427353"/>
                  </a:lnTo>
                  <a:lnTo>
                    <a:pt x="4158035" y="2380673"/>
                  </a:lnTo>
                  <a:lnTo>
                    <a:pt x="4160381" y="2332958"/>
                  </a:lnTo>
                  <a:lnTo>
                    <a:pt x="4208085" y="2324984"/>
                  </a:lnTo>
                  <a:lnTo>
                    <a:pt x="4255000" y="2314148"/>
                  </a:lnTo>
                  <a:lnTo>
                    <a:pt x="4300993" y="2300505"/>
                  </a:lnTo>
                  <a:lnTo>
                    <a:pt x="4345928" y="2284111"/>
                  </a:lnTo>
                  <a:lnTo>
                    <a:pt x="4389674" y="2265019"/>
                  </a:lnTo>
                  <a:lnTo>
                    <a:pt x="4432094" y="2243286"/>
                  </a:lnTo>
                  <a:lnTo>
                    <a:pt x="4473056" y="2218966"/>
                  </a:lnTo>
                  <a:lnTo>
                    <a:pt x="4512425" y="2192115"/>
                  </a:lnTo>
                  <a:lnTo>
                    <a:pt x="4550700" y="2162256"/>
                  </a:lnTo>
                  <a:lnTo>
                    <a:pt x="4586387" y="2130528"/>
                  </a:lnTo>
                  <a:lnTo>
                    <a:pt x="4619467" y="2097062"/>
                  </a:lnTo>
                  <a:lnTo>
                    <a:pt x="4649923" y="2061991"/>
                  </a:lnTo>
                  <a:lnTo>
                    <a:pt x="4677735" y="2025446"/>
                  </a:lnTo>
                  <a:lnTo>
                    <a:pt x="4702886" y="1987561"/>
                  </a:lnTo>
                  <a:lnTo>
                    <a:pt x="4725357" y="1948467"/>
                  </a:lnTo>
                  <a:lnTo>
                    <a:pt x="4745131" y="1908297"/>
                  </a:lnTo>
                  <a:lnTo>
                    <a:pt x="4762189" y="1867182"/>
                  </a:lnTo>
                  <a:lnTo>
                    <a:pt x="4776512" y="1825256"/>
                  </a:lnTo>
                  <a:lnTo>
                    <a:pt x="4788083" y="1782649"/>
                  </a:lnTo>
                  <a:lnTo>
                    <a:pt x="4796884" y="1739495"/>
                  </a:lnTo>
                  <a:lnTo>
                    <a:pt x="4802895" y="1695926"/>
                  </a:lnTo>
                  <a:lnTo>
                    <a:pt x="4806099" y="1652073"/>
                  </a:lnTo>
                  <a:lnTo>
                    <a:pt x="4806478" y="1608070"/>
                  </a:lnTo>
                  <a:lnTo>
                    <a:pt x="4804013" y="1564047"/>
                  </a:lnTo>
                  <a:lnTo>
                    <a:pt x="4798687" y="1520138"/>
                  </a:lnTo>
                  <a:lnTo>
                    <a:pt x="4790480" y="1476475"/>
                  </a:lnTo>
                  <a:lnTo>
                    <a:pt x="4779374" y="1433189"/>
                  </a:lnTo>
                  <a:lnTo>
                    <a:pt x="4765353" y="1390414"/>
                  </a:lnTo>
                  <a:lnTo>
                    <a:pt x="4748396" y="1348281"/>
                  </a:lnTo>
                  <a:lnTo>
                    <a:pt x="4728486" y="1306922"/>
                  </a:lnTo>
                  <a:lnTo>
                    <a:pt x="4705605" y="1266470"/>
                  </a:lnTo>
                  <a:lnTo>
                    <a:pt x="4679734" y="1227057"/>
                  </a:lnTo>
                  <a:lnTo>
                    <a:pt x="4650855" y="1188815"/>
                  </a:lnTo>
                  <a:lnTo>
                    <a:pt x="4658638" y="1170601"/>
                  </a:lnTo>
                  <a:lnTo>
                    <a:pt x="4672251" y="1133505"/>
                  </a:lnTo>
                  <a:lnTo>
                    <a:pt x="4688906" y="1069477"/>
                  </a:lnTo>
                  <a:lnTo>
                    <a:pt x="4695801" y="1024344"/>
                  </a:lnTo>
                  <a:lnTo>
                    <a:pt x="4698826" y="979427"/>
                  </a:lnTo>
                  <a:lnTo>
                    <a:pt x="4698088" y="934905"/>
                  </a:lnTo>
                  <a:lnTo>
                    <a:pt x="4693694" y="890955"/>
                  </a:lnTo>
                  <a:lnTo>
                    <a:pt x="4685751" y="847756"/>
                  </a:lnTo>
                  <a:lnTo>
                    <a:pt x="4674366" y="805486"/>
                  </a:lnTo>
                  <a:lnTo>
                    <a:pt x="4659646" y="764324"/>
                  </a:lnTo>
                  <a:lnTo>
                    <a:pt x="4641698" y="724449"/>
                  </a:lnTo>
                  <a:lnTo>
                    <a:pt x="4620629" y="686038"/>
                  </a:lnTo>
                  <a:lnTo>
                    <a:pt x="4596547" y="649270"/>
                  </a:lnTo>
                  <a:lnTo>
                    <a:pt x="4569558" y="614324"/>
                  </a:lnTo>
                  <a:lnTo>
                    <a:pt x="4539770" y="581378"/>
                  </a:lnTo>
                  <a:lnTo>
                    <a:pt x="4507289" y="550610"/>
                  </a:lnTo>
                  <a:lnTo>
                    <a:pt x="4472222" y="522198"/>
                  </a:lnTo>
                  <a:lnTo>
                    <a:pt x="4434677" y="496322"/>
                  </a:lnTo>
                  <a:lnTo>
                    <a:pt x="4394761" y="473159"/>
                  </a:lnTo>
                  <a:lnTo>
                    <a:pt x="4352580" y="452888"/>
                  </a:lnTo>
                  <a:lnTo>
                    <a:pt x="4308242" y="435687"/>
                  </a:lnTo>
                  <a:lnTo>
                    <a:pt x="4261854" y="421735"/>
                  </a:lnTo>
                  <a:lnTo>
                    <a:pt x="4249780" y="372335"/>
                  </a:lnTo>
                  <a:lnTo>
                    <a:pt x="4232736" y="324604"/>
                  </a:lnTo>
                  <a:lnTo>
                    <a:pt x="4210916" y="278857"/>
                  </a:lnTo>
                  <a:lnTo>
                    <a:pt x="4184513" y="235409"/>
                  </a:lnTo>
                  <a:lnTo>
                    <a:pt x="4153719" y="194575"/>
                  </a:lnTo>
                  <a:lnTo>
                    <a:pt x="4118730" y="156672"/>
                  </a:lnTo>
                  <a:lnTo>
                    <a:pt x="4079736" y="122015"/>
                  </a:lnTo>
                  <a:lnTo>
                    <a:pt x="4040824" y="93472"/>
                  </a:lnTo>
                  <a:lnTo>
                    <a:pt x="4000085" y="68788"/>
                  </a:lnTo>
                  <a:lnTo>
                    <a:pt x="3957787" y="47942"/>
                  </a:lnTo>
                  <a:lnTo>
                    <a:pt x="3914200" y="30914"/>
                  </a:lnTo>
                  <a:lnTo>
                    <a:pt x="3869592" y="17681"/>
                  </a:lnTo>
                  <a:lnTo>
                    <a:pt x="3824231" y="8223"/>
                  </a:lnTo>
                  <a:lnTo>
                    <a:pt x="3778387" y="2519"/>
                  </a:lnTo>
                  <a:lnTo>
                    <a:pt x="3732328" y="547"/>
                  </a:lnTo>
                  <a:lnTo>
                    <a:pt x="3686322" y="2286"/>
                  </a:lnTo>
                  <a:lnTo>
                    <a:pt x="3640639" y="7715"/>
                  </a:lnTo>
                  <a:lnTo>
                    <a:pt x="3595546" y="16813"/>
                  </a:lnTo>
                  <a:lnTo>
                    <a:pt x="3551313" y="29559"/>
                  </a:lnTo>
                  <a:lnTo>
                    <a:pt x="3508208" y="45932"/>
                  </a:lnTo>
                  <a:lnTo>
                    <a:pt x="3466500" y="65909"/>
                  </a:lnTo>
                  <a:lnTo>
                    <a:pt x="3426457" y="89471"/>
                  </a:lnTo>
                  <a:lnTo>
                    <a:pt x="3388348" y="116596"/>
                  </a:lnTo>
                  <a:lnTo>
                    <a:pt x="3352442" y="147263"/>
                  </a:lnTo>
                  <a:lnTo>
                    <a:pt x="3319006" y="181451"/>
                  </a:lnTo>
                  <a:lnTo>
                    <a:pt x="3282931" y="141402"/>
                  </a:lnTo>
                  <a:lnTo>
                    <a:pt x="3242425" y="105664"/>
                  </a:lnTo>
                  <a:lnTo>
                    <a:pt x="3197920" y="74545"/>
                  </a:lnTo>
                  <a:lnTo>
                    <a:pt x="3149842" y="48355"/>
                  </a:lnTo>
                  <a:lnTo>
                    <a:pt x="3104336" y="29422"/>
                  </a:lnTo>
                  <a:lnTo>
                    <a:pt x="3057951" y="15224"/>
                  </a:lnTo>
                  <a:lnTo>
                    <a:pt x="3011014" y="5657"/>
                  </a:lnTo>
                  <a:lnTo>
                    <a:pt x="2963851" y="617"/>
                  </a:lnTo>
                  <a:lnTo>
                    <a:pt x="2916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11563" y="1709578"/>
              <a:ext cx="4806950" cy="3354070"/>
            </a:xfrm>
            <a:custGeom>
              <a:avLst/>
              <a:gdLst/>
              <a:ahLst/>
              <a:cxnLst/>
              <a:rect l="l" t="t" r="r" b="b"/>
              <a:pathLst>
                <a:path w="4806950" h="3354070">
                  <a:moveTo>
                    <a:pt x="437122" y="1104233"/>
                  </a:moveTo>
                  <a:lnTo>
                    <a:pt x="432066" y="1057552"/>
                  </a:lnTo>
                  <a:lnTo>
                    <a:pt x="430220" y="1011274"/>
                  </a:lnTo>
                  <a:lnTo>
                    <a:pt x="431501" y="965504"/>
                  </a:lnTo>
                  <a:lnTo>
                    <a:pt x="435824" y="920350"/>
                  </a:lnTo>
                  <a:lnTo>
                    <a:pt x="443104" y="875916"/>
                  </a:lnTo>
                  <a:lnTo>
                    <a:pt x="453257" y="832308"/>
                  </a:lnTo>
                  <a:lnTo>
                    <a:pt x="466198" y="789631"/>
                  </a:lnTo>
                  <a:lnTo>
                    <a:pt x="481844" y="747993"/>
                  </a:lnTo>
                  <a:lnTo>
                    <a:pt x="500108" y="707498"/>
                  </a:lnTo>
                  <a:lnTo>
                    <a:pt x="520908" y="668251"/>
                  </a:lnTo>
                  <a:lnTo>
                    <a:pt x="544158" y="630360"/>
                  </a:lnTo>
                  <a:lnTo>
                    <a:pt x="569774" y="593929"/>
                  </a:lnTo>
                  <a:lnTo>
                    <a:pt x="597671" y="559064"/>
                  </a:lnTo>
                  <a:lnTo>
                    <a:pt x="627765" y="525871"/>
                  </a:lnTo>
                  <a:lnTo>
                    <a:pt x="659971" y="494456"/>
                  </a:lnTo>
                  <a:lnTo>
                    <a:pt x="694205" y="464925"/>
                  </a:lnTo>
                  <a:lnTo>
                    <a:pt x="730382" y="437382"/>
                  </a:lnTo>
                  <a:lnTo>
                    <a:pt x="768418" y="411935"/>
                  </a:lnTo>
                  <a:lnTo>
                    <a:pt x="808228" y="388688"/>
                  </a:lnTo>
                  <a:lnTo>
                    <a:pt x="849728" y="367747"/>
                  </a:lnTo>
                  <a:lnTo>
                    <a:pt x="892833" y="349218"/>
                  </a:lnTo>
                  <a:lnTo>
                    <a:pt x="937459" y="333208"/>
                  </a:lnTo>
                  <a:lnTo>
                    <a:pt x="983521" y="319820"/>
                  </a:lnTo>
                  <a:lnTo>
                    <a:pt x="1030935" y="309162"/>
                  </a:lnTo>
                  <a:lnTo>
                    <a:pt x="1079615" y="301339"/>
                  </a:lnTo>
                  <a:lnTo>
                    <a:pt x="1129587" y="296472"/>
                  </a:lnTo>
                  <a:lnTo>
                    <a:pt x="1179569" y="294803"/>
                  </a:lnTo>
                  <a:lnTo>
                    <a:pt x="1229396" y="296300"/>
                  </a:lnTo>
                  <a:lnTo>
                    <a:pt x="1278906" y="300929"/>
                  </a:lnTo>
                  <a:lnTo>
                    <a:pt x="1327932" y="308658"/>
                  </a:lnTo>
                  <a:lnTo>
                    <a:pt x="1376311" y="319453"/>
                  </a:lnTo>
                  <a:lnTo>
                    <a:pt x="1423877" y="333284"/>
                  </a:lnTo>
                  <a:lnTo>
                    <a:pt x="1470467" y="350115"/>
                  </a:lnTo>
                  <a:lnTo>
                    <a:pt x="1515915" y="369916"/>
                  </a:lnTo>
                  <a:lnTo>
                    <a:pt x="1560056" y="392652"/>
                  </a:lnTo>
                  <a:lnTo>
                    <a:pt x="1584594" y="352679"/>
                  </a:lnTo>
                  <a:lnTo>
                    <a:pt x="1612005" y="315324"/>
                  </a:lnTo>
                  <a:lnTo>
                    <a:pt x="1642084" y="280648"/>
                  </a:lnTo>
                  <a:lnTo>
                    <a:pt x="1674624" y="248710"/>
                  </a:lnTo>
                  <a:lnTo>
                    <a:pt x="1709418" y="219571"/>
                  </a:lnTo>
                  <a:lnTo>
                    <a:pt x="1746261" y="193290"/>
                  </a:lnTo>
                  <a:lnTo>
                    <a:pt x="1784946" y="169928"/>
                  </a:lnTo>
                  <a:lnTo>
                    <a:pt x="1825267" y="149544"/>
                  </a:lnTo>
                  <a:lnTo>
                    <a:pt x="1867017" y="132198"/>
                  </a:lnTo>
                  <a:lnTo>
                    <a:pt x="1909989" y="117951"/>
                  </a:lnTo>
                  <a:lnTo>
                    <a:pt x="1953978" y="106863"/>
                  </a:lnTo>
                  <a:lnTo>
                    <a:pt x="1998776" y="98993"/>
                  </a:lnTo>
                  <a:lnTo>
                    <a:pt x="2044179" y="94401"/>
                  </a:lnTo>
                  <a:lnTo>
                    <a:pt x="2089978" y="93148"/>
                  </a:lnTo>
                  <a:lnTo>
                    <a:pt x="2135968" y="95294"/>
                  </a:lnTo>
                  <a:lnTo>
                    <a:pt x="2181942" y="100898"/>
                  </a:lnTo>
                  <a:lnTo>
                    <a:pt x="2227694" y="110020"/>
                  </a:lnTo>
                  <a:lnTo>
                    <a:pt x="2273018" y="122721"/>
                  </a:lnTo>
                  <a:lnTo>
                    <a:pt x="2317706" y="139061"/>
                  </a:lnTo>
                  <a:lnTo>
                    <a:pt x="2361553" y="159099"/>
                  </a:lnTo>
                  <a:lnTo>
                    <a:pt x="2398655" y="179586"/>
                  </a:lnTo>
                  <a:lnTo>
                    <a:pt x="2434055" y="202501"/>
                  </a:lnTo>
                  <a:lnTo>
                    <a:pt x="2467620" y="227751"/>
                  </a:lnTo>
                  <a:lnTo>
                    <a:pt x="2499221" y="255238"/>
                  </a:lnTo>
                  <a:lnTo>
                    <a:pt x="2523609" y="214097"/>
                  </a:lnTo>
                  <a:lnTo>
                    <a:pt x="2551691" y="176231"/>
                  </a:lnTo>
                  <a:lnTo>
                    <a:pt x="2583142" y="141743"/>
                  </a:lnTo>
                  <a:lnTo>
                    <a:pt x="2617633" y="110738"/>
                  </a:lnTo>
                  <a:lnTo>
                    <a:pt x="2654839" y="83321"/>
                  </a:lnTo>
                  <a:lnTo>
                    <a:pt x="2694433" y="59595"/>
                  </a:lnTo>
                  <a:lnTo>
                    <a:pt x="2736089" y="39666"/>
                  </a:lnTo>
                  <a:lnTo>
                    <a:pt x="2779479" y="23638"/>
                  </a:lnTo>
                  <a:lnTo>
                    <a:pt x="2824277" y="11614"/>
                  </a:lnTo>
                  <a:lnTo>
                    <a:pt x="2870156" y="3700"/>
                  </a:lnTo>
                  <a:lnTo>
                    <a:pt x="2916789" y="0"/>
                  </a:lnTo>
                  <a:lnTo>
                    <a:pt x="2963851" y="617"/>
                  </a:lnTo>
                  <a:lnTo>
                    <a:pt x="3011014" y="5657"/>
                  </a:lnTo>
                  <a:lnTo>
                    <a:pt x="3057951" y="15224"/>
                  </a:lnTo>
                  <a:lnTo>
                    <a:pt x="3104336" y="29422"/>
                  </a:lnTo>
                  <a:lnTo>
                    <a:pt x="3149842" y="48355"/>
                  </a:lnTo>
                  <a:lnTo>
                    <a:pt x="3197920" y="74545"/>
                  </a:lnTo>
                  <a:lnTo>
                    <a:pt x="3242425" y="105664"/>
                  </a:lnTo>
                  <a:lnTo>
                    <a:pt x="3282931" y="141402"/>
                  </a:lnTo>
                  <a:lnTo>
                    <a:pt x="3319006" y="181451"/>
                  </a:lnTo>
                  <a:lnTo>
                    <a:pt x="3352442" y="147263"/>
                  </a:lnTo>
                  <a:lnTo>
                    <a:pt x="3388348" y="116596"/>
                  </a:lnTo>
                  <a:lnTo>
                    <a:pt x="3426457" y="89471"/>
                  </a:lnTo>
                  <a:lnTo>
                    <a:pt x="3466500" y="65909"/>
                  </a:lnTo>
                  <a:lnTo>
                    <a:pt x="3508208" y="45932"/>
                  </a:lnTo>
                  <a:lnTo>
                    <a:pt x="3551313" y="29559"/>
                  </a:lnTo>
                  <a:lnTo>
                    <a:pt x="3595546" y="16813"/>
                  </a:lnTo>
                  <a:lnTo>
                    <a:pt x="3640639" y="7715"/>
                  </a:lnTo>
                  <a:lnTo>
                    <a:pt x="3686322" y="2286"/>
                  </a:lnTo>
                  <a:lnTo>
                    <a:pt x="3732328" y="547"/>
                  </a:lnTo>
                  <a:lnTo>
                    <a:pt x="3778387" y="2519"/>
                  </a:lnTo>
                  <a:lnTo>
                    <a:pt x="3824231" y="8223"/>
                  </a:lnTo>
                  <a:lnTo>
                    <a:pt x="3869592" y="17681"/>
                  </a:lnTo>
                  <a:lnTo>
                    <a:pt x="3914200" y="30914"/>
                  </a:lnTo>
                  <a:lnTo>
                    <a:pt x="3957787" y="47942"/>
                  </a:lnTo>
                  <a:lnTo>
                    <a:pt x="4000085" y="68788"/>
                  </a:lnTo>
                  <a:lnTo>
                    <a:pt x="4040824" y="93472"/>
                  </a:lnTo>
                  <a:lnTo>
                    <a:pt x="4079736" y="122015"/>
                  </a:lnTo>
                  <a:lnTo>
                    <a:pt x="4118730" y="156672"/>
                  </a:lnTo>
                  <a:lnTo>
                    <a:pt x="4153719" y="194575"/>
                  </a:lnTo>
                  <a:lnTo>
                    <a:pt x="4184513" y="235409"/>
                  </a:lnTo>
                  <a:lnTo>
                    <a:pt x="4210916" y="278857"/>
                  </a:lnTo>
                  <a:lnTo>
                    <a:pt x="4232736" y="324604"/>
                  </a:lnTo>
                  <a:lnTo>
                    <a:pt x="4249780" y="372335"/>
                  </a:lnTo>
                  <a:lnTo>
                    <a:pt x="4261854" y="421735"/>
                  </a:lnTo>
                  <a:lnTo>
                    <a:pt x="4308242" y="435687"/>
                  </a:lnTo>
                  <a:lnTo>
                    <a:pt x="4352580" y="452888"/>
                  </a:lnTo>
                  <a:lnTo>
                    <a:pt x="4394761" y="473159"/>
                  </a:lnTo>
                  <a:lnTo>
                    <a:pt x="4434677" y="496322"/>
                  </a:lnTo>
                  <a:lnTo>
                    <a:pt x="4472222" y="522198"/>
                  </a:lnTo>
                  <a:lnTo>
                    <a:pt x="4507289" y="550610"/>
                  </a:lnTo>
                  <a:lnTo>
                    <a:pt x="4539770" y="581378"/>
                  </a:lnTo>
                  <a:lnTo>
                    <a:pt x="4569558" y="614324"/>
                  </a:lnTo>
                  <a:lnTo>
                    <a:pt x="4596547" y="649270"/>
                  </a:lnTo>
                  <a:lnTo>
                    <a:pt x="4620629" y="686038"/>
                  </a:lnTo>
                  <a:lnTo>
                    <a:pt x="4641698" y="724449"/>
                  </a:lnTo>
                  <a:lnTo>
                    <a:pt x="4659646" y="764324"/>
                  </a:lnTo>
                  <a:lnTo>
                    <a:pt x="4674366" y="805486"/>
                  </a:lnTo>
                  <a:lnTo>
                    <a:pt x="4685751" y="847756"/>
                  </a:lnTo>
                  <a:lnTo>
                    <a:pt x="4693694" y="890955"/>
                  </a:lnTo>
                  <a:lnTo>
                    <a:pt x="4698088" y="934905"/>
                  </a:lnTo>
                  <a:lnTo>
                    <a:pt x="4698826" y="979427"/>
                  </a:lnTo>
                  <a:lnTo>
                    <a:pt x="4695801" y="1024344"/>
                  </a:lnTo>
                  <a:lnTo>
                    <a:pt x="4688906" y="1069477"/>
                  </a:lnTo>
                  <a:lnTo>
                    <a:pt x="4678033" y="1114647"/>
                  </a:lnTo>
                  <a:lnTo>
                    <a:pt x="4665778" y="1152160"/>
                  </a:lnTo>
                  <a:lnTo>
                    <a:pt x="4650855" y="1188815"/>
                  </a:lnTo>
                  <a:lnTo>
                    <a:pt x="4679734" y="1227057"/>
                  </a:lnTo>
                  <a:lnTo>
                    <a:pt x="4705605" y="1266470"/>
                  </a:lnTo>
                  <a:lnTo>
                    <a:pt x="4728486" y="1306922"/>
                  </a:lnTo>
                  <a:lnTo>
                    <a:pt x="4748396" y="1348281"/>
                  </a:lnTo>
                  <a:lnTo>
                    <a:pt x="4765353" y="1390414"/>
                  </a:lnTo>
                  <a:lnTo>
                    <a:pt x="4779374" y="1433189"/>
                  </a:lnTo>
                  <a:lnTo>
                    <a:pt x="4790480" y="1476475"/>
                  </a:lnTo>
                  <a:lnTo>
                    <a:pt x="4798687" y="1520138"/>
                  </a:lnTo>
                  <a:lnTo>
                    <a:pt x="4804013" y="1564047"/>
                  </a:lnTo>
                  <a:lnTo>
                    <a:pt x="4806478" y="1608070"/>
                  </a:lnTo>
                  <a:lnTo>
                    <a:pt x="4806099" y="1652073"/>
                  </a:lnTo>
                  <a:lnTo>
                    <a:pt x="4802895" y="1695926"/>
                  </a:lnTo>
                  <a:lnTo>
                    <a:pt x="4796884" y="1739495"/>
                  </a:lnTo>
                  <a:lnTo>
                    <a:pt x="4788083" y="1782649"/>
                  </a:lnTo>
                  <a:lnTo>
                    <a:pt x="4776512" y="1825256"/>
                  </a:lnTo>
                  <a:lnTo>
                    <a:pt x="4762189" y="1867182"/>
                  </a:lnTo>
                  <a:lnTo>
                    <a:pt x="4745131" y="1908297"/>
                  </a:lnTo>
                  <a:lnTo>
                    <a:pt x="4725357" y="1948467"/>
                  </a:lnTo>
                  <a:lnTo>
                    <a:pt x="4702886" y="1987561"/>
                  </a:lnTo>
                  <a:lnTo>
                    <a:pt x="4677735" y="2025446"/>
                  </a:lnTo>
                  <a:lnTo>
                    <a:pt x="4649923" y="2061991"/>
                  </a:lnTo>
                  <a:lnTo>
                    <a:pt x="4619467" y="2097062"/>
                  </a:lnTo>
                  <a:lnTo>
                    <a:pt x="4586387" y="2130528"/>
                  </a:lnTo>
                  <a:lnTo>
                    <a:pt x="4550700" y="2162256"/>
                  </a:lnTo>
                  <a:lnTo>
                    <a:pt x="4512425" y="2192115"/>
                  </a:lnTo>
                  <a:lnTo>
                    <a:pt x="4473056" y="2218966"/>
                  </a:lnTo>
                  <a:lnTo>
                    <a:pt x="4432094" y="2243286"/>
                  </a:lnTo>
                  <a:lnTo>
                    <a:pt x="4389674" y="2265019"/>
                  </a:lnTo>
                  <a:lnTo>
                    <a:pt x="4345928" y="2284111"/>
                  </a:lnTo>
                  <a:lnTo>
                    <a:pt x="4300993" y="2300505"/>
                  </a:lnTo>
                  <a:lnTo>
                    <a:pt x="4255000" y="2314148"/>
                  </a:lnTo>
                  <a:lnTo>
                    <a:pt x="4208085" y="2324984"/>
                  </a:lnTo>
                  <a:lnTo>
                    <a:pt x="4160381" y="2332958"/>
                  </a:lnTo>
                  <a:lnTo>
                    <a:pt x="4158035" y="2380673"/>
                  </a:lnTo>
                  <a:lnTo>
                    <a:pt x="4151925" y="2427353"/>
                  </a:lnTo>
                  <a:lnTo>
                    <a:pt x="4142197" y="2472864"/>
                  </a:lnTo>
                  <a:lnTo>
                    <a:pt x="4128993" y="2517070"/>
                  </a:lnTo>
                  <a:lnTo>
                    <a:pt x="4112459" y="2559838"/>
                  </a:lnTo>
                  <a:lnTo>
                    <a:pt x="4092737" y="2601033"/>
                  </a:lnTo>
                  <a:lnTo>
                    <a:pt x="4069972" y="2640519"/>
                  </a:lnTo>
                  <a:lnTo>
                    <a:pt x="4044307" y="2678163"/>
                  </a:lnTo>
                  <a:lnTo>
                    <a:pt x="4015887" y="2713830"/>
                  </a:lnTo>
                  <a:lnTo>
                    <a:pt x="3984855" y="2747386"/>
                  </a:lnTo>
                  <a:lnTo>
                    <a:pt x="3951356" y="2778695"/>
                  </a:lnTo>
                  <a:lnTo>
                    <a:pt x="3915533" y="2807623"/>
                  </a:lnTo>
                  <a:lnTo>
                    <a:pt x="3877530" y="2834035"/>
                  </a:lnTo>
                  <a:lnTo>
                    <a:pt x="3837491" y="2857797"/>
                  </a:lnTo>
                  <a:lnTo>
                    <a:pt x="3795560" y="2878775"/>
                  </a:lnTo>
                  <a:lnTo>
                    <a:pt x="3751881" y="2896833"/>
                  </a:lnTo>
                  <a:lnTo>
                    <a:pt x="3706598" y="2911837"/>
                  </a:lnTo>
                  <a:lnTo>
                    <a:pt x="3659854" y="2923653"/>
                  </a:lnTo>
                  <a:lnTo>
                    <a:pt x="3611794" y="2932145"/>
                  </a:lnTo>
                  <a:lnTo>
                    <a:pt x="3562562" y="2937179"/>
                  </a:lnTo>
                  <a:lnTo>
                    <a:pt x="3512300" y="2938621"/>
                  </a:lnTo>
                  <a:lnTo>
                    <a:pt x="3461665" y="2936345"/>
                  </a:lnTo>
                  <a:lnTo>
                    <a:pt x="3411577" y="2930319"/>
                  </a:lnTo>
                  <a:lnTo>
                    <a:pt x="3362261" y="2920603"/>
                  </a:lnTo>
                  <a:lnTo>
                    <a:pt x="3313938" y="2907257"/>
                  </a:lnTo>
                  <a:lnTo>
                    <a:pt x="3266829" y="2890341"/>
                  </a:lnTo>
                  <a:lnTo>
                    <a:pt x="3221159" y="2869915"/>
                  </a:lnTo>
                  <a:lnTo>
                    <a:pt x="3177147" y="2846038"/>
                  </a:lnTo>
                  <a:lnTo>
                    <a:pt x="3161317" y="2890608"/>
                  </a:lnTo>
                  <a:lnTo>
                    <a:pt x="3142743" y="2933536"/>
                  </a:lnTo>
                  <a:lnTo>
                    <a:pt x="3121547" y="2974759"/>
                  </a:lnTo>
                  <a:lnTo>
                    <a:pt x="3097853" y="3014215"/>
                  </a:lnTo>
                  <a:lnTo>
                    <a:pt x="3071785" y="3051841"/>
                  </a:lnTo>
                  <a:lnTo>
                    <a:pt x="3043466" y="3087574"/>
                  </a:lnTo>
                  <a:lnTo>
                    <a:pt x="3013018" y="3121352"/>
                  </a:lnTo>
                  <a:lnTo>
                    <a:pt x="2980566" y="3153110"/>
                  </a:lnTo>
                  <a:lnTo>
                    <a:pt x="2946231" y="3182788"/>
                  </a:lnTo>
                  <a:lnTo>
                    <a:pt x="2910139" y="3210321"/>
                  </a:lnTo>
                  <a:lnTo>
                    <a:pt x="2872411" y="3235647"/>
                  </a:lnTo>
                  <a:lnTo>
                    <a:pt x="2833171" y="3258704"/>
                  </a:lnTo>
                  <a:lnTo>
                    <a:pt x="2792542" y="3279427"/>
                  </a:lnTo>
                  <a:lnTo>
                    <a:pt x="2750648" y="3297756"/>
                  </a:lnTo>
                  <a:lnTo>
                    <a:pt x="2707612" y="3313626"/>
                  </a:lnTo>
                  <a:lnTo>
                    <a:pt x="2663557" y="3326975"/>
                  </a:lnTo>
                  <a:lnTo>
                    <a:pt x="2618606" y="3337740"/>
                  </a:lnTo>
                  <a:lnTo>
                    <a:pt x="2572882" y="3345858"/>
                  </a:lnTo>
                  <a:lnTo>
                    <a:pt x="2526510" y="3351267"/>
                  </a:lnTo>
                  <a:lnTo>
                    <a:pt x="2479611" y="3353904"/>
                  </a:lnTo>
                  <a:lnTo>
                    <a:pt x="2432309" y="3353706"/>
                  </a:lnTo>
                  <a:lnTo>
                    <a:pt x="2384728" y="3350609"/>
                  </a:lnTo>
                  <a:lnTo>
                    <a:pt x="2336990" y="3344552"/>
                  </a:lnTo>
                  <a:lnTo>
                    <a:pt x="2289219" y="3335471"/>
                  </a:lnTo>
                  <a:lnTo>
                    <a:pt x="2241538" y="3323304"/>
                  </a:lnTo>
                  <a:lnTo>
                    <a:pt x="2192368" y="3307316"/>
                  </a:lnTo>
                  <a:lnTo>
                    <a:pt x="2144702" y="3288224"/>
                  </a:lnTo>
                  <a:lnTo>
                    <a:pt x="2098685" y="3266132"/>
                  </a:lnTo>
                  <a:lnTo>
                    <a:pt x="2054466" y="3241146"/>
                  </a:lnTo>
                  <a:lnTo>
                    <a:pt x="2012192" y="3213370"/>
                  </a:lnTo>
                  <a:lnTo>
                    <a:pt x="1972010" y="3182907"/>
                  </a:lnTo>
                  <a:lnTo>
                    <a:pt x="1934066" y="3149863"/>
                  </a:lnTo>
                  <a:lnTo>
                    <a:pt x="1898508" y="3114341"/>
                  </a:lnTo>
                  <a:lnTo>
                    <a:pt x="1865483" y="3076447"/>
                  </a:lnTo>
                  <a:lnTo>
                    <a:pt x="1835138" y="3036284"/>
                  </a:lnTo>
                  <a:lnTo>
                    <a:pt x="1792721" y="3059093"/>
                  </a:lnTo>
                  <a:lnTo>
                    <a:pt x="1749540" y="3079371"/>
                  </a:lnTo>
                  <a:lnTo>
                    <a:pt x="1705694" y="3097142"/>
                  </a:lnTo>
                  <a:lnTo>
                    <a:pt x="1661283" y="3112430"/>
                  </a:lnTo>
                  <a:lnTo>
                    <a:pt x="1616406" y="3125257"/>
                  </a:lnTo>
                  <a:lnTo>
                    <a:pt x="1571162" y="3135649"/>
                  </a:lnTo>
                  <a:lnTo>
                    <a:pt x="1525651" y="3143628"/>
                  </a:lnTo>
                  <a:lnTo>
                    <a:pt x="1479972" y="3149217"/>
                  </a:lnTo>
                  <a:lnTo>
                    <a:pt x="1434225" y="3152442"/>
                  </a:lnTo>
                  <a:lnTo>
                    <a:pt x="1388509" y="3153324"/>
                  </a:lnTo>
                  <a:lnTo>
                    <a:pt x="1342923" y="3151888"/>
                  </a:lnTo>
                  <a:lnTo>
                    <a:pt x="1297568" y="3148158"/>
                  </a:lnTo>
                  <a:lnTo>
                    <a:pt x="1252541" y="3142156"/>
                  </a:lnTo>
                  <a:lnTo>
                    <a:pt x="1207942" y="3133907"/>
                  </a:lnTo>
                  <a:lnTo>
                    <a:pt x="1163872" y="3123433"/>
                  </a:lnTo>
                  <a:lnTo>
                    <a:pt x="1120429" y="3110760"/>
                  </a:lnTo>
                  <a:lnTo>
                    <a:pt x="1077713" y="3095909"/>
                  </a:lnTo>
                  <a:lnTo>
                    <a:pt x="1035823" y="3078906"/>
                  </a:lnTo>
                  <a:lnTo>
                    <a:pt x="994858" y="3059773"/>
                  </a:lnTo>
                  <a:lnTo>
                    <a:pt x="954918" y="3038534"/>
                  </a:lnTo>
                  <a:lnTo>
                    <a:pt x="916102" y="3015212"/>
                  </a:lnTo>
                  <a:lnTo>
                    <a:pt x="878510" y="2989832"/>
                  </a:lnTo>
                  <a:lnTo>
                    <a:pt x="842241" y="2962416"/>
                  </a:lnTo>
                  <a:lnTo>
                    <a:pt x="807394" y="2932989"/>
                  </a:lnTo>
                  <a:lnTo>
                    <a:pt x="774069" y="2901573"/>
                  </a:lnTo>
                  <a:lnTo>
                    <a:pt x="742366" y="2868194"/>
                  </a:lnTo>
                  <a:lnTo>
                    <a:pt x="712383" y="2832873"/>
                  </a:lnTo>
                  <a:lnTo>
                    <a:pt x="684219" y="2795635"/>
                  </a:lnTo>
                  <a:lnTo>
                    <a:pt x="657975" y="2756503"/>
                  </a:lnTo>
                  <a:lnTo>
                    <a:pt x="651879" y="2746724"/>
                  </a:lnTo>
                  <a:lnTo>
                    <a:pt x="648831" y="2741771"/>
                  </a:lnTo>
                  <a:lnTo>
                    <a:pt x="599353" y="2744895"/>
                  </a:lnTo>
                  <a:lnTo>
                    <a:pt x="550728" y="2743303"/>
                  </a:lnTo>
                  <a:lnTo>
                    <a:pt x="503228" y="2737198"/>
                  </a:lnTo>
                  <a:lnTo>
                    <a:pt x="457123" y="2726783"/>
                  </a:lnTo>
                  <a:lnTo>
                    <a:pt x="412685" y="2712260"/>
                  </a:lnTo>
                  <a:lnTo>
                    <a:pt x="370183" y="2693830"/>
                  </a:lnTo>
                  <a:lnTo>
                    <a:pt x="329889" y="2671696"/>
                  </a:lnTo>
                  <a:lnTo>
                    <a:pt x="292073" y="2646061"/>
                  </a:lnTo>
                  <a:lnTo>
                    <a:pt x="257005" y="2617126"/>
                  </a:lnTo>
                  <a:lnTo>
                    <a:pt x="224958" y="2585094"/>
                  </a:lnTo>
                  <a:lnTo>
                    <a:pt x="196200" y="2550166"/>
                  </a:lnTo>
                  <a:lnTo>
                    <a:pt x="171004" y="2512546"/>
                  </a:lnTo>
                  <a:lnTo>
                    <a:pt x="149639" y="2472435"/>
                  </a:lnTo>
                  <a:lnTo>
                    <a:pt x="132376" y="2430036"/>
                  </a:lnTo>
                  <a:lnTo>
                    <a:pt x="119487" y="2385551"/>
                  </a:lnTo>
                  <a:lnTo>
                    <a:pt x="111240" y="2339181"/>
                  </a:lnTo>
                  <a:lnTo>
                    <a:pt x="107942" y="2288864"/>
                  </a:lnTo>
                  <a:lnTo>
                    <a:pt x="110427" y="2238964"/>
                  </a:lnTo>
                  <a:lnTo>
                    <a:pt x="118549" y="2189901"/>
                  </a:lnTo>
                  <a:lnTo>
                    <a:pt x="132164" y="2142093"/>
                  </a:lnTo>
                  <a:lnTo>
                    <a:pt x="151124" y="2095958"/>
                  </a:lnTo>
                  <a:lnTo>
                    <a:pt x="175284" y="2051913"/>
                  </a:lnTo>
                  <a:lnTo>
                    <a:pt x="204499" y="2010378"/>
                  </a:lnTo>
                  <a:lnTo>
                    <a:pt x="238621" y="1971770"/>
                  </a:lnTo>
                  <a:lnTo>
                    <a:pt x="197280" y="1945873"/>
                  </a:lnTo>
                  <a:lnTo>
                    <a:pt x="159608" y="1916687"/>
                  </a:lnTo>
                  <a:lnTo>
                    <a:pt x="125693" y="1884527"/>
                  </a:lnTo>
                  <a:lnTo>
                    <a:pt x="95621" y="1849713"/>
                  </a:lnTo>
                  <a:lnTo>
                    <a:pt x="69480" y="1812562"/>
                  </a:lnTo>
                  <a:lnTo>
                    <a:pt x="47354" y="1773390"/>
                  </a:lnTo>
                  <a:lnTo>
                    <a:pt x="29332" y="1732517"/>
                  </a:lnTo>
                  <a:lnTo>
                    <a:pt x="15498" y="1690259"/>
                  </a:lnTo>
                  <a:lnTo>
                    <a:pt x="5941" y="1646934"/>
                  </a:lnTo>
                  <a:lnTo>
                    <a:pt x="746" y="1602859"/>
                  </a:lnTo>
                  <a:lnTo>
                    <a:pt x="0" y="1558352"/>
                  </a:lnTo>
                  <a:lnTo>
                    <a:pt x="3789" y="1513731"/>
                  </a:lnTo>
                  <a:lnTo>
                    <a:pt x="12199" y="1469313"/>
                  </a:lnTo>
                  <a:lnTo>
                    <a:pt x="25319" y="1425415"/>
                  </a:lnTo>
                  <a:lnTo>
                    <a:pt x="43233" y="1382356"/>
                  </a:lnTo>
                  <a:lnTo>
                    <a:pt x="66028" y="1340453"/>
                  </a:lnTo>
                  <a:lnTo>
                    <a:pt x="94052" y="1299792"/>
                  </a:lnTo>
                  <a:lnTo>
                    <a:pt x="126076" y="1262531"/>
                  </a:lnTo>
                  <a:lnTo>
                    <a:pt x="161754" y="1228881"/>
                  </a:lnTo>
                  <a:lnTo>
                    <a:pt x="200740" y="1199054"/>
                  </a:lnTo>
                  <a:lnTo>
                    <a:pt x="242688" y="1173261"/>
                  </a:lnTo>
                  <a:lnTo>
                    <a:pt x="287253" y="1151712"/>
                  </a:lnTo>
                  <a:lnTo>
                    <a:pt x="334088" y="1134620"/>
                  </a:lnTo>
                  <a:lnTo>
                    <a:pt x="382848" y="1122194"/>
                  </a:lnTo>
                  <a:lnTo>
                    <a:pt x="433185" y="1114647"/>
                  </a:lnTo>
                  <a:lnTo>
                    <a:pt x="437122" y="1104233"/>
                  </a:lnTo>
                  <a:close/>
                </a:path>
                <a:path w="4806950" h="3354070">
                  <a:moveTo>
                    <a:pt x="525260" y="2020538"/>
                  </a:moveTo>
                  <a:lnTo>
                    <a:pt x="476227" y="2021822"/>
                  </a:lnTo>
                  <a:lnTo>
                    <a:pt x="427546" y="2018360"/>
                  </a:lnTo>
                  <a:lnTo>
                    <a:pt x="379591" y="2010235"/>
                  </a:lnTo>
                  <a:lnTo>
                    <a:pt x="332738" y="1997528"/>
                  </a:lnTo>
                  <a:lnTo>
                    <a:pt x="287359" y="1980319"/>
                  </a:lnTo>
                  <a:lnTo>
                    <a:pt x="243828" y="1958689"/>
                  </a:lnTo>
                </a:path>
                <a:path w="4806950" h="3354070">
                  <a:moveTo>
                    <a:pt x="773672" y="2697448"/>
                  </a:moveTo>
                  <a:lnTo>
                    <a:pt x="743708" y="2707733"/>
                  </a:lnTo>
                  <a:lnTo>
                    <a:pt x="713125" y="2716101"/>
                  </a:lnTo>
                  <a:lnTo>
                    <a:pt x="682018" y="2722541"/>
                  </a:lnTo>
                  <a:lnTo>
                    <a:pt x="650482" y="2727039"/>
                  </a:lnTo>
                </a:path>
                <a:path w="4806950" h="3354070">
                  <a:moveTo>
                    <a:pt x="1834884" y="3022695"/>
                  </a:moveTo>
                  <a:lnTo>
                    <a:pt x="1813509" y="2990421"/>
                  </a:lnTo>
                  <a:lnTo>
                    <a:pt x="1793990" y="2957100"/>
                  </a:lnTo>
                  <a:lnTo>
                    <a:pt x="1776377" y="2922826"/>
                  </a:lnTo>
                  <a:lnTo>
                    <a:pt x="1760716" y="2887694"/>
                  </a:lnTo>
                </a:path>
                <a:path w="4806950" h="3354070">
                  <a:moveTo>
                    <a:pt x="3207246" y="2686018"/>
                  </a:moveTo>
                  <a:lnTo>
                    <a:pt x="3202889" y="2723533"/>
                  </a:lnTo>
                  <a:lnTo>
                    <a:pt x="3196483" y="2760774"/>
                  </a:lnTo>
                  <a:lnTo>
                    <a:pt x="3188030" y="2797657"/>
                  </a:lnTo>
                  <a:lnTo>
                    <a:pt x="3177528" y="2834100"/>
                  </a:lnTo>
                </a:path>
                <a:path w="4806950" h="3354070">
                  <a:moveTo>
                    <a:pt x="3796399" y="1770348"/>
                  </a:moveTo>
                  <a:lnTo>
                    <a:pt x="3839838" y="1792443"/>
                  </a:lnTo>
                  <a:lnTo>
                    <a:pt x="3880977" y="1817367"/>
                  </a:lnTo>
                  <a:lnTo>
                    <a:pt x="3919710" y="1844956"/>
                  </a:lnTo>
                  <a:lnTo>
                    <a:pt x="3955930" y="1875047"/>
                  </a:lnTo>
                  <a:lnTo>
                    <a:pt x="3989529" y="1907475"/>
                  </a:lnTo>
                  <a:lnTo>
                    <a:pt x="4020399" y="1942077"/>
                  </a:lnTo>
                  <a:lnTo>
                    <a:pt x="4048433" y="1978687"/>
                  </a:lnTo>
                  <a:lnTo>
                    <a:pt x="4073524" y="2017142"/>
                  </a:lnTo>
                  <a:lnTo>
                    <a:pt x="4095564" y="2057278"/>
                  </a:lnTo>
                  <a:lnTo>
                    <a:pt x="4114445" y="2098930"/>
                  </a:lnTo>
                  <a:lnTo>
                    <a:pt x="4130061" y="2141935"/>
                  </a:lnTo>
                  <a:lnTo>
                    <a:pt x="4142303" y="2186128"/>
                  </a:lnTo>
                  <a:lnTo>
                    <a:pt x="4151064" y="2231345"/>
                  </a:lnTo>
                  <a:lnTo>
                    <a:pt x="4156237" y="2277422"/>
                  </a:lnTo>
                  <a:lnTo>
                    <a:pt x="4157714" y="2324195"/>
                  </a:lnTo>
                </a:path>
                <a:path w="4806950" h="3354070">
                  <a:moveTo>
                    <a:pt x="4648569" y="1180560"/>
                  </a:moveTo>
                  <a:lnTo>
                    <a:pt x="4624690" y="1227515"/>
                  </a:lnTo>
                  <a:lnTo>
                    <a:pt x="4596465" y="1272031"/>
                  </a:lnTo>
                  <a:lnTo>
                    <a:pt x="4564088" y="1313834"/>
                  </a:lnTo>
                  <a:lnTo>
                    <a:pt x="4527755" y="1352650"/>
                  </a:lnTo>
                  <a:lnTo>
                    <a:pt x="4487660" y="1388205"/>
                  </a:lnTo>
                </a:path>
                <a:path w="4806950" h="3354070">
                  <a:moveTo>
                    <a:pt x="4262489" y="410051"/>
                  </a:moveTo>
                  <a:lnTo>
                    <a:pt x="4266516" y="434407"/>
                  </a:lnTo>
                  <a:lnTo>
                    <a:pt x="4269268" y="458883"/>
                  </a:lnTo>
                  <a:lnTo>
                    <a:pt x="4270758" y="483453"/>
                  </a:lnTo>
                  <a:lnTo>
                    <a:pt x="4270998" y="508095"/>
                  </a:lnTo>
                </a:path>
                <a:path w="4806950" h="3354070">
                  <a:moveTo>
                    <a:pt x="3235059" y="295624"/>
                  </a:moveTo>
                  <a:lnTo>
                    <a:pt x="3252046" y="262308"/>
                  </a:lnTo>
                  <a:lnTo>
                    <a:pt x="3271508" y="230267"/>
                  </a:lnTo>
                  <a:lnTo>
                    <a:pt x="3293352" y="199630"/>
                  </a:lnTo>
                  <a:lnTo>
                    <a:pt x="3317482" y="170529"/>
                  </a:lnTo>
                </a:path>
                <a:path w="4806950" h="3354070">
                  <a:moveTo>
                    <a:pt x="2464169" y="355187"/>
                  </a:moveTo>
                  <a:lnTo>
                    <a:pt x="2471528" y="327410"/>
                  </a:lnTo>
                  <a:lnTo>
                    <a:pt x="2480648" y="300133"/>
                  </a:lnTo>
                  <a:lnTo>
                    <a:pt x="2491530" y="273427"/>
                  </a:lnTo>
                  <a:lnTo>
                    <a:pt x="2504174" y="247364"/>
                  </a:lnTo>
                </a:path>
                <a:path w="4806950" h="3354070">
                  <a:moveTo>
                    <a:pt x="1559548" y="391890"/>
                  </a:moveTo>
                  <a:lnTo>
                    <a:pt x="1598131" y="414885"/>
                  </a:lnTo>
                  <a:lnTo>
                    <a:pt x="1635129" y="440023"/>
                  </a:lnTo>
                  <a:lnTo>
                    <a:pt x="1670437" y="467257"/>
                  </a:lnTo>
                  <a:lnTo>
                    <a:pt x="1703947" y="496538"/>
                  </a:lnTo>
                </a:path>
                <a:path w="4806950" h="3354070">
                  <a:moveTo>
                    <a:pt x="462395" y="1214342"/>
                  </a:moveTo>
                  <a:lnTo>
                    <a:pt x="454394" y="1187154"/>
                  </a:lnTo>
                  <a:lnTo>
                    <a:pt x="447536" y="1159716"/>
                  </a:lnTo>
                  <a:lnTo>
                    <a:pt x="441821" y="1132064"/>
                  </a:lnTo>
                  <a:lnTo>
                    <a:pt x="437249" y="1104233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594218" y="4349877"/>
            <a:ext cx="915035" cy="732155"/>
            <a:chOff x="7594218" y="4349877"/>
            <a:chExt cx="915035" cy="732155"/>
          </a:xfrm>
        </p:grpSpPr>
        <p:sp>
          <p:nvSpPr>
            <p:cNvPr id="14" name="object 14"/>
            <p:cNvSpPr/>
            <p:nvPr/>
          </p:nvSpPr>
          <p:spPr>
            <a:xfrm>
              <a:off x="7606918" y="4362577"/>
              <a:ext cx="889635" cy="706755"/>
            </a:xfrm>
            <a:custGeom>
              <a:avLst/>
              <a:gdLst/>
              <a:ahLst/>
              <a:cxnLst/>
              <a:rect l="l" t="t" r="r" b="b"/>
              <a:pathLst>
                <a:path w="889634" h="706754">
                  <a:moveTo>
                    <a:pt x="126110" y="0"/>
                  </a:moveTo>
                  <a:lnTo>
                    <a:pt x="0" y="190627"/>
                  </a:lnTo>
                  <a:lnTo>
                    <a:pt x="635380" y="611124"/>
                  </a:lnTo>
                  <a:lnTo>
                    <a:pt x="572261" y="706501"/>
                  </a:lnTo>
                  <a:lnTo>
                    <a:pt x="889126" y="641985"/>
                  </a:lnTo>
                  <a:lnTo>
                    <a:pt x="824610" y="325247"/>
                  </a:lnTo>
                  <a:lnTo>
                    <a:pt x="761619" y="420497"/>
                  </a:lnTo>
                  <a:lnTo>
                    <a:pt x="1261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6918" y="4362577"/>
              <a:ext cx="889635" cy="706755"/>
            </a:xfrm>
            <a:custGeom>
              <a:avLst/>
              <a:gdLst/>
              <a:ahLst/>
              <a:cxnLst/>
              <a:rect l="l" t="t" r="r" b="b"/>
              <a:pathLst>
                <a:path w="889634" h="706754">
                  <a:moveTo>
                    <a:pt x="126110" y="0"/>
                  </a:moveTo>
                  <a:lnTo>
                    <a:pt x="761619" y="420497"/>
                  </a:lnTo>
                  <a:lnTo>
                    <a:pt x="824610" y="325247"/>
                  </a:lnTo>
                  <a:lnTo>
                    <a:pt x="889126" y="641985"/>
                  </a:lnTo>
                  <a:lnTo>
                    <a:pt x="572261" y="706501"/>
                  </a:lnTo>
                  <a:lnTo>
                    <a:pt x="635380" y="611124"/>
                  </a:lnTo>
                  <a:lnTo>
                    <a:pt x="0" y="190627"/>
                  </a:lnTo>
                  <a:lnTo>
                    <a:pt x="12611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26660" y="2865882"/>
            <a:ext cx="770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latin typeface="Arial"/>
                <a:cs typeface="Arial"/>
              </a:rPr>
              <a:t>???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7468361" y="2439161"/>
            <a:ext cx="1828800" cy="47561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3175" y="324739"/>
            <a:ext cx="3122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We’ve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protocols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running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host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CF64BC0A-35A4-C677-FB47-34926D6730A1}"/>
              </a:ext>
            </a:extLst>
          </p:cNvPr>
          <p:cNvSpPr/>
          <p:nvPr/>
        </p:nvSpPr>
        <p:spPr>
          <a:xfrm>
            <a:off x="316592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10EBFD0C-391A-37B4-4A79-2C3D181A4480}"/>
              </a:ext>
            </a:extLst>
          </p:cNvPr>
          <p:cNvSpPr/>
          <p:nvPr/>
        </p:nvSpPr>
        <p:spPr>
          <a:xfrm>
            <a:off x="1220663" y="368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63" y="2371371"/>
            <a:ext cx="714717" cy="486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163" y="5190771"/>
            <a:ext cx="714717" cy="486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88157" y="3757295"/>
            <a:ext cx="490220" cy="1419225"/>
          </a:xfrm>
          <a:custGeom>
            <a:avLst/>
            <a:gdLst/>
            <a:ahLst/>
            <a:cxnLst/>
            <a:rect l="l" t="t" r="r" b="b"/>
            <a:pathLst>
              <a:path w="490220" h="1419225">
                <a:moveTo>
                  <a:pt x="487033" y="1371218"/>
                </a:moveTo>
                <a:lnTo>
                  <a:pt x="462280" y="1371218"/>
                </a:lnTo>
                <a:lnTo>
                  <a:pt x="462280" y="1372615"/>
                </a:lnTo>
                <a:lnTo>
                  <a:pt x="461899" y="1376171"/>
                </a:lnTo>
                <a:lnTo>
                  <a:pt x="461899" y="1377949"/>
                </a:lnTo>
                <a:lnTo>
                  <a:pt x="462661" y="1388490"/>
                </a:lnTo>
                <a:lnTo>
                  <a:pt x="462788" y="1389506"/>
                </a:lnTo>
                <a:lnTo>
                  <a:pt x="464566" y="1400682"/>
                </a:lnTo>
                <a:lnTo>
                  <a:pt x="464819" y="1401444"/>
                </a:lnTo>
                <a:lnTo>
                  <a:pt x="466344" y="1408556"/>
                </a:lnTo>
                <a:lnTo>
                  <a:pt x="467232" y="1412112"/>
                </a:lnTo>
                <a:lnTo>
                  <a:pt x="469645" y="1415160"/>
                </a:lnTo>
                <a:lnTo>
                  <a:pt x="473075" y="1416684"/>
                </a:lnTo>
                <a:lnTo>
                  <a:pt x="474599" y="1417319"/>
                </a:lnTo>
                <a:lnTo>
                  <a:pt x="477519" y="1418716"/>
                </a:lnTo>
                <a:lnTo>
                  <a:pt x="481076" y="1418335"/>
                </a:lnTo>
                <a:lnTo>
                  <a:pt x="483616" y="1416303"/>
                </a:lnTo>
                <a:lnTo>
                  <a:pt x="485013" y="1415414"/>
                </a:lnTo>
                <a:lnTo>
                  <a:pt x="488188" y="1413002"/>
                </a:lnTo>
                <a:lnTo>
                  <a:pt x="489966" y="1409064"/>
                </a:lnTo>
                <a:lnTo>
                  <a:pt x="489712" y="1405000"/>
                </a:lnTo>
                <a:lnTo>
                  <a:pt x="489204" y="1397761"/>
                </a:lnTo>
                <a:lnTo>
                  <a:pt x="489077" y="1396745"/>
                </a:lnTo>
                <a:lnTo>
                  <a:pt x="487480" y="1386712"/>
                </a:lnTo>
                <a:lnTo>
                  <a:pt x="486784" y="1377949"/>
                </a:lnTo>
                <a:lnTo>
                  <a:pt x="487044" y="1372996"/>
                </a:lnTo>
                <a:lnTo>
                  <a:pt x="487033" y="1371218"/>
                </a:lnTo>
                <a:close/>
              </a:path>
              <a:path w="490220" h="1419225">
                <a:moveTo>
                  <a:pt x="487379" y="1386074"/>
                </a:moveTo>
                <a:lnTo>
                  <a:pt x="487426" y="1386712"/>
                </a:lnTo>
                <a:lnTo>
                  <a:pt x="487379" y="1386074"/>
                </a:lnTo>
                <a:close/>
              </a:path>
              <a:path w="490220" h="1419225">
                <a:moveTo>
                  <a:pt x="487342" y="1385569"/>
                </a:moveTo>
                <a:lnTo>
                  <a:pt x="487379" y="1386074"/>
                </a:lnTo>
                <a:lnTo>
                  <a:pt x="487342" y="1385569"/>
                </a:lnTo>
                <a:close/>
              </a:path>
              <a:path w="490220" h="1419225">
                <a:moveTo>
                  <a:pt x="486725" y="1377145"/>
                </a:moveTo>
                <a:lnTo>
                  <a:pt x="486664" y="1377949"/>
                </a:lnTo>
                <a:lnTo>
                  <a:pt x="486725" y="1377145"/>
                </a:lnTo>
                <a:close/>
              </a:path>
              <a:path w="490220" h="1419225">
                <a:moveTo>
                  <a:pt x="486791" y="1376298"/>
                </a:moveTo>
                <a:lnTo>
                  <a:pt x="486725" y="1377145"/>
                </a:lnTo>
                <a:lnTo>
                  <a:pt x="486791" y="1376298"/>
                </a:lnTo>
                <a:close/>
              </a:path>
              <a:path w="490220" h="1419225">
                <a:moveTo>
                  <a:pt x="462244" y="1371684"/>
                </a:moveTo>
                <a:lnTo>
                  <a:pt x="462172" y="1372615"/>
                </a:lnTo>
                <a:lnTo>
                  <a:pt x="462244" y="1371684"/>
                </a:lnTo>
                <a:close/>
              </a:path>
              <a:path w="490220" h="1419225">
                <a:moveTo>
                  <a:pt x="486306" y="1355470"/>
                </a:moveTo>
                <a:lnTo>
                  <a:pt x="461518" y="1355470"/>
                </a:lnTo>
                <a:lnTo>
                  <a:pt x="461644" y="1356105"/>
                </a:lnTo>
                <a:lnTo>
                  <a:pt x="462244" y="1371684"/>
                </a:lnTo>
                <a:lnTo>
                  <a:pt x="462280" y="1371218"/>
                </a:lnTo>
                <a:lnTo>
                  <a:pt x="487033" y="1371218"/>
                </a:lnTo>
                <a:lnTo>
                  <a:pt x="486306" y="1355470"/>
                </a:lnTo>
                <a:close/>
              </a:path>
              <a:path w="490220" h="1419225">
                <a:moveTo>
                  <a:pt x="461518" y="1354410"/>
                </a:moveTo>
                <a:lnTo>
                  <a:pt x="461518" y="1355470"/>
                </a:lnTo>
                <a:lnTo>
                  <a:pt x="461518" y="1354410"/>
                </a:lnTo>
                <a:close/>
              </a:path>
              <a:path w="490220" h="1419225">
                <a:moveTo>
                  <a:pt x="486282" y="1354073"/>
                </a:moveTo>
                <a:lnTo>
                  <a:pt x="461518" y="1354073"/>
                </a:lnTo>
                <a:lnTo>
                  <a:pt x="461644" y="1355470"/>
                </a:lnTo>
                <a:lnTo>
                  <a:pt x="486282" y="1355470"/>
                </a:lnTo>
                <a:lnTo>
                  <a:pt x="486282" y="1354073"/>
                </a:lnTo>
                <a:close/>
              </a:path>
              <a:path w="490220" h="1419225">
                <a:moveTo>
                  <a:pt x="486282" y="1354962"/>
                </a:moveTo>
                <a:lnTo>
                  <a:pt x="486282" y="1355470"/>
                </a:lnTo>
                <a:lnTo>
                  <a:pt x="486282" y="1354962"/>
                </a:lnTo>
                <a:close/>
              </a:path>
              <a:path w="490220" h="1419225">
                <a:moveTo>
                  <a:pt x="484092" y="1334261"/>
                </a:moveTo>
                <a:lnTo>
                  <a:pt x="459105" y="1334261"/>
                </a:lnTo>
                <a:lnTo>
                  <a:pt x="459231" y="1335150"/>
                </a:lnTo>
                <a:lnTo>
                  <a:pt x="461518" y="1354410"/>
                </a:lnTo>
                <a:lnTo>
                  <a:pt x="461518" y="1354073"/>
                </a:lnTo>
                <a:lnTo>
                  <a:pt x="486282" y="1354073"/>
                </a:lnTo>
                <a:lnTo>
                  <a:pt x="486282" y="1352549"/>
                </a:lnTo>
                <a:lnTo>
                  <a:pt x="484092" y="1334261"/>
                </a:lnTo>
                <a:close/>
              </a:path>
              <a:path w="490220" h="1419225">
                <a:moveTo>
                  <a:pt x="459172" y="1334828"/>
                </a:moveTo>
                <a:lnTo>
                  <a:pt x="459211" y="1335150"/>
                </a:lnTo>
                <a:lnTo>
                  <a:pt x="459172" y="1334828"/>
                </a:lnTo>
                <a:close/>
              </a:path>
              <a:path w="490220" h="1419225">
                <a:moveTo>
                  <a:pt x="483022" y="1327530"/>
                </a:moveTo>
                <a:lnTo>
                  <a:pt x="457835" y="1327530"/>
                </a:lnTo>
                <a:lnTo>
                  <a:pt x="459172" y="1334828"/>
                </a:lnTo>
                <a:lnTo>
                  <a:pt x="459105" y="1334261"/>
                </a:lnTo>
                <a:lnTo>
                  <a:pt x="484092" y="1334261"/>
                </a:lnTo>
                <a:lnTo>
                  <a:pt x="483743" y="1331340"/>
                </a:lnTo>
                <a:lnTo>
                  <a:pt x="483616" y="1330452"/>
                </a:lnTo>
                <a:lnTo>
                  <a:pt x="483022" y="1327530"/>
                </a:lnTo>
                <a:close/>
              </a:path>
              <a:path w="490220" h="1419225">
                <a:moveTo>
                  <a:pt x="481653" y="1321053"/>
                </a:moveTo>
                <a:lnTo>
                  <a:pt x="456184" y="1321053"/>
                </a:lnTo>
                <a:lnTo>
                  <a:pt x="456692" y="1322831"/>
                </a:lnTo>
                <a:lnTo>
                  <a:pt x="457962" y="1328292"/>
                </a:lnTo>
                <a:lnTo>
                  <a:pt x="457835" y="1327530"/>
                </a:lnTo>
                <a:lnTo>
                  <a:pt x="483022" y="1327530"/>
                </a:lnTo>
                <a:lnTo>
                  <a:pt x="481965" y="1322323"/>
                </a:lnTo>
                <a:lnTo>
                  <a:pt x="481653" y="1321053"/>
                </a:lnTo>
                <a:close/>
              </a:path>
              <a:path w="490220" h="1419225">
                <a:moveTo>
                  <a:pt x="456513" y="1322395"/>
                </a:moveTo>
                <a:lnTo>
                  <a:pt x="456620" y="1322831"/>
                </a:lnTo>
                <a:lnTo>
                  <a:pt x="456513" y="1322395"/>
                </a:lnTo>
                <a:close/>
              </a:path>
              <a:path w="490220" h="1419225">
                <a:moveTo>
                  <a:pt x="456184" y="1321053"/>
                </a:moveTo>
                <a:lnTo>
                  <a:pt x="456513" y="1322395"/>
                </a:lnTo>
                <a:lnTo>
                  <a:pt x="456692" y="1322831"/>
                </a:lnTo>
                <a:lnTo>
                  <a:pt x="456184" y="1321053"/>
                </a:lnTo>
                <a:close/>
              </a:path>
              <a:path w="490220" h="1419225">
                <a:moveTo>
                  <a:pt x="475222" y="1302638"/>
                </a:moveTo>
                <a:lnTo>
                  <a:pt x="448437" y="1302638"/>
                </a:lnTo>
                <a:lnTo>
                  <a:pt x="456513" y="1322395"/>
                </a:lnTo>
                <a:lnTo>
                  <a:pt x="456184" y="1321053"/>
                </a:lnTo>
                <a:lnTo>
                  <a:pt x="481653" y="1321053"/>
                </a:lnTo>
                <a:lnTo>
                  <a:pt x="480187" y="1315084"/>
                </a:lnTo>
                <a:lnTo>
                  <a:pt x="479679" y="1313306"/>
                </a:lnTo>
                <a:lnTo>
                  <a:pt x="475222" y="1302638"/>
                </a:lnTo>
                <a:close/>
              </a:path>
              <a:path w="490220" h="1419225">
                <a:moveTo>
                  <a:pt x="462121" y="1268983"/>
                </a:moveTo>
                <a:lnTo>
                  <a:pt x="437006" y="1268983"/>
                </a:lnTo>
                <a:lnTo>
                  <a:pt x="438023" y="1274444"/>
                </a:lnTo>
                <a:lnTo>
                  <a:pt x="439674" y="1280413"/>
                </a:lnTo>
                <a:lnTo>
                  <a:pt x="439928" y="1280921"/>
                </a:lnTo>
                <a:lnTo>
                  <a:pt x="441706" y="1286382"/>
                </a:lnTo>
                <a:lnTo>
                  <a:pt x="441833" y="1286636"/>
                </a:lnTo>
                <a:lnTo>
                  <a:pt x="443611" y="1291589"/>
                </a:lnTo>
                <a:lnTo>
                  <a:pt x="448564" y="1303019"/>
                </a:lnTo>
                <a:lnTo>
                  <a:pt x="448437" y="1302638"/>
                </a:lnTo>
                <a:lnTo>
                  <a:pt x="475222" y="1302638"/>
                </a:lnTo>
                <a:lnTo>
                  <a:pt x="471296" y="1293240"/>
                </a:lnTo>
                <a:lnTo>
                  <a:pt x="471169" y="1292859"/>
                </a:lnTo>
                <a:lnTo>
                  <a:pt x="466872" y="1283334"/>
                </a:lnTo>
                <a:lnTo>
                  <a:pt x="466470" y="1282445"/>
                </a:lnTo>
                <a:lnTo>
                  <a:pt x="465162" y="1278508"/>
                </a:lnTo>
                <a:lnTo>
                  <a:pt x="465116" y="1278254"/>
                </a:lnTo>
                <a:lnTo>
                  <a:pt x="463592" y="1273682"/>
                </a:lnTo>
                <a:lnTo>
                  <a:pt x="462368" y="1269745"/>
                </a:lnTo>
                <a:lnTo>
                  <a:pt x="462280" y="1269618"/>
                </a:lnTo>
                <a:lnTo>
                  <a:pt x="462121" y="1268983"/>
                </a:lnTo>
                <a:close/>
              </a:path>
              <a:path w="490220" h="1419225">
                <a:moveTo>
                  <a:pt x="466470" y="1282445"/>
                </a:moveTo>
                <a:lnTo>
                  <a:pt x="466852" y="1283334"/>
                </a:lnTo>
                <a:lnTo>
                  <a:pt x="466782" y="1283136"/>
                </a:lnTo>
                <a:lnTo>
                  <a:pt x="466470" y="1282445"/>
                </a:lnTo>
                <a:close/>
              </a:path>
              <a:path w="490220" h="1419225">
                <a:moveTo>
                  <a:pt x="466782" y="1283136"/>
                </a:moveTo>
                <a:lnTo>
                  <a:pt x="466852" y="1283334"/>
                </a:lnTo>
                <a:lnTo>
                  <a:pt x="466782" y="1283136"/>
                </a:lnTo>
                <a:close/>
              </a:path>
              <a:path w="490220" h="1419225">
                <a:moveTo>
                  <a:pt x="466540" y="1282445"/>
                </a:moveTo>
                <a:lnTo>
                  <a:pt x="466782" y="1283136"/>
                </a:lnTo>
                <a:lnTo>
                  <a:pt x="466540" y="1282445"/>
                </a:lnTo>
                <a:close/>
              </a:path>
              <a:path w="490220" h="1419225">
                <a:moveTo>
                  <a:pt x="465116" y="1278254"/>
                </a:moveTo>
                <a:lnTo>
                  <a:pt x="465201" y="1278508"/>
                </a:lnTo>
                <a:lnTo>
                  <a:pt x="465116" y="1278254"/>
                </a:lnTo>
                <a:close/>
              </a:path>
              <a:path w="490220" h="1419225">
                <a:moveTo>
                  <a:pt x="463422" y="1273174"/>
                </a:moveTo>
                <a:lnTo>
                  <a:pt x="463550" y="1273682"/>
                </a:lnTo>
                <a:lnTo>
                  <a:pt x="463422" y="1273174"/>
                </a:lnTo>
                <a:close/>
              </a:path>
              <a:path w="490220" h="1419225">
                <a:moveTo>
                  <a:pt x="452264" y="1230121"/>
                </a:moveTo>
                <a:lnTo>
                  <a:pt x="426719" y="1230121"/>
                </a:lnTo>
                <a:lnTo>
                  <a:pt x="437134" y="1269745"/>
                </a:lnTo>
                <a:lnTo>
                  <a:pt x="437006" y="1268983"/>
                </a:lnTo>
                <a:lnTo>
                  <a:pt x="462121" y="1268983"/>
                </a:lnTo>
                <a:lnTo>
                  <a:pt x="462090" y="1268602"/>
                </a:lnTo>
                <a:lnTo>
                  <a:pt x="461264" y="1264157"/>
                </a:lnTo>
                <a:lnTo>
                  <a:pt x="461010" y="1263395"/>
                </a:lnTo>
                <a:lnTo>
                  <a:pt x="452264" y="1230121"/>
                </a:lnTo>
                <a:close/>
              </a:path>
              <a:path w="490220" h="1419225">
                <a:moveTo>
                  <a:pt x="462025" y="1268602"/>
                </a:moveTo>
                <a:lnTo>
                  <a:pt x="462280" y="1269618"/>
                </a:lnTo>
                <a:lnTo>
                  <a:pt x="462197" y="1269173"/>
                </a:lnTo>
                <a:lnTo>
                  <a:pt x="462025" y="1268602"/>
                </a:lnTo>
                <a:close/>
              </a:path>
              <a:path w="490220" h="1419225">
                <a:moveTo>
                  <a:pt x="462197" y="1269173"/>
                </a:moveTo>
                <a:lnTo>
                  <a:pt x="462280" y="1269618"/>
                </a:lnTo>
                <a:lnTo>
                  <a:pt x="462197" y="1269173"/>
                </a:lnTo>
                <a:close/>
              </a:path>
              <a:path w="490220" h="1419225">
                <a:moveTo>
                  <a:pt x="462090" y="1268602"/>
                </a:moveTo>
                <a:lnTo>
                  <a:pt x="462197" y="1269173"/>
                </a:lnTo>
                <a:lnTo>
                  <a:pt x="462090" y="1268602"/>
                </a:lnTo>
                <a:close/>
              </a:path>
              <a:path w="490220" h="1419225">
                <a:moveTo>
                  <a:pt x="381840" y="1035557"/>
                </a:moveTo>
                <a:lnTo>
                  <a:pt x="355727" y="1035557"/>
                </a:lnTo>
                <a:lnTo>
                  <a:pt x="355981" y="1036192"/>
                </a:lnTo>
                <a:lnTo>
                  <a:pt x="389128" y="1133474"/>
                </a:lnTo>
                <a:lnTo>
                  <a:pt x="389381" y="1133982"/>
                </a:lnTo>
                <a:lnTo>
                  <a:pt x="420369" y="1212087"/>
                </a:lnTo>
                <a:lnTo>
                  <a:pt x="426974" y="1231137"/>
                </a:lnTo>
                <a:lnTo>
                  <a:pt x="426719" y="1230121"/>
                </a:lnTo>
                <a:lnTo>
                  <a:pt x="452264" y="1230121"/>
                </a:lnTo>
                <a:lnTo>
                  <a:pt x="450596" y="1223771"/>
                </a:lnTo>
                <a:lnTo>
                  <a:pt x="450342" y="1222882"/>
                </a:lnTo>
                <a:lnTo>
                  <a:pt x="443484" y="1203452"/>
                </a:lnTo>
                <a:lnTo>
                  <a:pt x="443356" y="1202943"/>
                </a:lnTo>
                <a:lnTo>
                  <a:pt x="412369" y="1124838"/>
                </a:lnTo>
                <a:lnTo>
                  <a:pt x="381840" y="1035557"/>
                </a:lnTo>
                <a:close/>
              </a:path>
              <a:path w="490220" h="1419225">
                <a:moveTo>
                  <a:pt x="420116" y="1211706"/>
                </a:moveTo>
                <a:lnTo>
                  <a:pt x="420250" y="1212087"/>
                </a:lnTo>
                <a:lnTo>
                  <a:pt x="420116" y="1211706"/>
                </a:lnTo>
                <a:close/>
              </a:path>
              <a:path w="490220" h="1419225">
                <a:moveTo>
                  <a:pt x="412405" y="1124838"/>
                </a:moveTo>
                <a:lnTo>
                  <a:pt x="412623" y="1125473"/>
                </a:lnTo>
                <a:lnTo>
                  <a:pt x="412405" y="1124838"/>
                </a:lnTo>
                <a:close/>
              </a:path>
              <a:path w="490220" h="1419225">
                <a:moveTo>
                  <a:pt x="355756" y="1035645"/>
                </a:moveTo>
                <a:lnTo>
                  <a:pt x="355943" y="1036192"/>
                </a:lnTo>
                <a:lnTo>
                  <a:pt x="355756" y="1035645"/>
                </a:lnTo>
                <a:close/>
              </a:path>
              <a:path w="490220" h="1419225">
                <a:moveTo>
                  <a:pt x="356740" y="966088"/>
                </a:moveTo>
                <a:lnTo>
                  <a:pt x="331216" y="966088"/>
                </a:lnTo>
                <a:lnTo>
                  <a:pt x="331597" y="967231"/>
                </a:lnTo>
                <a:lnTo>
                  <a:pt x="334644" y="979550"/>
                </a:lnTo>
                <a:lnTo>
                  <a:pt x="339344" y="995552"/>
                </a:lnTo>
                <a:lnTo>
                  <a:pt x="355756" y="1035645"/>
                </a:lnTo>
                <a:lnTo>
                  <a:pt x="381840" y="1035557"/>
                </a:lnTo>
                <a:lnTo>
                  <a:pt x="378841" y="1026794"/>
                </a:lnTo>
                <a:lnTo>
                  <a:pt x="362795" y="987297"/>
                </a:lnTo>
                <a:lnTo>
                  <a:pt x="362331" y="986154"/>
                </a:lnTo>
                <a:lnTo>
                  <a:pt x="358542" y="973073"/>
                </a:lnTo>
                <a:lnTo>
                  <a:pt x="356740" y="966088"/>
                </a:lnTo>
                <a:close/>
              </a:path>
              <a:path w="490220" h="1419225">
                <a:moveTo>
                  <a:pt x="362331" y="986154"/>
                </a:moveTo>
                <a:lnTo>
                  <a:pt x="362712" y="987297"/>
                </a:lnTo>
                <a:lnTo>
                  <a:pt x="362496" y="986561"/>
                </a:lnTo>
                <a:lnTo>
                  <a:pt x="362331" y="986154"/>
                </a:lnTo>
                <a:close/>
              </a:path>
              <a:path w="490220" h="1419225">
                <a:moveTo>
                  <a:pt x="362496" y="986561"/>
                </a:moveTo>
                <a:lnTo>
                  <a:pt x="362712" y="987297"/>
                </a:lnTo>
                <a:lnTo>
                  <a:pt x="362496" y="986561"/>
                </a:lnTo>
                <a:close/>
              </a:path>
              <a:path w="490220" h="1419225">
                <a:moveTo>
                  <a:pt x="362376" y="986154"/>
                </a:moveTo>
                <a:lnTo>
                  <a:pt x="362496" y="986561"/>
                </a:lnTo>
                <a:lnTo>
                  <a:pt x="362376" y="986154"/>
                </a:lnTo>
                <a:close/>
              </a:path>
              <a:path w="490220" h="1419225">
                <a:moveTo>
                  <a:pt x="358394" y="972565"/>
                </a:moveTo>
                <a:lnTo>
                  <a:pt x="358521" y="973073"/>
                </a:lnTo>
                <a:lnTo>
                  <a:pt x="358394" y="972565"/>
                </a:lnTo>
                <a:close/>
              </a:path>
              <a:path w="490220" h="1419225">
                <a:moveTo>
                  <a:pt x="331287" y="966370"/>
                </a:moveTo>
                <a:lnTo>
                  <a:pt x="331507" y="967231"/>
                </a:lnTo>
                <a:lnTo>
                  <a:pt x="331287" y="966370"/>
                </a:lnTo>
                <a:close/>
              </a:path>
              <a:path w="490220" h="1419225">
                <a:moveTo>
                  <a:pt x="331216" y="966088"/>
                </a:moveTo>
                <a:lnTo>
                  <a:pt x="331287" y="966370"/>
                </a:lnTo>
                <a:lnTo>
                  <a:pt x="331597" y="967231"/>
                </a:lnTo>
                <a:lnTo>
                  <a:pt x="331216" y="966088"/>
                </a:lnTo>
                <a:close/>
              </a:path>
              <a:path w="490220" h="1419225">
                <a:moveTo>
                  <a:pt x="355769" y="962278"/>
                </a:moveTo>
                <a:lnTo>
                  <a:pt x="329819" y="962278"/>
                </a:lnTo>
                <a:lnTo>
                  <a:pt x="330073" y="962913"/>
                </a:lnTo>
                <a:lnTo>
                  <a:pt x="331287" y="966370"/>
                </a:lnTo>
                <a:lnTo>
                  <a:pt x="331216" y="966088"/>
                </a:lnTo>
                <a:lnTo>
                  <a:pt x="356740" y="966088"/>
                </a:lnTo>
                <a:lnTo>
                  <a:pt x="355769" y="962278"/>
                </a:lnTo>
                <a:close/>
              </a:path>
              <a:path w="490220" h="1419225">
                <a:moveTo>
                  <a:pt x="329925" y="962575"/>
                </a:moveTo>
                <a:lnTo>
                  <a:pt x="330046" y="962913"/>
                </a:lnTo>
                <a:lnTo>
                  <a:pt x="329925" y="962575"/>
                </a:lnTo>
                <a:close/>
              </a:path>
              <a:path w="490220" h="1419225">
                <a:moveTo>
                  <a:pt x="134239" y="544829"/>
                </a:moveTo>
                <a:lnTo>
                  <a:pt x="154812" y="604900"/>
                </a:lnTo>
                <a:lnTo>
                  <a:pt x="161162" y="624839"/>
                </a:lnTo>
                <a:lnTo>
                  <a:pt x="161544" y="625728"/>
                </a:lnTo>
                <a:lnTo>
                  <a:pt x="169418" y="645159"/>
                </a:lnTo>
                <a:lnTo>
                  <a:pt x="169799" y="646048"/>
                </a:lnTo>
                <a:lnTo>
                  <a:pt x="196850" y="700785"/>
                </a:lnTo>
                <a:lnTo>
                  <a:pt x="219964" y="746251"/>
                </a:lnTo>
                <a:lnTo>
                  <a:pt x="249428" y="805814"/>
                </a:lnTo>
                <a:lnTo>
                  <a:pt x="249428" y="806068"/>
                </a:lnTo>
                <a:lnTo>
                  <a:pt x="280924" y="867536"/>
                </a:lnTo>
                <a:lnTo>
                  <a:pt x="296799" y="896619"/>
                </a:lnTo>
                <a:lnTo>
                  <a:pt x="328294" y="958595"/>
                </a:lnTo>
                <a:lnTo>
                  <a:pt x="329925" y="962575"/>
                </a:lnTo>
                <a:lnTo>
                  <a:pt x="329819" y="962278"/>
                </a:lnTo>
                <a:lnTo>
                  <a:pt x="355769" y="962278"/>
                </a:lnTo>
                <a:lnTo>
                  <a:pt x="355219" y="960119"/>
                </a:lnTo>
                <a:lnTo>
                  <a:pt x="354965" y="958976"/>
                </a:lnTo>
                <a:lnTo>
                  <a:pt x="353060" y="953896"/>
                </a:lnTo>
                <a:lnTo>
                  <a:pt x="352806" y="953134"/>
                </a:lnTo>
                <a:lnTo>
                  <a:pt x="350647" y="948181"/>
                </a:lnTo>
                <a:lnTo>
                  <a:pt x="350393" y="947419"/>
                </a:lnTo>
                <a:lnTo>
                  <a:pt x="318643" y="885189"/>
                </a:lnTo>
                <a:lnTo>
                  <a:pt x="318516" y="884808"/>
                </a:lnTo>
                <a:lnTo>
                  <a:pt x="302779" y="855979"/>
                </a:lnTo>
                <a:lnTo>
                  <a:pt x="271590" y="794892"/>
                </a:lnTo>
                <a:lnTo>
                  <a:pt x="242062" y="735202"/>
                </a:lnTo>
                <a:lnTo>
                  <a:pt x="241935" y="735075"/>
                </a:lnTo>
                <a:lnTo>
                  <a:pt x="219012" y="689736"/>
                </a:lnTo>
                <a:lnTo>
                  <a:pt x="192024" y="635126"/>
                </a:lnTo>
                <a:lnTo>
                  <a:pt x="184404" y="616457"/>
                </a:lnTo>
                <a:lnTo>
                  <a:pt x="178308" y="597153"/>
                </a:lnTo>
                <a:lnTo>
                  <a:pt x="178181" y="596899"/>
                </a:lnTo>
                <a:lnTo>
                  <a:pt x="160803" y="545845"/>
                </a:lnTo>
                <a:lnTo>
                  <a:pt x="134747" y="545845"/>
                </a:lnTo>
                <a:lnTo>
                  <a:pt x="134239" y="544829"/>
                </a:lnTo>
                <a:close/>
              </a:path>
              <a:path w="490220" h="1419225">
                <a:moveTo>
                  <a:pt x="327914" y="957960"/>
                </a:moveTo>
                <a:lnTo>
                  <a:pt x="328190" y="958595"/>
                </a:lnTo>
                <a:lnTo>
                  <a:pt x="327914" y="957960"/>
                </a:lnTo>
                <a:close/>
              </a:path>
              <a:path w="490220" h="1419225">
                <a:moveTo>
                  <a:pt x="296544" y="896365"/>
                </a:moveTo>
                <a:lnTo>
                  <a:pt x="296674" y="896619"/>
                </a:lnTo>
                <a:lnTo>
                  <a:pt x="296544" y="896365"/>
                </a:lnTo>
                <a:close/>
              </a:path>
              <a:path w="490220" h="1419225">
                <a:moveTo>
                  <a:pt x="302641" y="855725"/>
                </a:moveTo>
                <a:lnTo>
                  <a:pt x="302768" y="855979"/>
                </a:lnTo>
                <a:lnTo>
                  <a:pt x="302641" y="855725"/>
                </a:lnTo>
                <a:close/>
              </a:path>
              <a:path w="490220" h="1419225">
                <a:moveTo>
                  <a:pt x="271525" y="794765"/>
                </a:moveTo>
                <a:close/>
              </a:path>
              <a:path w="490220" h="1419225">
                <a:moveTo>
                  <a:pt x="219837" y="746124"/>
                </a:moveTo>
                <a:lnTo>
                  <a:pt x="219899" y="746251"/>
                </a:lnTo>
                <a:lnTo>
                  <a:pt x="219837" y="746124"/>
                </a:lnTo>
                <a:close/>
              </a:path>
              <a:path w="490220" h="1419225">
                <a:moveTo>
                  <a:pt x="218948" y="689609"/>
                </a:moveTo>
                <a:close/>
              </a:path>
              <a:path w="490220" h="1419225">
                <a:moveTo>
                  <a:pt x="192091" y="635126"/>
                </a:moveTo>
                <a:lnTo>
                  <a:pt x="192405" y="635888"/>
                </a:lnTo>
                <a:lnTo>
                  <a:pt x="192091" y="635126"/>
                </a:lnTo>
                <a:close/>
              </a:path>
              <a:path w="490220" h="1419225">
                <a:moveTo>
                  <a:pt x="184499" y="616457"/>
                </a:moveTo>
                <a:lnTo>
                  <a:pt x="184785" y="617346"/>
                </a:lnTo>
                <a:lnTo>
                  <a:pt x="184499" y="616457"/>
                </a:lnTo>
                <a:close/>
              </a:path>
              <a:path w="490220" h="1419225">
                <a:moveTo>
                  <a:pt x="154686" y="604773"/>
                </a:moveTo>
                <a:close/>
              </a:path>
              <a:path w="490220" h="1419225">
                <a:moveTo>
                  <a:pt x="152753" y="525652"/>
                </a:moveTo>
                <a:lnTo>
                  <a:pt x="125730" y="525652"/>
                </a:lnTo>
                <a:lnTo>
                  <a:pt x="134747" y="545845"/>
                </a:lnTo>
                <a:lnTo>
                  <a:pt x="160803" y="545845"/>
                </a:lnTo>
                <a:lnTo>
                  <a:pt x="157734" y="536828"/>
                </a:lnTo>
                <a:lnTo>
                  <a:pt x="157225" y="535812"/>
                </a:lnTo>
                <a:lnTo>
                  <a:pt x="152753" y="525652"/>
                </a:lnTo>
                <a:close/>
              </a:path>
              <a:path w="490220" h="1419225">
                <a:moveTo>
                  <a:pt x="143557" y="505840"/>
                </a:moveTo>
                <a:lnTo>
                  <a:pt x="116078" y="505840"/>
                </a:lnTo>
                <a:lnTo>
                  <a:pt x="116331" y="506348"/>
                </a:lnTo>
                <a:lnTo>
                  <a:pt x="125856" y="526033"/>
                </a:lnTo>
                <a:lnTo>
                  <a:pt x="125730" y="525652"/>
                </a:lnTo>
                <a:lnTo>
                  <a:pt x="152753" y="525652"/>
                </a:lnTo>
                <a:lnTo>
                  <a:pt x="148336" y="515619"/>
                </a:lnTo>
                <a:lnTo>
                  <a:pt x="148081" y="515238"/>
                </a:lnTo>
                <a:lnTo>
                  <a:pt x="143557" y="505840"/>
                </a:lnTo>
                <a:close/>
              </a:path>
              <a:path w="490220" h="1419225">
                <a:moveTo>
                  <a:pt x="116249" y="506194"/>
                </a:moveTo>
                <a:lnTo>
                  <a:pt x="116324" y="506348"/>
                </a:lnTo>
                <a:lnTo>
                  <a:pt x="116249" y="506194"/>
                </a:lnTo>
                <a:close/>
              </a:path>
              <a:path w="490220" h="1419225">
                <a:moveTo>
                  <a:pt x="18796" y="0"/>
                </a:moveTo>
                <a:lnTo>
                  <a:pt x="5206" y="761"/>
                </a:lnTo>
                <a:lnTo>
                  <a:pt x="0" y="6603"/>
                </a:lnTo>
                <a:lnTo>
                  <a:pt x="381" y="13461"/>
                </a:lnTo>
                <a:lnTo>
                  <a:pt x="5080" y="89788"/>
                </a:lnTo>
                <a:lnTo>
                  <a:pt x="9143" y="143890"/>
                </a:lnTo>
                <a:lnTo>
                  <a:pt x="19939" y="227329"/>
                </a:lnTo>
                <a:lnTo>
                  <a:pt x="39624" y="308990"/>
                </a:lnTo>
                <a:lnTo>
                  <a:pt x="48260" y="343280"/>
                </a:lnTo>
                <a:lnTo>
                  <a:pt x="48387" y="343534"/>
                </a:lnTo>
                <a:lnTo>
                  <a:pt x="54483" y="366267"/>
                </a:lnTo>
                <a:lnTo>
                  <a:pt x="61468" y="388619"/>
                </a:lnTo>
                <a:lnTo>
                  <a:pt x="61594" y="389127"/>
                </a:lnTo>
                <a:lnTo>
                  <a:pt x="69596" y="411098"/>
                </a:lnTo>
                <a:lnTo>
                  <a:pt x="69723" y="411606"/>
                </a:lnTo>
                <a:lnTo>
                  <a:pt x="78740" y="433323"/>
                </a:lnTo>
                <a:lnTo>
                  <a:pt x="105918" y="486917"/>
                </a:lnTo>
                <a:lnTo>
                  <a:pt x="116249" y="506194"/>
                </a:lnTo>
                <a:lnTo>
                  <a:pt x="116078" y="505840"/>
                </a:lnTo>
                <a:lnTo>
                  <a:pt x="143557" y="505840"/>
                </a:lnTo>
                <a:lnTo>
                  <a:pt x="138175" y="494664"/>
                </a:lnTo>
                <a:lnTo>
                  <a:pt x="127898" y="475487"/>
                </a:lnTo>
                <a:lnTo>
                  <a:pt x="101669" y="423798"/>
                </a:lnTo>
                <a:lnTo>
                  <a:pt x="92583" y="402208"/>
                </a:lnTo>
                <a:lnTo>
                  <a:pt x="85145" y="381253"/>
                </a:lnTo>
                <a:lnTo>
                  <a:pt x="78390" y="359790"/>
                </a:lnTo>
                <a:lnTo>
                  <a:pt x="72331" y="337311"/>
                </a:lnTo>
                <a:lnTo>
                  <a:pt x="63658" y="303148"/>
                </a:lnTo>
                <a:lnTo>
                  <a:pt x="44196" y="222630"/>
                </a:lnTo>
                <a:lnTo>
                  <a:pt x="35567" y="165099"/>
                </a:lnTo>
                <a:lnTo>
                  <a:pt x="29837" y="88137"/>
                </a:lnTo>
                <a:lnTo>
                  <a:pt x="25146" y="11937"/>
                </a:lnTo>
                <a:lnTo>
                  <a:pt x="24765" y="5079"/>
                </a:lnTo>
                <a:lnTo>
                  <a:pt x="18796" y="0"/>
                </a:lnTo>
                <a:close/>
              </a:path>
              <a:path w="490220" h="1419225">
                <a:moveTo>
                  <a:pt x="127762" y="475233"/>
                </a:moveTo>
                <a:lnTo>
                  <a:pt x="127889" y="475487"/>
                </a:lnTo>
                <a:lnTo>
                  <a:pt x="127762" y="475233"/>
                </a:lnTo>
                <a:close/>
              </a:path>
              <a:path w="490220" h="1419225">
                <a:moveTo>
                  <a:pt x="101273" y="423018"/>
                </a:moveTo>
                <a:lnTo>
                  <a:pt x="101600" y="423798"/>
                </a:lnTo>
                <a:lnTo>
                  <a:pt x="101273" y="423018"/>
                </a:lnTo>
                <a:close/>
              </a:path>
              <a:path w="490220" h="1419225">
                <a:moveTo>
                  <a:pt x="101228" y="422909"/>
                </a:moveTo>
                <a:close/>
              </a:path>
              <a:path w="490220" h="1419225">
                <a:moveTo>
                  <a:pt x="92654" y="402208"/>
                </a:moveTo>
                <a:lnTo>
                  <a:pt x="92837" y="402716"/>
                </a:lnTo>
                <a:lnTo>
                  <a:pt x="92654" y="402208"/>
                </a:lnTo>
                <a:close/>
              </a:path>
              <a:path w="490220" h="1419225">
                <a:moveTo>
                  <a:pt x="84962" y="380745"/>
                </a:moveTo>
                <a:lnTo>
                  <a:pt x="85090" y="381253"/>
                </a:lnTo>
                <a:lnTo>
                  <a:pt x="84962" y="380745"/>
                </a:lnTo>
                <a:close/>
              </a:path>
              <a:path w="490220" h="1419225">
                <a:moveTo>
                  <a:pt x="78231" y="359282"/>
                </a:moveTo>
                <a:lnTo>
                  <a:pt x="78359" y="359790"/>
                </a:lnTo>
                <a:lnTo>
                  <a:pt x="78231" y="359282"/>
                </a:lnTo>
                <a:close/>
              </a:path>
              <a:path w="490220" h="1419225">
                <a:moveTo>
                  <a:pt x="72262" y="337057"/>
                </a:moveTo>
                <a:lnTo>
                  <a:pt x="72262" y="337311"/>
                </a:lnTo>
                <a:lnTo>
                  <a:pt x="72262" y="337057"/>
                </a:lnTo>
                <a:close/>
              </a:path>
              <a:path w="490220" h="1419225">
                <a:moveTo>
                  <a:pt x="63723" y="303021"/>
                </a:moveTo>
                <a:close/>
              </a:path>
              <a:path w="490220" h="1419225">
                <a:moveTo>
                  <a:pt x="44295" y="222630"/>
                </a:moveTo>
                <a:lnTo>
                  <a:pt x="44450" y="223646"/>
                </a:lnTo>
                <a:lnTo>
                  <a:pt x="44295" y="222630"/>
                </a:lnTo>
                <a:close/>
              </a:path>
              <a:path w="490220" h="1419225">
                <a:moveTo>
                  <a:pt x="35551" y="164994"/>
                </a:moveTo>
                <a:close/>
              </a:path>
              <a:path w="490220" h="1419225">
                <a:moveTo>
                  <a:pt x="35491" y="164210"/>
                </a:moveTo>
                <a:lnTo>
                  <a:pt x="35551" y="164994"/>
                </a:lnTo>
                <a:lnTo>
                  <a:pt x="35491" y="16421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95820" y="2750692"/>
            <a:ext cx="338455" cy="598805"/>
          </a:xfrm>
          <a:custGeom>
            <a:avLst/>
            <a:gdLst/>
            <a:ahLst/>
            <a:cxnLst/>
            <a:rect l="l" t="t" r="r" b="b"/>
            <a:pathLst>
              <a:path w="338454" h="598804">
                <a:moveTo>
                  <a:pt x="334149" y="576834"/>
                </a:moveTo>
                <a:lnTo>
                  <a:pt x="306958" y="576834"/>
                </a:lnTo>
                <a:lnTo>
                  <a:pt x="314578" y="590931"/>
                </a:lnTo>
                <a:lnTo>
                  <a:pt x="317626" y="596519"/>
                </a:lnTo>
                <a:lnTo>
                  <a:pt x="324611" y="598805"/>
                </a:lnTo>
                <a:lnTo>
                  <a:pt x="330326" y="595884"/>
                </a:lnTo>
                <a:lnTo>
                  <a:pt x="336042" y="593090"/>
                </a:lnTo>
                <a:lnTo>
                  <a:pt x="338454" y="586232"/>
                </a:lnTo>
                <a:lnTo>
                  <a:pt x="334149" y="576834"/>
                </a:lnTo>
                <a:close/>
              </a:path>
              <a:path w="338454" h="598804">
                <a:moveTo>
                  <a:pt x="317572" y="545338"/>
                </a:moveTo>
                <a:lnTo>
                  <a:pt x="290068" y="545338"/>
                </a:lnTo>
                <a:lnTo>
                  <a:pt x="290575" y="546354"/>
                </a:lnTo>
                <a:lnTo>
                  <a:pt x="295528" y="556514"/>
                </a:lnTo>
                <a:lnTo>
                  <a:pt x="300354" y="566293"/>
                </a:lnTo>
                <a:lnTo>
                  <a:pt x="307212" y="577342"/>
                </a:lnTo>
                <a:lnTo>
                  <a:pt x="306958" y="576834"/>
                </a:lnTo>
                <a:lnTo>
                  <a:pt x="334149" y="576834"/>
                </a:lnTo>
                <a:lnTo>
                  <a:pt x="329056" y="565785"/>
                </a:lnTo>
                <a:lnTo>
                  <a:pt x="322099" y="554228"/>
                </a:lnTo>
                <a:lnTo>
                  <a:pt x="321563" y="553339"/>
                </a:lnTo>
                <a:lnTo>
                  <a:pt x="317817" y="545719"/>
                </a:lnTo>
                <a:lnTo>
                  <a:pt x="317572" y="545338"/>
                </a:lnTo>
                <a:close/>
              </a:path>
              <a:path w="338454" h="598804">
                <a:moveTo>
                  <a:pt x="321563" y="553339"/>
                </a:moveTo>
                <a:lnTo>
                  <a:pt x="322072" y="554228"/>
                </a:lnTo>
                <a:lnTo>
                  <a:pt x="321938" y="553961"/>
                </a:lnTo>
                <a:lnTo>
                  <a:pt x="321563" y="553339"/>
                </a:lnTo>
                <a:close/>
              </a:path>
              <a:path w="338454" h="598804">
                <a:moveTo>
                  <a:pt x="321938" y="553961"/>
                </a:moveTo>
                <a:lnTo>
                  <a:pt x="322072" y="554228"/>
                </a:lnTo>
                <a:lnTo>
                  <a:pt x="321938" y="553961"/>
                </a:lnTo>
                <a:close/>
              </a:path>
              <a:path w="338454" h="598804">
                <a:moveTo>
                  <a:pt x="321627" y="553339"/>
                </a:moveTo>
                <a:lnTo>
                  <a:pt x="321938" y="553961"/>
                </a:lnTo>
                <a:lnTo>
                  <a:pt x="321627" y="553339"/>
                </a:lnTo>
                <a:close/>
              </a:path>
              <a:path w="338454" h="598804">
                <a:moveTo>
                  <a:pt x="290516" y="546256"/>
                </a:moveTo>
                <a:close/>
              </a:path>
              <a:path w="338454" h="598804">
                <a:moveTo>
                  <a:pt x="295429" y="510159"/>
                </a:moveTo>
                <a:lnTo>
                  <a:pt x="267970" y="510159"/>
                </a:lnTo>
                <a:lnTo>
                  <a:pt x="268350" y="510921"/>
                </a:lnTo>
                <a:lnTo>
                  <a:pt x="269875" y="514096"/>
                </a:lnTo>
                <a:lnTo>
                  <a:pt x="270001" y="514604"/>
                </a:lnTo>
                <a:lnTo>
                  <a:pt x="273557" y="521716"/>
                </a:lnTo>
                <a:lnTo>
                  <a:pt x="274065" y="522605"/>
                </a:lnTo>
                <a:lnTo>
                  <a:pt x="276225" y="526161"/>
                </a:lnTo>
                <a:lnTo>
                  <a:pt x="276986" y="527304"/>
                </a:lnTo>
                <a:lnTo>
                  <a:pt x="284225" y="536702"/>
                </a:lnTo>
                <a:lnTo>
                  <a:pt x="288925" y="543433"/>
                </a:lnTo>
                <a:lnTo>
                  <a:pt x="290516" y="546256"/>
                </a:lnTo>
                <a:lnTo>
                  <a:pt x="290068" y="545338"/>
                </a:lnTo>
                <a:lnTo>
                  <a:pt x="317572" y="545338"/>
                </a:lnTo>
                <a:lnTo>
                  <a:pt x="312420" y="534543"/>
                </a:lnTo>
                <a:lnTo>
                  <a:pt x="309752" y="529971"/>
                </a:lnTo>
                <a:lnTo>
                  <a:pt x="309245" y="529336"/>
                </a:lnTo>
                <a:lnTo>
                  <a:pt x="306704" y="525653"/>
                </a:lnTo>
                <a:lnTo>
                  <a:pt x="304164" y="522097"/>
                </a:lnTo>
                <a:lnTo>
                  <a:pt x="303910" y="521589"/>
                </a:lnTo>
                <a:lnTo>
                  <a:pt x="297564" y="513461"/>
                </a:lnTo>
                <a:lnTo>
                  <a:pt x="297433" y="513461"/>
                </a:lnTo>
                <a:lnTo>
                  <a:pt x="296672" y="512318"/>
                </a:lnTo>
                <a:lnTo>
                  <a:pt x="295429" y="510159"/>
                </a:lnTo>
                <a:close/>
              </a:path>
              <a:path w="338454" h="598804">
                <a:moveTo>
                  <a:pt x="317753" y="545592"/>
                </a:moveTo>
                <a:close/>
              </a:path>
              <a:path w="338454" h="598804">
                <a:moveTo>
                  <a:pt x="288417" y="542798"/>
                </a:moveTo>
                <a:lnTo>
                  <a:pt x="288802" y="543433"/>
                </a:lnTo>
                <a:lnTo>
                  <a:pt x="288417" y="542798"/>
                </a:lnTo>
                <a:close/>
              </a:path>
              <a:path w="338454" h="598804">
                <a:moveTo>
                  <a:pt x="283845" y="536321"/>
                </a:moveTo>
                <a:lnTo>
                  <a:pt x="284117" y="536702"/>
                </a:lnTo>
                <a:lnTo>
                  <a:pt x="283845" y="536321"/>
                </a:lnTo>
                <a:close/>
              </a:path>
              <a:path w="338454" h="598804">
                <a:moveTo>
                  <a:pt x="296672" y="512318"/>
                </a:moveTo>
                <a:lnTo>
                  <a:pt x="297433" y="513461"/>
                </a:lnTo>
                <a:lnTo>
                  <a:pt x="296977" y="512709"/>
                </a:lnTo>
                <a:lnTo>
                  <a:pt x="296672" y="512318"/>
                </a:lnTo>
                <a:close/>
              </a:path>
              <a:path w="338454" h="598804">
                <a:moveTo>
                  <a:pt x="296977" y="512709"/>
                </a:moveTo>
                <a:lnTo>
                  <a:pt x="297433" y="513461"/>
                </a:lnTo>
                <a:lnTo>
                  <a:pt x="297564" y="513461"/>
                </a:lnTo>
                <a:lnTo>
                  <a:pt x="296977" y="512709"/>
                </a:lnTo>
                <a:close/>
              </a:path>
              <a:path w="338454" h="598804">
                <a:moveTo>
                  <a:pt x="296740" y="512318"/>
                </a:moveTo>
                <a:lnTo>
                  <a:pt x="296977" y="512709"/>
                </a:lnTo>
                <a:lnTo>
                  <a:pt x="296740" y="512318"/>
                </a:lnTo>
                <a:close/>
              </a:path>
              <a:path w="338454" h="598804">
                <a:moveTo>
                  <a:pt x="268228" y="510692"/>
                </a:moveTo>
                <a:lnTo>
                  <a:pt x="268338" y="510921"/>
                </a:lnTo>
                <a:lnTo>
                  <a:pt x="268228" y="510692"/>
                </a:lnTo>
                <a:close/>
              </a:path>
              <a:path w="338454" h="598804">
                <a:moveTo>
                  <a:pt x="228417" y="384556"/>
                </a:moveTo>
                <a:lnTo>
                  <a:pt x="200405" y="384556"/>
                </a:lnTo>
                <a:lnTo>
                  <a:pt x="268228" y="510692"/>
                </a:lnTo>
                <a:lnTo>
                  <a:pt x="267970" y="510159"/>
                </a:lnTo>
                <a:lnTo>
                  <a:pt x="295429" y="510159"/>
                </a:lnTo>
                <a:lnTo>
                  <a:pt x="295401" y="509905"/>
                </a:lnTo>
                <a:lnTo>
                  <a:pt x="294004" y="507111"/>
                </a:lnTo>
                <a:lnTo>
                  <a:pt x="292100" y="503428"/>
                </a:lnTo>
                <a:lnTo>
                  <a:pt x="290575" y="499872"/>
                </a:lnTo>
                <a:lnTo>
                  <a:pt x="290195" y="499237"/>
                </a:lnTo>
                <a:lnTo>
                  <a:pt x="228417" y="384556"/>
                </a:lnTo>
                <a:close/>
              </a:path>
              <a:path w="338454" h="598804">
                <a:moveTo>
                  <a:pt x="295401" y="509905"/>
                </a:moveTo>
                <a:lnTo>
                  <a:pt x="295782" y="510667"/>
                </a:lnTo>
                <a:lnTo>
                  <a:pt x="295401" y="509905"/>
                </a:lnTo>
                <a:close/>
              </a:path>
              <a:path w="338454" h="598804">
                <a:moveTo>
                  <a:pt x="292305" y="503826"/>
                </a:moveTo>
                <a:close/>
              </a:path>
              <a:path w="338454" h="598804">
                <a:moveTo>
                  <a:pt x="292131" y="503428"/>
                </a:moveTo>
                <a:lnTo>
                  <a:pt x="292305" y="503826"/>
                </a:lnTo>
                <a:lnTo>
                  <a:pt x="292131" y="503428"/>
                </a:lnTo>
                <a:close/>
              </a:path>
              <a:path w="338454" h="598804">
                <a:moveTo>
                  <a:pt x="133565" y="222377"/>
                </a:moveTo>
                <a:lnTo>
                  <a:pt x="106172" y="222377"/>
                </a:lnTo>
                <a:lnTo>
                  <a:pt x="106299" y="222631"/>
                </a:lnTo>
                <a:lnTo>
                  <a:pt x="120142" y="251587"/>
                </a:lnTo>
                <a:lnTo>
                  <a:pt x="120396" y="251968"/>
                </a:lnTo>
                <a:lnTo>
                  <a:pt x="135127" y="280289"/>
                </a:lnTo>
                <a:lnTo>
                  <a:pt x="135635" y="281178"/>
                </a:lnTo>
                <a:lnTo>
                  <a:pt x="174878" y="344170"/>
                </a:lnTo>
                <a:lnTo>
                  <a:pt x="200786" y="385318"/>
                </a:lnTo>
                <a:lnTo>
                  <a:pt x="200405" y="384556"/>
                </a:lnTo>
                <a:lnTo>
                  <a:pt x="228417" y="384556"/>
                </a:lnTo>
                <a:lnTo>
                  <a:pt x="222123" y="372872"/>
                </a:lnTo>
                <a:lnTo>
                  <a:pt x="221742" y="372110"/>
                </a:lnTo>
                <a:lnTo>
                  <a:pt x="195833" y="331089"/>
                </a:lnTo>
                <a:lnTo>
                  <a:pt x="157144" y="268986"/>
                </a:lnTo>
                <a:lnTo>
                  <a:pt x="156590" y="268097"/>
                </a:lnTo>
                <a:lnTo>
                  <a:pt x="142370" y="240537"/>
                </a:lnTo>
                <a:lnTo>
                  <a:pt x="133565" y="222377"/>
                </a:lnTo>
                <a:close/>
              </a:path>
              <a:path w="338454" h="598804">
                <a:moveTo>
                  <a:pt x="156590" y="268097"/>
                </a:moveTo>
                <a:lnTo>
                  <a:pt x="157099" y="268986"/>
                </a:lnTo>
                <a:lnTo>
                  <a:pt x="156873" y="268550"/>
                </a:lnTo>
                <a:lnTo>
                  <a:pt x="156590" y="268097"/>
                </a:lnTo>
                <a:close/>
              </a:path>
              <a:path w="338454" h="598804">
                <a:moveTo>
                  <a:pt x="156873" y="268550"/>
                </a:moveTo>
                <a:lnTo>
                  <a:pt x="157099" y="268986"/>
                </a:lnTo>
                <a:lnTo>
                  <a:pt x="156873" y="268550"/>
                </a:lnTo>
                <a:close/>
              </a:path>
              <a:path w="338454" h="598804">
                <a:moveTo>
                  <a:pt x="156638" y="268097"/>
                </a:moveTo>
                <a:lnTo>
                  <a:pt x="156873" y="268550"/>
                </a:lnTo>
                <a:lnTo>
                  <a:pt x="156638" y="268097"/>
                </a:lnTo>
                <a:close/>
              </a:path>
              <a:path w="338454" h="598804">
                <a:moveTo>
                  <a:pt x="142427" y="240654"/>
                </a:moveTo>
                <a:lnTo>
                  <a:pt x="142494" y="240792"/>
                </a:lnTo>
                <a:lnTo>
                  <a:pt x="142427" y="240654"/>
                </a:lnTo>
                <a:close/>
              </a:path>
              <a:path w="338454" h="598804">
                <a:moveTo>
                  <a:pt x="142370" y="240537"/>
                </a:moveTo>
                <a:close/>
              </a:path>
              <a:path w="338454" h="598804">
                <a:moveTo>
                  <a:pt x="106214" y="222466"/>
                </a:moveTo>
                <a:lnTo>
                  <a:pt x="106293" y="222631"/>
                </a:lnTo>
                <a:lnTo>
                  <a:pt x="106214" y="222466"/>
                </a:lnTo>
                <a:close/>
              </a:path>
              <a:path w="338454" h="598804">
                <a:moveTo>
                  <a:pt x="101278" y="158623"/>
                </a:moveTo>
                <a:lnTo>
                  <a:pt x="73532" y="158623"/>
                </a:lnTo>
                <a:lnTo>
                  <a:pt x="74040" y="159512"/>
                </a:lnTo>
                <a:lnTo>
                  <a:pt x="106214" y="222466"/>
                </a:lnTo>
                <a:lnTo>
                  <a:pt x="133565" y="222377"/>
                </a:lnTo>
                <a:lnTo>
                  <a:pt x="128270" y="211455"/>
                </a:lnTo>
                <a:lnTo>
                  <a:pt x="101278" y="158623"/>
                </a:lnTo>
                <a:close/>
              </a:path>
              <a:path w="338454" h="598804">
                <a:moveTo>
                  <a:pt x="73733" y="159014"/>
                </a:moveTo>
                <a:lnTo>
                  <a:pt x="73988" y="159512"/>
                </a:lnTo>
                <a:lnTo>
                  <a:pt x="73733" y="159014"/>
                </a:lnTo>
                <a:close/>
              </a:path>
              <a:path w="338454" h="598804">
                <a:moveTo>
                  <a:pt x="73532" y="158623"/>
                </a:moveTo>
                <a:lnTo>
                  <a:pt x="73733" y="159014"/>
                </a:lnTo>
                <a:lnTo>
                  <a:pt x="74040" y="159512"/>
                </a:lnTo>
                <a:lnTo>
                  <a:pt x="73532" y="158623"/>
                </a:lnTo>
                <a:close/>
              </a:path>
              <a:path w="338454" h="598804">
                <a:moveTo>
                  <a:pt x="27449" y="23114"/>
                </a:moveTo>
                <a:lnTo>
                  <a:pt x="2158" y="23114"/>
                </a:lnTo>
                <a:lnTo>
                  <a:pt x="2412" y="24130"/>
                </a:lnTo>
                <a:lnTo>
                  <a:pt x="3175" y="28321"/>
                </a:lnTo>
                <a:lnTo>
                  <a:pt x="4318" y="32004"/>
                </a:lnTo>
                <a:lnTo>
                  <a:pt x="4445" y="32639"/>
                </a:lnTo>
                <a:lnTo>
                  <a:pt x="5969" y="36576"/>
                </a:lnTo>
                <a:lnTo>
                  <a:pt x="6096" y="36957"/>
                </a:lnTo>
                <a:lnTo>
                  <a:pt x="7493" y="40512"/>
                </a:lnTo>
                <a:lnTo>
                  <a:pt x="8762" y="44196"/>
                </a:lnTo>
                <a:lnTo>
                  <a:pt x="11556" y="49784"/>
                </a:lnTo>
                <a:lnTo>
                  <a:pt x="15494" y="56515"/>
                </a:lnTo>
                <a:lnTo>
                  <a:pt x="20827" y="67183"/>
                </a:lnTo>
                <a:lnTo>
                  <a:pt x="60832" y="138176"/>
                </a:lnTo>
                <a:lnTo>
                  <a:pt x="61086" y="138557"/>
                </a:lnTo>
                <a:lnTo>
                  <a:pt x="73733" y="159014"/>
                </a:lnTo>
                <a:lnTo>
                  <a:pt x="73532" y="158623"/>
                </a:lnTo>
                <a:lnTo>
                  <a:pt x="101278" y="158623"/>
                </a:lnTo>
                <a:lnTo>
                  <a:pt x="95503" y="147320"/>
                </a:lnTo>
                <a:lnTo>
                  <a:pt x="94996" y="146431"/>
                </a:lnTo>
                <a:lnTo>
                  <a:pt x="82042" y="125603"/>
                </a:lnTo>
                <a:lnTo>
                  <a:pt x="42703" y="55626"/>
                </a:lnTo>
                <a:lnTo>
                  <a:pt x="37210" y="44831"/>
                </a:lnTo>
                <a:lnTo>
                  <a:pt x="36956" y="44196"/>
                </a:lnTo>
                <a:lnTo>
                  <a:pt x="32893" y="37337"/>
                </a:lnTo>
                <a:lnTo>
                  <a:pt x="31496" y="34417"/>
                </a:lnTo>
                <a:lnTo>
                  <a:pt x="31639" y="34417"/>
                </a:lnTo>
                <a:lnTo>
                  <a:pt x="30606" y="31750"/>
                </a:lnTo>
                <a:lnTo>
                  <a:pt x="30479" y="31369"/>
                </a:lnTo>
                <a:lnTo>
                  <a:pt x="29282" y="28321"/>
                </a:lnTo>
                <a:lnTo>
                  <a:pt x="28074" y="24892"/>
                </a:lnTo>
                <a:lnTo>
                  <a:pt x="27939" y="24892"/>
                </a:lnTo>
                <a:lnTo>
                  <a:pt x="27449" y="23114"/>
                </a:lnTo>
                <a:close/>
              </a:path>
              <a:path w="338454" h="598804">
                <a:moveTo>
                  <a:pt x="82081" y="125603"/>
                </a:moveTo>
                <a:lnTo>
                  <a:pt x="82296" y="125984"/>
                </a:lnTo>
                <a:lnTo>
                  <a:pt x="82081" y="125603"/>
                </a:lnTo>
                <a:close/>
              </a:path>
              <a:path w="338454" h="598804">
                <a:moveTo>
                  <a:pt x="15112" y="55880"/>
                </a:moveTo>
                <a:lnTo>
                  <a:pt x="15434" y="56515"/>
                </a:lnTo>
                <a:lnTo>
                  <a:pt x="15112" y="55880"/>
                </a:lnTo>
                <a:close/>
              </a:path>
              <a:path w="338454" h="598804">
                <a:moveTo>
                  <a:pt x="42418" y="55118"/>
                </a:moveTo>
                <a:lnTo>
                  <a:pt x="42672" y="55626"/>
                </a:lnTo>
                <a:lnTo>
                  <a:pt x="42418" y="55118"/>
                </a:lnTo>
                <a:close/>
              </a:path>
              <a:path w="338454" h="598804">
                <a:moveTo>
                  <a:pt x="7365" y="40259"/>
                </a:moveTo>
                <a:lnTo>
                  <a:pt x="7456" y="40512"/>
                </a:lnTo>
                <a:lnTo>
                  <a:pt x="7365" y="40259"/>
                </a:lnTo>
                <a:close/>
              </a:path>
              <a:path w="338454" h="598804">
                <a:moveTo>
                  <a:pt x="32956" y="37337"/>
                </a:moveTo>
                <a:lnTo>
                  <a:pt x="33274" y="37973"/>
                </a:lnTo>
                <a:lnTo>
                  <a:pt x="32956" y="37337"/>
                </a:lnTo>
                <a:close/>
              </a:path>
              <a:path w="338454" h="598804">
                <a:moveTo>
                  <a:pt x="31639" y="34417"/>
                </a:moveTo>
                <a:lnTo>
                  <a:pt x="31496" y="34417"/>
                </a:lnTo>
                <a:lnTo>
                  <a:pt x="32130" y="35687"/>
                </a:lnTo>
                <a:lnTo>
                  <a:pt x="31639" y="34417"/>
                </a:lnTo>
                <a:close/>
              </a:path>
              <a:path w="338454" h="598804">
                <a:moveTo>
                  <a:pt x="29082" y="27812"/>
                </a:moveTo>
                <a:lnTo>
                  <a:pt x="29209" y="28194"/>
                </a:lnTo>
                <a:lnTo>
                  <a:pt x="29082" y="27812"/>
                </a:lnTo>
                <a:close/>
              </a:path>
              <a:path w="338454" h="598804">
                <a:moveTo>
                  <a:pt x="27812" y="24130"/>
                </a:moveTo>
                <a:lnTo>
                  <a:pt x="27939" y="24892"/>
                </a:lnTo>
                <a:lnTo>
                  <a:pt x="28074" y="24892"/>
                </a:lnTo>
                <a:lnTo>
                  <a:pt x="27812" y="24130"/>
                </a:lnTo>
                <a:close/>
              </a:path>
              <a:path w="338454" h="598804">
                <a:moveTo>
                  <a:pt x="2242" y="23544"/>
                </a:moveTo>
                <a:lnTo>
                  <a:pt x="2357" y="24130"/>
                </a:lnTo>
                <a:lnTo>
                  <a:pt x="2242" y="23544"/>
                </a:lnTo>
                <a:close/>
              </a:path>
              <a:path w="338454" h="598804">
                <a:moveTo>
                  <a:pt x="2158" y="23114"/>
                </a:moveTo>
                <a:lnTo>
                  <a:pt x="2242" y="23544"/>
                </a:lnTo>
                <a:lnTo>
                  <a:pt x="2412" y="24130"/>
                </a:lnTo>
                <a:lnTo>
                  <a:pt x="2158" y="23114"/>
                </a:lnTo>
                <a:close/>
              </a:path>
              <a:path w="338454" h="598804">
                <a:moveTo>
                  <a:pt x="18542" y="0"/>
                </a:moveTo>
                <a:lnTo>
                  <a:pt x="4952" y="1270"/>
                </a:lnTo>
                <a:lnTo>
                  <a:pt x="0" y="7239"/>
                </a:lnTo>
                <a:lnTo>
                  <a:pt x="549" y="14521"/>
                </a:lnTo>
                <a:lnTo>
                  <a:pt x="888" y="18034"/>
                </a:lnTo>
                <a:lnTo>
                  <a:pt x="1270" y="20193"/>
                </a:lnTo>
                <a:lnTo>
                  <a:pt x="2242" y="23544"/>
                </a:lnTo>
                <a:lnTo>
                  <a:pt x="2158" y="23114"/>
                </a:lnTo>
                <a:lnTo>
                  <a:pt x="27449" y="23114"/>
                </a:lnTo>
                <a:lnTo>
                  <a:pt x="27309" y="22606"/>
                </a:lnTo>
                <a:lnTo>
                  <a:pt x="27177" y="22606"/>
                </a:lnTo>
                <a:lnTo>
                  <a:pt x="26969" y="21459"/>
                </a:lnTo>
                <a:lnTo>
                  <a:pt x="26952" y="21209"/>
                </a:lnTo>
                <a:lnTo>
                  <a:pt x="26543" y="18669"/>
                </a:lnTo>
                <a:lnTo>
                  <a:pt x="26288" y="17653"/>
                </a:lnTo>
                <a:lnTo>
                  <a:pt x="25753" y="15748"/>
                </a:lnTo>
                <a:lnTo>
                  <a:pt x="25526" y="15748"/>
                </a:lnTo>
                <a:lnTo>
                  <a:pt x="25146" y="13589"/>
                </a:lnTo>
                <a:lnTo>
                  <a:pt x="25318" y="13589"/>
                </a:lnTo>
                <a:lnTo>
                  <a:pt x="25146" y="11811"/>
                </a:lnTo>
                <a:lnTo>
                  <a:pt x="24637" y="4953"/>
                </a:lnTo>
                <a:lnTo>
                  <a:pt x="18542" y="0"/>
                </a:lnTo>
                <a:close/>
              </a:path>
              <a:path w="338454" h="598804">
                <a:moveTo>
                  <a:pt x="26924" y="21209"/>
                </a:moveTo>
                <a:lnTo>
                  <a:pt x="27177" y="22606"/>
                </a:lnTo>
                <a:lnTo>
                  <a:pt x="26993" y="21459"/>
                </a:lnTo>
                <a:lnTo>
                  <a:pt x="26924" y="21209"/>
                </a:lnTo>
                <a:close/>
              </a:path>
              <a:path w="338454" h="598804">
                <a:moveTo>
                  <a:pt x="26993" y="21459"/>
                </a:moveTo>
                <a:lnTo>
                  <a:pt x="27177" y="22606"/>
                </a:lnTo>
                <a:lnTo>
                  <a:pt x="27309" y="22606"/>
                </a:lnTo>
                <a:lnTo>
                  <a:pt x="26993" y="21459"/>
                </a:lnTo>
                <a:close/>
              </a:path>
              <a:path w="338454" h="598804">
                <a:moveTo>
                  <a:pt x="26952" y="21209"/>
                </a:moveTo>
                <a:lnTo>
                  <a:pt x="26993" y="21459"/>
                </a:lnTo>
                <a:lnTo>
                  <a:pt x="26952" y="21209"/>
                </a:lnTo>
                <a:close/>
              </a:path>
              <a:path w="338454" h="598804">
                <a:moveTo>
                  <a:pt x="25146" y="13589"/>
                </a:moveTo>
                <a:lnTo>
                  <a:pt x="25526" y="15748"/>
                </a:lnTo>
                <a:lnTo>
                  <a:pt x="25408" y="14521"/>
                </a:lnTo>
                <a:lnTo>
                  <a:pt x="25146" y="13589"/>
                </a:lnTo>
                <a:close/>
              </a:path>
              <a:path w="338454" h="598804">
                <a:moveTo>
                  <a:pt x="25408" y="14521"/>
                </a:moveTo>
                <a:lnTo>
                  <a:pt x="25526" y="15748"/>
                </a:lnTo>
                <a:lnTo>
                  <a:pt x="25753" y="15748"/>
                </a:lnTo>
                <a:lnTo>
                  <a:pt x="25408" y="14521"/>
                </a:lnTo>
                <a:close/>
              </a:path>
              <a:path w="338454" h="598804">
                <a:moveTo>
                  <a:pt x="25318" y="13589"/>
                </a:moveTo>
                <a:lnTo>
                  <a:pt x="25146" y="13589"/>
                </a:lnTo>
                <a:lnTo>
                  <a:pt x="25408" y="14521"/>
                </a:lnTo>
                <a:lnTo>
                  <a:pt x="25318" y="13589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02572" y="2534920"/>
            <a:ext cx="423545" cy="875030"/>
          </a:xfrm>
          <a:custGeom>
            <a:avLst/>
            <a:gdLst/>
            <a:ahLst/>
            <a:cxnLst/>
            <a:rect l="l" t="t" r="r" b="b"/>
            <a:pathLst>
              <a:path w="423545" h="875029">
                <a:moveTo>
                  <a:pt x="370782" y="734059"/>
                </a:moveTo>
                <a:lnTo>
                  <a:pt x="345948" y="734059"/>
                </a:lnTo>
                <a:lnTo>
                  <a:pt x="346201" y="735964"/>
                </a:lnTo>
                <a:lnTo>
                  <a:pt x="351408" y="768730"/>
                </a:lnTo>
                <a:lnTo>
                  <a:pt x="353313" y="775715"/>
                </a:lnTo>
                <a:lnTo>
                  <a:pt x="355726" y="782954"/>
                </a:lnTo>
                <a:lnTo>
                  <a:pt x="361187" y="796289"/>
                </a:lnTo>
                <a:lnTo>
                  <a:pt x="361315" y="796543"/>
                </a:lnTo>
                <a:lnTo>
                  <a:pt x="364490" y="804037"/>
                </a:lnTo>
                <a:lnTo>
                  <a:pt x="369734" y="815560"/>
                </a:lnTo>
                <a:lnTo>
                  <a:pt x="369950" y="816101"/>
                </a:lnTo>
                <a:lnTo>
                  <a:pt x="375793" y="827151"/>
                </a:lnTo>
                <a:lnTo>
                  <a:pt x="376300" y="828039"/>
                </a:lnTo>
                <a:lnTo>
                  <a:pt x="393573" y="855726"/>
                </a:lnTo>
                <a:lnTo>
                  <a:pt x="393826" y="856233"/>
                </a:lnTo>
                <a:lnTo>
                  <a:pt x="401066" y="866775"/>
                </a:lnTo>
                <a:lnTo>
                  <a:pt x="402081" y="868299"/>
                </a:lnTo>
                <a:lnTo>
                  <a:pt x="403478" y="869441"/>
                </a:lnTo>
                <a:lnTo>
                  <a:pt x="405002" y="870330"/>
                </a:lnTo>
                <a:lnTo>
                  <a:pt x="409701" y="872997"/>
                </a:lnTo>
                <a:lnTo>
                  <a:pt x="412623" y="874521"/>
                </a:lnTo>
                <a:lnTo>
                  <a:pt x="416178" y="874521"/>
                </a:lnTo>
                <a:lnTo>
                  <a:pt x="418973" y="872616"/>
                </a:lnTo>
                <a:lnTo>
                  <a:pt x="421767" y="870838"/>
                </a:lnTo>
                <a:lnTo>
                  <a:pt x="423291" y="867663"/>
                </a:lnTo>
                <a:lnTo>
                  <a:pt x="423036" y="864362"/>
                </a:lnTo>
                <a:lnTo>
                  <a:pt x="422528" y="859027"/>
                </a:lnTo>
                <a:lnTo>
                  <a:pt x="421004" y="854075"/>
                </a:lnTo>
                <a:lnTo>
                  <a:pt x="414527" y="843026"/>
                </a:lnTo>
                <a:lnTo>
                  <a:pt x="414400" y="842771"/>
                </a:lnTo>
                <a:lnTo>
                  <a:pt x="397762" y="816101"/>
                </a:lnTo>
                <a:lnTo>
                  <a:pt x="397128" y="815085"/>
                </a:lnTo>
                <a:lnTo>
                  <a:pt x="391922" y="804799"/>
                </a:lnTo>
                <a:lnTo>
                  <a:pt x="387335" y="794384"/>
                </a:lnTo>
                <a:lnTo>
                  <a:pt x="384153" y="787018"/>
                </a:lnTo>
                <a:lnTo>
                  <a:pt x="384070" y="786764"/>
                </a:lnTo>
                <a:lnTo>
                  <a:pt x="379026" y="774445"/>
                </a:lnTo>
                <a:lnTo>
                  <a:pt x="376851" y="768095"/>
                </a:lnTo>
                <a:lnTo>
                  <a:pt x="375292" y="762126"/>
                </a:lnTo>
                <a:lnTo>
                  <a:pt x="373887" y="756157"/>
                </a:lnTo>
                <a:lnTo>
                  <a:pt x="372655" y="750442"/>
                </a:lnTo>
                <a:lnTo>
                  <a:pt x="371717" y="744474"/>
                </a:lnTo>
                <a:lnTo>
                  <a:pt x="370782" y="734059"/>
                </a:lnTo>
                <a:close/>
              </a:path>
              <a:path w="423545" h="875029">
                <a:moveTo>
                  <a:pt x="397128" y="815085"/>
                </a:moveTo>
                <a:lnTo>
                  <a:pt x="397636" y="815975"/>
                </a:lnTo>
                <a:lnTo>
                  <a:pt x="397366" y="815466"/>
                </a:lnTo>
                <a:lnTo>
                  <a:pt x="397128" y="815085"/>
                </a:lnTo>
                <a:close/>
              </a:path>
              <a:path w="423545" h="875029">
                <a:moveTo>
                  <a:pt x="397425" y="815560"/>
                </a:moveTo>
                <a:lnTo>
                  <a:pt x="397636" y="815975"/>
                </a:lnTo>
                <a:lnTo>
                  <a:pt x="397425" y="815560"/>
                </a:lnTo>
                <a:close/>
              </a:path>
              <a:path w="423545" h="875029">
                <a:moveTo>
                  <a:pt x="397182" y="815085"/>
                </a:moveTo>
                <a:lnTo>
                  <a:pt x="397425" y="815560"/>
                </a:lnTo>
                <a:lnTo>
                  <a:pt x="397182" y="815085"/>
                </a:lnTo>
                <a:close/>
              </a:path>
              <a:path w="423545" h="875029">
                <a:moveTo>
                  <a:pt x="392138" y="805222"/>
                </a:moveTo>
                <a:close/>
              </a:path>
              <a:path w="423545" h="875029">
                <a:moveTo>
                  <a:pt x="391950" y="804799"/>
                </a:moveTo>
                <a:lnTo>
                  <a:pt x="392138" y="805222"/>
                </a:lnTo>
                <a:lnTo>
                  <a:pt x="391950" y="804799"/>
                </a:lnTo>
                <a:close/>
              </a:path>
              <a:path w="423545" h="875029">
                <a:moveTo>
                  <a:pt x="387223" y="794130"/>
                </a:moveTo>
                <a:lnTo>
                  <a:pt x="387223" y="794384"/>
                </a:lnTo>
                <a:lnTo>
                  <a:pt x="387223" y="794130"/>
                </a:lnTo>
                <a:close/>
              </a:path>
              <a:path w="423545" h="875029">
                <a:moveTo>
                  <a:pt x="384070" y="786764"/>
                </a:moveTo>
                <a:lnTo>
                  <a:pt x="384175" y="787018"/>
                </a:lnTo>
                <a:lnTo>
                  <a:pt x="384070" y="786764"/>
                </a:lnTo>
                <a:close/>
              </a:path>
              <a:path w="423545" h="875029">
                <a:moveTo>
                  <a:pt x="378714" y="773684"/>
                </a:moveTo>
                <a:lnTo>
                  <a:pt x="378968" y="774445"/>
                </a:lnTo>
                <a:lnTo>
                  <a:pt x="378714" y="773684"/>
                </a:lnTo>
                <a:close/>
              </a:path>
              <a:path w="423545" h="875029">
                <a:moveTo>
                  <a:pt x="376888" y="767968"/>
                </a:moveTo>
                <a:lnTo>
                  <a:pt x="377062" y="768603"/>
                </a:lnTo>
                <a:lnTo>
                  <a:pt x="376888" y="767968"/>
                </a:lnTo>
                <a:close/>
              </a:path>
              <a:path w="423545" h="875029">
                <a:moveTo>
                  <a:pt x="375337" y="762317"/>
                </a:moveTo>
                <a:lnTo>
                  <a:pt x="375411" y="762634"/>
                </a:lnTo>
                <a:lnTo>
                  <a:pt x="375337" y="762317"/>
                </a:lnTo>
                <a:close/>
              </a:path>
              <a:path w="423545" h="875029">
                <a:moveTo>
                  <a:pt x="375292" y="762126"/>
                </a:moveTo>
                <a:lnTo>
                  <a:pt x="375337" y="762317"/>
                </a:lnTo>
                <a:lnTo>
                  <a:pt x="375292" y="762126"/>
                </a:lnTo>
                <a:close/>
              </a:path>
              <a:path w="423545" h="875029">
                <a:moveTo>
                  <a:pt x="372530" y="749866"/>
                </a:moveTo>
                <a:lnTo>
                  <a:pt x="372618" y="750442"/>
                </a:lnTo>
                <a:lnTo>
                  <a:pt x="372530" y="749866"/>
                </a:lnTo>
                <a:close/>
              </a:path>
              <a:path w="423545" h="875029">
                <a:moveTo>
                  <a:pt x="372502" y="749680"/>
                </a:moveTo>
                <a:lnTo>
                  <a:pt x="372530" y="749866"/>
                </a:lnTo>
                <a:lnTo>
                  <a:pt x="372502" y="749680"/>
                </a:lnTo>
                <a:close/>
              </a:path>
              <a:path w="423545" h="875029">
                <a:moveTo>
                  <a:pt x="371659" y="743712"/>
                </a:moveTo>
                <a:lnTo>
                  <a:pt x="371728" y="744474"/>
                </a:lnTo>
                <a:lnTo>
                  <a:pt x="371659" y="743712"/>
                </a:lnTo>
                <a:close/>
              </a:path>
              <a:path w="423545" h="875029">
                <a:moveTo>
                  <a:pt x="346050" y="735328"/>
                </a:moveTo>
                <a:lnTo>
                  <a:pt x="346101" y="735964"/>
                </a:lnTo>
                <a:lnTo>
                  <a:pt x="346050" y="735328"/>
                </a:lnTo>
                <a:close/>
              </a:path>
              <a:path w="423545" h="875029">
                <a:moveTo>
                  <a:pt x="345948" y="734059"/>
                </a:moveTo>
                <a:lnTo>
                  <a:pt x="346050" y="735328"/>
                </a:lnTo>
                <a:lnTo>
                  <a:pt x="346201" y="735964"/>
                </a:lnTo>
                <a:lnTo>
                  <a:pt x="345948" y="734059"/>
                </a:lnTo>
                <a:close/>
              </a:path>
              <a:path w="423545" h="875029">
                <a:moveTo>
                  <a:pt x="369338" y="726313"/>
                </a:moveTo>
                <a:lnTo>
                  <a:pt x="344297" y="726313"/>
                </a:lnTo>
                <a:lnTo>
                  <a:pt x="344677" y="728217"/>
                </a:lnTo>
                <a:lnTo>
                  <a:pt x="344931" y="730630"/>
                </a:lnTo>
                <a:lnTo>
                  <a:pt x="346050" y="735328"/>
                </a:lnTo>
                <a:lnTo>
                  <a:pt x="345948" y="734059"/>
                </a:lnTo>
                <a:lnTo>
                  <a:pt x="370782" y="734059"/>
                </a:lnTo>
                <a:lnTo>
                  <a:pt x="370585" y="731901"/>
                </a:lnTo>
                <a:lnTo>
                  <a:pt x="370204" y="729995"/>
                </a:lnTo>
                <a:lnTo>
                  <a:pt x="369338" y="726313"/>
                </a:lnTo>
                <a:close/>
              </a:path>
              <a:path w="423545" h="875029">
                <a:moveTo>
                  <a:pt x="344493" y="727646"/>
                </a:moveTo>
                <a:lnTo>
                  <a:pt x="344577" y="728217"/>
                </a:lnTo>
                <a:lnTo>
                  <a:pt x="344493" y="727646"/>
                </a:lnTo>
                <a:close/>
              </a:path>
              <a:path w="423545" h="875029">
                <a:moveTo>
                  <a:pt x="344297" y="726313"/>
                </a:moveTo>
                <a:lnTo>
                  <a:pt x="344493" y="727646"/>
                </a:lnTo>
                <a:lnTo>
                  <a:pt x="344677" y="728217"/>
                </a:lnTo>
                <a:lnTo>
                  <a:pt x="344297" y="726313"/>
                </a:lnTo>
                <a:close/>
              </a:path>
              <a:path w="423545" h="875029">
                <a:moveTo>
                  <a:pt x="368972" y="723900"/>
                </a:moveTo>
                <a:lnTo>
                  <a:pt x="343280" y="723900"/>
                </a:lnTo>
                <a:lnTo>
                  <a:pt x="343407" y="724280"/>
                </a:lnTo>
                <a:lnTo>
                  <a:pt x="344493" y="727646"/>
                </a:lnTo>
                <a:lnTo>
                  <a:pt x="344297" y="726313"/>
                </a:lnTo>
                <a:lnTo>
                  <a:pt x="369338" y="726313"/>
                </a:lnTo>
                <a:lnTo>
                  <a:pt x="369286" y="725677"/>
                </a:lnTo>
                <a:lnTo>
                  <a:pt x="368972" y="723900"/>
                </a:lnTo>
                <a:close/>
              </a:path>
              <a:path w="423545" h="875029">
                <a:moveTo>
                  <a:pt x="369286" y="725677"/>
                </a:moveTo>
                <a:lnTo>
                  <a:pt x="369443" y="726566"/>
                </a:lnTo>
                <a:lnTo>
                  <a:pt x="369286" y="725677"/>
                </a:lnTo>
                <a:close/>
              </a:path>
              <a:path w="423545" h="875029">
                <a:moveTo>
                  <a:pt x="343363" y="724154"/>
                </a:moveTo>
                <a:close/>
              </a:path>
              <a:path w="423545" h="875029">
                <a:moveTo>
                  <a:pt x="366603" y="715644"/>
                </a:moveTo>
                <a:lnTo>
                  <a:pt x="340359" y="715644"/>
                </a:lnTo>
                <a:lnTo>
                  <a:pt x="340868" y="716914"/>
                </a:lnTo>
                <a:lnTo>
                  <a:pt x="343363" y="724154"/>
                </a:lnTo>
                <a:lnTo>
                  <a:pt x="343280" y="723900"/>
                </a:lnTo>
                <a:lnTo>
                  <a:pt x="368972" y="723900"/>
                </a:lnTo>
                <a:lnTo>
                  <a:pt x="368680" y="722249"/>
                </a:lnTo>
                <a:lnTo>
                  <a:pt x="368173" y="720470"/>
                </a:lnTo>
                <a:lnTo>
                  <a:pt x="366603" y="715644"/>
                </a:lnTo>
                <a:close/>
              </a:path>
              <a:path w="423545" h="875029">
                <a:moveTo>
                  <a:pt x="340558" y="716208"/>
                </a:moveTo>
                <a:lnTo>
                  <a:pt x="340808" y="716914"/>
                </a:lnTo>
                <a:lnTo>
                  <a:pt x="340558" y="716208"/>
                </a:lnTo>
                <a:close/>
              </a:path>
              <a:path w="423545" h="875029">
                <a:moveTo>
                  <a:pt x="340359" y="715644"/>
                </a:moveTo>
                <a:lnTo>
                  <a:pt x="340558" y="716208"/>
                </a:lnTo>
                <a:lnTo>
                  <a:pt x="340868" y="716914"/>
                </a:lnTo>
                <a:lnTo>
                  <a:pt x="340359" y="715644"/>
                </a:lnTo>
                <a:close/>
              </a:path>
              <a:path w="423545" h="875029">
                <a:moveTo>
                  <a:pt x="244595" y="495589"/>
                </a:moveTo>
                <a:lnTo>
                  <a:pt x="260350" y="534542"/>
                </a:lnTo>
                <a:lnTo>
                  <a:pt x="273684" y="567943"/>
                </a:lnTo>
                <a:lnTo>
                  <a:pt x="273938" y="568451"/>
                </a:lnTo>
                <a:lnTo>
                  <a:pt x="339090" y="712851"/>
                </a:lnTo>
                <a:lnTo>
                  <a:pt x="340558" y="716208"/>
                </a:lnTo>
                <a:lnTo>
                  <a:pt x="340359" y="715644"/>
                </a:lnTo>
                <a:lnTo>
                  <a:pt x="366603" y="715644"/>
                </a:lnTo>
                <a:lnTo>
                  <a:pt x="365342" y="712088"/>
                </a:lnTo>
                <a:lnTo>
                  <a:pt x="365289" y="711834"/>
                </a:lnTo>
                <a:lnTo>
                  <a:pt x="363854" y="707770"/>
                </a:lnTo>
                <a:lnTo>
                  <a:pt x="296418" y="558291"/>
                </a:lnTo>
                <a:lnTo>
                  <a:pt x="283336" y="525399"/>
                </a:lnTo>
                <a:lnTo>
                  <a:pt x="283336" y="525271"/>
                </a:lnTo>
                <a:lnTo>
                  <a:pt x="271622" y="496442"/>
                </a:lnTo>
                <a:lnTo>
                  <a:pt x="245109" y="496442"/>
                </a:lnTo>
                <a:lnTo>
                  <a:pt x="244595" y="495589"/>
                </a:lnTo>
                <a:close/>
              </a:path>
              <a:path w="423545" h="875029">
                <a:moveTo>
                  <a:pt x="365289" y="711834"/>
                </a:moveTo>
                <a:lnTo>
                  <a:pt x="365378" y="712088"/>
                </a:lnTo>
                <a:lnTo>
                  <a:pt x="365289" y="711834"/>
                </a:lnTo>
                <a:close/>
              </a:path>
              <a:path w="423545" h="875029">
                <a:moveTo>
                  <a:pt x="296469" y="558291"/>
                </a:moveTo>
                <a:lnTo>
                  <a:pt x="296672" y="558800"/>
                </a:lnTo>
                <a:lnTo>
                  <a:pt x="296469" y="558291"/>
                </a:lnTo>
                <a:close/>
              </a:path>
              <a:path w="423545" h="875029">
                <a:moveTo>
                  <a:pt x="244221" y="494664"/>
                </a:moveTo>
                <a:lnTo>
                  <a:pt x="244595" y="495589"/>
                </a:lnTo>
                <a:lnTo>
                  <a:pt x="245109" y="496442"/>
                </a:lnTo>
                <a:lnTo>
                  <a:pt x="244221" y="494664"/>
                </a:lnTo>
                <a:close/>
              </a:path>
              <a:path w="423545" h="875029">
                <a:moveTo>
                  <a:pt x="270899" y="494664"/>
                </a:moveTo>
                <a:lnTo>
                  <a:pt x="244221" y="494664"/>
                </a:lnTo>
                <a:lnTo>
                  <a:pt x="245109" y="496442"/>
                </a:lnTo>
                <a:lnTo>
                  <a:pt x="271622" y="496442"/>
                </a:lnTo>
                <a:lnTo>
                  <a:pt x="270899" y="494664"/>
                </a:lnTo>
                <a:close/>
              </a:path>
              <a:path w="423545" h="875029">
                <a:moveTo>
                  <a:pt x="248025" y="453516"/>
                </a:moveTo>
                <a:lnTo>
                  <a:pt x="219201" y="453516"/>
                </a:lnTo>
                <a:lnTo>
                  <a:pt x="244595" y="495589"/>
                </a:lnTo>
                <a:lnTo>
                  <a:pt x="244221" y="494664"/>
                </a:lnTo>
                <a:lnTo>
                  <a:pt x="270899" y="494664"/>
                </a:lnTo>
                <a:lnTo>
                  <a:pt x="267080" y="485266"/>
                </a:lnTo>
                <a:lnTo>
                  <a:pt x="266192" y="483615"/>
                </a:lnTo>
                <a:lnTo>
                  <a:pt x="248025" y="453516"/>
                </a:lnTo>
                <a:close/>
              </a:path>
              <a:path w="423545" h="875029">
                <a:moveTo>
                  <a:pt x="50883" y="74802"/>
                </a:moveTo>
                <a:lnTo>
                  <a:pt x="24256" y="74802"/>
                </a:lnTo>
                <a:lnTo>
                  <a:pt x="24765" y="75945"/>
                </a:lnTo>
                <a:lnTo>
                  <a:pt x="58800" y="160146"/>
                </a:lnTo>
                <a:lnTo>
                  <a:pt x="71247" y="193420"/>
                </a:lnTo>
                <a:lnTo>
                  <a:pt x="71500" y="193801"/>
                </a:lnTo>
                <a:lnTo>
                  <a:pt x="85471" y="227456"/>
                </a:lnTo>
                <a:lnTo>
                  <a:pt x="121920" y="298703"/>
                </a:lnTo>
                <a:lnTo>
                  <a:pt x="122427" y="299592"/>
                </a:lnTo>
                <a:lnTo>
                  <a:pt x="214249" y="445769"/>
                </a:lnTo>
                <a:lnTo>
                  <a:pt x="219328" y="453770"/>
                </a:lnTo>
                <a:lnTo>
                  <a:pt x="219201" y="453516"/>
                </a:lnTo>
                <a:lnTo>
                  <a:pt x="248025" y="453516"/>
                </a:lnTo>
                <a:lnTo>
                  <a:pt x="240283" y="440689"/>
                </a:lnTo>
                <a:lnTo>
                  <a:pt x="240156" y="440435"/>
                </a:lnTo>
                <a:lnTo>
                  <a:pt x="235158" y="432688"/>
                </a:lnTo>
                <a:lnTo>
                  <a:pt x="143941" y="287400"/>
                </a:lnTo>
                <a:lnTo>
                  <a:pt x="143382" y="286512"/>
                </a:lnTo>
                <a:lnTo>
                  <a:pt x="108022" y="217042"/>
                </a:lnTo>
                <a:lnTo>
                  <a:pt x="94233" y="184276"/>
                </a:lnTo>
                <a:lnTo>
                  <a:pt x="81787" y="151129"/>
                </a:lnTo>
                <a:lnTo>
                  <a:pt x="81787" y="150875"/>
                </a:lnTo>
                <a:lnTo>
                  <a:pt x="50883" y="74802"/>
                </a:lnTo>
                <a:close/>
              </a:path>
              <a:path w="423545" h="875029">
                <a:moveTo>
                  <a:pt x="235124" y="432562"/>
                </a:moveTo>
                <a:close/>
              </a:path>
              <a:path w="423545" h="875029">
                <a:moveTo>
                  <a:pt x="143382" y="286512"/>
                </a:moveTo>
                <a:lnTo>
                  <a:pt x="143891" y="287400"/>
                </a:lnTo>
                <a:lnTo>
                  <a:pt x="143673" y="286974"/>
                </a:lnTo>
                <a:lnTo>
                  <a:pt x="143382" y="286512"/>
                </a:lnTo>
                <a:close/>
              </a:path>
              <a:path w="423545" h="875029">
                <a:moveTo>
                  <a:pt x="143673" y="286974"/>
                </a:moveTo>
                <a:lnTo>
                  <a:pt x="143891" y="287400"/>
                </a:lnTo>
                <a:lnTo>
                  <a:pt x="143673" y="286974"/>
                </a:lnTo>
                <a:close/>
              </a:path>
              <a:path w="423545" h="875029">
                <a:moveTo>
                  <a:pt x="143437" y="286512"/>
                </a:moveTo>
                <a:lnTo>
                  <a:pt x="143673" y="286974"/>
                </a:lnTo>
                <a:lnTo>
                  <a:pt x="143437" y="286512"/>
                </a:lnTo>
                <a:close/>
              </a:path>
              <a:path w="423545" h="875029">
                <a:moveTo>
                  <a:pt x="107618" y="216251"/>
                </a:moveTo>
                <a:lnTo>
                  <a:pt x="107950" y="217042"/>
                </a:lnTo>
                <a:lnTo>
                  <a:pt x="107618" y="216251"/>
                </a:lnTo>
                <a:close/>
              </a:path>
              <a:path w="423545" h="875029">
                <a:moveTo>
                  <a:pt x="107577" y="216153"/>
                </a:moveTo>
                <a:close/>
              </a:path>
              <a:path w="423545" h="875029">
                <a:moveTo>
                  <a:pt x="94343" y="184276"/>
                </a:moveTo>
                <a:lnTo>
                  <a:pt x="94487" y="184657"/>
                </a:lnTo>
                <a:lnTo>
                  <a:pt x="94343" y="184276"/>
                </a:lnTo>
                <a:close/>
              </a:path>
              <a:path w="423545" h="875029">
                <a:moveTo>
                  <a:pt x="58674" y="159892"/>
                </a:moveTo>
                <a:lnTo>
                  <a:pt x="58769" y="160146"/>
                </a:lnTo>
                <a:lnTo>
                  <a:pt x="58674" y="159892"/>
                </a:lnTo>
                <a:close/>
              </a:path>
              <a:path w="423545" h="875029">
                <a:moveTo>
                  <a:pt x="24572" y="75582"/>
                </a:moveTo>
                <a:lnTo>
                  <a:pt x="24719" y="75945"/>
                </a:lnTo>
                <a:lnTo>
                  <a:pt x="24572" y="75582"/>
                </a:lnTo>
                <a:close/>
              </a:path>
              <a:path w="423545" h="875029">
                <a:moveTo>
                  <a:pt x="24256" y="74802"/>
                </a:moveTo>
                <a:lnTo>
                  <a:pt x="24572" y="75582"/>
                </a:lnTo>
                <a:lnTo>
                  <a:pt x="24765" y="75945"/>
                </a:lnTo>
                <a:lnTo>
                  <a:pt x="24256" y="74802"/>
                </a:lnTo>
                <a:close/>
              </a:path>
              <a:path w="423545" h="875029">
                <a:moveTo>
                  <a:pt x="45869" y="62991"/>
                </a:moveTo>
                <a:lnTo>
                  <a:pt x="17906" y="62991"/>
                </a:lnTo>
                <a:lnTo>
                  <a:pt x="24572" y="75582"/>
                </a:lnTo>
                <a:lnTo>
                  <a:pt x="24256" y="74802"/>
                </a:lnTo>
                <a:lnTo>
                  <a:pt x="50883" y="74802"/>
                </a:lnTo>
                <a:lnTo>
                  <a:pt x="47117" y="65531"/>
                </a:lnTo>
                <a:lnTo>
                  <a:pt x="46608" y="64388"/>
                </a:lnTo>
                <a:lnTo>
                  <a:pt x="45869" y="62991"/>
                </a:lnTo>
                <a:close/>
              </a:path>
              <a:path w="423545" h="875029">
                <a:moveTo>
                  <a:pt x="18033" y="0"/>
                </a:moveTo>
                <a:lnTo>
                  <a:pt x="4572" y="2285"/>
                </a:lnTo>
                <a:lnTo>
                  <a:pt x="0" y="8635"/>
                </a:lnTo>
                <a:lnTo>
                  <a:pt x="1143" y="15366"/>
                </a:lnTo>
                <a:lnTo>
                  <a:pt x="2667" y="24002"/>
                </a:lnTo>
                <a:lnTo>
                  <a:pt x="2794" y="25018"/>
                </a:lnTo>
                <a:lnTo>
                  <a:pt x="3936" y="29337"/>
                </a:lnTo>
                <a:lnTo>
                  <a:pt x="4952" y="33654"/>
                </a:lnTo>
                <a:lnTo>
                  <a:pt x="5206" y="34543"/>
                </a:lnTo>
                <a:lnTo>
                  <a:pt x="6730" y="38862"/>
                </a:lnTo>
                <a:lnTo>
                  <a:pt x="8127" y="43179"/>
                </a:lnTo>
                <a:lnTo>
                  <a:pt x="10413" y="48387"/>
                </a:lnTo>
                <a:lnTo>
                  <a:pt x="12192" y="52324"/>
                </a:lnTo>
                <a:lnTo>
                  <a:pt x="12573" y="53085"/>
                </a:lnTo>
                <a:lnTo>
                  <a:pt x="17906" y="63118"/>
                </a:lnTo>
                <a:lnTo>
                  <a:pt x="45869" y="62991"/>
                </a:lnTo>
                <a:lnTo>
                  <a:pt x="39750" y="51434"/>
                </a:lnTo>
                <a:lnTo>
                  <a:pt x="34817" y="42037"/>
                </a:lnTo>
                <a:lnTo>
                  <a:pt x="34671" y="42037"/>
                </a:lnTo>
                <a:lnTo>
                  <a:pt x="31115" y="34162"/>
                </a:lnTo>
                <a:lnTo>
                  <a:pt x="30099" y="30987"/>
                </a:lnTo>
                <a:lnTo>
                  <a:pt x="28989" y="27558"/>
                </a:lnTo>
                <a:lnTo>
                  <a:pt x="28847" y="27177"/>
                </a:lnTo>
                <a:lnTo>
                  <a:pt x="28746" y="26669"/>
                </a:lnTo>
                <a:lnTo>
                  <a:pt x="27940" y="23240"/>
                </a:lnTo>
                <a:lnTo>
                  <a:pt x="27065" y="19938"/>
                </a:lnTo>
                <a:lnTo>
                  <a:pt x="26797" y="18922"/>
                </a:lnTo>
                <a:lnTo>
                  <a:pt x="25526" y="11302"/>
                </a:lnTo>
                <a:lnTo>
                  <a:pt x="24510" y="4571"/>
                </a:lnTo>
                <a:lnTo>
                  <a:pt x="18033" y="0"/>
                </a:lnTo>
                <a:close/>
              </a:path>
              <a:path w="423545" h="875029">
                <a:moveTo>
                  <a:pt x="34417" y="41275"/>
                </a:moveTo>
                <a:lnTo>
                  <a:pt x="34671" y="42037"/>
                </a:lnTo>
                <a:lnTo>
                  <a:pt x="34817" y="42037"/>
                </a:lnTo>
                <a:lnTo>
                  <a:pt x="34417" y="41275"/>
                </a:lnTo>
                <a:close/>
              </a:path>
              <a:path w="423545" h="875029">
                <a:moveTo>
                  <a:pt x="31593" y="35222"/>
                </a:moveTo>
                <a:close/>
              </a:path>
              <a:path w="423545" h="875029">
                <a:moveTo>
                  <a:pt x="31219" y="34162"/>
                </a:moveTo>
                <a:lnTo>
                  <a:pt x="31593" y="35222"/>
                </a:lnTo>
                <a:lnTo>
                  <a:pt x="31219" y="34162"/>
                </a:lnTo>
                <a:close/>
              </a:path>
              <a:path w="423545" h="875029">
                <a:moveTo>
                  <a:pt x="28701" y="26669"/>
                </a:moveTo>
                <a:lnTo>
                  <a:pt x="28955" y="27558"/>
                </a:lnTo>
                <a:lnTo>
                  <a:pt x="28866" y="27177"/>
                </a:lnTo>
                <a:lnTo>
                  <a:pt x="28701" y="26669"/>
                </a:lnTo>
                <a:close/>
              </a:path>
              <a:path w="423545" h="875029">
                <a:moveTo>
                  <a:pt x="28866" y="27177"/>
                </a:moveTo>
                <a:lnTo>
                  <a:pt x="28955" y="27558"/>
                </a:lnTo>
                <a:lnTo>
                  <a:pt x="28866" y="27177"/>
                </a:lnTo>
                <a:close/>
              </a:path>
              <a:path w="423545" h="875029">
                <a:moveTo>
                  <a:pt x="28746" y="26669"/>
                </a:moveTo>
                <a:lnTo>
                  <a:pt x="28866" y="27177"/>
                </a:lnTo>
                <a:lnTo>
                  <a:pt x="28746" y="26669"/>
                </a:lnTo>
                <a:close/>
              </a:path>
              <a:path w="423545" h="875029">
                <a:moveTo>
                  <a:pt x="27021" y="19769"/>
                </a:moveTo>
                <a:lnTo>
                  <a:pt x="27050" y="19938"/>
                </a:lnTo>
                <a:lnTo>
                  <a:pt x="27021" y="19769"/>
                </a:lnTo>
                <a:close/>
              </a:path>
              <a:path w="423545" h="875029">
                <a:moveTo>
                  <a:pt x="26871" y="18922"/>
                </a:moveTo>
                <a:lnTo>
                  <a:pt x="27021" y="19769"/>
                </a:lnTo>
                <a:lnTo>
                  <a:pt x="26871" y="1892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64153" y="5189601"/>
            <a:ext cx="3876675" cy="365760"/>
          </a:xfrm>
          <a:custGeom>
            <a:avLst/>
            <a:gdLst/>
            <a:ahLst/>
            <a:cxnLst/>
            <a:rect l="l" t="t" r="r" b="b"/>
            <a:pathLst>
              <a:path w="3876675" h="365760">
                <a:moveTo>
                  <a:pt x="125221" y="338201"/>
                </a:moveTo>
                <a:lnTo>
                  <a:pt x="12192" y="338201"/>
                </a:lnTo>
                <a:lnTo>
                  <a:pt x="9398" y="339725"/>
                </a:lnTo>
                <a:lnTo>
                  <a:pt x="8382" y="340360"/>
                </a:lnTo>
                <a:lnTo>
                  <a:pt x="1524" y="344932"/>
                </a:lnTo>
                <a:lnTo>
                  <a:pt x="0" y="352552"/>
                </a:lnTo>
                <a:lnTo>
                  <a:pt x="7620" y="363982"/>
                </a:lnTo>
                <a:lnTo>
                  <a:pt x="15239" y="365506"/>
                </a:lnTo>
                <a:lnTo>
                  <a:pt x="21907" y="361061"/>
                </a:lnTo>
                <a:lnTo>
                  <a:pt x="23113" y="360299"/>
                </a:lnTo>
                <a:lnTo>
                  <a:pt x="23241" y="360299"/>
                </a:lnTo>
                <a:lnTo>
                  <a:pt x="24087" y="359791"/>
                </a:lnTo>
                <a:lnTo>
                  <a:pt x="23241" y="359791"/>
                </a:lnTo>
                <a:lnTo>
                  <a:pt x="24776" y="359253"/>
                </a:lnTo>
                <a:lnTo>
                  <a:pt x="25654" y="358775"/>
                </a:lnTo>
                <a:lnTo>
                  <a:pt x="26162" y="358775"/>
                </a:lnTo>
                <a:lnTo>
                  <a:pt x="28701" y="357759"/>
                </a:lnTo>
                <a:lnTo>
                  <a:pt x="29845" y="357759"/>
                </a:lnTo>
                <a:lnTo>
                  <a:pt x="30480" y="357632"/>
                </a:lnTo>
                <a:lnTo>
                  <a:pt x="32384" y="357632"/>
                </a:lnTo>
                <a:lnTo>
                  <a:pt x="33655" y="357505"/>
                </a:lnTo>
                <a:lnTo>
                  <a:pt x="39370" y="356362"/>
                </a:lnTo>
                <a:lnTo>
                  <a:pt x="39750" y="356362"/>
                </a:lnTo>
                <a:lnTo>
                  <a:pt x="121793" y="339090"/>
                </a:lnTo>
                <a:lnTo>
                  <a:pt x="122046" y="338963"/>
                </a:lnTo>
                <a:lnTo>
                  <a:pt x="125221" y="338201"/>
                </a:lnTo>
                <a:close/>
              </a:path>
              <a:path w="3876675" h="365760">
                <a:moveTo>
                  <a:pt x="23113" y="360299"/>
                </a:moveTo>
                <a:lnTo>
                  <a:pt x="21844" y="361061"/>
                </a:lnTo>
                <a:lnTo>
                  <a:pt x="22243" y="360843"/>
                </a:lnTo>
                <a:lnTo>
                  <a:pt x="23113" y="360299"/>
                </a:lnTo>
                <a:close/>
              </a:path>
              <a:path w="3876675" h="365760">
                <a:moveTo>
                  <a:pt x="22243" y="360843"/>
                </a:moveTo>
                <a:lnTo>
                  <a:pt x="21844" y="361061"/>
                </a:lnTo>
                <a:lnTo>
                  <a:pt x="22243" y="360843"/>
                </a:lnTo>
                <a:close/>
              </a:path>
              <a:path w="3876675" h="365760">
                <a:moveTo>
                  <a:pt x="23241" y="360299"/>
                </a:moveTo>
                <a:lnTo>
                  <a:pt x="23113" y="360299"/>
                </a:lnTo>
                <a:lnTo>
                  <a:pt x="22243" y="360843"/>
                </a:lnTo>
                <a:lnTo>
                  <a:pt x="23241" y="360299"/>
                </a:lnTo>
                <a:close/>
              </a:path>
              <a:path w="3876675" h="365760">
                <a:moveTo>
                  <a:pt x="24776" y="359253"/>
                </a:moveTo>
                <a:lnTo>
                  <a:pt x="23241" y="359791"/>
                </a:lnTo>
                <a:lnTo>
                  <a:pt x="24379" y="359470"/>
                </a:lnTo>
                <a:lnTo>
                  <a:pt x="24776" y="359253"/>
                </a:lnTo>
                <a:close/>
              </a:path>
              <a:path w="3876675" h="365760">
                <a:moveTo>
                  <a:pt x="24771" y="359363"/>
                </a:moveTo>
                <a:lnTo>
                  <a:pt x="24257" y="359537"/>
                </a:lnTo>
                <a:lnTo>
                  <a:pt x="23241" y="359791"/>
                </a:lnTo>
                <a:lnTo>
                  <a:pt x="24087" y="359791"/>
                </a:lnTo>
                <a:lnTo>
                  <a:pt x="24771" y="359363"/>
                </a:lnTo>
                <a:close/>
              </a:path>
              <a:path w="3876675" h="365760">
                <a:moveTo>
                  <a:pt x="24341" y="359490"/>
                </a:moveTo>
                <a:lnTo>
                  <a:pt x="24172" y="359537"/>
                </a:lnTo>
                <a:lnTo>
                  <a:pt x="24341" y="359490"/>
                </a:lnTo>
                <a:close/>
              </a:path>
              <a:path w="3876675" h="365760">
                <a:moveTo>
                  <a:pt x="25112" y="359135"/>
                </a:moveTo>
                <a:lnTo>
                  <a:pt x="24774" y="359254"/>
                </a:lnTo>
                <a:lnTo>
                  <a:pt x="24341" y="359490"/>
                </a:lnTo>
                <a:lnTo>
                  <a:pt x="24936" y="359253"/>
                </a:lnTo>
                <a:lnTo>
                  <a:pt x="25112" y="359135"/>
                </a:lnTo>
                <a:close/>
              </a:path>
              <a:path w="3876675" h="365760">
                <a:moveTo>
                  <a:pt x="24934" y="359254"/>
                </a:moveTo>
                <a:lnTo>
                  <a:pt x="24417" y="359470"/>
                </a:lnTo>
                <a:lnTo>
                  <a:pt x="24771" y="359363"/>
                </a:lnTo>
                <a:lnTo>
                  <a:pt x="24934" y="359254"/>
                </a:lnTo>
                <a:close/>
              </a:path>
              <a:path w="3876675" h="365760">
                <a:moveTo>
                  <a:pt x="26089" y="358902"/>
                </a:moveTo>
                <a:lnTo>
                  <a:pt x="25781" y="358902"/>
                </a:lnTo>
                <a:lnTo>
                  <a:pt x="24934" y="359254"/>
                </a:lnTo>
                <a:lnTo>
                  <a:pt x="24771" y="359363"/>
                </a:lnTo>
                <a:lnTo>
                  <a:pt x="26089" y="358902"/>
                </a:lnTo>
                <a:close/>
              </a:path>
              <a:path w="3876675" h="365760">
                <a:moveTo>
                  <a:pt x="25781" y="358902"/>
                </a:moveTo>
                <a:lnTo>
                  <a:pt x="25112" y="359135"/>
                </a:lnTo>
                <a:lnTo>
                  <a:pt x="24934" y="359254"/>
                </a:lnTo>
                <a:lnTo>
                  <a:pt x="25781" y="358902"/>
                </a:lnTo>
                <a:close/>
              </a:path>
              <a:path w="3876675" h="365760">
                <a:moveTo>
                  <a:pt x="25654" y="358775"/>
                </a:moveTo>
                <a:lnTo>
                  <a:pt x="24776" y="359253"/>
                </a:lnTo>
                <a:lnTo>
                  <a:pt x="25112" y="359135"/>
                </a:lnTo>
                <a:lnTo>
                  <a:pt x="25654" y="358775"/>
                </a:lnTo>
                <a:close/>
              </a:path>
              <a:path w="3876675" h="365760">
                <a:moveTo>
                  <a:pt x="27279" y="358470"/>
                </a:moveTo>
                <a:lnTo>
                  <a:pt x="26162" y="358775"/>
                </a:lnTo>
                <a:lnTo>
                  <a:pt x="25654" y="358775"/>
                </a:lnTo>
                <a:lnTo>
                  <a:pt x="25112" y="359135"/>
                </a:lnTo>
                <a:lnTo>
                  <a:pt x="25781" y="358902"/>
                </a:lnTo>
                <a:lnTo>
                  <a:pt x="26089" y="358902"/>
                </a:lnTo>
                <a:lnTo>
                  <a:pt x="27177" y="358521"/>
                </a:lnTo>
                <a:close/>
              </a:path>
              <a:path w="3876675" h="365760">
                <a:moveTo>
                  <a:pt x="28701" y="357759"/>
                </a:moveTo>
                <a:lnTo>
                  <a:pt x="26162" y="358775"/>
                </a:lnTo>
                <a:lnTo>
                  <a:pt x="27279" y="358470"/>
                </a:lnTo>
                <a:lnTo>
                  <a:pt x="28701" y="357759"/>
                </a:lnTo>
                <a:close/>
              </a:path>
              <a:path w="3876675" h="365760">
                <a:moveTo>
                  <a:pt x="29845" y="357759"/>
                </a:moveTo>
                <a:lnTo>
                  <a:pt x="28701" y="357759"/>
                </a:lnTo>
                <a:lnTo>
                  <a:pt x="27279" y="358470"/>
                </a:lnTo>
                <a:lnTo>
                  <a:pt x="28956" y="358013"/>
                </a:lnTo>
                <a:lnTo>
                  <a:pt x="28575" y="358013"/>
                </a:lnTo>
                <a:lnTo>
                  <a:pt x="29845" y="357759"/>
                </a:lnTo>
                <a:close/>
              </a:path>
              <a:path w="3876675" h="365760">
                <a:moveTo>
                  <a:pt x="30480" y="357632"/>
                </a:moveTo>
                <a:lnTo>
                  <a:pt x="28575" y="358013"/>
                </a:lnTo>
                <a:lnTo>
                  <a:pt x="29210" y="357949"/>
                </a:lnTo>
                <a:lnTo>
                  <a:pt x="30480" y="357632"/>
                </a:lnTo>
                <a:close/>
              </a:path>
              <a:path w="3876675" h="365760">
                <a:moveTo>
                  <a:pt x="29210" y="357949"/>
                </a:moveTo>
                <a:lnTo>
                  <a:pt x="28575" y="358013"/>
                </a:lnTo>
                <a:lnTo>
                  <a:pt x="28956" y="358013"/>
                </a:lnTo>
                <a:lnTo>
                  <a:pt x="29210" y="357949"/>
                </a:lnTo>
                <a:close/>
              </a:path>
              <a:path w="3876675" h="365760">
                <a:moveTo>
                  <a:pt x="32384" y="357632"/>
                </a:moveTo>
                <a:lnTo>
                  <a:pt x="30480" y="357632"/>
                </a:lnTo>
                <a:lnTo>
                  <a:pt x="29210" y="357949"/>
                </a:lnTo>
                <a:lnTo>
                  <a:pt x="32384" y="357632"/>
                </a:lnTo>
                <a:close/>
              </a:path>
              <a:path w="3876675" h="365760">
                <a:moveTo>
                  <a:pt x="17314" y="335776"/>
                </a:moveTo>
                <a:lnTo>
                  <a:pt x="14732" y="336804"/>
                </a:lnTo>
                <a:lnTo>
                  <a:pt x="13208" y="337439"/>
                </a:lnTo>
                <a:lnTo>
                  <a:pt x="11937" y="338201"/>
                </a:lnTo>
                <a:lnTo>
                  <a:pt x="10794" y="338963"/>
                </a:lnTo>
                <a:lnTo>
                  <a:pt x="12192" y="338201"/>
                </a:lnTo>
                <a:lnTo>
                  <a:pt x="125221" y="338201"/>
                </a:lnTo>
                <a:lnTo>
                  <a:pt x="132627" y="336423"/>
                </a:lnTo>
                <a:lnTo>
                  <a:pt x="16129" y="336423"/>
                </a:lnTo>
                <a:lnTo>
                  <a:pt x="17314" y="335776"/>
                </a:lnTo>
                <a:close/>
              </a:path>
              <a:path w="3876675" h="365760">
                <a:moveTo>
                  <a:pt x="18669" y="335407"/>
                </a:moveTo>
                <a:lnTo>
                  <a:pt x="17293" y="335788"/>
                </a:lnTo>
                <a:lnTo>
                  <a:pt x="16129" y="336423"/>
                </a:lnTo>
                <a:lnTo>
                  <a:pt x="18669" y="335407"/>
                </a:lnTo>
                <a:close/>
              </a:path>
              <a:path w="3876675" h="365760">
                <a:moveTo>
                  <a:pt x="136859" y="335407"/>
                </a:moveTo>
                <a:lnTo>
                  <a:pt x="18669" y="335407"/>
                </a:lnTo>
                <a:lnTo>
                  <a:pt x="16129" y="336423"/>
                </a:lnTo>
                <a:lnTo>
                  <a:pt x="132627" y="336423"/>
                </a:lnTo>
                <a:lnTo>
                  <a:pt x="136859" y="335407"/>
                </a:lnTo>
                <a:close/>
              </a:path>
              <a:path w="3876675" h="365760">
                <a:moveTo>
                  <a:pt x="29295" y="333084"/>
                </a:moveTo>
                <a:lnTo>
                  <a:pt x="26288" y="333375"/>
                </a:lnTo>
                <a:lnTo>
                  <a:pt x="24384" y="333629"/>
                </a:lnTo>
                <a:lnTo>
                  <a:pt x="21589" y="334391"/>
                </a:lnTo>
                <a:lnTo>
                  <a:pt x="20066" y="334772"/>
                </a:lnTo>
                <a:lnTo>
                  <a:pt x="17525" y="335661"/>
                </a:lnTo>
                <a:lnTo>
                  <a:pt x="17314" y="335776"/>
                </a:lnTo>
                <a:lnTo>
                  <a:pt x="18669" y="335407"/>
                </a:lnTo>
                <a:lnTo>
                  <a:pt x="136859" y="335407"/>
                </a:lnTo>
                <a:lnTo>
                  <a:pt x="146381" y="333121"/>
                </a:lnTo>
                <a:lnTo>
                  <a:pt x="29083" y="333121"/>
                </a:lnTo>
                <a:lnTo>
                  <a:pt x="29295" y="333084"/>
                </a:lnTo>
                <a:close/>
              </a:path>
              <a:path w="3876675" h="365760">
                <a:moveTo>
                  <a:pt x="30225" y="332994"/>
                </a:moveTo>
                <a:lnTo>
                  <a:pt x="29295" y="333084"/>
                </a:lnTo>
                <a:lnTo>
                  <a:pt x="29083" y="333121"/>
                </a:lnTo>
                <a:lnTo>
                  <a:pt x="30225" y="332994"/>
                </a:lnTo>
                <a:close/>
              </a:path>
              <a:path w="3876675" h="365760">
                <a:moveTo>
                  <a:pt x="146910" y="332994"/>
                </a:moveTo>
                <a:lnTo>
                  <a:pt x="30225" y="332994"/>
                </a:lnTo>
                <a:lnTo>
                  <a:pt x="29083" y="333121"/>
                </a:lnTo>
                <a:lnTo>
                  <a:pt x="146381" y="333121"/>
                </a:lnTo>
                <a:lnTo>
                  <a:pt x="146910" y="332994"/>
                </a:lnTo>
                <a:close/>
              </a:path>
              <a:path w="3876675" h="365760">
                <a:moveTo>
                  <a:pt x="371373" y="281432"/>
                </a:moveTo>
                <a:lnTo>
                  <a:pt x="256032" y="281432"/>
                </a:lnTo>
                <a:lnTo>
                  <a:pt x="116332" y="314833"/>
                </a:lnTo>
                <a:lnTo>
                  <a:pt x="116712" y="314833"/>
                </a:lnTo>
                <a:lnTo>
                  <a:pt x="34544" y="332105"/>
                </a:lnTo>
                <a:lnTo>
                  <a:pt x="34925" y="332105"/>
                </a:lnTo>
                <a:lnTo>
                  <a:pt x="29295" y="333084"/>
                </a:lnTo>
                <a:lnTo>
                  <a:pt x="30225" y="332994"/>
                </a:lnTo>
                <a:lnTo>
                  <a:pt x="146910" y="332994"/>
                </a:lnTo>
                <a:lnTo>
                  <a:pt x="262763" y="305181"/>
                </a:lnTo>
                <a:lnTo>
                  <a:pt x="282321" y="298704"/>
                </a:lnTo>
                <a:lnTo>
                  <a:pt x="282498" y="298704"/>
                </a:lnTo>
                <a:lnTo>
                  <a:pt x="301282" y="293624"/>
                </a:lnTo>
                <a:lnTo>
                  <a:pt x="321437" y="288925"/>
                </a:lnTo>
                <a:lnTo>
                  <a:pt x="322214" y="288925"/>
                </a:lnTo>
                <a:lnTo>
                  <a:pt x="371373" y="281432"/>
                </a:lnTo>
                <a:close/>
              </a:path>
              <a:path w="3876675" h="365760">
                <a:moveTo>
                  <a:pt x="282498" y="298704"/>
                </a:moveTo>
                <a:lnTo>
                  <a:pt x="282321" y="298704"/>
                </a:lnTo>
                <a:lnTo>
                  <a:pt x="281559" y="298958"/>
                </a:lnTo>
                <a:lnTo>
                  <a:pt x="282498" y="298704"/>
                </a:lnTo>
                <a:close/>
              </a:path>
              <a:path w="3876675" h="365760">
                <a:moveTo>
                  <a:pt x="322214" y="288925"/>
                </a:moveTo>
                <a:lnTo>
                  <a:pt x="321437" y="288925"/>
                </a:lnTo>
                <a:lnTo>
                  <a:pt x="320548" y="289179"/>
                </a:lnTo>
                <a:lnTo>
                  <a:pt x="322214" y="288925"/>
                </a:lnTo>
                <a:close/>
              </a:path>
              <a:path w="3876675" h="365760">
                <a:moveTo>
                  <a:pt x="1404493" y="217678"/>
                </a:moveTo>
                <a:lnTo>
                  <a:pt x="852297" y="228219"/>
                </a:lnTo>
                <a:lnTo>
                  <a:pt x="702691" y="233553"/>
                </a:lnTo>
                <a:lnTo>
                  <a:pt x="597281" y="236855"/>
                </a:lnTo>
                <a:lnTo>
                  <a:pt x="596646" y="236855"/>
                </a:lnTo>
                <a:lnTo>
                  <a:pt x="464566" y="247650"/>
                </a:lnTo>
                <a:lnTo>
                  <a:pt x="372618" y="256286"/>
                </a:lnTo>
                <a:lnTo>
                  <a:pt x="316864" y="264668"/>
                </a:lnTo>
                <a:lnTo>
                  <a:pt x="315849" y="264795"/>
                </a:lnTo>
                <a:lnTo>
                  <a:pt x="295656" y="269494"/>
                </a:lnTo>
                <a:lnTo>
                  <a:pt x="295275" y="269621"/>
                </a:lnTo>
                <a:lnTo>
                  <a:pt x="275082" y="274955"/>
                </a:lnTo>
                <a:lnTo>
                  <a:pt x="274447" y="275209"/>
                </a:lnTo>
                <a:lnTo>
                  <a:pt x="255133" y="281646"/>
                </a:lnTo>
                <a:lnTo>
                  <a:pt x="256032" y="281432"/>
                </a:lnTo>
                <a:lnTo>
                  <a:pt x="371373" y="281432"/>
                </a:lnTo>
                <a:lnTo>
                  <a:pt x="375538" y="280797"/>
                </a:lnTo>
                <a:lnTo>
                  <a:pt x="376254" y="280797"/>
                </a:lnTo>
                <a:lnTo>
                  <a:pt x="466725" y="272288"/>
                </a:lnTo>
                <a:lnTo>
                  <a:pt x="598677" y="261493"/>
                </a:lnTo>
                <a:lnTo>
                  <a:pt x="598043" y="261493"/>
                </a:lnTo>
                <a:lnTo>
                  <a:pt x="852932" y="252857"/>
                </a:lnTo>
                <a:lnTo>
                  <a:pt x="1405001" y="242443"/>
                </a:lnTo>
                <a:lnTo>
                  <a:pt x="1405763" y="242443"/>
                </a:lnTo>
                <a:lnTo>
                  <a:pt x="1501521" y="234442"/>
                </a:lnTo>
                <a:lnTo>
                  <a:pt x="1503166" y="234442"/>
                </a:lnTo>
                <a:lnTo>
                  <a:pt x="1741676" y="217805"/>
                </a:lnTo>
                <a:lnTo>
                  <a:pt x="1403731" y="217805"/>
                </a:lnTo>
                <a:lnTo>
                  <a:pt x="1404493" y="217678"/>
                </a:lnTo>
                <a:close/>
              </a:path>
              <a:path w="3876675" h="365760">
                <a:moveTo>
                  <a:pt x="376254" y="280797"/>
                </a:moveTo>
                <a:lnTo>
                  <a:pt x="375538" y="280797"/>
                </a:lnTo>
                <a:lnTo>
                  <a:pt x="374904" y="280924"/>
                </a:lnTo>
                <a:lnTo>
                  <a:pt x="376254" y="280797"/>
                </a:lnTo>
                <a:close/>
              </a:path>
              <a:path w="3876675" h="365760">
                <a:moveTo>
                  <a:pt x="1503166" y="234442"/>
                </a:moveTo>
                <a:lnTo>
                  <a:pt x="1501521" y="234442"/>
                </a:lnTo>
                <a:lnTo>
                  <a:pt x="1503166" y="234442"/>
                </a:lnTo>
                <a:close/>
              </a:path>
              <a:path w="3876675" h="365760">
                <a:moveTo>
                  <a:pt x="3402583" y="76581"/>
                </a:moveTo>
                <a:lnTo>
                  <a:pt x="3264027" y="79121"/>
                </a:lnTo>
                <a:lnTo>
                  <a:pt x="3263011" y="79121"/>
                </a:lnTo>
                <a:lnTo>
                  <a:pt x="3237103" y="81661"/>
                </a:lnTo>
                <a:lnTo>
                  <a:pt x="3166364" y="87376"/>
                </a:lnTo>
                <a:lnTo>
                  <a:pt x="3166110" y="87503"/>
                </a:lnTo>
                <a:lnTo>
                  <a:pt x="3083052" y="95377"/>
                </a:lnTo>
                <a:lnTo>
                  <a:pt x="2951606" y="115570"/>
                </a:lnTo>
                <a:lnTo>
                  <a:pt x="2952496" y="115570"/>
                </a:lnTo>
                <a:lnTo>
                  <a:pt x="2710180" y="136398"/>
                </a:lnTo>
                <a:lnTo>
                  <a:pt x="2636139" y="141732"/>
                </a:lnTo>
                <a:lnTo>
                  <a:pt x="2636393" y="141732"/>
                </a:lnTo>
                <a:lnTo>
                  <a:pt x="2295779" y="161162"/>
                </a:lnTo>
                <a:lnTo>
                  <a:pt x="2074799" y="172720"/>
                </a:lnTo>
                <a:lnTo>
                  <a:pt x="1967992" y="177037"/>
                </a:lnTo>
                <a:lnTo>
                  <a:pt x="1967611" y="177037"/>
                </a:lnTo>
                <a:lnTo>
                  <a:pt x="1830451" y="187198"/>
                </a:lnTo>
                <a:lnTo>
                  <a:pt x="1499616" y="209804"/>
                </a:lnTo>
                <a:lnTo>
                  <a:pt x="1403731" y="217805"/>
                </a:lnTo>
                <a:lnTo>
                  <a:pt x="1741676" y="217805"/>
                </a:lnTo>
                <a:lnTo>
                  <a:pt x="1969516" y="201803"/>
                </a:lnTo>
                <a:lnTo>
                  <a:pt x="1969008" y="201803"/>
                </a:lnTo>
                <a:lnTo>
                  <a:pt x="2075942" y="197485"/>
                </a:lnTo>
                <a:lnTo>
                  <a:pt x="2637790" y="166497"/>
                </a:lnTo>
                <a:lnTo>
                  <a:pt x="2712085" y="161036"/>
                </a:lnTo>
                <a:lnTo>
                  <a:pt x="2712339" y="161036"/>
                </a:lnTo>
                <a:lnTo>
                  <a:pt x="2954528" y="140208"/>
                </a:lnTo>
                <a:lnTo>
                  <a:pt x="3086100" y="119887"/>
                </a:lnTo>
                <a:lnTo>
                  <a:pt x="3086679" y="119887"/>
                </a:lnTo>
                <a:lnTo>
                  <a:pt x="3168523" y="112140"/>
                </a:lnTo>
                <a:lnTo>
                  <a:pt x="3239262" y="106299"/>
                </a:lnTo>
                <a:lnTo>
                  <a:pt x="3239516" y="106299"/>
                </a:lnTo>
                <a:lnTo>
                  <a:pt x="3265424" y="103759"/>
                </a:lnTo>
                <a:lnTo>
                  <a:pt x="3271802" y="103759"/>
                </a:lnTo>
                <a:lnTo>
                  <a:pt x="3403092" y="101346"/>
                </a:lnTo>
                <a:lnTo>
                  <a:pt x="3403980" y="101346"/>
                </a:lnTo>
                <a:lnTo>
                  <a:pt x="3437763" y="98043"/>
                </a:lnTo>
                <a:lnTo>
                  <a:pt x="3438652" y="97917"/>
                </a:lnTo>
                <a:lnTo>
                  <a:pt x="3531616" y="82042"/>
                </a:lnTo>
                <a:lnTo>
                  <a:pt x="3532251" y="81915"/>
                </a:lnTo>
                <a:lnTo>
                  <a:pt x="3555380" y="76708"/>
                </a:lnTo>
                <a:lnTo>
                  <a:pt x="3401568" y="76708"/>
                </a:lnTo>
                <a:lnTo>
                  <a:pt x="3402583" y="76581"/>
                </a:lnTo>
                <a:close/>
              </a:path>
              <a:path w="3876675" h="365760">
                <a:moveTo>
                  <a:pt x="3086679" y="119887"/>
                </a:moveTo>
                <a:lnTo>
                  <a:pt x="3086100" y="119887"/>
                </a:lnTo>
                <a:lnTo>
                  <a:pt x="3085338" y="120015"/>
                </a:lnTo>
                <a:lnTo>
                  <a:pt x="3086679" y="119887"/>
                </a:lnTo>
                <a:close/>
              </a:path>
              <a:path w="3876675" h="365760">
                <a:moveTo>
                  <a:pt x="3271802" y="103759"/>
                </a:moveTo>
                <a:lnTo>
                  <a:pt x="3265424" y="103759"/>
                </a:lnTo>
                <a:lnTo>
                  <a:pt x="3264407" y="103886"/>
                </a:lnTo>
                <a:lnTo>
                  <a:pt x="3271802" y="103759"/>
                </a:lnTo>
                <a:close/>
              </a:path>
              <a:path w="3876675" h="365760">
                <a:moveTo>
                  <a:pt x="3435137" y="73439"/>
                </a:moveTo>
                <a:lnTo>
                  <a:pt x="3401568" y="76708"/>
                </a:lnTo>
                <a:lnTo>
                  <a:pt x="3555380" y="76708"/>
                </a:lnTo>
                <a:lnTo>
                  <a:pt x="3569483" y="73533"/>
                </a:lnTo>
                <a:lnTo>
                  <a:pt x="3434588" y="73533"/>
                </a:lnTo>
                <a:lnTo>
                  <a:pt x="3435137" y="73439"/>
                </a:lnTo>
                <a:close/>
              </a:path>
              <a:path w="3876675" h="365760">
                <a:moveTo>
                  <a:pt x="3435477" y="73406"/>
                </a:moveTo>
                <a:lnTo>
                  <a:pt x="3435137" y="73439"/>
                </a:lnTo>
                <a:lnTo>
                  <a:pt x="3434588" y="73533"/>
                </a:lnTo>
                <a:lnTo>
                  <a:pt x="3435477" y="73406"/>
                </a:lnTo>
                <a:close/>
              </a:path>
              <a:path w="3876675" h="365760">
                <a:moveTo>
                  <a:pt x="3570047" y="73406"/>
                </a:moveTo>
                <a:lnTo>
                  <a:pt x="3435477" y="73406"/>
                </a:lnTo>
                <a:lnTo>
                  <a:pt x="3434588" y="73533"/>
                </a:lnTo>
                <a:lnTo>
                  <a:pt x="3569483" y="73533"/>
                </a:lnTo>
                <a:lnTo>
                  <a:pt x="3570047" y="73406"/>
                </a:lnTo>
                <a:close/>
              </a:path>
              <a:path w="3876675" h="365760">
                <a:moveTo>
                  <a:pt x="3639999" y="57658"/>
                </a:moveTo>
                <a:lnTo>
                  <a:pt x="3527425" y="57658"/>
                </a:lnTo>
                <a:lnTo>
                  <a:pt x="3526790" y="57785"/>
                </a:lnTo>
                <a:lnTo>
                  <a:pt x="3435137" y="73439"/>
                </a:lnTo>
                <a:lnTo>
                  <a:pt x="3435477" y="73406"/>
                </a:lnTo>
                <a:lnTo>
                  <a:pt x="3570047" y="73406"/>
                </a:lnTo>
                <a:lnTo>
                  <a:pt x="3639999" y="57658"/>
                </a:lnTo>
                <a:close/>
              </a:path>
              <a:path w="3876675" h="365760">
                <a:moveTo>
                  <a:pt x="3527130" y="57708"/>
                </a:moveTo>
                <a:lnTo>
                  <a:pt x="3526682" y="57785"/>
                </a:lnTo>
                <a:lnTo>
                  <a:pt x="3527130" y="57708"/>
                </a:lnTo>
                <a:close/>
              </a:path>
              <a:path w="3876675" h="365760">
                <a:moveTo>
                  <a:pt x="3743832" y="20066"/>
                </a:moveTo>
                <a:lnTo>
                  <a:pt x="3711448" y="22606"/>
                </a:lnTo>
                <a:lnTo>
                  <a:pt x="3711194" y="22606"/>
                </a:lnTo>
                <a:lnTo>
                  <a:pt x="3672078" y="26288"/>
                </a:lnTo>
                <a:lnTo>
                  <a:pt x="3671062" y="26416"/>
                </a:lnTo>
                <a:lnTo>
                  <a:pt x="3653790" y="29210"/>
                </a:lnTo>
                <a:lnTo>
                  <a:pt x="3653154" y="29337"/>
                </a:lnTo>
                <a:lnTo>
                  <a:pt x="3527130" y="57708"/>
                </a:lnTo>
                <a:lnTo>
                  <a:pt x="3527425" y="57658"/>
                </a:lnTo>
                <a:lnTo>
                  <a:pt x="3639999" y="57658"/>
                </a:lnTo>
                <a:lnTo>
                  <a:pt x="3658051" y="53593"/>
                </a:lnTo>
                <a:lnTo>
                  <a:pt x="3657854" y="53593"/>
                </a:lnTo>
                <a:lnTo>
                  <a:pt x="3674340" y="50927"/>
                </a:lnTo>
                <a:lnTo>
                  <a:pt x="3675126" y="50800"/>
                </a:lnTo>
                <a:lnTo>
                  <a:pt x="3675590" y="50800"/>
                </a:lnTo>
                <a:lnTo>
                  <a:pt x="3713479" y="47243"/>
                </a:lnTo>
                <a:lnTo>
                  <a:pt x="3714972" y="47243"/>
                </a:lnTo>
                <a:lnTo>
                  <a:pt x="3745738" y="44831"/>
                </a:lnTo>
                <a:lnTo>
                  <a:pt x="3747007" y="44577"/>
                </a:lnTo>
                <a:lnTo>
                  <a:pt x="3784473" y="37846"/>
                </a:lnTo>
                <a:lnTo>
                  <a:pt x="3784854" y="37718"/>
                </a:lnTo>
                <a:lnTo>
                  <a:pt x="3811179" y="32131"/>
                </a:lnTo>
                <a:lnTo>
                  <a:pt x="3810889" y="32131"/>
                </a:lnTo>
                <a:lnTo>
                  <a:pt x="3840353" y="28193"/>
                </a:lnTo>
                <a:lnTo>
                  <a:pt x="3840733" y="28067"/>
                </a:lnTo>
                <a:lnTo>
                  <a:pt x="3871595" y="23113"/>
                </a:lnTo>
                <a:lnTo>
                  <a:pt x="3874149" y="20319"/>
                </a:lnTo>
                <a:lnTo>
                  <a:pt x="3742563" y="20319"/>
                </a:lnTo>
                <a:lnTo>
                  <a:pt x="3743832" y="20066"/>
                </a:lnTo>
                <a:close/>
              </a:path>
              <a:path w="3876675" h="365760">
                <a:moveTo>
                  <a:pt x="3658557" y="53480"/>
                </a:moveTo>
                <a:lnTo>
                  <a:pt x="3657854" y="53593"/>
                </a:lnTo>
                <a:lnTo>
                  <a:pt x="3658051" y="53593"/>
                </a:lnTo>
                <a:lnTo>
                  <a:pt x="3658557" y="53480"/>
                </a:lnTo>
                <a:close/>
              </a:path>
              <a:path w="3876675" h="365760">
                <a:moveTo>
                  <a:pt x="3675590" y="50800"/>
                </a:moveTo>
                <a:lnTo>
                  <a:pt x="3675126" y="50800"/>
                </a:lnTo>
                <a:lnTo>
                  <a:pt x="3674484" y="50903"/>
                </a:lnTo>
                <a:lnTo>
                  <a:pt x="3675590" y="50800"/>
                </a:lnTo>
                <a:close/>
              </a:path>
              <a:path w="3876675" h="365760">
                <a:moveTo>
                  <a:pt x="3714972" y="47243"/>
                </a:moveTo>
                <a:lnTo>
                  <a:pt x="3713479" y="47243"/>
                </a:lnTo>
                <a:lnTo>
                  <a:pt x="3713353" y="47371"/>
                </a:lnTo>
                <a:lnTo>
                  <a:pt x="3714972" y="47243"/>
                </a:lnTo>
                <a:close/>
              </a:path>
              <a:path w="3876675" h="365760">
                <a:moveTo>
                  <a:pt x="3811673" y="32026"/>
                </a:moveTo>
                <a:lnTo>
                  <a:pt x="3810889" y="32131"/>
                </a:lnTo>
                <a:lnTo>
                  <a:pt x="3811179" y="32131"/>
                </a:lnTo>
                <a:lnTo>
                  <a:pt x="3811673" y="32026"/>
                </a:lnTo>
                <a:close/>
              </a:path>
              <a:path w="3876675" h="365760">
                <a:moveTo>
                  <a:pt x="3867404" y="0"/>
                </a:moveTo>
                <a:lnTo>
                  <a:pt x="3837304" y="3556"/>
                </a:lnTo>
                <a:lnTo>
                  <a:pt x="3837051" y="3682"/>
                </a:lnTo>
                <a:lnTo>
                  <a:pt x="3806698" y="7747"/>
                </a:lnTo>
                <a:lnTo>
                  <a:pt x="3779647" y="13462"/>
                </a:lnTo>
                <a:lnTo>
                  <a:pt x="3780028" y="13462"/>
                </a:lnTo>
                <a:lnTo>
                  <a:pt x="3742563" y="20319"/>
                </a:lnTo>
                <a:lnTo>
                  <a:pt x="3874149" y="20319"/>
                </a:lnTo>
                <a:lnTo>
                  <a:pt x="3875658" y="18668"/>
                </a:lnTo>
                <a:lnTo>
                  <a:pt x="3876040" y="13207"/>
                </a:lnTo>
                <a:lnTo>
                  <a:pt x="3876167" y="12318"/>
                </a:lnTo>
                <a:lnTo>
                  <a:pt x="3876294" y="10287"/>
                </a:lnTo>
                <a:lnTo>
                  <a:pt x="3875786" y="8381"/>
                </a:lnTo>
                <a:lnTo>
                  <a:pt x="3874770" y="6731"/>
                </a:lnTo>
                <a:lnTo>
                  <a:pt x="3874262" y="5968"/>
                </a:lnTo>
                <a:lnTo>
                  <a:pt x="3871849" y="2159"/>
                </a:lnTo>
                <a:lnTo>
                  <a:pt x="386740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062297" y="482802"/>
            <a:ext cx="361950" cy="275590"/>
          </a:xfrm>
          <a:custGeom>
            <a:avLst/>
            <a:gdLst/>
            <a:ahLst/>
            <a:cxnLst/>
            <a:rect l="l" t="t" r="r" b="b"/>
            <a:pathLst>
              <a:path w="361950" h="275590">
                <a:moveTo>
                  <a:pt x="116141" y="245770"/>
                </a:moveTo>
                <a:lnTo>
                  <a:pt x="73698" y="245770"/>
                </a:lnTo>
                <a:lnTo>
                  <a:pt x="73698" y="275272"/>
                </a:lnTo>
                <a:lnTo>
                  <a:pt x="86652" y="275272"/>
                </a:lnTo>
                <a:lnTo>
                  <a:pt x="116141" y="245770"/>
                </a:lnTo>
                <a:close/>
              </a:path>
              <a:path w="361950" h="275590">
                <a:moveTo>
                  <a:pt x="294767" y="19659"/>
                </a:moveTo>
                <a:lnTo>
                  <a:pt x="293217" y="12026"/>
                </a:lnTo>
                <a:lnTo>
                  <a:pt x="289001" y="5778"/>
                </a:lnTo>
                <a:lnTo>
                  <a:pt x="282752" y="1549"/>
                </a:lnTo>
                <a:lnTo>
                  <a:pt x="275120" y="0"/>
                </a:lnTo>
                <a:lnTo>
                  <a:pt x="19646" y="0"/>
                </a:lnTo>
                <a:lnTo>
                  <a:pt x="12026" y="1549"/>
                </a:lnTo>
                <a:lnTo>
                  <a:pt x="5778" y="5778"/>
                </a:lnTo>
                <a:lnTo>
                  <a:pt x="1549" y="12026"/>
                </a:lnTo>
                <a:lnTo>
                  <a:pt x="0" y="19659"/>
                </a:lnTo>
                <a:lnTo>
                  <a:pt x="0" y="196621"/>
                </a:lnTo>
                <a:lnTo>
                  <a:pt x="1549" y="204254"/>
                </a:lnTo>
                <a:lnTo>
                  <a:pt x="5778" y="210502"/>
                </a:lnTo>
                <a:lnTo>
                  <a:pt x="12026" y="214731"/>
                </a:lnTo>
                <a:lnTo>
                  <a:pt x="19646" y="216281"/>
                </a:lnTo>
                <a:lnTo>
                  <a:pt x="117906" y="216281"/>
                </a:lnTo>
                <a:lnTo>
                  <a:pt x="117906" y="244005"/>
                </a:lnTo>
                <a:lnTo>
                  <a:pt x="175120" y="186791"/>
                </a:lnTo>
                <a:lnTo>
                  <a:pt x="29476" y="186791"/>
                </a:lnTo>
                <a:lnTo>
                  <a:pt x="29476" y="29489"/>
                </a:lnTo>
                <a:lnTo>
                  <a:pt x="265290" y="29489"/>
                </a:lnTo>
                <a:lnTo>
                  <a:pt x="265290" y="96621"/>
                </a:lnTo>
                <a:lnTo>
                  <a:pt x="294767" y="67144"/>
                </a:lnTo>
                <a:lnTo>
                  <a:pt x="294767" y="29489"/>
                </a:lnTo>
                <a:lnTo>
                  <a:pt x="294767" y="19659"/>
                </a:lnTo>
                <a:close/>
              </a:path>
              <a:path w="361950" h="275590">
                <a:moveTo>
                  <a:pt x="361911" y="0"/>
                </a:moveTo>
                <a:lnTo>
                  <a:pt x="334073" y="0"/>
                </a:lnTo>
                <a:lnTo>
                  <a:pt x="326440" y="1549"/>
                </a:lnTo>
                <a:lnTo>
                  <a:pt x="320192" y="5778"/>
                </a:lnTo>
                <a:lnTo>
                  <a:pt x="315976" y="12026"/>
                </a:lnTo>
                <a:lnTo>
                  <a:pt x="314413" y="19659"/>
                </a:lnTo>
                <a:lnTo>
                  <a:pt x="314413" y="47498"/>
                </a:lnTo>
                <a:lnTo>
                  <a:pt x="334073" y="27851"/>
                </a:lnTo>
                <a:lnTo>
                  <a:pt x="334073" y="19659"/>
                </a:lnTo>
                <a:lnTo>
                  <a:pt x="342252" y="19659"/>
                </a:lnTo>
                <a:lnTo>
                  <a:pt x="361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70007" y="5897816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5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5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36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36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213935" y="1757108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46379" y="98996"/>
            <a:ext cx="341630" cy="259715"/>
          </a:xfrm>
          <a:custGeom>
            <a:avLst/>
            <a:gdLst/>
            <a:ahLst/>
            <a:cxnLst/>
            <a:rect l="l" t="t" r="r" b="b"/>
            <a:pathLst>
              <a:path w="341629" h="259715">
                <a:moveTo>
                  <a:pt x="109461" y="231635"/>
                </a:moveTo>
                <a:lnTo>
                  <a:pt x="69456" y="231635"/>
                </a:lnTo>
                <a:lnTo>
                  <a:pt x="69456" y="259435"/>
                </a:lnTo>
                <a:lnTo>
                  <a:pt x="81661" y="259435"/>
                </a:lnTo>
                <a:lnTo>
                  <a:pt x="109461" y="231635"/>
                </a:lnTo>
                <a:close/>
              </a:path>
              <a:path w="341629" h="259715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29971"/>
                </a:lnTo>
                <a:lnTo>
                  <a:pt x="165049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91071"/>
                </a:lnTo>
                <a:lnTo>
                  <a:pt x="277812" y="63284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341629" h="259715">
                <a:moveTo>
                  <a:pt x="341096" y="0"/>
                </a:move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44767"/>
                </a:lnTo>
                <a:lnTo>
                  <a:pt x="314858" y="26250"/>
                </a:lnTo>
                <a:lnTo>
                  <a:pt x="314858" y="18529"/>
                </a:lnTo>
                <a:lnTo>
                  <a:pt x="322567" y="18529"/>
                </a:lnTo>
                <a:lnTo>
                  <a:pt x="341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72255" y="5650788"/>
            <a:ext cx="583565" cy="373380"/>
          </a:xfrm>
          <a:custGeom>
            <a:avLst/>
            <a:gdLst/>
            <a:ahLst/>
            <a:cxnLst/>
            <a:rect l="l" t="t" r="r" b="b"/>
            <a:pathLst>
              <a:path w="583564" h="373379">
                <a:moveTo>
                  <a:pt x="582640" y="361873"/>
                </a:moveTo>
                <a:lnTo>
                  <a:pt x="549910" y="361873"/>
                </a:lnTo>
                <a:lnTo>
                  <a:pt x="550672" y="362292"/>
                </a:lnTo>
                <a:lnTo>
                  <a:pt x="564007" y="370763"/>
                </a:lnTo>
                <a:lnTo>
                  <a:pt x="565531" y="371703"/>
                </a:lnTo>
                <a:lnTo>
                  <a:pt x="567182" y="372300"/>
                </a:lnTo>
                <a:lnTo>
                  <a:pt x="575818" y="373278"/>
                </a:lnTo>
                <a:lnTo>
                  <a:pt x="578612" y="372186"/>
                </a:lnTo>
                <a:lnTo>
                  <a:pt x="580644" y="370027"/>
                </a:lnTo>
                <a:lnTo>
                  <a:pt x="582549" y="367868"/>
                </a:lnTo>
                <a:lnTo>
                  <a:pt x="583311" y="364896"/>
                </a:lnTo>
                <a:lnTo>
                  <a:pt x="582640" y="361873"/>
                </a:lnTo>
                <a:close/>
              </a:path>
              <a:path w="583564" h="373379">
                <a:moveTo>
                  <a:pt x="550030" y="361950"/>
                </a:moveTo>
                <a:lnTo>
                  <a:pt x="550574" y="362292"/>
                </a:lnTo>
                <a:lnTo>
                  <a:pt x="550030" y="361950"/>
                </a:lnTo>
                <a:close/>
              </a:path>
              <a:path w="583564" h="373379">
                <a:moveTo>
                  <a:pt x="582105" y="359168"/>
                </a:moveTo>
                <a:lnTo>
                  <a:pt x="544830" y="359168"/>
                </a:lnTo>
                <a:lnTo>
                  <a:pt x="545592" y="359562"/>
                </a:lnTo>
                <a:lnTo>
                  <a:pt x="550030" y="361950"/>
                </a:lnTo>
                <a:lnTo>
                  <a:pt x="582640" y="361873"/>
                </a:lnTo>
                <a:lnTo>
                  <a:pt x="582105" y="359168"/>
                </a:lnTo>
                <a:close/>
              </a:path>
              <a:path w="583564" h="373379">
                <a:moveTo>
                  <a:pt x="545438" y="359494"/>
                </a:moveTo>
                <a:lnTo>
                  <a:pt x="545566" y="359562"/>
                </a:lnTo>
                <a:lnTo>
                  <a:pt x="545438" y="359494"/>
                </a:lnTo>
                <a:close/>
              </a:path>
              <a:path w="583564" h="373379">
                <a:moveTo>
                  <a:pt x="580293" y="353923"/>
                </a:moveTo>
                <a:lnTo>
                  <a:pt x="533400" y="353923"/>
                </a:lnTo>
                <a:lnTo>
                  <a:pt x="534416" y="354355"/>
                </a:lnTo>
                <a:lnTo>
                  <a:pt x="539369" y="356793"/>
                </a:lnTo>
                <a:lnTo>
                  <a:pt x="545438" y="359494"/>
                </a:lnTo>
                <a:lnTo>
                  <a:pt x="544830" y="359168"/>
                </a:lnTo>
                <a:lnTo>
                  <a:pt x="582105" y="359168"/>
                </a:lnTo>
                <a:lnTo>
                  <a:pt x="581914" y="358203"/>
                </a:lnTo>
                <a:lnTo>
                  <a:pt x="581152" y="355193"/>
                </a:lnTo>
                <a:lnTo>
                  <a:pt x="580293" y="353923"/>
                </a:lnTo>
                <a:close/>
              </a:path>
              <a:path w="583564" h="373379">
                <a:moveTo>
                  <a:pt x="533940" y="354183"/>
                </a:moveTo>
                <a:lnTo>
                  <a:pt x="534297" y="354355"/>
                </a:lnTo>
                <a:lnTo>
                  <a:pt x="533940" y="354183"/>
                </a:lnTo>
                <a:close/>
              </a:path>
              <a:path w="583564" h="373379">
                <a:moveTo>
                  <a:pt x="533400" y="353923"/>
                </a:moveTo>
                <a:lnTo>
                  <a:pt x="533940" y="354183"/>
                </a:lnTo>
                <a:lnTo>
                  <a:pt x="534416" y="354355"/>
                </a:lnTo>
                <a:lnTo>
                  <a:pt x="533400" y="353923"/>
                </a:lnTo>
                <a:close/>
              </a:path>
              <a:path w="583564" h="373379">
                <a:moveTo>
                  <a:pt x="454403" y="283248"/>
                </a:moveTo>
                <a:lnTo>
                  <a:pt x="405384" y="283248"/>
                </a:lnTo>
                <a:lnTo>
                  <a:pt x="505714" y="341934"/>
                </a:lnTo>
                <a:lnTo>
                  <a:pt x="506857" y="342518"/>
                </a:lnTo>
                <a:lnTo>
                  <a:pt x="527812" y="351967"/>
                </a:lnTo>
                <a:lnTo>
                  <a:pt x="533940" y="354183"/>
                </a:lnTo>
                <a:lnTo>
                  <a:pt x="533400" y="353923"/>
                </a:lnTo>
                <a:lnTo>
                  <a:pt x="580293" y="353923"/>
                </a:lnTo>
                <a:lnTo>
                  <a:pt x="579374" y="352564"/>
                </a:lnTo>
                <a:lnTo>
                  <a:pt x="576834" y="350875"/>
                </a:lnTo>
                <a:lnTo>
                  <a:pt x="562864" y="341756"/>
                </a:lnTo>
                <a:lnTo>
                  <a:pt x="562356" y="341477"/>
                </a:lnTo>
                <a:lnTo>
                  <a:pt x="556641" y="338124"/>
                </a:lnTo>
                <a:lnTo>
                  <a:pt x="555879" y="337705"/>
                </a:lnTo>
                <a:lnTo>
                  <a:pt x="550065" y="334835"/>
                </a:lnTo>
                <a:lnTo>
                  <a:pt x="544449" y="331838"/>
                </a:lnTo>
                <a:lnTo>
                  <a:pt x="543306" y="331342"/>
                </a:lnTo>
                <a:lnTo>
                  <a:pt x="537261" y="328828"/>
                </a:lnTo>
                <a:lnTo>
                  <a:pt x="518457" y="320560"/>
                </a:lnTo>
                <a:lnTo>
                  <a:pt x="518287" y="320560"/>
                </a:lnTo>
                <a:lnTo>
                  <a:pt x="517017" y="319925"/>
                </a:lnTo>
                <a:lnTo>
                  <a:pt x="517199" y="319925"/>
                </a:lnTo>
                <a:lnTo>
                  <a:pt x="454403" y="283248"/>
                </a:lnTo>
                <a:close/>
              </a:path>
              <a:path w="583564" h="373379">
                <a:moveTo>
                  <a:pt x="549783" y="334695"/>
                </a:moveTo>
                <a:lnTo>
                  <a:pt x="550037" y="334835"/>
                </a:lnTo>
                <a:lnTo>
                  <a:pt x="549783" y="334695"/>
                </a:lnTo>
                <a:close/>
              </a:path>
              <a:path w="583564" h="373379">
                <a:moveTo>
                  <a:pt x="536956" y="328701"/>
                </a:moveTo>
                <a:lnTo>
                  <a:pt x="537210" y="328828"/>
                </a:lnTo>
                <a:lnTo>
                  <a:pt x="536956" y="328701"/>
                </a:lnTo>
                <a:close/>
              </a:path>
              <a:path w="583564" h="373379">
                <a:moveTo>
                  <a:pt x="517017" y="319925"/>
                </a:moveTo>
                <a:lnTo>
                  <a:pt x="518287" y="320560"/>
                </a:lnTo>
                <a:lnTo>
                  <a:pt x="517762" y="320254"/>
                </a:lnTo>
                <a:lnTo>
                  <a:pt x="517017" y="319925"/>
                </a:lnTo>
                <a:close/>
              </a:path>
              <a:path w="583564" h="373379">
                <a:moveTo>
                  <a:pt x="517762" y="320254"/>
                </a:moveTo>
                <a:lnTo>
                  <a:pt x="518287" y="320560"/>
                </a:lnTo>
                <a:lnTo>
                  <a:pt x="518457" y="320560"/>
                </a:lnTo>
                <a:lnTo>
                  <a:pt x="517762" y="320254"/>
                </a:lnTo>
                <a:close/>
              </a:path>
              <a:path w="583564" h="373379">
                <a:moveTo>
                  <a:pt x="517199" y="319925"/>
                </a:moveTo>
                <a:lnTo>
                  <a:pt x="517017" y="319925"/>
                </a:lnTo>
                <a:lnTo>
                  <a:pt x="517762" y="320254"/>
                </a:lnTo>
                <a:lnTo>
                  <a:pt x="517199" y="319925"/>
                </a:lnTo>
                <a:close/>
              </a:path>
              <a:path w="583564" h="373379">
                <a:moveTo>
                  <a:pt x="355986" y="227444"/>
                </a:moveTo>
                <a:lnTo>
                  <a:pt x="314198" y="227444"/>
                </a:lnTo>
                <a:lnTo>
                  <a:pt x="314833" y="227888"/>
                </a:lnTo>
                <a:lnTo>
                  <a:pt x="329311" y="238607"/>
                </a:lnTo>
                <a:lnTo>
                  <a:pt x="329438" y="238632"/>
                </a:lnTo>
                <a:lnTo>
                  <a:pt x="348107" y="252323"/>
                </a:lnTo>
                <a:lnTo>
                  <a:pt x="358775" y="259219"/>
                </a:lnTo>
                <a:lnTo>
                  <a:pt x="359537" y="259676"/>
                </a:lnTo>
                <a:lnTo>
                  <a:pt x="384556" y="273265"/>
                </a:lnTo>
                <a:lnTo>
                  <a:pt x="406146" y="283705"/>
                </a:lnTo>
                <a:lnTo>
                  <a:pt x="405384" y="283248"/>
                </a:lnTo>
                <a:lnTo>
                  <a:pt x="454403" y="283248"/>
                </a:lnTo>
                <a:lnTo>
                  <a:pt x="417830" y="261886"/>
                </a:lnTo>
                <a:lnTo>
                  <a:pt x="416941" y="261429"/>
                </a:lnTo>
                <a:lnTo>
                  <a:pt x="395902" y="251256"/>
                </a:lnTo>
                <a:lnTo>
                  <a:pt x="395351" y="250990"/>
                </a:lnTo>
                <a:lnTo>
                  <a:pt x="371348" y="237934"/>
                </a:lnTo>
                <a:lnTo>
                  <a:pt x="371519" y="237934"/>
                </a:lnTo>
                <a:lnTo>
                  <a:pt x="362077" y="231914"/>
                </a:lnTo>
                <a:lnTo>
                  <a:pt x="355986" y="227444"/>
                </a:lnTo>
                <a:close/>
              </a:path>
              <a:path w="583564" h="373379">
                <a:moveTo>
                  <a:pt x="395507" y="251065"/>
                </a:moveTo>
                <a:lnTo>
                  <a:pt x="395859" y="251256"/>
                </a:lnTo>
                <a:lnTo>
                  <a:pt x="395507" y="251065"/>
                </a:lnTo>
                <a:close/>
              </a:path>
              <a:path w="583564" h="373379">
                <a:moveTo>
                  <a:pt x="395368" y="250990"/>
                </a:moveTo>
                <a:lnTo>
                  <a:pt x="395507" y="251065"/>
                </a:lnTo>
                <a:lnTo>
                  <a:pt x="395368" y="250990"/>
                </a:lnTo>
                <a:close/>
              </a:path>
              <a:path w="583564" h="373379">
                <a:moveTo>
                  <a:pt x="371519" y="237934"/>
                </a:moveTo>
                <a:lnTo>
                  <a:pt x="371348" y="237934"/>
                </a:lnTo>
                <a:lnTo>
                  <a:pt x="372237" y="238391"/>
                </a:lnTo>
                <a:lnTo>
                  <a:pt x="371519" y="237934"/>
                </a:lnTo>
                <a:close/>
              </a:path>
              <a:path w="583564" h="373379">
                <a:moveTo>
                  <a:pt x="362552" y="232217"/>
                </a:moveTo>
                <a:lnTo>
                  <a:pt x="362712" y="232333"/>
                </a:lnTo>
                <a:lnTo>
                  <a:pt x="362552" y="232217"/>
                </a:lnTo>
                <a:close/>
              </a:path>
              <a:path w="583564" h="373379">
                <a:moveTo>
                  <a:pt x="362135" y="231914"/>
                </a:moveTo>
                <a:lnTo>
                  <a:pt x="362552" y="232217"/>
                </a:lnTo>
                <a:lnTo>
                  <a:pt x="362135" y="231914"/>
                </a:lnTo>
                <a:close/>
              </a:path>
              <a:path w="583564" h="373379">
                <a:moveTo>
                  <a:pt x="314572" y="227721"/>
                </a:moveTo>
                <a:lnTo>
                  <a:pt x="314799" y="227888"/>
                </a:lnTo>
                <a:lnTo>
                  <a:pt x="314572" y="227721"/>
                </a:lnTo>
                <a:close/>
              </a:path>
              <a:path w="583564" h="373379">
                <a:moveTo>
                  <a:pt x="217746" y="161337"/>
                </a:moveTo>
                <a:lnTo>
                  <a:pt x="239268" y="180022"/>
                </a:lnTo>
                <a:lnTo>
                  <a:pt x="240919" y="181254"/>
                </a:lnTo>
                <a:lnTo>
                  <a:pt x="268732" y="198170"/>
                </a:lnTo>
                <a:lnTo>
                  <a:pt x="314572" y="227721"/>
                </a:lnTo>
                <a:lnTo>
                  <a:pt x="314198" y="227444"/>
                </a:lnTo>
                <a:lnTo>
                  <a:pt x="355986" y="227444"/>
                </a:lnTo>
                <a:lnTo>
                  <a:pt x="353314" y="225501"/>
                </a:lnTo>
                <a:lnTo>
                  <a:pt x="344094" y="218693"/>
                </a:lnTo>
                <a:lnTo>
                  <a:pt x="328930" y="207530"/>
                </a:lnTo>
                <a:lnTo>
                  <a:pt x="328295" y="207086"/>
                </a:lnTo>
                <a:lnTo>
                  <a:pt x="281559" y="177037"/>
                </a:lnTo>
                <a:lnTo>
                  <a:pt x="256990" y="162026"/>
                </a:lnTo>
                <a:lnTo>
                  <a:pt x="218821" y="162026"/>
                </a:lnTo>
                <a:lnTo>
                  <a:pt x="217746" y="161337"/>
                </a:lnTo>
                <a:close/>
              </a:path>
              <a:path w="583564" h="373379">
                <a:moveTo>
                  <a:pt x="344043" y="218655"/>
                </a:moveTo>
                <a:close/>
              </a:path>
              <a:path w="583564" h="373379">
                <a:moveTo>
                  <a:pt x="268478" y="198018"/>
                </a:moveTo>
                <a:lnTo>
                  <a:pt x="268714" y="198170"/>
                </a:lnTo>
                <a:lnTo>
                  <a:pt x="268478" y="198018"/>
                </a:lnTo>
                <a:close/>
              </a:path>
              <a:path w="583564" h="373379">
                <a:moveTo>
                  <a:pt x="217297" y="160947"/>
                </a:moveTo>
                <a:lnTo>
                  <a:pt x="217751" y="161340"/>
                </a:lnTo>
                <a:lnTo>
                  <a:pt x="218821" y="162026"/>
                </a:lnTo>
                <a:lnTo>
                  <a:pt x="217297" y="160947"/>
                </a:lnTo>
                <a:close/>
              </a:path>
              <a:path w="583564" h="373379">
                <a:moveTo>
                  <a:pt x="254990" y="160947"/>
                </a:moveTo>
                <a:lnTo>
                  <a:pt x="217297" y="160947"/>
                </a:lnTo>
                <a:lnTo>
                  <a:pt x="218821" y="162026"/>
                </a:lnTo>
                <a:lnTo>
                  <a:pt x="256990" y="162026"/>
                </a:lnTo>
                <a:lnTo>
                  <a:pt x="255868" y="161340"/>
                </a:lnTo>
                <a:lnTo>
                  <a:pt x="255519" y="161337"/>
                </a:lnTo>
                <a:lnTo>
                  <a:pt x="254990" y="160947"/>
                </a:lnTo>
                <a:close/>
              </a:path>
              <a:path w="583564" h="373379">
                <a:moveTo>
                  <a:pt x="253873" y="160121"/>
                </a:moveTo>
                <a:lnTo>
                  <a:pt x="255524" y="161340"/>
                </a:lnTo>
                <a:lnTo>
                  <a:pt x="254705" y="160630"/>
                </a:lnTo>
                <a:lnTo>
                  <a:pt x="253873" y="160121"/>
                </a:lnTo>
                <a:close/>
              </a:path>
              <a:path w="583564" h="373379">
                <a:moveTo>
                  <a:pt x="254705" y="160630"/>
                </a:moveTo>
                <a:lnTo>
                  <a:pt x="255524" y="161340"/>
                </a:lnTo>
                <a:lnTo>
                  <a:pt x="255868" y="161340"/>
                </a:lnTo>
                <a:lnTo>
                  <a:pt x="254705" y="160630"/>
                </a:lnTo>
                <a:close/>
              </a:path>
              <a:path w="583564" h="373379">
                <a:moveTo>
                  <a:pt x="188319" y="113068"/>
                </a:moveTo>
                <a:lnTo>
                  <a:pt x="142494" y="113068"/>
                </a:lnTo>
                <a:lnTo>
                  <a:pt x="217746" y="161337"/>
                </a:lnTo>
                <a:lnTo>
                  <a:pt x="217297" y="160947"/>
                </a:lnTo>
                <a:lnTo>
                  <a:pt x="254990" y="160947"/>
                </a:lnTo>
                <a:lnTo>
                  <a:pt x="253873" y="160121"/>
                </a:lnTo>
                <a:lnTo>
                  <a:pt x="254119" y="160121"/>
                </a:lnTo>
                <a:lnTo>
                  <a:pt x="233553" y="142265"/>
                </a:lnTo>
                <a:lnTo>
                  <a:pt x="232156" y="141185"/>
                </a:lnTo>
                <a:lnTo>
                  <a:pt x="188319" y="113068"/>
                </a:lnTo>
                <a:close/>
              </a:path>
              <a:path w="583564" h="373379">
                <a:moveTo>
                  <a:pt x="254119" y="160121"/>
                </a:moveTo>
                <a:lnTo>
                  <a:pt x="253873" y="160121"/>
                </a:lnTo>
                <a:lnTo>
                  <a:pt x="254705" y="160630"/>
                </a:lnTo>
                <a:lnTo>
                  <a:pt x="254119" y="160121"/>
                </a:lnTo>
                <a:close/>
              </a:path>
              <a:path w="583564" h="373379">
                <a:moveTo>
                  <a:pt x="81630" y="44043"/>
                </a:moveTo>
                <a:lnTo>
                  <a:pt x="42418" y="44043"/>
                </a:lnTo>
                <a:lnTo>
                  <a:pt x="43434" y="44805"/>
                </a:lnTo>
                <a:lnTo>
                  <a:pt x="54737" y="54432"/>
                </a:lnTo>
                <a:lnTo>
                  <a:pt x="74549" y="69913"/>
                </a:lnTo>
                <a:lnTo>
                  <a:pt x="75565" y="70611"/>
                </a:lnTo>
                <a:lnTo>
                  <a:pt x="142494" y="113093"/>
                </a:lnTo>
                <a:lnTo>
                  <a:pt x="188319" y="113068"/>
                </a:lnTo>
                <a:lnTo>
                  <a:pt x="155829" y="92227"/>
                </a:lnTo>
                <a:lnTo>
                  <a:pt x="89873" y="50418"/>
                </a:lnTo>
                <a:lnTo>
                  <a:pt x="88773" y="49720"/>
                </a:lnTo>
                <a:lnTo>
                  <a:pt x="81630" y="44043"/>
                </a:lnTo>
                <a:close/>
              </a:path>
              <a:path w="583564" h="373379">
                <a:moveTo>
                  <a:pt x="88773" y="49720"/>
                </a:moveTo>
                <a:lnTo>
                  <a:pt x="89789" y="50418"/>
                </a:lnTo>
                <a:lnTo>
                  <a:pt x="89423" y="50133"/>
                </a:lnTo>
                <a:lnTo>
                  <a:pt x="88773" y="49720"/>
                </a:lnTo>
                <a:close/>
              </a:path>
              <a:path w="583564" h="373379">
                <a:moveTo>
                  <a:pt x="89423" y="50133"/>
                </a:moveTo>
                <a:lnTo>
                  <a:pt x="89789" y="50418"/>
                </a:lnTo>
                <a:lnTo>
                  <a:pt x="89423" y="50133"/>
                </a:lnTo>
                <a:close/>
              </a:path>
              <a:path w="583564" h="373379">
                <a:moveTo>
                  <a:pt x="88895" y="49720"/>
                </a:moveTo>
                <a:lnTo>
                  <a:pt x="89423" y="50133"/>
                </a:lnTo>
                <a:lnTo>
                  <a:pt x="88895" y="49720"/>
                </a:lnTo>
                <a:close/>
              </a:path>
              <a:path w="583564" h="373379">
                <a:moveTo>
                  <a:pt x="42801" y="44367"/>
                </a:moveTo>
                <a:lnTo>
                  <a:pt x="43321" y="44805"/>
                </a:lnTo>
                <a:lnTo>
                  <a:pt x="42801" y="44367"/>
                </a:lnTo>
                <a:close/>
              </a:path>
              <a:path w="583564" h="373379">
                <a:moveTo>
                  <a:pt x="42418" y="44043"/>
                </a:moveTo>
                <a:lnTo>
                  <a:pt x="42801" y="44367"/>
                </a:lnTo>
                <a:lnTo>
                  <a:pt x="43434" y="44805"/>
                </a:lnTo>
                <a:lnTo>
                  <a:pt x="42418" y="44043"/>
                </a:lnTo>
                <a:close/>
              </a:path>
              <a:path w="583564" h="373379">
                <a:moveTo>
                  <a:pt x="73308" y="37541"/>
                </a:moveTo>
                <a:lnTo>
                  <a:pt x="32385" y="37541"/>
                </a:lnTo>
                <a:lnTo>
                  <a:pt x="38227" y="41135"/>
                </a:lnTo>
                <a:lnTo>
                  <a:pt x="42801" y="44367"/>
                </a:lnTo>
                <a:lnTo>
                  <a:pt x="42418" y="44043"/>
                </a:lnTo>
                <a:lnTo>
                  <a:pt x="81630" y="44043"/>
                </a:lnTo>
                <a:lnTo>
                  <a:pt x="73308" y="37541"/>
                </a:lnTo>
                <a:close/>
              </a:path>
              <a:path w="583564" h="373379">
                <a:moveTo>
                  <a:pt x="37719" y="40843"/>
                </a:moveTo>
                <a:lnTo>
                  <a:pt x="38140" y="41135"/>
                </a:lnTo>
                <a:lnTo>
                  <a:pt x="37719" y="40843"/>
                </a:lnTo>
                <a:close/>
              </a:path>
              <a:path w="583564" h="373379">
                <a:moveTo>
                  <a:pt x="20800" y="30726"/>
                </a:moveTo>
                <a:lnTo>
                  <a:pt x="32639" y="37718"/>
                </a:lnTo>
                <a:lnTo>
                  <a:pt x="32385" y="37541"/>
                </a:lnTo>
                <a:lnTo>
                  <a:pt x="73308" y="37541"/>
                </a:lnTo>
                <a:lnTo>
                  <a:pt x="70383" y="35255"/>
                </a:lnTo>
                <a:lnTo>
                  <a:pt x="65419" y="31038"/>
                </a:lnTo>
                <a:lnTo>
                  <a:pt x="21463" y="31038"/>
                </a:lnTo>
                <a:lnTo>
                  <a:pt x="20800" y="30726"/>
                </a:lnTo>
                <a:close/>
              </a:path>
              <a:path w="583564" h="373379">
                <a:moveTo>
                  <a:pt x="70084" y="35021"/>
                </a:moveTo>
                <a:lnTo>
                  <a:pt x="70358" y="35255"/>
                </a:lnTo>
                <a:lnTo>
                  <a:pt x="70084" y="35021"/>
                </a:lnTo>
                <a:close/>
              </a:path>
              <a:path w="583564" h="373379">
                <a:moveTo>
                  <a:pt x="69986" y="34937"/>
                </a:moveTo>
                <a:close/>
              </a:path>
              <a:path w="583564" h="373379">
                <a:moveTo>
                  <a:pt x="20447" y="30518"/>
                </a:moveTo>
                <a:lnTo>
                  <a:pt x="20800" y="30726"/>
                </a:lnTo>
                <a:lnTo>
                  <a:pt x="21463" y="31038"/>
                </a:lnTo>
                <a:lnTo>
                  <a:pt x="20447" y="30518"/>
                </a:lnTo>
                <a:close/>
              </a:path>
              <a:path w="583564" h="373379">
                <a:moveTo>
                  <a:pt x="64809" y="30518"/>
                </a:moveTo>
                <a:lnTo>
                  <a:pt x="20447" y="30518"/>
                </a:lnTo>
                <a:lnTo>
                  <a:pt x="21463" y="31038"/>
                </a:lnTo>
                <a:lnTo>
                  <a:pt x="65419" y="31038"/>
                </a:lnTo>
                <a:lnTo>
                  <a:pt x="64809" y="30518"/>
                </a:lnTo>
                <a:close/>
              </a:path>
              <a:path w="583564" h="373379">
                <a:moveTo>
                  <a:pt x="12954" y="0"/>
                </a:moveTo>
                <a:lnTo>
                  <a:pt x="5588" y="2819"/>
                </a:lnTo>
                <a:lnTo>
                  <a:pt x="0" y="15303"/>
                </a:lnTo>
                <a:lnTo>
                  <a:pt x="2794" y="22618"/>
                </a:lnTo>
                <a:lnTo>
                  <a:pt x="15621" y="28270"/>
                </a:lnTo>
                <a:lnTo>
                  <a:pt x="20800" y="30726"/>
                </a:lnTo>
                <a:lnTo>
                  <a:pt x="20447" y="30518"/>
                </a:lnTo>
                <a:lnTo>
                  <a:pt x="64809" y="30518"/>
                </a:lnTo>
                <a:lnTo>
                  <a:pt x="58547" y="25171"/>
                </a:lnTo>
                <a:lnTo>
                  <a:pt x="57531" y="24409"/>
                </a:lnTo>
                <a:lnTo>
                  <a:pt x="51689" y="20446"/>
                </a:lnTo>
                <a:lnTo>
                  <a:pt x="51308" y="20154"/>
                </a:lnTo>
                <a:lnTo>
                  <a:pt x="45212" y="16382"/>
                </a:lnTo>
                <a:lnTo>
                  <a:pt x="33020" y="9182"/>
                </a:lnTo>
                <a:lnTo>
                  <a:pt x="32004" y="8648"/>
                </a:lnTo>
                <a:lnTo>
                  <a:pt x="25908" y="5765"/>
                </a:lnTo>
                <a:lnTo>
                  <a:pt x="12954" y="0"/>
                </a:lnTo>
                <a:close/>
              </a:path>
              <a:path w="583564" h="373379">
                <a:moveTo>
                  <a:pt x="15367" y="28168"/>
                </a:moveTo>
                <a:lnTo>
                  <a:pt x="15582" y="28270"/>
                </a:lnTo>
                <a:lnTo>
                  <a:pt x="15367" y="281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9163" y="3887723"/>
            <a:ext cx="4735195" cy="1224280"/>
          </a:xfrm>
          <a:custGeom>
            <a:avLst/>
            <a:gdLst/>
            <a:ahLst/>
            <a:cxnLst/>
            <a:rect l="l" t="t" r="r" b="b"/>
            <a:pathLst>
              <a:path w="4735195" h="1224279">
                <a:moveTo>
                  <a:pt x="4735068" y="0"/>
                </a:moveTo>
                <a:lnTo>
                  <a:pt x="0" y="0"/>
                </a:lnTo>
                <a:lnTo>
                  <a:pt x="0" y="1223771"/>
                </a:lnTo>
                <a:lnTo>
                  <a:pt x="4735068" y="1223771"/>
                </a:lnTo>
                <a:lnTo>
                  <a:pt x="4735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69163" y="3887723"/>
            <a:ext cx="4735195" cy="122428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1440" marR="55372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network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layer,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10" dirty="0">
                <a:latin typeface="Arial"/>
                <a:cs typeface="Arial"/>
              </a:rPr>
              <a:t>finally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leave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adventure into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20" dirty="0"/>
              <a:t> </a:t>
            </a:r>
            <a:r>
              <a:rPr dirty="0"/>
              <a:t>will</a:t>
            </a:r>
            <a:r>
              <a:rPr spc="20" dirty="0"/>
              <a:t> </a:t>
            </a:r>
            <a:r>
              <a:rPr dirty="0"/>
              <a:t>now</a:t>
            </a:r>
            <a:r>
              <a:rPr spc="-25" dirty="0"/>
              <a:t> </a:t>
            </a:r>
            <a:r>
              <a:rPr dirty="0"/>
              <a:t>shift</a:t>
            </a:r>
            <a:r>
              <a:rPr spc="-10" dirty="0"/>
              <a:t> </a:t>
            </a:r>
            <a:r>
              <a:rPr spc="-25" dirty="0"/>
              <a:t>our </a:t>
            </a:r>
            <a:r>
              <a:rPr dirty="0"/>
              <a:t>focus</a:t>
            </a:r>
            <a:r>
              <a:rPr spc="-40" dirty="0"/>
              <a:t> </a:t>
            </a:r>
            <a:r>
              <a:rPr dirty="0"/>
              <a:t>towards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routers</a:t>
            </a:r>
            <a:r>
              <a:rPr spc="-10" dirty="0"/>
              <a:t>, </a:t>
            </a:r>
            <a:r>
              <a:rPr dirty="0"/>
              <a:t>or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packet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switches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4" name="object 4">
            <a:extLst>
              <a:ext uri="{FF2B5EF4-FFF2-40B4-BE49-F238E27FC236}">
                <a16:creationId xmlns:a16="http://schemas.microsoft.com/office/drawing/2014/main" id="{43073F7D-31CD-8863-CCB3-58A7AE13C1E3}"/>
              </a:ext>
            </a:extLst>
          </p:cNvPr>
          <p:cNvSpPr/>
          <p:nvPr/>
        </p:nvSpPr>
        <p:spPr>
          <a:xfrm>
            <a:off x="329776" y="363219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">
            <a:extLst>
              <a:ext uri="{FF2B5EF4-FFF2-40B4-BE49-F238E27FC236}">
                <a16:creationId xmlns:a16="http://schemas.microsoft.com/office/drawing/2014/main" id="{1330CB3C-3977-D7EF-F153-E98F4A3D90F0}"/>
              </a:ext>
            </a:extLst>
          </p:cNvPr>
          <p:cNvSpPr/>
          <p:nvPr/>
        </p:nvSpPr>
        <p:spPr>
          <a:xfrm>
            <a:off x="1233847" y="363219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7848600" cy="6428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33459" y="3505200"/>
            <a:ext cx="3307079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29845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Routers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functionality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 </a:t>
            </a:r>
            <a:r>
              <a:rPr sz="1800" spc="-10" dirty="0">
                <a:latin typeface="Arial"/>
                <a:cs typeface="Arial"/>
              </a:rPr>
              <a:t>protocols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248C25E-3A6E-DB18-3DD9-897E940C851D}"/>
                  </a:ext>
                </a:extLst>
              </p14:cNvPr>
              <p14:cNvContentPartPr/>
              <p14:nvPr/>
            </p14:nvContentPartPr>
            <p14:xfrm>
              <a:off x="4244701" y="3262954"/>
              <a:ext cx="235080" cy="17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248C25E-3A6E-DB18-3DD9-897E940C85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5701" y="3254314"/>
                <a:ext cx="2527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03A708-9527-817A-615F-2A078B256404}"/>
                  </a:ext>
                </a:extLst>
              </p14:cNvPr>
              <p14:cNvContentPartPr/>
              <p14:nvPr/>
            </p14:nvContentPartPr>
            <p14:xfrm>
              <a:off x="4269901" y="3262954"/>
              <a:ext cx="1897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03A708-9527-817A-615F-2A078B2564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33901" y="3227314"/>
                <a:ext cx="261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546105-1FE5-654C-5AD1-DB5692CF34C0}"/>
                  </a:ext>
                </a:extLst>
              </p14:cNvPr>
              <p14:cNvContentPartPr/>
              <p14:nvPr/>
            </p14:nvContentPartPr>
            <p14:xfrm>
              <a:off x="4848781" y="3043354"/>
              <a:ext cx="373680" cy="17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546105-1FE5-654C-5AD1-DB5692CF34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12781" y="3007354"/>
                <a:ext cx="445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2B37DF2-3BFD-255C-3C08-E9D3B1C86C20}"/>
                  </a:ext>
                </a:extLst>
              </p14:cNvPr>
              <p14:cNvContentPartPr/>
              <p14:nvPr/>
            </p14:nvContentPartPr>
            <p14:xfrm>
              <a:off x="5570221" y="3003034"/>
              <a:ext cx="274680" cy="125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2B37DF2-3BFD-255C-3C08-E9D3B1C86C2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4221" y="2967034"/>
                <a:ext cx="346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5A9887-426F-0E42-1F91-772358F8F7A0}"/>
                  </a:ext>
                </a:extLst>
              </p14:cNvPr>
              <p14:cNvContentPartPr/>
              <p14:nvPr/>
            </p14:nvContentPartPr>
            <p14:xfrm>
              <a:off x="6005461" y="3363394"/>
              <a:ext cx="9360" cy="418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5A9887-426F-0E42-1F91-772358F8F7A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9821" y="3327394"/>
                <a:ext cx="810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03C8F17-5D74-EC2C-482D-C3795045151F}"/>
                  </a:ext>
                </a:extLst>
              </p14:cNvPr>
              <p14:cNvContentPartPr/>
              <p14:nvPr/>
            </p14:nvContentPartPr>
            <p14:xfrm>
              <a:off x="6266461" y="3992674"/>
              <a:ext cx="424080" cy="186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03C8F17-5D74-EC2C-482D-C379504515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30461" y="3956674"/>
                <a:ext cx="49572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2061455-B82F-353A-E284-8881B584897A}"/>
              </a:ext>
            </a:extLst>
          </p:cNvPr>
          <p:cNvGrpSpPr/>
          <p:nvPr/>
        </p:nvGrpSpPr>
        <p:grpSpPr>
          <a:xfrm>
            <a:off x="7004461" y="4378594"/>
            <a:ext cx="496080" cy="201600"/>
            <a:chOff x="7004461" y="4378594"/>
            <a:chExt cx="4960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DF43F7-407D-AEB2-6E81-38D4D3BDB72D}"/>
                    </a:ext>
                  </a:extLst>
                </p14:cNvPr>
                <p14:cNvContentPartPr/>
                <p14:nvPr/>
              </p14:nvContentPartPr>
              <p14:xfrm>
                <a:off x="7004461" y="4378594"/>
                <a:ext cx="50400" cy="11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DF43F7-407D-AEB2-6E81-38D4D3BDB7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68821" y="4342954"/>
                  <a:ext cx="122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FB38489-60B2-2AD5-917B-F8AD0700F931}"/>
                    </a:ext>
                  </a:extLst>
                </p14:cNvPr>
                <p14:cNvContentPartPr/>
                <p14:nvPr/>
              </p14:nvContentPartPr>
              <p14:xfrm>
                <a:off x="7314421" y="4579834"/>
                <a:ext cx="1861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FB38489-60B2-2AD5-917B-F8AD0700F93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78781" y="4544194"/>
                  <a:ext cx="25776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78253EA5-D193-9411-FECF-347AE5735CF4}"/>
              </a:ext>
            </a:extLst>
          </p:cNvPr>
          <p:cNvSpPr/>
          <p:nvPr/>
        </p:nvSpPr>
        <p:spPr>
          <a:xfrm>
            <a:off x="1447800" y="17526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83B2E2-83AE-0B28-109B-7AEB6494BC0B}"/>
              </a:ext>
            </a:extLst>
          </p:cNvPr>
          <p:cNvSpPr/>
          <p:nvPr/>
        </p:nvSpPr>
        <p:spPr>
          <a:xfrm>
            <a:off x="8839200" y="5214409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1637</Words>
  <Application>Microsoft Office PowerPoint</Application>
  <PresentationFormat>Widescreen</PresentationFormat>
  <Paragraphs>407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Gill Sans MT</vt:lpstr>
      <vt:lpstr>Rockwell</vt:lpstr>
      <vt:lpstr>Times New Roman</vt:lpstr>
      <vt:lpstr>Trebuchet MS</vt:lpstr>
      <vt:lpstr>Wingdings</vt:lpstr>
      <vt:lpstr>Office Theme</vt:lpstr>
      <vt:lpstr>CSCI 466: Networks Network Layer – Data Plane</vt:lpstr>
      <vt:lpstr>Announcements</vt:lpstr>
      <vt:lpstr>Application Layer</vt:lpstr>
      <vt:lpstr>Application Layer</vt:lpstr>
      <vt:lpstr>Application Layer</vt:lpstr>
      <vt:lpstr>Application Layer</vt:lpstr>
      <vt:lpstr>PowerPoint Presentation</vt:lpstr>
      <vt:lpstr>We will now shift our focus towards routers, or packet switches</vt:lpstr>
      <vt:lpstr>PowerPoint Presentation</vt:lpstr>
      <vt:lpstr>We will now shift our focus towards routers, or packet switches</vt:lpstr>
      <vt:lpstr>PowerPoint Presentation</vt:lpstr>
      <vt:lpstr>We will now shift our focus towards routers, or packet switches</vt:lpstr>
      <vt:lpstr>PowerPoint Presentation</vt:lpstr>
      <vt:lpstr>PowerPoint Presentation</vt:lpstr>
      <vt:lpstr>Software-Defined Networking (SDN) control plane</vt:lpstr>
      <vt:lpstr>Network Layer</vt:lpstr>
      <vt:lpstr>Network Layer</vt:lpstr>
      <vt:lpstr>Router Architecture Overview</vt:lpstr>
      <vt:lpstr>Router Architecture Overview</vt:lpstr>
      <vt:lpstr>Router Architecture Overview</vt:lpstr>
      <vt:lpstr>Forwarding Techniques</vt:lpstr>
      <vt:lpstr>Forwarding Techniques</vt:lpstr>
      <vt:lpstr>Forwarding Techniques</vt:lpstr>
      <vt:lpstr>Forwarding Techniques</vt:lpstr>
      <vt:lpstr>Forwarding Techniques</vt:lpstr>
      <vt:lpstr>Forwarding Techniques</vt:lpstr>
      <vt:lpstr>Forwarding Techniques</vt:lpstr>
      <vt:lpstr>Fabric Switch and Switching</vt:lpstr>
      <vt:lpstr>Fabric Switch and Switching</vt:lpstr>
      <vt:lpstr>Fabric Switch and Switching</vt:lpstr>
      <vt:lpstr>Input Queueing</vt:lpstr>
      <vt:lpstr>Output Queueing</vt:lpstr>
      <vt:lpstr>Packet Scheduling</vt:lpstr>
      <vt:lpstr>Packet Scheduling</vt:lpstr>
      <vt:lpstr>Packet Scheduling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4</cp:revision>
  <dcterms:created xsi:type="dcterms:W3CDTF">2022-10-19T16:25:51Z</dcterms:created>
  <dcterms:modified xsi:type="dcterms:W3CDTF">2023-10-13T04:25:00Z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