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74" r:id="rId12"/>
    <p:sldId id="284" r:id="rId13"/>
    <p:sldId id="285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19" d="100"/>
          <a:sy n="119" d="100"/>
        </p:scale>
        <p:origin x="15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938529"/>
            <a:ext cx="3900804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006" y="1212850"/>
            <a:ext cx="101892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3027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c-editor.org/rfc/rfc791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8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8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910" y="2047238"/>
            <a:ext cx="6989445" cy="14630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6000" b="1" dirty="0">
                <a:latin typeface="Arial"/>
                <a:cs typeface="Arial"/>
              </a:rPr>
              <a:t>CSCI</a:t>
            </a:r>
            <a:r>
              <a:rPr sz="6000" b="1" spc="-370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466:</a:t>
            </a:r>
            <a:r>
              <a:rPr sz="6000" b="1" spc="-360" dirty="0">
                <a:latin typeface="Arial"/>
                <a:cs typeface="Arial"/>
              </a:rPr>
              <a:t> </a:t>
            </a:r>
            <a:r>
              <a:rPr sz="6000" b="1" spc="-130" dirty="0">
                <a:latin typeface="Arial"/>
                <a:cs typeface="Arial"/>
              </a:rPr>
              <a:t>Networks</a:t>
            </a:r>
            <a:endParaRPr sz="6000" dirty="0">
              <a:latin typeface="Arial"/>
              <a:cs typeface="Arial"/>
            </a:endParaRPr>
          </a:p>
          <a:p>
            <a:pPr marR="60325" algn="ctr">
              <a:lnSpc>
                <a:spcPct val="100000"/>
              </a:lnSpc>
              <a:spcBef>
                <a:spcPts val="240"/>
              </a:spcBef>
            </a:pPr>
            <a:r>
              <a:rPr lang="en-US" sz="2800" dirty="0">
                <a:latin typeface="Calibri"/>
                <a:cs typeface="Calibri"/>
              </a:rPr>
              <a:t>IP Addresses, IP Protocol, Subnets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92" y="5501436"/>
            <a:ext cx="2069464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dirty="0">
                <a:latin typeface="Calibri"/>
                <a:cs typeface="Calibri"/>
              </a:rPr>
              <a:t>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</a:t>
            </a:r>
            <a:r>
              <a:rPr lang="en-US" sz="2800" spc="-20" dirty="0">
                <a:latin typeface="Calibri"/>
                <a:cs typeface="Calibri"/>
              </a:rPr>
              <a:t>3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31" y="6525259"/>
            <a:ext cx="58966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2"/>
              </a:rPr>
              <a:t>https://www.cs.montana.edu/pearsall/classes/fall2023/466/main.html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62892" y="6519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4988" y="6556654"/>
            <a:ext cx="264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*All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images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stolen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from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561" y="153162"/>
            <a:ext cx="4706620" cy="701040"/>
          </a:xfrm>
          <a:prstGeom prst="rect">
            <a:avLst/>
          </a:prstGeom>
          <a:solidFill>
            <a:srgbClr val="FFC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10615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1194" y="1244853"/>
            <a:ext cx="61055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Responsible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delivery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through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4972" y="2424430"/>
            <a:ext cx="1562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Arial"/>
                <a:cs typeface="Arial"/>
              </a:rPr>
              <a:t>Routing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017" y="2383663"/>
            <a:ext cx="22409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Arial"/>
                <a:cs typeface="Arial"/>
              </a:rPr>
              <a:t>Forwarding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6675" y="3262896"/>
            <a:ext cx="3442335" cy="512445"/>
            <a:chOff x="836675" y="3262896"/>
            <a:chExt cx="3442335" cy="512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4105" y="3270376"/>
              <a:ext cx="3428555" cy="4988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1133" y="3584320"/>
              <a:ext cx="139064" cy="1247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1933" y="3584320"/>
              <a:ext cx="139064" cy="1247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2333" y="3584320"/>
              <a:ext cx="139065" cy="1247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503" y="3463416"/>
              <a:ext cx="152908" cy="9563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14322" y="3397630"/>
              <a:ext cx="2958465" cy="372110"/>
            </a:xfrm>
            <a:custGeom>
              <a:avLst/>
              <a:gdLst/>
              <a:ahLst/>
              <a:cxnLst/>
              <a:rect l="l" t="t" r="r" b="b"/>
              <a:pathLst>
                <a:path w="2958465" h="372110">
                  <a:moveTo>
                    <a:pt x="2789301" y="0"/>
                  </a:moveTo>
                  <a:lnTo>
                    <a:pt x="2860246" y="13065"/>
                  </a:lnTo>
                  <a:lnTo>
                    <a:pt x="2914523" y="52324"/>
                  </a:lnTo>
                  <a:lnTo>
                    <a:pt x="2948431" y="118681"/>
                  </a:lnTo>
                  <a:lnTo>
                    <a:pt x="2956385" y="162302"/>
                  </a:lnTo>
                  <a:lnTo>
                    <a:pt x="2958338" y="212852"/>
                  </a:lnTo>
                  <a:lnTo>
                    <a:pt x="2722626" y="212852"/>
                  </a:lnTo>
                  <a:lnTo>
                    <a:pt x="2724409" y="232640"/>
                  </a:lnTo>
                  <a:lnTo>
                    <a:pt x="2745359" y="278003"/>
                  </a:lnTo>
                  <a:lnTo>
                    <a:pt x="2784060" y="299898"/>
                  </a:lnTo>
                  <a:lnTo>
                    <a:pt x="2799588" y="301371"/>
                  </a:lnTo>
                  <a:lnTo>
                    <a:pt x="2810259" y="300610"/>
                  </a:lnTo>
                  <a:lnTo>
                    <a:pt x="2843869" y="282305"/>
                  </a:lnTo>
                  <a:lnTo>
                    <a:pt x="2859531" y="250444"/>
                  </a:lnTo>
                  <a:lnTo>
                    <a:pt x="2953385" y="266192"/>
                  </a:lnTo>
                  <a:lnTo>
                    <a:pt x="2930048" y="311578"/>
                  </a:lnTo>
                  <a:lnTo>
                    <a:pt x="2896235" y="344678"/>
                  </a:lnTo>
                  <a:lnTo>
                    <a:pt x="2852324" y="364902"/>
                  </a:lnTo>
                  <a:lnTo>
                    <a:pt x="2798699" y="371602"/>
                  </a:lnTo>
                  <a:lnTo>
                    <a:pt x="2755316" y="367815"/>
                  </a:lnTo>
                  <a:lnTo>
                    <a:pt x="2717958" y="356457"/>
                  </a:lnTo>
                  <a:lnTo>
                    <a:pt x="2661412" y="311023"/>
                  </a:lnTo>
                  <a:lnTo>
                    <a:pt x="2635011" y="256079"/>
                  </a:lnTo>
                  <a:lnTo>
                    <a:pt x="2626232" y="188468"/>
                  </a:lnTo>
                  <a:lnTo>
                    <a:pt x="2629116" y="146675"/>
                  </a:lnTo>
                  <a:lnTo>
                    <a:pt x="2652218" y="77471"/>
                  </a:lnTo>
                  <a:lnTo>
                    <a:pt x="2697057" y="28128"/>
                  </a:lnTo>
                  <a:lnTo>
                    <a:pt x="2755489" y="3121"/>
                  </a:lnTo>
                  <a:lnTo>
                    <a:pt x="2789301" y="0"/>
                  </a:lnTo>
                  <a:close/>
                </a:path>
                <a:path w="2958465" h="372110">
                  <a:moveTo>
                    <a:pt x="2438527" y="0"/>
                  </a:moveTo>
                  <a:lnTo>
                    <a:pt x="2482211" y="6268"/>
                  </a:lnTo>
                  <a:lnTo>
                    <a:pt x="2518060" y="23939"/>
                  </a:lnTo>
                  <a:lnTo>
                    <a:pt x="2545667" y="58356"/>
                  </a:lnTo>
                  <a:lnTo>
                    <a:pt x="2556716" y="106172"/>
                  </a:lnTo>
                  <a:lnTo>
                    <a:pt x="2558034" y="142621"/>
                  </a:lnTo>
                  <a:lnTo>
                    <a:pt x="2558034" y="363601"/>
                  </a:lnTo>
                  <a:lnTo>
                    <a:pt x="2463927" y="363601"/>
                  </a:lnTo>
                  <a:lnTo>
                    <a:pt x="2463927" y="182118"/>
                  </a:lnTo>
                  <a:lnTo>
                    <a:pt x="2463547" y="155878"/>
                  </a:lnTo>
                  <a:lnTo>
                    <a:pt x="2457957" y="107569"/>
                  </a:lnTo>
                  <a:lnTo>
                    <a:pt x="2431155" y="77186"/>
                  </a:lnTo>
                  <a:lnTo>
                    <a:pt x="2405634" y="71882"/>
                  </a:lnTo>
                  <a:lnTo>
                    <a:pt x="2393751" y="72735"/>
                  </a:lnTo>
                  <a:lnTo>
                    <a:pt x="2352865" y="92559"/>
                  </a:lnTo>
                  <a:lnTo>
                    <a:pt x="2332001" y="134181"/>
                  </a:lnTo>
                  <a:lnTo>
                    <a:pt x="2328469" y="175087"/>
                  </a:lnTo>
                  <a:lnTo>
                    <a:pt x="2328037" y="202565"/>
                  </a:lnTo>
                  <a:lnTo>
                    <a:pt x="2328037" y="363601"/>
                  </a:lnTo>
                  <a:lnTo>
                    <a:pt x="2233929" y="363601"/>
                  </a:lnTo>
                  <a:lnTo>
                    <a:pt x="2233929" y="8001"/>
                  </a:lnTo>
                  <a:lnTo>
                    <a:pt x="2321305" y="8001"/>
                  </a:lnTo>
                  <a:lnTo>
                    <a:pt x="2321305" y="60198"/>
                  </a:lnTo>
                  <a:lnTo>
                    <a:pt x="2346069" y="33861"/>
                  </a:lnTo>
                  <a:lnTo>
                    <a:pt x="2373868" y="15049"/>
                  </a:lnTo>
                  <a:lnTo>
                    <a:pt x="2404691" y="3762"/>
                  </a:lnTo>
                  <a:lnTo>
                    <a:pt x="2438527" y="0"/>
                  </a:lnTo>
                  <a:close/>
                </a:path>
                <a:path w="2958465" h="372110">
                  <a:moveTo>
                    <a:pt x="1992502" y="0"/>
                  </a:moveTo>
                  <a:lnTo>
                    <a:pt x="2047462" y="3714"/>
                  </a:lnTo>
                  <a:lnTo>
                    <a:pt x="2086228" y="14859"/>
                  </a:lnTo>
                  <a:lnTo>
                    <a:pt x="2122233" y="41701"/>
                  </a:lnTo>
                  <a:lnTo>
                    <a:pt x="2139092" y="85185"/>
                  </a:lnTo>
                  <a:lnTo>
                    <a:pt x="2142236" y="136906"/>
                  </a:lnTo>
                  <a:lnTo>
                    <a:pt x="2141219" y="246761"/>
                  </a:lnTo>
                  <a:lnTo>
                    <a:pt x="2141503" y="268646"/>
                  </a:lnTo>
                  <a:lnTo>
                    <a:pt x="2145665" y="315849"/>
                  </a:lnTo>
                  <a:lnTo>
                    <a:pt x="2162682" y="363601"/>
                  </a:lnTo>
                  <a:lnTo>
                    <a:pt x="2069591" y="363601"/>
                  </a:lnTo>
                  <a:lnTo>
                    <a:pt x="2058924" y="330200"/>
                  </a:lnTo>
                  <a:lnTo>
                    <a:pt x="2057780" y="326517"/>
                  </a:lnTo>
                  <a:lnTo>
                    <a:pt x="2057146" y="324739"/>
                  </a:lnTo>
                  <a:lnTo>
                    <a:pt x="2044856" y="335718"/>
                  </a:lnTo>
                  <a:lnTo>
                    <a:pt x="2032174" y="345233"/>
                  </a:lnTo>
                  <a:lnTo>
                    <a:pt x="1991631" y="365065"/>
                  </a:lnTo>
                  <a:lnTo>
                    <a:pt x="1947037" y="371602"/>
                  </a:lnTo>
                  <a:lnTo>
                    <a:pt x="1920984" y="369744"/>
                  </a:lnTo>
                  <a:lnTo>
                    <a:pt x="1877689" y="354885"/>
                  </a:lnTo>
                  <a:lnTo>
                    <a:pt x="1846587" y="325953"/>
                  </a:lnTo>
                  <a:lnTo>
                    <a:pt x="1830776" y="288234"/>
                  </a:lnTo>
                  <a:lnTo>
                    <a:pt x="1828800" y="266446"/>
                  </a:lnTo>
                  <a:lnTo>
                    <a:pt x="1829702" y="251801"/>
                  </a:lnTo>
                  <a:lnTo>
                    <a:pt x="1843151" y="212725"/>
                  </a:lnTo>
                  <a:lnTo>
                    <a:pt x="1871297" y="183507"/>
                  </a:lnTo>
                  <a:lnTo>
                    <a:pt x="1915223" y="164798"/>
                  </a:lnTo>
                  <a:lnTo>
                    <a:pt x="1958339" y="154686"/>
                  </a:lnTo>
                  <a:lnTo>
                    <a:pt x="1988772" y="148591"/>
                  </a:lnTo>
                  <a:lnTo>
                    <a:pt x="2014156" y="142700"/>
                  </a:lnTo>
                  <a:lnTo>
                    <a:pt x="2034492" y="137023"/>
                  </a:lnTo>
                  <a:lnTo>
                    <a:pt x="2049779" y="131572"/>
                  </a:lnTo>
                  <a:lnTo>
                    <a:pt x="2049779" y="122174"/>
                  </a:lnTo>
                  <a:lnTo>
                    <a:pt x="2036444" y="83439"/>
                  </a:lnTo>
                  <a:lnTo>
                    <a:pt x="1985772" y="71882"/>
                  </a:lnTo>
                  <a:lnTo>
                    <a:pt x="1973962" y="72501"/>
                  </a:lnTo>
                  <a:lnTo>
                    <a:pt x="1933908" y="95408"/>
                  </a:lnTo>
                  <a:lnTo>
                    <a:pt x="1923923" y="116459"/>
                  </a:lnTo>
                  <a:lnTo>
                    <a:pt x="1838452" y="101092"/>
                  </a:lnTo>
                  <a:lnTo>
                    <a:pt x="1858073" y="56213"/>
                  </a:lnTo>
                  <a:lnTo>
                    <a:pt x="1887982" y="24765"/>
                  </a:lnTo>
                  <a:lnTo>
                    <a:pt x="1931717" y="6191"/>
                  </a:lnTo>
                  <a:lnTo>
                    <a:pt x="1959973" y="1547"/>
                  </a:lnTo>
                  <a:lnTo>
                    <a:pt x="1992502" y="0"/>
                  </a:lnTo>
                  <a:close/>
                </a:path>
                <a:path w="2958465" h="372110">
                  <a:moveTo>
                    <a:pt x="773303" y="0"/>
                  </a:moveTo>
                  <a:lnTo>
                    <a:pt x="828262" y="3714"/>
                  </a:lnTo>
                  <a:lnTo>
                    <a:pt x="867029" y="14859"/>
                  </a:lnTo>
                  <a:lnTo>
                    <a:pt x="903033" y="41701"/>
                  </a:lnTo>
                  <a:lnTo>
                    <a:pt x="919892" y="85185"/>
                  </a:lnTo>
                  <a:lnTo>
                    <a:pt x="923035" y="136906"/>
                  </a:lnTo>
                  <a:lnTo>
                    <a:pt x="922020" y="246761"/>
                  </a:lnTo>
                  <a:lnTo>
                    <a:pt x="922303" y="268646"/>
                  </a:lnTo>
                  <a:lnTo>
                    <a:pt x="926465" y="315849"/>
                  </a:lnTo>
                  <a:lnTo>
                    <a:pt x="943483" y="363601"/>
                  </a:lnTo>
                  <a:lnTo>
                    <a:pt x="850391" y="363601"/>
                  </a:lnTo>
                  <a:lnTo>
                    <a:pt x="839724" y="330200"/>
                  </a:lnTo>
                  <a:lnTo>
                    <a:pt x="838581" y="326517"/>
                  </a:lnTo>
                  <a:lnTo>
                    <a:pt x="837946" y="324739"/>
                  </a:lnTo>
                  <a:lnTo>
                    <a:pt x="825656" y="335718"/>
                  </a:lnTo>
                  <a:lnTo>
                    <a:pt x="812974" y="345233"/>
                  </a:lnTo>
                  <a:lnTo>
                    <a:pt x="772431" y="365065"/>
                  </a:lnTo>
                  <a:lnTo>
                    <a:pt x="727837" y="371602"/>
                  </a:lnTo>
                  <a:lnTo>
                    <a:pt x="701784" y="369744"/>
                  </a:lnTo>
                  <a:lnTo>
                    <a:pt x="658489" y="354885"/>
                  </a:lnTo>
                  <a:lnTo>
                    <a:pt x="627387" y="325953"/>
                  </a:lnTo>
                  <a:lnTo>
                    <a:pt x="611576" y="288234"/>
                  </a:lnTo>
                  <a:lnTo>
                    <a:pt x="609600" y="266446"/>
                  </a:lnTo>
                  <a:lnTo>
                    <a:pt x="610502" y="251801"/>
                  </a:lnTo>
                  <a:lnTo>
                    <a:pt x="623951" y="212725"/>
                  </a:lnTo>
                  <a:lnTo>
                    <a:pt x="652097" y="183507"/>
                  </a:lnTo>
                  <a:lnTo>
                    <a:pt x="696023" y="164798"/>
                  </a:lnTo>
                  <a:lnTo>
                    <a:pt x="739140" y="154686"/>
                  </a:lnTo>
                  <a:lnTo>
                    <a:pt x="769572" y="148591"/>
                  </a:lnTo>
                  <a:lnTo>
                    <a:pt x="794956" y="142700"/>
                  </a:lnTo>
                  <a:lnTo>
                    <a:pt x="815292" y="137023"/>
                  </a:lnTo>
                  <a:lnTo>
                    <a:pt x="830579" y="131572"/>
                  </a:lnTo>
                  <a:lnTo>
                    <a:pt x="830579" y="122174"/>
                  </a:lnTo>
                  <a:lnTo>
                    <a:pt x="817245" y="83439"/>
                  </a:lnTo>
                  <a:lnTo>
                    <a:pt x="766572" y="71882"/>
                  </a:lnTo>
                  <a:lnTo>
                    <a:pt x="754762" y="72501"/>
                  </a:lnTo>
                  <a:lnTo>
                    <a:pt x="714708" y="95408"/>
                  </a:lnTo>
                  <a:lnTo>
                    <a:pt x="704722" y="116459"/>
                  </a:lnTo>
                  <a:lnTo>
                    <a:pt x="619252" y="101092"/>
                  </a:lnTo>
                  <a:lnTo>
                    <a:pt x="638873" y="56213"/>
                  </a:lnTo>
                  <a:lnTo>
                    <a:pt x="668782" y="24765"/>
                  </a:lnTo>
                  <a:lnTo>
                    <a:pt x="712517" y="6191"/>
                  </a:lnTo>
                  <a:lnTo>
                    <a:pt x="740773" y="1547"/>
                  </a:lnTo>
                  <a:lnTo>
                    <a:pt x="773303" y="0"/>
                  </a:lnTo>
                  <a:close/>
                </a:path>
                <a:path w="2958465" h="372110">
                  <a:moveTo>
                    <a:pt x="163703" y="0"/>
                  </a:moveTo>
                  <a:lnTo>
                    <a:pt x="218662" y="3714"/>
                  </a:lnTo>
                  <a:lnTo>
                    <a:pt x="257429" y="14859"/>
                  </a:lnTo>
                  <a:lnTo>
                    <a:pt x="293433" y="41701"/>
                  </a:lnTo>
                  <a:lnTo>
                    <a:pt x="310292" y="85185"/>
                  </a:lnTo>
                  <a:lnTo>
                    <a:pt x="313435" y="136906"/>
                  </a:lnTo>
                  <a:lnTo>
                    <a:pt x="312420" y="246761"/>
                  </a:lnTo>
                  <a:lnTo>
                    <a:pt x="312703" y="268646"/>
                  </a:lnTo>
                  <a:lnTo>
                    <a:pt x="316865" y="315849"/>
                  </a:lnTo>
                  <a:lnTo>
                    <a:pt x="333883" y="363601"/>
                  </a:lnTo>
                  <a:lnTo>
                    <a:pt x="240792" y="363601"/>
                  </a:lnTo>
                  <a:lnTo>
                    <a:pt x="230124" y="330200"/>
                  </a:lnTo>
                  <a:lnTo>
                    <a:pt x="228981" y="326517"/>
                  </a:lnTo>
                  <a:lnTo>
                    <a:pt x="228346" y="324739"/>
                  </a:lnTo>
                  <a:lnTo>
                    <a:pt x="216056" y="335718"/>
                  </a:lnTo>
                  <a:lnTo>
                    <a:pt x="203374" y="345233"/>
                  </a:lnTo>
                  <a:lnTo>
                    <a:pt x="162831" y="365065"/>
                  </a:lnTo>
                  <a:lnTo>
                    <a:pt x="118237" y="371602"/>
                  </a:lnTo>
                  <a:lnTo>
                    <a:pt x="92184" y="369744"/>
                  </a:lnTo>
                  <a:lnTo>
                    <a:pt x="48889" y="354885"/>
                  </a:lnTo>
                  <a:lnTo>
                    <a:pt x="17787" y="325953"/>
                  </a:lnTo>
                  <a:lnTo>
                    <a:pt x="1976" y="288234"/>
                  </a:lnTo>
                  <a:lnTo>
                    <a:pt x="0" y="266446"/>
                  </a:lnTo>
                  <a:lnTo>
                    <a:pt x="902" y="251801"/>
                  </a:lnTo>
                  <a:lnTo>
                    <a:pt x="14351" y="212725"/>
                  </a:lnTo>
                  <a:lnTo>
                    <a:pt x="42497" y="183507"/>
                  </a:lnTo>
                  <a:lnTo>
                    <a:pt x="86423" y="164798"/>
                  </a:lnTo>
                  <a:lnTo>
                    <a:pt x="129540" y="154686"/>
                  </a:lnTo>
                  <a:lnTo>
                    <a:pt x="159972" y="148591"/>
                  </a:lnTo>
                  <a:lnTo>
                    <a:pt x="185356" y="142700"/>
                  </a:lnTo>
                  <a:lnTo>
                    <a:pt x="205692" y="137023"/>
                  </a:lnTo>
                  <a:lnTo>
                    <a:pt x="220980" y="131572"/>
                  </a:lnTo>
                  <a:lnTo>
                    <a:pt x="220980" y="122174"/>
                  </a:lnTo>
                  <a:lnTo>
                    <a:pt x="207645" y="83439"/>
                  </a:lnTo>
                  <a:lnTo>
                    <a:pt x="156972" y="71882"/>
                  </a:lnTo>
                  <a:lnTo>
                    <a:pt x="145162" y="72501"/>
                  </a:lnTo>
                  <a:lnTo>
                    <a:pt x="105108" y="95408"/>
                  </a:lnTo>
                  <a:lnTo>
                    <a:pt x="95123" y="116459"/>
                  </a:lnTo>
                  <a:lnTo>
                    <a:pt x="9652" y="101092"/>
                  </a:lnTo>
                  <a:lnTo>
                    <a:pt x="29273" y="56213"/>
                  </a:lnTo>
                  <a:lnTo>
                    <a:pt x="59182" y="24765"/>
                  </a:lnTo>
                  <a:lnTo>
                    <a:pt x="102917" y="6191"/>
                  </a:lnTo>
                  <a:lnTo>
                    <a:pt x="131173" y="1547"/>
                  </a:lnTo>
                  <a:lnTo>
                    <a:pt x="163703" y="0"/>
                  </a:lnTo>
                  <a:close/>
                </a:path>
              </a:pathLst>
            </a:custGeom>
            <a:ln w="12192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3913" y="3347211"/>
              <a:ext cx="186943" cy="15151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43228" y="3353307"/>
              <a:ext cx="210185" cy="325755"/>
            </a:xfrm>
            <a:custGeom>
              <a:avLst/>
              <a:gdLst/>
              <a:ahLst/>
              <a:cxnLst/>
              <a:rect l="l" t="t" r="r" b="b"/>
              <a:pathLst>
                <a:path w="210184" h="325754">
                  <a:moveTo>
                    <a:pt x="0" y="0"/>
                  </a:moveTo>
                  <a:lnTo>
                    <a:pt x="0" y="325246"/>
                  </a:lnTo>
                  <a:lnTo>
                    <a:pt x="74002" y="325246"/>
                  </a:lnTo>
                  <a:lnTo>
                    <a:pt x="123292" y="322568"/>
                  </a:lnTo>
                  <a:lnTo>
                    <a:pt x="165497" y="306796"/>
                  </a:lnTo>
                  <a:lnTo>
                    <a:pt x="194524" y="268043"/>
                  </a:lnTo>
                  <a:lnTo>
                    <a:pt x="207448" y="213772"/>
                  </a:lnTo>
                  <a:lnTo>
                    <a:pt x="209956" y="162813"/>
                  </a:lnTo>
                  <a:lnTo>
                    <a:pt x="209329" y="135999"/>
                  </a:lnTo>
                  <a:lnTo>
                    <a:pt x="204309" y="92323"/>
                  </a:lnTo>
                  <a:lnTo>
                    <a:pt x="187859" y="48291"/>
                  </a:lnTo>
                  <a:lnTo>
                    <a:pt x="162133" y="20004"/>
                  </a:lnTo>
                  <a:lnTo>
                    <a:pt x="125907" y="4699"/>
                  </a:lnTo>
                  <a:lnTo>
                    <a:pt x="72349" y="305"/>
                  </a:lnTo>
                  <a:lnTo>
                    <a:pt x="44538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675" y="3262896"/>
              <a:ext cx="3441954" cy="51243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438900" y="3206508"/>
            <a:ext cx="4411980" cy="520700"/>
            <a:chOff x="6438900" y="3206508"/>
            <a:chExt cx="4411980" cy="52070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46647" y="3213354"/>
              <a:ext cx="4398136" cy="5076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03129" y="3535807"/>
              <a:ext cx="139192" cy="12471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60664" y="3419602"/>
              <a:ext cx="186055" cy="23050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27163" y="3419602"/>
              <a:ext cx="186055" cy="23050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04627" y="3414903"/>
              <a:ext cx="152780" cy="9550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936866" y="3348990"/>
              <a:ext cx="3908425" cy="372110"/>
            </a:xfrm>
            <a:custGeom>
              <a:avLst/>
              <a:gdLst/>
              <a:ahLst/>
              <a:cxnLst/>
              <a:rect l="l" t="t" r="r" b="b"/>
              <a:pathLst>
                <a:path w="3908425" h="372110">
                  <a:moveTo>
                    <a:pt x="3738753" y="0"/>
                  </a:moveTo>
                  <a:lnTo>
                    <a:pt x="3809793" y="13128"/>
                  </a:lnTo>
                  <a:lnTo>
                    <a:pt x="3863975" y="52450"/>
                  </a:lnTo>
                  <a:lnTo>
                    <a:pt x="3897899" y="118760"/>
                  </a:lnTo>
                  <a:lnTo>
                    <a:pt x="3905890" y="162375"/>
                  </a:lnTo>
                  <a:lnTo>
                    <a:pt x="3907916" y="212979"/>
                  </a:lnTo>
                  <a:lnTo>
                    <a:pt x="3672204" y="212979"/>
                  </a:lnTo>
                  <a:lnTo>
                    <a:pt x="3673988" y="232767"/>
                  </a:lnTo>
                  <a:lnTo>
                    <a:pt x="3694937" y="278130"/>
                  </a:lnTo>
                  <a:lnTo>
                    <a:pt x="3733621" y="299918"/>
                  </a:lnTo>
                  <a:lnTo>
                    <a:pt x="3749166" y="301371"/>
                  </a:lnTo>
                  <a:lnTo>
                    <a:pt x="3759785" y="300610"/>
                  </a:lnTo>
                  <a:lnTo>
                    <a:pt x="3793448" y="282376"/>
                  </a:lnTo>
                  <a:lnTo>
                    <a:pt x="3809110" y="250444"/>
                  </a:lnTo>
                  <a:lnTo>
                    <a:pt x="3902836" y="266192"/>
                  </a:lnTo>
                  <a:lnTo>
                    <a:pt x="3879516" y="311626"/>
                  </a:lnTo>
                  <a:lnTo>
                    <a:pt x="3845813" y="344678"/>
                  </a:lnTo>
                  <a:lnTo>
                    <a:pt x="3801887" y="364966"/>
                  </a:lnTo>
                  <a:lnTo>
                    <a:pt x="3748151" y="371729"/>
                  </a:lnTo>
                  <a:lnTo>
                    <a:pt x="3704786" y="367940"/>
                  </a:lnTo>
                  <a:lnTo>
                    <a:pt x="3667458" y="356568"/>
                  </a:lnTo>
                  <a:lnTo>
                    <a:pt x="3610863" y="311023"/>
                  </a:lnTo>
                  <a:lnTo>
                    <a:pt x="3584463" y="256174"/>
                  </a:lnTo>
                  <a:lnTo>
                    <a:pt x="3575684" y="188468"/>
                  </a:lnTo>
                  <a:lnTo>
                    <a:pt x="3578568" y="146675"/>
                  </a:lnTo>
                  <a:lnTo>
                    <a:pt x="3601670" y="77471"/>
                  </a:lnTo>
                  <a:lnTo>
                    <a:pt x="3646562" y="28128"/>
                  </a:lnTo>
                  <a:lnTo>
                    <a:pt x="3704959" y="3121"/>
                  </a:lnTo>
                  <a:lnTo>
                    <a:pt x="3738753" y="0"/>
                  </a:lnTo>
                  <a:close/>
                </a:path>
                <a:path w="3908425" h="372110">
                  <a:moveTo>
                    <a:pt x="3387979" y="0"/>
                  </a:moveTo>
                  <a:lnTo>
                    <a:pt x="3431680" y="6268"/>
                  </a:lnTo>
                  <a:lnTo>
                    <a:pt x="3467576" y="23955"/>
                  </a:lnTo>
                  <a:lnTo>
                    <a:pt x="3495151" y="58435"/>
                  </a:lnTo>
                  <a:lnTo>
                    <a:pt x="3506231" y="106235"/>
                  </a:lnTo>
                  <a:lnTo>
                    <a:pt x="3507485" y="142621"/>
                  </a:lnTo>
                  <a:lnTo>
                    <a:pt x="3507485" y="363601"/>
                  </a:lnTo>
                  <a:lnTo>
                    <a:pt x="3413505" y="363601"/>
                  </a:lnTo>
                  <a:lnTo>
                    <a:pt x="3413505" y="182118"/>
                  </a:lnTo>
                  <a:lnTo>
                    <a:pt x="3413125" y="155880"/>
                  </a:lnTo>
                  <a:lnTo>
                    <a:pt x="3407409" y="107696"/>
                  </a:lnTo>
                  <a:lnTo>
                    <a:pt x="3380734" y="77259"/>
                  </a:lnTo>
                  <a:lnTo>
                    <a:pt x="3355212" y="72009"/>
                  </a:lnTo>
                  <a:lnTo>
                    <a:pt x="3343257" y="72842"/>
                  </a:lnTo>
                  <a:lnTo>
                    <a:pt x="3302337" y="92632"/>
                  </a:lnTo>
                  <a:lnTo>
                    <a:pt x="3281560" y="134288"/>
                  </a:lnTo>
                  <a:lnTo>
                    <a:pt x="3277941" y="175107"/>
                  </a:lnTo>
                  <a:lnTo>
                    <a:pt x="3277488" y="202564"/>
                  </a:lnTo>
                  <a:lnTo>
                    <a:pt x="3277488" y="363601"/>
                  </a:lnTo>
                  <a:lnTo>
                    <a:pt x="3183381" y="363601"/>
                  </a:lnTo>
                  <a:lnTo>
                    <a:pt x="3183381" y="8000"/>
                  </a:lnTo>
                  <a:lnTo>
                    <a:pt x="3270757" y="8000"/>
                  </a:lnTo>
                  <a:lnTo>
                    <a:pt x="3270757" y="60325"/>
                  </a:lnTo>
                  <a:lnTo>
                    <a:pt x="3295574" y="33914"/>
                  </a:lnTo>
                  <a:lnTo>
                    <a:pt x="3323367" y="15065"/>
                  </a:lnTo>
                  <a:lnTo>
                    <a:pt x="3354161" y="3764"/>
                  </a:lnTo>
                  <a:lnTo>
                    <a:pt x="3387979" y="0"/>
                  </a:lnTo>
                  <a:close/>
                </a:path>
                <a:path w="3908425" h="372110">
                  <a:moveTo>
                    <a:pt x="2942081" y="0"/>
                  </a:moveTo>
                  <a:lnTo>
                    <a:pt x="2996946" y="3714"/>
                  </a:lnTo>
                  <a:lnTo>
                    <a:pt x="3035807" y="14859"/>
                  </a:lnTo>
                  <a:lnTo>
                    <a:pt x="3071705" y="41773"/>
                  </a:lnTo>
                  <a:lnTo>
                    <a:pt x="3088544" y="85280"/>
                  </a:lnTo>
                  <a:lnTo>
                    <a:pt x="3091687" y="136906"/>
                  </a:lnTo>
                  <a:lnTo>
                    <a:pt x="3090672" y="246761"/>
                  </a:lnTo>
                  <a:lnTo>
                    <a:pt x="3090957" y="268666"/>
                  </a:lnTo>
                  <a:lnTo>
                    <a:pt x="3095243" y="315976"/>
                  </a:lnTo>
                  <a:lnTo>
                    <a:pt x="3112134" y="363601"/>
                  </a:lnTo>
                  <a:lnTo>
                    <a:pt x="3019043" y="363601"/>
                  </a:lnTo>
                  <a:lnTo>
                    <a:pt x="3008503" y="330327"/>
                  </a:lnTo>
                  <a:lnTo>
                    <a:pt x="3007359" y="326644"/>
                  </a:lnTo>
                  <a:lnTo>
                    <a:pt x="3006725" y="324866"/>
                  </a:lnTo>
                  <a:lnTo>
                    <a:pt x="2994433" y="335843"/>
                  </a:lnTo>
                  <a:lnTo>
                    <a:pt x="2981737" y="345344"/>
                  </a:lnTo>
                  <a:lnTo>
                    <a:pt x="2941101" y="365085"/>
                  </a:lnTo>
                  <a:lnTo>
                    <a:pt x="2896488" y="371729"/>
                  </a:lnTo>
                  <a:lnTo>
                    <a:pt x="2870507" y="369869"/>
                  </a:lnTo>
                  <a:lnTo>
                    <a:pt x="2827212" y="354959"/>
                  </a:lnTo>
                  <a:lnTo>
                    <a:pt x="2796039" y="326026"/>
                  </a:lnTo>
                  <a:lnTo>
                    <a:pt x="2780228" y="288359"/>
                  </a:lnTo>
                  <a:lnTo>
                    <a:pt x="2778252" y="266573"/>
                  </a:lnTo>
                  <a:lnTo>
                    <a:pt x="2779156" y="251928"/>
                  </a:lnTo>
                  <a:lnTo>
                    <a:pt x="2792729" y="212851"/>
                  </a:lnTo>
                  <a:lnTo>
                    <a:pt x="2820751" y="183634"/>
                  </a:lnTo>
                  <a:lnTo>
                    <a:pt x="2864738" y="164861"/>
                  </a:lnTo>
                  <a:lnTo>
                    <a:pt x="2907918" y="154686"/>
                  </a:lnTo>
                  <a:lnTo>
                    <a:pt x="2938351" y="148591"/>
                  </a:lnTo>
                  <a:lnTo>
                    <a:pt x="2963735" y="142700"/>
                  </a:lnTo>
                  <a:lnTo>
                    <a:pt x="2984071" y="137023"/>
                  </a:lnTo>
                  <a:lnTo>
                    <a:pt x="2999358" y="131572"/>
                  </a:lnTo>
                  <a:lnTo>
                    <a:pt x="2999358" y="122174"/>
                  </a:lnTo>
                  <a:lnTo>
                    <a:pt x="2985897" y="83565"/>
                  </a:lnTo>
                  <a:lnTo>
                    <a:pt x="2935351" y="72009"/>
                  </a:lnTo>
                  <a:lnTo>
                    <a:pt x="2923468" y="72628"/>
                  </a:lnTo>
                  <a:lnTo>
                    <a:pt x="2883455" y="95488"/>
                  </a:lnTo>
                  <a:lnTo>
                    <a:pt x="2873375" y="116586"/>
                  </a:lnTo>
                  <a:lnTo>
                    <a:pt x="2788030" y="101092"/>
                  </a:lnTo>
                  <a:lnTo>
                    <a:pt x="2807557" y="56261"/>
                  </a:lnTo>
                  <a:lnTo>
                    <a:pt x="2837560" y="24764"/>
                  </a:lnTo>
                  <a:lnTo>
                    <a:pt x="2881296" y="6191"/>
                  </a:lnTo>
                  <a:lnTo>
                    <a:pt x="2909552" y="1547"/>
                  </a:lnTo>
                  <a:lnTo>
                    <a:pt x="2942081" y="0"/>
                  </a:lnTo>
                  <a:close/>
                </a:path>
                <a:path w="3908425" h="372110">
                  <a:moveTo>
                    <a:pt x="1516633" y="0"/>
                  </a:moveTo>
                  <a:lnTo>
                    <a:pt x="1555188" y="3284"/>
                  </a:lnTo>
                  <a:lnTo>
                    <a:pt x="1621343" y="29521"/>
                  </a:lnTo>
                  <a:lnTo>
                    <a:pt x="1671544" y="80361"/>
                  </a:lnTo>
                  <a:lnTo>
                    <a:pt x="1697313" y="146516"/>
                  </a:lnTo>
                  <a:lnTo>
                    <a:pt x="1700529" y="184785"/>
                  </a:lnTo>
                  <a:lnTo>
                    <a:pt x="1697269" y="223434"/>
                  </a:lnTo>
                  <a:lnTo>
                    <a:pt x="1671222" y="290351"/>
                  </a:lnTo>
                  <a:lnTo>
                    <a:pt x="1620748" y="341832"/>
                  </a:lnTo>
                  <a:lnTo>
                    <a:pt x="1555180" y="368399"/>
                  </a:lnTo>
                  <a:lnTo>
                    <a:pt x="1517396" y="371729"/>
                  </a:lnTo>
                  <a:lnTo>
                    <a:pt x="1493202" y="370347"/>
                  </a:lnTo>
                  <a:lnTo>
                    <a:pt x="1446529" y="359298"/>
                  </a:lnTo>
                  <a:lnTo>
                    <a:pt x="1403191" y="337296"/>
                  </a:lnTo>
                  <a:lnTo>
                    <a:pt x="1369472" y="304911"/>
                  </a:lnTo>
                  <a:lnTo>
                    <a:pt x="1346519" y="262286"/>
                  </a:lnTo>
                  <a:lnTo>
                    <a:pt x="1334950" y="210280"/>
                  </a:lnTo>
                  <a:lnTo>
                    <a:pt x="1333500" y="180848"/>
                  </a:lnTo>
                  <a:lnTo>
                    <a:pt x="1334950" y="157605"/>
                  </a:lnTo>
                  <a:lnTo>
                    <a:pt x="1346519" y="112214"/>
                  </a:lnTo>
                  <a:lnTo>
                    <a:pt x="1369351" y="69423"/>
                  </a:lnTo>
                  <a:lnTo>
                    <a:pt x="1402066" y="35946"/>
                  </a:lnTo>
                  <a:lnTo>
                    <a:pt x="1443857" y="13019"/>
                  </a:lnTo>
                  <a:lnTo>
                    <a:pt x="1491152" y="1450"/>
                  </a:lnTo>
                  <a:lnTo>
                    <a:pt x="1516633" y="0"/>
                  </a:lnTo>
                  <a:close/>
                </a:path>
                <a:path w="3908425" h="372110">
                  <a:moveTo>
                    <a:pt x="1252981" y="0"/>
                  </a:moveTo>
                  <a:lnTo>
                    <a:pt x="1268916" y="1117"/>
                  </a:lnTo>
                  <a:lnTo>
                    <a:pt x="1284541" y="4460"/>
                  </a:lnTo>
                  <a:lnTo>
                    <a:pt x="1299880" y="10019"/>
                  </a:lnTo>
                  <a:lnTo>
                    <a:pt x="1314957" y="17780"/>
                  </a:lnTo>
                  <a:lnTo>
                    <a:pt x="1285748" y="99822"/>
                  </a:lnTo>
                  <a:lnTo>
                    <a:pt x="1274127" y="93061"/>
                  </a:lnTo>
                  <a:lnTo>
                    <a:pt x="1262888" y="88217"/>
                  </a:lnTo>
                  <a:lnTo>
                    <a:pt x="1252029" y="85302"/>
                  </a:lnTo>
                  <a:lnTo>
                    <a:pt x="1241552" y="84327"/>
                  </a:lnTo>
                  <a:lnTo>
                    <a:pt x="1232100" y="85016"/>
                  </a:lnTo>
                  <a:lnTo>
                    <a:pt x="1195879" y="110553"/>
                  </a:lnTo>
                  <a:lnTo>
                    <a:pt x="1183080" y="152717"/>
                  </a:lnTo>
                  <a:lnTo>
                    <a:pt x="1179167" y="212344"/>
                  </a:lnTo>
                  <a:lnTo>
                    <a:pt x="1178686" y="253873"/>
                  </a:lnTo>
                  <a:lnTo>
                    <a:pt x="1178686" y="363601"/>
                  </a:lnTo>
                  <a:lnTo>
                    <a:pt x="1084579" y="363601"/>
                  </a:lnTo>
                  <a:lnTo>
                    <a:pt x="1084579" y="8000"/>
                  </a:lnTo>
                  <a:lnTo>
                    <a:pt x="1171955" y="8000"/>
                  </a:lnTo>
                  <a:lnTo>
                    <a:pt x="1171955" y="58547"/>
                  </a:lnTo>
                  <a:lnTo>
                    <a:pt x="1182909" y="42165"/>
                  </a:lnTo>
                  <a:lnTo>
                    <a:pt x="1212341" y="11430"/>
                  </a:lnTo>
                  <a:lnTo>
                    <a:pt x="1241934" y="714"/>
                  </a:lnTo>
                  <a:lnTo>
                    <a:pt x="1252981" y="0"/>
                  </a:lnTo>
                  <a:close/>
                </a:path>
                <a:path w="3908425" h="372110">
                  <a:moveTo>
                    <a:pt x="644778" y="0"/>
                  </a:moveTo>
                  <a:lnTo>
                    <a:pt x="688480" y="6268"/>
                  </a:lnTo>
                  <a:lnTo>
                    <a:pt x="724376" y="23955"/>
                  </a:lnTo>
                  <a:lnTo>
                    <a:pt x="751951" y="58435"/>
                  </a:lnTo>
                  <a:lnTo>
                    <a:pt x="763031" y="106235"/>
                  </a:lnTo>
                  <a:lnTo>
                    <a:pt x="764285" y="142621"/>
                  </a:lnTo>
                  <a:lnTo>
                    <a:pt x="764285" y="363601"/>
                  </a:lnTo>
                  <a:lnTo>
                    <a:pt x="670305" y="363601"/>
                  </a:lnTo>
                  <a:lnTo>
                    <a:pt x="670305" y="182118"/>
                  </a:lnTo>
                  <a:lnTo>
                    <a:pt x="669925" y="155880"/>
                  </a:lnTo>
                  <a:lnTo>
                    <a:pt x="664209" y="107696"/>
                  </a:lnTo>
                  <a:lnTo>
                    <a:pt x="637534" y="77259"/>
                  </a:lnTo>
                  <a:lnTo>
                    <a:pt x="612012" y="72009"/>
                  </a:lnTo>
                  <a:lnTo>
                    <a:pt x="600057" y="72842"/>
                  </a:lnTo>
                  <a:lnTo>
                    <a:pt x="559137" y="92632"/>
                  </a:lnTo>
                  <a:lnTo>
                    <a:pt x="538360" y="134288"/>
                  </a:lnTo>
                  <a:lnTo>
                    <a:pt x="534741" y="175107"/>
                  </a:lnTo>
                  <a:lnTo>
                    <a:pt x="534288" y="202564"/>
                  </a:lnTo>
                  <a:lnTo>
                    <a:pt x="534288" y="363601"/>
                  </a:lnTo>
                  <a:lnTo>
                    <a:pt x="440181" y="363601"/>
                  </a:lnTo>
                  <a:lnTo>
                    <a:pt x="440181" y="8000"/>
                  </a:lnTo>
                  <a:lnTo>
                    <a:pt x="527557" y="8000"/>
                  </a:lnTo>
                  <a:lnTo>
                    <a:pt x="527557" y="60325"/>
                  </a:lnTo>
                  <a:lnTo>
                    <a:pt x="552374" y="33914"/>
                  </a:lnTo>
                  <a:lnTo>
                    <a:pt x="580167" y="15065"/>
                  </a:lnTo>
                  <a:lnTo>
                    <a:pt x="610961" y="3764"/>
                  </a:lnTo>
                  <a:lnTo>
                    <a:pt x="644778" y="0"/>
                  </a:lnTo>
                  <a:close/>
                </a:path>
                <a:path w="3908425" h="372110">
                  <a:moveTo>
                    <a:pt x="183133" y="0"/>
                  </a:moveTo>
                  <a:lnTo>
                    <a:pt x="221688" y="3284"/>
                  </a:lnTo>
                  <a:lnTo>
                    <a:pt x="287843" y="29521"/>
                  </a:lnTo>
                  <a:lnTo>
                    <a:pt x="338044" y="80361"/>
                  </a:lnTo>
                  <a:lnTo>
                    <a:pt x="363813" y="146516"/>
                  </a:lnTo>
                  <a:lnTo>
                    <a:pt x="367029" y="184785"/>
                  </a:lnTo>
                  <a:lnTo>
                    <a:pt x="363769" y="223434"/>
                  </a:lnTo>
                  <a:lnTo>
                    <a:pt x="337722" y="290351"/>
                  </a:lnTo>
                  <a:lnTo>
                    <a:pt x="287248" y="341832"/>
                  </a:lnTo>
                  <a:lnTo>
                    <a:pt x="221680" y="368399"/>
                  </a:lnTo>
                  <a:lnTo>
                    <a:pt x="183896" y="371729"/>
                  </a:lnTo>
                  <a:lnTo>
                    <a:pt x="159702" y="370347"/>
                  </a:lnTo>
                  <a:lnTo>
                    <a:pt x="113029" y="359298"/>
                  </a:lnTo>
                  <a:lnTo>
                    <a:pt x="69691" y="337296"/>
                  </a:lnTo>
                  <a:lnTo>
                    <a:pt x="35972" y="304911"/>
                  </a:lnTo>
                  <a:lnTo>
                    <a:pt x="13019" y="262286"/>
                  </a:lnTo>
                  <a:lnTo>
                    <a:pt x="1450" y="210280"/>
                  </a:lnTo>
                  <a:lnTo>
                    <a:pt x="0" y="180848"/>
                  </a:lnTo>
                  <a:lnTo>
                    <a:pt x="1450" y="157605"/>
                  </a:lnTo>
                  <a:lnTo>
                    <a:pt x="13019" y="112214"/>
                  </a:lnTo>
                  <a:lnTo>
                    <a:pt x="35851" y="69423"/>
                  </a:lnTo>
                  <a:lnTo>
                    <a:pt x="68566" y="35946"/>
                  </a:lnTo>
                  <a:lnTo>
                    <a:pt x="110357" y="13019"/>
                  </a:lnTo>
                  <a:lnTo>
                    <a:pt x="157652" y="1450"/>
                  </a:lnTo>
                  <a:lnTo>
                    <a:pt x="183133" y="0"/>
                  </a:lnTo>
                  <a:close/>
                </a:path>
              </a:pathLst>
            </a:custGeom>
            <a:ln w="12192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85910" y="3298698"/>
              <a:ext cx="187071" cy="15151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8900" y="3206508"/>
              <a:ext cx="4411217" cy="520560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Forwarding</a:t>
            </a:r>
            <a:r>
              <a:rPr sz="2400" spc="5" dirty="0"/>
              <a:t> </a:t>
            </a:r>
            <a:r>
              <a:rPr sz="2400" spc="-10" dirty="0"/>
              <a:t>Techniques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57809" y="2807461"/>
            <a:ext cx="1625600" cy="1016000"/>
            <a:chOff x="257809" y="2807461"/>
            <a:chExt cx="1625600" cy="1016000"/>
          </a:xfrm>
        </p:grpSpPr>
        <p:sp>
          <p:nvSpPr>
            <p:cNvPr id="4" name="object 4"/>
            <p:cNvSpPr/>
            <p:nvPr/>
          </p:nvSpPr>
          <p:spPr>
            <a:xfrm>
              <a:off x="270509" y="2820161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1435100" y="0"/>
                  </a:moveTo>
                  <a:lnTo>
                    <a:pt x="165099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099" y="990600"/>
                  </a:lnTo>
                  <a:lnTo>
                    <a:pt x="1435100" y="990600"/>
                  </a:lnTo>
                  <a:lnTo>
                    <a:pt x="1478991" y="984702"/>
                  </a:lnTo>
                  <a:lnTo>
                    <a:pt x="1518430" y="968059"/>
                  </a:lnTo>
                  <a:lnTo>
                    <a:pt x="1551844" y="942244"/>
                  </a:lnTo>
                  <a:lnTo>
                    <a:pt x="1577659" y="908830"/>
                  </a:lnTo>
                  <a:lnTo>
                    <a:pt x="1594302" y="869391"/>
                  </a:lnTo>
                  <a:lnTo>
                    <a:pt x="1600200" y="825500"/>
                  </a:lnTo>
                  <a:lnTo>
                    <a:pt x="1600200" y="165100"/>
                  </a:lnTo>
                  <a:lnTo>
                    <a:pt x="1594302" y="121208"/>
                  </a:lnTo>
                  <a:lnTo>
                    <a:pt x="1577659" y="81769"/>
                  </a:lnTo>
                  <a:lnTo>
                    <a:pt x="1551844" y="48355"/>
                  </a:lnTo>
                  <a:lnTo>
                    <a:pt x="1518430" y="22540"/>
                  </a:lnTo>
                  <a:lnTo>
                    <a:pt x="1478991" y="5897"/>
                  </a:lnTo>
                  <a:lnTo>
                    <a:pt x="14351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0509" y="2820161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099" y="0"/>
                  </a:lnTo>
                  <a:lnTo>
                    <a:pt x="1435100" y="0"/>
                  </a:lnTo>
                  <a:lnTo>
                    <a:pt x="1478991" y="5897"/>
                  </a:lnTo>
                  <a:lnTo>
                    <a:pt x="1518430" y="22540"/>
                  </a:lnTo>
                  <a:lnTo>
                    <a:pt x="1551844" y="48355"/>
                  </a:lnTo>
                  <a:lnTo>
                    <a:pt x="1577659" y="81769"/>
                  </a:lnTo>
                  <a:lnTo>
                    <a:pt x="1594302" y="121208"/>
                  </a:lnTo>
                  <a:lnTo>
                    <a:pt x="1600200" y="165100"/>
                  </a:lnTo>
                  <a:lnTo>
                    <a:pt x="1600200" y="825500"/>
                  </a:lnTo>
                  <a:lnTo>
                    <a:pt x="1594302" y="869391"/>
                  </a:lnTo>
                  <a:lnTo>
                    <a:pt x="1577659" y="908830"/>
                  </a:lnTo>
                  <a:lnTo>
                    <a:pt x="1551844" y="942244"/>
                  </a:lnTo>
                  <a:lnTo>
                    <a:pt x="1518430" y="968059"/>
                  </a:lnTo>
                  <a:lnTo>
                    <a:pt x="1478991" y="984702"/>
                  </a:lnTo>
                  <a:lnTo>
                    <a:pt x="1435100" y="990600"/>
                  </a:lnTo>
                  <a:lnTo>
                    <a:pt x="165099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8566" y="2875915"/>
            <a:ext cx="11036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Lookup, forwarding, queueing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0209" y="3868165"/>
          <a:ext cx="1405251" cy="46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6664" y="400672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2897" y="401853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19833" y="991361"/>
            <a:ext cx="2286000" cy="4648200"/>
          </a:xfrm>
          <a:custGeom>
            <a:avLst/>
            <a:gdLst/>
            <a:ahLst/>
            <a:cxnLst/>
            <a:rect l="l" t="t" r="r" b="b"/>
            <a:pathLst>
              <a:path w="2286000" h="4648200">
                <a:moveTo>
                  <a:pt x="2286000" y="4648200"/>
                </a:moveTo>
                <a:lnTo>
                  <a:pt x="2210841" y="4647794"/>
                </a:lnTo>
                <a:lnTo>
                  <a:pt x="2136981" y="4646594"/>
                </a:lnTo>
                <a:lnTo>
                  <a:pt x="2064571" y="4644626"/>
                </a:lnTo>
                <a:lnTo>
                  <a:pt x="1993761" y="4641913"/>
                </a:lnTo>
                <a:lnTo>
                  <a:pt x="1924702" y="4638482"/>
                </a:lnTo>
                <a:lnTo>
                  <a:pt x="1857544" y="4634358"/>
                </a:lnTo>
                <a:lnTo>
                  <a:pt x="1792437" y="4629565"/>
                </a:lnTo>
                <a:lnTo>
                  <a:pt x="1729533" y="4624129"/>
                </a:lnTo>
                <a:lnTo>
                  <a:pt x="1668982" y="4618075"/>
                </a:lnTo>
                <a:lnTo>
                  <a:pt x="1610935" y="4611428"/>
                </a:lnTo>
                <a:lnTo>
                  <a:pt x="1555541" y="4604214"/>
                </a:lnTo>
                <a:lnTo>
                  <a:pt x="1502952" y="4596457"/>
                </a:lnTo>
                <a:lnTo>
                  <a:pt x="1453317" y="4588183"/>
                </a:lnTo>
                <a:lnTo>
                  <a:pt x="1406789" y="4579416"/>
                </a:lnTo>
                <a:lnTo>
                  <a:pt x="1363516" y="4570183"/>
                </a:lnTo>
                <a:lnTo>
                  <a:pt x="1323650" y="4560508"/>
                </a:lnTo>
                <a:lnTo>
                  <a:pt x="1254741" y="4539932"/>
                </a:lnTo>
                <a:lnTo>
                  <a:pt x="1201265" y="4517891"/>
                </a:lnTo>
                <a:lnTo>
                  <a:pt x="1164427" y="4494587"/>
                </a:lnTo>
                <a:lnTo>
                  <a:pt x="1143000" y="4457700"/>
                </a:lnTo>
                <a:lnTo>
                  <a:pt x="1143000" y="2514600"/>
                </a:lnTo>
                <a:lnTo>
                  <a:pt x="1140569" y="2502080"/>
                </a:lnTo>
                <a:lnTo>
                  <a:pt x="1105308" y="2465915"/>
                </a:lnTo>
                <a:lnTo>
                  <a:pt x="1060000" y="2443217"/>
                </a:lnTo>
                <a:lnTo>
                  <a:pt x="998657" y="2421883"/>
                </a:lnTo>
                <a:lnTo>
                  <a:pt x="922483" y="2402116"/>
                </a:lnTo>
                <a:lnTo>
                  <a:pt x="879210" y="2392883"/>
                </a:lnTo>
                <a:lnTo>
                  <a:pt x="832682" y="2384116"/>
                </a:lnTo>
                <a:lnTo>
                  <a:pt x="783047" y="2375842"/>
                </a:lnTo>
                <a:lnTo>
                  <a:pt x="730458" y="2368085"/>
                </a:lnTo>
                <a:lnTo>
                  <a:pt x="675064" y="2360871"/>
                </a:lnTo>
                <a:lnTo>
                  <a:pt x="617017" y="2354224"/>
                </a:lnTo>
                <a:lnTo>
                  <a:pt x="556466" y="2348170"/>
                </a:lnTo>
                <a:lnTo>
                  <a:pt x="493562" y="2342734"/>
                </a:lnTo>
                <a:lnTo>
                  <a:pt x="428455" y="2337941"/>
                </a:lnTo>
                <a:lnTo>
                  <a:pt x="361297" y="2333817"/>
                </a:lnTo>
                <a:lnTo>
                  <a:pt x="292238" y="2330386"/>
                </a:lnTo>
                <a:lnTo>
                  <a:pt x="221428" y="2327673"/>
                </a:lnTo>
                <a:lnTo>
                  <a:pt x="149018" y="2325705"/>
                </a:lnTo>
                <a:lnTo>
                  <a:pt x="75158" y="2324505"/>
                </a:lnTo>
                <a:lnTo>
                  <a:pt x="0" y="2324100"/>
                </a:lnTo>
                <a:lnTo>
                  <a:pt x="75158" y="2323694"/>
                </a:lnTo>
                <a:lnTo>
                  <a:pt x="149018" y="2322494"/>
                </a:lnTo>
                <a:lnTo>
                  <a:pt x="221428" y="2320526"/>
                </a:lnTo>
                <a:lnTo>
                  <a:pt x="292238" y="2317813"/>
                </a:lnTo>
                <a:lnTo>
                  <a:pt x="361297" y="2314382"/>
                </a:lnTo>
                <a:lnTo>
                  <a:pt x="428455" y="2310258"/>
                </a:lnTo>
                <a:lnTo>
                  <a:pt x="493562" y="2305465"/>
                </a:lnTo>
                <a:lnTo>
                  <a:pt x="556466" y="2300029"/>
                </a:lnTo>
                <a:lnTo>
                  <a:pt x="617017" y="2293975"/>
                </a:lnTo>
                <a:lnTo>
                  <a:pt x="675064" y="2287328"/>
                </a:lnTo>
                <a:lnTo>
                  <a:pt x="730458" y="2280114"/>
                </a:lnTo>
                <a:lnTo>
                  <a:pt x="783047" y="2272357"/>
                </a:lnTo>
                <a:lnTo>
                  <a:pt x="832682" y="2264083"/>
                </a:lnTo>
                <a:lnTo>
                  <a:pt x="879210" y="2255316"/>
                </a:lnTo>
                <a:lnTo>
                  <a:pt x="922483" y="2246083"/>
                </a:lnTo>
                <a:lnTo>
                  <a:pt x="962349" y="2236408"/>
                </a:lnTo>
                <a:lnTo>
                  <a:pt x="1031258" y="2215832"/>
                </a:lnTo>
                <a:lnTo>
                  <a:pt x="1084734" y="2193791"/>
                </a:lnTo>
                <a:lnTo>
                  <a:pt x="1121572" y="2170487"/>
                </a:lnTo>
                <a:lnTo>
                  <a:pt x="1143000" y="2133600"/>
                </a:lnTo>
                <a:lnTo>
                  <a:pt x="1143000" y="190500"/>
                </a:lnTo>
                <a:lnTo>
                  <a:pt x="1145430" y="177980"/>
                </a:lnTo>
                <a:lnTo>
                  <a:pt x="1180691" y="141815"/>
                </a:lnTo>
                <a:lnTo>
                  <a:pt x="1225999" y="119117"/>
                </a:lnTo>
                <a:lnTo>
                  <a:pt x="1287342" y="97783"/>
                </a:lnTo>
                <a:lnTo>
                  <a:pt x="1363516" y="78016"/>
                </a:lnTo>
                <a:lnTo>
                  <a:pt x="1406789" y="68783"/>
                </a:lnTo>
                <a:lnTo>
                  <a:pt x="1453317" y="60016"/>
                </a:lnTo>
                <a:lnTo>
                  <a:pt x="1502952" y="51742"/>
                </a:lnTo>
                <a:lnTo>
                  <a:pt x="1555541" y="43985"/>
                </a:lnTo>
                <a:lnTo>
                  <a:pt x="1610935" y="36771"/>
                </a:lnTo>
                <a:lnTo>
                  <a:pt x="1668982" y="30124"/>
                </a:lnTo>
                <a:lnTo>
                  <a:pt x="1729533" y="24070"/>
                </a:lnTo>
                <a:lnTo>
                  <a:pt x="1792437" y="18634"/>
                </a:lnTo>
                <a:lnTo>
                  <a:pt x="1857544" y="13841"/>
                </a:lnTo>
                <a:lnTo>
                  <a:pt x="1924702" y="9717"/>
                </a:lnTo>
                <a:lnTo>
                  <a:pt x="1993761" y="6286"/>
                </a:lnTo>
                <a:lnTo>
                  <a:pt x="2064571" y="3573"/>
                </a:lnTo>
                <a:lnTo>
                  <a:pt x="2136981" y="1605"/>
                </a:lnTo>
                <a:lnTo>
                  <a:pt x="2210841" y="405"/>
                </a:lnTo>
                <a:lnTo>
                  <a:pt x="2286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346450" y="2025650"/>
          <a:ext cx="7529830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(output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11001000 00010111 00010***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*********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11001000 00010111 00011000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*********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11001000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00010111 00011***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********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otherwise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350767" y="1373504"/>
            <a:ext cx="3561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Longest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prefix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matching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1794" y="4133469"/>
            <a:ext cx="5698490" cy="1264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1800" spc="-90" dirty="0">
                <a:latin typeface="Trebuchet MS"/>
                <a:cs typeface="Trebuchet MS"/>
              </a:rPr>
              <a:t>when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looking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for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forwarding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table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entry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for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given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destination </a:t>
            </a:r>
            <a:r>
              <a:rPr sz="1800" spc="-110" dirty="0">
                <a:latin typeface="Trebuchet MS"/>
                <a:cs typeface="Trebuchet MS"/>
              </a:rPr>
              <a:t>address,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use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i="1" spc="-185" dirty="0">
                <a:solidFill>
                  <a:srgbClr val="000099"/>
                </a:solidFill>
                <a:latin typeface="Trebuchet MS"/>
                <a:cs typeface="Trebuchet MS"/>
              </a:rPr>
              <a:t>longest</a:t>
            </a:r>
            <a:r>
              <a:rPr sz="1800" i="1" spc="2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address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prefix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that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matches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destination address</a:t>
            </a:r>
            <a:endParaRPr sz="1800">
              <a:latin typeface="Trebuchet MS"/>
              <a:cs typeface="Trebuchet MS"/>
            </a:endParaRPr>
          </a:p>
          <a:p>
            <a:pPr marL="364490">
              <a:lnSpc>
                <a:spcPct val="100000"/>
              </a:lnSpc>
              <a:spcBef>
                <a:spcPts val="865"/>
              </a:spcBef>
            </a:pPr>
            <a:r>
              <a:rPr sz="2000" spc="-10" dirty="0">
                <a:solidFill>
                  <a:srgbClr val="000099"/>
                </a:solidFill>
                <a:latin typeface="Arial"/>
                <a:cs typeface="Arial"/>
              </a:rPr>
              <a:t>examples: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70088" y="5726366"/>
            <a:ext cx="2266315" cy="425450"/>
          </a:xfrm>
          <a:custGeom>
            <a:avLst/>
            <a:gdLst/>
            <a:ahLst/>
            <a:cxnLst/>
            <a:rect l="l" t="t" r="r" b="b"/>
            <a:pathLst>
              <a:path w="2266315" h="425450">
                <a:moveTo>
                  <a:pt x="2266188" y="0"/>
                </a:moveTo>
                <a:lnTo>
                  <a:pt x="0" y="0"/>
                </a:lnTo>
                <a:lnTo>
                  <a:pt x="0" y="425196"/>
                </a:lnTo>
                <a:lnTo>
                  <a:pt x="2266188" y="425196"/>
                </a:lnTo>
                <a:lnTo>
                  <a:pt x="226618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56126" y="5758992"/>
            <a:ext cx="402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9470" algn="l"/>
              </a:tabLst>
            </a:pPr>
            <a:r>
              <a:rPr sz="2400" dirty="0">
                <a:latin typeface="Arial"/>
                <a:cs typeface="Arial"/>
              </a:rPr>
              <a:t>DA: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11001000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5" dirty="0">
                <a:latin typeface="Arial"/>
                <a:cs typeface="Arial"/>
              </a:rPr>
              <a:t>00010111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8070088" y="5804403"/>
            <a:ext cx="2279015" cy="34734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20"/>
              </a:lnSpc>
            </a:pPr>
            <a:r>
              <a:rPr sz="2400" spc="-20" dirty="0">
                <a:latin typeface="Arial"/>
                <a:cs typeface="Arial"/>
              </a:rPr>
              <a:t>11000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10101010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41775" y="5426150"/>
            <a:ext cx="402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9470" algn="l"/>
              </a:tabLst>
            </a:pPr>
            <a:r>
              <a:rPr sz="2400" dirty="0">
                <a:latin typeface="Arial"/>
                <a:cs typeface="Arial"/>
              </a:rPr>
              <a:t>DA: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11001000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5" dirty="0">
                <a:latin typeface="Arial"/>
                <a:cs typeface="Arial"/>
              </a:rPr>
              <a:t>00010111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70088" y="5471248"/>
            <a:ext cx="2266315" cy="33337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5"/>
              </a:lnSpc>
            </a:pPr>
            <a:r>
              <a:rPr sz="2400" spc="-20" dirty="0">
                <a:latin typeface="Arial"/>
                <a:cs typeface="Arial"/>
              </a:rPr>
              <a:t>10110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10100001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74579" y="5399328"/>
            <a:ext cx="1715135" cy="71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 marR="5080" indent="-33655">
              <a:lnSpc>
                <a:spcPct val="113700"/>
              </a:lnSpc>
              <a:spcBef>
                <a:spcPts val="100"/>
              </a:spcBef>
            </a:pPr>
            <a:r>
              <a:rPr sz="2000" spc="-105" dirty="0">
                <a:solidFill>
                  <a:srgbClr val="CC0000"/>
                </a:solidFill>
                <a:latin typeface="Trebuchet MS"/>
                <a:cs typeface="Trebuchet MS"/>
              </a:rPr>
              <a:t>which</a:t>
            </a:r>
            <a:r>
              <a:rPr sz="2000" spc="-4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CC0000"/>
                </a:solidFill>
                <a:latin typeface="Trebuchet MS"/>
                <a:cs typeface="Trebuchet MS"/>
              </a:rPr>
              <a:t>interface? </a:t>
            </a:r>
            <a:r>
              <a:rPr sz="2000" spc="-105" dirty="0">
                <a:solidFill>
                  <a:srgbClr val="CC0000"/>
                </a:solidFill>
                <a:latin typeface="Trebuchet MS"/>
                <a:cs typeface="Trebuchet MS"/>
              </a:rPr>
              <a:t>which</a:t>
            </a:r>
            <a:r>
              <a:rPr sz="2000" spc="-4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CC0000"/>
                </a:solidFill>
                <a:latin typeface="Trebuchet MS"/>
                <a:cs typeface="Trebuchet MS"/>
              </a:rPr>
              <a:t>interface?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394" y="3158108"/>
            <a:ext cx="5374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IP</a:t>
            </a:r>
            <a:r>
              <a:rPr sz="3200" spc="-25" dirty="0"/>
              <a:t> </a:t>
            </a:r>
            <a:r>
              <a:rPr sz="3200" dirty="0"/>
              <a:t>addressing,</a:t>
            </a:r>
            <a:r>
              <a:rPr sz="3200" spc="-55" dirty="0"/>
              <a:t> </a:t>
            </a:r>
            <a:r>
              <a:rPr sz="3200" dirty="0"/>
              <a:t>IPv4,</a:t>
            </a:r>
            <a:r>
              <a:rPr sz="3200" spc="-45" dirty="0"/>
              <a:t> </a:t>
            </a:r>
            <a:r>
              <a:rPr sz="3200" dirty="0"/>
              <a:t>and</a:t>
            </a:r>
            <a:r>
              <a:rPr sz="3200" spc="-20" dirty="0"/>
              <a:t> IPv6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3016" y="1763255"/>
            <a:ext cx="7629906" cy="8694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84575" y="5068951"/>
            <a:ext cx="3575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https://www.rfc-editor.org/rfc/rfc791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872" y="179323"/>
            <a:ext cx="49396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Packets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traversing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through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are </a:t>
            </a:r>
            <a:r>
              <a:rPr sz="1800" dirty="0">
                <a:latin typeface="Arial"/>
                <a:cs typeface="Arial"/>
              </a:rPr>
              <a:t>referred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datagram</a:t>
            </a:r>
            <a:r>
              <a:rPr sz="1800" dirty="0">
                <a:latin typeface="Arial"/>
                <a:cs typeface="Arial"/>
              </a:rPr>
              <a:t>. Each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packet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 </a:t>
            </a:r>
            <a:r>
              <a:rPr sz="1800" dirty="0">
                <a:latin typeface="Arial"/>
                <a:cs typeface="Arial"/>
              </a:rPr>
              <a:t>IPv4/IPv6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header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096" y="1644929"/>
            <a:ext cx="82105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2032" y="1340168"/>
            <a:ext cx="1067435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Transport</a:t>
            </a:r>
            <a:endParaRPr sz="1800">
              <a:latin typeface="Arial"/>
              <a:cs typeface="Arial"/>
            </a:endParaRPr>
          </a:p>
          <a:p>
            <a:pPr marR="28575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Layer Header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6934" y="1207261"/>
            <a:ext cx="5435600" cy="1099820"/>
            <a:chOff x="106934" y="1207261"/>
            <a:chExt cx="5435600" cy="1099820"/>
          </a:xfrm>
        </p:grpSpPr>
        <p:sp>
          <p:nvSpPr>
            <p:cNvPr id="6" name="object 6"/>
            <p:cNvSpPr/>
            <p:nvPr/>
          </p:nvSpPr>
          <p:spPr>
            <a:xfrm>
              <a:off x="119634" y="1219961"/>
              <a:ext cx="3733800" cy="1066800"/>
            </a:xfrm>
            <a:custGeom>
              <a:avLst/>
              <a:gdLst/>
              <a:ahLst/>
              <a:cxnLst/>
              <a:rect l="l" t="t" r="r" b="b"/>
              <a:pathLst>
                <a:path w="3733800" h="1066800">
                  <a:moveTo>
                    <a:pt x="37338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3733800" y="1066800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634" y="1219961"/>
              <a:ext cx="3733800" cy="1066800"/>
            </a:xfrm>
            <a:custGeom>
              <a:avLst/>
              <a:gdLst/>
              <a:ahLst/>
              <a:cxnLst/>
              <a:rect l="l" t="t" r="r" b="b"/>
              <a:pathLst>
                <a:path w="3733800" h="1066800">
                  <a:moveTo>
                    <a:pt x="0" y="1066800"/>
                  </a:moveTo>
                  <a:lnTo>
                    <a:pt x="3733800" y="1066800"/>
                  </a:lnTo>
                  <a:lnTo>
                    <a:pt x="37338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56481" y="1226057"/>
              <a:ext cx="1673860" cy="1068705"/>
            </a:xfrm>
            <a:custGeom>
              <a:avLst/>
              <a:gdLst/>
              <a:ahLst/>
              <a:cxnLst/>
              <a:rect l="l" t="t" r="r" b="b"/>
              <a:pathLst>
                <a:path w="1673860" h="1068705">
                  <a:moveTo>
                    <a:pt x="0" y="1068324"/>
                  </a:moveTo>
                  <a:lnTo>
                    <a:pt x="1673352" y="1068324"/>
                  </a:lnTo>
                  <a:lnTo>
                    <a:pt x="1673352" y="0"/>
                  </a:lnTo>
                  <a:lnTo>
                    <a:pt x="0" y="0"/>
                  </a:lnTo>
                  <a:lnTo>
                    <a:pt x="0" y="1068324"/>
                  </a:lnTo>
                  <a:close/>
                </a:path>
              </a:pathLst>
            </a:custGeom>
            <a:ln w="25400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69182" y="1232661"/>
            <a:ext cx="1648460" cy="10414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3702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IP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Header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3134" y="1284986"/>
            <a:ext cx="2082800" cy="937260"/>
            <a:chOff x="183134" y="1284986"/>
            <a:chExt cx="2082800" cy="937260"/>
          </a:xfrm>
        </p:grpSpPr>
        <p:sp>
          <p:nvSpPr>
            <p:cNvPr id="11" name="object 11"/>
            <p:cNvSpPr/>
            <p:nvPr/>
          </p:nvSpPr>
          <p:spPr>
            <a:xfrm>
              <a:off x="195834" y="1297686"/>
              <a:ext cx="2057400" cy="911860"/>
            </a:xfrm>
            <a:custGeom>
              <a:avLst/>
              <a:gdLst/>
              <a:ahLst/>
              <a:cxnLst/>
              <a:rect l="l" t="t" r="r" b="b"/>
              <a:pathLst>
                <a:path w="2057400" h="911860">
                  <a:moveTo>
                    <a:pt x="2057400" y="0"/>
                  </a:moveTo>
                  <a:lnTo>
                    <a:pt x="0" y="0"/>
                  </a:lnTo>
                  <a:lnTo>
                    <a:pt x="0" y="911351"/>
                  </a:lnTo>
                  <a:lnTo>
                    <a:pt x="2057400" y="911351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5834" y="1297686"/>
              <a:ext cx="2057400" cy="911860"/>
            </a:xfrm>
            <a:custGeom>
              <a:avLst/>
              <a:gdLst/>
              <a:ahLst/>
              <a:cxnLst/>
              <a:rect l="l" t="t" r="r" b="b"/>
              <a:pathLst>
                <a:path w="2057400" h="911860">
                  <a:moveTo>
                    <a:pt x="0" y="911351"/>
                  </a:moveTo>
                  <a:lnTo>
                    <a:pt x="2057400" y="911351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911351"/>
                  </a:lnTo>
                  <a:close/>
                </a:path>
              </a:pathLst>
            </a:custGeom>
            <a:ln w="254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53233" y="1297686"/>
            <a:ext cx="1524000" cy="911860"/>
          </a:xfrm>
          <a:prstGeom prst="rect">
            <a:avLst/>
          </a:prstGeom>
          <a:solidFill>
            <a:srgbClr val="92D050"/>
          </a:solidFill>
          <a:ln w="25400">
            <a:solidFill>
              <a:srgbClr val="70883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88290" marR="160020">
              <a:lnSpc>
                <a:spcPct val="100000"/>
              </a:lnSpc>
              <a:spcBef>
                <a:spcPts val="165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Transport Layer Header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9634" y="1219961"/>
            <a:ext cx="3733800" cy="1066800"/>
          </a:xfrm>
          <a:custGeom>
            <a:avLst/>
            <a:gdLst/>
            <a:ahLst/>
            <a:cxnLst/>
            <a:rect l="l" t="t" r="r" b="b"/>
            <a:pathLst>
              <a:path w="3733800" h="1066800">
                <a:moveTo>
                  <a:pt x="0" y="1066800"/>
                </a:moveTo>
                <a:lnTo>
                  <a:pt x="3733800" y="1066800"/>
                </a:lnTo>
                <a:lnTo>
                  <a:pt x="37338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3954" y="1398269"/>
            <a:ext cx="1524000" cy="7010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155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361" y="2853691"/>
            <a:ext cx="7574343" cy="3341493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143761" y="2315717"/>
            <a:ext cx="6410325" cy="467995"/>
          </a:xfrm>
          <a:custGeom>
            <a:avLst/>
            <a:gdLst/>
            <a:ahLst/>
            <a:cxnLst/>
            <a:rect l="l" t="t" r="r" b="b"/>
            <a:pathLst>
              <a:path w="6410325" h="467994">
                <a:moveTo>
                  <a:pt x="0" y="467868"/>
                </a:moveTo>
                <a:lnTo>
                  <a:pt x="1988" y="393941"/>
                </a:lnTo>
                <a:lnTo>
                  <a:pt x="7524" y="329726"/>
                </a:lnTo>
                <a:lnTo>
                  <a:pt x="15965" y="279080"/>
                </a:lnTo>
                <a:lnTo>
                  <a:pt x="38988" y="233934"/>
                </a:lnTo>
                <a:lnTo>
                  <a:pt x="3165983" y="233934"/>
                </a:lnTo>
                <a:lnTo>
                  <a:pt x="3178328" y="222004"/>
                </a:lnTo>
                <a:lnTo>
                  <a:pt x="3189034" y="188787"/>
                </a:lnTo>
                <a:lnTo>
                  <a:pt x="3197465" y="138141"/>
                </a:lnTo>
                <a:lnTo>
                  <a:pt x="3202989" y="73926"/>
                </a:lnTo>
                <a:lnTo>
                  <a:pt x="3204972" y="0"/>
                </a:lnTo>
                <a:lnTo>
                  <a:pt x="3206954" y="73926"/>
                </a:lnTo>
                <a:lnTo>
                  <a:pt x="3212478" y="138141"/>
                </a:lnTo>
                <a:lnTo>
                  <a:pt x="3220909" y="188787"/>
                </a:lnTo>
                <a:lnTo>
                  <a:pt x="3231615" y="222004"/>
                </a:lnTo>
                <a:lnTo>
                  <a:pt x="3243961" y="233934"/>
                </a:lnTo>
                <a:lnTo>
                  <a:pt x="6370955" y="233934"/>
                </a:lnTo>
                <a:lnTo>
                  <a:pt x="6383300" y="245863"/>
                </a:lnTo>
                <a:lnTo>
                  <a:pt x="6394006" y="279080"/>
                </a:lnTo>
                <a:lnTo>
                  <a:pt x="6402437" y="329726"/>
                </a:lnTo>
                <a:lnTo>
                  <a:pt x="6407961" y="393941"/>
                </a:lnTo>
                <a:lnTo>
                  <a:pt x="6409944" y="467868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397365" y="4370578"/>
            <a:ext cx="20631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C000"/>
                </a:solidFill>
                <a:latin typeface="Arial"/>
                <a:cs typeface="Arial"/>
              </a:rPr>
              <a:t>IPv4</a:t>
            </a:r>
            <a:r>
              <a:rPr sz="2800" b="1" spc="-4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Arial"/>
                <a:cs typeface="Arial"/>
              </a:rPr>
              <a:t>Header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632829" y="275971"/>
            <a:ext cx="4396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IPv4:</a:t>
            </a:r>
            <a:r>
              <a:rPr sz="2400" spc="-70" dirty="0"/>
              <a:t> </a:t>
            </a:r>
            <a:r>
              <a:rPr sz="2400" spc="-20" dirty="0"/>
              <a:t>32-</a:t>
            </a:r>
            <a:r>
              <a:rPr sz="2400" dirty="0"/>
              <a:t>bit</a:t>
            </a:r>
            <a:r>
              <a:rPr sz="2400" spc="-40" dirty="0"/>
              <a:t> </a:t>
            </a:r>
            <a:r>
              <a:rPr sz="2400" dirty="0"/>
              <a:t>addresses</a:t>
            </a:r>
            <a:r>
              <a:rPr sz="2400" spc="-45" dirty="0"/>
              <a:t> </a:t>
            </a:r>
            <a:r>
              <a:rPr sz="2400" spc="-10" dirty="0"/>
              <a:t>(decimal)</a:t>
            </a:r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6324601" y="750316"/>
            <a:ext cx="5339968" cy="141961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R="856615" algn="ctr">
              <a:lnSpc>
                <a:spcPct val="100000"/>
              </a:lnSpc>
              <a:spcBef>
                <a:spcPts val="830"/>
              </a:spcBef>
            </a:pPr>
            <a:r>
              <a:rPr sz="2400" b="1" spc="-10" dirty="0">
                <a:latin typeface="Arial"/>
                <a:cs typeface="Arial"/>
              </a:rPr>
              <a:t>192.149.252.76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2400" dirty="0">
                <a:latin typeface="Arial"/>
                <a:cs typeface="Arial"/>
              </a:rPr>
              <a:t>IPv6: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128</a:t>
            </a:r>
            <a:r>
              <a:rPr sz="2400" spc="-20" dirty="0">
                <a:latin typeface="Arial"/>
                <a:cs typeface="Arial"/>
              </a:rPr>
              <a:t>-</a:t>
            </a:r>
            <a:r>
              <a:rPr sz="2400" dirty="0">
                <a:latin typeface="Arial"/>
                <a:cs typeface="Arial"/>
              </a:rPr>
              <a:t>bit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addresses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(hexademical)</a:t>
            </a:r>
            <a:endParaRPr sz="2400" dirty="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  <a:spcBef>
                <a:spcPts val="925"/>
              </a:spcBef>
            </a:pPr>
            <a:r>
              <a:rPr sz="2400" b="1" spc="-10" dirty="0">
                <a:latin typeface="Arial"/>
                <a:cs typeface="Arial"/>
              </a:rPr>
              <a:t>3ffe:1900:fe21:4545::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11410" y="2415794"/>
            <a:ext cx="2361565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0"/>
              </a:lnSpc>
            </a:pPr>
            <a:r>
              <a:rPr sz="1800" dirty="0">
                <a:latin typeface="Arial"/>
                <a:cs typeface="Arial"/>
              </a:rPr>
              <a:t>Why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IPv6?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872" y="179323"/>
            <a:ext cx="49396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Packets</a:t>
            </a:r>
            <a:r>
              <a:rPr spc="-40" dirty="0"/>
              <a:t> </a:t>
            </a:r>
            <a:r>
              <a:rPr dirty="0"/>
              <a:t>traversing</a:t>
            </a:r>
            <a:r>
              <a:rPr spc="-20" dirty="0"/>
              <a:t> </a:t>
            </a:r>
            <a:r>
              <a:rPr dirty="0"/>
              <a:t>through</a:t>
            </a:r>
            <a:r>
              <a:rPr spc="-2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network</a:t>
            </a:r>
            <a:r>
              <a:rPr spc="10" dirty="0"/>
              <a:t> </a:t>
            </a:r>
            <a:r>
              <a:rPr dirty="0"/>
              <a:t>layer</a:t>
            </a:r>
            <a:r>
              <a:rPr spc="-5" dirty="0"/>
              <a:t> </a:t>
            </a:r>
            <a:r>
              <a:rPr spc="-25" dirty="0"/>
              <a:t>are </a:t>
            </a:r>
            <a:r>
              <a:rPr dirty="0"/>
              <a:t>referred</a:t>
            </a:r>
            <a:r>
              <a:rPr spc="-1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as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b="1" dirty="0">
                <a:latin typeface="Arial"/>
                <a:cs typeface="Arial"/>
              </a:rPr>
              <a:t>datagram</a:t>
            </a:r>
            <a:r>
              <a:rPr dirty="0"/>
              <a:t>. Each</a:t>
            </a:r>
            <a:r>
              <a:rPr spc="-25" dirty="0"/>
              <a:t> </a:t>
            </a:r>
            <a:r>
              <a:rPr dirty="0"/>
              <a:t>packet</a:t>
            </a:r>
            <a:r>
              <a:rPr spc="-10" dirty="0"/>
              <a:t> </a:t>
            </a:r>
            <a:r>
              <a:rPr dirty="0"/>
              <a:t>gets</a:t>
            </a:r>
            <a:r>
              <a:rPr spc="-10" dirty="0"/>
              <a:t> </a:t>
            </a:r>
            <a:r>
              <a:rPr spc="-25" dirty="0"/>
              <a:t>an </a:t>
            </a:r>
            <a:r>
              <a:rPr dirty="0"/>
              <a:t>IPv4/IPv6</a:t>
            </a:r>
            <a:r>
              <a:rPr spc="-55" dirty="0"/>
              <a:t> </a:t>
            </a:r>
            <a:r>
              <a:rPr spc="-10" dirty="0"/>
              <a:t>header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096" y="1644929"/>
            <a:ext cx="82105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2032" y="1340168"/>
            <a:ext cx="1067435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Transport</a:t>
            </a:r>
            <a:endParaRPr sz="1800">
              <a:latin typeface="Arial"/>
              <a:cs typeface="Arial"/>
            </a:endParaRPr>
          </a:p>
          <a:p>
            <a:pPr marR="28575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Layer Header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6934" y="1207261"/>
            <a:ext cx="5435600" cy="1099820"/>
            <a:chOff x="106934" y="1207261"/>
            <a:chExt cx="5435600" cy="1099820"/>
          </a:xfrm>
        </p:grpSpPr>
        <p:sp>
          <p:nvSpPr>
            <p:cNvPr id="6" name="object 6"/>
            <p:cNvSpPr/>
            <p:nvPr/>
          </p:nvSpPr>
          <p:spPr>
            <a:xfrm>
              <a:off x="119634" y="1219961"/>
              <a:ext cx="3733800" cy="1066800"/>
            </a:xfrm>
            <a:custGeom>
              <a:avLst/>
              <a:gdLst/>
              <a:ahLst/>
              <a:cxnLst/>
              <a:rect l="l" t="t" r="r" b="b"/>
              <a:pathLst>
                <a:path w="3733800" h="1066800">
                  <a:moveTo>
                    <a:pt x="37338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3733800" y="1066800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634" y="1219961"/>
              <a:ext cx="3733800" cy="1066800"/>
            </a:xfrm>
            <a:custGeom>
              <a:avLst/>
              <a:gdLst/>
              <a:ahLst/>
              <a:cxnLst/>
              <a:rect l="l" t="t" r="r" b="b"/>
              <a:pathLst>
                <a:path w="3733800" h="1066800">
                  <a:moveTo>
                    <a:pt x="0" y="1066800"/>
                  </a:moveTo>
                  <a:lnTo>
                    <a:pt x="3733800" y="1066800"/>
                  </a:lnTo>
                  <a:lnTo>
                    <a:pt x="37338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56481" y="1226057"/>
              <a:ext cx="1673860" cy="1068705"/>
            </a:xfrm>
            <a:custGeom>
              <a:avLst/>
              <a:gdLst/>
              <a:ahLst/>
              <a:cxnLst/>
              <a:rect l="l" t="t" r="r" b="b"/>
              <a:pathLst>
                <a:path w="1673860" h="1068705">
                  <a:moveTo>
                    <a:pt x="0" y="1068324"/>
                  </a:moveTo>
                  <a:lnTo>
                    <a:pt x="1673352" y="1068324"/>
                  </a:lnTo>
                  <a:lnTo>
                    <a:pt x="1673352" y="0"/>
                  </a:lnTo>
                  <a:lnTo>
                    <a:pt x="0" y="0"/>
                  </a:lnTo>
                  <a:lnTo>
                    <a:pt x="0" y="1068324"/>
                  </a:lnTo>
                  <a:close/>
                </a:path>
              </a:pathLst>
            </a:custGeom>
            <a:ln w="25400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69182" y="1232661"/>
            <a:ext cx="1648460" cy="10414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3702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IP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Header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3134" y="1284986"/>
            <a:ext cx="2082800" cy="937260"/>
            <a:chOff x="183134" y="1284986"/>
            <a:chExt cx="2082800" cy="937260"/>
          </a:xfrm>
        </p:grpSpPr>
        <p:sp>
          <p:nvSpPr>
            <p:cNvPr id="11" name="object 11"/>
            <p:cNvSpPr/>
            <p:nvPr/>
          </p:nvSpPr>
          <p:spPr>
            <a:xfrm>
              <a:off x="195834" y="1297686"/>
              <a:ext cx="2057400" cy="911860"/>
            </a:xfrm>
            <a:custGeom>
              <a:avLst/>
              <a:gdLst/>
              <a:ahLst/>
              <a:cxnLst/>
              <a:rect l="l" t="t" r="r" b="b"/>
              <a:pathLst>
                <a:path w="2057400" h="911860">
                  <a:moveTo>
                    <a:pt x="2057400" y="0"/>
                  </a:moveTo>
                  <a:lnTo>
                    <a:pt x="0" y="0"/>
                  </a:lnTo>
                  <a:lnTo>
                    <a:pt x="0" y="911351"/>
                  </a:lnTo>
                  <a:lnTo>
                    <a:pt x="2057400" y="911351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5834" y="1297686"/>
              <a:ext cx="2057400" cy="911860"/>
            </a:xfrm>
            <a:custGeom>
              <a:avLst/>
              <a:gdLst/>
              <a:ahLst/>
              <a:cxnLst/>
              <a:rect l="l" t="t" r="r" b="b"/>
              <a:pathLst>
                <a:path w="2057400" h="911860">
                  <a:moveTo>
                    <a:pt x="0" y="911351"/>
                  </a:moveTo>
                  <a:lnTo>
                    <a:pt x="2057400" y="911351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911351"/>
                  </a:lnTo>
                  <a:close/>
                </a:path>
              </a:pathLst>
            </a:custGeom>
            <a:ln w="254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53233" y="1297686"/>
            <a:ext cx="1524000" cy="911860"/>
          </a:xfrm>
          <a:prstGeom prst="rect">
            <a:avLst/>
          </a:prstGeom>
          <a:solidFill>
            <a:srgbClr val="92D050"/>
          </a:solidFill>
          <a:ln w="25400">
            <a:solidFill>
              <a:srgbClr val="70883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88290" marR="160020">
              <a:lnSpc>
                <a:spcPct val="100000"/>
              </a:lnSpc>
              <a:spcBef>
                <a:spcPts val="165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Transport Layer Header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9634" y="1219961"/>
            <a:ext cx="3733800" cy="1066800"/>
          </a:xfrm>
          <a:custGeom>
            <a:avLst/>
            <a:gdLst/>
            <a:ahLst/>
            <a:cxnLst/>
            <a:rect l="l" t="t" r="r" b="b"/>
            <a:pathLst>
              <a:path w="3733800" h="1066800">
                <a:moveTo>
                  <a:pt x="0" y="1066800"/>
                </a:moveTo>
                <a:lnTo>
                  <a:pt x="3733800" y="1066800"/>
                </a:lnTo>
                <a:lnTo>
                  <a:pt x="37338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3954" y="1398269"/>
            <a:ext cx="1524000" cy="7010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155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361" y="2853691"/>
            <a:ext cx="7574343" cy="3341493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143761" y="2315717"/>
            <a:ext cx="6410325" cy="467995"/>
          </a:xfrm>
          <a:custGeom>
            <a:avLst/>
            <a:gdLst/>
            <a:ahLst/>
            <a:cxnLst/>
            <a:rect l="l" t="t" r="r" b="b"/>
            <a:pathLst>
              <a:path w="6410325" h="467994">
                <a:moveTo>
                  <a:pt x="0" y="467868"/>
                </a:moveTo>
                <a:lnTo>
                  <a:pt x="1988" y="393941"/>
                </a:lnTo>
                <a:lnTo>
                  <a:pt x="7524" y="329726"/>
                </a:lnTo>
                <a:lnTo>
                  <a:pt x="15965" y="279080"/>
                </a:lnTo>
                <a:lnTo>
                  <a:pt x="38988" y="233934"/>
                </a:lnTo>
                <a:lnTo>
                  <a:pt x="3165983" y="233934"/>
                </a:lnTo>
                <a:lnTo>
                  <a:pt x="3178328" y="222004"/>
                </a:lnTo>
                <a:lnTo>
                  <a:pt x="3189034" y="188787"/>
                </a:lnTo>
                <a:lnTo>
                  <a:pt x="3197465" y="138141"/>
                </a:lnTo>
                <a:lnTo>
                  <a:pt x="3202989" y="73926"/>
                </a:lnTo>
                <a:lnTo>
                  <a:pt x="3204972" y="0"/>
                </a:lnTo>
                <a:lnTo>
                  <a:pt x="3206954" y="73926"/>
                </a:lnTo>
                <a:lnTo>
                  <a:pt x="3212478" y="138141"/>
                </a:lnTo>
                <a:lnTo>
                  <a:pt x="3220909" y="188787"/>
                </a:lnTo>
                <a:lnTo>
                  <a:pt x="3231615" y="222004"/>
                </a:lnTo>
                <a:lnTo>
                  <a:pt x="3243961" y="233934"/>
                </a:lnTo>
                <a:lnTo>
                  <a:pt x="6370955" y="233934"/>
                </a:lnTo>
                <a:lnTo>
                  <a:pt x="6383300" y="245863"/>
                </a:lnTo>
                <a:lnTo>
                  <a:pt x="6394006" y="279080"/>
                </a:lnTo>
                <a:lnTo>
                  <a:pt x="6402437" y="329726"/>
                </a:lnTo>
                <a:lnTo>
                  <a:pt x="6407961" y="393941"/>
                </a:lnTo>
                <a:lnTo>
                  <a:pt x="6409944" y="467868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629650" y="3529965"/>
            <a:ext cx="2060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C000"/>
                </a:solidFill>
                <a:latin typeface="Arial"/>
                <a:cs typeface="Arial"/>
              </a:rPr>
              <a:t>IPv4</a:t>
            </a:r>
            <a:r>
              <a:rPr sz="2800" b="1" spc="-5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Arial"/>
                <a:cs typeface="Arial"/>
              </a:rPr>
              <a:t>Header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5641975" y="1444244"/>
            <a:ext cx="2378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TCP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header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bytes </a:t>
            </a:r>
            <a:r>
              <a:rPr sz="1800" dirty="0">
                <a:latin typeface="Arial"/>
                <a:cs typeface="Arial"/>
              </a:rPr>
              <a:t>IP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header 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bytes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07619"/>
            <a:ext cx="11418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IP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Address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Globally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unique*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(4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byte)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dotted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decimal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assigned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interfaces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hosts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08375" y="1389329"/>
            <a:ext cx="3289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latin typeface="Arial"/>
                <a:cs typeface="Arial"/>
              </a:rPr>
              <a:t>193.32.216.9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07619"/>
            <a:ext cx="11418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IP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Address</a:t>
            </a:r>
            <a:r>
              <a:rPr dirty="0"/>
              <a:t>:</a:t>
            </a:r>
            <a:r>
              <a:rPr spc="35" dirty="0"/>
              <a:t> </a:t>
            </a:r>
            <a:r>
              <a:rPr dirty="0"/>
              <a:t>Globally</a:t>
            </a:r>
            <a:r>
              <a:rPr spc="-15" dirty="0"/>
              <a:t> </a:t>
            </a:r>
            <a:r>
              <a:rPr dirty="0"/>
              <a:t>unique*</a:t>
            </a:r>
            <a:r>
              <a:rPr spc="-10" dirty="0"/>
              <a:t> </a:t>
            </a:r>
            <a:r>
              <a:rPr dirty="0"/>
              <a:t>32</a:t>
            </a:r>
            <a:r>
              <a:rPr spc="-30" dirty="0"/>
              <a:t> </a:t>
            </a:r>
            <a:r>
              <a:rPr dirty="0"/>
              <a:t>bit</a:t>
            </a:r>
            <a:r>
              <a:rPr spc="-20" dirty="0"/>
              <a:t> </a:t>
            </a:r>
            <a:r>
              <a:rPr dirty="0"/>
              <a:t>(4</a:t>
            </a:r>
            <a:r>
              <a:rPr spc="-35" dirty="0"/>
              <a:t> </a:t>
            </a:r>
            <a:r>
              <a:rPr dirty="0"/>
              <a:t>byte)</a:t>
            </a:r>
            <a:r>
              <a:rPr spc="-5" dirty="0"/>
              <a:t> </a:t>
            </a:r>
            <a:r>
              <a:rPr b="1" dirty="0">
                <a:latin typeface="Arial"/>
                <a:cs typeface="Arial"/>
              </a:rPr>
              <a:t>dotted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decimal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dirty="0"/>
              <a:t>number</a:t>
            </a:r>
            <a:r>
              <a:rPr spc="-20" dirty="0"/>
              <a:t> </a:t>
            </a:r>
            <a:r>
              <a:rPr dirty="0"/>
              <a:t>assigned</a:t>
            </a:r>
            <a:r>
              <a:rPr spc="-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interfaces</a:t>
            </a:r>
            <a:r>
              <a:rPr spc="-3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hosts</a:t>
            </a:r>
            <a:r>
              <a:rPr spc="-2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routers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41775" y="1541729"/>
            <a:ext cx="3289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latin typeface="Arial"/>
                <a:cs typeface="Arial"/>
              </a:rPr>
              <a:t>193.32.216.9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21410" y="1445101"/>
            <a:ext cx="78740" cy="1266190"/>
          </a:xfrm>
          <a:custGeom>
            <a:avLst/>
            <a:gdLst/>
            <a:ahLst/>
            <a:cxnLst/>
            <a:rect l="l" t="t" r="r" b="b"/>
            <a:pathLst>
              <a:path w="78739" h="1266189">
                <a:moveTo>
                  <a:pt x="52255" y="1214532"/>
                </a:moveTo>
                <a:lnTo>
                  <a:pt x="1920" y="1214532"/>
                </a:lnTo>
                <a:lnTo>
                  <a:pt x="1539" y="1216310"/>
                </a:lnTo>
                <a:lnTo>
                  <a:pt x="1285" y="1217326"/>
                </a:lnTo>
                <a:lnTo>
                  <a:pt x="904" y="1219104"/>
                </a:lnTo>
                <a:lnTo>
                  <a:pt x="777" y="1220247"/>
                </a:lnTo>
                <a:lnTo>
                  <a:pt x="396" y="1222025"/>
                </a:lnTo>
                <a:lnTo>
                  <a:pt x="269" y="1223041"/>
                </a:lnTo>
                <a:lnTo>
                  <a:pt x="142" y="1224946"/>
                </a:lnTo>
                <a:lnTo>
                  <a:pt x="47" y="1225708"/>
                </a:lnTo>
                <a:lnTo>
                  <a:pt x="0" y="1234471"/>
                </a:lnTo>
                <a:lnTo>
                  <a:pt x="115" y="1235995"/>
                </a:lnTo>
                <a:lnTo>
                  <a:pt x="209" y="1237900"/>
                </a:lnTo>
                <a:lnTo>
                  <a:pt x="777" y="1242091"/>
                </a:lnTo>
                <a:lnTo>
                  <a:pt x="1031" y="1242853"/>
                </a:lnTo>
                <a:lnTo>
                  <a:pt x="1793" y="1246917"/>
                </a:lnTo>
                <a:lnTo>
                  <a:pt x="5250" y="1255444"/>
                </a:lnTo>
                <a:lnTo>
                  <a:pt x="11445" y="1261792"/>
                </a:lnTo>
                <a:lnTo>
                  <a:pt x="19546" y="1265402"/>
                </a:lnTo>
                <a:lnTo>
                  <a:pt x="28717" y="1265713"/>
                </a:lnTo>
                <a:lnTo>
                  <a:pt x="37330" y="1262514"/>
                </a:lnTo>
                <a:lnTo>
                  <a:pt x="43894" y="1256506"/>
                </a:lnTo>
                <a:lnTo>
                  <a:pt x="47791" y="1248497"/>
                </a:lnTo>
                <a:lnTo>
                  <a:pt x="48402" y="1239297"/>
                </a:lnTo>
                <a:lnTo>
                  <a:pt x="48228" y="1237900"/>
                </a:lnTo>
                <a:lnTo>
                  <a:pt x="48021" y="1237900"/>
                </a:lnTo>
                <a:lnTo>
                  <a:pt x="47894" y="1235233"/>
                </a:lnTo>
                <a:lnTo>
                  <a:pt x="48053" y="1235233"/>
                </a:lnTo>
                <a:lnTo>
                  <a:pt x="48021" y="1234725"/>
                </a:lnTo>
                <a:lnTo>
                  <a:pt x="48230" y="1233582"/>
                </a:lnTo>
                <a:lnTo>
                  <a:pt x="48275" y="1233201"/>
                </a:lnTo>
                <a:lnTo>
                  <a:pt x="48402" y="1232693"/>
                </a:lnTo>
                <a:lnTo>
                  <a:pt x="48402" y="1232566"/>
                </a:lnTo>
                <a:lnTo>
                  <a:pt x="48838" y="1231042"/>
                </a:lnTo>
                <a:lnTo>
                  <a:pt x="48947" y="1230788"/>
                </a:lnTo>
                <a:lnTo>
                  <a:pt x="49164" y="1230026"/>
                </a:lnTo>
                <a:lnTo>
                  <a:pt x="49301" y="1230026"/>
                </a:lnTo>
                <a:lnTo>
                  <a:pt x="50180" y="1227613"/>
                </a:lnTo>
                <a:lnTo>
                  <a:pt x="50688" y="1225708"/>
                </a:lnTo>
                <a:lnTo>
                  <a:pt x="52255" y="1214532"/>
                </a:lnTo>
                <a:close/>
              </a:path>
              <a:path w="78739" h="1266189">
                <a:moveTo>
                  <a:pt x="47894" y="1235233"/>
                </a:moveTo>
                <a:lnTo>
                  <a:pt x="48021" y="1237900"/>
                </a:lnTo>
                <a:lnTo>
                  <a:pt x="47926" y="1235487"/>
                </a:lnTo>
                <a:lnTo>
                  <a:pt x="47894" y="1235233"/>
                </a:lnTo>
                <a:close/>
              </a:path>
              <a:path w="78739" h="1266189">
                <a:moveTo>
                  <a:pt x="48021" y="1236249"/>
                </a:moveTo>
                <a:lnTo>
                  <a:pt x="48021" y="1237900"/>
                </a:lnTo>
                <a:lnTo>
                  <a:pt x="48228" y="1237900"/>
                </a:lnTo>
                <a:lnTo>
                  <a:pt x="48021" y="1236249"/>
                </a:lnTo>
                <a:close/>
              </a:path>
              <a:path w="78739" h="1266189">
                <a:moveTo>
                  <a:pt x="48021" y="1235233"/>
                </a:moveTo>
                <a:lnTo>
                  <a:pt x="47894" y="1235233"/>
                </a:lnTo>
                <a:lnTo>
                  <a:pt x="48021" y="1236249"/>
                </a:lnTo>
                <a:lnTo>
                  <a:pt x="48021" y="1235233"/>
                </a:lnTo>
                <a:close/>
              </a:path>
              <a:path w="78739" h="1266189">
                <a:moveTo>
                  <a:pt x="48053" y="1235233"/>
                </a:moveTo>
                <a:lnTo>
                  <a:pt x="48021" y="1235487"/>
                </a:lnTo>
                <a:lnTo>
                  <a:pt x="48053" y="1235233"/>
                </a:lnTo>
                <a:close/>
              </a:path>
              <a:path w="78739" h="1266189">
                <a:moveTo>
                  <a:pt x="48148" y="1234471"/>
                </a:moveTo>
                <a:lnTo>
                  <a:pt x="48021" y="1234725"/>
                </a:lnTo>
                <a:lnTo>
                  <a:pt x="48148" y="1234471"/>
                </a:lnTo>
                <a:close/>
              </a:path>
              <a:path w="78739" h="1266189">
                <a:moveTo>
                  <a:pt x="48167" y="1234471"/>
                </a:moveTo>
                <a:lnTo>
                  <a:pt x="48130" y="1234725"/>
                </a:lnTo>
                <a:lnTo>
                  <a:pt x="48167" y="1234471"/>
                </a:lnTo>
                <a:close/>
              </a:path>
              <a:path w="78739" h="1266189">
                <a:moveTo>
                  <a:pt x="48275" y="1233709"/>
                </a:moveTo>
                <a:lnTo>
                  <a:pt x="48085" y="1234471"/>
                </a:lnTo>
                <a:lnTo>
                  <a:pt x="48275" y="1233709"/>
                </a:lnTo>
                <a:close/>
              </a:path>
              <a:path w="78739" h="1266189">
                <a:moveTo>
                  <a:pt x="48402" y="1232947"/>
                </a:moveTo>
                <a:lnTo>
                  <a:pt x="48148" y="1233963"/>
                </a:lnTo>
                <a:lnTo>
                  <a:pt x="48402" y="1232947"/>
                </a:lnTo>
                <a:close/>
              </a:path>
              <a:path w="78739" h="1266189">
                <a:moveTo>
                  <a:pt x="48529" y="1232185"/>
                </a:moveTo>
                <a:lnTo>
                  <a:pt x="48275" y="1233201"/>
                </a:lnTo>
                <a:lnTo>
                  <a:pt x="48448" y="1232566"/>
                </a:lnTo>
                <a:lnTo>
                  <a:pt x="48529" y="1232185"/>
                </a:lnTo>
                <a:close/>
              </a:path>
              <a:path w="78739" h="1266189">
                <a:moveTo>
                  <a:pt x="48421" y="1232693"/>
                </a:moveTo>
                <a:lnTo>
                  <a:pt x="48275" y="1233201"/>
                </a:lnTo>
                <a:lnTo>
                  <a:pt x="48421" y="1232693"/>
                </a:lnTo>
                <a:close/>
              </a:path>
              <a:path w="78739" h="1266189">
                <a:moveTo>
                  <a:pt x="48783" y="1231423"/>
                </a:moveTo>
                <a:lnTo>
                  <a:pt x="48529" y="1232185"/>
                </a:lnTo>
                <a:lnTo>
                  <a:pt x="48421" y="1232693"/>
                </a:lnTo>
                <a:lnTo>
                  <a:pt x="48783" y="1231423"/>
                </a:lnTo>
                <a:close/>
              </a:path>
              <a:path w="78739" h="1266189">
                <a:moveTo>
                  <a:pt x="48529" y="1232185"/>
                </a:moveTo>
                <a:lnTo>
                  <a:pt x="48402" y="1232566"/>
                </a:lnTo>
                <a:lnTo>
                  <a:pt x="48529" y="1232185"/>
                </a:lnTo>
                <a:close/>
              </a:path>
              <a:path w="78739" h="1266189">
                <a:moveTo>
                  <a:pt x="48947" y="1230788"/>
                </a:moveTo>
                <a:lnTo>
                  <a:pt x="48656" y="1231804"/>
                </a:lnTo>
                <a:lnTo>
                  <a:pt x="48947" y="1230788"/>
                </a:lnTo>
                <a:close/>
              </a:path>
              <a:path w="78739" h="1266189">
                <a:moveTo>
                  <a:pt x="49301" y="1230026"/>
                </a:moveTo>
                <a:lnTo>
                  <a:pt x="49164" y="1230026"/>
                </a:lnTo>
                <a:lnTo>
                  <a:pt x="48910" y="1231042"/>
                </a:lnTo>
                <a:lnTo>
                  <a:pt x="49301" y="1230026"/>
                </a:lnTo>
                <a:close/>
              </a:path>
              <a:path w="78739" h="1266189">
                <a:moveTo>
                  <a:pt x="3698" y="1203858"/>
                </a:moveTo>
                <a:lnTo>
                  <a:pt x="1539" y="1216056"/>
                </a:lnTo>
                <a:lnTo>
                  <a:pt x="1920" y="1214532"/>
                </a:lnTo>
                <a:lnTo>
                  <a:pt x="52255" y="1214532"/>
                </a:lnTo>
                <a:lnTo>
                  <a:pt x="52974" y="1209452"/>
                </a:lnTo>
                <a:lnTo>
                  <a:pt x="53228" y="1206023"/>
                </a:lnTo>
                <a:lnTo>
                  <a:pt x="3698" y="1206023"/>
                </a:lnTo>
                <a:lnTo>
                  <a:pt x="3698" y="1203858"/>
                </a:lnTo>
                <a:close/>
              </a:path>
              <a:path w="78739" h="1266189">
                <a:moveTo>
                  <a:pt x="4079" y="1201705"/>
                </a:moveTo>
                <a:lnTo>
                  <a:pt x="3698" y="1203858"/>
                </a:lnTo>
                <a:lnTo>
                  <a:pt x="3698" y="1206023"/>
                </a:lnTo>
                <a:lnTo>
                  <a:pt x="4079" y="1201705"/>
                </a:lnTo>
                <a:close/>
              </a:path>
              <a:path w="78739" h="1266189">
                <a:moveTo>
                  <a:pt x="53227" y="1201705"/>
                </a:moveTo>
                <a:lnTo>
                  <a:pt x="4079" y="1201705"/>
                </a:lnTo>
                <a:lnTo>
                  <a:pt x="3698" y="1206023"/>
                </a:lnTo>
                <a:lnTo>
                  <a:pt x="53228" y="1206023"/>
                </a:lnTo>
                <a:lnTo>
                  <a:pt x="53227" y="1201705"/>
                </a:lnTo>
                <a:close/>
              </a:path>
              <a:path w="78739" h="1266189">
                <a:moveTo>
                  <a:pt x="57926" y="571658"/>
                </a:moveTo>
                <a:lnTo>
                  <a:pt x="8397" y="571658"/>
                </a:lnTo>
                <a:lnTo>
                  <a:pt x="7889" y="687355"/>
                </a:lnTo>
                <a:lnTo>
                  <a:pt x="5984" y="721899"/>
                </a:lnTo>
                <a:lnTo>
                  <a:pt x="5890" y="724566"/>
                </a:lnTo>
                <a:lnTo>
                  <a:pt x="3698" y="777906"/>
                </a:lnTo>
                <a:lnTo>
                  <a:pt x="3698" y="1203858"/>
                </a:lnTo>
                <a:lnTo>
                  <a:pt x="4079" y="1201705"/>
                </a:lnTo>
                <a:lnTo>
                  <a:pt x="53227" y="1201705"/>
                </a:lnTo>
                <a:lnTo>
                  <a:pt x="53101" y="779938"/>
                </a:lnTo>
                <a:lnTo>
                  <a:pt x="55377" y="724566"/>
                </a:lnTo>
                <a:lnTo>
                  <a:pt x="57419" y="688879"/>
                </a:lnTo>
                <a:lnTo>
                  <a:pt x="57926" y="571658"/>
                </a:lnTo>
                <a:close/>
              </a:path>
              <a:path w="78739" h="1266189">
                <a:moveTo>
                  <a:pt x="53143" y="778922"/>
                </a:moveTo>
                <a:lnTo>
                  <a:pt x="53102" y="779931"/>
                </a:lnTo>
                <a:lnTo>
                  <a:pt x="53143" y="778922"/>
                </a:lnTo>
                <a:close/>
              </a:path>
              <a:path w="78739" h="1266189">
                <a:moveTo>
                  <a:pt x="55402" y="724312"/>
                </a:moveTo>
                <a:lnTo>
                  <a:pt x="55387" y="724566"/>
                </a:lnTo>
                <a:lnTo>
                  <a:pt x="55402" y="724312"/>
                </a:lnTo>
                <a:close/>
              </a:path>
              <a:path w="78739" h="1266189">
                <a:moveTo>
                  <a:pt x="7889" y="686085"/>
                </a:moveTo>
                <a:lnTo>
                  <a:pt x="7822" y="687355"/>
                </a:lnTo>
                <a:lnTo>
                  <a:pt x="7889" y="686085"/>
                </a:lnTo>
                <a:close/>
              </a:path>
              <a:path w="78739" h="1266189">
                <a:moveTo>
                  <a:pt x="51208" y="0"/>
                </a:moveTo>
                <a:lnTo>
                  <a:pt x="42179" y="2793"/>
                </a:lnTo>
                <a:lnTo>
                  <a:pt x="34865" y="8778"/>
                </a:lnTo>
                <a:lnTo>
                  <a:pt x="30241" y="17430"/>
                </a:lnTo>
                <a:lnTo>
                  <a:pt x="27193" y="27717"/>
                </a:lnTo>
                <a:lnTo>
                  <a:pt x="26812" y="28733"/>
                </a:lnTo>
                <a:lnTo>
                  <a:pt x="18811" y="71532"/>
                </a:lnTo>
                <a:lnTo>
                  <a:pt x="14874" y="126269"/>
                </a:lnTo>
                <a:lnTo>
                  <a:pt x="14734" y="129698"/>
                </a:lnTo>
                <a:lnTo>
                  <a:pt x="13494" y="155733"/>
                </a:lnTo>
                <a:lnTo>
                  <a:pt x="8397" y="273335"/>
                </a:lnTo>
                <a:lnTo>
                  <a:pt x="7383" y="438689"/>
                </a:lnTo>
                <a:lnTo>
                  <a:pt x="8016" y="516921"/>
                </a:lnTo>
                <a:lnTo>
                  <a:pt x="8397" y="571814"/>
                </a:lnTo>
                <a:lnTo>
                  <a:pt x="8397" y="571658"/>
                </a:lnTo>
                <a:lnTo>
                  <a:pt x="57926" y="571658"/>
                </a:lnTo>
                <a:lnTo>
                  <a:pt x="57546" y="516540"/>
                </a:lnTo>
                <a:lnTo>
                  <a:pt x="56914" y="438308"/>
                </a:lnTo>
                <a:lnTo>
                  <a:pt x="57922" y="275367"/>
                </a:lnTo>
                <a:lnTo>
                  <a:pt x="62996" y="155733"/>
                </a:lnTo>
                <a:lnTo>
                  <a:pt x="64384" y="129698"/>
                </a:lnTo>
                <a:lnTo>
                  <a:pt x="67678" y="79533"/>
                </a:lnTo>
                <a:lnTo>
                  <a:pt x="67833" y="77247"/>
                </a:lnTo>
                <a:lnTo>
                  <a:pt x="67962" y="77247"/>
                </a:lnTo>
                <a:lnTo>
                  <a:pt x="72319" y="51212"/>
                </a:lnTo>
                <a:lnTo>
                  <a:pt x="72151" y="51212"/>
                </a:lnTo>
                <a:lnTo>
                  <a:pt x="72608" y="49385"/>
                </a:lnTo>
                <a:lnTo>
                  <a:pt x="72678" y="49180"/>
                </a:lnTo>
                <a:lnTo>
                  <a:pt x="74785" y="41052"/>
                </a:lnTo>
                <a:lnTo>
                  <a:pt x="77612" y="31781"/>
                </a:lnTo>
                <a:lnTo>
                  <a:pt x="78531" y="21994"/>
                </a:lnTo>
                <a:lnTo>
                  <a:pt x="75723" y="12922"/>
                </a:lnTo>
                <a:lnTo>
                  <a:pt x="69701" y="5564"/>
                </a:lnTo>
                <a:lnTo>
                  <a:pt x="60975" y="920"/>
                </a:lnTo>
                <a:lnTo>
                  <a:pt x="51208" y="0"/>
                </a:lnTo>
                <a:close/>
              </a:path>
              <a:path w="78739" h="1266189">
                <a:moveTo>
                  <a:pt x="57927" y="274478"/>
                </a:moveTo>
                <a:lnTo>
                  <a:pt x="57800" y="275367"/>
                </a:lnTo>
                <a:lnTo>
                  <a:pt x="57927" y="274478"/>
                </a:lnTo>
                <a:close/>
              </a:path>
              <a:path w="78739" h="1266189">
                <a:moveTo>
                  <a:pt x="63021" y="155479"/>
                </a:moveTo>
                <a:lnTo>
                  <a:pt x="63007" y="155733"/>
                </a:lnTo>
                <a:lnTo>
                  <a:pt x="63021" y="155479"/>
                </a:lnTo>
                <a:close/>
              </a:path>
              <a:path w="78739" h="1266189">
                <a:moveTo>
                  <a:pt x="64404" y="129317"/>
                </a:moveTo>
                <a:lnTo>
                  <a:pt x="64277" y="129698"/>
                </a:lnTo>
                <a:lnTo>
                  <a:pt x="64404" y="129317"/>
                </a:lnTo>
                <a:close/>
              </a:path>
              <a:path w="78739" h="1266189">
                <a:moveTo>
                  <a:pt x="67833" y="77247"/>
                </a:moveTo>
                <a:lnTo>
                  <a:pt x="67579" y="79533"/>
                </a:lnTo>
                <a:lnTo>
                  <a:pt x="67746" y="78539"/>
                </a:lnTo>
                <a:lnTo>
                  <a:pt x="67833" y="77247"/>
                </a:lnTo>
                <a:close/>
              </a:path>
              <a:path w="78739" h="1266189">
                <a:moveTo>
                  <a:pt x="67746" y="78539"/>
                </a:moveTo>
                <a:lnTo>
                  <a:pt x="67579" y="79533"/>
                </a:lnTo>
                <a:lnTo>
                  <a:pt x="67746" y="78539"/>
                </a:lnTo>
                <a:close/>
              </a:path>
              <a:path w="78739" h="1266189">
                <a:moveTo>
                  <a:pt x="67962" y="77247"/>
                </a:moveTo>
                <a:lnTo>
                  <a:pt x="67833" y="77247"/>
                </a:lnTo>
                <a:lnTo>
                  <a:pt x="67746" y="78539"/>
                </a:lnTo>
                <a:lnTo>
                  <a:pt x="67962" y="77247"/>
                </a:lnTo>
                <a:close/>
              </a:path>
              <a:path w="78739" h="1266189">
                <a:moveTo>
                  <a:pt x="72659" y="49180"/>
                </a:moveTo>
                <a:lnTo>
                  <a:pt x="72151" y="51212"/>
                </a:lnTo>
                <a:lnTo>
                  <a:pt x="72625" y="49385"/>
                </a:lnTo>
                <a:lnTo>
                  <a:pt x="72659" y="49180"/>
                </a:lnTo>
                <a:close/>
              </a:path>
              <a:path w="78739" h="1266189">
                <a:moveTo>
                  <a:pt x="72625" y="49385"/>
                </a:moveTo>
                <a:lnTo>
                  <a:pt x="72151" y="51212"/>
                </a:lnTo>
                <a:lnTo>
                  <a:pt x="72319" y="51212"/>
                </a:lnTo>
                <a:lnTo>
                  <a:pt x="72625" y="49385"/>
                </a:lnTo>
                <a:close/>
              </a:path>
              <a:path w="78739" h="1266189">
                <a:moveTo>
                  <a:pt x="72678" y="49180"/>
                </a:moveTo>
                <a:lnTo>
                  <a:pt x="72625" y="49385"/>
                </a:lnTo>
                <a:lnTo>
                  <a:pt x="72678" y="49180"/>
                </a:lnTo>
                <a:close/>
              </a:path>
              <a:path w="78739" h="1266189">
                <a:moveTo>
                  <a:pt x="74869" y="40925"/>
                </a:moveTo>
                <a:lnTo>
                  <a:pt x="74564" y="41941"/>
                </a:lnTo>
                <a:lnTo>
                  <a:pt x="74869" y="40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02652" y="1520952"/>
            <a:ext cx="73660" cy="1201420"/>
          </a:xfrm>
          <a:custGeom>
            <a:avLst/>
            <a:gdLst/>
            <a:ahLst/>
            <a:cxnLst/>
            <a:rect l="l" t="t" r="r" b="b"/>
            <a:pathLst>
              <a:path w="73659" h="1201420">
                <a:moveTo>
                  <a:pt x="2591" y="1167026"/>
                </a:moveTo>
                <a:lnTo>
                  <a:pt x="2377" y="1167296"/>
                </a:lnTo>
                <a:lnTo>
                  <a:pt x="107" y="1175003"/>
                </a:lnTo>
                <a:lnTo>
                  <a:pt x="0" y="1176909"/>
                </a:lnTo>
                <a:lnTo>
                  <a:pt x="694" y="1184505"/>
                </a:lnTo>
                <a:lnTo>
                  <a:pt x="4877" y="1192657"/>
                </a:lnTo>
                <a:lnTo>
                  <a:pt x="11759" y="1198586"/>
                </a:lnTo>
                <a:lnTo>
                  <a:pt x="20117" y="1201420"/>
                </a:lnTo>
                <a:lnTo>
                  <a:pt x="28951" y="1201015"/>
                </a:lnTo>
                <a:lnTo>
                  <a:pt x="37262" y="1197228"/>
                </a:lnTo>
                <a:lnTo>
                  <a:pt x="38024" y="1196594"/>
                </a:lnTo>
                <a:lnTo>
                  <a:pt x="38278" y="1196467"/>
                </a:lnTo>
                <a:lnTo>
                  <a:pt x="38659" y="1196213"/>
                </a:lnTo>
                <a:lnTo>
                  <a:pt x="39421" y="1195577"/>
                </a:lnTo>
                <a:lnTo>
                  <a:pt x="39802" y="1195324"/>
                </a:lnTo>
                <a:lnTo>
                  <a:pt x="40564" y="1194562"/>
                </a:lnTo>
                <a:lnTo>
                  <a:pt x="40945" y="1194308"/>
                </a:lnTo>
                <a:lnTo>
                  <a:pt x="41961" y="1193292"/>
                </a:lnTo>
                <a:lnTo>
                  <a:pt x="42723" y="1192657"/>
                </a:lnTo>
                <a:lnTo>
                  <a:pt x="42977" y="1192276"/>
                </a:lnTo>
                <a:lnTo>
                  <a:pt x="43739" y="1191514"/>
                </a:lnTo>
                <a:lnTo>
                  <a:pt x="43993" y="1191133"/>
                </a:lnTo>
                <a:lnTo>
                  <a:pt x="44628" y="1190371"/>
                </a:lnTo>
                <a:lnTo>
                  <a:pt x="44882" y="1190117"/>
                </a:lnTo>
                <a:lnTo>
                  <a:pt x="45771" y="1188847"/>
                </a:lnTo>
                <a:lnTo>
                  <a:pt x="46406" y="1188085"/>
                </a:lnTo>
                <a:lnTo>
                  <a:pt x="46533" y="1187703"/>
                </a:lnTo>
                <a:lnTo>
                  <a:pt x="47422" y="1186434"/>
                </a:lnTo>
                <a:lnTo>
                  <a:pt x="47930" y="1185545"/>
                </a:lnTo>
                <a:lnTo>
                  <a:pt x="48184" y="1185164"/>
                </a:lnTo>
                <a:lnTo>
                  <a:pt x="48565" y="1184275"/>
                </a:lnTo>
                <a:lnTo>
                  <a:pt x="48819" y="1183894"/>
                </a:lnTo>
                <a:lnTo>
                  <a:pt x="49327" y="1182497"/>
                </a:lnTo>
                <a:lnTo>
                  <a:pt x="49835" y="1181481"/>
                </a:lnTo>
                <a:lnTo>
                  <a:pt x="49962" y="1181100"/>
                </a:lnTo>
                <a:lnTo>
                  <a:pt x="50343" y="1180211"/>
                </a:lnTo>
                <a:lnTo>
                  <a:pt x="50724" y="1178687"/>
                </a:lnTo>
                <a:lnTo>
                  <a:pt x="50851" y="1178306"/>
                </a:lnTo>
                <a:lnTo>
                  <a:pt x="51105" y="1177289"/>
                </a:lnTo>
                <a:lnTo>
                  <a:pt x="51232" y="1176909"/>
                </a:lnTo>
                <a:lnTo>
                  <a:pt x="51613" y="1175385"/>
                </a:lnTo>
                <a:lnTo>
                  <a:pt x="3734" y="1175385"/>
                </a:lnTo>
                <a:lnTo>
                  <a:pt x="3607" y="1175003"/>
                </a:lnTo>
                <a:lnTo>
                  <a:pt x="3480" y="1174750"/>
                </a:lnTo>
                <a:lnTo>
                  <a:pt x="3353" y="1174242"/>
                </a:lnTo>
                <a:lnTo>
                  <a:pt x="3254" y="1173734"/>
                </a:lnTo>
                <a:lnTo>
                  <a:pt x="3042" y="1172972"/>
                </a:lnTo>
                <a:lnTo>
                  <a:pt x="2930" y="1172464"/>
                </a:lnTo>
                <a:lnTo>
                  <a:pt x="2676" y="1170939"/>
                </a:lnTo>
                <a:lnTo>
                  <a:pt x="2591" y="1167026"/>
                </a:lnTo>
                <a:close/>
              </a:path>
              <a:path w="73659" h="1201420">
                <a:moveTo>
                  <a:pt x="3480" y="1174369"/>
                </a:moveTo>
                <a:lnTo>
                  <a:pt x="3607" y="1175003"/>
                </a:lnTo>
                <a:lnTo>
                  <a:pt x="3734" y="1175385"/>
                </a:lnTo>
                <a:lnTo>
                  <a:pt x="3480" y="1174369"/>
                </a:lnTo>
                <a:close/>
              </a:path>
              <a:path w="73659" h="1201420">
                <a:moveTo>
                  <a:pt x="51740" y="1174369"/>
                </a:moveTo>
                <a:lnTo>
                  <a:pt x="3480" y="1174369"/>
                </a:lnTo>
                <a:lnTo>
                  <a:pt x="3734" y="1175385"/>
                </a:lnTo>
                <a:lnTo>
                  <a:pt x="51613" y="1175385"/>
                </a:lnTo>
                <a:lnTo>
                  <a:pt x="51740" y="1174369"/>
                </a:lnTo>
                <a:close/>
              </a:path>
              <a:path w="73659" h="1201420">
                <a:moveTo>
                  <a:pt x="3480" y="1174546"/>
                </a:moveTo>
                <a:lnTo>
                  <a:pt x="3480" y="1174750"/>
                </a:lnTo>
                <a:lnTo>
                  <a:pt x="3480" y="1174546"/>
                </a:lnTo>
                <a:close/>
              </a:path>
              <a:path w="73659" h="1201420">
                <a:moveTo>
                  <a:pt x="51895" y="1173734"/>
                </a:moveTo>
                <a:lnTo>
                  <a:pt x="3353" y="1173734"/>
                </a:lnTo>
                <a:lnTo>
                  <a:pt x="3480" y="1174546"/>
                </a:lnTo>
                <a:lnTo>
                  <a:pt x="3480" y="1174369"/>
                </a:lnTo>
                <a:lnTo>
                  <a:pt x="51740" y="1174369"/>
                </a:lnTo>
                <a:lnTo>
                  <a:pt x="51867" y="1173988"/>
                </a:lnTo>
                <a:lnTo>
                  <a:pt x="51895" y="1173734"/>
                </a:lnTo>
                <a:close/>
              </a:path>
              <a:path w="73659" h="1201420">
                <a:moveTo>
                  <a:pt x="3353" y="1174089"/>
                </a:moveTo>
                <a:lnTo>
                  <a:pt x="3353" y="1174242"/>
                </a:lnTo>
                <a:lnTo>
                  <a:pt x="3353" y="1174089"/>
                </a:lnTo>
                <a:close/>
              </a:path>
              <a:path w="73659" h="1201420">
                <a:moveTo>
                  <a:pt x="51980" y="1172972"/>
                </a:moveTo>
                <a:lnTo>
                  <a:pt x="3226" y="1172972"/>
                </a:lnTo>
                <a:lnTo>
                  <a:pt x="3353" y="1174089"/>
                </a:lnTo>
                <a:lnTo>
                  <a:pt x="3353" y="1173734"/>
                </a:lnTo>
                <a:lnTo>
                  <a:pt x="51895" y="1173734"/>
                </a:lnTo>
                <a:lnTo>
                  <a:pt x="51980" y="1172972"/>
                </a:lnTo>
                <a:close/>
              </a:path>
              <a:path w="73659" h="1201420">
                <a:moveTo>
                  <a:pt x="3277" y="1173480"/>
                </a:moveTo>
                <a:lnTo>
                  <a:pt x="3329" y="1174003"/>
                </a:lnTo>
                <a:lnTo>
                  <a:pt x="3277" y="1173480"/>
                </a:lnTo>
                <a:close/>
              </a:path>
              <a:path w="73659" h="1201420">
                <a:moveTo>
                  <a:pt x="4620" y="1164469"/>
                </a:moveTo>
                <a:lnTo>
                  <a:pt x="2591" y="1167026"/>
                </a:lnTo>
                <a:lnTo>
                  <a:pt x="2676" y="1170939"/>
                </a:lnTo>
                <a:lnTo>
                  <a:pt x="2930" y="1172464"/>
                </a:lnTo>
                <a:lnTo>
                  <a:pt x="3042" y="1172972"/>
                </a:lnTo>
                <a:lnTo>
                  <a:pt x="3184" y="1173480"/>
                </a:lnTo>
                <a:lnTo>
                  <a:pt x="3184" y="1172464"/>
                </a:lnTo>
                <a:lnTo>
                  <a:pt x="3099" y="1172210"/>
                </a:lnTo>
                <a:lnTo>
                  <a:pt x="3162" y="1169797"/>
                </a:lnTo>
                <a:lnTo>
                  <a:pt x="3226" y="1168527"/>
                </a:lnTo>
                <a:lnTo>
                  <a:pt x="3353" y="1168019"/>
                </a:lnTo>
                <a:lnTo>
                  <a:pt x="3480" y="1167764"/>
                </a:lnTo>
                <a:lnTo>
                  <a:pt x="3597" y="1167296"/>
                </a:lnTo>
                <a:lnTo>
                  <a:pt x="3607" y="1167130"/>
                </a:lnTo>
                <a:lnTo>
                  <a:pt x="3861" y="1166114"/>
                </a:lnTo>
                <a:lnTo>
                  <a:pt x="4115" y="1165606"/>
                </a:lnTo>
                <a:lnTo>
                  <a:pt x="4369" y="1164971"/>
                </a:lnTo>
                <a:lnTo>
                  <a:pt x="4620" y="1164469"/>
                </a:lnTo>
                <a:close/>
              </a:path>
              <a:path w="73659" h="1201420">
                <a:moveTo>
                  <a:pt x="52121" y="1169289"/>
                </a:moveTo>
                <a:lnTo>
                  <a:pt x="3226" y="1169289"/>
                </a:lnTo>
                <a:lnTo>
                  <a:pt x="3226" y="1173480"/>
                </a:lnTo>
                <a:lnTo>
                  <a:pt x="3226" y="1172972"/>
                </a:lnTo>
                <a:lnTo>
                  <a:pt x="51980" y="1172972"/>
                </a:lnTo>
                <a:lnTo>
                  <a:pt x="52105" y="1171575"/>
                </a:lnTo>
                <a:lnTo>
                  <a:pt x="52121" y="1169289"/>
                </a:lnTo>
                <a:close/>
              </a:path>
              <a:path w="73659" h="1201420">
                <a:moveTo>
                  <a:pt x="3226" y="1172972"/>
                </a:moveTo>
                <a:lnTo>
                  <a:pt x="3226" y="1173480"/>
                </a:lnTo>
                <a:lnTo>
                  <a:pt x="3226" y="1172972"/>
                </a:lnTo>
                <a:close/>
              </a:path>
              <a:path w="73659" h="1201420">
                <a:moveTo>
                  <a:pt x="3099" y="1172464"/>
                </a:moveTo>
                <a:lnTo>
                  <a:pt x="3146" y="1172845"/>
                </a:lnTo>
                <a:lnTo>
                  <a:pt x="3099" y="1172464"/>
                </a:lnTo>
                <a:close/>
              </a:path>
              <a:path w="73659" h="1201420">
                <a:moveTo>
                  <a:pt x="3184" y="1172464"/>
                </a:moveTo>
                <a:lnTo>
                  <a:pt x="3226" y="1172845"/>
                </a:lnTo>
                <a:lnTo>
                  <a:pt x="3184" y="1172464"/>
                </a:lnTo>
                <a:close/>
              </a:path>
              <a:path w="73659" h="1201420">
                <a:moveTo>
                  <a:pt x="3099" y="1171702"/>
                </a:moveTo>
                <a:lnTo>
                  <a:pt x="3099" y="1172210"/>
                </a:lnTo>
                <a:lnTo>
                  <a:pt x="3099" y="1171702"/>
                </a:lnTo>
                <a:close/>
              </a:path>
              <a:path w="73659" h="1201420">
                <a:moveTo>
                  <a:pt x="3162" y="1169797"/>
                </a:moveTo>
                <a:lnTo>
                  <a:pt x="3099" y="1170305"/>
                </a:lnTo>
                <a:lnTo>
                  <a:pt x="3162" y="1169797"/>
                </a:lnTo>
                <a:close/>
              </a:path>
              <a:path w="73659" h="1201420">
                <a:moveTo>
                  <a:pt x="52121" y="1167384"/>
                </a:moveTo>
                <a:lnTo>
                  <a:pt x="3607" y="1167384"/>
                </a:lnTo>
                <a:lnTo>
                  <a:pt x="3353" y="1168400"/>
                </a:lnTo>
                <a:lnTo>
                  <a:pt x="3099" y="1169670"/>
                </a:lnTo>
                <a:lnTo>
                  <a:pt x="3226" y="1169289"/>
                </a:lnTo>
                <a:lnTo>
                  <a:pt x="52121" y="1169289"/>
                </a:lnTo>
                <a:lnTo>
                  <a:pt x="52121" y="1167384"/>
                </a:lnTo>
                <a:close/>
              </a:path>
              <a:path w="73659" h="1201420">
                <a:moveTo>
                  <a:pt x="3226" y="1169289"/>
                </a:moveTo>
                <a:lnTo>
                  <a:pt x="3099" y="1169670"/>
                </a:lnTo>
                <a:lnTo>
                  <a:pt x="3226" y="1169289"/>
                </a:lnTo>
                <a:close/>
              </a:path>
              <a:path w="73659" h="1201420">
                <a:moveTo>
                  <a:pt x="3226" y="1168527"/>
                </a:moveTo>
                <a:lnTo>
                  <a:pt x="3169" y="1169035"/>
                </a:lnTo>
                <a:lnTo>
                  <a:pt x="3226" y="1168527"/>
                </a:lnTo>
                <a:close/>
              </a:path>
              <a:path w="73659" h="1201420">
                <a:moveTo>
                  <a:pt x="3289" y="1168527"/>
                </a:moveTo>
                <a:lnTo>
                  <a:pt x="3226" y="1169035"/>
                </a:lnTo>
                <a:lnTo>
                  <a:pt x="3289" y="1168527"/>
                </a:lnTo>
                <a:close/>
              </a:path>
              <a:path w="73659" h="1201420">
                <a:moveTo>
                  <a:pt x="3353" y="1168019"/>
                </a:moveTo>
                <a:lnTo>
                  <a:pt x="3305" y="1168400"/>
                </a:lnTo>
                <a:lnTo>
                  <a:pt x="3353" y="1168019"/>
                </a:lnTo>
                <a:close/>
              </a:path>
              <a:path w="73659" h="1201420">
                <a:moveTo>
                  <a:pt x="3448" y="1168019"/>
                </a:moveTo>
                <a:lnTo>
                  <a:pt x="3353" y="1168400"/>
                </a:lnTo>
                <a:lnTo>
                  <a:pt x="3448" y="1168019"/>
                </a:lnTo>
                <a:close/>
              </a:path>
              <a:path w="73659" h="1201420">
                <a:moveTo>
                  <a:pt x="52121" y="1166749"/>
                </a:moveTo>
                <a:lnTo>
                  <a:pt x="3734" y="1166749"/>
                </a:lnTo>
                <a:lnTo>
                  <a:pt x="3480" y="1167764"/>
                </a:lnTo>
                <a:lnTo>
                  <a:pt x="3607" y="1167384"/>
                </a:lnTo>
                <a:lnTo>
                  <a:pt x="52121" y="1167384"/>
                </a:lnTo>
                <a:lnTo>
                  <a:pt x="52121" y="1166749"/>
                </a:lnTo>
                <a:close/>
              </a:path>
              <a:path w="73659" h="1201420">
                <a:moveTo>
                  <a:pt x="3607" y="1167384"/>
                </a:moveTo>
                <a:lnTo>
                  <a:pt x="3480" y="1167764"/>
                </a:lnTo>
                <a:lnTo>
                  <a:pt x="3607" y="1167384"/>
                </a:lnTo>
                <a:close/>
              </a:path>
              <a:path w="73659" h="1201420">
                <a:moveTo>
                  <a:pt x="52121" y="1159383"/>
                </a:moveTo>
                <a:lnTo>
                  <a:pt x="8814" y="1159383"/>
                </a:lnTo>
                <a:lnTo>
                  <a:pt x="8052" y="1160145"/>
                </a:lnTo>
                <a:lnTo>
                  <a:pt x="4790" y="1164254"/>
                </a:lnTo>
                <a:lnTo>
                  <a:pt x="4496" y="1164844"/>
                </a:lnTo>
                <a:lnTo>
                  <a:pt x="3781" y="1166495"/>
                </a:lnTo>
                <a:lnTo>
                  <a:pt x="3607" y="1167130"/>
                </a:lnTo>
                <a:lnTo>
                  <a:pt x="3734" y="1166749"/>
                </a:lnTo>
                <a:lnTo>
                  <a:pt x="52121" y="1166749"/>
                </a:lnTo>
                <a:lnTo>
                  <a:pt x="52121" y="1159383"/>
                </a:lnTo>
                <a:close/>
              </a:path>
              <a:path w="73659" h="1201420">
                <a:moveTo>
                  <a:pt x="3734" y="1166749"/>
                </a:moveTo>
                <a:lnTo>
                  <a:pt x="3607" y="1167130"/>
                </a:lnTo>
                <a:lnTo>
                  <a:pt x="3734" y="1166749"/>
                </a:lnTo>
                <a:close/>
              </a:path>
              <a:path w="73659" h="1201420">
                <a:moveTo>
                  <a:pt x="48946" y="0"/>
                </a:moveTo>
                <a:lnTo>
                  <a:pt x="21626" y="141224"/>
                </a:lnTo>
                <a:lnTo>
                  <a:pt x="19609" y="262509"/>
                </a:lnTo>
                <a:lnTo>
                  <a:pt x="17277" y="338836"/>
                </a:lnTo>
                <a:lnTo>
                  <a:pt x="15164" y="409575"/>
                </a:lnTo>
                <a:lnTo>
                  <a:pt x="15058" y="411480"/>
                </a:lnTo>
                <a:lnTo>
                  <a:pt x="10846" y="502538"/>
                </a:lnTo>
                <a:lnTo>
                  <a:pt x="2591" y="649859"/>
                </a:lnTo>
                <a:lnTo>
                  <a:pt x="2591" y="1167026"/>
                </a:lnTo>
                <a:lnTo>
                  <a:pt x="4790" y="1164254"/>
                </a:lnTo>
                <a:lnTo>
                  <a:pt x="5258" y="1163320"/>
                </a:lnTo>
                <a:lnTo>
                  <a:pt x="5385" y="1163193"/>
                </a:lnTo>
                <a:lnTo>
                  <a:pt x="6020" y="1162303"/>
                </a:lnTo>
                <a:lnTo>
                  <a:pt x="6401" y="1161796"/>
                </a:lnTo>
                <a:lnTo>
                  <a:pt x="8814" y="1159383"/>
                </a:lnTo>
                <a:lnTo>
                  <a:pt x="52121" y="1159383"/>
                </a:lnTo>
                <a:lnTo>
                  <a:pt x="51994" y="652526"/>
                </a:lnTo>
                <a:lnTo>
                  <a:pt x="56192" y="577596"/>
                </a:lnTo>
                <a:lnTo>
                  <a:pt x="60376" y="505206"/>
                </a:lnTo>
                <a:lnTo>
                  <a:pt x="60493" y="502285"/>
                </a:lnTo>
                <a:lnTo>
                  <a:pt x="64694" y="411480"/>
                </a:lnTo>
                <a:lnTo>
                  <a:pt x="66899" y="337312"/>
                </a:lnTo>
                <a:lnTo>
                  <a:pt x="69139" y="263651"/>
                </a:lnTo>
                <a:lnTo>
                  <a:pt x="71186" y="140335"/>
                </a:lnTo>
                <a:lnTo>
                  <a:pt x="73203" y="25273"/>
                </a:lnTo>
                <a:lnTo>
                  <a:pt x="71449" y="15573"/>
                </a:lnTo>
                <a:lnTo>
                  <a:pt x="66313" y="7588"/>
                </a:lnTo>
                <a:lnTo>
                  <a:pt x="58558" y="2127"/>
                </a:lnTo>
                <a:lnTo>
                  <a:pt x="48946" y="0"/>
                </a:lnTo>
                <a:close/>
              </a:path>
              <a:path w="73659" h="1201420">
                <a:moveTo>
                  <a:pt x="3924" y="1166114"/>
                </a:moveTo>
                <a:lnTo>
                  <a:pt x="3734" y="1166622"/>
                </a:lnTo>
                <a:lnTo>
                  <a:pt x="3924" y="1166114"/>
                </a:lnTo>
                <a:close/>
              </a:path>
              <a:path w="73659" h="1201420">
                <a:moveTo>
                  <a:pt x="4115" y="1165606"/>
                </a:moveTo>
                <a:lnTo>
                  <a:pt x="3972" y="1165987"/>
                </a:lnTo>
                <a:lnTo>
                  <a:pt x="4115" y="1165606"/>
                </a:lnTo>
                <a:close/>
              </a:path>
              <a:path w="73659" h="1201420">
                <a:moveTo>
                  <a:pt x="4131" y="1165606"/>
                </a:moveTo>
                <a:lnTo>
                  <a:pt x="3988" y="1165987"/>
                </a:lnTo>
                <a:lnTo>
                  <a:pt x="4131" y="1165606"/>
                </a:lnTo>
                <a:close/>
              </a:path>
              <a:path w="73659" h="1201420">
                <a:moveTo>
                  <a:pt x="4369" y="1164971"/>
                </a:moveTo>
                <a:lnTo>
                  <a:pt x="4226" y="1165352"/>
                </a:lnTo>
                <a:lnTo>
                  <a:pt x="4369" y="1164971"/>
                </a:lnTo>
                <a:close/>
              </a:path>
              <a:path w="73659" h="1201420">
                <a:moveTo>
                  <a:pt x="4405" y="1164971"/>
                </a:moveTo>
                <a:lnTo>
                  <a:pt x="4242" y="1165352"/>
                </a:lnTo>
                <a:lnTo>
                  <a:pt x="4405" y="1164971"/>
                </a:lnTo>
                <a:close/>
              </a:path>
              <a:path w="73659" h="1201420">
                <a:moveTo>
                  <a:pt x="4621" y="1164468"/>
                </a:moveTo>
                <a:lnTo>
                  <a:pt x="4460" y="1164844"/>
                </a:lnTo>
                <a:lnTo>
                  <a:pt x="4621" y="1164468"/>
                </a:lnTo>
                <a:close/>
              </a:path>
              <a:path w="73659" h="1201420">
                <a:moveTo>
                  <a:pt x="4790" y="1164254"/>
                </a:moveTo>
                <a:lnTo>
                  <a:pt x="4621" y="1164468"/>
                </a:lnTo>
                <a:lnTo>
                  <a:pt x="4496" y="1164844"/>
                </a:lnTo>
                <a:lnTo>
                  <a:pt x="4790" y="1164254"/>
                </a:lnTo>
                <a:close/>
              </a:path>
              <a:path w="73659" h="1201420">
                <a:moveTo>
                  <a:pt x="5004" y="1163827"/>
                </a:moveTo>
                <a:lnTo>
                  <a:pt x="4750" y="1164209"/>
                </a:lnTo>
                <a:lnTo>
                  <a:pt x="5004" y="1163827"/>
                </a:lnTo>
                <a:close/>
              </a:path>
              <a:path w="73659" h="1201420">
                <a:moveTo>
                  <a:pt x="5349" y="1163320"/>
                </a:moveTo>
                <a:lnTo>
                  <a:pt x="5131" y="1163701"/>
                </a:lnTo>
                <a:lnTo>
                  <a:pt x="5349" y="1163320"/>
                </a:lnTo>
                <a:close/>
              </a:path>
              <a:path w="73659" h="1201420">
                <a:moveTo>
                  <a:pt x="5566" y="1162939"/>
                </a:moveTo>
                <a:lnTo>
                  <a:pt x="5385" y="1163193"/>
                </a:lnTo>
                <a:lnTo>
                  <a:pt x="5566" y="1162939"/>
                </a:lnTo>
                <a:close/>
              </a:path>
              <a:path w="73659" h="1201420">
                <a:moveTo>
                  <a:pt x="5657" y="1162812"/>
                </a:moveTo>
                <a:lnTo>
                  <a:pt x="5566" y="1162939"/>
                </a:lnTo>
                <a:lnTo>
                  <a:pt x="5657" y="1162812"/>
                </a:lnTo>
                <a:close/>
              </a:path>
              <a:path w="73659" h="1201420">
                <a:moveTo>
                  <a:pt x="6038" y="1162303"/>
                </a:moveTo>
                <a:lnTo>
                  <a:pt x="5766" y="1162685"/>
                </a:lnTo>
                <a:lnTo>
                  <a:pt x="6038" y="1162303"/>
                </a:lnTo>
                <a:close/>
              </a:path>
              <a:path w="73659" h="1201420">
                <a:moveTo>
                  <a:pt x="6464" y="1161796"/>
                </a:moveTo>
                <a:lnTo>
                  <a:pt x="6147" y="1162177"/>
                </a:lnTo>
                <a:lnTo>
                  <a:pt x="6464" y="1161796"/>
                </a:lnTo>
                <a:close/>
              </a:path>
              <a:path w="73659" h="1201420">
                <a:moveTo>
                  <a:pt x="6782" y="1161415"/>
                </a:moveTo>
                <a:lnTo>
                  <a:pt x="6528" y="1161669"/>
                </a:lnTo>
                <a:lnTo>
                  <a:pt x="6782" y="1161415"/>
                </a:lnTo>
                <a:close/>
              </a:path>
              <a:path w="73659" h="1201420">
                <a:moveTo>
                  <a:pt x="52121" y="651128"/>
                </a:moveTo>
                <a:lnTo>
                  <a:pt x="51994" y="652526"/>
                </a:lnTo>
                <a:lnTo>
                  <a:pt x="52121" y="651128"/>
                </a:lnTo>
                <a:close/>
              </a:path>
              <a:path w="73659" h="1201420">
                <a:moveTo>
                  <a:pt x="56192" y="577596"/>
                </a:moveTo>
                <a:close/>
              </a:path>
              <a:path w="73659" h="1201420">
                <a:moveTo>
                  <a:pt x="10846" y="502285"/>
                </a:moveTo>
                <a:lnTo>
                  <a:pt x="10832" y="502538"/>
                </a:lnTo>
                <a:lnTo>
                  <a:pt x="10846" y="502285"/>
                </a:lnTo>
                <a:close/>
              </a:path>
              <a:path w="73659" h="1201420">
                <a:moveTo>
                  <a:pt x="15164" y="409194"/>
                </a:moveTo>
                <a:lnTo>
                  <a:pt x="15146" y="409575"/>
                </a:lnTo>
                <a:lnTo>
                  <a:pt x="15164" y="409194"/>
                </a:lnTo>
                <a:close/>
              </a:path>
              <a:path w="73659" h="1201420">
                <a:moveTo>
                  <a:pt x="19609" y="262127"/>
                </a:moveTo>
                <a:lnTo>
                  <a:pt x="19597" y="262509"/>
                </a:lnTo>
                <a:lnTo>
                  <a:pt x="19609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50409" y="1422780"/>
            <a:ext cx="63500" cy="1224915"/>
          </a:xfrm>
          <a:custGeom>
            <a:avLst/>
            <a:gdLst/>
            <a:ahLst/>
            <a:cxnLst/>
            <a:rect l="l" t="t" r="r" b="b"/>
            <a:pathLst>
              <a:path w="63500" h="1224914">
                <a:moveTo>
                  <a:pt x="63106" y="1119378"/>
                </a:moveTo>
                <a:lnTo>
                  <a:pt x="62611" y="1086104"/>
                </a:lnTo>
                <a:lnTo>
                  <a:pt x="60477" y="1076553"/>
                </a:lnTo>
                <a:lnTo>
                  <a:pt x="57962" y="1072984"/>
                </a:lnTo>
                <a:lnTo>
                  <a:pt x="59055" y="828167"/>
                </a:lnTo>
                <a:lnTo>
                  <a:pt x="54584" y="761746"/>
                </a:lnTo>
                <a:lnTo>
                  <a:pt x="54356" y="758317"/>
                </a:lnTo>
                <a:lnTo>
                  <a:pt x="54356" y="757936"/>
                </a:lnTo>
                <a:lnTo>
                  <a:pt x="50444" y="712216"/>
                </a:lnTo>
                <a:lnTo>
                  <a:pt x="50292" y="710311"/>
                </a:lnTo>
                <a:lnTo>
                  <a:pt x="50292" y="712216"/>
                </a:lnTo>
                <a:lnTo>
                  <a:pt x="49530" y="604012"/>
                </a:lnTo>
                <a:lnTo>
                  <a:pt x="49898" y="553085"/>
                </a:lnTo>
                <a:lnTo>
                  <a:pt x="49911" y="552894"/>
                </a:lnTo>
                <a:lnTo>
                  <a:pt x="49999" y="551688"/>
                </a:lnTo>
                <a:lnTo>
                  <a:pt x="54356" y="484378"/>
                </a:lnTo>
                <a:lnTo>
                  <a:pt x="54356" y="24765"/>
                </a:lnTo>
                <a:lnTo>
                  <a:pt x="52412" y="15113"/>
                </a:lnTo>
                <a:lnTo>
                  <a:pt x="47129" y="7239"/>
                </a:lnTo>
                <a:lnTo>
                  <a:pt x="39293" y="1943"/>
                </a:lnTo>
                <a:lnTo>
                  <a:pt x="29718" y="0"/>
                </a:lnTo>
                <a:lnTo>
                  <a:pt x="20053" y="1943"/>
                </a:lnTo>
                <a:lnTo>
                  <a:pt x="12179" y="7239"/>
                </a:lnTo>
                <a:lnTo>
                  <a:pt x="6883" y="15113"/>
                </a:lnTo>
                <a:lnTo>
                  <a:pt x="4953" y="24765"/>
                </a:lnTo>
                <a:lnTo>
                  <a:pt x="4953" y="481203"/>
                </a:lnTo>
                <a:lnTo>
                  <a:pt x="4851" y="482727"/>
                </a:lnTo>
                <a:lnTo>
                  <a:pt x="508" y="549910"/>
                </a:lnTo>
                <a:lnTo>
                  <a:pt x="381" y="551307"/>
                </a:lnTo>
                <a:lnTo>
                  <a:pt x="0" y="604012"/>
                </a:lnTo>
                <a:lnTo>
                  <a:pt x="863" y="710311"/>
                </a:lnTo>
                <a:lnTo>
                  <a:pt x="889" y="714502"/>
                </a:lnTo>
                <a:lnTo>
                  <a:pt x="5080" y="762127"/>
                </a:lnTo>
                <a:lnTo>
                  <a:pt x="5080" y="761746"/>
                </a:lnTo>
                <a:lnTo>
                  <a:pt x="9652" y="829818"/>
                </a:lnTo>
                <a:lnTo>
                  <a:pt x="9525" y="828167"/>
                </a:lnTo>
                <a:lnTo>
                  <a:pt x="9525" y="829818"/>
                </a:lnTo>
                <a:lnTo>
                  <a:pt x="10414" y="1143254"/>
                </a:lnTo>
                <a:lnTo>
                  <a:pt x="12255" y="1152398"/>
                </a:lnTo>
                <a:lnTo>
                  <a:pt x="13322" y="1153998"/>
                </a:lnTo>
                <a:lnTo>
                  <a:pt x="12954" y="1187462"/>
                </a:lnTo>
                <a:lnTo>
                  <a:pt x="13081" y="1186307"/>
                </a:lnTo>
                <a:lnTo>
                  <a:pt x="12954" y="1188466"/>
                </a:lnTo>
                <a:lnTo>
                  <a:pt x="12954" y="1187462"/>
                </a:lnTo>
                <a:lnTo>
                  <a:pt x="12852" y="1188466"/>
                </a:lnTo>
                <a:lnTo>
                  <a:pt x="11811" y="1198880"/>
                </a:lnTo>
                <a:lnTo>
                  <a:pt x="12623" y="1207693"/>
                </a:lnTo>
                <a:lnTo>
                  <a:pt x="16446" y="1215364"/>
                </a:lnTo>
                <a:lnTo>
                  <a:pt x="22733" y="1221168"/>
                </a:lnTo>
                <a:lnTo>
                  <a:pt x="30988" y="1224407"/>
                </a:lnTo>
                <a:lnTo>
                  <a:pt x="39839" y="1224394"/>
                </a:lnTo>
                <a:lnTo>
                  <a:pt x="62103" y="1193292"/>
                </a:lnTo>
                <a:lnTo>
                  <a:pt x="62496" y="1186307"/>
                </a:lnTo>
                <a:lnTo>
                  <a:pt x="63106" y="1119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17975" y="2846959"/>
            <a:ext cx="759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Arial"/>
                <a:cs typeface="Arial"/>
              </a:rPr>
              <a:t>1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bytes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8575" y="2868625"/>
            <a:ext cx="1627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0110" algn="l"/>
              </a:tabLst>
            </a:pPr>
            <a:r>
              <a:rPr lang="en-US" sz="1800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bytes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lang="en-US" sz="2700" baseline="-4629" dirty="0">
                <a:latin typeface="Arial"/>
                <a:cs typeface="Arial"/>
              </a:rPr>
              <a:t>1</a:t>
            </a:r>
            <a:r>
              <a:rPr sz="2700" spc="-30" baseline="-4629" dirty="0">
                <a:latin typeface="Arial"/>
                <a:cs typeface="Arial"/>
              </a:rPr>
              <a:t> </a:t>
            </a:r>
            <a:r>
              <a:rPr sz="2700" spc="-15" baseline="-4629" dirty="0">
                <a:latin typeface="Arial"/>
                <a:cs typeface="Arial"/>
              </a:rPr>
              <a:t>bytes</a:t>
            </a:r>
            <a:endParaRPr sz="2700" baseline="-4629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5370" y="2871342"/>
            <a:ext cx="759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Arial"/>
                <a:cs typeface="Arial"/>
              </a:rPr>
              <a:t>1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bytes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1495805"/>
            <a:ext cx="160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(1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8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bits)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03250" y="3993896"/>
          <a:ext cx="8128000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3863" y="3086989"/>
            <a:ext cx="1113789" cy="47878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88340" y="5059172"/>
            <a:ext cx="2684780" cy="7296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800" dirty="0">
                <a:latin typeface="Arial"/>
                <a:cs typeface="Arial"/>
              </a:rPr>
              <a:t>128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64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193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800" dirty="0">
                <a:latin typeface="Arial"/>
                <a:cs typeface="Arial"/>
              </a:rPr>
              <a:t>193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11000001</a:t>
            </a:r>
            <a:r>
              <a:rPr sz="1800" spc="-62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binary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07619"/>
            <a:ext cx="11418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IP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Address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Globally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unique*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(4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byte)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dotted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decimal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assigned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interfaces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hosts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136394" y="1458722"/>
            <a:ext cx="6965315" cy="192341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35890" algn="ctr">
              <a:lnSpc>
                <a:spcPct val="100000"/>
              </a:lnSpc>
              <a:spcBef>
                <a:spcPts val="760"/>
              </a:spcBef>
            </a:pPr>
            <a:r>
              <a:rPr sz="4400" b="1" spc="-10" dirty="0">
                <a:solidFill>
                  <a:srgbClr val="92D050"/>
                </a:solidFill>
                <a:latin typeface="Arial"/>
                <a:cs typeface="Arial"/>
              </a:rPr>
              <a:t>193</a:t>
            </a:r>
            <a:r>
              <a:rPr sz="4400" b="1" spc="-10" dirty="0">
                <a:latin typeface="Arial"/>
                <a:cs typeface="Arial"/>
              </a:rPr>
              <a:t>.</a:t>
            </a:r>
            <a:r>
              <a:rPr sz="4400" b="1" spc="-10" dirty="0">
                <a:solidFill>
                  <a:srgbClr val="4F81BC"/>
                </a:solidFill>
                <a:latin typeface="Arial"/>
                <a:cs typeface="Arial"/>
              </a:rPr>
              <a:t>32</a:t>
            </a:r>
            <a:r>
              <a:rPr sz="4400" b="1" spc="-10" dirty="0">
                <a:latin typeface="Arial"/>
                <a:cs typeface="Arial"/>
              </a:rPr>
              <a:t>.</a:t>
            </a:r>
            <a:r>
              <a:rPr sz="4400" b="1" spc="-10" dirty="0">
                <a:solidFill>
                  <a:srgbClr val="6F2F9F"/>
                </a:solidFill>
                <a:latin typeface="Arial"/>
                <a:cs typeface="Arial"/>
              </a:rPr>
              <a:t>216</a:t>
            </a:r>
            <a:r>
              <a:rPr sz="4400" b="1" spc="-10" dirty="0">
                <a:latin typeface="Arial"/>
                <a:cs typeface="Arial"/>
              </a:rPr>
              <a:t>.</a:t>
            </a:r>
            <a:r>
              <a:rPr sz="4400" b="1" spc="-10" dirty="0">
                <a:solidFill>
                  <a:srgbClr val="F79546"/>
                </a:solidFill>
                <a:latin typeface="Arial"/>
                <a:cs typeface="Arial"/>
              </a:rPr>
              <a:t>9</a:t>
            </a:r>
            <a:endParaRPr sz="4400">
              <a:latin typeface="Arial"/>
              <a:cs typeface="Arial"/>
            </a:endParaRPr>
          </a:p>
          <a:p>
            <a:pPr marR="81280" algn="ctr">
              <a:lnSpc>
                <a:spcPct val="100000"/>
              </a:lnSpc>
              <a:spcBef>
                <a:spcPts val="590"/>
              </a:spcBef>
            </a:pPr>
            <a:r>
              <a:rPr sz="4000" spc="-5" dirty="0">
                <a:latin typeface="Arial"/>
                <a:cs typeface="Arial"/>
              </a:rPr>
              <a:t>=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1784350" algn="l"/>
                <a:tab pos="3569335" algn="l"/>
                <a:tab pos="5354320" algn="l"/>
              </a:tabLst>
            </a:pPr>
            <a:r>
              <a:rPr sz="2800" b="1" spc="-10" dirty="0">
                <a:solidFill>
                  <a:srgbClr val="92D050"/>
                </a:solidFill>
                <a:latin typeface="Arial"/>
                <a:cs typeface="Arial"/>
              </a:rPr>
              <a:t>11000001</a:t>
            </a:r>
            <a:r>
              <a:rPr sz="2800" b="1" dirty="0">
                <a:solidFill>
                  <a:srgbClr val="92D050"/>
                </a:solidFill>
                <a:latin typeface="Arial"/>
                <a:cs typeface="Arial"/>
              </a:rPr>
              <a:t>	</a:t>
            </a:r>
            <a:r>
              <a:rPr sz="2800" b="1" spc="-10" dirty="0">
                <a:solidFill>
                  <a:srgbClr val="4F81BC"/>
                </a:solidFill>
                <a:latin typeface="Arial"/>
                <a:cs typeface="Arial"/>
              </a:rPr>
              <a:t>00100000</a:t>
            </a:r>
            <a:r>
              <a:rPr sz="2800" b="1" dirty="0">
                <a:solidFill>
                  <a:srgbClr val="4F81BC"/>
                </a:solidFill>
                <a:latin typeface="Arial"/>
                <a:cs typeface="Arial"/>
              </a:rPr>
              <a:t>	</a:t>
            </a:r>
            <a:r>
              <a:rPr sz="2800" b="1" spc="-10" dirty="0">
                <a:solidFill>
                  <a:srgbClr val="8063A1"/>
                </a:solidFill>
                <a:latin typeface="Arial"/>
                <a:cs typeface="Arial"/>
              </a:rPr>
              <a:t>11011000</a:t>
            </a:r>
            <a:r>
              <a:rPr sz="2800" b="1" dirty="0">
                <a:solidFill>
                  <a:srgbClr val="8063A1"/>
                </a:solidFill>
                <a:latin typeface="Arial"/>
                <a:cs typeface="Arial"/>
              </a:rPr>
              <a:t>	</a:t>
            </a:r>
            <a:r>
              <a:rPr sz="2800" b="1" spc="-10" dirty="0">
                <a:solidFill>
                  <a:srgbClr val="F79546"/>
                </a:solidFill>
                <a:latin typeface="Arial"/>
                <a:cs typeface="Arial"/>
              </a:rPr>
              <a:t>00001001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495805"/>
            <a:ext cx="160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(1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8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bits)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339" y="4069207"/>
            <a:ext cx="9606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0735" algn="l"/>
              </a:tabLst>
            </a:pPr>
            <a:r>
              <a:rPr sz="1800" dirty="0">
                <a:latin typeface="Arial"/>
                <a:cs typeface="Arial"/>
              </a:rPr>
              <a:t>How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many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addresses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possible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number?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b="1" dirty="0">
                <a:latin typeface="Arial"/>
                <a:cs typeface="Arial"/>
              </a:rPr>
              <a:t>~4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billion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possible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IPv4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748" y="649643"/>
            <a:ext cx="816610" cy="763270"/>
            <a:chOff x="561748" y="649643"/>
            <a:chExt cx="816610" cy="763270"/>
          </a:xfrm>
        </p:grpSpPr>
        <p:sp>
          <p:nvSpPr>
            <p:cNvPr id="3" name="object 3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15615" y="649644"/>
            <a:ext cx="389255" cy="763270"/>
            <a:chOff x="1415615" y="649644"/>
            <a:chExt cx="389255" cy="763270"/>
          </a:xfrm>
        </p:grpSpPr>
        <p:sp>
          <p:nvSpPr>
            <p:cNvPr id="6" name="object 6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30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6765" y="7108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371" y="1236998"/>
              <a:ext cx="95619" cy="956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83084" y="2783243"/>
            <a:ext cx="816610" cy="763270"/>
            <a:chOff x="583084" y="2783243"/>
            <a:chExt cx="816610" cy="763270"/>
          </a:xfrm>
        </p:grpSpPr>
        <p:sp>
          <p:nvSpPr>
            <p:cNvPr id="11" name="object 11"/>
            <p:cNvSpPr/>
            <p:nvPr/>
          </p:nvSpPr>
          <p:spPr>
            <a:xfrm>
              <a:off x="590869" y="279102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0869" y="279102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36951" y="2783244"/>
            <a:ext cx="389255" cy="763270"/>
            <a:chOff x="1436951" y="2783244"/>
            <a:chExt cx="389255" cy="763270"/>
          </a:xfrm>
        </p:grpSpPr>
        <p:sp>
          <p:nvSpPr>
            <p:cNvPr id="14" name="object 14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8101" y="28444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3370598"/>
              <a:ext cx="95619" cy="956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83084" y="4993042"/>
            <a:ext cx="816610" cy="763270"/>
            <a:chOff x="583084" y="4993042"/>
            <a:chExt cx="816610" cy="763270"/>
          </a:xfrm>
        </p:grpSpPr>
        <p:sp>
          <p:nvSpPr>
            <p:cNvPr id="19" name="object 19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436951" y="4993044"/>
            <a:ext cx="389255" cy="763270"/>
            <a:chOff x="1436951" y="4993044"/>
            <a:chExt cx="389255" cy="763270"/>
          </a:xfrm>
        </p:grpSpPr>
        <p:sp>
          <p:nvSpPr>
            <p:cNvPr id="22" name="object 22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8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8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98101" y="5054223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5580398"/>
              <a:ext cx="95619" cy="956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0315347" y="312839"/>
            <a:ext cx="816610" cy="763270"/>
            <a:chOff x="10315347" y="312839"/>
            <a:chExt cx="816610" cy="763270"/>
          </a:xfrm>
        </p:grpSpPr>
        <p:sp>
          <p:nvSpPr>
            <p:cNvPr id="27" name="object 27"/>
            <p:cNvSpPr/>
            <p:nvPr/>
          </p:nvSpPr>
          <p:spPr>
            <a:xfrm>
              <a:off x="10323132" y="32062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30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323132" y="32062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1169214" y="312840"/>
            <a:ext cx="389255" cy="763270"/>
            <a:chOff x="11169214" y="312840"/>
            <a:chExt cx="389255" cy="763270"/>
          </a:xfrm>
        </p:grpSpPr>
        <p:sp>
          <p:nvSpPr>
            <p:cNvPr id="30" name="object 30"/>
            <p:cNvSpPr/>
            <p:nvPr/>
          </p:nvSpPr>
          <p:spPr>
            <a:xfrm>
              <a:off x="11176997" y="32062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30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30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230364" y="37401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15971" y="900194"/>
              <a:ext cx="95619" cy="9566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1176997" y="32062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0344304" y="2120303"/>
            <a:ext cx="816610" cy="763270"/>
            <a:chOff x="10344304" y="2120303"/>
            <a:chExt cx="816610" cy="763270"/>
          </a:xfrm>
        </p:grpSpPr>
        <p:sp>
          <p:nvSpPr>
            <p:cNvPr id="35" name="object 35"/>
            <p:cNvSpPr/>
            <p:nvPr/>
          </p:nvSpPr>
          <p:spPr>
            <a:xfrm>
              <a:off x="10352089" y="212808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600374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9"/>
                  </a:lnTo>
                  <a:close/>
                </a:path>
                <a:path w="800734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52089" y="212808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84822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1198170" y="2120304"/>
            <a:ext cx="389255" cy="763270"/>
            <a:chOff x="11198170" y="2120304"/>
            <a:chExt cx="389255" cy="763270"/>
          </a:xfrm>
        </p:grpSpPr>
        <p:sp>
          <p:nvSpPr>
            <p:cNvPr id="38" name="object 38"/>
            <p:cNvSpPr/>
            <p:nvPr/>
          </p:nvSpPr>
          <p:spPr>
            <a:xfrm>
              <a:off x="11205954" y="212808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9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30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9"/>
                  </a:lnTo>
                  <a:lnTo>
                    <a:pt x="373566" y="587355"/>
                  </a:lnTo>
                  <a:close/>
                </a:path>
                <a:path w="374015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59320" y="218148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44927" y="2707658"/>
              <a:ext cx="95619" cy="9566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1205954" y="212808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886347" y="5220118"/>
            <a:ext cx="816610" cy="763270"/>
            <a:chOff x="6886347" y="5220118"/>
            <a:chExt cx="816610" cy="763270"/>
          </a:xfrm>
        </p:grpSpPr>
        <p:sp>
          <p:nvSpPr>
            <p:cNvPr id="43" name="object 43"/>
            <p:cNvSpPr/>
            <p:nvPr/>
          </p:nvSpPr>
          <p:spPr>
            <a:xfrm>
              <a:off x="6894132" y="522790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94132" y="522790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7740214" y="5220120"/>
            <a:ext cx="389255" cy="763270"/>
            <a:chOff x="7740214" y="5220120"/>
            <a:chExt cx="389255" cy="763270"/>
          </a:xfrm>
        </p:grpSpPr>
        <p:sp>
          <p:nvSpPr>
            <p:cNvPr id="46" name="object 46"/>
            <p:cNvSpPr/>
            <p:nvPr/>
          </p:nvSpPr>
          <p:spPr>
            <a:xfrm>
              <a:off x="7747997" y="522790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01364" y="528129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6971" y="5807474"/>
              <a:ext cx="95619" cy="9566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747997" y="522790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8943747" y="5212498"/>
            <a:ext cx="816610" cy="763270"/>
            <a:chOff x="8943747" y="5212498"/>
            <a:chExt cx="816610" cy="763270"/>
          </a:xfrm>
        </p:grpSpPr>
        <p:sp>
          <p:nvSpPr>
            <p:cNvPr id="51" name="object 51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9797614" y="5212500"/>
            <a:ext cx="389255" cy="763270"/>
            <a:chOff x="9797614" y="5212500"/>
            <a:chExt cx="389255" cy="763270"/>
          </a:xfrm>
        </p:grpSpPr>
        <p:sp>
          <p:nvSpPr>
            <p:cNvPr id="54" name="object 54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858764" y="527367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4371" y="5799854"/>
              <a:ext cx="95619" cy="9566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1752600" y="162793"/>
            <a:ext cx="8496935" cy="5067935"/>
            <a:chOff x="1752600" y="162793"/>
            <a:chExt cx="8496935" cy="5067935"/>
          </a:xfrm>
        </p:grpSpPr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400" y="2061972"/>
              <a:ext cx="1240535" cy="84239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705600" y="2442972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1828800" y="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2600" y="535470"/>
              <a:ext cx="8104174" cy="46951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8296829" y="175493"/>
              <a:ext cx="763270" cy="3362325"/>
            </a:xfrm>
            <a:custGeom>
              <a:avLst/>
              <a:gdLst/>
              <a:ahLst/>
              <a:cxnLst/>
              <a:rect l="l" t="t" r="r" b="b"/>
              <a:pathLst>
                <a:path w="763270" h="3362325">
                  <a:moveTo>
                    <a:pt x="592394" y="0"/>
                  </a:moveTo>
                  <a:lnTo>
                    <a:pt x="563650" y="29108"/>
                  </a:lnTo>
                  <a:lnTo>
                    <a:pt x="550179" y="65553"/>
                  </a:lnTo>
                  <a:lnTo>
                    <a:pt x="537765" y="116366"/>
                  </a:lnTo>
                  <a:lnTo>
                    <a:pt x="526749" y="181376"/>
                  </a:lnTo>
                  <a:lnTo>
                    <a:pt x="521044" y="141232"/>
                  </a:lnTo>
                  <a:lnTo>
                    <a:pt x="507586" y="74184"/>
                  </a:lnTo>
                  <a:lnTo>
                    <a:pt x="487000" y="17453"/>
                  </a:lnTo>
                  <a:lnTo>
                    <a:pt x="460455" y="213"/>
                  </a:lnTo>
                  <a:lnTo>
                    <a:pt x="447446" y="12244"/>
                  </a:lnTo>
                  <a:lnTo>
                    <a:pt x="423413" y="74673"/>
                  </a:lnTo>
                  <a:lnTo>
                    <a:pt x="412973" y="123895"/>
                  </a:lnTo>
                  <a:lnTo>
                    <a:pt x="403971" y="184339"/>
                  </a:lnTo>
                  <a:lnTo>
                    <a:pt x="396701" y="255417"/>
                  </a:lnTo>
                  <a:lnTo>
                    <a:pt x="391681" y="227783"/>
                  </a:lnTo>
                  <a:lnTo>
                    <a:pt x="380735" y="179515"/>
                  </a:lnTo>
                  <a:lnTo>
                    <a:pt x="362081" y="125228"/>
                  </a:lnTo>
                  <a:lnTo>
                    <a:pt x="335686" y="93591"/>
                  </a:lnTo>
                  <a:lnTo>
                    <a:pt x="322459" y="95024"/>
                  </a:lnTo>
                  <a:lnTo>
                    <a:pt x="296927" y="130579"/>
                  </a:lnTo>
                  <a:lnTo>
                    <a:pt x="273927" y="207299"/>
                  </a:lnTo>
                  <a:lnTo>
                    <a:pt x="263867" y="260189"/>
                  </a:lnTo>
                  <a:lnTo>
                    <a:pt x="255027" y="322281"/>
                  </a:lnTo>
                  <a:lnTo>
                    <a:pt x="247603" y="393212"/>
                  </a:lnTo>
                  <a:lnTo>
                    <a:pt x="229714" y="341739"/>
                  </a:lnTo>
                  <a:lnTo>
                    <a:pt x="210789" y="308995"/>
                  </a:lnTo>
                  <a:lnTo>
                    <a:pt x="191221" y="295468"/>
                  </a:lnTo>
                  <a:lnTo>
                    <a:pt x="171403" y="301645"/>
                  </a:lnTo>
                  <a:lnTo>
                    <a:pt x="149238" y="332733"/>
                  </a:lnTo>
                  <a:lnTo>
                    <a:pt x="129047" y="386634"/>
                  </a:lnTo>
                  <a:lnTo>
                    <a:pt x="111171" y="460650"/>
                  </a:lnTo>
                  <a:lnTo>
                    <a:pt x="103208" y="504358"/>
                  </a:lnTo>
                  <a:lnTo>
                    <a:pt x="95950" y="552083"/>
                  </a:lnTo>
                  <a:lnTo>
                    <a:pt x="89441" y="603487"/>
                  </a:lnTo>
                  <a:lnTo>
                    <a:pt x="83724" y="658233"/>
                  </a:lnTo>
                  <a:lnTo>
                    <a:pt x="78840" y="715984"/>
                  </a:lnTo>
                  <a:lnTo>
                    <a:pt x="74832" y="776403"/>
                  </a:lnTo>
                  <a:lnTo>
                    <a:pt x="71743" y="839151"/>
                  </a:lnTo>
                  <a:lnTo>
                    <a:pt x="69614" y="903892"/>
                  </a:lnTo>
                  <a:lnTo>
                    <a:pt x="68490" y="970288"/>
                  </a:lnTo>
                  <a:lnTo>
                    <a:pt x="68412" y="1038003"/>
                  </a:lnTo>
                  <a:lnTo>
                    <a:pt x="69422" y="1106698"/>
                  </a:lnTo>
                  <a:lnTo>
                    <a:pt x="68787" y="1117112"/>
                  </a:lnTo>
                  <a:lnTo>
                    <a:pt x="41282" y="1166699"/>
                  </a:lnTo>
                  <a:lnTo>
                    <a:pt x="29312" y="1213225"/>
                  </a:lnTo>
                  <a:lnTo>
                    <a:pt x="18946" y="1272589"/>
                  </a:lnTo>
                  <a:lnTo>
                    <a:pt x="10494" y="1343553"/>
                  </a:lnTo>
                  <a:lnTo>
                    <a:pt x="6136" y="1395450"/>
                  </a:lnTo>
                  <a:lnTo>
                    <a:pt x="2952" y="1448990"/>
                  </a:lnTo>
                  <a:lnTo>
                    <a:pt x="915" y="1503579"/>
                  </a:lnTo>
                  <a:lnTo>
                    <a:pt x="0" y="1558623"/>
                  </a:lnTo>
                  <a:lnTo>
                    <a:pt x="179" y="1613528"/>
                  </a:lnTo>
                  <a:lnTo>
                    <a:pt x="1428" y="1667701"/>
                  </a:lnTo>
                  <a:lnTo>
                    <a:pt x="3720" y="1720547"/>
                  </a:lnTo>
                  <a:lnTo>
                    <a:pt x="7030" y="1771474"/>
                  </a:lnTo>
                  <a:lnTo>
                    <a:pt x="11331" y="1819886"/>
                  </a:lnTo>
                  <a:lnTo>
                    <a:pt x="16597" y="1865191"/>
                  </a:lnTo>
                  <a:lnTo>
                    <a:pt x="22802" y="1906794"/>
                  </a:lnTo>
                  <a:lnTo>
                    <a:pt x="37926" y="1976521"/>
                  </a:lnTo>
                  <a:lnTo>
                    <a:pt x="31782" y="2021056"/>
                  </a:lnTo>
                  <a:lnTo>
                    <a:pt x="26655" y="2069334"/>
                  </a:lnTo>
                  <a:lnTo>
                    <a:pt x="22584" y="2120729"/>
                  </a:lnTo>
                  <a:lnTo>
                    <a:pt x="19605" y="2174614"/>
                  </a:lnTo>
                  <a:lnTo>
                    <a:pt x="17758" y="2230364"/>
                  </a:lnTo>
                  <a:lnTo>
                    <a:pt x="17079" y="2287350"/>
                  </a:lnTo>
                  <a:lnTo>
                    <a:pt x="17606" y="2344948"/>
                  </a:lnTo>
                  <a:lnTo>
                    <a:pt x="20061" y="2418437"/>
                  </a:lnTo>
                  <a:lnTo>
                    <a:pt x="24336" y="2486789"/>
                  </a:lnTo>
                  <a:lnTo>
                    <a:pt x="30256" y="2549169"/>
                  </a:lnTo>
                  <a:lnTo>
                    <a:pt x="37644" y="2604745"/>
                  </a:lnTo>
                  <a:lnTo>
                    <a:pt x="46324" y="2652685"/>
                  </a:lnTo>
                  <a:lnTo>
                    <a:pt x="56121" y="2692155"/>
                  </a:lnTo>
                  <a:lnTo>
                    <a:pt x="78359" y="2742354"/>
                  </a:lnTo>
                  <a:lnTo>
                    <a:pt x="90448" y="2751418"/>
                  </a:lnTo>
                  <a:lnTo>
                    <a:pt x="102950" y="2748681"/>
                  </a:lnTo>
                  <a:lnTo>
                    <a:pt x="112800" y="2837680"/>
                  </a:lnTo>
                  <a:lnTo>
                    <a:pt x="122208" y="2904638"/>
                  </a:lnTo>
                  <a:lnTo>
                    <a:pt x="132584" y="2964245"/>
                  </a:lnTo>
                  <a:lnTo>
                    <a:pt x="143815" y="3016329"/>
                  </a:lnTo>
                  <a:lnTo>
                    <a:pt x="155787" y="3060720"/>
                  </a:lnTo>
                  <a:lnTo>
                    <a:pt x="168387" y="3097247"/>
                  </a:lnTo>
                  <a:lnTo>
                    <a:pt x="195015" y="3146027"/>
                  </a:lnTo>
                  <a:lnTo>
                    <a:pt x="222791" y="3161304"/>
                  </a:lnTo>
                  <a:lnTo>
                    <a:pt x="236826" y="3155952"/>
                  </a:lnTo>
                  <a:lnTo>
                    <a:pt x="250807" y="3141712"/>
                  </a:lnTo>
                  <a:lnTo>
                    <a:pt x="264620" y="3118413"/>
                  </a:lnTo>
                  <a:lnTo>
                    <a:pt x="278153" y="3085884"/>
                  </a:lnTo>
                  <a:lnTo>
                    <a:pt x="291291" y="3043956"/>
                  </a:lnTo>
                  <a:lnTo>
                    <a:pt x="299571" y="3109873"/>
                  </a:lnTo>
                  <a:lnTo>
                    <a:pt x="308977" y="3169253"/>
                  </a:lnTo>
                  <a:lnTo>
                    <a:pt x="319406" y="3221613"/>
                  </a:lnTo>
                  <a:lnTo>
                    <a:pt x="330755" y="3266469"/>
                  </a:lnTo>
                  <a:lnTo>
                    <a:pt x="342923" y="3303339"/>
                  </a:lnTo>
                  <a:lnTo>
                    <a:pt x="369339" y="3351363"/>
                  </a:lnTo>
                  <a:lnTo>
                    <a:pt x="396274" y="3361830"/>
                  </a:lnTo>
                  <a:lnTo>
                    <a:pt x="409455" y="3353390"/>
                  </a:lnTo>
                  <a:lnTo>
                    <a:pt x="434687" y="3310957"/>
                  </a:lnTo>
                  <a:lnTo>
                    <a:pt x="457674" y="3236850"/>
                  </a:lnTo>
                  <a:lnTo>
                    <a:pt x="468047" y="3188816"/>
                  </a:lnTo>
                  <a:lnTo>
                    <a:pt x="477525" y="3133940"/>
                  </a:lnTo>
                  <a:lnTo>
                    <a:pt x="485998" y="3072582"/>
                  </a:lnTo>
                  <a:lnTo>
                    <a:pt x="493354" y="3005100"/>
                  </a:lnTo>
                  <a:lnTo>
                    <a:pt x="499481" y="2931854"/>
                  </a:lnTo>
                  <a:lnTo>
                    <a:pt x="504270" y="2853202"/>
                  </a:lnTo>
                  <a:lnTo>
                    <a:pt x="516692" y="2892838"/>
                  </a:lnTo>
                  <a:lnTo>
                    <a:pt x="529829" y="2921782"/>
                  </a:lnTo>
                  <a:lnTo>
                    <a:pt x="543489" y="2939677"/>
                  </a:lnTo>
                  <a:lnTo>
                    <a:pt x="557483" y="2946166"/>
                  </a:lnTo>
                  <a:lnTo>
                    <a:pt x="570295" y="2942002"/>
                  </a:lnTo>
                  <a:lnTo>
                    <a:pt x="594426" y="2906707"/>
                  </a:lnTo>
                  <a:lnTo>
                    <a:pt x="615930" y="2839248"/>
                  </a:lnTo>
                  <a:lnTo>
                    <a:pt x="625458" y="2794881"/>
                  </a:lnTo>
                  <a:lnTo>
                    <a:pt x="634041" y="2744181"/>
                  </a:lnTo>
                  <a:lnTo>
                    <a:pt x="641584" y="2687716"/>
                  </a:lnTo>
                  <a:lnTo>
                    <a:pt x="647992" y="2626056"/>
                  </a:lnTo>
                  <a:lnTo>
                    <a:pt x="653168" y="2559771"/>
                  </a:lnTo>
                  <a:lnTo>
                    <a:pt x="657018" y="2489429"/>
                  </a:lnTo>
                  <a:lnTo>
                    <a:pt x="659445" y="2415600"/>
                  </a:lnTo>
                  <a:lnTo>
                    <a:pt x="660353" y="2338852"/>
                  </a:lnTo>
                  <a:lnTo>
                    <a:pt x="675371" y="2319947"/>
                  </a:lnTo>
                  <a:lnTo>
                    <a:pt x="703501" y="2248894"/>
                  </a:lnTo>
                  <a:lnTo>
                    <a:pt x="716233" y="2197628"/>
                  </a:lnTo>
                  <a:lnTo>
                    <a:pt x="723763" y="2159889"/>
                  </a:lnTo>
                  <a:lnTo>
                    <a:pt x="730650" y="2119274"/>
                  </a:lnTo>
                  <a:lnTo>
                    <a:pt x="736890" y="2076041"/>
                  </a:lnTo>
                  <a:lnTo>
                    <a:pt x="742475" y="2030448"/>
                  </a:lnTo>
                  <a:lnTo>
                    <a:pt x="747402" y="1982756"/>
                  </a:lnTo>
                  <a:lnTo>
                    <a:pt x="751663" y="1933222"/>
                  </a:lnTo>
                  <a:lnTo>
                    <a:pt x="755253" y="1882107"/>
                  </a:lnTo>
                  <a:lnTo>
                    <a:pt x="758165" y="1829667"/>
                  </a:lnTo>
                  <a:lnTo>
                    <a:pt x="760396" y="1776164"/>
                  </a:lnTo>
                  <a:lnTo>
                    <a:pt x="761937" y="1721854"/>
                  </a:lnTo>
                  <a:lnTo>
                    <a:pt x="762784" y="1666998"/>
                  </a:lnTo>
                  <a:lnTo>
                    <a:pt x="762931" y="1611854"/>
                  </a:lnTo>
                  <a:lnTo>
                    <a:pt x="762373" y="1556681"/>
                  </a:lnTo>
                  <a:lnTo>
                    <a:pt x="761102" y="1501738"/>
                  </a:lnTo>
                  <a:lnTo>
                    <a:pt x="759113" y="1447284"/>
                  </a:lnTo>
                  <a:lnTo>
                    <a:pt x="756402" y="1393578"/>
                  </a:lnTo>
                  <a:lnTo>
                    <a:pt x="752961" y="1340878"/>
                  </a:lnTo>
                  <a:lnTo>
                    <a:pt x="748785" y="1289444"/>
                  </a:lnTo>
                  <a:lnTo>
                    <a:pt x="743868" y="1239534"/>
                  </a:lnTo>
                  <a:lnTo>
                    <a:pt x="738204" y="1191407"/>
                  </a:lnTo>
                  <a:lnTo>
                    <a:pt x="740601" y="1154736"/>
                  </a:lnTo>
                  <a:lnTo>
                    <a:pt x="742522" y="1117112"/>
                  </a:lnTo>
                  <a:lnTo>
                    <a:pt x="744807" y="1052421"/>
                  </a:lnTo>
                  <a:lnTo>
                    <a:pt x="745815" y="987963"/>
                  </a:lnTo>
                  <a:lnTo>
                    <a:pt x="745597" y="924260"/>
                  </a:lnTo>
                  <a:lnTo>
                    <a:pt x="744203" y="861832"/>
                  </a:lnTo>
                  <a:lnTo>
                    <a:pt x="741682" y="801200"/>
                  </a:lnTo>
                  <a:lnTo>
                    <a:pt x="738083" y="742885"/>
                  </a:lnTo>
                  <a:lnTo>
                    <a:pt x="733457" y="687408"/>
                  </a:lnTo>
                  <a:lnTo>
                    <a:pt x="727854" y="635290"/>
                  </a:lnTo>
                  <a:lnTo>
                    <a:pt x="721322" y="587052"/>
                  </a:lnTo>
                  <a:lnTo>
                    <a:pt x="713912" y="543215"/>
                  </a:lnTo>
                  <a:lnTo>
                    <a:pt x="705673" y="504299"/>
                  </a:lnTo>
                  <a:lnTo>
                    <a:pt x="686909" y="443319"/>
                  </a:lnTo>
                  <a:lnTo>
                    <a:pt x="676482" y="422295"/>
                  </a:lnTo>
                  <a:lnTo>
                    <a:pt x="674161" y="364679"/>
                  </a:lnTo>
                  <a:lnTo>
                    <a:pt x="670781" y="309392"/>
                  </a:lnTo>
                  <a:lnTo>
                    <a:pt x="666386" y="256941"/>
                  </a:lnTo>
                  <a:lnTo>
                    <a:pt x="661016" y="207834"/>
                  </a:lnTo>
                  <a:lnTo>
                    <a:pt x="654716" y="162580"/>
                  </a:lnTo>
                  <a:lnTo>
                    <a:pt x="647526" y="121686"/>
                  </a:lnTo>
                  <a:lnTo>
                    <a:pt x="634892" y="68351"/>
                  </a:lnTo>
                  <a:lnTo>
                    <a:pt x="621265" y="30405"/>
                  </a:lnTo>
                  <a:lnTo>
                    <a:pt x="606985" y="7678"/>
                  </a:lnTo>
                  <a:lnTo>
                    <a:pt x="592394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296829" y="175493"/>
              <a:ext cx="763270" cy="3362325"/>
            </a:xfrm>
            <a:custGeom>
              <a:avLst/>
              <a:gdLst/>
              <a:ahLst/>
              <a:cxnLst/>
              <a:rect l="l" t="t" r="r" b="b"/>
              <a:pathLst>
                <a:path w="763270" h="3362325">
                  <a:moveTo>
                    <a:pt x="69422" y="1106698"/>
                  </a:moveTo>
                  <a:lnTo>
                    <a:pt x="68412" y="1038003"/>
                  </a:lnTo>
                  <a:lnTo>
                    <a:pt x="68490" y="970288"/>
                  </a:lnTo>
                  <a:lnTo>
                    <a:pt x="69614" y="903892"/>
                  </a:lnTo>
                  <a:lnTo>
                    <a:pt x="71743" y="839151"/>
                  </a:lnTo>
                  <a:lnTo>
                    <a:pt x="74832" y="776403"/>
                  </a:lnTo>
                  <a:lnTo>
                    <a:pt x="78840" y="715984"/>
                  </a:lnTo>
                  <a:lnTo>
                    <a:pt x="83724" y="658233"/>
                  </a:lnTo>
                  <a:lnTo>
                    <a:pt x="89441" y="603487"/>
                  </a:lnTo>
                  <a:lnTo>
                    <a:pt x="95950" y="552083"/>
                  </a:lnTo>
                  <a:lnTo>
                    <a:pt x="103208" y="504358"/>
                  </a:lnTo>
                  <a:lnTo>
                    <a:pt x="111171" y="460650"/>
                  </a:lnTo>
                  <a:lnTo>
                    <a:pt x="119799" y="421296"/>
                  </a:lnTo>
                  <a:lnTo>
                    <a:pt x="138874" y="357000"/>
                  </a:lnTo>
                  <a:lnTo>
                    <a:pt x="160095" y="314168"/>
                  </a:lnTo>
                  <a:lnTo>
                    <a:pt x="191221" y="295468"/>
                  </a:lnTo>
                  <a:lnTo>
                    <a:pt x="210789" y="308995"/>
                  </a:lnTo>
                  <a:lnTo>
                    <a:pt x="229714" y="341739"/>
                  </a:lnTo>
                  <a:lnTo>
                    <a:pt x="247603" y="393212"/>
                  </a:lnTo>
                  <a:lnTo>
                    <a:pt x="255027" y="322281"/>
                  </a:lnTo>
                  <a:lnTo>
                    <a:pt x="263867" y="260189"/>
                  </a:lnTo>
                  <a:lnTo>
                    <a:pt x="273927" y="207299"/>
                  </a:lnTo>
                  <a:lnTo>
                    <a:pt x="285013" y="163975"/>
                  </a:lnTo>
                  <a:lnTo>
                    <a:pt x="309475" y="107474"/>
                  </a:lnTo>
                  <a:lnTo>
                    <a:pt x="335686" y="93591"/>
                  </a:lnTo>
                  <a:lnTo>
                    <a:pt x="348958" y="103538"/>
                  </a:lnTo>
                  <a:lnTo>
                    <a:pt x="374857" y="159024"/>
                  </a:lnTo>
                  <a:lnTo>
                    <a:pt x="386351" y="202458"/>
                  </a:lnTo>
                  <a:lnTo>
                    <a:pt x="396701" y="255417"/>
                  </a:lnTo>
                  <a:lnTo>
                    <a:pt x="403971" y="184339"/>
                  </a:lnTo>
                  <a:lnTo>
                    <a:pt x="412973" y="123895"/>
                  </a:lnTo>
                  <a:lnTo>
                    <a:pt x="423413" y="74673"/>
                  </a:lnTo>
                  <a:lnTo>
                    <a:pt x="435002" y="37260"/>
                  </a:lnTo>
                  <a:lnTo>
                    <a:pt x="460455" y="213"/>
                  </a:lnTo>
                  <a:lnTo>
                    <a:pt x="473737" y="1753"/>
                  </a:lnTo>
                  <a:lnTo>
                    <a:pt x="499952" y="47899"/>
                  </a:lnTo>
                  <a:lnTo>
                    <a:pt x="514636" y="105398"/>
                  </a:lnTo>
                  <a:lnTo>
                    <a:pt x="526749" y="181376"/>
                  </a:lnTo>
                  <a:lnTo>
                    <a:pt x="537765" y="116366"/>
                  </a:lnTo>
                  <a:lnTo>
                    <a:pt x="550179" y="65553"/>
                  </a:lnTo>
                  <a:lnTo>
                    <a:pt x="563650" y="29108"/>
                  </a:lnTo>
                  <a:lnTo>
                    <a:pt x="577835" y="7200"/>
                  </a:lnTo>
                  <a:lnTo>
                    <a:pt x="592394" y="0"/>
                  </a:lnTo>
                  <a:lnTo>
                    <a:pt x="606985" y="7678"/>
                  </a:lnTo>
                  <a:lnTo>
                    <a:pt x="634892" y="68351"/>
                  </a:lnTo>
                  <a:lnTo>
                    <a:pt x="647526" y="121686"/>
                  </a:lnTo>
                  <a:lnTo>
                    <a:pt x="654716" y="162580"/>
                  </a:lnTo>
                  <a:lnTo>
                    <a:pt x="661016" y="207834"/>
                  </a:lnTo>
                  <a:lnTo>
                    <a:pt x="666386" y="256941"/>
                  </a:lnTo>
                  <a:lnTo>
                    <a:pt x="670781" y="309392"/>
                  </a:lnTo>
                  <a:lnTo>
                    <a:pt x="674161" y="364679"/>
                  </a:lnTo>
                  <a:lnTo>
                    <a:pt x="676482" y="422295"/>
                  </a:lnTo>
                  <a:lnTo>
                    <a:pt x="686909" y="443319"/>
                  </a:lnTo>
                  <a:lnTo>
                    <a:pt x="705673" y="504299"/>
                  </a:lnTo>
                  <a:lnTo>
                    <a:pt x="713912" y="543215"/>
                  </a:lnTo>
                  <a:lnTo>
                    <a:pt x="721322" y="587052"/>
                  </a:lnTo>
                  <a:lnTo>
                    <a:pt x="727854" y="635290"/>
                  </a:lnTo>
                  <a:lnTo>
                    <a:pt x="733457" y="687408"/>
                  </a:lnTo>
                  <a:lnTo>
                    <a:pt x="738083" y="742885"/>
                  </a:lnTo>
                  <a:lnTo>
                    <a:pt x="741682" y="801200"/>
                  </a:lnTo>
                  <a:lnTo>
                    <a:pt x="744203" y="861832"/>
                  </a:lnTo>
                  <a:lnTo>
                    <a:pt x="745597" y="924260"/>
                  </a:lnTo>
                  <a:lnTo>
                    <a:pt x="745815" y="987963"/>
                  </a:lnTo>
                  <a:lnTo>
                    <a:pt x="744807" y="1052421"/>
                  </a:lnTo>
                  <a:lnTo>
                    <a:pt x="742522" y="1117112"/>
                  </a:lnTo>
                  <a:lnTo>
                    <a:pt x="739468" y="1173190"/>
                  </a:lnTo>
                  <a:lnTo>
                    <a:pt x="738204" y="1191407"/>
                  </a:lnTo>
                  <a:lnTo>
                    <a:pt x="743868" y="1239534"/>
                  </a:lnTo>
                  <a:lnTo>
                    <a:pt x="748785" y="1289444"/>
                  </a:lnTo>
                  <a:lnTo>
                    <a:pt x="752961" y="1340878"/>
                  </a:lnTo>
                  <a:lnTo>
                    <a:pt x="756402" y="1393578"/>
                  </a:lnTo>
                  <a:lnTo>
                    <a:pt x="759113" y="1447284"/>
                  </a:lnTo>
                  <a:lnTo>
                    <a:pt x="761102" y="1501738"/>
                  </a:lnTo>
                  <a:lnTo>
                    <a:pt x="762373" y="1556681"/>
                  </a:lnTo>
                  <a:lnTo>
                    <a:pt x="762931" y="1611854"/>
                  </a:lnTo>
                  <a:lnTo>
                    <a:pt x="762784" y="1666998"/>
                  </a:lnTo>
                  <a:lnTo>
                    <a:pt x="761937" y="1721854"/>
                  </a:lnTo>
                  <a:lnTo>
                    <a:pt x="760396" y="1776164"/>
                  </a:lnTo>
                  <a:lnTo>
                    <a:pt x="758165" y="1829667"/>
                  </a:lnTo>
                  <a:lnTo>
                    <a:pt x="755253" y="1882107"/>
                  </a:lnTo>
                  <a:lnTo>
                    <a:pt x="751663" y="1933222"/>
                  </a:lnTo>
                  <a:lnTo>
                    <a:pt x="747402" y="1982756"/>
                  </a:lnTo>
                  <a:lnTo>
                    <a:pt x="742475" y="2030448"/>
                  </a:lnTo>
                  <a:lnTo>
                    <a:pt x="736890" y="2076041"/>
                  </a:lnTo>
                  <a:lnTo>
                    <a:pt x="730650" y="2119274"/>
                  </a:lnTo>
                  <a:lnTo>
                    <a:pt x="723763" y="2159889"/>
                  </a:lnTo>
                  <a:lnTo>
                    <a:pt x="716233" y="2197628"/>
                  </a:lnTo>
                  <a:lnTo>
                    <a:pt x="703501" y="2248894"/>
                  </a:lnTo>
                  <a:lnTo>
                    <a:pt x="689817" y="2289814"/>
                  </a:lnTo>
                  <a:lnTo>
                    <a:pt x="660353" y="2338852"/>
                  </a:lnTo>
                  <a:lnTo>
                    <a:pt x="659445" y="2415600"/>
                  </a:lnTo>
                  <a:lnTo>
                    <a:pt x="657018" y="2489429"/>
                  </a:lnTo>
                  <a:lnTo>
                    <a:pt x="653168" y="2559771"/>
                  </a:lnTo>
                  <a:lnTo>
                    <a:pt x="647992" y="2626056"/>
                  </a:lnTo>
                  <a:lnTo>
                    <a:pt x="641584" y="2687716"/>
                  </a:lnTo>
                  <a:lnTo>
                    <a:pt x="634041" y="2744181"/>
                  </a:lnTo>
                  <a:lnTo>
                    <a:pt x="625458" y="2794881"/>
                  </a:lnTo>
                  <a:lnTo>
                    <a:pt x="615930" y="2839248"/>
                  </a:lnTo>
                  <a:lnTo>
                    <a:pt x="605555" y="2876713"/>
                  </a:lnTo>
                  <a:lnTo>
                    <a:pt x="582641" y="2928659"/>
                  </a:lnTo>
                  <a:lnTo>
                    <a:pt x="557483" y="2946166"/>
                  </a:lnTo>
                  <a:lnTo>
                    <a:pt x="543489" y="2939677"/>
                  </a:lnTo>
                  <a:lnTo>
                    <a:pt x="529829" y="2921782"/>
                  </a:lnTo>
                  <a:lnTo>
                    <a:pt x="516692" y="2892838"/>
                  </a:lnTo>
                  <a:lnTo>
                    <a:pt x="504270" y="2853202"/>
                  </a:lnTo>
                  <a:lnTo>
                    <a:pt x="499481" y="2931854"/>
                  </a:lnTo>
                  <a:lnTo>
                    <a:pt x="493354" y="3005100"/>
                  </a:lnTo>
                  <a:lnTo>
                    <a:pt x="485998" y="3072582"/>
                  </a:lnTo>
                  <a:lnTo>
                    <a:pt x="477525" y="3133940"/>
                  </a:lnTo>
                  <a:lnTo>
                    <a:pt x="468047" y="3188816"/>
                  </a:lnTo>
                  <a:lnTo>
                    <a:pt x="457674" y="3236850"/>
                  </a:lnTo>
                  <a:lnTo>
                    <a:pt x="446517" y="3277684"/>
                  </a:lnTo>
                  <a:lnTo>
                    <a:pt x="422296" y="3336312"/>
                  </a:lnTo>
                  <a:lnTo>
                    <a:pt x="396274" y="3361830"/>
                  </a:lnTo>
                  <a:lnTo>
                    <a:pt x="382865" y="3361274"/>
                  </a:lnTo>
                  <a:lnTo>
                    <a:pt x="355807" y="3331738"/>
                  </a:lnTo>
                  <a:lnTo>
                    <a:pt x="330755" y="3266469"/>
                  </a:lnTo>
                  <a:lnTo>
                    <a:pt x="319406" y="3221613"/>
                  </a:lnTo>
                  <a:lnTo>
                    <a:pt x="308977" y="3169253"/>
                  </a:lnTo>
                  <a:lnTo>
                    <a:pt x="299571" y="3109873"/>
                  </a:lnTo>
                  <a:lnTo>
                    <a:pt x="291291" y="3043956"/>
                  </a:lnTo>
                  <a:lnTo>
                    <a:pt x="278153" y="3085884"/>
                  </a:lnTo>
                  <a:lnTo>
                    <a:pt x="264620" y="3118413"/>
                  </a:lnTo>
                  <a:lnTo>
                    <a:pt x="250807" y="3141712"/>
                  </a:lnTo>
                  <a:lnTo>
                    <a:pt x="236826" y="3155952"/>
                  </a:lnTo>
                  <a:lnTo>
                    <a:pt x="222791" y="3161304"/>
                  </a:lnTo>
                  <a:lnTo>
                    <a:pt x="208816" y="3157939"/>
                  </a:lnTo>
                  <a:lnTo>
                    <a:pt x="181500" y="3125740"/>
                  </a:lnTo>
                  <a:lnTo>
                    <a:pt x="155787" y="3060720"/>
                  </a:lnTo>
                  <a:lnTo>
                    <a:pt x="143815" y="3016329"/>
                  </a:lnTo>
                  <a:lnTo>
                    <a:pt x="132584" y="2964245"/>
                  </a:lnTo>
                  <a:lnTo>
                    <a:pt x="122208" y="2904638"/>
                  </a:lnTo>
                  <a:lnTo>
                    <a:pt x="112800" y="2837680"/>
                  </a:lnTo>
                  <a:lnTo>
                    <a:pt x="104474" y="2763540"/>
                  </a:lnTo>
                  <a:lnTo>
                    <a:pt x="103966" y="2758587"/>
                  </a:lnTo>
                  <a:lnTo>
                    <a:pt x="103458" y="2753634"/>
                  </a:lnTo>
                  <a:lnTo>
                    <a:pt x="102950" y="2748681"/>
                  </a:lnTo>
                  <a:lnTo>
                    <a:pt x="90448" y="2751418"/>
                  </a:lnTo>
                  <a:lnTo>
                    <a:pt x="78359" y="2742354"/>
                  </a:lnTo>
                  <a:lnTo>
                    <a:pt x="56121" y="2692155"/>
                  </a:lnTo>
                  <a:lnTo>
                    <a:pt x="46324" y="2652685"/>
                  </a:lnTo>
                  <a:lnTo>
                    <a:pt x="37644" y="2604745"/>
                  </a:lnTo>
                  <a:lnTo>
                    <a:pt x="30256" y="2549169"/>
                  </a:lnTo>
                  <a:lnTo>
                    <a:pt x="24336" y="2486789"/>
                  </a:lnTo>
                  <a:lnTo>
                    <a:pt x="20061" y="2418437"/>
                  </a:lnTo>
                  <a:lnTo>
                    <a:pt x="17606" y="2344948"/>
                  </a:lnTo>
                  <a:lnTo>
                    <a:pt x="17079" y="2287350"/>
                  </a:lnTo>
                  <a:lnTo>
                    <a:pt x="17758" y="2230364"/>
                  </a:lnTo>
                  <a:lnTo>
                    <a:pt x="19605" y="2174614"/>
                  </a:lnTo>
                  <a:lnTo>
                    <a:pt x="22584" y="2120729"/>
                  </a:lnTo>
                  <a:lnTo>
                    <a:pt x="26655" y="2069334"/>
                  </a:lnTo>
                  <a:lnTo>
                    <a:pt x="31782" y="2021056"/>
                  </a:lnTo>
                  <a:lnTo>
                    <a:pt x="37926" y="1976521"/>
                  </a:lnTo>
                  <a:lnTo>
                    <a:pt x="29920" y="1944102"/>
                  </a:lnTo>
                  <a:lnTo>
                    <a:pt x="16597" y="1865191"/>
                  </a:lnTo>
                  <a:lnTo>
                    <a:pt x="11331" y="1819886"/>
                  </a:lnTo>
                  <a:lnTo>
                    <a:pt x="7030" y="1771474"/>
                  </a:lnTo>
                  <a:lnTo>
                    <a:pt x="3720" y="1720547"/>
                  </a:lnTo>
                  <a:lnTo>
                    <a:pt x="1428" y="1667701"/>
                  </a:lnTo>
                  <a:lnTo>
                    <a:pt x="179" y="1613528"/>
                  </a:lnTo>
                  <a:lnTo>
                    <a:pt x="0" y="1558623"/>
                  </a:lnTo>
                  <a:lnTo>
                    <a:pt x="915" y="1503579"/>
                  </a:lnTo>
                  <a:lnTo>
                    <a:pt x="2952" y="1448990"/>
                  </a:lnTo>
                  <a:lnTo>
                    <a:pt x="6136" y="1395450"/>
                  </a:lnTo>
                  <a:lnTo>
                    <a:pt x="10494" y="1343553"/>
                  </a:lnTo>
                  <a:lnTo>
                    <a:pt x="18946" y="1272589"/>
                  </a:lnTo>
                  <a:lnTo>
                    <a:pt x="29312" y="1213225"/>
                  </a:lnTo>
                  <a:lnTo>
                    <a:pt x="41282" y="1166699"/>
                  </a:lnTo>
                  <a:lnTo>
                    <a:pt x="68787" y="1117112"/>
                  </a:lnTo>
                  <a:lnTo>
                    <a:pt x="69422" y="1106698"/>
                  </a:lnTo>
                  <a:close/>
                </a:path>
                <a:path w="763270" h="3362325">
                  <a:moveTo>
                    <a:pt x="83392" y="2025543"/>
                  </a:moveTo>
                  <a:lnTo>
                    <a:pt x="71710" y="2025609"/>
                  </a:lnTo>
                  <a:lnTo>
                    <a:pt x="60230" y="2015113"/>
                  </a:lnTo>
                  <a:lnTo>
                    <a:pt x="49156" y="1994307"/>
                  </a:lnTo>
                  <a:lnTo>
                    <a:pt x="38688" y="1963440"/>
                  </a:lnTo>
                </a:path>
                <a:path w="763270" h="3362325">
                  <a:moveTo>
                    <a:pt x="122762" y="2704231"/>
                  </a:moveTo>
                  <a:lnTo>
                    <a:pt x="118027" y="2714536"/>
                  </a:lnTo>
                  <a:lnTo>
                    <a:pt x="113174" y="2722948"/>
                  </a:lnTo>
                  <a:lnTo>
                    <a:pt x="108225" y="2729431"/>
                  </a:lnTo>
                  <a:lnTo>
                    <a:pt x="103204" y="2733949"/>
                  </a:lnTo>
                </a:path>
                <a:path w="763270" h="3362325">
                  <a:moveTo>
                    <a:pt x="291291" y="3030367"/>
                  </a:moveTo>
                  <a:lnTo>
                    <a:pt x="287838" y="2998016"/>
                  </a:lnTo>
                  <a:lnTo>
                    <a:pt x="284719" y="2964629"/>
                  </a:lnTo>
                  <a:lnTo>
                    <a:pt x="281933" y="2930265"/>
                  </a:lnTo>
                  <a:lnTo>
                    <a:pt x="279480" y="2894985"/>
                  </a:lnTo>
                </a:path>
                <a:path w="763270" h="3362325">
                  <a:moveTo>
                    <a:pt x="509096" y="2692801"/>
                  </a:moveTo>
                  <a:lnTo>
                    <a:pt x="508380" y="2730431"/>
                  </a:lnTo>
                  <a:lnTo>
                    <a:pt x="507366" y="2767810"/>
                  </a:lnTo>
                  <a:lnTo>
                    <a:pt x="506042" y="2804833"/>
                  </a:lnTo>
                  <a:lnTo>
                    <a:pt x="504397" y="2841391"/>
                  </a:lnTo>
                </a:path>
                <a:path w="763270" h="3362325">
                  <a:moveTo>
                    <a:pt x="602568" y="1774718"/>
                  </a:moveTo>
                  <a:lnTo>
                    <a:pt x="620530" y="1841663"/>
                  </a:lnTo>
                  <a:lnTo>
                    <a:pt x="628423" y="1882478"/>
                  </a:lnTo>
                  <a:lnTo>
                    <a:pt x="635537" y="1927629"/>
                  </a:lnTo>
                  <a:lnTo>
                    <a:pt x="641828" y="1976699"/>
                  </a:lnTo>
                  <a:lnTo>
                    <a:pt x="647256" y="2029268"/>
                  </a:lnTo>
                  <a:lnTo>
                    <a:pt x="651778" y="2084918"/>
                  </a:lnTo>
                  <a:lnTo>
                    <a:pt x="655352" y="2143231"/>
                  </a:lnTo>
                  <a:lnTo>
                    <a:pt x="657937" y="2203789"/>
                  </a:lnTo>
                  <a:lnTo>
                    <a:pt x="659491" y="2266172"/>
                  </a:lnTo>
                  <a:lnTo>
                    <a:pt x="659972" y="2329962"/>
                  </a:lnTo>
                </a:path>
                <a:path w="763270" h="3362325">
                  <a:moveTo>
                    <a:pt x="737823" y="1183279"/>
                  </a:moveTo>
                  <a:lnTo>
                    <a:pt x="732977" y="1241699"/>
                  </a:lnTo>
                  <a:lnTo>
                    <a:pt x="727060" y="1296214"/>
                  </a:lnTo>
                  <a:lnTo>
                    <a:pt x="720142" y="1346299"/>
                  </a:lnTo>
                  <a:lnTo>
                    <a:pt x="712296" y="1391432"/>
                  </a:lnTo>
                </a:path>
                <a:path w="763270" h="3362325">
                  <a:moveTo>
                    <a:pt x="676609" y="410611"/>
                  </a:moveTo>
                  <a:lnTo>
                    <a:pt x="677200" y="435007"/>
                  </a:lnTo>
                  <a:lnTo>
                    <a:pt x="677625" y="459570"/>
                  </a:lnTo>
                  <a:lnTo>
                    <a:pt x="677859" y="484227"/>
                  </a:lnTo>
                  <a:lnTo>
                    <a:pt x="677879" y="508909"/>
                  </a:lnTo>
                </a:path>
                <a:path w="763270" h="3362325">
                  <a:moveTo>
                    <a:pt x="513541" y="295930"/>
                  </a:moveTo>
                  <a:lnTo>
                    <a:pt x="516228" y="262466"/>
                  </a:lnTo>
                  <a:lnTo>
                    <a:pt x="519320" y="230335"/>
                  </a:lnTo>
                  <a:lnTo>
                    <a:pt x="522792" y="199632"/>
                  </a:lnTo>
                  <a:lnTo>
                    <a:pt x="526622" y="170454"/>
                  </a:lnTo>
                </a:path>
                <a:path w="763270" h="3362325">
                  <a:moveTo>
                    <a:pt x="391113" y="355620"/>
                  </a:moveTo>
                  <a:lnTo>
                    <a:pt x="392302" y="327750"/>
                  </a:lnTo>
                  <a:lnTo>
                    <a:pt x="393764" y="300391"/>
                  </a:lnTo>
                  <a:lnTo>
                    <a:pt x="395489" y="273628"/>
                  </a:lnTo>
                  <a:lnTo>
                    <a:pt x="397463" y="247543"/>
                  </a:lnTo>
                </a:path>
                <a:path w="763270" h="3362325">
                  <a:moveTo>
                    <a:pt x="247476" y="392450"/>
                  </a:moveTo>
                  <a:lnTo>
                    <a:pt x="253640" y="415485"/>
                  </a:lnTo>
                  <a:lnTo>
                    <a:pt x="259541" y="440710"/>
                  </a:lnTo>
                  <a:lnTo>
                    <a:pt x="265157" y="468031"/>
                  </a:lnTo>
                  <a:lnTo>
                    <a:pt x="270463" y="497352"/>
                  </a:lnTo>
                </a:path>
                <a:path w="763270" h="3362325">
                  <a:moveTo>
                    <a:pt x="73359" y="1217061"/>
                  </a:moveTo>
                  <a:lnTo>
                    <a:pt x="72101" y="1189851"/>
                  </a:lnTo>
                  <a:lnTo>
                    <a:pt x="71010" y="1162356"/>
                  </a:lnTo>
                  <a:lnTo>
                    <a:pt x="70109" y="1134622"/>
                  </a:lnTo>
                  <a:lnTo>
                    <a:pt x="69422" y="1106698"/>
                  </a:lnTo>
                </a:path>
              </a:pathLst>
            </a:custGeom>
            <a:ln w="25400">
              <a:solidFill>
                <a:srgbClr val="94B3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941307" y="685799"/>
              <a:ext cx="1270000" cy="1998345"/>
            </a:xfrm>
            <a:custGeom>
              <a:avLst/>
              <a:gdLst/>
              <a:ahLst/>
              <a:cxnLst/>
              <a:rect l="l" t="t" r="r" b="b"/>
              <a:pathLst>
                <a:path w="1270000" h="1998345">
                  <a:moveTo>
                    <a:pt x="1269873" y="0"/>
                  </a:moveTo>
                  <a:lnTo>
                    <a:pt x="22860" y="6223"/>
                  </a:lnTo>
                </a:path>
                <a:path w="1270000" h="1998345">
                  <a:moveTo>
                    <a:pt x="1247013" y="1991867"/>
                  </a:moveTo>
                  <a:lnTo>
                    <a:pt x="0" y="199809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308475" y="1695145"/>
            <a:ext cx="1297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223.1.1.4</a:t>
            </a:r>
            <a:endParaRPr sz="2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645020" y="1667332"/>
            <a:ext cx="1297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223.1.2.9</a:t>
            </a:r>
            <a:endParaRPr sz="2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390390" y="3096005"/>
            <a:ext cx="146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223.1.3.27</a:t>
            </a:r>
            <a:endParaRPr sz="2400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10163302" y="1319276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223.1.2.1</a:t>
            </a:r>
            <a:endParaRPr sz="2400"/>
          </a:p>
        </p:txBody>
      </p:sp>
      <p:sp>
        <p:nvSpPr>
          <p:cNvPr id="69" name="object 69"/>
          <p:cNvSpPr txBox="1"/>
          <p:nvPr/>
        </p:nvSpPr>
        <p:spPr>
          <a:xfrm>
            <a:off x="10081386" y="2953639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223.1.2.2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58520" y="3668014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223.1.1.2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98144" y="1472310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223.1.1.1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798564" y="2049779"/>
            <a:ext cx="158115" cy="291465"/>
          </a:xfrm>
          <a:custGeom>
            <a:avLst/>
            <a:gdLst/>
            <a:ahLst/>
            <a:cxnLst/>
            <a:rect l="l" t="t" r="r" b="b"/>
            <a:pathLst>
              <a:path w="158115" h="291464">
                <a:moveTo>
                  <a:pt x="157733" y="0"/>
                </a:moveTo>
                <a:lnTo>
                  <a:pt x="0" y="29146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331590" y="98297"/>
            <a:ext cx="4832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Subnet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logical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subdivision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31063" y="5794266"/>
            <a:ext cx="129667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latin typeface="Arial"/>
                <a:cs typeface="Arial"/>
              </a:rPr>
              <a:t>223.1.1.3</a:t>
            </a:r>
            <a:endParaRPr sz="24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805164" y="6062519"/>
            <a:ext cx="129730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latin typeface="Arial"/>
                <a:cs typeface="Arial"/>
              </a:rPr>
              <a:t>223.1.3.2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625590" y="6142681"/>
            <a:ext cx="129730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latin typeface="Arial"/>
                <a:cs typeface="Arial"/>
              </a:rPr>
              <a:t>223.1.3.1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748" y="649643"/>
            <a:ext cx="816610" cy="763270"/>
            <a:chOff x="561748" y="649643"/>
            <a:chExt cx="816610" cy="763270"/>
          </a:xfrm>
        </p:grpSpPr>
        <p:sp>
          <p:nvSpPr>
            <p:cNvPr id="3" name="object 3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15615" y="649644"/>
            <a:ext cx="389255" cy="763270"/>
            <a:chOff x="1415615" y="649644"/>
            <a:chExt cx="389255" cy="763270"/>
          </a:xfrm>
        </p:grpSpPr>
        <p:sp>
          <p:nvSpPr>
            <p:cNvPr id="6" name="object 6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30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6765" y="7108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371" y="1236998"/>
              <a:ext cx="95619" cy="956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83084" y="2783243"/>
            <a:ext cx="816610" cy="763270"/>
            <a:chOff x="583084" y="2783243"/>
            <a:chExt cx="816610" cy="763270"/>
          </a:xfrm>
        </p:grpSpPr>
        <p:sp>
          <p:nvSpPr>
            <p:cNvPr id="11" name="object 11"/>
            <p:cNvSpPr/>
            <p:nvPr/>
          </p:nvSpPr>
          <p:spPr>
            <a:xfrm>
              <a:off x="590869" y="279102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0869" y="279102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36951" y="2783244"/>
            <a:ext cx="389255" cy="763270"/>
            <a:chOff x="1436951" y="2783244"/>
            <a:chExt cx="389255" cy="763270"/>
          </a:xfrm>
        </p:grpSpPr>
        <p:sp>
          <p:nvSpPr>
            <p:cNvPr id="14" name="object 14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8101" y="28444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3370598"/>
              <a:ext cx="95619" cy="956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83084" y="4993042"/>
            <a:ext cx="816610" cy="763270"/>
            <a:chOff x="583084" y="4993042"/>
            <a:chExt cx="816610" cy="763270"/>
          </a:xfrm>
        </p:grpSpPr>
        <p:sp>
          <p:nvSpPr>
            <p:cNvPr id="19" name="object 19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436951" y="4993044"/>
            <a:ext cx="389255" cy="763270"/>
            <a:chOff x="1436951" y="4993044"/>
            <a:chExt cx="389255" cy="763270"/>
          </a:xfrm>
        </p:grpSpPr>
        <p:sp>
          <p:nvSpPr>
            <p:cNvPr id="22" name="object 22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8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8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98101" y="5054223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5580398"/>
              <a:ext cx="95619" cy="956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0315347" y="312839"/>
            <a:ext cx="816610" cy="763270"/>
            <a:chOff x="10315347" y="312839"/>
            <a:chExt cx="816610" cy="763270"/>
          </a:xfrm>
        </p:grpSpPr>
        <p:sp>
          <p:nvSpPr>
            <p:cNvPr id="27" name="object 27"/>
            <p:cNvSpPr/>
            <p:nvPr/>
          </p:nvSpPr>
          <p:spPr>
            <a:xfrm>
              <a:off x="10323132" y="32062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30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323132" y="32062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1169214" y="312840"/>
            <a:ext cx="389255" cy="763270"/>
            <a:chOff x="11169214" y="312840"/>
            <a:chExt cx="389255" cy="763270"/>
          </a:xfrm>
        </p:grpSpPr>
        <p:sp>
          <p:nvSpPr>
            <p:cNvPr id="30" name="object 30"/>
            <p:cNvSpPr/>
            <p:nvPr/>
          </p:nvSpPr>
          <p:spPr>
            <a:xfrm>
              <a:off x="11176997" y="32062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30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30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230364" y="37401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15971" y="900194"/>
              <a:ext cx="95619" cy="9566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1176997" y="32062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0344304" y="2120303"/>
            <a:ext cx="816610" cy="763270"/>
            <a:chOff x="10344304" y="2120303"/>
            <a:chExt cx="816610" cy="763270"/>
          </a:xfrm>
        </p:grpSpPr>
        <p:sp>
          <p:nvSpPr>
            <p:cNvPr id="35" name="object 35"/>
            <p:cNvSpPr/>
            <p:nvPr/>
          </p:nvSpPr>
          <p:spPr>
            <a:xfrm>
              <a:off x="10352089" y="212808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600374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9"/>
                  </a:lnTo>
                  <a:close/>
                </a:path>
                <a:path w="800734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52089" y="212808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84822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1198170" y="2120304"/>
            <a:ext cx="389255" cy="763270"/>
            <a:chOff x="11198170" y="2120304"/>
            <a:chExt cx="389255" cy="763270"/>
          </a:xfrm>
        </p:grpSpPr>
        <p:sp>
          <p:nvSpPr>
            <p:cNvPr id="38" name="object 38"/>
            <p:cNvSpPr/>
            <p:nvPr/>
          </p:nvSpPr>
          <p:spPr>
            <a:xfrm>
              <a:off x="11205954" y="212808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9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30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9"/>
                  </a:lnTo>
                  <a:lnTo>
                    <a:pt x="373566" y="587355"/>
                  </a:lnTo>
                  <a:close/>
                </a:path>
                <a:path w="374015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59320" y="218148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44927" y="2707658"/>
              <a:ext cx="95619" cy="9566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1205954" y="212808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886347" y="5220118"/>
            <a:ext cx="816610" cy="763270"/>
            <a:chOff x="6886347" y="5220118"/>
            <a:chExt cx="816610" cy="763270"/>
          </a:xfrm>
        </p:grpSpPr>
        <p:sp>
          <p:nvSpPr>
            <p:cNvPr id="43" name="object 43"/>
            <p:cNvSpPr/>
            <p:nvPr/>
          </p:nvSpPr>
          <p:spPr>
            <a:xfrm>
              <a:off x="6894132" y="522790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94132" y="522790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7740214" y="5220120"/>
            <a:ext cx="389255" cy="763270"/>
            <a:chOff x="7740214" y="5220120"/>
            <a:chExt cx="389255" cy="763270"/>
          </a:xfrm>
        </p:grpSpPr>
        <p:sp>
          <p:nvSpPr>
            <p:cNvPr id="46" name="object 46"/>
            <p:cNvSpPr/>
            <p:nvPr/>
          </p:nvSpPr>
          <p:spPr>
            <a:xfrm>
              <a:off x="7747997" y="522790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01364" y="528129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6971" y="5807474"/>
              <a:ext cx="95619" cy="9566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747997" y="522790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8943747" y="5212498"/>
            <a:ext cx="816610" cy="763270"/>
            <a:chOff x="8943747" y="5212498"/>
            <a:chExt cx="816610" cy="763270"/>
          </a:xfrm>
        </p:grpSpPr>
        <p:sp>
          <p:nvSpPr>
            <p:cNvPr id="51" name="object 51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9797614" y="5212500"/>
            <a:ext cx="389255" cy="763270"/>
            <a:chOff x="9797614" y="5212500"/>
            <a:chExt cx="389255" cy="763270"/>
          </a:xfrm>
        </p:grpSpPr>
        <p:sp>
          <p:nvSpPr>
            <p:cNvPr id="54" name="object 54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858764" y="527367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4371" y="5799854"/>
              <a:ext cx="95619" cy="9566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0" y="8000"/>
            <a:ext cx="12053570" cy="6850380"/>
            <a:chOff x="0" y="8000"/>
            <a:chExt cx="12053570" cy="6850380"/>
          </a:xfrm>
        </p:grpSpPr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400" y="2061971"/>
              <a:ext cx="1240535" cy="84239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8000"/>
              <a:ext cx="12053316" cy="6849997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4308475" y="1695145"/>
            <a:ext cx="1297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223.1.1.4</a:t>
            </a:r>
            <a:endParaRPr sz="2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1063" y="5794266"/>
            <a:ext cx="129667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latin typeface="Arial"/>
                <a:cs typeface="Arial"/>
              </a:rPr>
              <a:t>223.1.1.3</a:t>
            </a:r>
            <a:endParaRPr sz="24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805164" y="6062519"/>
            <a:ext cx="129730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latin typeface="Arial"/>
                <a:cs typeface="Arial"/>
              </a:rPr>
              <a:t>223.1.3.2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625590" y="6142681"/>
            <a:ext cx="129730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latin typeface="Arial"/>
                <a:cs typeface="Arial"/>
              </a:rPr>
              <a:t>223.1.3.1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62" name="object 62"/>
          <p:cNvSpPr txBox="1"/>
          <p:nvPr/>
        </p:nvSpPr>
        <p:spPr>
          <a:xfrm>
            <a:off x="6645020" y="1667332"/>
            <a:ext cx="1297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223.1.2.9</a:t>
            </a:r>
            <a:endParaRPr sz="24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390390" y="3096005"/>
            <a:ext cx="146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223.1.3.27</a:t>
            </a:r>
            <a:endParaRPr sz="240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10163302" y="1319276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223.1.2.1</a:t>
            </a:r>
            <a:endParaRPr sz="2400"/>
          </a:p>
        </p:txBody>
      </p:sp>
      <p:sp>
        <p:nvSpPr>
          <p:cNvPr id="65" name="object 65"/>
          <p:cNvSpPr txBox="1"/>
          <p:nvPr/>
        </p:nvSpPr>
        <p:spPr>
          <a:xfrm>
            <a:off x="10081386" y="2953639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223.1.2.2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58520" y="3668014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223.1.1.2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98144" y="1472310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223.1.1.1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331590" y="39496"/>
            <a:ext cx="483235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5955" marR="5080" indent="-643890">
              <a:lnSpc>
                <a:spcPct val="1214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Subnet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logical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subdivision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subnets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Announcements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47800" y="1752600"/>
            <a:ext cx="6347460" cy="115736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US" sz="2000" dirty="0">
                <a:latin typeface="Arial"/>
                <a:cs typeface="Arial"/>
              </a:rPr>
              <a:t>PA2 Due date pushed to this </a:t>
            </a:r>
            <a:r>
              <a:rPr lang="en-US" sz="2000" b="1" dirty="0">
                <a:latin typeface="Arial"/>
                <a:cs typeface="Arial"/>
              </a:rPr>
              <a:t>Friday</a:t>
            </a:r>
            <a:r>
              <a:rPr lang="en-US" sz="2000" dirty="0">
                <a:latin typeface="Arial"/>
                <a:cs typeface="Arial"/>
              </a:rPr>
              <a:t> (10/20)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US" sz="2000" dirty="0">
                <a:latin typeface="Arial"/>
                <a:cs typeface="Arial"/>
              </a:rPr>
              <a:t>Friday will be a work day for PA2 (no lecture)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596" y="162793"/>
            <a:ext cx="9688195" cy="5821045"/>
            <a:chOff x="561596" y="162793"/>
            <a:chExt cx="9688195" cy="5821045"/>
          </a:xfrm>
        </p:grpSpPr>
        <p:sp>
          <p:nvSpPr>
            <p:cNvPr id="3" name="object 3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30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6764" y="7108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371" y="1236998"/>
              <a:ext cx="95619" cy="956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0869" y="27910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0869" y="27910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8100" y="28444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3370598"/>
              <a:ext cx="95619" cy="9566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8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8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8100" y="5054223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5580398"/>
              <a:ext cx="95619" cy="9566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94133" y="5227904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94133" y="5227904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47997" y="5227904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01364" y="5281300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6971" y="5807474"/>
              <a:ext cx="95619" cy="9566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747997" y="5227904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858764" y="527367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4371" y="5799854"/>
              <a:ext cx="95619" cy="9566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400" y="2061972"/>
              <a:ext cx="1240535" cy="84239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705600" y="2442972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1828800" y="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2600" y="535470"/>
              <a:ext cx="8104174" cy="469515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296829" y="175493"/>
              <a:ext cx="763270" cy="3362325"/>
            </a:xfrm>
            <a:custGeom>
              <a:avLst/>
              <a:gdLst/>
              <a:ahLst/>
              <a:cxnLst/>
              <a:rect l="l" t="t" r="r" b="b"/>
              <a:pathLst>
                <a:path w="763270" h="3362325">
                  <a:moveTo>
                    <a:pt x="592394" y="0"/>
                  </a:moveTo>
                  <a:lnTo>
                    <a:pt x="563650" y="29108"/>
                  </a:lnTo>
                  <a:lnTo>
                    <a:pt x="550179" y="65553"/>
                  </a:lnTo>
                  <a:lnTo>
                    <a:pt x="537765" y="116366"/>
                  </a:lnTo>
                  <a:lnTo>
                    <a:pt x="526749" y="181376"/>
                  </a:lnTo>
                  <a:lnTo>
                    <a:pt x="521044" y="141232"/>
                  </a:lnTo>
                  <a:lnTo>
                    <a:pt x="507586" y="74184"/>
                  </a:lnTo>
                  <a:lnTo>
                    <a:pt x="487000" y="17453"/>
                  </a:lnTo>
                  <a:lnTo>
                    <a:pt x="460455" y="213"/>
                  </a:lnTo>
                  <a:lnTo>
                    <a:pt x="447446" y="12244"/>
                  </a:lnTo>
                  <a:lnTo>
                    <a:pt x="423413" y="74673"/>
                  </a:lnTo>
                  <a:lnTo>
                    <a:pt x="412973" y="123895"/>
                  </a:lnTo>
                  <a:lnTo>
                    <a:pt x="403971" y="184339"/>
                  </a:lnTo>
                  <a:lnTo>
                    <a:pt x="396701" y="255417"/>
                  </a:lnTo>
                  <a:lnTo>
                    <a:pt x="391681" y="227783"/>
                  </a:lnTo>
                  <a:lnTo>
                    <a:pt x="380735" y="179515"/>
                  </a:lnTo>
                  <a:lnTo>
                    <a:pt x="362081" y="125228"/>
                  </a:lnTo>
                  <a:lnTo>
                    <a:pt x="335686" y="93591"/>
                  </a:lnTo>
                  <a:lnTo>
                    <a:pt x="322459" y="95024"/>
                  </a:lnTo>
                  <a:lnTo>
                    <a:pt x="296927" y="130579"/>
                  </a:lnTo>
                  <a:lnTo>
                    <a:pt x="273927" y="207299"/>
                  </a:lnTo>
                  <a:lnTo>
                    <a:pt x="263867" y="260189"/>
                  </a:lnTo>
                  <a:lnTo>
                    <a:pt x="255027" y="322281"/>
                  </a:lnTo>
                  <a:lnTo>
                    <a:pt x="247603" y="393212"/>
                  </a:lnTo>
                  <a:lnTo>
                    <a:pt x="229714" y="341739"/>
                  </a:lnTo>
                  <a:lnTo>
                    <a:pt x="210789" y="308995"/>
                  </a:lnTo>
                  <a:lnTo>
                    <a:pt x="191221" y="295468"/>
                  </a:lnTo>
                  <a:lnTo>
                    <a:pt x="171403" y="301645"/>
                  </a:lnTo>
                  <a:lnTo>
                    <a:pt x="149238" y="332733"/>
                  </a:lnTo>
                  <a:lnTo>
                    <a:pt x="129047" y="386634"/>
                  </a:lnTo>
                  <a:lnTo>
                    <a:pt x="111171" y="460650"/>
                  </a:lnTo>
                  <a:lnTo>
                    <a:pt x="103208" y="504358"/>
                  </a:lnTo>
                  <a:lnTo>
                    <a:pt x="95950" y="552083"/>
                  </a:lnTo>
                  <a:lnTo>
                    <a:pt x="89441" y="603487"/>
                  </a:lnTo>
                  <a:lnTo>
                    <a:pt x="83724" y="658233"/>
                  </a:lnTo>
                  <a:lnTo>
                    <a:pt x="78840" y="715984"/>
                  </a:lnTo>
                  <a:lnTo>
                    <a:pt x="74832" y="776403"/>
                  </a:lnTo>
                  <a:lnTo>
                    <a:pt x="71743" y="839151"/>
                  </a:lnTo>
                  <a:lnTo>
                    <a:pt x="69614" y="903892"/>
                  </a:lnTo>
                  <a:lnTo>
                    <a:pt x="68490" y="970288"/>
                  </a:lnTo>
                  <a:lnTo>
                    <a:pt x="68412" y="1038003"/>
                  </a:lnTo>
                  <a:lnTo>
                    <a:pt x="69422" y="1106698"/>
                  </a:lnTo>
                  <a:lnTo>
                    <a:pt x="68787" y="1117112"/>
                  </a:lnTo>
                  <a:lnTo>
                    <a:pt x="41282" y="1166699"/>
                  </a:lnTo>
                  <a:lnTo>
                    <a:pt x="29312" y="1213225"/>
                  </a:lnTo>
                  <a:lnTo>
                    <a:pt x="18946" y="1272589"/>
                  </a:lnTo>
                  <a:lnTo>
                    <a:pt x="10494" y="1343553"/>
                  </a:lnTo>
                  <a:lnTo>
                    <a:pt x="6136" y="1395450"/>
                  </a:lnTo>
                  <a:lnTo>
                    <a:pt x="2952" y="1448990"/>
                  </a:lnTo>
                  <a:lnTo>
                    <a:pt x="915" y="1503579"/>
                  </a:lnTo>
                  <a:lnTo>
                    <a:pt x="0" y="1558623"/>
                  </a:lnTo>
                  <a:lnTo>
                    <a:pt x="179" y="1613528"/>
                  </a:lnTo>
                  <a:lnTo>
                    <a:pt x="1428" y="1667701"/>
                  </a:lnTo>
                  <a:lnTo>
                    <a:pt x="3720" y="1720547"/>
                  </a:lnTo>
                  <a:lnTo>
                    <a:pt x="7030" y="1771474"/>
                  </a:lnTo>
                  <a:lnTo>
                    <a:pt x="11331" y="1819886"/>
                  </a:lnTo>
                  <a:lnTo>
                    <a:pt x="16597" y="1865191"/>
                  </a:lnTo>
                  <a:lnTo>
                    <a:pt x="22802" y="1906794"/>
                  </a:lnTo>
                  <a:lnTo>
                    <a:pt x="37926" y="1976521"/>
                  </a:lnTo>
                  <a:lnTo>
                    <a:pt x="31782" y="2021056"/>
                  </a:lnTo>
                  <a:lnTo>
                    <a:pt x="26655" y="2069334"/>
                  </a:lnTo>
                  <a:lnTo>
                    <a:pt x="22584" y="2120729"/>
                  </a:lnTo>
                  <a:lnTo>
                    <a:pt x="19605" y="2174614"/>
                  </a:lnTo>
                  <a:lnTo>
                    <a:pt x="17758" y="2230364"/>
                  </a:lnTo>
                  <a:lnTo>
                    <a:pt x="17079" y="2287350"/>
                  </a:lnTo>
                  <a:lnTo>
                    <a:pt x="17606" y="2344948"/>
                  </a:lnTo>
                  <a:lnTo>
                    <a:pt x="20061" y="2418437"/>
                  </a:lnTo>
                  <a:lnTo>
                    <a:pt x="24336" y="2486789"/>
                  </a:lnTo>
                  <a:lnTo>
                    <a:pt x="30256" y="2549169"/>
                  </a:lnTo>
                  <a:lnTo>
                    <a:pt x="37644" y="2604745"/>
                  </a:lnTo>
                  <a:lnTo>
                    <a:pt x="46324" y="2652685"/>
                  </a:lnTo>
                  <a:lnTo>
                    <a:pt x="56121" y="2692155"/>
                  </a:lnTo>
                  <a:lnTo>
                    <a:pt x="78359" y="2742354"/>
                  </a:lnTo>
                  <a:lnTo>
                    <a:pt x="90448" y="2751418"/>
                  </a:lnTo>
                  <a:lnTo>
                    <a:pt x="102950" y="2748681"/>
                  </a:lnTo>
                  <a:lnTo>
                    <a:pt x="112800" y="2837680"/>
                  </a:lnTo>
                  <a:lnTo>
                    <a:pt x="122208" y="2904638"/>
                  </a:lnTo>
                  <a:lnTo>
                    <a:pt x="132584" y="2964245"/>
                  </a:lnTo>
                  <a:lnTo>
                    <a:pt x="143815" y="3016329"/>
                  </a:lnTo>
                  <a:lnTo>
                    <a:pt x="155787" y="3060720"/>
                  </a:lnTo>
                  <a:lnTo>
                    <a:pt x="168387" y="3097247"/>
                  </a:lnTo>
                  <a:lnTo>
                    <a:pt x="195015" y="3146027"/>
                  </a:lnTo>
                  <a:lnTo>
                    <a:pt x="222791" y="3161304"/>
                  </a:lnTo>
                  <a:lnTo>
                    <a:pt x="236826" y="3155952"/>
                  </a:lnTo>
                  <a:lnTo>
                    <a:pt x="250807" y="3141712"/>
                  </a:lnTo>
                  <a:lnTo>
                    <a:pt x="264620" y="3118413"/>
                  </a:lnTo>
                  <a:lnTo>
                    <a:pt x="278153" y="3085884"/>
                  </a:lnTo>
                  <a:lnTo>
                    <a:pt x="291291" y="3043956"/>
                  </a:lnTo>
                  <a:lnTo>
                    <a:pt x="299571" y="3109873"/>
                  </a:lnTo>
                  <a:lnTo>
                    <a:pt x="308977" y="3169253"/>
                  </a:lnTo>
                  <a:lnTo>
                    <a:pt x="319406" y="3221613"/>
                  </a:lnTo>
                  <a:lnTo>
                    <a:pt x="330755" y="3266469"/>
                  </a:lnTo>
                  <a:lnTo>
                    <a:pt x="342923" y="3303339"/>
                  </a:lnTo>
                  <a:lnTo>
                    <a:pt x="369339" y="3351363"/>
                  </a:lnTo>
                  <a:lnTo>
                    <a:pt x="396274" y="3361830"/>
                  </a:lnTo>
                  <a:lnTo>
                    <a:pt x="409455" y="3353390"/>
                  </a:lnTo>
                  <a:lnTo>
                    <a:pt x="434687" y="3310957"/>
                  </a:lnTo>
                  <a:lnTo>
                    <a:pt x="457674" y="3236850"/>
                  </a:lnTo>
                  <a:lnTo>
                    <a:pt x="468047" y="3188816"/>
                  </a:lnTo>
                  <a:lnTo>
                    <a:pt x="477525" y="3133940"/>
                  </a:lnTo>
                  <a:lnTo>
                    <a:pt x="485998" y="3072582"/>
                  </a:lnTo>
                  <a:lnTo>
                    <a:pt x="493354" y="3005100"/>
                  </a:lnTo>
                  <a:lnTo>
                    <a:pt x="499481" y="2931854"/>
                  </a:lnTo>
                  <a:lnTo>
                    <a:pt x="504270" y="2853202"/>
                  </a:lnTo>
                  <a:lnTo>
                    <a:pt x="516692" y="2892838"/>
                  </a:lnTo>
                  <a:lnTo>
                    <a:pt x="529829" y="2921782"/>
                  </a:lnTo>
                  <a:lnTo>
                    <a:pt x="543489" y="2939677"/>
                  </a:lnTo>
                  <a:lnTo>
                    <a:pt x="557483" y="2946166"/>
                  </a:lnTo>
                  <a:lnTo>
                    <a:pt x="570295" y="2942002"/>
                  </a:lnTo>
                  <a:lnTo>
                    <a:pt x="594426" y="2906707"/>
                  </a:lnTo>
                  <a:lnTo>
                    <a:pt x="615930" y="2839248"/>
                  </a:lnTo>
                  <a:lnTo>
                    <a:pt x="625458" y="2794881"/>
                  </a:lnTo>
                  <a:lnTo>
                    <a:pt x="634041" y="2744181"/>
                  </a:lnTo>
                  <a:lnTo>
                    <a:pt x="641584" y="2687716"/>
                  </a:lnTo>
                  <a:lnTo>
                    <a:pt x="647992" y="2626056"/>
                  </a:lnTo>
                  <a:lnTo>
                    <a:pt x="653168" y="2559771"/>
                  </a:lnTo>
                  <a:lnTo>
                    <a:pt x="657018" y="2489429"/>
                  </a:lnTo>
                  <a:lnTo>
                    <a:pt x="659445" y="2415600"/>
                  </a:lnTo>
                  <a:lnTo>
                    <a:pt x="660353" y="2338852"/>
                  </a:lnTo>
                  <a:lnTo>
                    <a:pt x="675371" y="2319947"/>
                  </a:lnTo>
                  <a:lnTo>
                    <a:pt x="703501" y="2248894"/>
                  </a:lnTo>
                  <a:lnTo>
                    <a:pt x="716233" y="2197628"/>
                  </a:lnTo>
                  <a:lnTo>
                    <a:pt x="723763" y="2159889"/>
                  </a:lnTo>
                  <a:lnTo>
                    <a:pt x="730650" y="2119274"/>
                  </a:lnTo>
                  <a:lnTo>
                    <a:pt x="736890" y="2076041"/>
                  </a:lnTo>
                  <a:lnTo>
                    <a:pt x="742475" y="2030448"/>
                  </a:lnTo>
                  <a:lnTo>
                    <a:pt x="747402" y="1982756"/>
                  </a:lnTo>
                  <a:lnTo>
                    <a:pt x="751663" y="1933222"/>
                  </a:lnTo>
                  <a:lnTo>
                    <a:pt x="755253" y="1882107"/>
                  </a:lnTo>
                  <a:lnTo>
                    <a:pt x="758165" y="1829667"/>
                  </a:lnTo>
                  <a:lnTo>
                    <a:pt x="760396" y="1776164"/>
                  </a:lnTo>
                  <a:lnTo>
                    <a:pt x="761937" y="1721854"/>
                  </a:lnTo>
                  <a:lnTo>
                    <a:pt x="762784" y="1666998"/>
                  </a:lnTo>
                  <a:lnTo>
                    <a:pt x="762931" y="1611854"/>
                  </a:lnTo>
                  <a:lnTo>
                    <a:pt x="762373" y="1556681"/>
                  </a:lnTo>
                  <a:lnTo>
                    <a:pt x="761102" y="1501738"/>
                  </a:lnTo>
                  <a:lnTo>
                    <a:pt x="759113" y="1447284"/>
                  </a:lnTo>
                  <a:lnTo>
                    <a:pt x="756402" y="1393578"/>
                  </a:lnTo>
                  <a:lnTo>
                    <a:pt x="752961" y="1340878"/>
                  </a:lnTo>
                  <a:lnTo>
                    <a:pt x="748785" y="1289444"/>
                  </a:lnTo>
                  <a:lnTo>
                    <a:pt x="743868" y="1239534"/>
                  </a:lnTo>
                  <a:lnTo>
                    <a:pt x="738204" y="1191407"/>
                  </a:lnTo>
                  <a:lnTo>
                    <a:pt x="740601" y="1154736"/>
                  </a:lnTo>
                  <a:lnTo>
                    <a:pt x="742522" y="1117112"/>
                  </a:lnTo>
                  <a:lnTo>
                    <a:pt x="744807" y="1052421"/>
                  </a:lnTo>
                  <a:lnTo>
                    <a:pt x="745815" y="987963"/>
                  </a:lnTo>
                  <a:lnTo>
                    <a:pt x="745597" y="924260"/>
                  </a:lnTo>
                  <a:lnTo>
                    <a:pt x="744203" y="861832"/>
                  </a:lnTo>
                  <a:lnTo>
                    <a:pt x="741682" y="801200"/>
                  </a:lnTo>
                  <a:lnTo>
                    <a:pt x="738083" y="742885"/>
                  </a:lnTo>
                  <a:lnTo>
                    <a:pt x="733457" y="687408"/>
                  </a:lnTo>
                  <a:lnTo>
                    <a:pt x="727854" y="635290"/>
                  </a:lnTo>
                  <a:lnTo>
                    <a:pt x="721322" y="587052"/>
                  </a:lnTo>
                  <a:lnTo>
                    <a:pt x="713912" y="543215"/>
                  </a:lnTo>
                  <a:lnTo>
                    <a:pt x="705673" y="504299"/>
                  </a:lnTo>
                  <a:lnTo>
                    <a:pt x="686909" y="443319"/>
                  </a:lnTo>
                  <a:lnTo>
                    <a:pt x="676482" y="422295"/>
                  </a:lnTo>
                  <a:lnTo>
                    <a:pt x="674161" y="364679"/>
                  </a:lnTo>
                  <a:lnTo>
                    <a:pt x="670781" y="309392"/>
                  </a:lnTo>
                  <a:lnTo>
                    <a:pt x="666386" y="256941"/>
                  </a:lnTo>
                  <a:lnTo>
                    <a:pt x="661016" y="207834"/>
                  </a:lnTo>
                  <a:lnTo>
                    <a:pt x="654716" y="162580"/>
                  </a:lnTo>
                  <a:lnTo>
                    <a:pt x="647526" y="121686"/>
                  </a:lnTo>
                  <a:lnTo>
                    <a:pt x="634892" y="68351"/>
                  </a:lnTo>
                  <a:lnTo>
                    <a:pt x="621265" y="30405"/>
                  </a:lnTo>
                  <a:lnTo>
                    <a:pt x="606985" y="7678"/>
                  </a:lnTo>
                  <a:lnTo>
                    <a:pt x="592394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96829" y="175493"/>
              <a:ext cx="763270" cy="3362325"/>
            </a:xfrm>
            <a:custGeom>
              <a:avLst/>
              <a:gdLst/>
              <a:ahLst/>
              <a:cxnLst/>
              <a:rect l="l" t="t" r="r" b="b"/>
              <a:pathLst>
                <a:path w="763270" h="3362325">
                  <a:moveTo>
                    <a:pt x="69422" y="1106698"/>
                  </a:moveTo>
                  <a:lnTo>
                    <a:pt x="68412" y="1038003"/>
                  </a:lnTo>
                  <a:lnTo>
                    <a:pt x="68490" y="970288"/>
                  </a:lnTo>
                  <a:lnTo>
                    <a:pt x="69614" y="903892"/>
                  </a:lnTo>
                  <a:lnTo>
                    <a:pt x="71743" y="839151"/>
                  </a:lnTo>
                  <a:lnTo>
                    <a:pt x="74832" y="776403"/>
                  </a:lnTo>
                  <a:lnTo>
                    <a:pt x="78840" y="715984"/>
                  </a:lnTo>
                  <a:lnTo>
                    <a:pt x="83724" y="658233"/>
                  </a:lnTo>
                  <a:lnTo>
                    <a:pt x="89441" y="603487"/>
                  </a:lnTo>
                  <a:lnTo>
                    <a:pt x="95950" y="552083"/>
                  </a:lnTo>
                  <a:lnTo>
                    <a:pt x="103208" y="504358"/>
                  </a:lnTo>
                  <a:lnTo>
                    <a:pt x="111171" y="460650"/>
                  </a:lnTo>
                  <a:lnTo>
                    <a:pt x="119799" y="421296"/>
                  </a:lnTo>
                  <a:lnTo>
                    <a:pt x="138874" y="357000"/>
                  </a:lnTo>
                  <a:lnTo>
                    <a:pt x="160095" y="314168"/>
                  </a:lnTo>
                  <a:lnTo>
                    <a:pt x="191221" y="295468"/>
                  </a:lnTo>
                  <a:lnTo>
                    <a:pt x="210789" y="308995"/>
                  </a:lnTo>
                  <a:lnTo>
                    <a:pt x="229714" y="341739"/>
                  </a:lnTo>
                  <a:lnTo>
                    <a:pt x="247603" y="393212"/>
                  </a:lnTo>
                  <a:lnTo>
                    <a:pt x="255027" y="322281"/>
                  </a:lnTo>
                  <a:lnTo>
                    <a:pt x="263867" y="260189"/>
                  </a:lnTo>
                  <a:lnTo>
                    <a:pt x="273927" y="207299"/>
                  </a:lnTo>
                  <a:lnTo>
                    <a:pt x="285013" y="163975"/>
                  </a:lnTo>
                  <a:lnTo>
                    <a:pt x="309475" y="107474"/>
                  </a:lnTo>
                  <a:lnTo>
                    <a:pt x="335686" y="93591"/>
                  </a:lnTo>
                  <a:lnTo>
                    <a:pt x="348958" y="103538"/>
                  </a:lnTo>
                  <a:lnTo>
                    <a:pt x="374857" y="159024"/>
                  </a:lnTo>
                  <a:lnTo>
                    <a:pt x="386351" y="202458"/>
                  </a:lnTo>
                  <a:lnTo>
                    <a:pt x="396701" y="255417"/>
                  </a:lnTo>
                  <a:lnTo>
                    <a:pt x="403971" y="184339"/>
                  </a:lnTo>
                  <a:lnTo>
                    <a:pt x="412973" y="123895"/>
                  </a:lnTo>
                  <a:lnTo>
                    <a:pt x="423413" y="74673"/>
                  </a:lnTo>
                  <a:lnTo>
                    <a:pt x="435002" y="37260"/>
                  </a:lnTo>
                  <a:lnTo>
                    <a:pt x="460455" y="213"/>
                  </a:lnTo>
                  <a:lnTo>
                    <a:pt x="473737" y="1753"/>
                  </a:lnTo>
                  <a:lnTo>
                    <a:pt x="499952" y="47899"/>
                  </a:lnTo>
                  <a:lnTo>
                    <a:pt x="514636" y="105398"/>
                  </a:lnTo>
                  <a:lnTo>
                    <a:pt x="526749" y="181376"/>
                  </a:lnTo>
                  <a:lnTo>
                    <a:pt x="537765" y="116366"/>
                  </a:lnTo>
                  <a:lnTo>
                    <a:pt x="550179" y="65553"/>
                  </a:lnTo>
                  <a:lnTo>
                    <a:pt x="563650" y="29108"/>
                  </a:lnTo>
                  <a:lnTo>
                    <a:pt x="577835" y="7200"/>
                  </a:lnTo>
                  <a:lnTo>
                    <a:pt x="592394" y="0"/>
                  </a:lnTo>
                  <a:lnTo>
                    <a:pt x="606985" y="7678"/>
                  </a:lnTo>
                  <a:lnTo>
                    <a:pt x="634892" y="68351"/>
                  </a:lnTo>
                  <a:lnTo>
                    <a:pt x="647526" y="121686"/>
                  </a:lnTo>
                  <a:lnTo>
                    <a:pt x="654716" y="162580"/>
                  </a:lnTo>
                  <a:lnTo>
                    <a:pt x="661016" y="207834"/>
                  </a:lnTo>
                  <a:lnTo>
                    <a:pt x="666386" y="256941"/>
                  </a:lnTo>
                  <a:lnTo>
                    <a:pt x="670781" y="309392"/>
                  </a:lnTo>
                  <a:lnTo>
                    <a:pt x="674161" y="364679"/>
                  </a:lnTo>
                  <a:lnTo>
                    <a:pt x="676482" y="422295"/>
                  </a:lnTo>
                  <a:lnTo>
                    <a:pt x="686909" y="443319"/>
                  </a:lnTo>
                  <a:lnTo>
                    <a:pt x="705673" y="504299"/>
                  </a:lnTo>
                  <a:lnTo>
                    <a:pt x="713912" y="543215"/>
                  </a:lnTo>
                  <a:lnTo>
                    <a:pt x="721322" y="587052"/>
                  </a:lnTo>
                  <a:lnTo>
                    <a:pt x="727854" y="635290"/>
                  </a:lnTo>
                  <a:lnTo>
                    <a:pt x="733457" y="687408"/>
                  </a:lnTo>
                  <a:lnTo>
                    <a:pt x="738083" y="742885"/>
                  </a:lnTo>
                  <a:lnTo>
                    <a:pt x="741682" y="801200"/>
                  </a:lnTo>
                  <a:lnTo>
                    <a:pt x="744203" y="861832"/>
                  </a:lnTo>
                  <a:lnTo>
                    <a:pt x="745597" y="924260"/>
                  </a:lnTo>
                  <a:lnTo>
                    <a:pt x="745815" y="987963"/>
                  </a:lnTo>
                  <a:lnTo>
                    <a:pt x="744807" y="1052421"/>
                  </a:lnTo>
                  <a:lnTo>
                    <a:pt x="742522" y="1117112"/>
                  </a:lnTo>
                  <a:lnTo>
                    <a:pt x="739468" y="1173190"/>
                  </a:lnTo>
                  <a:lnTo>
                    <a:pt x="738204" y="1191407"/>
                  </a:lnTo>
                  <a:lnTo>
                    <a:pt x="743868" y="1239534"/>
                  </a:lnTo>
                  <a:lnTo>
                    <a:pt x="748785" y="1289444"/>
                  </a:lnTo>
                  <a:lnTo>
                    <a:pt x="752961" y="1340878"/>
                  </a:lnTo>
                  <a:lnTo>
                    <a:pt x="756402" y="1393578"/>
                  </a:lnTo>
                  <a:lnTo>
                    <a:pt x="759113" y="1447284"/>
                  </a:lnTo>
                  <a:lnTo>
                    <a:pt x="761102" y="1501738"/>
                  </a:lnTo>
                  <a:lnTo>
                    <a:pt x="762373" y="1556681"/>
                  </a:lnTo>
                  <a:lnTo>
                    <a:pt x="762931" y="1611854"/>
                  </a:lnTo>
                  <a:lnTo>
                    <a:pt x="762784" y="1666998"/>
                  </a:lnTo>
                  <a:lnTo>
                    <a:pt x="761937" y="1721854"/>
                  </a:lnTo>
                  <a:lnTo>
                    <a:pt x="760396" y="1776164"/>
                  </a:lnTo>
                  <a:lnTo>
                    <a:pt x="758165" y="1829667"/>
                  </a:lnTo>
                  <a:lnTo>
                    <a:pt x="755253" y="1882107"/>
                  </a:lnTo>
                  <a:lnTo>
                    <a:pt x="751663" y="1933222"/>
                  </a:lnTo>
                  <a:lnTo>
                    <a:pt x="747402" y="1982756"/>
                  </a:lnTo>
                  <a:lnTo>
                    <a:pt x="742475" y="2030448"/>
                  </a:lnTo>
                  <a:lnTo>
                    <a:pt x="736890" y="2076041"/>
                  </a:lnTo>
                  <a:lnTo>
                    <a:pt x="730650" y="2119274"/>
                  </a:lnTo>
                  <a:lnTo>
                    <a:pt x="723763" y="2159889"/>
                  </a:lnTo>
                  <a:lnTo>
                    <a:pt x="716233" y="2197628"/>
                  </a:lnTo>
                  <a:lnTo>
                    <a:pt x="703501" y="2248894"/>
                  </a:lnTo>
                  <a:lnTo>
                    <a:pt x="689817" y="2289814"/>
                  </a:lnTo>
                  <a:lnTo>
                    <a:pt x="660353" y="2338852"/>
                  </a:lnTo>
                  <a:lnTo>
                    <a:pt x="659445" y="2415600"/>
                  </a:lnTo>
                  <a:lnTo>
                    <a:pt x="657018" y="2489429"/>
                  </a:lnTo>
                  <a:lnTo>
                    <a:pt x="653168" y="2559771"/>
                  </a:lnTo>
                  <a:lnTo>
                    <a:pt x="647992" y="2626056"/>
                  </a:lnTo>
                  <a:lnTo>
                    <a:pt x="641584" y="2687716"/>
                  </a:lnTo>
                  <a:lnTo>
                    <a:pt x="634041" y="2744181"/>
                  </a:lnTo>
                  <a:lnTo>
                    <a:pt x="625458" y="2794881"/>
                  </a:lnTo>
                  <a:lnTo>
                    <a:pt x="615930" y="2839248"/>
                  </a:lnTo>
                  <a:lnTo>
                    <a:pt x="605555" y="2876713"/>
                  </a:lnTo>
                  <a:lnTo>
                    <a:pt x="582641" y="2928659"/>
                  </a:lnTo>
                  <a:lnTo>
                    <a:pt x="557483" y="2946166"/>
                  </a:lnTo>
                  <a:lnTo>
                    <a:pt x="543489" y="2939677"/>
                  </a:lnTo>
                  <a:lnTo>
                    <a:pt x="529829" y="2921782"/>
                  </a:lnTo>
                  <a:lnTo>
                    <a:pt x="516692" y="2892838"/>
                  </a:lnTo>
                  <a:lnTo>
                    <a:pt x="504270" y="2853202"/>
                  </a:lnTo>
                  <a:lnTo>
                    <a:pt x="499481" y="2931854"/>
                  </a:lnTo>
                  <a:lnTo>
                    <a:pt x="493354" y="3005100"/>
                  </a:lnTo>
                  <a:lnTo>
                    <a:pt x="485998" y="3072582"/>
                  </a:lnTo>
                  <a:lnTo>
                    <a:pt x="477525" y="3133940"/>
                  </a:lnTo>
                  <a:lnTo>
                    <a:pt x="468047" y="3188816"/>
                  </a:lnTo>
                  <a:lnTo>
                    <a:pt x="457674" y="3236850"/>
                  </a:lnTo>
                  <a:lnTo>
                    <a:pt x="446517" y="3277684"/>
                  </a:lnTo>
                  <a:lnTo>
                    <a:pt x="422296" y="3336312"/>
                  </a:lnTo>
                  <a:lnTo>
                    <a:pt x="396274" y="3361830"/>
                  </a:lnTo>
                  <a:lnTo>
                    <a:pt x="382865" y="3361274"/>
                  </a:lnTo>
                  <a:lnTo>
                    <a:pt x="355807" y="3331738"/>
                  </a:lnTo>
                  <a:lnTo>
                    <a:pt x="330755" y="3266469"/>
                  </a:lnTo>
                  <a:lnTo>
                    <a:pt x="319406" y="3221613"/>
                  </a:lnTo>
                  <a:lnTo>
                    <a:pt x="308977" y="3169253"/>
                  </a:lnTo>
                  <a:lnTo>
                    <a:pt x="299571" y="3109873"/>
                  </a:lnTo>
                  <a:lnTo>
                    <a:pt x="291291" y="3043956"/>
                  </a:lnTo>
                  <a:lnTo>
                    <a:pt x="278153" y="3085884"/>
                  </a:lnTo>
                  <a:lnTo>
                    <a:pt x="264620" y="3118413"/>
                  </a:lnTo>
                  <a:lnTo>
                    <a:pt x="250807" y="3141712"/>
                  </a:lnTo>
                  <a:lnTo>
                    <a:pt x="236826" y="3155952"/>
                  </a:lnTo>
                  <a:lnTo>
                    <a:pt x="222791" y="3161304"/>
                  </a:lnTo>
                  <a:lnTo>
                    <a:pt x="208816" y="3157939"/>
                  </a:lnTo>
                  <a:lnTo>
                    <a:pt x="181500" y="3125740"/>
                  </a:lnTo>
                  <a:lnTo>
                    <a:pt x="155787" y="3060720"/>
                  </a:lnTo>
                  <a:lnTo>
                    <a:pt x="143815" y="3016329"/>
                  </a:lnTo>
                  <a:lnTo>
                    <a:pt x="132584" y="2964245"/>
                  </a:lnTo>
                  <a:lnTo>
                    <a:pt x="122208" y="2904638"/>
                  </a:lnTo>
                  <a:lnTo>
                    <a:pt x="112800" y="2837680"/>
                  </a:lnTo>
                  <a:lnTo>
                    <a:pt x="104474" y="2763540"/>
                  </a:lnTo>
                  <a:lnTo>
                    <a:pt x="103966" y="2758587"/>
                  </a:lnTo>
                  <a:lnTo>
                    <a:pt x="103458" y="2753634"/>
                  </a:lnTo>
                  <a:lnTo>
                    <a:pt x="102950" y="2748681"/>
                  </a:lnTo>
                  <a:lnTo>
                    <a:pt x="90448" y="2751418"/>
                  </a:lnTo>
                  <a:lnTo>
                    <a:pt x="78359" y="2742354"/>
                  </a:lnTo>
                  <a:lnTo>
                    <a:pt x="56121" y="2692155"/>
                  </a:lnTo>
                  <a:lnTo>
                    <a:pt x="46324" y="2652685"/>
                  </a:lnTo>
                  <a:lnTo>
                    <a:pt x="37644" y="2604745"/>
                  </a:lnTo>
                  <a:lnTo>
                    <a:pt x="30256" y="2549169"/>
                  </a:lnTo>
                  <a:lnTo>
                    <a:pt x="24336" y="2486789"/>
                  </a:lnTo>
                  <a:lnTo>
                    <a:pt x="20061" y="2418437"/>
                  </a:lnTo>
                  <a:lnTo>
                    <a:pt x="17606" y="2344948"/>
                  </a:lnTo>
                  <a:lnTo>
                    <a:pt x="17079" y="2287350"/>
                  </a:lnTo>
                  <a:lnTo>
                    <a:pt x="17758" y="2230364"/>
                  </a:lnTo>
                  <a:lnTo>
                    <a:pt x="19605" y="2174614"/>
                  </a:lnTo>
                  <a:lnTo>
                    <a:pt x="22584" y="2120729"/>
                  </a:lnTo>
                  <a:lnTo>
                    <a:pt x="26655" y="2069334"/>
                  </a:lnTo>
                  <a:lnTo>
                    <a:pt x="31782" y="2021056"/>
                  </a:lnTo>
                  <a:lnTo>
                    <a:pt x="37926" y="1976521"/>
                  </a:lnTo>
                  <a:lnTo>
                    <a:pt x="29920" y="1944102"/>
                  </a:lnTo>
                  <a:lnTo>
                    <a:pt x="16597" y="1865191"/>
                  </a:lnTo>
                  <a:lnTo>
                    <a:pt x="11331" y="1819886"/>
                  </a:lnTo>
                  <a:lnTo>
                    <a:pt x="7030" y="1771474"/>
                  </a:lnTo>
                  <a:lnTo>
                    <a:pt x="3720" y="1720547"/>
                  </a:lnTo>
                  <a:lnTo>
                    <a:pt x="1428" y="1667701"/>
                  </a:lnTo>
                  <a:lnTo>
                    <a:pt x="179" y="1613528"/>
                  </a:lnTo>
                  <a:lnTo>
                    <a:pt x="0" y="1558623"/>
                  </a:lnTo>
                  <a:lnTo>
                    <a:pt x="915" y="1503579"/>
                  </a:lnTo>
                  <a:lnTo>
                    <a:pt x="2952" y="1448990"/>
                  </a:lnTo>
                  <a:lnTo>
                    <a:pt x="6136" y="1395450"/>
                  </a:lnTo>
                  <a:lnTo>
                    <a:pt x="10494" y="1343553"/>
                  </a:lnTo>
                  <a:lnTo>
                    <a:pt x="18946" y="1272589"/>
                  </a:lnTo>
                  <a:lnTo>
                    <a:pt x="29312" y="1213225"/>
                  </a:lnTo>
                  <a:lnTo>
                    <a:pt x="41282" y="1166699"/>
                  </a:lnTo>
                  <a:lnTo>
                    <a:pt x="68787" y="1117112"/>
                  </a:lnTo>
                  <a:lnTo>
                    <a:pt x="69422" y="1106698"/>
                  </a:lnTo>
                  <a:close/>
                </a:path>
                <a:path w="763270" h="3362325">
                  <a:moveTo>
                    <a:pt x="83392" y="2025543"/>
                  </a:moveTo>
                  <a:lnTo>
                    <a:pt x="71710" y="2025609"/>
                  </a:lnTo>
                  <a:lnTo>
                    <a:pt x="60230" y="2015113"/>
                  </a:lnTo>
                  <a:lnTo>
                    <a:pt x="49156" y="1994307"/>
                  </a:lnTo>
                  <a:lnTo>
                    <a:pt x="38688" y="1963440"/>
                  </a:lnTo>
                </a:path>
                <a:path w="763270" h="3362325">
                  <a:moveTo>
                    <a:pt x="122762" y="2704231"/>
                  </a:moveTo>
                  <a:lnTo>
                    <a:pt x="118027" y="2714536"/>
                  </a:lnTo>
                  <a:lnTo>
                    <a:pt x="113174" y="2722948"/>
                  </a:lnTo>
                  <a:lnTo>
                    <a:pt x="108225" y="2729431"/>
                  </a:lnTo>
                  <a:lnTo>
                    <a:pt x="103204" y="2733949"/>
                  </a:lnTo>
                </a:path>
                <a:path w="763270" h="3362325">
                  <a:moveTo>
                    <a:pt x="291291" y="3030367"/>
                  </a:moveTo>
                  <a:lnTo>
                    <a:pt x="287838" y="2998016"/>
                  </a:lnTo>
                  <a:lnTo>
                    <a:pt x="284719" y="2964629"/>
                  </a:lnTo>
                  <a:lnTo>
                    <a:pt x="281933" y="2930265"/>
                  </a:lnTo>
                  <a:lnTo>
                    <a:pt x="279480" y="2894985"/>
                  </a:lnTo>
                </a:path>
                <a:path w="763270" h="3362325">
                  <a:moveTo>
                    <a:pt x="509096" y="2692801"/>
                  </a:moveTo>
                  <a:lnTo>
                    <a:pt x="508380" y="2730431"/>
                  </a:lnTo>
                  <a:lnTo>
                    <a:pt x="507366" y="2767810"/>
                  </a:lnTo>
                  <a:lnTo>
                    <a:pt x="506042" y="2804833"/>
                  </a:lnTo>
                  <a:lnTo>
                    <a:pt x="504397" y="2841391"/>
                  </a:lnTo>
                </a:path>
                <a:path w="763270" h="3362325">
                  <a:moveTo>
                    <a:pt x="602568" y="1774718"/>
                  </a:moveTo>
                  <a:lnTo>
                    <a:pt x="620530" y="1841663"/>
                  </a:lnTo>
                  <a:lnTo>
                    <a:pt x="628423" y="1882478"/>
                  </a:lnTo>
                  <a:lnTo>
                    <a:pt x="635537" y="1927629"/>
                  </a:lnTo>
                  <a:lnTo>
                    <a:pt x="641828" y="1976699"/>
                  </a:lnTo>
                  <a:lnTo>
                    <a:pt x="647256" y="2029268"/>
                  </a:lnTo>
                  <a:lnTo>
                    <a:pt x="651778" y="2084918"/>
                  </a:lnTo>
                  <a:lnTo>
                    <a:pt x="655352" y="2143231"/>
                  </a:lnTo>
                  <a:lnTo>
                    <a:pt x="657937" y="2203789"/>
                  </a:lnTo>
                  <a:lnTo>
                    <a:pt x="659491" y="2266172"/>
                  </a:lnTo>
                  <a:lnTo>
                    <a:pt x="659972" y="2329962"/>
                  </a:lnTo>
                </a:path>
                <a:path w="763270" h="3362325">
                  <a:moveTo>
                    <a:pt x="737823" y="1183279"/>
                  </a:moveTo>
                  <a:lnTo>
                    <a:pt x="732977" y="1241699"/>
                  </a:lnTo>
                  <a:lnTo>
                    <a:pt x="727060" y="1296214"/>
                  </a:lnTo>
                  <a:lnTo>
                    <a:pt x="720142" y="1346299"/>
                  </a:lnTo>
                  <a:lnTo>
                    <a:pt x="712296" y="1391432"/>
                  </a:lnTo>
                </a:path>
                <a:path w="763270" h="3362325">
                  <a:moveTo>
                    <a:pt x="676609" y="410611"/>
                  </a:moveTo>
                  <a:lnTo>
                    <a:pt x="677200" y="435007"/>
                  </a:lnTo>
                  <a:lnTo>
                    <a:pt x="677625" y="459570"/>
                  </a:lnTo>
                  <a:lnTo>
                    <a:pt x="677859" y="484227"/>
                  </a:lnTo>
                  <a:lnTo>
                    <a:pt x="677879" y="508909"/>
                  </a:lnTo>
                </a:path>
                <a:path w="763270" h="3362325">
                  <a:moveTo>
                    <a:pt x="513541" y="295930"/>
                  </a:moveTo>
                  <a:lnTo>
                    <a:pt x="516228" y="262466"/>
                  </a:lnTo>
                  <a:lnTo>
                    <a:pt x="519320" y="230335"/>
                  </a:lnTo>
                  <a:lnTo>
                    <a:pt x="522792" y="199632"/>
                  </a:lnTo>
                  <a:lnTo>
                    <a:pt x="526622" y="170454"/>
                  </a:lnTo>
                </a:path>
                <a:path w="763270" h="3362325">
                  <a:moveTo>
                    <a:pt x="391113" y="355620"/>
                  </a:moveTo>
                  <a:lnTo>
                    <a:pt x="392302" y="327750"/>
                  </a:lnTo>
                  <a:lnTo>
                    <a:pt x="393764" y="300391"/>
                  </a:lnTo>
                  <a:lnTo>
                    <a:pt x="395489" y="273628"/>
                  </a:lnTo>
                  <a:lnTo>
                    <a:pt x="397463" y="247543"/>
                  </a:lnTo>
                </a:path>
                <a:path w="763270" h="3362325">
                  <a:moveTo>
                    <a:pt x="247476" y="392450"/>
                  </a:moveTo>
                  <a:lnTo>
                    <a:pt x="253640" y="415485"/>
                  </a:lnTo>
                  <a:lnTo>
                    <a:pt x="259541" y="440710"/>
                  </a:lnTo>
                  <a:lnTo>
                    <a:pt x="265157" y="468031"/>
                  </a:lnTo>
                  <a:lnTo>
                    <a:pt x="270463" y="497352"/>
                  </a:lnTo>
                </a:path>
                <a:path w="763270" h="3362325">
                  <a:moveTo>
                    <a:pt x="73359" y="1217061"/>
                  </a:moveTo>
                  <a:lnTo>
                    <a:pt x="72101" y="1189851"/>
                  </a:lnTo>
                  <a:lnTo>
                    <a:pt x="71010" y="1162356"/>
                  </a:lnTo>
                  <a:lnTo>
                    <a:pt x="70109" y="1134622"/>
                  </a:lnTo>
                  <a:lnTo>
                    <a:pt x="69422" y="1106698"/>
                  </a:lnTo>
                </a:path>
              </a:pathLst>
            </a:custGeom>
            <a:ln w="25400">
              <a:solidFill>
                <a:srgbClr val="94B3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941307" y="685799"/>
              <a:ext cx="1270000" cy="1998345"/>
            </a:xfrm>
            <a:custGeom>
              <a:avLst/>
              <a:gdLst/>
              <a:ahLst/>
              <a:cxnLst/>
              <a:rect l="l" t="t" r="r" b="b"/>
              <a:pathLst>
                <a:path w="1270000" h="1998345">
                  <a:moveTo>
                    <a:pt x="1269873" y="0"/>
                  </a:moveTo>
                  <a:lnTo>
                    <a:pt x="22860" y="6223"/>
                  </a:lnTo>
                </a:path>
                <a:path w="1270000" h="1998345">
                  <a:moveTo>
                    <a:pt x="1247013" y="1991867"/>
                  </a:moveTo>
                  <a:lnTo>
                    <a:pt x="0" y="199809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0315347" y="312839"/>
            <a:ext cx="1243330" cy="763270"/>
            <a:chOff x="10315347" y="312839"/>
            <a:chExt cx="1243330" cy="763270"/>
          </a:xfrm>
        </p:grpSpPr>
        <p:sp>
          <p:nvSpPr>
            <p:cNvPr id="40" name="object 40"/>
            <p:cNvSpPr/>
            <p:nvPr/>
          </p:nvSpPr>
          <p:spPr>
            <a:xfrm>
              <a:off x="10323132" y="32062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30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323132" y="32062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176997" y="32062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30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30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230364" y="37401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15971" y="900194"/>
              <a:ext cx="95619" cy="9566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1176997" y="32062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0344304" y="2120303"/>
            <a:ext cx="1243330" cy="763270"/>
            <a:chOff x="10344304" y="2120303"/>
            <a:chExt cx="1243330" cy="763270"/>
          </a:xfrm>
        </p:grpSpPr>
        <p:sp>
          <p:nvSpPr>
            <p:cNvPr id="47" name="object 47"/>
            <p:cNvSpPr/>
            <p:nvPr/>
          </p:nvSpPr>
          <p:spPr>
            <a:xfrm>
              <a:off x="10352089" y="212808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600374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9"/>
                  </a:lnTo>
                  <a:close/>
                </a:path>
                <a:path w="800734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352089" y="212808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84822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205954" y="212808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9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30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9"/>
                  </a:lnTo>
                  <a:lnTo>
                    <a:pt x="373566" y="587355"/>
                  </a:lnTo>
                  <a:close/>
                </a:path>
                <a:path w="374015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259320" y="218148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44927" y="2707658"/>
              <a:ext cx="95619" cy="9566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1205954" y="212808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308475" y="1695145"/>
            <a:ext cx="1297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223.1.1</a:t>
            </a:r>
            <a:r>
              <a:rPr sz="2400" spc="-10" dirty="0">
                <a:latin typeface="Arial"/>
                <a:cs typeface="Arial"/>
              </a:rPr>
              <a:t>.4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45020" y="1667332"/>
            <a:ext cx="1297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223.1.2</a:t>
            </a:r>
            <a:r>
              <a:rPr sz="2400" spc="-10" dirty="0">
                <a:latin typeface="Arial"/>
                <a:cs typeface="Arial"/>
              </a:rPr>
              <a:t>.9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90390" y="3096005"/>
            <a:ext cx="146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223.1.3</a:t>
            </a:r>
            <a:r>
              <a:rPr sz="2400" spc="-10" dirty="0">
                <a:latin typeface="Arial"/>
                <a:cs typeface="Arial"/>
              </a:rPr>
              <a:t>.27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163302" y="1319276"/>
            <a:ext cx="1297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223.1.2</a:t>
            </a:r>
            <a:r>
              <a:rPr sz="2400" spc="-10" dirty="0">
                <a:latin typeface="Arial"/>
                <a:cs typeface="Arial"/>
              </a:rPr>
              <a:t>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081386" y="2953639"/>
            <a:ext cx="1297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223.1.2</a:t>
            </a:r>
            <a:r>
              <a:rPr sz="2400" spc="-10" dirty="0">
                <a:latin typeface="Arial"/>
                <a:cs typeface="Arial"/>
              </a:rPr>
              <a:t>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625590" y="6113779"/>
            <a:ext cx="1297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223.1.3</a:t>
            </a:r>
            <a:r>
              <a:rPr sz="2400" spc="-10" dirty="0">
                <a:latin typeface="Arial"/>
                <a:cs typeface="Arial"/>
              </a:rPr>
              <a:t>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805164" y="6033617"/>
            <a:ext cx="1297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223.1.3</a:t>
            </a:r>
            <a:r>
              <a:rPr sz="2400" spc="-10" dirty="0">
                <a:latin typeface="Arial"/>
                <a:cs typeface="Arial"/>
              </a:rPr>
              <a:t>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31063" y="5765393"/>
            <a:ext cx="1297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223.1.1</a:t>
            </a:r>
            <a:r>
              <a:rPr sz="2400" spc="-10" dirty="0">
                <a:latin typeface="Arial"/>
                <a:cs typeface="Arial"/>
              </a:rPr>
              <a:t>.3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58520" y="3668014"/>
            <a:ext cx="1297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223.1.1</a:t>
            </a:r>
            <a:r>
              <a:rPr sz="2400" spc="-10" dirty="0">
                <a:latin typeface="Arial"/>
                <a:cs typeface="Arial"/>
              </a:rPr>
              <a:t>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98144" y="1472310"/>
            <a:ext cx="1297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223.1.1</a:t>
            </a:r>
            <a:r>
              <a:rPr sz="2400" spc="-10" dirty="0">
                <a:latin typeface="Arial"/>
                <a:cs typeface="Arial"/>
              </a:rPr>
              <a:t>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798564" y="2049779"/>
            <a:ext cx="158115" cy="291465"/>
          </a:xfrm>
          <a:custGeom>
            <a:avLst/>
            <a:gdLst/>
            <a:ahLst/>
            <a:cxnLst/>
            <a:rect l="l" t="t" r="r" b="b"/>
            <a:pathLst>
              <a:path w="158115" h="291464">
                <a:moveTo>
                  <a:pt x="157733" y="0"/>
                </a:moveTo>
                <a:lnTo>
                  <a:pt x="0" y="29146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497579" y="4376928"/>
            <a:ext cx="2947670" cy="92201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 marR="19367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Arial"/>
                <a:cs typeface="Arial"/>
              </a:rPr>
              <a:t>IP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same </a:t>
            </a:r>
            <a:r>
              <a:rPr sz="1800" dirty="0">
                <a:latin typeface="Arial"/>
                <a:cs typeface="Arial"/>
              </a:rPr>
              <a:t>subnet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common </a:t>
            </a:r>
            <a:r>
              <a:rPr sz="1800" b="1" spc="-10" dirty="0">
                <a:latin typeface="Arial"/>
                <a:cs typeface="Arial"/>
              </a:rPr>
              <a:t>prefix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836400" y="6540818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25" dirty="0">
                <a:latin typeface="Arial"/>
                <a:cs typeface="Arial"/>
              </a:rPr>
              <a:t>38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560320" y="5413247"/>
            <a:ext cx="3653154" cy="92392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 marR="431165" algn="just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"/>
                <a:cs typeface="Arial"/>
              </a:rPr>
              <a:t>Hosts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subnet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can </a:t>
            </a:r>
            <a:r>
              <a:rPr sz="1800" dirty="0">
                <a:latin typeface="Arial"/>
                <a:cs typeface="Arial"/>
              </a:rPr>
              <a:t>reach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without </a:t>
            </a:r>
            <a:r>
              <a:rPr sz="1800" spc="-20" dirty="0">
                <a:latin typeface="Arial"/>
                <a:cs typeface="Arial"/>
              </a:rPr>
              <a:t>going </a:t>
            </a:r>
            <a:r>
              <a:rPr sz="1800" dirty="0">
                <a:latin typeface="Arial"/>
                <a:cs typeface="Arial"/>
              </a:rPr>
              <a:t>through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331590" y="39496"/>
            <a:ext cx="4832350" cy="133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5955" marR="5080" indent="-643890">
              <a:lnSpc>
                <a:spcPct val="1214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Subnet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logical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subdivision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 have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subnets</a:t>
            </a:r>
            <a:endParaRPr sz="1800">
              <a:latin typeface="Arial"/>
              <a:cs typeface="Arial"/>
            </a:endParaRPr>
          </a:p>
          <a:p>
            <a:pPr marL="997585">
              <a:lnSpc>
                <a:spcPct val="100000"/>
              </a:lnSpc>
              <a:spcBef>
                <a:spcPts val="740"/>
              </a:spcBef>
            </a:pPr>
            <a:r>
              <a:rPr sz="1800" dirty="0">
                <a:latin typeface="Arial"/>
                <a:cs typeface="Arial"/>
              </a:rPr>
              <a:t>Computers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usually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9975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interface.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many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0012680" y="3747515"/>
            <a:ext cx="2153920" cy="12014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3345" marR="30099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Devices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usually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IP </a:t>
            </a:r>
            <a:r>
              <a:rPr sz="1800" dirty="0">
                <a:latin typeface="Arial"/>
                <a:cs typeface="Arial"/>
              </a:rPr>
              <a:t>address,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public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IP</a:t>
            </a:r>
            <a:r>
              <a:rPr sz="1800" spc="-10" dirty="0">
                <a:latin typeface="Arial"/>
                <a:cs typeface="Arial"/>
              </a:rPr>
              <a:t> address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9348" y="946950"/>
            <a:ext cx="3186430" cy="4452620"/>
            <a:chOff x="409348" y="946950"/>
            <a:chExt cx="3186430" cy="4452620"/>
          </a:xfrm>
        </p:grpSpPr>
        <p:sp>
          <p:nvSpPr>
            <p:cNvPr id="3" name="object 3"/>
            <p:cNvSpPr/>
            <p:nvPr/>
          </p:nvSpPr>
          <p:spPr>
            <a:xfrm>
              <a:off x="493333" y="106890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333" y="106890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7198" y="106890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30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0564" y="112230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171" y="1648478"/>
              <a:ext cx="95619" cy="956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47198" y="106890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4510" y="959650"/>
              <a:ext cx="1068705" cy="4269105"/>
            </a:xfrm>
            <a:custGeom>
              <a:avLst/>
              <a:gdLst/>
              <a:ahLst/>
              <a:cxnLst/>
              <a:rect l="l" t="t" r="r" b="b"/>
              <a:pathLst>
                <a:path w="1068704" h="4269105">
                  <a:moveTo>
                    <a:pt x="654821" y="0"/>
                  </a:moveTo>
                  <a:lnTo>
                    <a:pt x="610610" y="44535"/>
                  </a:lnTo>
                  <a:lnTo>
                    <a:pt x="597121" y="81085"/>
                  </a:lnTo>
                  <a:lnTo>
                    <a:pt x="584627" y="127809"/>
                  </a:lnTo>
                  <a:lnTo>
                    <a:pt x="573350" y="184300"/>
                  </a:lnTo>
                  <a:lnTo>
                    <a:pt x="563511" y="250150"/>
                  </a:lnTo>
                  <a:lnTo>
                    <a:pt x="555333" y="324954"/>
                  </a:lnTo>
                  <a:lnTo>
                    <a:pt x="548336" y="289896"/>
                  </a:lnTo>
                  <a:lnTo>
                    <a:pt x="533008" y="228638"/>
                  </a:lnTo>
                  <a:lnTo>
                    <a:pt x="510766" y="167655"/>
                  </a:lnTo>
                  <a:lnTo>
                    <a:pt x="481946" y="126056"/>
                  </a:lnTo>
                  <a:lnTo>
                    <a:pt x="467355" y="119011"/>
                  </a:lnTo>
                  <a:lnTo>
                    <a:pt x="452821" y="120837"/>
                  </a:lnTo>
                  <a:lnTo>
                    <a:pt x="424459" y="150218"/>
                  </a:lnTo>
                  <a:lnTo>
                    <a:pt x="397933" y="212419"/>
                  </a:lnTo>
                  <a:lnTo>
                    <a:pt x="385692" y="255271"/>
                  </a:lnTo>
                  <a:lnTo>
                    <a:pt x="374312" y="305661"/>
                  </a:lnTo>
                  <a:lnTo>
                    <a:pt x="363926" y="363366"/>
                  </a:lnTo>
                  <a:lnTo>
                    <a:pt x="354668" y="428164"/>
                  </a:lnTo>
                  <a:lnTo>
                    <a:pt x="346672" y="499833"/>
                  </a:lnTo>
                  <a:lnTo>
                    <a:pt x="321643" y="434473"/>
                  </a:lnTo>
                  <a:lnTo>
                    <a:pt x="295126" y="392915"/>
                  </a:lnTo>
                  <a:lnTo>
                    <a:pt x="267680" y="375764"/>
                  </a:lnTo>
                  <a:lnTo>
                    <a:pt x="239865" y="383628"/>
                  </a:lnTo>
                  <a:lnTo>
                    <a:pt x="214597" y="413238"/>
                  </a:lnTo>
                  <a:lnTo>
                    <a:pt x="191068" y="462251"/>
                  </a:lnTo>
                  <a:lnTo>
                    <a:pt x="169533" y="528848"/>
                  </a:lnTo>
                  <a:lnTo>
                    <a:pt x="159591" y="568173"/>
                  </a:lnTo>
                  <a:lnTo>
                    <a:pt x="150243" y="611213"/>
                  </a:lnTo>
                  <a:lnTo>
                    <a:pt x="141520" y="657741"/>
                  </a:lnTo>
                  <a:lnTo>
                    <a:pt x="133453" y="707530"/>
                  </a:lnTo>
                  <a:lnTo>
                    <a:pt x="126075" y="760353"/>
                  </a:lnTo>
                  <a:lnTo>
                    <a:pt x="119417" y="815982"/>
                  </a:lnTo>
                  <a:lnTo>
                    <a:pt x="113510" y="874190"/>
                  </a:lnTo>
                  <a:lnTo>
                    <a:pt x="108387" y="934751"/>
                  </a:lnTo>
                  <a:lnTo>
                    <a:pt x="104078" y="997438"/>
                  </a:lnTo>
                  <a:lnTo>
                    <a:pt x="100617" y="1062022"/>
                  </a:lnTo>
                  <a:lnTo>
                    <a:pt x="98033" y="1128278"/>
                  </a:lnTo>
                  <a:lnTo>
                    <a:pt x="96360" y="1195978"/>
                  </a:lnTo>
                  <a:lnTo>
                    <a:pt x="95628" y="1264894"/>
                  </a:lnTo>
                  <a:lnTo>
                    <a:pt x="95870" y="1334801"/>
                  </a:lnTo>
                  <a:lnTo>
                    <a:pt x="97117" y="1405470"/>
                  </a:lnTo>
                  <a:lnTo>
                    <a:pt x="96228" y="1418678"/>
                  </a:lnTo>
                  <a:lnTo>
                    <a:pt x="63800" y="1465842"/>
                  </a:lnTo>
                  <a:lnTo>
                    <a:pt x="49174" y="1509038"/>
                  </a:lnTo>
                  <a:lnTo>
                    <a:pt x="35945" y="1564088"/>
                  </a:lnTo>
                  <a:lnTo>
                    <a:pt x="24367" y="1630074"/>
                  </a:lnTo>
                  <a:lnTo>
                    <a:pt x="14694" y="1706079"/>
                  </a:lnTo>
                  <a:lnTo>
                    <a:pt x="9623" y="1759429"/>
                  </a:lnTo>
                  <a:lnTo>
                    <a:pt x="5637" y="1814245"/>
                  </a:lnTo>
                  <a:lnTo>
                    <a:pt x="2718" y="1870123"/>
                  </a:lnTo>
                  <a:lnTo>
                    <a:pt x="845" y="1926660"/>
                  </a:lnTo>
                  <a:lnTo>
                    <a:pt x="0" y="1983452"/>
                  </a:lnTo>
                  <a:lnTo>
                    <a:pt x="163" y="2040096"/>
                  </a:lnTo>
                  <a:lnTo>
                    <a:pt x="1315" y="2096188"/>
                  </a:lnTo>
                  <a:lnTo>
                    <a:pt x="3438" y="2151325"/>
                  </a:lnTo>
                  <a:lnTo>
                    <a:pt x="6512" y="2205103"/>
                  </a:lnTo>
                  <a:lnTo>
                    <a:pt x="10518" y="2257119"/>
                  </a:lnTo>
                  <a:lnTo>
                    <a:pt x="15436" y="2306969"/>
                  </a:lnTo>
                  <a:lnTo>
                    <a:pt x="21248" y="2354249"/>
                  </a:lnTo>
                  <a:lnTo>
                    <a:pt x="27934" y="2398557"/>
                  </a:lnTo>
                  <a:lnTo>
                    <a:pt x="35476" y="2439488"/>
                  </a:lnTo>
                  <a:lnTo>
                    <a:pt x="53048" y="2509608"/>
                  </a:lnTo>
                  <a:lnTo>
                    <a:pt x="46235" y="2553097"/>
                  </a:lnTo>
                  <a:lnTo>
                    <a:pt x="40291" y="2599579"/>
                  </a:lnTo>
                  <a:lnTo>
                    <a:pt x="35235" y="2648678"/>
                  </a:lnTo>
                  <a:lnTo>
                    <a:pt x="31088" y="2700019"/>
                  </a:lnTo>
                  <a:lnTo>
                    <a:pt x="27872" y="2753227"/>
                  </a:lnTo>
                  <a:lnTo>
                    <a:pt x="25606" y="2807926"/>
                  </a:lnTo>
                  <a:lnTo>
                    <a:pt x="24313" y="2863742"/>
                  </a:lnTo>
                  <a:lnTo>
                    <a:pt x="24013" y="2920299"/>
                  </a:lnTo>
                  <a:lnTo>
                    <a:pt x="24727" y="2977222"/>
                  </a:lnTo>
                  <a:lnTo>
                    <a:pt x="27391" y="3055387"/>
                  </a:lnTo>
                  <a:lnTo>
                    <a:pt x="31859" y="3129137"/>
                  </a:lnTo>
                  <a:lnTo>
                    <a:pt x="37988" y="3197863"/>
                  </a:lnTo>
                  <a:lnTo>
                    <a:pt x="45635" y="3260954"/>
                  </a:lnTo>
                  <a:lnTo>
                    <a:pt x="54655" y="3317801"/>
                  </a:lnTo>
                  <a:lnTo>
                    <a:pt x="64906" y="3367794"/>
                  </a:lnTo>
                  <a:lnTo>
                    <a:pt x="76245" y="3410324"/>
                  </a:lnTo>
                  <a:lnTo>
                    <a:pt x="101611" y="3470551"/>
                  </a:lnTo>
                  <a:lnTo>
                    <a:pt x="129608" y="3493605"/>
                  </a:lnTo>
                  <a:lnTo>
                    <a:pt x="144234" y="3489667"/>
                  </a:lnTo>
                  <a:lnTo>
                    <a:pt x="154860" y="3579770"/>
                  </a:lnTo>
                  <a:lnTo>
                    <a:pt x="164331" y="3646109"/>
                  </a:lnTo>
                  <a:lnTo>
                    <a:pt x="174609" y="3707260"/>
                  </a:lnTo>
                  <a:lnTo>
                    <a:pt x="185630" y="3763132"/>
                  </a:lnTo>
                  <a:lnTo>
                    <a:pt x="197324" y="3813634"/>
                  </a:lnTo>
                  <a:lnTo>
                    <a:pt x="209624" y="3858673"/>
                  </a:lnTo>
                  <a:lnTo>
                    <a:pt x="222465" y="3898159"/>
                  </a:lnTo>
                  <a:lnTo>
                    <a:pt x="249495" y="3960104"/>
                  </a:lnTo>
                  <a:lnTo>
                    <a:pt x="277876" y="3998735"/>
                  </a:lnTo>
                  <a:lnTo>
                    <a:pt x="307070" y="4013321"/>
                  </a:lnTo>
                  <a:lnTo>
                    <a:pt x="321804" y="4011369"/>
                  </a:lnTo>
                  <a:lnTo>
                    <a:pt x="365746" y="3967429"/>
                  </a:lnTo>
                  <a:lnTo>
                    <a:pt x="394151" y="3905485"/>
                  </a:lnTo>
                  <a:lnTo>
                    <a:pt x="407886" y="3864444"/>
                  </a:lnTo>
                  <a:lnTo>
                    <a:pt x="417666" y="3936621"/>
                  </a:lnTo>
                  <a:lnTo>
                    <a:pt x="428653" y="4002781"/>
                  </a:lnTo>
                  <a:lnTo>
                    <a:pt x="440746" y="4062533"/>
                  </a:lnTo>
                  <a:lnTo>
                    <a:pt x="453846" y="4115489"/>
                  </a:lnTo>
                  <a:lnTo>
                    <a:pt x="467851" y="4161261"/>
                  </a:lnTo>
                  <a:lnTo>
                    <a:pt x="482664" y="4199459"/>
                  </a:lnTo>
                  <a:lnTo>
                    <a:pt x="512905" y="4250143"/>
                  </a:lnTo>
                  <a:lnTo>
                    <a:pt x="542325" y="4268697"/>
                  </a:lnTo>
                  <a:lnTo>
                    <a:pt x="556877" y="4267232"/>
                  </a:lnTo>
                  <a:lnTo>
                    <a:pt x="599025" y="4222444"/>
                  </a:lnTo>
                  <a:lnTo>
                    <a:pt x="625135" y="4161068"/>
                  </a:lnTo>
                  <a:lnTo>
                    <a:pt x="637375" y="4121568"/>
                  </a:lnTo>
                  <a:lnTo>
                    <a:pt x="648974" y="4076479"/>
                  </a:lnTo>
                  <a:lnTo>
                    <a:pt x="659858" y="4026016"/>
                  </a:lnTo>
                  <a:lnTo>
                    <a:pt x="669956" y="3970393"/>
                  </a:lnTo>
                  <a:lnTo>
                    <a:pt x="679194" y="3909824"/>
                  </a:lnTo>
                  <a:lnTo>
                    <a:pt x="687498" y="3844524"/>
                  </a:lnTo>
                  <a:lnTo>
                    <a:pt x="694796" y="3774708"/>
                  </a:lnTo>
                  <a:lnTo>
                    <a:pt x="701015" y="3700589"/>
                  </a:lnTo>
                  <a:lnTo>
                    <a:pt x="706082" y="3622382"/>
                  </a:lnTo>
                  <a:lnTo>
                    <a:pt x="723443" y="3672622"/>
                  </a:lnTo>
                  <a:lnTo>
                    <a:pt x="741816" y="3709313"/>
                  </a:lnTo>
                  <a:lnTo>
                    <a:pt x="760928" y="3732003"/>
                  </a:lnTo>
                  <a:lnTo>
                    <a:pt x="780504" y="3740238"/>
                  </a:lnTo>
                  <a:lnTo>
                    <a:pt x="794262" y="3737278"/>
                  </a:lnTo>
                  <a:lnTo>
                    <a:pt x="833146" y="3688205"/>
                  </a:lnTo>
                  <a:lnTo>
                    <a:pt x="856469" y="3625226"/>
                  </a:lnTo>
                  <a:lnTo>
                    <a:pt x="867170" y="3585628"/>
                  </a:lnTo>
                  <a:lnTo>
                    <a:pt x="877149" y="3541055"/>
                  </a:lnTo>
                  <a:lnTo>
                    <a:pt x="886347" y="3491830"/>
                  </a:lnTo>
                  <a:lnTo>
                    <a:pt x="894702" y="3438276"/>
                  </a:lnTo>
                  <a:lnTo>
                    <a:pt x="902154" y="3380717"/>
                  </a:lnTo>
                  <a:lnTo>
                    <a:pt x="908643" y="3319475"/>
                  </a:lnTo>
                  <a:lnTo>
                    <a:pt x="914109" y="3254875"/>
                  </a:lnTo>
                  <a:lnTo>
                    <a:pt x="918490" y="3187239"/>
                  </a:lnTo>
                  <a:lnTo>
                    <a:pt x="921726" y="3116890"/>
                  </a:lnTo>
                  <a:lnTo>
                    <a:pt x="923757" y="3044152"/>
                  </a:lnTo>
                  <a:lnTo>
                    <a:pt x="924522" y="2969348"/>
                  </a:lnTo>
                  <a:lnTo>
                    <a:pt x="945532" y="2945438"/>
                  </a:lnTo>
                  <a:lnTo>
                    <a:pt x="965733" y="2907229"/>
                  </a:lnTo>
                  <a:lnTo>
                    <a:pt x="984886" y="2855280"/>
                  </a:lnTo>
                  <a:lnTo>
                    <a:pt x="1002754" y="2790151"/>
                  </a:lnTo>
                  <a:lnTo>
                    <a:pt x="1011261" y="2752131"/>
                  </a:lnTo>
                  <a:lnTo>
                    <a:pt x="1019194" y="2711733"/>
                  </a:lnTo>
                  <a:lnTo>
                    <a:pt x="1026548" y="2669125"/>
                  </a:lnTo>
                  <a:lnTo>
                    <a:pt x="1033319" y="2624474"/>
                  </a:lnTo>
                  <a:lnTo>
                    <a:pt x="1039502" y="2577949"/>
                  </a:lnTo>
                  <a:lnTo>
                    <a:pt x="1045095" y="2529719"/>
                  </a:lnTo>
                  <a:lnTo>
                    <a:pt x="1050092" y="2479951"/>
                  </a:lnTo>
                  <a:lnTo>
                    <a:pt x="1054489" y="2428814"/>
                  </a:lnTo>
                  <a:lnTo>
                    <a:pt x="1058283" y="2376476"/>
                  </a:lnTo>
                  <a:lnTo>
                    <a:pt x="1061468" y="2323106"/>
                  </a:lnTo>
                  <a:lnTo>
                    <a:pt x="1064042" y="2268871"/>
                  </a:lnTo>
                  <a:lnTo>
                    <a:pt x="1065999" y="2213940"/>
                  </a:lnTo>
                  <a:lnTo>
                    <a:pt x="1067337" y="2158481"/>
                  </a:lnTo>
                  <a:lnTo>
                    <a:pt x="1068049" y="2102662"/>
                  </a:lnTo>
                  <a:lnTo>
                    <a:pt x="1068133" y="2046652"/>
                  </a:lnTo>
                  <a:lnTo>
                    <a:pt x="1067585" y="1990619"/>
                  </a:lnTo>
                  <a:lnTo>
                    <a:pt x="1066399" y="1934731"/>
                  </a:lnTo>
                  <a:lnTo>
                    <a:pt x="1064572" y="1879156"/>
                  </a:lnTo>
                  <a:lnTo>
                    <a:pt x="1062100" y="1824063"/>
                  </a:lnTo>
                  <a:lnTo>
                    <a:pt x="1058979" y="1769619"/>
                  </a:lnTo>
                  <a:lnTo>
                    <a:pt x="1055204" y="1715994"/>
                  </a:lnTo>
                  <a:lnTo>
                    <a:pt x="1050772" y="1663355"/>
                  </a:lnTo>
                  <a:lnTo>
                    <a:pt x="1045678" y="1611871"/>
                  </a:lnTo>
                  <a:lnTo>
                    <a:pt x="1039918" y="1561709"/>
                  </a:lnTo>
                  <a:lnTo>
                    <a:pt x="1033488" y="1513039"/>
                  </a:lnTo>
                  <a:lnTo>
                    <a:pt x="1036821" y="1466477"/>
                  </a:lnTo>
                  <a:lnTo>
                    <a:pt x="1039584" y="1418678"/>
                  </a:lnTo>
                  <a:lnTo>
                    <a:pt x="1042204" y="1354822"/>
                  </a:lnTo>
                  <a:lnTo>
                    <a:pt x="1043738" y="1291053"/>
                  </a:lnTo>
                  <a:lnTo>
                    <a:pt x="1044218" y="1227685"/>
                  </a:lnTo>
                  <a:lnTo>
                    <a:pt x="1043676" y="1165026"/>
                  </a:lnTo>
                  <a:lnTo>
                    <a:pt x="1042146" y="1103390"/>
                  </a:lnTo>
                  <a:lnTo>
                    <a:pt x="1039659" y="1043087"/>
                  </a:lnTo>
                  <a:lnTo>
                    <a:pt x="1036249" y="984429"/>
                  </a:lnTo>
                  <a:lnTo>
                    <a:pt x="1031948" y="927727"/>
                  </a:lnTo>
                  <a:lnTo>
                    <a:pt x="1026788" y="873292"/>
                  </a:lnTo>
                  <a:lnTo>
                    <a:pt x="1020804" y="821436"/>
                  </a:lnTo>
                  <a:lnTo>
                    <a:pt x="1014026" y="772471"/>
                  </a:lnTo>
                  <a:lnTo>
                    <a:pt x="1006488" y="726707"/>
                  </a:lnTo>
                  <a:lnTo>
                    <a:pt x="998223" y="684455"/>
                  </a:lnTo>
                  <a:lnTo>
                    <a:pt x="989263" y="646028"/>
                  </a:lnTo>
                  <a:lnTo>
                    <a:pt x="969389" y="581892"/>
                  </a:lnTo>
                  <a:lnTo>
                    <a:pt x="947128" y="536790"/>
                  </a:lnTo>
                  <a:lnTo>
                    <a:pt x="944835" y="481673"/>
                  </a:lnTo>
                  <a:lnTo>
                    <a:pt x="941690" y="428137"/>
                  </a:lnTo>
                  <a:lnTo>
                    <a:pt x="937725" y="376453"/>
                  </a:lnTo>
                  <a:lnTo>
                    <a:pt x="932967" y="326891"/>
                  </a:lnTo>
                  <a:lnTo>
                    <a:pt x="927448" y="279722"/>
                  </a:lnTo>
                  <a:lnTo>
                    <a:pt x="921196" y="235216"/>
                  </a:lnTo>
                  <a:lnTo>
                    <a:pt x="914242" y="193646"/>
                  </a:lnTo>
                  <a:lnTo>
                    <a:pt x="906615" y="155282"/>
                  </a:lnTo>
                  <a:lnTo>
                    <a:pt x="893488" y="102684"/>
                  </a:lnTo>
                  <a:lnTo>
                    <a:pt x="879515" y="61097"/>
                  </a:lnTo>
                  <a:lnTo>
                    <a:pt x="849836" y="10601"/>
                  </a:lnTo>
                  <a:lnTo>
                    <a:pt x="834534" y="1510"/>
                  </a:lnTo>
                  <a:lnTo>
                    <a:pt x="819191" y="3072"/>
                  </a:lnTo>
                  <a:lnTo>
                    <a:pt x="789191" y="37793"/>
                  </a:lnTo>
                  <a:lnTo>
                    <a:pt x="761450" y="114042"/>
                  </a:lnTo>
                  <a:lnTo>
                    <a:pt x="748929" y="167515"/>
                  </a:lnTo>
                  <a:lnTo>
                    <a:pt x="737578" y="231101"/>
                  </a:lnTo>
                  <a:lnTo>
                    <a:pt x="729543" y="180144"/>
                  </a:lnTo>
                  <a:lnTo>
                    <a:pt x="720544" y="134628"/>
                  </a:lnTo>
                  <a:lnTo>
                    <a:pt x="710664" y="94995"/>
                  </a:lnTo>
                  <a:lnTo>
                    <a:pt x="685195" y="28641"/>
                  </a:lnTo>
                  <a:lnTo>
                    <a:pt x="670066" y="8216"/>
                  </a:lnTo>
                  <a:lnTo>
                    <a:pt x="654821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4510" y="959650"/>
              <a:ext cx="1068705" cy="4269105"/>
            </a:xfrm>
            <a:custGeom>
              <a:avLst/>
              <a:gdLst/>
              <a:ahLst/>
              <a:cxnLst/>
              <a:rect l="l" t="t" r="r" b="b"/>
              <a:pathLst>
                <a:path w="1068704" h="4269105">
                  <a:moveTo>
                    <a:pt x="97117" y="1405470"/>
                  </a:moveTo>
                  <a:lnTo>
                    <a:pt x="95870" y="1334801"/>
                  </a:lnTo>
                  <a:lnTo>
                    <a:pt x="95628" y="1264894"/>
                  </a:lnTo>
                  <a:lnTo>
                    <a:pt x="96360" y="1195978"/>
                  </a:lnTo>
                  <a:lnTo>
                    <a:pt x="98033" y="1128278"/>
                  </a:lnTo>
                  <a:lnTo>
                    <a:pt x="100617" y="1062022"/>
                  </a:lnTo>
                  <a:lnTo>
                    <a:pt x="104078" y="997438"/>
                  </a:lnTo>
                  <a:lnTo>
                    <a:pt x="108387" y="934751"/>
                  </a:lnTo>
                  <a:lnTo>
                    <a:pt x="113510" y="874190"/>
                  </a:lnTo>
                  <a:lnTo>
                    <a:pt x="119417" y="815982"/>
                  </a:lnTo>
                  <a:lnTo>
                    <a:pt x="126075" y="760353"/>
                  </a:lnTo>
                  <a:lnTo>
                    <a:pt x="133453" y="707530"/>
                  </a:lnTo>
                  <a:lnTo>
                    <a:pt x="141520" y="657741"/>
                  </a:lnTo>
                  <a:lnTo>
                    <a:pt x="150243" y="611213"/>
                  </a:lnTo>
                  <a:lnTo>
                    <a:pt x="159591" y="568173"/>
                  </a:lnTo>
                  <a:lnTo>
                    <a:pt x="169533" y="528848"/>
                  </a:lnTo>
                  <a:lnTo>
                    <a:pt x="191068" y="462251"/>
                  </a:lnTo>
                  <a:lnTo>
                    <a:pt x="214597" y="413238"/>
                  </a:lnTo>
                  <a:lnTo>
                    <a:pt x="239865" y="383628"/>
                  </a:lnTo>
                  <a:lnTo>
                    <a:pt x="267680" y="375764"/>
                  </a:lnTo>
                  <a:lnTo>
                    <a:pt x="295126" y="392915"/>
                  </a:lnTo>
                  <a:lnTo>
                    <a:pt x="321643" y="434473"/>
                  </a:lnTo>
                  <a:lnTo>
                    <a:pt x="346672" y="499833"/>
                  </a:lnTo>
                  <a:lnTo>
                    <a:pt x="354668" y="428164"/>
                  </a:lnTo>
                  <a:lnTo>
                    <a:pt x="363926" y="363366"/>
                  </a:lnTo>
                  <a:lnTo>
                    <a:pt x="374312" y="305661"/>
                  </a:lnTo>
                  <a:lnTo>
                    <a:pt x="385692" y="255271"/>
                  </a:lnTo>
                  <a:lnTo>
                    <a:pt x="397933" y="212419"/>
                  </a:lnTo>
                  <a:lnTo>
                    <a:pt x="424459" y="150218"/>
                  </a:lnTo>
                  <a:lnTo>
                    <a:pt x="452821" y="120837"/>
                  </a:lnTo>
                  <a:lnTo>
                    <a:pt x="467355" y="119011"/>
                  </a:lnTo>
                  <a:lnTo>
                    <a:pt x="481946" y="126056"/>
                  </a:lnTo>
                  <a:lnTo>
                    <a:pt x="510766" y="167655"/>
                  </a:lnTo>
                  <a:lnTo>
                    <a:pt x="533008" y="228638"/>
                  </a:lnTo>
                  <a:lnTo>
                    <a:pt x="548336" y="289896"/>
                  </a:lnTo>
                  <a:lnTo>
                    <a:pt x="555333" y="324954"/>
                  </a:lnTo>
                  <a:lnTo>
                    <a:pt x="563511" y="250150"/>
                  </a:lnTo>
                  <a:lnTo>
                    <a:pt x="573350" y="184300"/>
                  </a:lnTo>
                  <a:lnTo>
                    <a:pt x="584627" y="127809"/>
                  </a:lnTo>
                  <a:lnTo>
                    <a:pt x="597121" y="81085"/>
                  </a:lnTo>
                  <a:lnTo>
                    <a:pt x="610610" y="44535"/>
                  </a:lnTo>
                  <a:lnTo>
                    <a:pt x="639682" y="3585"/>
                  </a:lnTo>
                  <a:lnTo>
                    <a:pt x="654821" y="0"/>
                  </a:lnTo>
                  <a:lnTo>
                    <a:pt x="670066" y="8216"/>
                  </a:lnTo>
                  <a:lnTo>
                    <a:pt x="699986" y="61683"/>
                  </a:lnTo>
                  <a:lnTo>
                    <a:pt x="720544" y="134628"/>
                  </a:lnTo>
                  <a:lnTo>
                    <a:pt x="729543" y="180144"/>
                  </a:lnTo>
                  <a:lnTo>
                    <a:pt x="737578" y="231101"/>
                  </a:lnTo>
                  <a:lnTo>
                    <a:pt x="748929" y="167515"/>
                  </a:lnTo>
                  <a:lnTo>
                    <a:pt x="761450" y="114042"/>
                  </a:lnTo>
                  <a:lnTo>
                    <a:pt x="774937" y="70771"/>
                  </a:lnTo>
                  <a:lnTo>
                    <a:pt x="804010" y="15196"/>
                  </a:lnTo>
                  <a:lnTo>
                    <a:pt x="834534" y="1510"/>
                  </a:lnTo>
                  <a:lnTo>
                    <a:pt x="849836" y="10601"/>
                  </a:lnTo>
                  <a:lnTo>
                    <a:pt x="879515" y="61097"/>
                  </a:lnTo>
                  <a:lnTo>
                    <a:pt x="893488" y="102684"/>
                  </a:lnTo>
                  <a:lnTo>
                    <a:pt x="906615" y="155282"/>
                  </a:lnTo>
                  <a:lnTo>
                    <a:pt x="914242" y="193646"/>
                  </a:lnTo>
                  <a:lnTo>
                    <a:pt x="921196" y="235216"/>
                  </a:lnTo>
                  <a:lnTo>
                    <a:pt x="927448" y="279722"/>
                  </a:lnTo>
                  <a:lnTo>
                    <a:pt x="932967" y="326891"/>
                  </a:lnTo>
                  <a:lnTo>
                    <a:pt x="937725" y="376453"/>
                  </a:lnTo>
                  <a:lnTo>
                    <a:pt x="941690" y="428137"/>
                  </a:lnTo>
                  <a:lnTo>
                    <a:pt x="944835" y="481673"/>
                  </a:lnTo>
                  <a:lnTo>
                    <a:pt x="947128" y="536790"/>
                  </a:lnTo>
                  <a:lnTo>
                    <a:pt x="958540" y="556806"/>
                  </a:lnTo>
                  <a:lnTo>
                    <a:pt x="979641" y="611737"/>
                  </a:lnTo>
                  <a:lnTo>
                    <a:pt x="998223" y="684455"/>
                  </a:lnTo>
                  <a:lnTo>
                    <a:pt x="1006488" y="726707"/>
                  </a:lnTo>
                  <a:lnTo>
                    <a:pt x="1014026" y="772471"/>
                  </a:lnTo>
                  <a:lnTo>
                    <a:pt x="1020804" y="821436"/>
                  </a:lnTo>
                  <a:lnTo>
                    <a:pt x="1026788" y="873292"/>
                  </a:lnTo>
                  <a:lnTo>
                    <a:pt x="1031948" y="927727"/>
                  </a:lnTo>
                  <a:lnTo>
                    <a:pt x="1036249" y="984429"/>
                  </a:lnTo>
                  <a:lnTo>
                    <a:pt x="1039659" y="1043087"/>
                  </a:lnTo>
                  <a:lnTo>
                    <a:pt x="1042146" y="1103390"/>
                  </a:lnTo>
                  <a:lnTo>
                    <a:pt x="1043676" y="1165026"/>
                  </a:lnTo>
                  <a:lnTo>
                    <a:pt x="1044218" y="1227685"/>
                  </a:lnTo>
                  <a:lnTo>
                    <a:pt x="1043738" y="1291053"/>
                  </a:lnTo>
                  <a:lnTo>
                    <a:pt x="1042204" y="1354822"/>
                  </a:lnTo>
                  <a:lnTo>
                    <a:pt x="1039584" y="1418678"/>
                  </a:lnTo>
                  <a:lnTo>
                    <a:pt x="1036821" y="1466477"/>
                  </a:lnTo>
                  <a:lnTo>
                    <a:pt x="1033488" y="1513039"/>
                  </a:lnTo>
                  <a:lnTo>
                    <a:pt x="1039918" y="1561709"/>
                  </a:lnTo>
                  <a:lnTo>
                    <a:pt x="1045678" y="1611871"/>
                  </a:lnTo>
                  <a:lnTo>
                    <a:pt x="1050772" y="1663355"/>
                  </a:lnTo>
                  <a:lnTo>
                    <a:pt x="1055204" y="1715994"/>
                  </a:lnTo>
                  <a:lnTo>
                    <a:pt x="1058979" y="1769619"/>
                  </a:lnTo>
                  <a:lnTo>
                    <a:pt x="1062100" y="1824063"/>
                  </a:lnTo>
                  <a:lnTo>
                    <a:pt x="1064572" y="1879156"/>
                  </a:lnTo>
                  <a:lnTo>
                    <a:pt x="1066399" y="1934731"/>
                  </a:lnTo>
                  <a:lnTo>
                    <a:pt x="1067585" y="1990619"/>
                  </a:lnTo>
                  <a:lnTo>
                    <a:pt x="1068133" y="2046652"/>
                  </a:lnTo>
                  <a:lnTo>
                    <a:pt x="1068049" y="2102662"/>
                  </a:lnTo>
                  <a:lnTo>
                    <a:pt x="1067337" y="2158481"/>
                  </a:lnTo>
                  <a:lnTo>
                    <a:pt x="1065999" y="2213940"/>
                  </a:lnTo>
                  <a:lnTo>
                    <a:pt x="1064042" y="2268871"/>
                  </a:lnTo>
                  <a:lnTo>
                    <a:pt x="1061468" y="2323106"/>
                  </a:lnTo>
                  <a:lnTo>
                    <a:pt x="1058283" y="2376476"/>
                  </a:lnTo>
                  <a:lnTo>
                    <a:pt x="1054489" y="2428814"/>
                  </a:lnTo>
                  <a:lnTo>
                    <a:pt x="1050092" y="2479951"/>
                  </a:lnTo>
                  <a:lnTo>
                    <a:pt x="1045095" y="2529719"/>
                  </a:lnTo>
                  <a:lnTo>
                    <a:pt x="1039502" y="2577949"/>
                  </a:lnTo>
                  <a:lnTo>
                    <a:pt x="1033319" y="2624474"/>
                  </a:lnTo>
                  <a:lnTo>
                    <a:pt x="1026548" y="2669125"/>
                  </a:lnTo>
                  <a:lnTo>
                    <a:pt x="1019194" y="2711733"/>
                  </a:lnTo>
                  <a:lnTo>
                    <a:pt x="1011261" y="2752131"/>
                  </a:lnTo>
                  <a:lnTo>
                    <a:pt x="1002754" y="2790151"/>
                  </a:lnTo>
                  <a:lnTo>
                    <a:pt x="984886" y="2855280"/>
                  </a:lnTo>
                  <a:lnTo>
                    <a:pt x="965733" y="2907229"/>
                  </a:lnTo>
                  <a:lnTo>
                    <a:pt x="945532" y="2945438"/>
                  </a:lnTo>
                  <a:lnTo>
                    <a:pt x="924522" y="2969348"/>
                  </a:lnTo>
                  <a:lnTo>
                    <a:pt x="923757" y="3044152"/>
                  </a:lnTo>
                  <a:lnTo>
                    <a:pt x="921726" y="3116890"/>
                  </a:lnTo>
                  <a:lnTo>
                    <a:pt x="918490" y="3187239"/>
                  </a:lnTo>
                  <a:lnTo>
                    <a:pt x="914109" y="3254875"/>
                  </a:lnTo>
                  <a:lnTo>
                    <a:pt x="908643" y="3319475"/>
                  </a:lnTo>
                  <a:lnTo>
                    <a:pt x="902154" y="3380717"/>
                  </a:lnTo>
                  <a:lnTo>
                    <a:pt x="894702" y="3438276"/>
                  </a:lnTo>
                  <a:lnTo>
                    <a:pt x="886347" y="3491830"/>
                  </a:lnTo>
                  <a:lnTo>
                    <a:pt x="877149" y="3541055"/>
                  </a:lnTo>
                  <a:lnTo>
                    <a:pt x="867170" y="3585628"/>
                  </a:lnTo>
                  <a:lnTo>
                    <a:pt x="856469" y="3625226"/>
                  </a:lnTo>
                  <a:lnTo>
                    <a:pt x="833146" y="3688205"/>
                  </a:lnTo>
                  <a:lnTo>
                    <a:pt x="807663" y="3727404"/>
                  </a:lnTo>
                  <a:lnTo>
                    <a:pt x="780504" y="3740238"/>
                  </a:lnTo>
                  <a:lnTo>
                    <a:pt x="760928" y="3732003"/>
                  </a:lnTo>
                  <a:lnTo>
                    <a:pt x="741816" y="3709313"/>
                  </a:lnTo>
                  <a:lnTo>
                    <a:pt x="723443" y="3672622"/>
                  </a:lnTo>
                  <a:lnTo>
                    <a:pt x="706082" y="3622382"/>
                  </a:lnTo>
                  <a:lnTo>
                    <a:pt x="701015" y="3700589"/>
                  </a:lnTo>
                  <a:lnTo>
                    <a:pt x="694796" y="3774708"/>
                  </a:lnTo>
                  <a:lnTo>
                    <a:pt x="687498" y="3844524"/>
                  </a:lnTo>
                  <a:lnTo>
                    <a:pt x="679194" y="3909824"/>
                  </a:lnTo>
                  <a:lnTo>
                    <a:pt x="669956" y="3970393"/>
                  </a:lnTo>
                  <a:lnTo>
                    <a:pt x="659858" y="4026016"/>
                  </a:lnTo>
                  <a:lnTo>
                    <a:pt x="648974" y="4076479"/>
                  </a:lnTo>
                  <a:lnTo>
                    <a:pt x="637375" y="4121568"/>
                  </a:lnTo>
                  <a:lnTo>
                    <a:pt x="625135" y="4161068"/>
                  </a:lnTo>
                  <a:lnTo>
                    <a:pt x="599025" y="4222444"/>
                  </a:lnTo>
                  <a:lnTo>
                    <a:pt x="571226" y="4258892"/>
                  </a:lnTo>
                  <a:lnTo>
                    <a:pt x="542325" y="4268697"/>
                  </a:lnTo>
                  <a:lnTo>
                    <a:pt x="527643" y="4263072"/>
                  </a:lnTo>
                  <a:lnTo>
                    <a:pt x="498183" y="4229696"/>
                  </a:lnTo>
                  <a:lnTo>
                    <a:pt x="467851" y="4161261"/>
                  </a:lnTo>
                  <a:lnTo>
                    <a:pt x="453846" y="4115489"/>
                  </a:lnTo>
                  <a:lnTo>
                    <a:pt x="440746" y="4062533"/>
                  </a:lnTo>
                  <a:lnTo>
                    <a:pt x="428653" y="4002781"/>
                  </a:lnTo>
                  <a:lnTo>
                    <a:pt x="417666" y="3936621"/>
                  </a:lnTo>
                  <a:lnTo>
                    <a:pt x="407886" y="3864444"/>
                  </a:lnTo>
                  <a:lnTo>
                    <a:pt x="394151" y="3905485"/>
                  </a:lnTo>
                  <a:lnTo>
                    <a:pt x="365746" y="3967429"/>
                  </a:lnTo>
                  <a:lnTo>
                    <a:pt x="336539" y="4003130"/>
                  </a:lnTo>
                  <a:lnTo>
                    <a:pt x="307070" y="4013321"/>
                  </a:lnTo>
                  <a:lnTo>
                    <a:pt x="292405" y="4009080"/>
                  </a:lnTo>
                  <a:lnTo>
                    <a:pt x="263550" y="3982379"/>
                  </a:lnTo>
                  <a:lnTo>
                    <a:pt x="235777" y="3932000"/>
                  </a:lnTo>
                  <a:lnTo>
                    <a:pt x="209624" y="3858673"/>
                  </a:lnTo>
                  <a:lnTo>
                    <a:pt x="197324" y="3813634"/>
                  </a:lnTo>
                  <a:lnTo>
                    <a:pt x="185630" y="3763132"/>
                  </a:lnTo>
                  <a:lnTo>
                    <a:pt x="174609" y="3707260"/>
                  </a:lnTo>
                  <a:lnTo>
                    <a:pt x="164331" y="3646109"/>
                  </a:lnTo>
                  <a:lnTo>
                    <a:pt x="154860" y="3579770"/>
                  </a:lnTo>
                  <a:lnTo>
                    <a:pt x="146266" y="3508336"/>
                  </a:lnTo>
                  <a:lnTo>
                    <a:pt x="145504" y="3502240"/>
                  </a:lnTo>
                  <a:lnTo>
                    <a:pt x="144869" y="3495890"/>
                  </a:lnTo>
                  <a:lnTo>
                    <a:pt x="144234" y="3489667"/>
                  </a:lnTo>
                  <a:lnTo>
                    <a:pt x="129608" y="3493605"/>
                  </a:lnTo>
                  <a:lnTo>
                    <a:pt x="115352" y="3487030"/>
                  </a:lnTo>
                  <a:lnTo>
                    <a:pt x="88528" y="3444779"/>
                  </a:lnTo>
                  <a:lnTo>
                    <a:pt x="64906" y="3367794"/>
                  </a:lnTo>
                  <a:lnTo>
                    <a:pt x="54655" y="3317801"/>
                  </a:lnTo>
                  <a:lnTo>
                    <a:pt x="45635" y="3260954"/>
                  </a:lnTo>
                  <a:lnTo>
                    <a:pt x="37988" y="3197863"/>
                  </a:lnTo>
                  <a:lnTo>
                    <a:pt x="31859" y="3129137"/>
                  </a:lnTo>
                  <a:lnTo>
                    <a:pt x="27391" y="3055387"/>
                  </a:lnTo>
                  <a:lnTo>
                    <a:pt x="24727" y="2977222"/>
                  </a:lnTo>
                  <a:lnTo>
                    <a:pt x="24013" y="2920299"/>
                  </a:lnTo>
                  <a:lnTo>
                    <a:pt x="24313" y="2863742"/>
                  </a:lnTo>
                  <a:lnTo>
                    <a:pt x="25606" y="2807926"/>
                  </a:lnTo>
                  <a:lnTo>
                    <a:pt x="27872" y="2753227"/>
                  </a:lnTo>
                  <a:lnTo>
                    <a:pt x="31088" y="2700019"/>
                  </a:lnTo>
                  <a:lnTo>
                    <a:pt x="35235" y="2648678"/>
                  </a:lnTo>
                  <a:lnTo>
                    <a:pt x="40291" y="2599579"/>
                  </a:lnTo>
                  <a:lnTo>
                    <a:pt x="46235" y="2553097"/>
                  </a:lnTo>
                  <a:lnTo>
                    <a:pt x="53048" y="2509608"/>
                  </a:lnTo>
                  <a:lnTo>
                    <a:pt x="43853" y="2476640"/>
                  </a:lnTo>
                  <a:lnTo>
                    <a:pt x="27934" y="2398557"/>
                  </a:lnTo>
                  <a:lnTo>
                    <a:pt x="21248" y="2354249"/>
                  </a:lnTo>
                  <a:lnTo>
                    <a:pt x="15436" y="2306969"/>
                  </a:lnTo>
                  <a:lnTo>
                    <a:pt x="10518" y="2257119"/>
                  </a:lnTo>
                  <a:lnTo>
                    <a:pt x="6512" y="2205103"/>
                  </a:lnTo>
                  <a:lnTo>
                    <a:pt x="3438" y="2151325"/>
                  </a:lnTo>
                  <a:lnTo>
                    <a:pt x="1315" y="2096188"/>
                  </a:lnTo>
                  <a:lnTo>
                    <a:pt x="163" y="2040096"/>
                  </a:lnTo>
                  <a:lnTo>
                    <a:pt x="0" y="1983452"/>
                  </a:lnTo>
                  <a:lnTo>
                    <a:pt x="845" y="1926660"/>
                  </a:lnTo>
                  <a:lnTo>
                    <a:pt x="2718" y="1870123"/>
                  </a:lnTo>
                  <a:lnTo>
                    <a:pt x="5637" y="1814245"/>
                  </a:lnTo>
                  <a:lnTo>
                    <a:pt x="9623" y="1759429"/>
                  </a:lnTo>
                  <a:lnTo>
                    <a:pt x="14694" y="1706079"/>
                  </a:lnTo>
                  <a:lnTo>
                    <a:pt x="24367" y="1630074"/>
                  </a:lnTo>
                  <a:lnTo>
                    <a:pt x="35945" y="1564088"/>
                  </a:lnTo>
                  <a:lnTo>
                    <a:pt x="49174" y="1509038"/>
                  </a:lnTo>
                  <a:lnTo>
                    <a:pt x="63800" y="1465842"/>
                  </a:lnTo>
                  <a:lnTo>
                    <a:pt x="96228" y="1418678"/>
                  </a:lnTo>
                  <a:lnTo>
                    <a:pt x="97117" y="1405470"/>
                  </a:lnTo>
                  <a:close/>
                </a:path>
                <a:path w="1068704" h="4269105">
                  <a:moveTo>
                    <a:pt x="116802" y="2571711"/>
                  </a:moveTo>
                  <a:lnTo>
                    <a:pt x="100464" y="2571838"/>
                  </a:lnTo>
                  <a:lnTo>
                    <a:pt x="84401" y="2558535"/>
                  </a:lnTo>
                  <a:lnTo>
                    <a:pt x="68885" y="2532134"/>
                  </a:lnTo>
                  <a:lnTo>
                    <a:pt x="54191" y="2492971"/>
                  </a:lnTo>
                </a:path>
                <a:path w="1068704" h="4269105">
                  <a:moveTo>
                    <a:pt x="171920" y="3433279"/>
                  </a:moveTo>
                  <a:lnTo>
                    <a:pt x="165278" y="3446296"/>
                  </a:lnTo>
                  <a:lnTo>
                    <a:pt x="158505" y="3456933"/>
                  </a:lnTo>
                  <a:lnTo>
                    <a:pt x="151614" y="3465140"/>
                  </a:lnTo>
                  <a:lnTo>
                    <a:pt x="144615" y="3470871"/>
                  </a:lnTo>
                </a:path>
                <a:path w="1068704" h="4269105">
                  <a:moveTo>
                    <a:pt x="407759" y="3847172"/>
                  </a:moveTo>
                  <a:lnTo>
                    <a:pt x="403018" y="3806089"/>
                  </a:lnTo>
                  <a:lnTo>
                    <a:pt x="398694" y="3763685"/>
                  </a:lnTo>
                  <a:lnTo>
                    <a:pt x="394775" y="3720067"/>
                  </a:lnTo>
                  <a:lnTo>
                    <a:pt x="391249" y="3675341"/>
                  </a:lnTo>
                </a:path>
                <a:path w="1068704" h="4269105">
                  <a:moveTo>
                    <a:pt x="712686" y="3418674"/>
                  </a:moveTo>
                  <a:lnTo>
                    <a:pt x="711761" y="3466448"/>
                  </a:lnTo>
                  <a:lnTo>
                    <a:pt x="710336" y="3513876"/>
                  </a:lnTo>
                  <a:lnTo>
                    <a:pt x="708435" y="3560852"/>
                  </a:lnTo>
                  <a:lnTo>
                    <a:pt x="706082" y="3607269"/>
                  </a:lnTo>
                </a:path>
                <a:path w="1068704" h="4269105">
                  <a:moveTo>
                    <a:pt x="843623" y="2253322"/>
                  </a:moveTo>
                  <a:lnTo>
                    <a:pt x="863691" y="2317959"/>
                  </a:lnTo>
                  <a:lnTo>
                    <a:pt x="872812" y="2356200"/>
                  </a:lnTo>
                  <a:lnTo>
                    <a:pt x="881284" y="2398046"/>
                  </a:lnTo>
                  <a:lnTo>
                    <a:pt x="889079" y="2443241"/>
                  </a:lnTo>
                  <a:lnTo>
                    <a:pt x="896167" y="2491526"/>
                  </a:lnTo>
                  <a:lnTo>
                    <a:pt x="902519" y="2542644"/>
                  </a:lnTo>
                  <a:lnTo>
                    <a:pt x="908105" y="2596337"/>
                  </a:lnTo>
                  <a:lnTo>
                    <a:pt x="912895" y="2652349"/>
                  </a:lnTo>
                  <a:lnTo>
                    <a:pt x="916861" y="2710422"/>
                  </a:lnTo>
                  <a:lnTo>
                    <a:pt x="919972" y="2770298"/>
                  </a:lnTo>
                  <a:lnTo>
                    <a:pt x="922200" y="2831720"/>
                  </a:lnTo>
                  <a:lnTo>
                    <a:pt x="923514" y="2894430"/>
                  </a:lnTo>
                  <a:lnTo>
                    <a:pt x="923887" y="2958172"/>
                  </a:lnTo>
                </a:path>
                <a:path w="1068704" h="4269105">
                  <a:moveTo>
                    <a:pt x="1032980" y="1502625"/>
                  </a:moveTo>
                  <a:lnTo>
                    <a:pt x="1027683" y="1562371"/>
                  </a:lnTo>
                  <a:lnTo>
                    <a:pt x="1021424" y="1619008"/>
                  </a:lnTo>
                  <a:lnTo>
                    <a:pt x="1014244" y="1672200"/>
                  </a:lnTo>
                  <a:lnTo>
                    <a:pt x="1006186" y="1721613"/>
                  </a:lnTo>
                  <a:lnTo>
                    <a:pt x="997293" y="1766912"/>
                  </a:lnTo>
                </a:path>
                <a:path w="1068704" h="4269105">
                  <a:moveTo>
                    <a:pt x="947255" y="521931"/>
                  </a:moveTo>
                  <a:lnTo>
                    <a:pt x="948160" y="552921"/>
                  </a:lnTo>
                  <a:lnTo>
                    <a:pt x="948779" y="584113"/>
                  </a:lnTo>
                  <a:lnTo>
                    <a:pt x="949112" y="615425"/>
                  </a:lnTo>
                  <a:lnTo>
                    <a:pt x="949160" y="646772"/>
                  </a:lnTo>
                </a:path>
                <a:path w="1068704" h="4269105">
                  <a:moveTo>
                    <a:pt x="718909" y="376389"/>
                  </a:moveTo>
                  <a:lnTo>
                    <a:pt x="722695" y="333931"/>
                  </a:lnTo>
                  <a:lnTo>
                    <a:pt x="727005" y="293140"/>
                  </a:lnTo>
                  <a:lnTo>
                    <a:pt x="731839" y="254159"/>
                  </a:lnTo>
                  <a:lnTo>
                    <a:pt x="737197" y="217131"/>
                  </a:lnTo>
                </a:path>
                <a:path w="1068704" h="4269105">
                  <a:moveTo>
                    <a:pt x="547586" y="452208"/>
                  </a:moveTo>
                  <a:lnTo>
                    <a:pt x="549225" y="416791"/>
                  </a:lnTo>
                  <a:lnTo>
                    <a:pt x="551269" y="382040"/>
                  </a:lnTo>
                  <a:lnTo>
                    <a:pt x="553694" y="348052"/>
                  </a:lnTo>
                  <a:lnTo>
                    <a:pt x="556476" y="314921"/>
                  </a:lnTo>
                </a:path>
                <a:path w="1068704" h="4269105">
                  <a:moveTo>
                    <a:pt x="346545" y="498817"/>
                  </a:moveTo>
                  <a:lnTo>
                    <a:pt x="355137" y="528116"/>
                  </a:lnTo>
                  <a:lnTo>
                    <a:pt x="363372" y="560142"/>
                  </a:lnTo>
                  <a:lnTo>
                    <a:pt x="371226" y="594811"/>
                  </a:lnTo>
                  <a:lnTo>
                    <a:pt x="378676" y="632040"/>
                  </a:lnTo>
                </a:path>
                <a:path w="1068704" h="4269105">
                  <a:moveTo>
                    <a:pt x="102705" y="1545551"/>
                  </a:moveTo>
                  <a:lnTo>
                    <a:pt x="100939" y="1510983"/>
                  </a:lnTo>
                  <a:lnTo>
                    <a:pt x="99434" y="1476082"/>
                  </a:lnTo>
                  <a:lnTo>
                    <a:pt x="98168" y="1440895"/>
                  </a:lnTo>
                  <a:lnTo>
                    <a:pt x="97117" y="1405470"/>
                  </a:lnTo>
                </a:path>
              </a:pathLst>
            </a:custGeom>
            <a:ln w="25400">
              <a:solidFill>
                <a:srgbClr val="94B3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93163" y="1630679"/>
              <a:ext cx="974090" cy="0"/>
            </a:xfrm>
            <a:custGeom>
              <a:avLst/>
              <a:gdLst/>
              <a:ahLst/>
              <a:cxnLst/>
              <a:rect l="l" t="t" r="r" b="b"/>
              <a:pathLst>
                <a:path w="974089">
                  <a:moveTo>
                    <a:pt x="973709" y="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5901" y="2458795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5901" y="2458795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19766" y="2458796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30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3133" y="2512192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8739" y="3038366"/>
              <a:ext cx="95619" cy="956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19766" y="2458796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93163" y="3144012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7133" y="4644211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7133" y="4644211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70998" y="4644211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8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8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4364" y="4697607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971" y="5223782"/>
              <a:ext cx="95619" cy="9566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70998" y="4644211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25167" y="4783835"/>
              <a:ext cx="1017905" cy="337820"/>
            </a:xfrm>
            <a:custGeom>
              <a:avLst/>
              <a:gdLst/>
              <a:ahLst/>
              <a:cxnLst/>
              <a:rect l="l" t="t" r="r" b="b"/>
              <a:pathLst>
                <a:path w="1017905" h="337820">
                  <a:moveTo>
                    <a:pt x="1017905" y="0"/>
                  </a:moveTo>
                  <a:lnTo>
                    <a:pt x="0" y="337438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96646" y="5459069"/>
            <a:ext cx="1635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223.1.1</a:t>
            </a:r>
            <a:r>
              <a:rPr sz="2400" spc="-10" dirty="0">
                <a:latin typeface="Arial"/>
                <a:cs typeface="Arial"/>
              </a:rPr>
              <a:t>.253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0116" y="3283407"/>
            <a:ext cx="12985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223.1.1</a:t>
            </a:r>
            <a:r>
              <a:rPr sz="2400" spc="-10" dirty="0">
                <a:latin typeface="Arial"/>
                <a:cs typeface="Arial"/>
              </a:rPr>
              <a:t>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1944" y="1884045"/>
            <a:ext cx="1297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223.1.1</a:t>
            </a:r>
            <a:r>
              <a:rPr sz="2400" spc="-10" dirty="0">
                <a:latin typeface="Arial"/>
                <a:cs typeface="Arial"/>
              </a:rPr>
              <a:t>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7069" y="399300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3540" y="406095"/>
            <a:ext cx="10594340" cy="866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range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addresses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assigned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(random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assignment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would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chaos)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R="857885"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Subnet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mask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02911" y="1487500"/>
            <a:ext cx="6350635" cy="146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ourier New"/>
                <a:cs typeface="Courier New"/>
              </a:rPr>
              <a:t>223.1.1.0/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24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leftmost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24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represent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prefix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subnet</a:t>
            </a:r>
            <a:endParaRPr sz="18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1265"/>
              </a:spcBef>
              <a:tabLst>
                <a:tab pos="1176020" algn="l"/>
                <a:tab pos="4681220" algn="l"/>
              </a:tabLst>
            </a:pPr>
            <a:r>
              <a:rPr sz="1800" b="1" spc="-10" dirty="0">
                <a:latin typeface="Arial"/>
                <a:cs typeface="Arial"/>
              </a:rPr>
              <a:t>11111111</a:t>
            </a:r>
            <a:r>
              <a:rPr sz="1800" b="1" dirty="0">
                <a:latin typeface="Arial"/>
                <a:cs typeface="Arial"/>
              </a:rPr>
              <a:t>	11111111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11111111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XXXXXXXX</a:t>
            </a:r>
            <a:r>
              <a:rPr sz="1800" dirty="0">
                <a:latin typeface="Arial"/>
                <a:cs typeface="Arial"/>
              </a:rPr>
              <a:t>	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255.255.255</a:t>
            </a:r>
            <a:r>
              <a:rPr sz="1800" spc="-10" dirty="0">
                <a:latin typeface="Arial"/>
                <a:cs typeface="Arial"/>
              </a:rPr>
              <a:t>.0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43729" y="3028035"/>
            <a:ext cx="2712720" cy="171068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730"/>
              </a:spcBef>
            </a:pPr>
            <a:r>
              <a:rPr sz="3200" spc="-10" dirty="0">
                <a:latin typeface="Courier New"/>
                <a:cs typeface="Courier New"/>
              </a:rPr>
              <a:t>223.1.1.67</a:t>
            </a:r>
            <a:endParaRPr sz="3200">
              <a:latin typeface="Courier New"/>
              <a:cs typeface="Courier New"/>
            </a:endParaRPr>
          </a:p>
          <a:p>
            <a:pPr marL="33655">
              <a:lnSpc>
                <a:spcPct val="100000"/>
              </a:lnSpc>
              <a:spcBef>
                <a:spcPts val="630"/>
              </a:spcBef>
            </a:pPr>
            <a:r>
              <a:rPr sz="3200" spc="-10" dirty="0">
                <a:latin typeface="Courier New"/>
                <a:cs typeface="Courier New"/>
              </a:rPr>
              <a:t>223.2.1.67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spc="-10" dirty="0">
                <a:latin typeface="Courier New"/>
                <a:cs typeface="Courier New"/>
              </a:rPr>
              <a:t>223.2.1.255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6746" y="3858895"/>
            <a:ext cx="277495" cy="286004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7279894" y="4387976"/>
            <a:ext cx="250825" cy="346075"/>
          </a:xfrm>
          <a:custGeom>
            <a:avLst/>
            <a:gdLst/>
            <a:ahLst/>
            <a:cxnLst/>
            <a:rect l="l" t="t" r="r" b="b"/>
            <a:pathLst>
              <a:path w="250825" h="346075">
                <a:moveTo>
                  <a:pt x="58331" y="16891"/>
                </a:moveTo>
                <a:lnTo>
                  <a:pt x="58166" y="16383"/>
                </a:lnTo>
                <a:lnTo>
                  <a:pt x="58293" y="16891"/>
                </a:lnTo>
                <a:close/>
              </a:path>
              <a:path w="250825" h="346075">
                <a:moveTo>
                  <a:pt x="61341" y="23241"/>
                </a:moveTo>
                <a:lnTo>
                  <a:pt x="61099" y="22860"/>
                </a:lnTo>
                <a:lnTo>
                  <a:pt x="61341" y="23241"/>
                </a:lnTo>
                <a:close/>
              </a:path>
              <a:path w="250825" h="346075">
                <a:moveTo>
                  <a:pt x="250444" y="307340"/>
                </a:moveTo>
                <a:lnTo>
                  <a:pt x="249809" y="305054"/>
                </a:lnTo>
                <a:lnTo>
                  <a:pt x="248539" y="303149"/>
                </a:lnTo>
                <a:lnTo>
                  <a:pt x="229857" y="274066"/>
                </a:lnTo>
                <a:lnTo>
                  <a:pt x="222021" y="261874"/>
                </a:lnTo>
                <a:lnTo>
                  <a:pt x="221869" y="261620"/>
                </a:lnTo>
                <a:lnTo>
                  <a:pt x="221996" y="261874"/>
                </a:lnTo>
                <a:lnTo>
                  <a:pt x="221615" y="261239"/>
                </a:lnTo>
                <a:lnTo>
                  <a:pt x="221107" y="260604"/>
                </a:lnTo>
                <a:lnTo>
                  <a:pt x="174371" y="193167"/>
                </a:lnTo>
                <a:lnTo>
                  <a:pt x="174244" y="192913"/>
                </a:lnTo>
                <a:lnTo>
                  <a:pt x="143814" y="150876"/>
                </a:lnTo>
                <a:lnTo>
                  <a:pt x="143637" y="150622"/>
                </a:lnTo>
                <a:lnTo>
                  <a:pt x="143764" y="150876"/>
                </a:lnTo>
                <a:lnTo>
                  <a:pt x="136207" y="139788"/>
                </a:lnTo>
                <a:lnTo>
                  <a:pt x="158496" y="111887"/>
                </a:lnTo>
                <a:lnTo>
                  <a:pt x="158369" y="112141"/>
                </a:lnTo>
                <a:lnTo>
                  <a:pt x="158572" y="111887"/>
                </a:lnTo>
                <a:lnTo>
                  <a:pt x="166878" y="101854"/>
                </a:lnTo>
                <a:lnTo>
                  <a:pt x="166497" y="102362"/>
                </a:lnTo>
                <a:lnTo>
                  <a:pt x="166954" y="101854"/>
                </a:lnTo>
                <a:lnTo>
                  <a:pt x="196443" y="69342"/>
                </a:lnTo>
                <a:lnTo>
                  <a:pt x="196786" y="68961"/>
                </a:lnTo>
                <a:lnTo>
                  <a:pt x="197688" y="68199"/>
                </a:lnTo>
                <a:lnTo>
                  <a:pt x="210185" y="57658"/>
                </a:lnTo>
                <a:lnTo>
                  <a:pt x="210947" y="57023"/>
                </a:lnTo>
                <a:lnTo>
                  <a:pt x="210248" y="57619"/>
                </a:lnTo>
                <a:lnTo>
                  <a:pt x="211048" y="57023"/>
                </a:lnTo>
                <a:lnTo>
                  <a:pt x="215265" y="53975"/>
                </a:lnTo>
                <a:lnTo>
                  <a:pt x="215823" y="53594"/>
                </a:lnTo>
                <a:lnTo>
                  <a:pt x="220980" y="50165"/>
                </a:lnTo>
                <a:lnTo>
                  <a:pt x="220599" y="50431"/>
                </a:lnTo>
                <a:lnTo>
                  <a:pt x="221030" y="50165"/>
                </a:lnTo>
                <a:lnTo>
                  <a:pt x="226441" y="46990"/>
                </a:lnTo>
                <a:lnTo>
                  <a:pt x="226060" y="47244"/>
                </a:lnTo>
                <a:lnTo>
                  <a:pt x="226529" y="46990"/>
                </a:lnTo>
                <a:lnTo>
                  <a:pt x="238125" y="40767"/>
                </a:lnTo>
                <a:lnTo>
                  <a:pt x="240322" y="33528"/>
                </a:lnTo>
                <a:lnTo>
                  <a:pt x="240334" y="33147"/>
                </a:lnTo>
                <a:lnTo>
                  <a:pt x="237236" y="27305"/>
                </a:lnTo>
                <a:lnTo>
                  <a:pt x="233934" y="21209"/>
                </a:lnTo>
                <a:lnTo>
                  <a:pt x="226441" y="18923"/>
                </a:lnTo>
                <a:lnTo>
                  <a:pt x="220472" y="22225"/>
                </a:lnTo>
                <a:lnTo>
                  <a:pt x="214376" y="25400"/>
                </a:lnTo>
                <a:lnTo>
                  <a:pt x="213995" y="25654"/>
                </a:lnTo>
                <a:lnTo>
                  <a:pt x="208026" y="29083"/>
                </a:lnTo>
                <a:lnTo>
                  <a:pt x="207518" y="29464"/>
                </a:lnTo>
                <a:lnTo>
                  <a:pt x="201803" y="33147"/>
                </a:lnTo>
                <a:lnTo>
                  <a:pt x="201295" y="33528"/>
                </a:lnTo>
                <a:lnTo>
                  <a:pt x="195707" y="37465"/>
                </a:lnTo>
                <a:lnTo>
                  <a:pt x="180340" y="50431"/>
                </a:lnTo>
                <a:lnTo>
                  <a:pt x="179197" y="51562"/>
                </a:lnTo>
                <a:lnTo>
                  <a:pt x="148209" y="85725"/>
                </a:lnTo>
                <a:lnTo>
                  <a:pt x="147828" y="86106"/>
                </a:lnTo>
                <a:lnTo>
                  <a:pt x="139319" y="96266"/>
                </a:lnTo>
                <a:lnTo>
                  <a:pt x="139192" y="96520"/>
                </a:lnTo>
                <a:lnTo>
                  <a:pt x="122085" y="117932"/>
                </a:lnTo>
                <a:lnTo>
                  <a:pt x="73063" y="41148"/>
                </a:lnTo>
                <a:lnTo>
                  <a:pt x="69418" y="35433"/>
                </a:lnTo>
                <a:lnTo>
                  <a:pt x="69342" y="35306"/>
                </a:lnTo>
                <a:lnTo>
                  <a:pt x="69342" y="35433"/>
                </a:lnTo>
                <a:lnTo>
                  <a:pt x="64770" y="28067"/>
                </a:lnTo>
                <a:lnTo>
                  <a:pt x="64160" y="27178"/>
                </a:lnTo>
                <a:lnTo>
                  <a:pt x="62166" y="24511"/>
                </a:lnTo>
                <a:lnTo>
                  <a:pt x="61810" y="24041"/>
                </a:lnTo>
                <a:lnTo>
                  <a:pt x="61633" y="23749"/>
                </a:lnTo>
                <a:lnTo>
                  <a:pt x="61087" y="22860"/>
                </a:lnTo>
                <a:lnTo>
                  <a:pt x="60629" y="22098"/>
                </a:lnTo>
                <a:lnTo>
                  <a:pt x="60350" y="21666"/>
                </a:lnTo>
                <a:lnTo>
                  <a:pt x="59931" y="20828"/>
                </a:lnTo>
                <a:lnTo>
                  <a:pt x="59855" y="20662"/>
                </a:lnTo>
                <a:lnTo>
                  <a:pt x="59715" y="20320"/>
                </a:lnTo>
                <a:lnTo>
                  <a:pt x="59397" y="19558"/>
                </a:lnTo>
                <a:lnTo>
                  <a:pt x="59182" y="19050"/>
                </a:lnTo>
                <a:lnTo>
                  <a:pt x="59309" y="19558"/>
                </a:lnTo>
                <a:lnTo>
                  <a:pt x="58547" y="17780"/>
                </a:lnTo>
                <a:lnTo>
                  <a:pt x="58801" y="18288"/>
                </a:lnTo>
                <a:lnTo>
                  <a:pt x="58623" y="17780"/>
                </a:lnTo>
                <a:lnTo>
                  <a:pt x="58407" y="17145"/>
                </a:lnTo>
                <a:lnTo>
                  <a:pt x="58293" y="16891"/>
                </a:lnTo>
                <a:lnTo>
                  <a:pt x="57924" y="15621"/>
                </a:lnTo>
                <a:lnTo>
                  <a:pt x="57531" y="14224"/>
                </a:lnTo>
                <a:lnTo>
                  <a:pt x="57150" y="12827"/>
                </a:lnTo>
                <a:lnTo>
                  <a:pt x="57073" y="12319"/>
                </a:lnTo>
                <a:lnTo>
                  <a:pt x="56896" y="10922"/>
                </a:lnTo>
                <a:lnTo>
                  <a:pt x="56134" y="6604"/>
                </a:lnTo>
                <a:lnTo>
                  <a:pt x="53086" y="2921"/>
                </a:lnTo>
                <a:lnTo>
                  <a:pt x="48895" y="1397"/>
                </a:lnTo>
                <a:lnTo>
                  <a:pt x="44704" y="0"/>
                </a:lnTo>
                <a:lnTo>
                  <a:pt x="40132" y="762"/>
                </a:lnTo>
                <a:lnTo>
                  <a:pt x="36703" y="3556"/>
                </a:lnTo>
                <a:lnTo>
                  <a:pt x="33274" y="6477"/>
                </a:lnTo>
                <a:lnTo>
                  <a:pt x="31750" y="10922"/>
                </a:lnTo>
                <a:lnTo>
                  <a:pt x="32486" y="15113"/>
                </a:lnTo>
                <a:lnTo>
                  <a:pt x="32766" y="17145"/>
                </a:lnTo>
                <a:lnTo>
                  <a:pt x="32893" y="17653"/>
                </a:lnTo>
                <a:lnTo>
                  <a:pt x="33274" y="19558"/>
                </a:lnTo>
                <a:lnTo>
                  <a:pt x="33528" y="20066"/>
                </a:lnTo>
                <a:lnTo>
                  <a:pt x="33909" y="21971"/>
                </a:lnTo>
                <a:lnTo>
                  <a:pt x="34163" y="22479"/>
                </a:lnTo>
                <a:lnTo>
                  <a:pt x="34671" y="24384"/>
                </a:lnTo>
                <a:lnTo>
                  <a:pt x="34925" y="24892"/>
                </a:lnTo>
                <a:lnTo>
                  <a:pt x="35560" y="26670"/>
                </a:lnTo>
                <a:lnTo>
                  <a:pt x="35687" y="27178"/>
                </a:lnTo>
                <a:lnTo>
                  <a:pt x="36449" y="29083"/>
                </a:lnTo>
                <a:lnTo>
                  <a:pt x="36703" y="29464"/>
                </a:lnTo>
                <a:lnTo>
                  <a:pt x="37592" y="31242"/>
                </a:lnTo>
                <a:lnTo>
                  <a:pt x="37719" y="31750"/>
                </a:lnTo>
                <a:lnTo>
                  <a:pt x="38735" y="33528"/>
                </a:lnTo>
                <a:lnTo>
                  <a:pt x="40132" y="36195"/>
                </a:lnTo>
                <a:lnTo>
                  <a:pt x="41275" y="37719"/>
                </a:lnTo>
                <a:lnTo>
                  <a:pt x="41783" y="38481"/>
                </a:lnTo>
                <a:lnTo>
                  <a:pt x="44323" y="42037"/>
                </a:lnTo>
                <a:lnTo>
                  <a:pt x="43815" y="41148"/>
                </a:lnTo>
                <a:lnTo>
                  <a:pt x="48387" y="48514"/>
                </a:lnTo>
                <a:lnTo>
                  <a:pt x="48514" y="48641"/>
                </a:lnTo>
                <a:lnTo>
                  <a:pt x="105791" y="138341"/>
                </a:lnTo>
                <a:lnTo>
                  <a:pt x="97409" y="148844"/>
                </a:lnTo>
                <a:lnTo>
                  <a:pt x="87884" y="161925"/>
                </a:lnTo>
                <a:lnTo>
                  <a:pt x="87630" y="162433"/>
                </a:lnTo>
                <a:lnTo>
                  <a:pt x="78613" y="176149"/>
                </a:lnTo>
                <a:lnTo>
                  <a:pt x="61468" y="207010"/>
                </a:lnTo>
                <a:lnTo>
                  <a:pt x="14732" y="303403"/>
                </a:lnTo>
                <a:lnTo>
                  <a:pt x="12446" y="308864"/>
                </a:lnTo>
                <a:lnTo>
                  <a:pt x="12700" y="308356"/>
                </a:lnTo>
                <a:lnTo>
                  <a:pt x="10541" y="313055"/>
                </a:lnTo>
                <a:lnTo>
                  <a:pt x="10668" y="312547"/>
                </a:lnTo>
                <a:lnTo>
                  <a:pt x="10414" y="313055"/>
                </a:lnTo>
                <a:lnTo>
                  <a:pt x="8826" y="316318"/>
                </a:lnTo>
                <a:lnTo>
                  <a:pt x="8382" y="317246"/>
                </a:lnTo>
                <a:lnTo>
                  <a:pt x="8826" y="316318"/>
                </a:lnTo>
                <a:lnTo>
                  <a:pt x="1905" y="327025"/>
                </a:lnTo>
                <a:lnTo>
                  <a:pt x="635" y="329057"/>
                </a:lnTo>
                <a:lnTo>
                  <a:pt x="0" y="331470"/>
                </a:lnTo>
                <a:lnTo>
                  <a:pt x="127" y="333883"/>
                </a:lnTo>
                <a:lnTo>
                  <a:pt x="254" y="339471"/>
                </a:lnTo>
                <a:lnTo>
                  <a:pt x="1397" y="341757"/>
                </a:lnTo>
                <a:lnTo>
                  <a:pt x="3429" y="343408"/>
                </a:lnTo>
                <a:lnTo>
                  <a:pt x="5334" y="345059"/>
                </a:lnTo>
                <a:lnTo>
                  <a:pt x="7747" y="345821"/>
                </a:lnTo>
                <a:lnTo>
                  <a:pt x="10287" y="345567"/>
                </a:lnTo>
                <a:lnTo>
                  <a:pt x="13335" y="345186"/>
                </a:lnTo>
                <a:lnTo>
                  <a:pt x="16764" y="344678"/>
                </a:lnTo>
                <a:lnTo>
                  <a:pt x="19812" y="342900"/>
                </a:lnTo>
                <a:lnTo>
                  <a:pt x="21717" y="339979"/>
                </a:lnTo>
                <a:lnTo>
                  <a:pt x="28829" y="329438"/>
                </a:lnTo>
                <a:lnTo>
                  <a:pt x="31877" y="324358"/>
                </a:lnTo>
                <a:lnTo>
                  <a:pt x="34798" y="318770"/>
                </a:lnTo>
                <a:lnTo>
                  <a:pt x="35560" y="317246"/>
                </a:lnTo>
                <a:lnTo>
                  <a:pt x="36068" y="316230"/>
                </a:lnTo>
                <a:lnTo>
                  <a:pt x="37084" y="314198"/>
                </a:lnTo>
                <a:lnTo>
                  <a:pt x="36957" y="314198"/>
                </a:lnTo>
                <a:lnTo>
                  <a:pt x="39776" y="308356"/>
                </a:lnTo>
                <a:lnTo>
                  <a:pt x="83439" y="218313"/>
                </a:lnTo>
                <a:lnTo>
                  <a:pt x="83185" y="218948"/>
                </a:lnTo>
                <a:lnTo>
                  <a:pt x="83527" y="218313"/>
                </a:lnTo>
                <a:lnTo>
                  <a:pt x="100203" y="188214"/>
                </a:lnTo>
                <a:lnTo>
                  <a:pt x="99822" y="188976"/>
                </a:lnTo>
                <a:lnTo>
                  <a:pt x="100317" y="188214"/>
                </a:lnTo>
                <a:lnTo>
                  <a:pt x="108331" y="175895"/>
                </a:lnTo>
                <a:lnTo>
                  <a:pt x="108077" y="176403"/>
                </a:lnTo>
                <a:lnTo>
                  <a:pt x="108432" y="175895"/>
                </a:lnTo>
                <a:lnTo>
                  <a:pt x="116725" y="164211"/>
                </a:lnTo>
                <a:lnTo>
                  <a:pt x="116890" y="163982"/>
                </a:lnTo>
                <a:lnTo>
                  <a:pt x="117106" y="163703"/>
                </a:lnTo>
                <a:lnTo>
                  <a:pt x="120065" y="159994"/>
                </a:lnTo>
                <a:lnTo>
                  <a:pt x="123444" y="164846"/>
                </a:lnTo>
                <a:lnTo>
                  <a:pt x="123571" y="165100"/>
                </a:lnTo>
                <a:lnTo>
                  <a:pt x="154178" y="207391"/>
                </a:lnTo>
                <a:lnTo>
                  <a:pt x="154051" y="207264"/>
                </a:lnTo>
                <a:lnTo>
                  <a:pt x="154127" y="207391"/>
                </a:lnTo>
                <a:lnTo>
                  <a:pt x="200787" y="274701"/>
                </a:lnTo>
                <a:lnTo>
                  <a:pt x="200406" y="274066"/>
                </a:lnTo>
                <a:lnTo>
                  <a:pt x="200914" y="274828"/>
                </a:lnTo>
                <a:lnTo>
                  <a:pt x="201168" y="275336"/>
                </a:lnTo>
                <a:lnTo>
                  <a:pt x="228854" y="316103"/>
                </a:lnTo>
                <a:lnTo>
                  <a:pt x="230632" y="318770"/>
                </a:lnTo>
                <a:lnTo>
                  <a:pt x="233299" y="320548"/>
                </a:lnTo>
                <a:lnTo>
                  <a:pt x="242316" y="322326"/>
                </a:lnTo>
                <a:lnTo>
                  <a:pt x="245110" y="321564"/>
                </a:lnTo>
                <a:lnTo>
                  <a:pt x="247142" y="319913"/>
                </a:lnTo>
                <a:lnTo>
                  <a:pt x="249174" y="318135"/>
                </a:lnTo>
                <a:lnTo>
                  <a:pt x="250444" y="315722"/>
                </a:lnTo>
                <a:lnTo>
                  <a:pt x="250444" y="307340"/>
                </a:lnTo>
                <a:close/>
              </a:path>
            </a:pathLst>
          </a:custGeom>
          <a:solidFill>
            <a:srgbClr val="E712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70166" y="3246754"/>
            <a:ext cx="507365" cy="267335"/>
          </a:xfrm>
          <a:custGeom>
            <a:avLst/>
            <a:gdLst/>
            <a:ahLst/>
            <a:cxnLst/>
            <a:rect l="l" t="t" r="r" b="b"/>
            <a:pathLst>
              <a:path w="507365" h="267335">
                <a:moveTo>
                  <a:pt x="98170" y="267081"/>
                </a:moveTo>
                <a:lnTo>
                  <a:pt x="93472" y="267081"/>
                </a:lnTo>
                <a:lnTo>
                  <a:pt x="93979" y="267208"/>
                </a:lnTo>
                <a:lnTo>
                  <a:pt x="97662" y="267208"/>
                </a:lnTo>
                <a:lnTo>
                  <a:pt x="98170" y="267081"/>
                </a:lnTo>
                <a:close/>
              </a:path>
              <a:path w="507365" h="267335">
                <a:moveTo>
                  <a:pt x="148517" y="244602"/>
                </a:moveTo>
                <a:lnTo>
                  <a:pt x="69341" y="244602"/>
                </a:lnTo>
                <a:lnTo>
                  <a:pt x="69723" y="245618"/>
                </a:lnTo>
                <a:lnTo>
                  <a:pt x="69850" y="246125"/>
                </a:lnTo>
                <a:lnTo>
                  <a:pt x="70103" y="246634"/>
                </a:lnTo>
                <a:lnTo>
                  <a:pt x="70738" y="248158"/>
                </a:lnTo>
                <a:lnTo>
                  <a:pt x="70992" y="248666"/>
                </a:lnTo>
                <a:lnTo>
                  <a:pt x="71754" y="250062"/>
                </a:lnTo>
                <a:lnTo>
                  <a:pt x="72008" y="250571"/>
                </a:lnTo>
                <a:lnTo>
                  <a:pt x="72770" y="251968"/>
                </a:lnTo>
                <a:lnTo>
                  <a:pt x="73151" y="252475"/>
                </a:lnTo>
                <a:lnTo>
                  <a:pt x="74040" y="253873"/>
                </a:lnTo>
                <a:lnTo>
                  <a:pt x="74294" y="254381"/>
                </a:lnTo>
                <a:lnTo>
                  <a:pt x="75183" y="255650"/>
                </a:lnTo>
                <a:lnTo>
                  <a:pt x="75818" y="256412"/>
                </a:lnTo>
                <a:lnTo>
                  <a:pt x="78231" y="259587"/>
                </a:lnTo>
                <a:lnTo>
                  <a:pt x="80136" y="261493"/>
                </a:lnTo>
                <a:lnTo>
                  <a:pt x="80644" y="261874"/>
                </a:lnTo>
                <a:lnTo>
                  <a:pt x="81025" y="262128"/>
                </a:lnTo>
                <a:lnTo>
                  <a:pt x="81406" y="262509"/>
                </a:lnTo>
                <a:lnTo>
                  <a:pt x="81787" y="262763"/>
                </a:lnTo>
                <a:lnTo>
                  <a:pt x="82295" y="263144"/>
                </a:lnTo>
                <a:lnTo>
                  <a:pt x="82676" y="263398"/>
                </a:lnTo>
                <a:lnTo>
                  <a:pt x="83184" y="263652"/>
                </a:lnTo>
                <a:lnTo>
                  <a:pt x="83565" y="263906"/>
                </a:lnTo>
                <a:lnTo>
                  <a:pt x="84074" y="264160"/>
                </a:lnTo>
                <a:lnTo>
                  <a:pt x="84454" y="264414"/>
                </a:lnTo>
                <a:lnTo>
                  <a:pt x="85470" y="264922"/>
                </a:lnTo>
                <a:lnTo>
                  <a:pt x="85851" y="265175"/>
                </a:lnTo>
                <a:lnTo>
                  <a:pt x="86359" y="265303"/>
                </a:lnTo>
                <a:lnTo>
                  <a:pt x="86867" y="265557"/>
                </a:lnTo>
                <a:lnTo>
                  <a:pt x="87375" y="265684"/>
                </a:lnTo>
                <a:lnTo>
                  <a:pt x="87883" y="265938"/>
                </a:lnTo>
                <a:lnTo>
                  <a:pt x="88264" y="266065"/>
                </a:lnTo>
                <a:lnTo>
                  <a:pt x="88900" y="266192"/>
                </a:lnTo>
                <a:lnTo>
                  <a:pt x="89280" y="266319"/>
                </a:lnTo>
                <a:lnTo>
                  <a:pt x="89788" y="266573"/>
                </a:lnTo>
                <a:lnTo>
                  <a:pt x="90297" y="266573"/>
                </a:lnTo>
                <a:lnTo>
                  <a:pt x="91312" y="266827"/>
                </a:lnTo>
                <a:lnTo>
                  <a:pt x="91948" y="266954"/>
                </a:lnTo>
                <a:lnTo>
                  <a:pt x="92455" y="267081"/>
                </a:lnTo>
                <a:lnTo>
                  <a:pt x="98678" y="267081"/>
                </a:lnTo>
                <a:lnTo>
                  <a:pt x="99186" y="266954"/>
                </a:lnTo>
                <a:lnTo>
                  <a:pt x="99694" y="266954"/>
                </a:lnTo>
                <a:lnTo>
                  <a:pt x="103758" y="265938"/>
                </a:lnTo>
                <a:lnTo>
                  <a:pt x="105790" y="265049"/>
                </a:lnTo>
                <a:lnTo>
                  <a:pt x="117855" y="260223"/>
                </a:lnTo>
                <a:lnTo>
                  <a:pt x="118363" y="259969"/>
                </a:lnTo>
                <a:lnTo>
                  <a:pt x="130428" y="254508"/>
                </a:lnTo>
                <a:lnTo>
                  <a:pt x="131317" y="254127"/>
                </a:lnTo>
                <a:lnTo>
                  <a:pt x="148517" y="244602"/>
                </a:lnTo>
                <a:close/>
              </a:path>
              <a:path w="507365" h="267335">
                <a:moveTo>
                  <a:pt x="105852" y="265049"/>
                </a:moveTo>
                <a:lnTo>
                  <a:pt x="105536" y="265175"/>
                </a:lnTo>
                <a:lnTo>
                  <a:pt x="105852" y="265049"/>
                </a:lnTo>
                <a:close/>
              </a:path>
              <a:path w="507365" h="267335">
                <a:moveTo>
                  <a:pt x="69599" y="245374"/>
                </a:moveTo>
                <a:lnTo>
                  <a:pt x="69680" y="245618"/>
                </a:lnTo>
                <a:lnTo>
                  <a:pt x="69599" y="245374"/>
                </a:lnTo>
                <a:close/>
              </a:path>
              <a:path w="507365" h="267335">
                <a:moveTo>
                  <a:pt x="69341" y="244602"/>
                </a:moveTo>
                <a:lnTo>
                  <a:pt x="69599" y="245374"/>
                </a:lnTo>
                <a:lnTo>
                  <a:pt x="69723" y="245618"/>
                </a:lnTo>
                <a:lnTo>
                  <a:pt x="69341" y="244602"/>
                </a:lnTo>
                <a:close/>
              </a:path>
              <a:path w="507365" h="267335">
                <a:moveTo>
                  <a:pt x="92883" y="236855"/>
                </a:moveTo>
                <a:lnTo>
                  <a:pt x="65277" y="236855"/>
                </a:lnTo>
                <a:lnTo>
                  <a:pt x="66166" y="238379"/>
                </a:lnTo>
                <a:lnTo>
                  <a:pt x="69599" y="245374"/>
                </a:lnTo>
                <a:lnTo>
                  <a:pt x="69341" y="244602"/>
                </a:lnTo>
                <a:lnTo>
                  <a:pt x="148517" y="244602"/>
                </a:lnTo>
                <a:lnTo>
                  <a:pt x="149435" y="244094"/>
                </a:lnTo>
                <a:lnTo>
                  <a:pt x="97662" y="244094"/>
                </a:lnTo>
                <a:lnTo>
                  <a:pt x="96287" y="242824"/>
                </a:lnTo>
                <a:lnTo>
                  <a:pt x="94868" y="242824"/>
                </a:lnTo>
                <a:lnTo>
                  <a:pt x="95427" y="242570"/>
                </a:lnTo>
                <a:lnTo>
                  <a:pt x="95250" y="242570"/>
                </a:lnTo>
                <a:lnTo>
                  <a:pt x="95626" y="242475"/>
                </a:lnTo>
                <a:lnTo>
                  <a:pt x="96127" y="242251"/>
                </a:lnTo>
                <a:lnTo>
                  <a:pt x="95652" y="241681"/>
                </a:lnTo>
                <a:lnTo>
                  <a:pt x="95123" y="241046"/>
                </a:lnTo>
                <a:lnTo>
                  <a:pt x="94430" y="239903"/>
                </a:lnTo>
                <a:lnTo>
                  <a:pt x="93852" y="238887"/>
                </a:lnTo>
                <a:lnTo>
                  <a:pt x="93272" y="237823"/>
                </a:lnTo>
                <a:lnTo>
                  <a:pt x="93171" y="237490"/>
                </a:lnTo>
                <a:lnTo>
                  <a:pt x="92883" y="236855"/>
                </a:lnTo>
                <a:close/>
              </a:path>
              <a:path w="507365" h="267335">
                <a:moveTo>
                  <a:pt x="96498" y="242697"/>
                </a:moveTo>
                <a:lnTo>
                  <a:pt x="96265" y="242697"/>
                </a:lnTo>
                <a:lnTo>
                  <a:pt x="97662" y="244094"/>
                </a:lnTo>
                <a:lnTo>
                  <a:pt x="96498" y="242697"/>
                </a:lnTo>
                <a:close/>
              </a:path>
              <a:path w="507365" h="267335">
                <a:moveTo>
                  <a:pt x="169690" y="232029"/>
                </a:moveTo>
                <a:lnTo>
                  <a:pt x="120268" y="232029"/>
                </a:lnTo>
                <a:lnTo>
                  <a:pt x="108076" y="237490"/>
                </a:lnTo>
                <a:lnTo>
                  <a:pt x="96127" y="242251"/>
                </a:lnTo>
                <a:lnTo>
                  <a:pt x="97662" y="244094"/>
                </a:lnTo>
                <a:lnTo>
                  <a:pt x="149435" y="244094"/>
                </a:lnTo>
                <a:lnTo>
                  <a:pt x="163194" y="236474"/>
                </a:lnTo>
                <a:lnTo>
                  <a:pt x="164083" y="235839"/>
                </a:lnTo>
                <a:lnTo>
                  <a:pt x="169690" y="232029"/>
                </a:lnTo>
                <a:close/>
              </a:path>
              <a:path w="507365" h="267335">
                <a:moveTo>
                  <a:pt x="95535" y="242538"/>
                </a:moveTo>
                <a:lnTo>
                  <a:pt x="94868" y="242824"/>
                </a:lnTo>
                <a:lnTo>
                  <a:pt x="95535" y="242538"/>
                </a:lnTo>
                <a:close/>
              </a:path>
              <a:path w="507365" h="267335">
                <a:moveTo>
                  <a:pt x="95758" y="242506"/>
                </a:moveTo>
                <a:lnTo>
                  <a:pt x="95503" y="242570"/>
                </a:lnTo>
                <a:lnTo>
                  <a:pt x="94868" y="242824"/>
                </a:lnTo>
                <a:lnTo>
                  <a:pt x="96287" y="242824"/>
                </a:lnTo>
                <a:lnTo>
                  <a:pt x="96011" y="242570"/>
                </a:lnTo>
                <a:lnTo>
                  <a:pt x="95758" y="242506"/>
                </a:lnTo>
                <a:close/>
              </a:path>
              <a:path w="507365" h="267335">
                <a:moveTo>
                  <a:pt x="96011" y="242570"/>
                </a:moveTo>
                <a:lnTo>
                  <a:pt x="96287" y="242824"/>
                </a:lnTo>
                <a:lnTo>
                  <a:pt x="96011" y="242570"/>
                </a:lnTo>
                <a:close/>
              </a:path>
              <a:path w="507365" h="267335">
                <a:moveTo>
                  <a:pt x="96011" y="242570"/>
                </a:moveTo>
                <a:lnTo>
                  <a:pt x="96392" y="242824"/>
                </a:lnTo>
                <a:lnTo>
                  <a:pt x="96138" y="242633"/>
                </a:lnTo>
                <a:close/>
              </a:path>
              <a:path w="507365" h="267335">
                <a:moveTo>
                  <a:pt x="96138" y="242633"/>
                </a:moveTo>
                <a:lnTo>
                  <a:pt x="96392" y="242824"/>
                </a:lnTo>
                <a:lnTo>
                  <a:pt x="96138" y="242633"/>
                </a:lnTo>
                <a:close/>
              </a:path>
              <a:path w="507365" h="267335">
                <a:moveTo>
                  <a:pt x="96023" y="242546"/>
                </a:moveTo>
                <a:lnTo>
                  <a:pt x="96265" y="242697"/>
                </a:lnTo>
                <a:lnTo>
                  <a:pt x="96023" y="242546"/>
                </a:lnTo>
                <a:close/>
              </a:path>
              <a:path w="507365" h="267335">
                <a:moveTo>
                  <a:pt x="96048" y="242551"/>
                </a:moveTo>
                <a:lnTo>
                  <a:pt x="96265" y="242697"/>
                </a:lnTo>
                <a:lnTo>
                  <a:pt x="96048" y="242551"/>
                </a:lnTo>
                <a:close/>
              </a:path>
              <a:path w="507365" h="267335">
                <a:moveTo>
                  <a:pt x="96138" y="242570"/>
                </a:moveTo>
                <a:lnTo>
                  <a:pt x="96392" y="242697"/>
                </a:lnTo>
                <a:lnTo>
                  <a:pt x="96138" y="242570"/>
                </a:lnTo>
                <a:close/>
              </a:path>
              <a:path w="507365" h="267335">
                <a:moveTo>
                  <a:pt x="96287" y="242443"/>
                </a:moveTo>
                <a:lnTo>
                  <a:pt x="96011" y="242443"/>
                </a:lnTo>
                <a:lnTo>
                  <a:pt x="96265" y="242570"/>
                </a:lnTo>
                <a:lnTo>
                  <a:pt x="96498" y="242697"/>
                </a:lnTo>
                <a:lnTo>
                  <a:pt x="96287" y="242443"/>
                </a:lnTo>
                <a:close/>
              </a:path>
              <a:path w="507365" h="267335">
                <a:moveTo>
                  <a:pt x="95927" y="242527"/>
                </a:moveTo>
                <a:lnTo>
                  <a:pt x="96138" y="242633"/>
                </a:lnTo>
                <a:lnTo>
                  <a:pt x="95927" y="242527"/>
                </a:lnTo>
                <a:close/>
              </a:path>
              <a:path w="507365" h="267335">
                <a:moveTo>
                  <a:pt x="95630" y="242474"/>
                </a:moveTo>
                <a:lnTo>
                  <a:pt x="95250" y="242570"/>
                </a:lnTo>
                <a:lnTo>
                  <a:pt x="95630" y="242477"/>
                </a:lnTo>
                <a:close/>
              </a:path>
              <a:path w="507365" h="267335">
                <a:moveTo>
                  <a:pt x="96107" y="242538"/>
                </a:moveTo>
                <a:lnTo>
                  <a:pt x="96265" y="242570"/>
                </a:lnTo>
                <a:lnTo>
                  <a:pt x="96107" y="242538"/>
                </a:lnTo>
                <a:close/>
              </a:path>
              <a:path w="507365" h="267335">
                <a:moveTo>
                  <a:pt x="95821" y="242490"/>
                </a:moveTo>
                <a:close/>
              </a:path>
              <a:path w="507365" h="267335">
                <a:moveTo>
                  <a:pt x="96011" y="242443"/>
                </a:moveTo>
                <a:close/>
              </a:path>
              <a:path w="507365" h="267335">
                <a:moveTo>
                  <a:pt x="95884" y="242474"/>
                </a:moveTo>
                <a:close/>
              </a:path>
              <a:path w="507365" h="267335">
                <a:moveTo>
                  <a:pt x="95630" y="242443"/>
                </a:moveTo>
                <a:close/>
              </a:path>
              <a:path w="507365" h="267335">
                <a:moveTo>
                  <a:pt x="96011" y="242443"/>
                </a:moveTo>
                <a:close/>
              </a:path>
              <a:path w="507365" h="267335">
                <a:moveTo>
                  <a:pt x="95884" y="242443"/>
                </a:moveTo>
                <a:close/>
              </a:path>
              <a:path w="507365" h="267335">
                <a:moveTo>
                  <a:pt x="96127" y="242251"/>
                </a:moveTo>
                <a:lnTo>
                  <a:pt x="95701" y="242457"/>
                </a:lnTo>
                <a:lnTo>
                  <a:pt x="96287" y="242443"/>
                </a:lnTo>
                <a:lnTo>
                  <a:pt x="96127" y="242251"/>
                </a:lnTo>
                <a:close/>
              </a:path>
              <a:path w="507365" h="267335">
                <a:moveTo>
                  <a:pt x="95519" y="241522"/>
                </a:moveTo>
                <a:lnTo>
                  <a:pt x="95630" y="241681"/>
                </a:lnTo>
                <a:lnTo>
                  <a:pt x="95519" y="241522"/>
                </a:lnTo>
                <a:close/>
              </a:path>
              <a:path w="507365" h="267335">
                <a:moveTo>
                  <a:pt x="95186" y="241046"/>
                </a:moveTo>
                <a:lnTo>
                  <a:pt x="95519" y="241522"/>
                </a:lnTo>
                <a:lnTo>
                  <a:pt x="95186" y="241046"/>
                </a:lnTo>
                <a:close/>
              </a:path>
              <a:path w="507365" h="267335">
                <a:moveTo>
                  <a:pt x="94868" y="240592"/>
                </a:moveTo>
                <a:lnTo>
                  <a:pt x="94995" y="240792"/>
                </a:lnTo>
                <a:lnTo>
                  <a:pt x="94868" y="240592"/>
                </a:lnTo>
                <a:close/>
              </a:path>
              <a:path w="507365" h="267335">
                <a:moveTo>
                  <a:pt x="94753" y="240411"/>
                </a:moveTo>
                <a:lnTo>
                  <a:pt x="94868" y="240592"/>
                </a:lnTo>
                <a:lnTo>
                  <a:pt x="94753" y="240411"/>
                </a:lnTo>
                <a:close/>
              </a:path>
              <a:path w="507365" h="267335">
                <a:moveTo>
                  <a:pt x="94106" y="239395"/>
                </a:moveTo>
                <a:lnTo>
                  <a:pt x="94360" y="239903"/>
                </a:lnTo>
                <a:lnTo>
                  <a:pt x="94106" y="239395"/>
                </a:lnTo>
                <a:close/>
              </a:path>
              <a:path w="507365" h="267335">
                <a:moveTo>
                  <a:pt x="65769" y="237823"/>
                </a:moveTo>
                <a:lnTo>
                  <a:pt x="66051" y="238379"/>
                </a:lnTo>
                <a:lnTo>
                  <a:pt x="65769" y="237823"/>
                </a:lnTo>
                <a:close/>
              </a:path>
              <a:path w="507365" h="267335">
                <a:moveTo>
                  <a:pt x="65277" y="236855"/>
                </a:moveTo>
                <a:lnTo>
                  <a:pt x="65803" y="237871"/>
                </a:lnTo>
                <a:lnTo>
                  <a:pt x="66166" y="238379"/>
                </a:lnTo>
                <a:lnTo>
                  <a:pt x="65277" y="236855"/>
                </a:lnTo>
                <a:close/>
              </a:path>
              <a:path w="507365" h="267335">
                <a:moveTo>
                  <a:pt x="93171" y="237490"/>
                </a:moveTo>
                <a:lnTo>
                  <a:pt x="93344" y="237871"/>
                </a:lnTo>
                <a:lnTo>
                  <a:pt x="93171" y="237490"/>
                </a:lnTo>
                <a:close/>
              </a:path>
              <a:path w="507365" h="267335">
                <a:moveTo>
                  <a:pt x="62698" y="191008"/>
                </a:moveTo>
                <a:lnTo>
                  <a:pt x="32257" y="191008"/>
                </a:lnTo>
                <a:lnTo>
                  <a:pt x="65769" y="237823"/>
                </a:lnTo>
                <a:lnTo>
                  <a:pt x="65277" y="236855"/>
                </a:lnTo>
                <a:lnTo>
                  <a:pt x="92836" y="236855"/>
                </a:lnTo>
                <a:lnTo>
                  <a:pt x="92201" y="235331"/>
                </a:lnTo>
                <a:lnTo>
                  <a:pt x="91820" y="234315"/>
                </a:lnTo>
                <a:lnTo>
                  <a:pt x="87249" y="225552"/>
                </a:lnTo>
                <a:lnTo>
                  <a:pt x="86359" y="224028"/>
                </a:lnTo>
                <a:lnTo>
                  <a:pt x="62698" y="191008"/>
                </a:lnTo>
                <a:close/>
              </a:path>
              <a:path w="507365" h="267335">
                <a:moveTo>
                  <a:pt x="108584" y="237236"/>
                </a:moveTo>
                <a:lnTo>
                  <a:pt x="107953" y="237490"/>
                </a:lnTo>
                <a:lnTo>
                  <a:pt x="108584" y="237236"/>
                </a:lnTo>
                <a:close/>
              </a:path>
              <a:path w="507365" h="267335">
                <a:moveTo>
                  <a:pt x="92709" y="236474"/>
                </a:moveTo>
                <a:lnTo>
                  <a:pt x="92836" y="236855"/>
                </a:lnTo>
                <a:lnTo>
                  <a:pt x="92709" y="236474"/>
                </a:lnTo>
                <a:close/>
              </a:path>
              <a:path w="507365" h="267335">
                <a:moveTo>
                  <a:pt x="194922" y="214884"/>
                </a:moveTo>
                <a:lnTo>
                  <a:pt x="151129" y="214884"/>
                </a:lnTo>
                <a:lnTo>
                  <a:pt x="150240" y="215392"/>
                </a:lnTo>
                <a:lnTo>
                  <a:pt x="119252" y="232410"/>
                </a:lnTo>
                <a:lnTo>
                  <a:pt x="120268" y="232029"/>
                </a:lnTo>
                <a:lnTo>
                  <a:pt x="169690" y="232029"/>
                </a:lnTo>
                <a:lnTo>
                  <a:pt x="194922" y="214884"/>
                </a:lnTo>
                <a:close/>
              </a:path>
              <a:path w="507365" h="267335">
                <a:moveTo>
                  <a:pt x="150389" y="215291"/>
                </a:moveTo>
                <a:lnTo>
                  <a:pt x="150206" y="215392"/>
                </a:lnTo>
                <a:lnTo>
                  <a:pt x="150389" y="215291"/>
                </a:lnTo>
                <a:close/>
              </a:path>
              <a:path w="507365" h="267335">
                <a:moveTo>
                  <a:pt x="151129" y="214884"/>
                </a:moveTo>
                <a:lnTo>
                  <a:pt x="150389" y="215291"/>
                </a:lnTo>
                <a:lnTo>
                  <a:pt x="150240" y="215392"/>
                </a:lnTo>
                <a:lnTo>
                  <a:pt x="151129" y="214884"/>
                </a:lnTo>
                <a:close/>
              </a:path>
              <a:path w="507365" h="267335">
                <a:moveTo>
                  <a:pt x="246644" y="179578"/>
                </a:moveTo>
                <a:lnTo>
                  <a:pt x="202945" y="179578"/>
                </a:lnTo>
                <a:lnTo>
                  <a:pt x="150389" y="215291"/>
                </a:lnTo>
                <a:lnTo>
                  <a:pt x="151129" y="214884"/>
                </a:lnTo>
                <a:lnTo>
                  <a:pt x="194922" y="214884"/>
                </a:lnTo>
                <a:lnTo>
                  <a:pt x="216788" y="200025"/>
                </a:lnTo>
                <a:lnTo>
                  <a:pt x="217042" y="199898"/>
                </a:lnTo>
                <a:lnTo>
                  <a:pt x="237764" y="185293"/>
                </a:lnTo>
                <a:lnTo>
                  <a:pt x="237616" y="185293"/>
                </a:lnTo>
                <a:lnTo>
                  <a:pt x="246644" y="179578"/>
                </a:lnTo>
                <a:close/>
              </a:path>
              <a:path w="507365" h="267335">
                <a:moveTo>
                  <a:pt x="51250" y="175260"/>
                </a:moveTo>
                <a:lnTo>
                  <a:pt x="18923" y="175260"/>
                </a:lnTo>
                <a:lnTo>
                  <a:pt x="32765" y="191770"/>
                </a:lnTo>
                <a:lnTo>
                  <a:pt x="32257" y="191008"/>
                </a:lnTo>
                <a:lnTo>
                  <a:pt x="62698" y="191008"/>
                </a:lnTo>
                <a:lnTo>
                  <a:pt x="52324" y="176530"/>
                </a:lnTo>
                <a:lnTo>
                  <a:pt x="51250" y="175260"/>
                </a:lnTo>
                <a:close/>
              </a:path>
              <a:path w="507365" h="267335">
                <a:moveTo>
                  <a:pt x="238125" y="185039"/>
                </a:moveTo>
                <a:lnTo>
                  <a:pt x="237616" y="185293"/>
                </a:lnTo>
                <a:lnTo>
                  <a:pt x="237764" y="185293"/>
                </a:lnTo>
                <a:lnTo>
                  <a:pt x="238125" y="185039"/>
                </a:lnTo>
                <a:close/>
              </a:path>
              <a:path w="507365" h="267335">
                <a:moveTo>
                  <a:pt x="445538" y="56896"/>
                </a:moveTo>
                <a:lnTo>
                  <a:pt x="400557" y="56896"/>
                </a:lnTo>
                <a:lnTo>
                  <a:pt x="399668" y="57404"/>
                </a:lnTo>
                <a:lnTo>
                  <a:pt x="365125" y="75437"/>
                </a:lnTo>
                <a:lnTo>
                  <a:pt x="364108" y="75946"/>
                </a:lnTo>
                <a:lnTo>
                  <a:pt x="224408" y="164465"/>
                </a:lnTo>
                <a:lnTo>
                  <a:pt x="223900" y="164719"/>
                </a:lnTo>
                <a:lnTo>
                  <a:pt x="202691" y="179705"/>
                </a:lnTo>
                <a:lnTo>
                  <a:pt x="202945" y="179578"/>
                </a:lnTo>
                <a:lnTo>
                  <a:pt x="246644" y="179578"/>
                </a:lnTo>
                <a:lnTo>
                  <a:pt x="377443" y="96774"/>
                </a:lnTo>
                <a:lnTo>
                  <a:pt x="377626" y="96774"/>
                </a:lnTo>
                <a:lnTo>
                  <a:pt x="411860" y="78359"/>
                </a:lnTo>
                <a:lnTo>
                  <a:pt x="412623" y="77850"/>
                </a:lnTo>
                <a:lnTo>
                  <a:pt x="445538" y="56896"/>
                </a:lnTo>
                <a:close/>
              </a:path>
              <a:path w="507365" h="267335">
                <a:moveTo>
                  <a:pt x="10286" y="137668"/>
                </a:moveTo>
                <a:lnTo>
                  <a:pt x="253" y="146939"/>
                </a:lnTo>
                <a:lnTo>
                  <a:pt x="0" y="154812"/>
                </a:lnTo>
                <a:lnTo>
                  <a:pt x="19176" y="175641"/>
                </a:lnTo>
                <a:lnTo>
                  <a:pt x="18923" y="175260"/>
                </a:lnTo>
                <a:lnTo>
                  <a:pt x="51250" y="175260"/>
                </a:lnTo>
                <a:lnTo>
                  <a:pt x="37718" y="159258"/>
                </a:lnTo>
                <a:lnTo>
                  <a:pt x="37464" y="158877"/>
                </a:lnTo>
                <a:lnTo>
                  <a:pt x="22732" y="143002"/>
                </a:lnTo>
                <a:lnTo>
                  <a:pt x="18160" y="137922"/>
                </a:lnTo>
                <a:lnTo>
                  <a:pt x="10286" y="137668"/>
                </a:lnTo>
                <a:close/>
              </a:path>
              <a:path w="507365" h="267335">
                <a:moveTo>
                  <a:pt x="377626" y="96774"/>
                </a:moveTo>
                <a:lnTo>
                  <a:pt x="377443" y="96774"/>
                </a:lnTo>
                <a:lnTo>
                  <a:pt x="376681" y="97282"/>
                </a:lnTo>
                <a:lnTo>
                  <a:pt x="377626" y="96774"/>
                </a:lnTo>
                <a:close/>
              </a:path>
              <a:path w="507365" h="267335">
                <a:moveTo>
                  <a:pt x="400077" y="57147"/>
                </a:moveTo>
                <a:lnTo>
                  <a:pt x="399587" y="57404"/>
                </a:lnTo>
                <a:lnTo>
                  <a:pt x="400077" y="57147"/>
                </a:lnTo>
                <a:close/>
              </a:path>
              <a:path w="507365" h="267335">
                <a:moveTo>
                  <a:pt x="400557" y="56896"/>
                </a:moveTo>
                <a:lnTo>
                  <a:pt x="400077" y="57147"/>
                </a:lnTo>
                <a:lnTo>
                  <a:pt x="399668" y="57404"/>
                </a:lnTo>
                <a:lnTo>
                  <a:pt x="400557" y="56896"/>
                </a:lnTo>
                <a:close/>
              </a:path>
              <a:path w="507365" h="267335">
                <a:moveTo>
                  <a:pt x="500379" y="0"/>
                </a:moveTo>
                <a:lnTo>
                  <a:pt x="497331" y="127"/>
                </a:lnTo>
                <a:lnTo>
                  <a:pt x="492886" y="508"/>
                </a:lnTo>
                <a:lnTo>
                  <a:pt x="490981" y="635"/>
                </a:lnTo>
                <a:lnTo>
                  <a:pt x="489076" y="1270"/>
                </a:lnTo>
                <a:lnTo>
                  <a:pt x="487425" y="2286"/>
                </a:lnTo>
                <a:lnTo>
                  <a:pt x="400077" y="57147"/>
                </a:lnTo>
                <a:lnTo>
                  <a:pt x="400557" y="56896"/>
                </a:lnTo>
                <a:lnTo>
                  <a:pt x="445538" y="56896"/>
                </a:lnTo>
                <a:lnTo>
                  <a:pt x="499999" y="22225"/>
                </a:lnTo>
                <a:lnTo>
                  <a:pt x="507364" y="9652"/>
                </a:lnTo>
                <a:lnTo>
                  <a:pt x="506983" y="6350"/>
                </a:lnTo>
                <a:lnTo>
                  <a:pt x="505205" y="3810"/>
                </a:lnTo>
                <a:lnTo>
                  <a:pt x="503427" y="1397"/>
                </a:lnTo>
                <a:lnTo>
                  <a:pt x="500379" y="0"/>
                </a:lnTo>
                <a:close/>
              </a:path>
            </a:pathLst>
          </a:custGeom>
          <a:solidFill>
            <a:srgbClr val="66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262498" y="4998161"/>
            <a:ext cx="3290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solidFill>
                  <a:srgbClr val="FF0000"/>
                </a:solidFill>
                <a:latin typeface="Arial"/>
                <a:cs typeface="Arial"/>
              </a:rPr>
              <a:t>193.32.216</a:t>
            </a:r>
            <a:r>
              <a:rPr sz="4400" b="1" spc="-10" dirty="0">
                <a:solidFill>
                  <a:srgbClr val="4F81BC"/>
                </a:solidFill>
                <a:latin typeface="Arial"/>
                <a:cs typeface="Arial"/>
              </a:rPr>
              <a:t>.9</a:t>
            </a:r>
            <a:endParaRPr sz="44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7" name="object 37"/>
          <p:cNvSpPr txBox="1"/>
          <p:nvPr/>
        </p:nvSpPr>
        <p:spPr>
          <a:xfrm>
            <a:off x="3654297" y="5837631"/>
            <a:ext cx="696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97050" algn="l"/>
                <a:tab pos="3580765" algn="l"/>
                <a:tab pos="5367020" algn="l"/>
              </a:tabLst>
            </a:pP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11000001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00100000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11011000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spc="-10" dirty="0">
                <a:solidFill>
                  <a:srgbClr val="4F81BC"/>
                </a:solidFill>
                <a:latin typeface="Arial"/>
                <a:cs typeface="Arial"/>
              </a:rPr>
              <a:t>00001001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528809" y="5182006"/>
            <a:ext cx="17640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F81BC"/>
                </a:solidFill>
                <a:latin typeface="Arial"/>
                <a:cs typeface="Arial"/>
              </a:rPr>
              <a:t>Host</a:t>
            </a:r>
            <a:r>
              <a:rPr sz="3200" b="1" spc="-20" dirty="0">
                <a:solidFill>
                  <a:srgbClr val="4F81BC"/>
                </a:solidFill>
                <a:latin typeface="Arial"/>
                <a:cs typeface="Arial"/>
              </a:rPr>
              <a:t> bits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38577" y="5142941"/>
            <a:ext cx="24644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Network</a:t>
            </a:r>
            <a:r>
              <a:rPr sz="32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F0000"/>
                </a:solidFill>
                <a:latin typeface="Arial"/>
                <a:cs typeface="Arial"/>
              </a:rPr>
              <a:t>bits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748" y="649643"/>
            <a:ext cx="816610" cy="763270"/>
            <a:chOff x="561748" y="649643"/>
            <a:chExt cx="816610" cy="763270"/>
          </a:xfrm>
        </p:grpSpPr>
        <p:sp>
          <p:nvSpPr>
            <p:cNvPr id="3" name="object 3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15615" y="649644"/>
            <a:ext cx="389255" cy="763270"/>
            <a:chOff x="1415615" y="649644"/>
            <a:chExt cx="389255" cy="763270"/>
          </a:xfrm>
        </p:grpSpPr>
        <p:sp>
          <p:nvSpPr>
            <p:cNvPr id="6" name="object 6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30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6765" y="7108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371" y="1236998"/>
              <a:ext cx="95619" cy="956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83084" y="2783243"/>
            <a:ext cx="816610" cy="763270"/>
            <a:chOff x="583084" y="2783243"/>
            <a:chExt cx="816610" cy="763270"/>
          </a:xfrm>
        </p:grpSpPr>
        <p:sp>
          <p:nvSpPr>
            <p:cNvPr id="11" name="object 11"/>
            <p:cNvSpPr/>
            <p:nvPr/>
          </p:nvSpPr>
          <p:spPr>
            <a:xfrm>
              <a:off x="590869" y="279102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0869" y="279102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36951" y="2783244"/>
            <a:ext cx="389255" cy="763270"/>
            <a:chOff x="1436951" y="2783244"/>
            <a:chExt cx="389255" cy="763270"/>
          </a:xfrm>
        </p:grpSpPr>
        <p:sp>
          <p:nvSpPr>
            <p:cNvPr id="14" name="object 14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8101" y="28444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3370598"/>
              <a:ext cx="95619" cy="956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83084" y="4993042"/>
            <a:ext cx="816610" cy="763270"/>
            <a:chOff x="583084" y="4993042"/>
            <a:chExt cx="816610" cy="763270"/>
          </a:xfrm>
        </p:grpSpPr>
        <p:sp>
          <p:nvSpPr>
            <p:cNvPr id="19" name="object 19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436951" y="4993044"/>
            <a:ext cx="389255" cy="763270"/>
            <a:chOff x="1436951" y="4993044"/>
            <a:chExt cx="389255" cy="763270"/>
          </a:xfrm>
        </p:grpSpPr>
        <p:sp>
          <p:nvSpPr>
            <p:cNvPr id="22" name="object 22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8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8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98101" y="5054223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5580398"/>
              <a:ext cx="95619" cy="956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0315347" y="312839"/>
            <a:ext cx="816610" cy="763270"/>
            <a:chOff x="10315347" y="312839"/>
            <a:chExt cx="816610" cy="763270"/>
          </a:xfrm>
        </p:grpSpPr>
        <p:sp>
          <p:nvSpPr>
            <p:cNvPr id="27" name="object 27"/>
            <p:cNvSpPr/>
            <p:nvPr/>
          </p:nvSpPr>
          <p:spPr>
            <a:xfrm>
              <a:off x="10323132" y="32062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30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323132" y="32062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1169214" y="312840"/>
            <a:ext cx="389255" cy="763270"/>
            <a:chOff x="11169214" y="312840"/>
            <a:chExt cx="389255" cy="763270"/>
          </a:xfrm>
        </p:grpSpPr>
        <p:sp>
          <p:nvSpPr>
            <p:cNvPr id="30" name="object 30"/>
            <p:cNvSpPr/>
            <p:nvPr/>
          </p:nvSpPr>
          <p:spPr>
            <a:xfrm>
              <a:off x="11176997" y="32062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30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30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230364" y="37401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15971" y="900194"/>
              <a:ext cx="95619" cy="9566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1176997" y="32062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0344304" y="2120303"/>
            <a:ext cx="816610" cy="763270"/>
            <a:chOff x="10344304" y="2120303"/>
            <a:chExt cx="816610" cy="763270"/>
          </a:xfrm>
        </p:grpSpPr>
        <p:sp>
          <p:nvSpPr>
            <p:cNvPr id="35" name="object 35"/>
            <p:cNvSpPr/>
            <p:nvPr/>
          </p:nvSpPr>
          <p:spPr>
            <a:xfrm>
              <a:off x="10352089" y="212808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600374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9"/>
                  </a:lnTo>
                  <a:close/>
                </a:path>
                <a:path w="800734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52089" y="212808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84822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1198170" y="2120304"/>
            <a:ext cx="389255" cy="763270"/>
            <a:chOff x="11198170" y="2120304"/>
            <a:chExt cx="389255" cy="763270"/>
          </a:xfrm>
        </p:grpSpPr>
        <p:sp>
          <p:nvSpPr>
            <p:cNvPr id="38" name="object 38"/>
            <p:cNvSpPr/>
            <p:nvPr/>
          </p:nvSpPr>
          <p:spPr>
            <a:xfrm>
              <a:off x="11205954" y="212808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9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30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9"/>
                  </a:lnTo>
                  <a:lnTo>
                    <a:pt x="373566" y="587355"/>
                  </a:lnTo>
                  <a:close/>
                </a:path>
                <a:path w="374015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59320" y="218148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44927" y="2707658"/>
              <a:ext cx="95619" cy="9566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1205954" y="212808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886347" y="5220118"/>
            <a:ext cx="816610" cy="763270"/>
            <a:chOff x="6886347" y="5220118"/>
            <a:chExt cx="816610" cy="763270"/>
          </a:xfrm>
        </p:grpSpPr>
        <p:sp>
          <p:nvSpPr>
            <p:cNvPr id="43" name="object 43"/>
            <p:cNvSpPr/>
            <p:nvPr/>
          </p:nvSpPr>
          <p:spPr>
            <a:xfrm>
              <a:off x="6894132" y="522790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94132" y="522790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7740214" y="5220120"/>
            <a:ext cx="389255" cy="763270"/>
            <a:chOff x="7740214" y="5220120"/>
            <a:chExt cx="389255" cy="763270"/>
          </a:xfrm>
        </p:grpSpPr>
        <p:sp>
          <p:nvSpPr>
            <p:cNvPr id="46" name="object 46"/>
            <p:cNvSpPr/>
            <p:nvPr/>
          </p:nvSpPr>
          <p:spPr>
            <a:xfrm>
              <a:off x="7747997" y="522790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01364" y="528129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6971" y="5807474"/>
              <a:ext cx="95619" cy="9566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747997" y="522790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8943747" y="5212498"/>
            <a:ext cx="816610" cy="763270"/>
            <a:chOff x="8943747" y="5212498"/>
            <a:chExt cx="816610" cy="763270"/>
          </a:xfrm>
        </p:grpSpPr>
        <p:sp>
          <p:nvSpPr>
            <p:cNvPr id="51" name="object 51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9797614" y="5212500"/>
            <a:ext cx="389255" cy="763270"/>
            <a:chOff x="9797614" y="5212500"/>
            <a:chExt cx="389255" cy="763270"/>
          </a:xfrm>
        </p:grpSpPr>
        <p:sp>
          <p:nvSpPr>
            <p:cNvPr id="54" name="object 54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858764" y="527367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4371" y="5799854"/>
              <a:ext cx="95619" cy="9566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1714500" y="162793"/>
            <a:ext cx="8535035" cy="5106035"/>
            <a:chOff x="1714500" y="162793"/>
            <a:chExt cx="8535035" cy="5106035"/>
          </a:xfrm>
        </p:grpSpPr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400" y="2061972"/>
              <a:ext cx="1240535" cy="84239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657600" y="2442972"/>
              <a:ext cx="4876800" cy="1900555"/>
            </a:xfrm>
            <a:custGeom>
              <a:avLst/>
              <a:gdLst/>
              <a:ahLst/>
              <a:cxnLst/>
              <a:rect l="l" t="t" r="r" b="b"/>
              <a:pathLst>
                <a:path w="4876800" h="1900554">
                  <a:moveTo>
                    <a:pt x="1828800" y="45719"/>
                  </a:moveTo>
                  <a:lnTo>
                    <a:pt x="0" y="45719"/>
                  </a:lnTo>
                </a:path>
                <a:path w="4876800" h="1900554">
                  <a:moveTo>
                    <a:pt x="4876800" y="0"/>
                  </a:moveTo>
                  <a:lnTo>
                    <a:pt x="3048000" y="0"/>
                  </a:lnTo>
                </a:path>
                <a:path w="4876800" h="1900554">
                  <a:moveTo>
                    <a:pt x="2438400" y="1443227"/>
                  </a:moveTo>
                  <a:lnTo>
                    <a:pt x="2438400" y="452627"/>
                  </a:lnTo>
                </a:path>
                <a:path w="4876800" h="1900554">
                  <a:moveTo>
                    <a:pt x="4267200" y="1443227"/>
                  </a:moveTo>
                  <a:lnTo>
                    <a:pt x="2438400" y="1443227"/>
                  </a:lnTo>
                </a:path>
                <a:path w="4876800" h="1900554">
                  <a:moveTo>
                    <a:pt x="4245864" y="1900427"/>
                  </a:moveTo>
                  <a:lnTo>
                    <a:pt x="4245864" y="1443227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590710" y="548170"/>
              <a:ext cx="1068705" cy="4269105"/>
            </a:xfrm>
            <a:custGeom>
              <a:avLst/>
              <a:gdLst/>
              <a:ahLst/>
              <a:cxnLst/>
              <a:rect l="l" t="t" r="r" b="b"/>
              <a:pathLst>
                <a:path w="1068704" h="4269105">
                  <a:moveTo>
                    <a:pt x="654821" y="0"/>
                  </a:moveTo>
                  <a:lnTo>
                    <a:pt x="610610" y="44535"/>
                  </a:lnTo>
                  <a:lnTo>
                    <a:pt x="597121" y="81085"/>
                  </a:lnTo>
                  <a:lnTo>
                    <a:pt x="584627" y="127809"/>
                  </a:lnTo>
                  <a:lnTo>
                    <a:pt x="573350" y="184300"/>
                  </a:lnTo>
                  <a:lnTo>
                    <a:pt x="563511" y="250150"/>
                  </a:lnTo>
                  <a:lnTo>
                    <a:pt x="555333" y="324954"/>
                  </a:lnTo>
                  <a:lnTo>
                    <a:pt x="548336" y="289896"/>
                  </a:lnTo>
                  <a:lnTo>
                    <a:pt x="533008" y="228638"/>
                  </a:lnTo>
                  <a:lnTo>
                    <a:pt x="510766" y="167655"/>
                  </a:lnTo>
                  <a:lnTo>
                    <a:pt x="481946" y="126056"/>
                  </a:lnTo>
                  <a:lnTo>
                    <a:pt x="467355" y="119011"/>
                  </a:lnTo>
                  <a:lnTo>
                    <a:pt x="452821" y="120837"/>
                  </a:lnTo>
                  <a:lnTo>
                    <a:pt x="424459" y="150218"/>
                  </a:lnTo>
                  <a:lnTo>
                    <a:pt x="397933" y="212419"/>
                  </a:lnTo>
                  <a:lnTo>
                    <a:pt x="385692" y="255271"/>
                  </a:lnTo>
                  <a:lnTo>
                    <a:pt x="374312" y="305661"/>
                  </a:lnTo>
                  <a:lnTo>
                    <a:pt x="363926" y="363366"/>
                  </a:lnTo>
                  <a:lnTo>
                    <a:pt x="354668" y="428164"/>
                  </a:lnTo>
                  <a:lnTo>
                    <a:pt x="346672" y="499833"/>
                  </a:lnTo>
                  <a:lnTo>
                    <a:pt x="321643" y="434473"/>
                  </a:lnTo>
                  <a:lnTo>
                    <a:pt x="295126" y="392915"/>
                  </a:lnTo>
                  <a:lnTo>
                    <a:pt x="267680" y="375764"/>
                  </a:lnTo>
                  <a:lnTo>
                    <a:pt x="239865" y="383628"/>
                  </a:lnTo>
                  <a:lnTo>
                    <a:pt x="214597" y="413238"/>
                  </a:lnTo>
                  <a:lnTo>
                    <a:pt x="191068" y="462251"/>
                  </a:lnTo>
                  <a:lnTo>
                    <a:pt x="169533" y="528848"/>
                  </a:lnTo>
                  <a:lnTo>
                    <a:pt x="159591" y="568173"/>
                  </a:lnTo>
                  <a:lnTo>
                    <a:pt x="150243" y="611213"/>
                  </a:lnTo>
                  <a:lnTo>
                    <a:pt x="141520" y="657741"/>
                  </a:lnTo>
                  <a:lnTo>
                    <a:pt x="133453" y="707530"/>
                  </a:lnTo>
                  <a:lnTo>
                    <a:pt x="126075" y="760353"/>
                  </a:lnTo>
                  <a:lnTo>
                    <a:pt x="119417" y="815982"/>
                  </a:lnTo>
                  <a:lnTo>
                    <a:pt x="113510" y="874190"/>
                  </a:lnTo>
                  <a:lnTo>
                    <a:pt x="108387" y="934751"/>
                  </a:lnTo>
                  <a:lnTo>
                    <a:pt x="104078" y="997438"/>
                  </a:lnTo>
                  <a:lnTo>
                    <a:pt x="100617" y="1062022"/>
                  </a:lnTo>
                  <a:lnTo>
                    <a:pt x="98033" y="1128278"/>
                  </a:lnTo>
                  <a:lnTo>
                    <a:pt x="96360" y="1195978"/>
                  </a:lnTo>
                  <a:lnTo>
                    <a:pt x="95628" y="1264894"/>
                  </a:lnTo>
                  <a:lnTo>
                    <a:pt x="95870" y="1334801"/>
                  </a:lnTo>
                  <a:lnTo>
                    <a:pt x="97117" y="1405470"/>
                  </a:lnTo>
                  <a:lnTo>
                    <a:pt x="96228" y="1418678"/>
                  </a:lnTo>
                  <a:lnTo>
                    <a:pt x="63800" y="1465842"/>
                  </a:lnTo>
                  <a:lnTo>
                    <a:pt x="49174" y="1509038"/>
                  </a:lnTo>
                  <a:lnTo>
                    <a:pt x="35945" y="1564088"/>
                  </a:lnTo>
                  <a:lnTo>
                    <a:pt x="24367" y="1630074"/>
                  </a:lnTo>
                  <a:lnTo>
                    <a:pt x="14694" y="1706079"/>
                  </a:lnTo>
                  <a:lnTo>
                    <a:pt x="9623" y="1759429"/>
                  </a:lnTo>
                  <a:lnTo>
                    <a:pt x="5637" y="1814245"/>
                  </a:lnTo>
                  <a:lnTo>
                    <a:pt x="2718" y="1870123"/>
                  </a:lnTo>
                  <a:lnTo>
                    <a:pt x="845" y="1926660"/>
                  </a:lnTo>
                  <a:lnTo>
                    <a:pt x="0" y="1983452"/>
                  </a:lnTo>
                  <a:lnTo>
                    <a:pt x="163" y="2040096"/>
                  </a:lnTo>
                  <a:lnTo>
                    <a:pt x="1315" y="2096188"/>
                  </a:lnTo>
                  <a:lnTo>
                    <a:pt x="3438" y="2151325"/>
                  </a:lnTo>
                  <a:lnTo>
                    <a:pt x="6512" y="2205103"/>
                  </a:lnTo>
                  <a:lnTo>
                    <a:pt x="10518" y="2257119"/>
                  </a:lnTo>
                  <a:lnTo>
                    <a:pt x="15436" y="2306969"/>
                  </a:lnTo>
                  <a:lnTo>
                    <a:pt x="21248" y="2354249"/>
                  </a:lnTo>
                  <a:lnTo>
                    <a:pt x="27934" y="2398557"/>
                  </a:lnTo>
                  <a:lnTo>
                    <a:pt x="35476" y="2439488"/>
                  </a:lnTo>
                  <a:lnTo>
                    <a:pt x="53048" y="2509608"/>
                  </a:lnTo>
                  <a:lnTo>
                    <a:pt x="46235" y="2553097"/>
                  </a:lnTo>
                  <a:lnTo>
                    <a:pt x="40291" y="2599579"/>
                  </a:lnTo>
                  <a:lnTo>
                    <a:pt x="35235" y="2648678"/>
                  </a:lnTo>
                  <a:lnTo>
                    <a:pt x="31088" y="2700019"/>
                  </a:lnTo>
                  <a:lnTo>
                    <a:pt x="27872" y="2753227"/>
                  </a:lnTo>
                  <a:lnTo>
                    <a:pt x="25606" y="2807926"/>
                  </a:lnTo>
                  <a:lnTo>
                    <a:pt x="24313" y="2863742"/>
                  </a:lnTo>
                  <a:lnTo>
                    <a:pt x="24013" y="2920299"/>
                  </a:lnTo>
                  <a:lnTo>
                    <a:pt x="24727" y="2977222"/>
                  </a:lnTo>
                  <a:lnTo>
                    <a:pt x="27391" y="3055387"/>
                  </a:lnTo>
                  <a:lnTo>
                    <a:pt x="31859" y="3129137"/>
                  </a:lnTo>
                  <a:lnTo>
                    <a:pt x="37988" y="3197863"/>
                  </a:lnTo>
                  <a:lnTo>
                    <a:pt x="45635" y="3260954"/>
                  </a:lnTo>
                  <a:lnTo>
                    <a:pt x="54655" y="3317801"/>
                  </a:lnTo>
                  <a:lnTo>
                    <a:pt x="64906" y="3367794"/>
                  </a:lnTo>
                  <a:lnTo>
                    <a:pt x="76245" y="3410324"/>
                  </a:lnTo>
                  <a:lnTo>
                    <a:pt x="101611" y="3470551"/>
                  </a:lnTo>
                  <a:lnTo>
                    <a:pt x="129608" y="3493605"/>
                  </a:lnTo>
                  <a:lnTo>
                    <a:pt x="144234" y="3489667"/>
                  </a:lnTo>
                  <a:lnTo>
                    <a:pt x="154860" y="3579770"/>
                  </a:lnTo>
                  <a:lnTo>
                    <a:pt x="164331" y="3646109"/>
                  </a:lnTo>
                  <a:lnTo>
                    <a:pt x="174609" y="3707260"/>
                  </a:lnTo>
                  <a:lnTo>
                    <a:pt x="185630" y="3763132"/>
                  </a:lnTo>
                  <a:lnTo>
                    <a:pt x="197324" y="3813634"/>
                  </a:lnTo>
                  <a:lnTo>
                    <a:pt x="209624" y="3858673"/>
                  </a:lnTo>
                  <a:lnTo>
                    <a:pt x="222465" y="3898159"/>
                  </a:lnTo>
                  <a:lnTo>
                    <a:pt x="249495" y="3960104"/>
                  </a:lnTo>
                  <a:lnTo>
                    <a:pt x="277876" y="3998735"/>
                  </a:lnTo>
                  <a:lnTo>
                    <a:pt x="307070" y="4013321"/>
                  </a:lnTo>
                  <a:lnTo>
                    <a:pt x="321804" y="4011369"/>
                  </a:lnTo>
                  <a:lnTo>
                    <a:pt x="365746" y="3967429"/>
                  </a:lnTo>
                  <a:lnTo>
                    <a:pt x="394151" y="3905485"/>
                  </a:lnTo>
                  <a:lnTo>
                    <a:pt x="407886" y="3864444"/>
                  </a:lnTo>
                  <a:lnTo>
                    <a:pt x="417666" y="3936621"/>
                  </a:lnTo>
                  <a:lnTo>
                    <a:pt x="428653" y="4002781"/>
                  </a:lnTo>
                  <a:lnTo>
                    <a:pt x="440746" y="4062533"/>
                  </a:lnTo>
                  <a:lnTo>
                    <a:pt x="453846" y="4115489"/>
                  </a:lnTo>
                  <a:lnTo>
                    <a:pt x="467851" y="4161261"/>
                  </a:lnTo>
                  <a:lnTo>
                    <a:pt x="482664" y="4199459"/>
                  </a:lnTo>
                  <a:lnTo>
                    <a:pt x="512905" y="4250143"/>
                  </a:lnTo>
                  <a:lnTo>
                    <a:pt x="542325" y="4268697"/>
                  </a:lnTo>
                  <a:lnTo>
                    <a:pt x="556877" y="4267232"/>
                  </a:lnTo>
                  <a:lnTo>
                    <a:pt x="599025" y="4222444"/>
                  </a:lnTo>
                  <a:lnTo>
                    <a:pt x="625135" y="4161068"/>
                  </a:lnTo>
                  <a:lnTo>
                    <a:pt x="637375" y="4121568"/>
                  </a:lnTo>
                  <a:lnTo>
                    <a:pt x="648974" y="4076479"/>
                  </a:lnTo>
                  <a:lnTo>
                    <a:pt x="659858" y="4026016"/>
                  </a:lnTo>
                  <a:lnTo>
                    <a:pt x="669956" y="3970393"/>
                  </a:lnTo>
                  <a:lnTo>
                    <a:pt x="679194" y="3909824"/>
                  </a:lnTo>
                  <a:lnTo>
                    <a:pt x="687498" y="3844524"/>
                  </a:lnTo>
                  <a:lnTo>
                    <a:pt x="694796" y="3774708"/>
                  </a:lnTo>
                  <a:lnTo>
                    <a:pt x="701015" y="3700589"/>
                  </a:lnTo>
                  <a:lnTo>
                    <a:pt x="706082" y="3622382"/>
                  </a:lnTo>
                  <a:lnTo>
                    <a:pt x="723443" y="3672622"/>
                  </a:lnTo>
                  <a:lnTo>
                    <a:pt x="741816" y="3709313"/>
                  </a:lnTo>
                  <a:lnTo>
                    <a:pt x="760928" y="3732003"/>
                  </a:lnTo>
                  <a:lnTo>
                    <a:pt x="780504" y="3740238"/>
                  </a:lnTo>
                  <a:lnTo>
                    <a:pt x="794262" y="3737278"/>
                  </a:lnTo>
                  <a:lnTo>
                    <a:pt x="833146" y="3688205"/>
                  </a:lnTo>
                  <a:lnTo>
                    <a:pt x="856469" y="3625226"/>
                  </a:lnTo>
                  <a:lnTo>
                    <a:pt x="867170" y="3585628"/>
                  </a:lnTo>
                  <a:lnTo>
                    <a:pt x="877149" y="3541055"/>
                  </a:lnTo>
                  <a:lnTo>
                    <a:pt x="886347" y="3491830"/>
                  </a:lnTo>
                  <a:lnTo>
                    <a:pt x="894702" y="3438276"/>
                  </a:lnTo>
                  <a:lnTo>
                    <a:pt x="902154" y="3380717"/>
                  </a:lnTo>
                  <a:lnTo>
                    <a:pt x="908643" y="3319475"/>
                  </a:lnTo>
                  <a:lnTo>
                    <a:pt x="914109" y="3254875"/>
                  </a:lnTo>
                  <a:lnTo>
                    <a:pt x="918490" y="3187239"/>
                  </a:lnTo>
                  <a:lnTo>
                    <a:pt x="921726" y="3116890"/>
                  </a:lnTo>
                  <a:lnTo>
                    <a:pt x="923757" y="3044152"/>
                  </a:lnTo>
                  <a:lnTo>
                    <a:pt x="924522" y="2969348"/>
                  </a:lnTo>
                  <a:lnTo>
                    <a:pt x="945532" y="2945438"/>
                  </a:lnTo>
                  <a:lnTo>
                    <a:pt x="965733" y="2907229"/>
                  </a:lnTo>
                  <a:lnTo>
                    <a:pt x="984886" y="2855280"/>
                  </a:lnTo>
                  <a:lnTo>
                    <a:pt x="1002754" y="2790151"/>
                  </a:lnTo>
                  <a:lnTo>
                    <a:pt x="1011261" y="2752131"/>
                  </a:lnTo>
                  <a:lnTo>
                    <a:pt x="1019194" y="2711733"/>
                  </a:lnTo>
                  <a:lnTo>
                    <a:pt x="1026548" y="2669125"/>
                  </a:lnTo>
                  <a:lnTo>
                    <a:pt x="1033319" y="2624474"/>
                  </a:lnTo>
                  <a:lnTo>
                    <a:pt x="1039502" y="2577949"/>
                  </a:lnTo>
                  <a:lnTo>
                    <a:pt x="1045095" y="2529719"/>
                  </a:lnTo>
                  <a:lnTo>
                    <a:pt x="1050092" y="2479951"/>
                  </a:lnTo>
                  <a:lnTo>
                    <a:pt x="1054489" y="2428814"/>
                  </a:lnTo>
                  <a:lnTo>
                    <a:pt x="1058283" y="2376476"/>
                  </a:lnTo>
                  <a:lnTo>
                    <a:pt x="1061468" y="2323106"/>
                  </a:lnTo>
                  <a:lnTo>
                    <a:pt x="1064042" y="2268871"/>
                  </a:lnTo>
                  <a:lnTo>
                    <a:pt x="1065999" y="2213940"/>
                  </a:lnTo>
                  <a:lnTo>
                    <a:pt x="1067337" y="2158481"/>
                  </a:lnTo>
                  <a:lnTo>
                    <a:pt x="1068049" y="2102662"/>
                  </a:lnTo>
                  <a:lnTo>
                    <a:pt x="1068133" y="2046652"/>
                  </a:lnTo>
                  <a:lnTo>
                    <a:pt x="1067585" y="1990619"/>
                  </a:lnTo>
                  <a:lnTo>
                    <a:pt x="1066399" y="1934731"/>
                  </a:lnTo>
                  <a:lnTo>
                    <a:pt x="1064572" y="1879156"/>
                  </a:lnTo>
                  <a:lnTo>
                    <a:pt x="1062100" y="1824063"/>
                  </a:lnTo>
                  <a:lnTo>
                    <a:pt x="1058979" y="1769619"/>
                  </a:lnTo>
                  <a:lnTo>
                    <a:pt x="1055204" y="1715994"/>
                  </a:lnTo>
                  <a:lnTo>
                    <a:pt x="1050772" y="1663355"/>
                  </a:lnTo>
                  <a:lnTo>
                    <a:pt x="1045678" y="1611871"/>
                  </a:lnTo>
                  <a:lnTo>
                    <a:pt x="1039918" y="1561709"/>
                  </a:lnTo>
                  <a:lnTo>
                    <a:pt x="1033488" y="1513039"/>
                  </a:lnTo>
                  <a:lnTo>
                    <a:pt x="1036821" y="1466477"/>
                  </a:lnTo>
                  <a:lnTo>
                    <a:pt x="1039584" y="1418678"/>
                  </a:lnTo>
                  <a:lnTo>
                    <a:pt x="1042204" y="1354822"/>
                  </a:lnTo>
                  <a:lnTo>
                    <a:pt x="1043738" y="1291053"/>
                  </a:lnTo>
                  <a:lnTo>
                    <a:pt x="1044218" y="1227685"/>
                  </a:lnTo>
                  <a:lnTo>
                    <a:pt x="1043676" y="1165026"/>
                  </a:lnTo>
                  <a:lnTo>
                    <a:pt x="1042146" y="1103390"/>
                  </a:lnTo>
                  <a:lnTo>
                    <a:pt x="1039659" y="1043087"/>
                  </a:lnTo>
                  <a:lnTo>
                    <a:pt x="1036249" y="984429"/>
                  </a:lnTo>
                  <a:lnTo>
                    <a:pt x="1031948" y="927727"/>
                  </a:lnTo>
                  <a:lnTo>
                    <a:pt x="1026788" y="873292"/>
                  </a:lnTo>
                  <a:lnTo>
                    <a:pt x="1020804" y="821436"/>
                  </a:lnTo>
                  <a:lnTo>
                    <a:pt x="1014026" y="772471"/>
                  </a:lnTo>
                  <a:lnTo>
                    <a:pt x="1006488" y="726707"/>
                  </a:lnTo>
                  <a:lnTo>
                    <a:pt x="998223" y="684455"/>
                  </a:lnTo>
                  <a:lnTo>
                    <a:pt x="989263" y="646028"/>
                  </a:lnTo>
                  <a:lnTo>
                    <a:pt x="969389" y="581892"/>
                  </a:lnTo>
                  <a:lnTo>
                    <a:pt x="947128" y="536790"/>
                  </a:lnTo>
                  <a:lnTo>
                    <a:pt x="944835" y="481673"/>
                  </a:lnTo>
                  <a:lnTo>
                    <a:pt x="941690" y="428137"/>
                  </a:lnTo>
                  <a:lnTo>
                    <a:pt x="937725" y="376453"/>
                  </a:lnTo>
                  <a:lnTo>
                    <a:pt x="932967" y="326891"/>
                  </a:lnTo>
                  <a:lnTo>
                    <a:pt x="927448" y="279722"/>
                  </a:lnTo>
                  <a:lnTo>
                    <a:pt x="921196" y="235216"/>
                  </a:lnTo>
                  <a:lnTo>
                    <a:pt x="914242" y="193646"/>
                  </a:lnTo>
                  <a:lnTo>
                    <a:pt x="906615" y="155282"/>
                  </a:lnTo>
                  <a:lnTo>
                    <a:pt x="893488" y="102684"/>
                  </a:lnTo>
                  <a:lnTo>
                    <a:pt x="879515" y="61097"/>
                  </a:lnTo>
                  <a:lnTo>
                    <a:pt x="849836" y="10601"/>
                  </a:lnTo>
                  <a:lnTo>
                    <a:pt x="834534" y="1510"/>
                  </a:lnTo>
                  <a:lnTo>
                    <a:pt x="819191" y="3072"/>
                  </a:lnTo>
                  <a:lnTo>
                    <a:pt x="789191" y="37793"/>
                  </a:lnTo>
                  <a:lnTo>
                    <a:pt x="761450" y="114042"/>
                  </a:lnTo>
                  <a:lnTo>
                    <a:pt x="748929" y="167515"/>
                  </a:lnTo>
                  <a:lnTo>
                    <a:pt x="737578" y="231101"/>
                  </a:lnTo>
                  <a:lnTo>
                    <a:pt x="729543" y="180144"/>
                  </a:lnTo>
                  <a:lnTo>
                    <a:pt x="720544" y="134628"/>
                  </a:lnTo>
                  <a:lnTo>
                    <a:pt x="710664" y="94995"/>
                  </a:lnTo>
                  <a:lnTo>
                    <a:pt x="685195" y="28641"/>
                  </a:lnTo>
                  <a:lnTo>
                    <a:pt x="670066" y="8216"/>
                  </a:lnTo>
                  <a:lnTo>
                    <a:pt x="654821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590710" y="548170"/>
              <a:ext cx="1068705" cy="4269105"/>
            </a:xfrm>
            <a:custGeom>
              <a:avLst/>
              <a:gdLst/>
              <a:ahLst/>
              <a:cxnLst/>
              <a:rect l="l" t="t" r="r" b="b"/>
              <a:pathLst>
                <a:path w="1068704" h="4269105">
                  <a:moveTo>
                    <a:pt x="97117" y="1405470"/>
                  </a:moveTo>
                  <a:lnTo>
                    <a:pt x="95870" y="1334801"/>
                  </a:lnTo>
                  <a:lnTo>
                    <a:pt x="95628" y="1264894"/>
                  </a:lnTo>
                  <a:lnTo>
                    <a:pt x="96360" y="1195978"/>
                  </a:lnTo>
                  <a:lnTo>
                    <a:pt x="98033" y="1128278"/>
                  </a:lnTo>
                  <a:lnTo>
                    <a:pt x="100617" y="1062022"/>
                  </a:lnTo>
                  <a:lnTo>
                    <a:pt x="104078" y="997438"/>
                  </a:lnTo>
                  <a:lnTo>
                    <a:pt x="108387" y="934751"/>
                  </a:lnTo>
                  <a:lnTo>
                    <a:pt x="113510" y="874190"/>
                  </a:lnTo>
                  <a:lnTo>
                    <a:pt x="119417" y="815982"/>
                  </a:lnTo>
                  <a:lnTo>
                    <a:pt x="126075" y="760353"/>
                  </a:lnTo>
                  <a:lnTo>
                    <a:pt x="133453" y="707530"/>
                  </a:lnTo>
                  <a:lnTo>
                    <a:pt x="141520" y="657741"/>
                  </a:lnTo>
                  <a:lnTo>
                    <a:pt x="150243" y="611213"/>
                  </a:lnTo>
                  <a:lnTo>
                    <a:pt x="159591" y="568173"/>
                  </a:lnTo>
                  <a:lnTo>
                    <a:pt x="169533" y="528848"/>
                  </a:lnTo>
                  <a:lnTo>
                    <a:pt x="191068" y="462251"/>
                  </a:lnTo>
                  <a:lnTo>
                    <a:pt x="214597" y="413238"/>
                  </a:lnTo>
                  <a:lnTo>
                    <a:pt x="239865" y="383628"/>
                  </a:lnTo>
                  <a:lnTo>
                    <a:pt x="267680" y="375764"/>
                  </a:lnTo>
                  <a:lnTo>
                    <a:pt x="295126" y="392915"/>
                  </a:lnTo>
                  <a:lnTo>
                    <a:pt x="321643" y="434473"/>
                  </a:lnTo>
                  <a:lnTo>
                    <a:pt x="346672" y="499833"/>
                  </a:lnTo>
                  <a:lnTo>
                    <a:pt x="354668" y="428164"/>
                  </a:lnTo>
                  <a:lnTo>
                    <a:pt x="363926" y="363366"/>
                  </a:lnTo>
                  <a:lnTo>
                    <a:pt x="374312" y="305661"/>
                  </a:lnTo>
                  <a:lnTo>
                    <a:pt x="385692" y="255271"/>
                  </a:lnTo>
                  <a:lnTo>
                    <a:pt x="397933" y="212419"/>
                  </a:lnTo>
                  <a:lnTo>
                    <a:pt x="424459" y="150218"/>
                  </a:lnTo>
                  <a:lnTo>
                    <a:pt x="452821" y="120837"/>
                  </a:lnTo>
                  <a:lnTo>
                    <a:pt x="467355" y="119011"/>
                  </a:lnTo>
                  <a:lnTo>
                    <a:pt x="481946" y="126056"/>
                  </a:lnTo>
                  <a:lnTo>
                    <a:pt x="510766" y="167655"/>
                  </a:lnTo>
                  <a:lnTo>
                    <a:pt x="533008" y="228638"/>
                  </a:lnTo>
                  <a:lnTo>
                    <a:pt x="548336" y="289896"/>
                  </a:lnTo>
                  <a:lnTo>
                    <a:pt x="555333" y="324954"/>
                  </a:lnTo>
                  <a:lnTo>
                    <a:pt x="563511" y="250150"/>
                  </a:lnTo>
                  <a:lnTo>
                    <a:pt x="573350" y="184300"/>
                  </a:lnTo>
                  <a:lnTo>
                    <a:pt x="584627" y="127809"/>
                  </a:lnTo>
                  <a:lnTo>
                    <a:pt x="597121" y="81085"/>
                  </a:lnTo>
                  <a:lnTo>
                    <a:pt x="610610" y="44535"/>
                  </a:lnTo>
                  <a:lnTo>
                    <a:pt x="639682" y="3585"/>
                  </a:lnTo>
                  <a:lnTo>
                    <a:pt x="654821" y="0"/>
                  </a:lnTo>
                  <a:lnTo>
                    <a:pt x="670066" y="8216"/>
                  </a:lnTo>
                  <a:lnTo>
                    <a:pt x="699986" y="61683"/>
                  </a:lnTo>
                  <a:lnTo>
                    <a:pt x="720544" y="134628"/>
                  </a:lnTo>
                  <a:lnTo>
                    <a:pt x="729543" y="180144"/>
                  </a:lnTo>
                  <a:lnTo>
                    <a:pt x="737578" y="231101"/>
                  </a:lnTo>
                  <a:lnTo>
                    <a:pt x="748929" y="167515"/>
                  </a:lnTo>
                  <a:lnTo>
                    <a:pt x="761450" y="114042"/>
                  </a:lnTo>
                  <a:lnTo>
                    <a:pt x="774937" y="70771"/>
                  </a:lnTo>
                  <a:lnTo>
                    <a:pt x="804010" y="15196"/>
                  </a:lnTo>
                  <a:lnTo>
                    <a:pt x="834534" y="1510"/>
                  </a:lnTo>
                  <a:lnTo>
                    <a:pt x="849836" y="10601"/>
                  </a:lnTo>
                  <a:lnTo>
                    <a:pt x="879515" y="61097"/>
                  </a:lnTo>
                  <a:lnTo>
                    <a:pt x="893488" y="102684"/>
                  </a:lnTo>
                  <a:lnTo>
                    <a:pt x="906615" y="155282"/>
                  </a:lnTo>
                  <a:lnTo>
                    <a:pt x="914242" y="193646"/>
                  </a:lnTo>
                  <a:lnTo>
                    <a:pt x="921196" y="235216"/>
                  </a:lnTo>
                  <a:lnTo>
                    <a:pt x="927448" y="279722"/>
                  </a:lnTo>
                  <a:lnTo>
                    <a:pt x="932967" y="326891"/>
                  </a:lnTo>
                  <a:lnTo>
                    <a:pt x="937725" y="376453"/>
                  </a:lnTo>
                  <a:lnTo>
                    <a:pt x="941690" y="428137"/>
                  </a:lnTo>
                  <a:lnTo>
                    <a:pt x="944835" y="481673"/>
                  </a:lnTo>
                  <a:lnTo>
                    <a:pt x="947128" y="536790"/>
                  </a:lnTo>
                  <a:lnTo>
                    <a:pt x="958540" y="556806"/>
                  </a:lnTo>
                  <a:lnTo>
                    <a:pt x="979641" y="611737"/>
                  </a:lnTo>
                  <a:lnTo>
                    <a:pt x="998223" y="684455"/>
                  </a:lnTo>
                  <a:lnTo>
                    <a:pt x="1006488" y="726707"/>
                  </a:lnTo>
                  <a:lnTo>
                    <a:pt x="1014026" y="772471"/>
                  </a:lnTo>
                  <a:lnTo>
                    <a:pt x="1020804" y="821436"/>
                  </a:lnTo>
                  <a:lnTo>
                    <a:pt x="1026788" y="873292"/>
                  </a:lnTo>
                  <a:lnTo>
                    <a:pt x="1031948" y="927727"/>
                  </a:lnTo>
                  <a:lnTo>
                    <a:pt x="1036249" y="984429"/>
                  </a:lnTo>
                  <a:lnTo>
                    <a:pt x="1039659" y="1043087"/>
                  </a:lnTo>
                  <a:lnTo>
                    <a:pt x="1042146" y="1103390"/>
                  </a:lnTo>
                  <a:lnTo>
                    <a:pt x="1043676" y="1165026"/>
                  </a:lnTo>
                  <a:lnTo>
                    <a:pt x="1044218" y="1227685"/>
                  </a:lnTo>
                  <a:lnTo>
                    <a:pt x="1043738" y="1291053"/>
                  </a:lnTo>
                  <a:lnTo>
                    <a:pt x="1042204" y="1354822"/>
                  </a:lnTo>
                  <a:lnTo>
                    <a:pt x="1039584" y="1418678"/>
                  </a:lnTo>
                  <a:lnTo>
                    <a:pt x="1036821" y="1466477"/>
                  </a:lnTo>
                  <a:lnTo>
                    <a:pt x="1033488" y="1513039"/>
                  </a:lnTo>
                  <a:lnTo>
                    <a:pt x="1039918" y="1561709"/>
                  </a:lnTo>
                  <a:lnTo>
                    <a:pt x="1045678" y="1611871"/>
                  </a:lnTo>
                  <a:lnTo>
                    <a:pt x="1050772" y="1663355"/>
                  </a:lnTo>
                  <a:lnTo>
                    <a:pt x="1055204" y="1715994"/>
                  </a:lnTo>
                  <a:lnTo>
                    <a:pt x="1058979" y="1769619"/>
                  </a:lnTo>
                  <a:lnTo>
                    <a:pt x="1062100" y="1824063"/>
                  </a:lnTo>
                  <a:lnTo>
                    <a:pt x="1064572" y="1879156"/>
                  </a:lnTo>
                  <a:lnTo>
                    <a:pt x="1066399" y="1934731"/>
                  </a:lnTo>
                  <a:lnTo>
                    <a:pt x="1067585" y="1990619"/>
                  </a:lnTo>
                  <a:lnTo>
                    <a:pt x="1068133" y="2046652"/>
                  </a:lnTo>
                  <a:lnTo>
                    <a:pt x="1068049" y="2102662"/>
                  </a:lnTo>
                  <a:lnTo>
                    <a:pt x="1067337" y="2158481"/>
                  </a:lnTo>
                  <a:lnTo>
                    <a:pt x="1065999" y="2213940"/>
                  </a:lnTo>
                  <a:lnTo>
                    <a:pt x="1064042" y="2268871"/>
                  </a:lnTo>
                  <a:lnTo>
                    <a:pt x="1061468" y="2323106"/>
                  </a:lnTo>
                  <a:lnTo>
                    <a:pt x="1058283" y="2376476"/>
                  </a:lnTo>
                  <a:lnTo>
                    <a:pt x="1054489" y="2428814"/>
                  </a:lnTo>
                  <a:lnTo>
                    <a:pt x="1050092" y="2479951"/>
                  </a:lnTo>
                  <a:lnTo>
                    <a:pt x="1045095" y="2529719"/>
                  </a:lnTo>
                  <a:lnTo>
                    <a:pt x="1039502" y="2577949"/>
                  </a:lnTo>
                  <a:lnTo>
                    <a:pt x="1033319" y="2624474"/>
                  </a:lnTo>
                  <a:lnTo>
                    <a:pt x="1026548" y="2669125"/>
                  </a:lnTo>
                  <a:lnTo>
                    <a:pt x="1019194" y="2711733"/>
                  </a:lnTo>
                  <a:lnTo>
                    <a:pt x="1011261" y="2752131"/>
                  </a:lnTo>
                  <a:lnTo>
                    <a:pt x="1002754" y="2790151"/>
                  </a:lnTo>
                  <a:lnTo>
                    <a:pt x="984886" y="2855280"/>
                  </a:lnTo>
                  <a:lnTo>
                    <a:pt x="965733" y="2907229"/>
                  </a:lnTo>
                  <a:lnTo>
                    <a:pt x="945532" y="2945438"/>
                  </a:lnTo>
                  <a:lnTo>
                    <a:pt x="924522" y="2969348"/>
                  </a:lnTo>
                  <a:lnTo>
                    <a:pt x="923757" y="3044152"/>
                  </a:lnTo>
                  <a:lnTo>
                    <a:pt x="921726" y="3116890"/>
                  </a:lnTo>
                  <a:lnTo>
                    <a:pt x="918490" y="3187239"/>
                  </a:lnTo>
                  <a:lnTo>
                    <a:pt x="914109" y="3254875"/>
                  </a:lnTo>
                  <a:lnTo>
                    <a:pt x="908643" y="3319475"/>
                  </a:lnTo>
                  <a:lnTo>
                    <a:pt x="902154" y="3380717"/>
                  </a:lnTo>
                  <a:lnTo>
                    <a:pt x="894702" y="3438276"/>
                  </a:lnTo>
                  <a:lnTo>
                    <a:pt x="886347" y="3491830"/>
                  </a:lnTo>
                  <a:lnTo>
                    <a:pt x="877149" y="3541055"/>
                  </a:lnTo>
                  <a:lnTo>
                    <a:pt x="867170" y="3585628"/>
                  </a:lnTo>
                  <a:lnTo>
                    <a:pt x="856469" y="3625226"/>
                  </a:lnTo>
                  <a:lnTo>
                    <a:pt x="833146" y="3688205"/>
                  </a:lnTo>
                  <a:lnTo>
                    <a:pt x="807663" y="3727404"/>
                  </a:lnTo>
                  <a:lnTo>
                    <a:pt x="780504" y="3740238"/>
                  </a:lnTo>
                  <a:lnTo>
                    <a:pt x="760928" y="3732003"/>
                  </a:lnTo>
                  <a:lnTo>
                    <a:pt x="741816" y="3709313"/>
                  </a:lnTo>
                  <a:lnTo>
                    <a:pt x="723443" y="3672622"/>
                  </a:lnTo>
                  <a:lnTo>
                    <a:pt x="706082" y="3622382"/>
                  </a:lnTo>
                  <a:lnTo>
                    <a:pt x="701015" y="3700589"/>
                  </a:lnTo>
                  <a:lnTo>
                    <a:pt x="694796" y="3774708"/>
                  </a:lnTo>
                  <a:lnTo>
                    <a:pt x="687498" y="3844524"/>
                  </a:lnTo>
                  <a:lnTo>
                    <a:pt x="679194" y="3909824"/>
                  </a:lnTo>
                  <a:lnTo>
                    <a:pt x="669956" y="3970393"/>
                  </a:lnTo>
                  <a:lnTo>
                    <a:pt x="659858" y="4026016"/>
                  </a:lnTo>
                  <a:lnTo>
                    <a:pt x="648974" y="4076479"/>
                  </a:lnTo>
                  <a:lnTo>
                    <a:pt x="637375" y="4121568"/>
                  </a:lnTo>
                  <a:lnTo>
                    <a:pt x="625135" y="4161068"/>
                  </a:lnTo>
                  <a:lnTo>
                    <a:pt x="599025" y="4222444"/>
                  </a:lnTo>
                  <a:lnTo>
                    <a:pt x="571226" y="4258892"/>
                  </a:lnTo>
                  <a:lnTo>
                    <a:pt x="542325" y="4268697"/>
                  </a:lnTo>
                  <a:lnTo>
                    <a:pt x="527643" y="4263072"/>
                  </a:lnTo>
                  <a:lnTo>
                    <a:pt x="498183" y="4229696"/>
                  </a:lnTo>
                  <a:lnTo>
                    <a:pt x="467851" y="4161261"/>
                  </a:lnTo>
                  <a:lnTo>
                    <a:pt x="453846" y="4115489"/>
                  </a:lnTo>
                  <a:lnTo>
                    <a:pt x="440746" y="4062533"/>
                  </a:lnTo>
                  <a:lnTo>
                    <a:pt x="428653" y="4002781"/>
                  </a:lnTo>
                  <a:lnTo>
                    <a:pt x="417666" y="3936621"/>
                  </a:lnTo>
                  <a:lnTo>
                    <a:pt x="407886" y="3864444"/>
                  </a:lnTo>
                  <a:lnTo>
                    <a:pt x="394151" y="3905485"/>
                  </a:lnTo>
                  <a:lnTo>
                    <a:pt x="365746" y="3967429"/>
                  </a:lnTo>
                  <a:lnTo>
                    <a:pt x="336539" y="4003130"/>
                  </a:lnTo>
                  <a:lnTo>
                    <a:pt x="307070" y="4013321"/>
                  </a:lnTo>
                  <a:lnTo>
                    <a:pt x="292405" y="4009080"/>
                  </a:lnTo>
                  <a:lnTo>
                    <a:pt x="263550" y="3982379"/>
                  </a:lnTo>
                  <a:lnTo>
                    <a:pt x="235777" y="3932000"/>
                  </a:lnTo>
                  <a:lnTo>
                    <a:pt x="209624" y="3858673"/>
                  </a:lnTo>
                  <a:lnTo>
                    <a:pt x="197324" y="3813634"/>
                  </a:lnTo>
                  <a:lnTo>
                    <a:pt x="185630" y="3763132"/>
                  </a:lnTo>
                  <a:lnTo>
                    <a:pt x="174609" y="3707260"/>
                  </a:lnTo>
                  <a:lnTo>
                    <a:pt x="164331" y="3646109"/>
                  </a:lnTo>
                  <a:lnTo>
                    <a:pt x="154860" y="3579770"/>
                  </a:lnTo>
                  <a:lnTo>
                    <a:pt x="146266" y="3508336"/>
                  </a:lnTo>
                  <a:lnTo>
                    <a:pt x="145504" y="3502240"/>
                  </a:lnTo>
                  <a:lnTo>
                    <a:pt x="144869" y="3495890"/>
                  </a:lnTo>
                  <a:lnTo>
                    <a:pt x="144234" y="3489667"/>
                  </a:lnTo>
                  <a:lnTo>
                    <a:pt x="129608" y="3493605"/>
                  </a:lnTo>
                  <a:lnTo>
                    <a:pt x="115352" y="3487030"/>
                  </a:lnTo>
                  <a:lnTo>
                    <a:pt x="88528" y="3444779"/>
                  </a:lnTo>
                  <a:lnTo>
                    <a:pt x="64906" y="3367794"/>
                  </a:lnTo>
                  <a:lnTo>
                    <a:pt x="54655" y="3317801"/>
                  </a:lnTo>
                  <a:lnTo>
                    <a:pt x="45635" y="3260954"/>
                  </a:lnTo>
                  <a:lnTo>
                    <a:pt x="37988" y="3197863"/>
                  </a:lnTo>
                  <a:lnTo>
                    <a:pt x="31859" y="3129137"/>
                  </a:lnTo>
                  <a:lnTo>
                    <a:pt x="27391" y="3055387"/>
                  </a:lnTo>
                  <a:lnTo>
                    <a:pt x="24727" y="2977222"/>
                  </a:lnTo>
                  <a:lnTo>
                    <a:pt x="24013" y="2920299"/>
                  </a:lnTo>
                  <a:lnTo>
                    <a:pt x="24313" y="2863742"/>
                  </a:lnTo>
                  <a:lnTo>
                    <a:pt x="25606" y="2807926"/>
                  </a:lnTo>
                  <a:lnTo>
                    <a:pt x="27872" y="2753227"/>
                  </a:lnTo>
                  <a:lnTo>
                    <a:pt x="31088" y="2700019"/>
                  </a:lnTo>
                  <a:lnTo>
                    <a:pt x="35235" y="2648678"/>
                  </a:lnTo>
                  <a:lnTo>
                    <a:pt x="40291" y="2599579"/>
                  </a:lnTo>
                  <a:lnTo>
                    <a:pt x="46235" y="2553097"/>
                  </a:lnTo>
                  <a:lnTo>
                    <a:pt x="53048" y="2509608"/>
                  </a:lnTo>
                  <a:lnTo>
                    <a:pt x="43853" y="2476640"/>
                  </a:lnTo>
                  <a:lnTo>
                    <a:pt x="27934" y="2398557"/>
                  </a:lnTo>
                  <a:lnTo>
                    <a:pt x="21248" y="2354249"/>
                  </a:lnTo>
                  <a:lnTo>
                    <a:pt x="15436" y="2306969"/>
                  </a:lnTo>
                  <a:lnTo>
                    <a:pt x="10518" y="2257119"/>
                  </a:lnTo>
                  <a:lnTo>
                    <a:pt x="6512" y="2205103"/>
                  </a:lnTo>
                  <a:lnTo>
                    <a:pt x="3438" y="2151325"/>
                  </a:lnTo>
                  <a:lnTo>
                    <a:pt x="1315" y="2096188"/>
                  </a:lnTo>
                  <a:lnTo>
                    <a:pt x="163" y="2040096"/>
                  </a:lnTo>
                  <a:lnTo>
                    <a:pt x="0" y="1983452"/>
                  </a:lnTo>
                  <a:lnTo>
                    <a:pt x="845" y="1926660"/>
                  </a:lnTo>
                  <a:lnTo>
                    <a:pt x="2718" y="1870123"/>
                  </a:lnTo>
                  <a:lnTo>
                    <a:pt x="5637" y="1814245"/>
                  </a:lnTo>
                  <a:lnTo>
                    <a:pt x="9623" y="1759429"/>
                  </a:lnTo>
                  <a:lnTo>
                    <a:pt x="14694" y="1706079"/>
                  </a:lnTo>
                  <a:lnTo>
                    <a:pt x="24367" y="1630074"/>
                  </a:lnTo>
                  <a:lnTo>
                    <a:pt x="35945" y="1564088"/>
                  </a:lnTo>
                  <a:lnTo>
                    <a:pt x="49174" y="1509038"/>
                  </a:lnTo>
                  <a:lnTo>
                    <a:pt x="63800" y="1465842"/>
                  </a:lnTo>
                  <a:lnTo>
                    <a:pt x="96228" y="1418678"/>
                  </a:lnTo>
                  <a:lnTo>
                    <a:pt x="97117" y="1405470"/>
                  </a:lnTo>
                  <a:close/>
                </a:path>
                <a:path w="1068704" h="4269105">
                  <a:moveTo>
                    <a:pt x="116802" y="2571711"/>
                  </a:moveTo>
                  <a:lnTo>
                    <a:pt x="100464" y="2571838"/>
                  </a:lnTo>
                  <a:lnTo>
                    <a:pt x="84401" y="2558535"/>
                  </a:lnTo>
                  <a:lnTo>
                    <a:pt x="68885" y="2532134"/>
                  </a:lnTo>
                  <a:lnTo>
                    <a:pt x="54191" y="2492971"/>
                  </a:lnTo>
                </a:path>
                <a:path w="1068704" h="4269105">
                  <a:moveTo>
                    <a:pt x="171920" y="3433279"/>
                  </a:moveTo>
                  <a:lnTo>
                    <a:pt x="165278" y="3446296"/>
                  </a:lnTo>
                  <a:lnTo>
                    <a:pt x="158505" y="3456933"/>
                  </a:lnTo>
                  <a:lnTo>
                    <a:pt x="151614" y="3465140"/>
                  </a:lnTo>
                  <a:lnTo>
                    <a:pt x="144615" y="3470871"/>
                  </a:lnTo>
                </a:path>
                <a:path w="1068704" h="4269105">
                  <a:moveTo>
                    <a:pt x="407759" y="3847172"/>
                  </a:moveTo>
                  <a:lnTo>
                    <a:pt x="403018" y="3806089"/>
                  </a:lnTo>
                  <a:lnTo>
                    <a:pt x="398694" y="3763685"/>
                  </a:lnTo>
                  <a:lnTo>
                    <a:pt x="394775" y="3720067"/>
                  </a:lnTo>
                  <a:lnTo>
                    <a:pt x="391249" y="3675341"/>
                  </a:lnTo>
                </a:path>
                <a:path w="1068704" h="4269105">
                  <a:moveTo>
                    <a:pt x="712686" y="3418674"/>
                  </a:moveTo>
                  <a:lnTo>
                    <a:pt x="711761" y="3466448"/>
                  </a:lnTo>
                  <a:lnTo>
                    <a:pt x="710336" y="3513876"/>
                  </a:lnTo>
                  <a:lnTo>
                    <a:pt x="708435" y="3560852"/>
                  </a:lnTo>
                  <a:lnTo>
                    <a:pt x="706082" y="3607269"/>
                  </a:lnTo>
                </a:path>
                <a:path w="1068704" h="4269105">
                  <a:moveTo>
                    <a:pt x="843623" y="2253322"/>
                  </a:moveTo>
                  <a:lnTo>
                    <a:pt x="863691" y="2317959"/>
                  </a:lnTo>
                  <a:lnTo>
                    <a:pt x="872812" y="2356200"/>
                  </a:lnTo>
                  <a:lnTo>
                    <a:pt x="881284" y="2398046"/>
                  </a:lnTo>
                  <a:lnTo>
                    <a:pt x="889079" y="2443241"/>
                  </a:lnTo>
                  <a:lnTo>
                    <a:pt x="896167" y="2491526"/>
                  </a:lnTo>
                  <a:lnTo>
                    <a:pt x="902519" y="2542644"/>
                  </a:lnTo>
                  <a:lnTo>
                    <a:pt x="908105" y="2596337"/>
                  </a:lnTo>
                  <a:lnTo>
                    <a:pt x="912895" y="2652349"/>
                  </a:lnTo>
                  <a:lnTo>
                    <a:pt x="916861" y="2710422"/>
                  </a:lnTo>
                  <a:lnTo>
                    <a:pt x="919972" y="2770298"/>
                  </a:lnTo>
                  <a:lnTo>
                    <a:pt x="922200" y="2831720"/>
                  </a:lnTo>
                  <a:lnTo>
                    <a:pt x="923514" y="2894430"/>
                  </a:lnTo>
                  <a:lnTo>
                    <a:pt x="923887" y="2958172"/>
                  </a:lnTo>
                </a:path>
                <a:path w="1068704" h="4269105">
                  <a:moveTo>
                    <a:pt x="1032980" y="1502625"/>
                  </a:moveTo>
                  <a:lnTo>
                    <a:pt x="1027683" y="1562371"/>
                  </a:lnTo>
                  <a:lnTo>
                    <a:pt x="1021424" y="1619008"/>
                  </a:lnTo>
                  <a:lnTo>
                    <a:pt x="1014244" y="1672200"/>
                  </a:lnTo>
                  <a:lnTo>
                    <a:pt x="1006186" y="1721613"/>
                  </a:lnTo>
                  <a:lnTo>
                    <a:pt x="997293" y="1766912"/>
                  </a:lnTo>
                </a:path>
                <a:path w="1068704" h="4269105">
                  <a:moveTo>
                    <a:pt x="947255" y="521931"/>
                  </a:moveTo>
                  <a:lnTo>
                    <a:pt x="948160" y="552921"/>
                  </a:lnTo>
                  <a:lnTo>
                    <a:pt x="948779" y="584113"/>
                  </a:lnTo>
                  <a:lnTo>
                    <a:pt x="949112" y="615425"/>
                  </a:lnTo>
                  <a:lnTo>
                    <a:pt x="949160" y="646772"/>
                  </a:lnTo>
                </a:path>
                <a:path w="1068704" h="4269105">
                  <a:moveTo>
                    <a:pt x="718909" y="376389"/>
                  </a:moveTo>
                  <a:lnTo>
                    <a:pt x="722695" y="333931"/>
                  </a:lnTo>
                  <a:lnTo>
                    <a:pt x="727005" y="293140"/>
                  </a:lnTo>
                  <a:lnTo>
                    <a:pt x="731839" y="254159"/>
                  </a:lnTo>
                  <a:lnTo>
                    <a:pt x="737197" y="217131"/>
                  </a:lnTo>
                </a:path>
                <a:path w="1068704" h="4269105">
                  <a:moveTo>
                    <a:pt x="547586" y="452208"/>
                  </a:moveTo>
                  <a:lnTo>
                    <a:pt x="549225" y="416791"/>
                  </a:lnTo>
                  <a:lnTo>
                    <a:pt x="551269" y="382040"/>
                  </a:lnTo>
                  <a:lnTo>
                    <a:pt x="553694" y="348052"/>
                  </a:lnTo>
                  <a:lnTo>
                    <a:pt x="556476" y="314921"/>
                  </a:lnTo>
                </a:path>
                <a:path w="1068704" h="4269105">
                  <a:moveTo>
                    <a:pt x="346545" y="498817"/>
                  </a:moveTo>
                  <a:lnTo>
                    <a:pt x="355137" y="528116"/>
                  </a:lnTo>
                  <a:lnTo>
                    <a:pt x="363372" y="560142"/>
                  </a:lnTo>
                  <a:lnTo>
                    <a:pt x="371226" y="594811"/>
                  </a:lnTo>
                  <a:lnTo>
                    <a:pt x="378676" y="632040"/>
                  </a:lnTo>
                </a:path>
                <a:path w="1068704" h="4269105">
                  <a:moveTo>
                    <a:pt x="102705" y="1545551"/>
                  </a:moveTo>
                  <a:lnTo>
                    <a:pt x="100939" y="1510983"/>
                  </a:lnTo>
                  <a:lnTo>
                    <a:pt x="99434" y="1476082"/>
                  </a:lnTo>
                  <a:lnTo>
                    <a:pt x="98168" y="1440895"/>
                  </a:lnTo>
                  <a:lnTo>
                    <a:pt x="97117" y="1405470"/>
                  </a:lnTo>
                </a:path>
              </a:pathLst>
            </a:custGeom>
            <a:ln w="25400">
              <a:solidFill>
                <a:srgbClr val="94B3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296829" y="175493"/>
              <a:ext cx="763270" cy="3362325"/>
            </a:xfrm>
            <a:custGeom>
              <a:avLst/>
              <a:gdLst/>
              <a:ahLst/>
              <a:cxnLst/>
              <a:rect l="l" t="t" r="r" b="b"/>
              <a:pathLst>
                <a:path w="763270" h="3362325">
                  <a:moveTo>
                    <a:pt x="592394" y="0"/>
                  </a:moveTo>
                  <a:lnTo>
                    <a:pt x="563650" y="29108"/>
                  </a:lnTo>
                  <a:lnTo>
                    <a:pt x="550179" y="65553"/>
                  </a:lnTo>
                  <a:lnTo>
                    <a:pt x="537765" y="116366"/>
                  </a:lnTo>
                  <a:lnTo>
                    <a:pt x="526749" y="181376"/>
                  </a:lnTo>
                  <a:lnTo>
                    <a:pt x="521044" y="141232"/>
                  </a:lnTo>
                  <a:lnTo>
                    <a:pt x="507586" y="74184"/>
                  </a:lnTo>
                  <a:lnTo>
                    <a:pt x="487000" y="17453"/>
                  </a:lnTo>
                  <a:lnTo>
                    <a:pt x="460455" y="213"/>
                  </a:lnTo>
                  <a:lnTo>
                    <a:pt x="447446" y="12244"/>
                  </a:lnTo>
                  <a:lnTo>
                    <a:pt x="423413" y="74673"/>
                  </a:lnTo>
                  <a:lnTo>
                    <a:pt x="412973" y="123895"/>
                  </a:lnTo>
                  <a:lnTo>
                    <a:pt x="403971" y="184339"/>
                  </a:lnTo>
                  <a:lnTo>
                    <a:pt x="396701" y="255417"/>
                  </a:lnTo>
                  <a:lnTo>
                    <a:pt x="391681" y="227783"/>
                  </a:lnTo>
                  <a:lnTo>
                    <a:pt x="380735" y="179515"/>
                  </a:lnTo>
                  <a:lnTo>
                    <a:pt x="362081" y="125228"/>
                  </a:lnTo>
                  <a:lnTo>
                    <a:pt x="335686" y="93591"/>
                  </a:lnTo>
                  <a:lnTo>
                    <a:pt x="322459" y="95024"/>
                  </a:lnTo>
                  <a:lnTo>
                    <a:pt x="296927" y="130579"/>
                  </a:lnTo>
                  <a:lnTo>
                    <a:pt x="273927" y="207299"/>
                  </a:lnTo>
                  <a:lnTo>
                    <a:pt x="263867" y="260189"/>
                  </a:lnTo>
                  <a:lnTo>
                    <a:pt x="255027" y="322281"/>
                  </a:lnTo>
                  <a:lnTo>
                    <a:pt x="247603" y="393212"/>
                  </a:lnTo>
                  <a:lnTo>
                    <a:pt x="229714" y="341739"/>
                  </a:lnTo>
                  <a:lnTo>
                    <a:pt x="210789" y="308995"/>
                  </a:lnTo>
                  <a:lnTo>
                    <a:pt x="191221" y="295468"/>
                  </a:lnTo>
                  <a:lnTo>
                    <a:pt x="171403" y="301645"/>
                  </a:lnTo>
                  <a:lnTo>
                    <a:pt x="149238" y="332733"/>
                  </a:lnTo>
                  <a:lnTo>
                    <a:pt x="129047" y="386634"/>
                  </a:lnTo>
                  <a:lnTo>
                    <a:pt x="111171" y="460650"/>
                  </a:lnTo>
                  <a:lnTo>
                    <a:pt x="103208" y="504358"/>
                  </a:lnTo>
                  <a:lnTo>
                    <a:pt x="95950" y="552083"/>
                  </a:lnTo>
                  <a:lnTo>
                    <a:pt x="89441" y="603487"/>
                  </a:lnTo>
                  <a:lnTo>
                    <a:pt x="83724" y="658233"/>
                  </a:lnTo>
                  <a:lnTo>
                    <a:pt x="78840" y="715984"/>
                  </a:lnTo>
                  <a:lnTo>
                    <a:pt x="74832" y="776403"/>
                  </a:lnTo>
                  <a:lnTo>
                    <a:pt x="71743" y="839151"/>
                  </a:lnTo>
                  <a:lnTo>
                    <a:pt x="69614" y="903892"/>
                  </a:lnTo>
                  <a:lnTo>
                    <a:pt x="68490" y="970288"/>
                  </a:lnTo>
                  <a:lnTo>
                    <a:pt x="68412" y="1038003"/>
                  </a:lnTo>
                  <a:lnTo>
                    <a:pt x="69422" y="1106698"/>
                  </a:lnTo>
                  <a:lnTo>
                    <a:pt x="68787" y="1117112"/>
                  </a:lnTo>
                  <a:lnTo>
                    <a:pt x="41282" y="1166699"/>
                  </a:lnTo>
                  <a:lnTo>
                    <a:pt x="29312" y="1213225"/>
                  </a:lnTo>
                  <a:lnTo>
                    <a:pt x="18946" y="1272589"/>
                  </a:lnTo>
                  <a:lnTo>
                    <a:pt x="10494" y="1343553"/>
                  </a:lnTo>
                  <a:lnTo>
                    <a:pt x="6136" y="1395450"/>
                  </a:lnTo>
                  <a:lnTo>
                    <a:pt x="2952" y="1448990"/>
                  </a:lnTo>
                  <a:lnTo>
                    <a:pt x="915" y="1503579"/>
                  </a:lnTo>
                  <a:lnTo>
                    <a:pt x="0" y="1558623"/>
                  </a:lnTo>
                  <a:lnTo>
                    <a:pt x="179" y="1613528"/>
                  </a:lnTo>
                  <a:lnTo>
                    <a:pt x="1428" y="1667701"/>
                  </a:lnTo>
                  <a:lnTo>
                    <a:pt x="3720" y="1720547"/>
                  </a:lnTo>
                  <a:lnTo>
                    <a:pt x="7030" y="1771474"/>
                  </a:lnTo>
                  <a:lnTo>
                    <a:pt x="11331" y="1819886"/>
                  </a:lnTo>
                  <a:lnTo>
                    <a:pt x="16597" y="1865191"/>
                  </a:lnTo>
                  <a:lnTo>
                    <a:pt x="22802" y="1906794"/>
                  </a:lnTo>
                  <a:lnTo>
                    <a:pt x="37926" y="1976521"/>
                  </a:lnTo>
                  <a:lnTo>
                    <a:pt x="31782" y="2021056"/>
                  </a:lnTo>
                  <a:lnTo>
                    <a:pt x="26655" y="2069334"/>
                  </a:lnTo>
                  <a:lnTo>
                    <a:pt x="22584" y="2120729"/>
                  </a:lnTo>
                  <a:lnTo>
                    <a:pt x="19605" y="2174614"/>
                  </a:lnTo>
                  <a:lnTo>
                    <a:pt x="17758" y="2230364"/>
                  </a:lnTo>
                  <a:lnTo>
                    <a:pt x="17079" y="2287350"/>
                  </a:lnTo>
                  <a:lnTo>
                    <a:pt x="17606" y="2344948"/>
                  </a:lnTo>
                  <a:lnTo>
                    <a:pt x="20061" y="2418437"/>
                  </a:lnTo>
                  <a:lnTo>
                    <a:pt x="24336" y="2486789"/>
                  </a:lnTo>
                  <a:lnTo>
                    <a:pt x="30256" y="2549169"/>
                  </a:lnTo>
                  <a:lnTo>
                    <a:pt x="37644" y="2604745"/>
                  </a:lnTo>
                  <a:lnTo>
                    <a:pt x="46324" y="2652685"/>
                  </a:lnTo>
                  <a:lnTo>
                    <a:pt x="56121" y="2692155"/>
                  </a:lnTo>
                  <a:lnTo>
                    <a:pt x="78359" y="2742354"/>
                  </a:lnTo>
                  <a:lnTo>
                    <a:pt x="90448" y="2751418"/>
                  </a:lnTo>
                  <a:lnTo>
                    <a:pt x="102950" y="2748681"/>
                  </a:lnTo>
                  <a:lnTo>
                    <a:pt x="112800" y="2837680"/>
                  </a:lnTo>
                  <a:lnTo>
                    <a:pt x="122208" y="2904638"/>
                  </a:lnTo>
                  <a:lnTo>
                    <a:pt x="132584" y="2964245"/>
                  </a:lnTo>
                  <a:lnTo>
                    <a:pt x="143815" y="3016329"/>
                  </a:lnTo>
                  <a:lnTo>
                    <a:pt x="155787" y="3060720"/>
                  </a:lnTo>
                  <a:lnTo>
                    <a:pt x="168387" y="3097247"/>
                  </a:lnTo>
                  <a:lnTo>
                    <a:pt x="195015" y="3146027"/>
                  </a:lnTo>
                  <a:lnTo>
                    <a:pt x="222791" y="3161304"/>
                  </a:lnTo>
                  <a:lnTo>
                    <a:pt x="236826" y="3155952"/>
                  </a:lnTo>
                  <a:lnTo>
                    <a:pt x="250807" y="3141712"/>
                  </a:lnTo>
                  <a:lnTo>
                    <a:pt x="264620" y="3118413"/>
                  </a:lnTo>
                  <a:lnTo>
                    <a:pt x="278153" y="3085884"/>
                  </a:lnTo>
                  <a:lnTo>
                    <a:pt x="291291" y="3043956"/>
                  </a:lnTo>
                  <a:lnTo>
                    <a:pt x="299571" y="3109873"/>
                  </a:lnTo>
                  <a:lnTo>
                    <a:pt x="308977" y="3169253"/>
                  </a:lnTo>
                  <a:lnTo>
                    <a:pt x="319406" y="3221613"/>
                  </a:lnTo>
                  <a:lnTo>
                    <a:pt x="330755" y="3266469"/>
                  </a:lnTo>
                  <a:lnTo>
                    <a:pt x="342923" y="3303339"/>
                  </a:lnTo>
                  <a:lnTo>
                    <a:pt x="369339" y="3351363"/>
                  </a:lnTo>
                  <a:lnTo>
                    <a:pt x="396274" y="3361830"/>
                  </a:lnTo>
                  <a:lnTo>
                    <a:pt x="409455" y="3353390"/>
                  </a:lnTo>
                  <a:lnTo>
                    <a:pt x="434687" y="3310957"/>
                  </a:lnTo>
                  <a:lnTo>
                    <a:pt x="457674" y="3236850"/>
                  </a:lnTo>
                  <a:lnTo>
                    <a:pt x="468047" y="3188816"/>
                  </a:lnTo>
                  <a:lnTo>
                    <a:pt x="477525" y="3133940"/>
                  </a:lnTo>
                  <a:lnTo>
                    <a:pt x="485998" y="3072582"/>
                  </a:lnTo>
                  <a:lnTo>
                    <a:pt x="493354" y="3005100"/>
                  </a:lnTo>
                  <a:lnTo>
                    <a:pt x="499481" y="2931854"/>
                  </a:lnTo>
                  <a:lnTo>
                    <a:pt x="504270" y="2853202"/>
                  </a:lnTo>
                  <a:lnTo>
                    <a:pt x="516692" y="2892838"/>
                  </a:lnTo>
                  <a:lnTo>
                    <a:pt x="529829" y="2921782"/>
                  </a:lnTo>
                  <a:lnTo>
                    <a:pt x="543489" y="2939677"/>
                  </a:lnTo>
                  <a:lnTo>
                    <a:pt x="557483" y="2946166"/>
                  </a:lnTo>
                  <a:lnTo>
                    <a:pt x="570295" y="2942002"/>
                  </a:lnTo>
                  <a:lnTo>
                    <a:pt x="594426" y="2906707"/>
                  </a:lnTo>
                  <a:lnTo>
                    <a:pt x="615930" y="2839248"/>
                  </a:lnTo>
                  <a:lnTo>
                    <a:pt x="625458" y="2794881"/>
                  </a:lnTo>
                  <a:lnTo>
                    <a:pt x="634041" y="2744181"/>
                  </a:lnTo>
                  <a:lnTo>
                    <a:pt x="641584" y="2687716"/>
                  </a:lnTo>
                  <a:lnTo>
                    <a:pt x="647992" y="2626056"/>
                  </a:lnTo>
                  <a:lnTo>
                    <a:pt x="653168" y="2559771"/>
                  </a:lnTo>
                  <a:lnTo>
                    <a:pt x="657018" y="2489429"/>
                  </a:lnTo>
                  <a:lnTo>
                    <a:pt x="659445" y="2415600"/>
                  </a:lnTo>
                  <a:lnTo>
                    <a:pt x="660353" y="2338852"/>
                  </a:lnTo>
                  <a:lnTo>
                    <a:pt x="675371" y="2319947"/>
                  </a:lnTo>
                  <a:lnTo>
                    <a:pt x="703501" y="2248894"/>
                  </a:lnTo>
                  <a:lnTo>
                    <a:pt x="716233" y="2197628"/>
                  </a:lnTo>
                  <a:lnTo>
                    <a:pt x="723763" y="2159889"/>
                  </a:lnTo>
                  <a:lnTo>
                    <a:pt x="730650" y="2119274"/>
                  </a:lnTo>
                  <a:lnTo>
                    <a:pt x="736890" y="2076041"/>
                  </a:lnTo>
                  <a:lnTo>
                    <a:pt x="742475" y="2030448"/>
                  </a:lnTo>
                  <a:lnTo>
                    <a:pt x="747402" y="1982756"/>
                  </a:lnTo>
                  <a:lnTo>
                    <a:pt x="751663" y="1933222"/>
                  </a:lnTo>
                  <a:lnTo>
                    <a:pt x="755253" y="1882107"/>
                  </a:lnTo>
                  <a:lnTo>
                    <a:pt x="758165" y="1829667"/>
                  </a:lnTo>
                  <a:lnTo>
                    <a:pt x="760396" y="1776164"/>
                  </a:lnTo>
                  <a:lnTo>
                    <a:pt x="761937" y="1721854"/>
                  </a:lnTo>
                  <a:lnTo>
                    <a:pt x="762784" y="1666998"/>
                  </a:lnTo>
                  <a:lnTo>
                    <a:pt x="762931" y="1611854"/>
                  </a:lnTo>
                  <a:lnTo>
                    <a:pt x="762373" y="1556681"/>
                  </a:lnTo>
                  <a:lnTo>
                    <a:pt x="761102" y="1501738"/>
                  </a:lnTo>
                  <a:lnTo>
                    <a:pt x="759113" y="1447284"/>
                  </a:lnTo>
                  <a:lnTo>
                    <a:pt x="756402" y="1393578"/>
                  </a:lnTo>
                  <a:lnTo>
                    <a:pt x="752961" y="1340878"/>
                  </a:lnTo>
                  <a:lnTo>
                    <a:pt x="748785" y="1289444"/>
                  </a:lnTo>
                  <a:lnTo>
                    <a:pt x="743868" y="1239534"/>
                  </a:lnTo>
                  <a:lnTo>
                    <a:pt x="738204" y="1191407"/>
                  </a:lnTo>
                  <a:lnTo>
                    <a:pt x="740601" y="1154736"/>
                  </a:lnTo>
                  <a:lnTo>
                    <a:pt x="742522" y="1117112"/>
                  </a:lnTo>
                  <a:lnTo>
                    <a:pt x="744807" y="1052421"/>
                  </a:lnTo>
                  <a:lnTo>
                    <a:pt x="745815" y="987963"/>
                  </a:lnTo>
                  <a:lnTo>
                    <a:pt x="745597" y="924260"/>
                  </a:lnTo>
                  <a:lnTo>
                    <a:pt x="744203" y="861832"/>
                  </a:lnTo>
                  <a:lnTo>
                    <a:pt x="741682" y="801200"/>
                  </a:lnTo>
                  <a:lnTo>
                    <a:pt x="738083" y="742885"/>
                  </a:lnTo>
                  <a:lnTo>
                    <a:pt x="733457" y="687408"/>
                  </a:lnTo>
                  <a:lnTo>
                    <a:pt x="727854" y="635290"/>
                  </a:lnTo>
                  <a:lnTo>
                    <a:pt x="721322" y="587052"/>
                  </a:lnTo>
                  <a:lnTo>
                    <a:pt x="713912" y="543215"/>
                  </a:lnTo>
                  <a:lnTo>
                    <a:pt x="705673" y="504299"/>
                  </a:lnTo>
                  <a:lnTo>
                    <a:pt x="686909" y="443319"/>
                  </a:lnTo>
                  <a:lnTo>
                    <a:pt x="676482" y="422295"/>
                  </a:lnTo>
                  <a:lnTo>
                    <a:pt x="674161" y="364679"/>
                  </a:lnTo>
                  <a:lnTo>
                    <a:pt x="670781" y="309392"/>
                  </a:lnTo>
                  <a:lnTo>
                    <a:pt x="666386" y="256941"/>
                  </a:lnTo>
                  <a:lnTo>
                    <a:pt x="661016" y="207834"/>
                  </a:lnTo>
                  <a:lnTo>
                    <a:pt x="654716" y="162580"/>
                  </a:lnTo>
                  <a:lnTo>
                    <a:pt x="647526" y="121686"/>
                  </a:lnTo>
                  <a:lnTo>
                    <a:pt x="634892" y="68351"/>
                  </a:lnTo>
                  <a:lnTo>
                    <a:pt x="621265" y="30405"/>
                  </a:lnTo>
                  <a:lnTo>
                    <a:pt x="606985" y="7678"/>
                  </a:lnTo>
                  <a:lnTo>
                    <a:pt x="592394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296829" y="175493"/>
              <a:ext cx="763270" cy="3362325"/>
            </a:xfrm>
            <a:custGeom>
              <a:avLst/>
              <a:gdLst/>
              <a:ahLst/>
              <a:cxnLst/>
              <a:rect l="l" t="t" r="r" b="b"/>
              <a:pathLst>
                <a:path w="763270" h="3362325">
                  <a:moveTo>
                    <a:pt x="69422" y="1106698"/>
                  </a:moveTo>
                  <a:lnTo>
                    <a:pt x="68412" y="1038003"/>
                  </a:lnTo>
                  <a:lnTo>
                    <a:pt x="68490" y="970288"/>
                  </a:lnTo>
                  <a:lnTo>
                    <a:pt x="69614" y="903892"/>
                  </a:lnTo>
                  <a:lnTo>
                    <a:pt x="71743" y="839151"/>
                  </a:lnTo>
                  <a:lnTo>
                    <a:pt x="74832" y="776403"/>
                  </a:lnTo>
                  <a:lnTo>
                    <a:pt x="78840" y="715984"/>
                  </a:lnTo>
                  <a:lnTo>
                    <a:pt x="83724" y="658233"/>
                  </a:lnTo>
                  <a:lnTo>
                    <a:pt x="89441" y="603487"/>
                  </a:lnTo>
                  <a:lnTo>
                    <a:pt x="95950" y="552083"/>
                  </a:lnTo>
                  <a:lnTo>
                    <a:pt x="103208" y="504358"/>
                  </a:lnTo>
                  <a:lnTo>
                    <a:pt x="111171" y="460650"/>
                  </a:lnTo>
                  <a:lnTo>
                    <a:pt x="119799" y="421296"/>
                  </a:lnTo>
                  <a:lnTo>
                    <a:pt x="138874" y="357000"/>
                  </a:lnTo>
                  <a:lnTo>
                    <a:pt x="160095" y="314168"/>
                  </a:lnTo>
                  <a:lnTo>
                    <a:pt x="191221" y="295468"/>
                  </a:lnTo>
                  <a:lnTo>
                    <a:pt x="210789" y="308995"/>
                  </a:lnTo>
                  <a:lnTo>
                    <a:pt x="229714" y="341739"/>
                  </a:lnTo>
                  <a:lnTo>
                    <a:pt x="247603" y="393212"/>
                  </a:lnTo>
                  <a:lnTo>
                    <a:pt x="255027" y="322281"/>
                  </a:lnTo>
                  <a:lnTo>
                    <a:pt x="263867" y="260189"/>
                  </a:lnTo>
                  <a:lnTo>
                    <a:pt x="273927" y="207299"/>
                  </a:lnTo>
                  <a:lnTo>
                    <a:pt x="285013" y="163975"/>
                  </a:lnTo>
                  <a:lnTo>
                    <a:pt x="309475" y="107474"/>
                  </a:lnTo>
                  <a:lnTo>
                    <a:pt x="335686" y="93591"/>
                  </a:lnTo>
                  <a:lnTo>
                    <a:pt x="348958" y="103538"/>
                  </a:lnTo>
                  <a:lnTo>
                    <a:pt x="374857" y="159024"/>
                  </a:lnTo>
                  <a:lnTo>
                    <a:pt x="386351" y="202458"/>
                  </a:lnTo>
                  <a:lnTo>
                    <a:pt x="396701" y="255417"/>
                  </a:lnTo>
                  <a:lnTo>
                    <a:pt x="403971" y="184339"/>
                  </a:lnTo>
                  <a:lnTo>
                    <a:pt x="412973" y="123895"/>
                  </a:lnTo>
                  <a:lnTo>
                    <a:pt x="423413" y="74673"/>
                  </a:lnTo>
                  <a:lnTo>
                    <a:pt x="435002" y="37260"/>
                  </a:lnTo>
                  <a:lnTo>
                    <a:pt x="460455" y="213"/>
                  </a:lnTo>
                  <a:lnTo>
                    <a:pt x="473737" y="1753"/>
                  </a:lnTo>
                  <a:lnTo>
                    <a:pt x="499952" y="47899"/>
                  </a:lnTo>
                  <a:lnTo>
                    <a:pt x="514636" y="105398"/>
                  </a:lnTo>
                  <a:lnTo>
                    <a:pt x="526749" y="181376"/>
                  </a:lnTo>
                  <a:lnTo>
                    <a:pt x="537765" y="116366"/>
                  </a:lnTo>
                  <a:lnTo>
                    <a:pt x="550179" y="65553"/>
                  </a:lnTo>
                  <a:lnTo>
                    <a:pt x="563650" y="29108"/>
                  </a:lnTo>
                  <a:lnTo>
                    <a:pt x="577835" y="7200"/>
                  </a:lnTo>
                  <a:lnTo>
                    <a:pt x="592394" y="0"/>
                  </a:lnTo>
                  <a:lnTo>
                    <a:pt x="606985" y="7678"/>
                  </a:lnTo>
                  <a:lnTo>
                    <a:pt x="634892" y="68351"/>
                  </a:lnTo>
                  <a:lnTo>
                    <a:pt x="647526" y="121686"/>
                  </a:lnTo>
                  <a:lnTo>
                    <a:pt x="654716" y="162580"/>
                  </a:lnTo>
                  <a:lnTo>
                    <a:pt x="661016" y="207834"/>
                  </a:lnTo>
                  <a:lnTo>
                    <a:pt x="666386" y="256941"/>
                  </a:lnTo>
                  <a:lnTo>
                    <a:pt x="670781" y="309392"/>
                  </a:lnTo>
                  <a:lnTo>
                    <a:pt x="674161" y="364679"/>
                  </a:lnTo>
                  <a:lnTo>
                    <a:pt x="676482" y="422295"/>
                  </a:lnTo>
                  <a:lnTo>
                    <a:pt x="686909" y="443319"/>
                  </a:lnTo>
                  <a:lnTo>
                    <a:pt x="705673" y="504299"/>
                  </a:lnTo>
                  <a:lnTo>
                    <a:pt x="713912" y="543215"/>
                  </a:lnTo>
                  <a:lnTo>
                    <a:pt x="721322" y="587052"/>
                  </a:lnTo>
                  <a:lnTo>
                    <a:pt x="727854" y="635290"/>
                  </a:lnTo>
                  <a:lnTo>
                    <a:pt x="733457" y="687408"/>
                  </a:lnTo>
                  <a:lnTo>
                    <a:pt x="738083" y="742885"/>
                  </a:lnTo>
                  <a:lnTo>
                    <a:pt x="741682" y="801200"/>
                  </a:lnTo>
                  <a:lnTo>
                    <a:pt x="744203" y="861832"/>
                  </a:lnTo>
                  <a:lnTo>
                    <a:pt x="745597" y="924260"/>
                  </a:lnTo>
                  <a:lnTo>
                    <a:pt x="745815" y="987963"/>
                  </a:lnTo>
                  <a:lnTo>
                    <a:pt x="744807" y="1052421"/>
                  </a:lnTo>
                  <a:lnTo>
                    <a:pt x="742522" y="1117112"/>
                  </a:lnTo>
                  <a:lnTo>
                    <a:pt x="739468" y="1173190"/>
                  </a:lnTo>
                  <a:lnTo>
                    <a:pt x="738204" y="1191407"/>
                  </a:lnTo>
                  <a:lnTo>
                    <a:pt x="743868" y="1239534"/>
                  </a:lnTo>
                  <a:lnTo>
                    <a:pt x="748785" y="1289444"/>
                  </a:lnTo>
                  <a:lnTo>
                    <a:pt x="752961" y="1340878"/>
                  </a:lnTo>
                  <a:lnTo>
                    <a:pt x="756402" y="1393578"/>
                  </a:lnTo>
                  <a:lnTo>
                    <a:pt x="759113" y="1447284"/>
                  </a:lnTo>
                  <a:lnTo>
                    <a:pt x="761102" y="1501738"/>
                  </a:lnTo>
                  <a:lnTo>
                    <a:pt x="762373" y="1556681"/>
                  </a:lnTo>
                  <a:lnTo>
                    <a:pt x="762931" y="1611854"/>
                  </a:lnTo>
                  <a:lnTo>
                    <a:pt x="762784" y="1666998"/>
                  </a:lnTo>
                  <a:lnTo>
                    <a:pt x="761937" y="1721854"/>
                  </a:lnTo>
                  <a:lnTo>
                    <a:pt x="760396" y="1776164"/>
                  </a:lnTo>
                  <a:lnTo>
                    <a:pt x="758165" y="1829667"/>
                  </a:lnTo>
                  <a:lnTo>
                    <a:pt x="755253" y="1882107"/>
                  </a:lnTo>
                  <a:lnTo>
                    <a:pt x="751663" y="1933222"/>
                  </a:lnTo>
                  <a:lnTo>
                    <a:pt x="747402" y="1982756"/>
                  </a:lnTo>
                  <a:lnTo>
                    <a:pt x="742475" y="2030448"/>
                  </a:lnTo>
                  <a:lnTo>
                    <a:pt x="736890" y="2076041"/>
                  </a:lnTo>
                  <a:lnTo>
                    <a:pt x="730650" y="2119274"/>
                  </a:lnTo>
                  <a:lnTo>
                    <a:pt x="723763" y="2159889"/>
                  </a:lnTo>
                  <a:lnTo>
                    <a:pt x="716233" y="2197628"/>
                  </a:lnTo>
                  <a:lnTo>
                    <a:pt x="703501" y="2248894"/>
                  </a:lnTo>
                  <a:lnTo>
                    <a:pt x="689817" y="2289814"/>
                  </a:lnTo>
                  <a:lnTo>
                    <a:pt x="660353" y="2338852"/>
                  </a:lnTo>
                  <a:lnTo>
                    <a:pt x="659445" y="2415600"/>
                  </a:lnTo>
                  <a:lnTo>
                    <a:pt x="657018" y="2489429"/>
                  </a:lnTo>
                  <a:lnTo>
                    <a:pt x="653168" y="2559771"/>
                  </a:lnTo>
                  <a:lnTo>
                    <a:pt x="647992" y="2626056"/>
                  </a:lnTo>
                  <a:lnTo>
                    <a:pt x="641584" y="2687716"/>
                  </a:lnTo>
                  <a:lnTo>
                    <a:pt x="634041" y="2744181"/>
                  </a:lnTo>
                  <a:lnTo>
                    <a:pt x="625458" y="2794881"/>
                  </a:lnTo>
                  <a:lnTo>
                    <a:pt x="615930" y="2839248"/>
                  </a:lnTo>
                  <a:lnTo>
                    <a:pt x="605555" y="2876713"/>
                  </a:lnTo>
                  <a:lnTo>
                    <a:pt x="582641" y="2928659"/>
                  </a:lnTo>
                  <a:lnTo>
                    <a:pt x="557483" y="2946166"/>
                  </a:lnTo>
                  <a:lnTo>
                    <a:pt x="543489" y="2939677"/>
                  </a:lnTo>
                  <a:lnTo>
                    <a:pt x="529829" y="2921782"/>
                  </a:lnTo>
                  <a:lnTo>
                    <a:pt x="516692" y="2892838"/>
                  </a:lnTo>
                  <a:lnTo>
                    <a:pt x="504270" y="2853202"/>
                  </a:lnTo>
                  <a:lnTo>
                    <a:pt x="499481" y="2931854"/>
                  </a:lnTo>
                  <a:lnTo>
                    <a:pt x="493354" y="3005100"/>
                  </a:lnTo>
                  <a:lnTo>
                    <a:pt x="485998" y="3072582"/>
                  </a:lnTo>
                  <a:lnTo>
                    <a:pt x="477525" y="3133940"/>
                  </a:lnTo>
                  <a:lnTo>
                    <a:pt x="468047" y="3188816"/>
                  </a:lnTo>
                  <a:lnTo>
                    <a:pt x="457674" y="3236850"/>
                  </a:lnTo>
                  <a:lnTo>
                    <a:pt x="446517" y="3277684"/>
                  </a:lnTo>
                  <a:lnTo>
                    <a:pt x="422296" y="3336312"/>
                  </a:lnTo>
                  <a:lnTo>
                    <a:pt x="396274" y="3361830"/>
                  </a:lnTo>
                  <a:lnTo>
                    <a:pt x="382865" y="3361274"/>
                  </a:lnTo>
                  <a:lnTo>
                    <a:pt x="355807" y="3331738"/>
                  </a:lnTo>
                  <a:lnTo>
                    <a:pt x="330755" y="3266469"/>
                  </a:lnTo>
                  <a:lnTo>
                    <a:pt x="319406" y="3221613"/>
                  </a:lnTo>
                  <a:lnTo>
                    <a:pt x="308977" y="3169253"/>
                  </a:lnTo>
                  <a:lnTo>
                    <a:pt x="299571" y="3109873"/>
                  </a:lnTo>
                  <a:lnTo>
                    <a:pt x="291291" y="3043956"/>
                  </a:lnTo>
                  <a:lnTo>
                    <a:pt x="278153" y="3085884"/>
                  </a:lnTo>
                  <a:lnTo>
                    <a:pt x="264620" y="3118413"/>
                  </a:lnTo>
                  <a:lnTo>
                    <a:pt x="250807" y="3141712"/>
                  </a:lnTo>
                  <a:lnTo>
                    <a:pt x="236826" y="3155952"/>
                  </a:lnTo>
                  <a:lnTo>
                    <a:pt x="222791" y="3161304"/>
                  </a:lnTo>
                  <a:lnTo>
                    <a:pt x="208816" y="3157939"/>
                  </a:lnTo>
                  <a:lnTo>
                    <a:pt x="181500" y="3125740"/>
                  </a:lnTo>
                  <a:lnTo>
                    <a:pt x="155787" y="3060720"/>
                  </a:lnTo>
                  <a:lnTo>
                    <a:pt x="143815" y="3016329"/>
                  </a:lnTo>
                  <a:lnTo>
                    <a:pt x="132584" y="2964245"/>
                  </a:lnTo>
                  <a:lnTo>
                    <a:pt x="122208" y="2904638"/>
                  </a:lnTo>
                  <a:lnTo>
                    <a:pt x="112800" y="2837680"/>
                  </a:lnTo>
                  <a:lnTo>
                    <a:pt x="104474" y="2763540"/>
                  </a:lnTo>
                  <a:lnTo>
                    <a:pt x="103966" y="2758587"/>
                  </a:lnTo>
                  <a:lnTo>
                    <a:pt x="103458" y="2753634"/>
                  </a:lnTo>
                  <a:lnTo>
                    <a:pt x="102950" y="2748681"/>
                  </a:lnTo>
                  <a:lnTo>
                    <a:pt x="90448" y="2751418"/>
                  </a:lnTo>
                  <a:lnTo>
                    <a:pt x="78359" y="2742354"/>
                  </a:lnTo>
                  <a:lnTo>
                    <a:pt x="56121" y="2692155"/>
                  </a:lnTo>
                  <a:lnTo>
                    <a:pt x="46324" y="2652685"/>
                  </a:lnTo>
                  <a:lnTo>
                    <a:pt x="37644" y="2604745"/>
                  </a:lnTo>
                  <a:lnTo>
                    <a:pt x="30256" y="2549169"/>
                  </a:lnTo>
                  <a:lnTo>
                    <a:pt x="24336" y="2486789"/>
                  </a:lnTo>
                  <a:lnTo>
                    <a:pt x="20061" y="2418437"/>
                  </a:lnTo>
                  <a:lnTo>
                    <a:pt x="17606" y="2344948"/>
                  </a:lnTo>
                  <a:lnTo>
                    <a:pt x="17079" y="2287350"/>
                  </a:lnTo>
                  <a:lnTo>
                    <a:pt x="17758" y="2230364"/>
                  </a:lnTo>
                  <a:lnTo>
                    <a:pt x="19605" y="2174614"/>
                  </a:lnTo>
                  <a:lnTo>
                    <a:pt x="22584" y="2120729"/>
                  </a:lnTo>
                  <a:lnTo>
                    <a:pt x="26655" y="2069334"/>
                  </a:lnTo>
                  <a:lnTo>
                    <a:pt x="31782" y="2021056"/>
                  </a:lnTo>
                  <a:lnTo>
                    <a:pt x="37926" y="1976521"/>
                  </a:lnTo>
                  <a:lnTo>
                    <a:pt x="29920" y="1944102"/>
                  </a:lnTo>
                  <a:lnTo>
                    <a:pt x="16597" y="1865191"/>
                  </a:lnTo>
                  <a:lnTo>
                    <a:pt x="11331" y="1819886"/>
                  </a:lnTo>
                  <a:lnTo>
                    <a:pt x="7030" y="1771474"/>
                  </a:lnTo>
                  <a:lnTo>
                    <a:pt x="3720" y="1720547"/>
                  </a:lnTo>
                  <a:lnTo>
                    <a:pt x="1428" y="1667701"/>
                  </a:lnTo>
                  <a:lnTo>
                    <a:pt x="179" y="1613528"/>
                  </a:lnTo>
                  <a:lnTo>
                    <a:pt x="0" y="1558623"/>
                  </a:lnTo>
                  <a:lnTo>
                    <a:pt x="915" y="1503579"/>
                  </a:lnTo>
                  <a:lnTo>
                    <a:pt x="2952" y="1448990"/>
                  </a:lnTo>
                  <a:lnTo>
                    <a:pt x="6136" y="1395450"/>
                  </a:lnTo>
                  <a:lnTo>
                    <a:pt x="10494" y="1343553"/>
                  </a:lnTo>
                  <a:lnTo>
                    <a:pt x="18946" y="1272589"/>
                  </a:lnTo>
                  <a:lnTo>
                    <a:pt x="29312" y="1213225"/>
                  </a:lnTo>
                  <a:lnTo>
                    <a:pt x="41282" y="1166699"/>
                  </a:lnTo>
                  <a:lnTo>
                    <a:pt x="68787" y="1117112"/>
                  </a:lnTo>
                  <a:lnTo>
                    <a:pt x="69422" y="1106698"/>
                  </a:lnTo>
                  <a:close/>
                </a:path>
                <a:path w="763270" h="3362325">
                  <a:moveTo>
                    <a:pt x="83392" y="2025543"/>
                  </a:moveTo>
                  <a:lnTo>
                    <a:pt x="71710" y="2025609"/>
                  </a:lnTo>
                  <a:lnTo>
                    <a:pt x="60230" y="2015113"/>
                  </a:lnTo>
                  <a:lnTo>
                    <a:pt x="49156" y="1994307"/>
                  </a:lnTo>
                  <a:lnTo>
                    <a:pt x="38688" y="1963440"/>
                  </a:lnTo>
                </a:path>
                <a:path w="763270" h="3362325">
                  <a:moveTo>
                    <a:pt x="122762" y="2704231"/>
                  </a:moveTo>
                  <a:lnTo>
                    <a:pt x="118027" y="2714536"/>
                  </a:lnTo>
                  <a:lnTo>
                    <a:pt x="113174" y="2722948"/>
                  </a:lnTo>
                  <a:lnTo>
                    <a:pt x="108225" y="2729431"/>
                  </a:lnTo>
                  <a:lnTo>
                    <a:pt x="103204" y="2733949"/>
                  </a:lnTo>
                </a:path>
                <a:path w="763270" h="3362325">
                  <a:moveTo>
                    <a:pt x="291291" y="3030367"/>
                  </a:moveTo>
                  <a:lnTo>
                    <a:pt x="287838" y="2998016"/>
                  </a:lnTo>
                  <a:lnTo>
                    <a:pt x="284719" y="2964629"/>
                  </a:lnTo>
                  <a:lnTo>
                    <a:pt x="281933" y="2930265"/>
                  </a:lnTo>
                  <a:lnTo>
                    <a:pt x="279480" y="2894985"/>
                  </a:lnTo>
                </a:path>
                <a:path w="763270" h="3362325">
                  <a:moveTo>
                    <a:pt x="509096" y="2692801"/>
                  </a:moveTo>
                  <a:lnTo>
                    <a:pt x="508380" y="2730431"/>
                  </a:lnTo>
                  <a:lnTo>
                    <a:pt x="507366" y="2767810"/>
                  </a:lnTo>
                  <a:lnTo>
                    <a:pt x="506042" y="2804833"/>
                  </a:lnTo>
                  <a:lnTo>
                    <a:pt x="504397" y="2841391"/>
                  </a:lnTo>
                </a:path>
                <a:path w="763270" h="3362325">
                  <a:moveTo>
                    <a:pt x="602568" y="1774718"/>
                  </a:moveTo>
                  <a:lnTo>
                    <a:pt x="620530" y="1841663"/>
                  </a:lnTo>
                  <a:lnTo>
                    <a:pt x="628423" y="1882478"/>
                  </a:lnTo>
                  <a:lnTo>
                    <a:pt x="635537" y="1927629"/>
                  </a:lnTo>
                  <a:lnTo>
                    <a:pt x="641828" y="1976699"/>
                  </a:lnTo>
                  <a:lnTo>
                    <a:pt x="647256" y="2029268"/>
                  </a:lnTo>
                  <a:lnTo>
                    <a:pt x="651778" y="2084918"/>
                  </a:lnTo>
                  <a:lnTo>
                    <a:pt x="655352" y="2143231"/>
                  </a:lnTo>
                  <a:lnTo>
                    <a:pt x="657937" y="2203789"/>
                  </a:lnTo>
                  <a:lnTo>
                    <a:pt x="659491" y="2266172"/>
                  </a:lnTo>
                  <a:lnTo>
                    <a:pt x="659972" y="2329962"/>
                  </a:lnTo>
                </a:path>
                <a:path w="763270" h="3362325">
                  <a:moveTo>
                    <a:pt x="737823" y="1183279"/>
                  </a:moveTo>
                  <a:lnTo>
                    <a:pt x="732977" y="1241699"/>
                  </a:lnTo>
                  <a:lnTo>
                    <a:pt x="727060" y="1296214"/>
                  </a:lnTo>
                  <a:lnTo>
                    <a:pt x="720142" y="1346299"/>
                  </a:lnTo>
                  <a:lnTo>
                    <a:pt x="712296" y="1391432"/>
                  </a:lnTo>
                </a:path>
                <a:path w="763270" h="3362325">
                  <a:moveTo>
                    <a:pt x="676609" y="410611"/>
                  </a:moveTo>
                  <a:lnTo>
                    <a:pt x="677200" y="435007"/>
                  </a:lnTo>
                  <a:lnTo>
                    <a:pt x="677625" y="459570"/>
                  </a:lnTo>
                  <a:lnTo>
                    <a:pt x="677859" y="484227"/>
                  </a:lnTo>
                  <a:lnTo>
                    <a:pt x="677879" y="508909"/>
                  </a:lnTo>
                </a:path>
                <a:path w="763270" h="3362325">
                  <a:moveTo>
                    <a:pt x="513541" y="295930"/>
                  </a:moveTo>
                  <a:lnTo>
                    <a:pt x="516228" y="262466"/>
                  </a:lnTo>
                  <a:lnTo>
                    <a:pt x="519320" y="230335"/>
                  </a:lnTo>
                  <a:lnTo>
                    <a:pt x="522792" y="199632"/>
                  </a:lnTo>
                  <a:lnTo>
                    <a:pt x="526622" y="170454"/>
                  </a:lnTo>
                </a:path>
                <a:path w="763270" h="3362325">
                  <a:moveTo>
                    <a:pt x="391113" y="355620"/>
                  </a:moveTo>
                  <a:lnTo>
                    <a:pt x="392302" y="327750"/>
                  </a:lnTo>
                  <a:lnTo>
                    <a:pt x="393764" y="300391"/>
                  </a:lnTo>
                  <a:lnTo>
                    <a:pt x="395489" y="273628"/>
                  </a:lnTo>
                  <a:lnTo>
                    <a:pt x="397463" y="247543"/>
                  </a:lnTo>
                </a:path>
                <a:path w="763270" h="3362325">
                  <a:moveTo>
                    <a:pt x="247476" y="392450"/>
                  </a:moveTo>
                  <a:lnTo>
                    <a:pt x="253640" y="415485"/>
                  </a:lnTo>
                  <a:lnTo>
                    <a:pt x="259541" y="440710"/>
                  </a:lnTo>
                  <a:lnTo>
                    <a:pt x="265157" y="468031"/>
                  </a:lnTo>
                  <a:lnTo>
                    <a:pt x="270463" y="497352"/>
                  </a:lnTo>
                </a:path>
                <a:path w="763270" h="3362325">
                  <a:moveTo>
                    <a:pt x="73359" y="1217061"/>
                  </a:moveTo>
                  <a:lnTo>
                    <a:pt x="72101" y="1189851"/>
                  </a:lnTo>
                  <a:lnTo>
                    <a:pt x="71010" y="1162356"/>
                  </a:lnTo>
                  <a:lnTo>
                    <a:pt x="70109" y="1134622"/>
                  </a:lnTo>
                  <a:lnTo>
                    <a:pt x="69422" y="1106698"/>
                  </a:lnTo>
                </a:path>
              </a:pathLst>
            </a:custGeom>
            <a:ln w="25400">
              <a:solidFill>
                <a:srgbClr val="94B3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51804" y="3991769"/>
              <a:ext cx="3092450" cy="768350"/>
            </a:xfrm>
            <a:custGeom>
              <a:avLst/>
              <a:gdLst/>
              <a:ahLst/>
              <a:cxnLst/>
              <a:rect l="l" t="t" r="r" b="b"/>
              <a:pathLst>
                <a:path w="3092450" h="768350">
                  <a:moveTo>
                    <a:pt x="1866236" y="0"/>
                  </a:moveTo>
                  <a:lnTo>
                    <a:pt x="1813513" y="2745"/>
                  </a:lnTo>
                  <a:lnTo>
                    <a:pt x="1763059" y="8454"/>
                  </a:lnTo>
                  <a:lnTo>
                    <a:pt x="1716056" y="16994"/>
                  </a:lnTo>
                  <a:lnTo>
                    <a:pt x="1673688" y="28231"/>
                  </a:lnTo>
                  <a:lnTo>
                    <a:pt x="1637138" y="42031"/>
                  </a:lnTo>
                  <a:lnTo>
                    <a:pt x="1607589" y="58260"/>
                  </a:lnTo>
                  <a:lnTo>
                    <a:pt x="1587219" y="52005"/>
                  </a:lnTo>
                  <a:lnTo>
                    <a:pt x="1542813" y="40972"/>
                  </a:lnTo>
                  <a:lnTo>
                    <a:pt x="1467254" y="28557"/>
                  </a:lnTo>
                  <a:lnTo>
                    <a:pt x="1414133" y="23595"/>
                  </a:lnTo>
                  <a:lnTo>
                    <a:pt x="1360379" y="21318"/>
                  </a:lnTo>
                  <a:lnTo>
                    <a:pt x="1306790" y="21643"/>
                  </a:lnTo>
                  <a:lnTo>
                    <a:pt x="1254165" y="24487"/>
                  </a:lnTo>
                  <a:lnTo>
                    <a:pt x="1203300" y="29765"/>
                  </a:lnTo>
                  <a:lnTo>
                    <a:pt x="1154994" y="37395"/>
                  </a:lnTo>
                  <a:lnTo>
                    <a:pt x="1110045" y="47293"/>
                  </a:lnTo>
                  <a:lnTo>
                    <a:pt x="1069252" y="59374"/>
                  </a:lnTo>
                  <a:lnTo>
                    <a:pt x="1033412" y="73557"/>
                  </a:lnTo>
                  <a:lnTo>
                    <a:pt x="1003323" y="89756"/>
                  </a:lnTo>
                  <a:lnTo>
                    <a:pt x="955439" y="81475"/>
                  </a:lnTo>
                  <a:lnTo>
                    <a:pt x="905453" y="75071"/>
                  </a:lnTo>
                  <a:lnTo>
                    <a:pt x="853844" y="70579"/>
                  </a:lnTo>
                  <a:lnTo>
                    <a:pt x="801092" y="68034"/>
                  </a:lnTo>
                  <a:lnTo>
                    <a:pt x="747677" y="67472"/>
                  </a:lnTo>
                  <a:lnTo>
                    <a:pt x="694078" y="68928"/>
                  </a:lnTo>
                  <a:lnTo>
                    <a:pt x="624071" y="73915"/>
                  </a:lnTo>
                  <a:lnTo>
                    <a:pt x="558632" y="82105"/>
                  </a:lnTo>
                  <a:lnTo>
                    <a:pt x="498402" y="93213"/>
                  </a:lnTo>
                  <a:lnTo>
                    <a:pt x="444017" y="106953"/>
                  </a:lnTo>
                  <a:lnTo>
                    <a:pt x="396118" y="123039"/>
                  </a:lnTo>
                  <a:lnTo>
                    <a:pt x="355343" y="141185"/>
                  </a:lnTo>
                  <a:lnTo>
                    <a:pt x="322331" y="161106"/>
                  </a:lnTo>
                  <a:lnTo>
                    <a:pt x="282152" y="205129"/>
                  </a:lnTo>
                  <a:lnTo>
                    <a:pt x="276263" y="228660"/>
                  </a:lnTo>
                  <a:lnTo>
                    <a:pt x="280693" y="252824"/>
                  </a:lnTo>
                  <a:lnTo>
                    <a:pt x="278026" y="255237"/>
                  </a:lnTo>
                  <a:lnTo>
                    <a:pt x="220467" y="259137"/>
                  </a:lnTo>
                  <a:lnTo>
                    <a:pt x="166768" y="266537"/>
                  </a:lnTo>
                  <a:lnTo>
                    <a:pt x="118225" y="277155"/>
                  </a:lnTo>
                  <a:lnTo>
                    <a:pt x="76138" y="290711"/>
                  </a:lnTo>
                  <a:lnTo>
                    <a:pt x="12878" y="329261"/>
                  </a:lnTo>
                  <a:lnTo>
                    <a:pt x="0" y="352476"/>
                  </a:lnTo>
                  <a:lnTo>
                    <a:pt x="2501" y="375709"/>
                  </a:lnTo>
                  <a:lnTo>
                    <a:pt x="19713" y="398098"/>
                  </a:lnTo>
                  <a:lnTo>
                    <a:pt x="50968" y="418780"/>
                  </a:lnTo>
                  <a:lnTo>
                    <a:pt x="95597" y="436894"/>
                  </a:lnTo>
                  <a:lnTo>
                    <a:pt x="152931" y="451579"/>
                  </a:lnTo>
                  <a:lnTo>
                    <a:pt x="112144" y="469932"/>
                  </a:lnTo>
                  <a:lnTo>
                    <a:pt x="84383" y="490583"/>
                  </a:lnTo>
                  <a:lnTo>
                    <a:pt x="70385" y="512783"/>
                  </a:lnTo>
                  <a:lnTo>
                    <a:pt x="70889" y="535780"/>
                  </a:lnTo>
                  <a:lnTo>
                    <a:pt x="109372" y="575457"/>
                  </a:lnTo>
                  <a:lnTo>
                    <a:pt x="144101" y="592066"/>
                  </a:lnTo>
                  <a:lnTo>
                    <a:pt x="187300" y="606026"/>
                  </a:lnTo>
                  <a:lnTo>
                    <a:pt x="237578" y="616969"/>
                  </a:lnTo>
                  <a:lnTo>
                    <a:pt x="293542" y="624523"/>
                  </a:lnTo>
                  <a:lnTo>
                    <a:pt x="353801" y="628317"/>
                  </a:lnTo>
                  <a:lnTo>
                    <a:pt x="416964" y="627982"/>
                  </a:lnTo>
                  <a:lnTo>
                    <a:pt x="420774" y="630268"/>
                  </a:lnTo>
                  <a:lnTo>
                    <a:pt x="489620" y="661715"/>
                  </a:lnTo>
                  <a:lnTo>
                    <a:pt x="528540" y="674738"/>
                  </a:lnTo>
                  <a:lnTo>
                    <a:pt x="570586" y="686257"/>
                  </a:lnTo>
                  <a:lnTo>
                    <a:pt x="615377" y="696239"/>
                  </a:lnTo>
                  <a:lnTo>
                    <a:pt x="662530" y="704652"/>
                  </a:lnTo>
                  <a:lnTo>
                    <a:pt x="711666" y="711464"/>
                  </a:lnTo>
                  <a:lnTo>
                    <a:pt x="762404" y="716643"/>
                  </a:lnTo>
                  <a:lnTo>
                    <a:pt x="814362" y="720157"/>
                  </a:lnTo>
                  <a:lnTo>
                    <a:pt x="867159" y="721973"/>
                  </a:lnTo>
                  <a:lnTo>
                    <a:pt x="920415" y="722060"/>
                  </a:lnTo>
                  <a:lnTo>
                    <a:pt x="973748" y="720384"/>
                  </a:lnTo>
                  <a:lnTo>
                    <a:pt x="1026777" y="716914"/>
                  </a:lnTo>
                  <a:lnTo>
                    <a:pt x="1079122" y="711618"/>
                  </a:lnTo>
                  <a:lnTo>
                    <a:pt x="1130401" y="704464"/>
                  </a:lnTo>
                  <a:lnTo>
                    <a:pt x="1180234" y="695419"/>
                  </a:lnTo>
                  <a:lnTo>
                    <a:pt x="1221011" y="713294"/>
                  </a:lnTo>
                  <a:lnTo>
                    <a:pt x="1268311" y="728999"/>
                  </a:lnTo>
                  <a:lnTo>
                    <a:pt x="1321371" y="742346"/>
                  </a:lnTo>
                  <a:lnTo>
                    <a:pt x="1379431" y="753144"/>
                  </a:lnTo>
                  <a:lnTo>
                    <a:pt x="1441727" y="761205"/>
                  </a:lnTo>
                  <a:lnTo>
                    <a:pt x="1500794" y="765927"/>
                  </a:lnTo>
                  <a:lnTo>
                    <a:pt x="1559802" y="768086"/>
                  </a:lnTo>
                  <a:lnTo>
                    <a:pt x="1618188" y="767784"/>
                  </a:lnTo>
                  <a:lnTo>
                    <a:pt x="1675389" y="765124"/>
                  </a:lnTo>
                  <a:lnTo>
                    <a:pt x="1730840" y="760207"/>
                  </a:lnTo>
                  <a:lnTo>
                    <a:pt x="1783978" y="753134"/>
                  </a:lnTo>
                  <a:lnTo>
                    <a:pt x="1834239" y="744009"/>
                  </a:lnTo>
                  <a:lnTo>
                    <a:pt x="1881060" y="732933"/>
                  </a:lnTo>
                  <a:lnTo>
                    <a:pt x="1923877" y="720008"/>
                  </a:lnTo>
                  <a:lnTo>
                    <a:pt x="1962126" y="705336"/>
                  </a:lnTo>
                  <a:lnTo>
                    <a:pt x="2022668" y="671159"/>
                  </a:lnTo>
                  <a:lnTo>
                    <a:pt x="2043834" y="651858"/>
                  </a:lnTo>
                  <a:lnTo>
                    <a:pt x="2094066" y="660869"/>
                  </a:lnTo>
                  <a:lnTo>
                    <a:pt x="2147275" y="667463"/>
                  </a:lnTo>
                  <a:lnTo>
                    <a:pt x="2202675" y="671556"/>
                  </a:lnTo>
                  <a:lnTo>
                    <a:pt x="2259480" y="673067"/>
                  </a:lnTo>
                  <a:lnTo>
                    <a:pt x="2326625" y="671422"/>
                  </a:lnTo>
                  <a:lnTo>
                    <a:pt x="2390406" y="666299"/>
                  </a:lnTo>
                  <a:lnTo>
                    <a:pt x="2449963" y="657981"/>
                  </a:lnTo>
                  <a:lnTo>
                    <a:pt x="2504439" y="646754"/>
                  </a:lnTo>
                  <a:lnTo>
                    <a:pt x="2552977" y="632903"/>
                  </a:lnTo>
                  <a:lnTo>
                    <a:pt x="2594717" y="616712"/>
                  </a:lnTo>
                  <a:lnTo>
                    <a:pt x="2628802" y="598467"/>
                  </a:lnTo>
                  <a:lnTo>
                    <a:pt x="2670576" y="556954"/>
                  </a:lnTo>
                  <a:lnTo>
                    <a:pt x="2676548" y="534256"/>
                  </a:lnTo>
                  <a:lnTo>
                    <a:pt x="2725408" y="531035"/>
                  </a:lnTo>
                  <a:lnTo>
                    <a:pt x="2772842" y="526138"/>
                  </a:lnTo>
                  <a:lnTo>
                    <a:pt x="2818490" y="519625"/>
                  </a:lnTo>
                  <a:lnTo>
                    <a:pt x="2861992" y="511558"/>
                  </a:lnTo>
                  <a:lnTo>
                    <a:pt x="2902989" y="501998"/>
                  </a:lnTo>
                  <a:lnTo>
                    <a:pt x="2961453" y="484108"/>
                  </a:lnTo>
                  <a:lnTo>
                    <a:pt x="3009395" y="463826"/>
                  </a:lnTo>
                  <a:lnTo>
                    <a:pt x="3046630" y="441624"/>
                  </a:lnTo>
                  <a:lnTo>
                    <a:pt x="3088250" y="393349"/>
                  </a:lnTo>
                  <a:lnTo>
                    <a:pt x="3092270" y="368221"/>
                  </a:lnTo>
                  <a:lnTo>
                    <a:pt x="3084852" y="343062"/>
                  </a:lnTo>
                  <a:lnTo>
                    <a:pt x="3065813" y="318345"/>
                  </a:lnTo>
                  <a:lnTo>
                    <a:pt x="3034971" y="294543"/>
                  </a:lnTo>
                  <a:lnTo>
                    <a:pt x="2992143" y="272128"/>
                  </a:lnTo>
                  <a:lnTo>
                    <a:pt x="2999128" y="266667"/>
                  </a:lnTo>
                  <a:lnTo>
                    <a:pt x="3004970" y="260952"/>
                  </a:lnTo>
                  <a:lnTo>
                    <a:pt x="3009669" y="255237"/>
                  </a:lnTo>
                  <a:lnTo>
                    <a:pt x="3021723" y="232245"/>
                  </a:lnTo>
                  <a:lnTo>
                    <a:pt x="3021561" y="209542"/>
                  </a:lnTo>
                  <a:lnTo>
                    <a:pt x="2987607" y="166803"/>
                  </a:lnTo>
                  <a:lnTo>
                    <a:pt x="2913854" y="130617"/>
                  </a:lnTo>
                  <a:lnTo>
                    <a:pt x="2863942" y="116104"/>
                  </a:lnTo>
                  <a:lnTo>
                    <a:pt x="2806348" y="104577"/>
                  </a:lnTo>
                  <a:lnTo>
                    <a:pt x="2741826" y="96487"/>
                  </a:lnTo>
                  <a:lnTo>
                    <a:pt x="2726153" y="76929"/>
                  </a:lnTo>
                  <a:lnTo>
                    <a:pt x="2666852" y="42194"/>
                  </a:lnTo>
                  <a:lnTo>
                    <a:pt x="2624605" y="27780"/>
                  </a:lnTo>
                  <a:lnTo>
                    <a:pt x="2578695" y="16642"/>
                  </a:lnTo>
                  <a:lnTo>
                    <a:pt x="2529420" y="8357"/>
                  </a:lnTo>
                  <a:lnTo>
                    <a:pt x="2477789" y="2895"/>
                  </a:lnTo>
                  <a:lnTo>
                    <a:pt x="2424810" y="230"/>
                  </a:lnTo>
                  <a:lnTo>
                    <a:pt x="2371494" y="332"/>
                  </a:lnTo>
                  <a:lnTo>
                    <a:pt x="2318848" y="3173"/>
                  </a:lnTo>
                  <a:lnTo>
                    <a:pt x="2267881" y="8726"/>
                  </a:lnTo>
                  <a:lnTo>
                    <a:pt x="2219603" y="16961"/>
                  </a:lnTo>
                  <a:lnTo>
                    <a:pt x="2175022" y="27852"/>
                  </a:lnTo>
                  <a:lnTo>
                    <a:pt x="2135147" y="41369"/>
                  </a:lnTo>
                  <a:lnTo>
                    <a:pt x="2111924" y="32213"/>
                  </a:lnTo>
                  <a:lnTo>
                    <a:pt x="2057191" y="16901"/>
                  </a:lnTo>
                  <a:lnTo>
                    <a:pt x="1973753" y="3938"/>
                  </a:lnTo>
                  <a:lnTo>
                    <a:pt x="1920044" y="353"/>
                  </a:lnTo>
                  <a:lnTo>
                    <a:pt x="1866236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51804" y="3991769"/>
              <a:ext cx="3092450" cy="768350"/>
            </a:xfrm>
            <a:custGeom>
              <a:avLst/>
              <a:gdLst/>
              <a:ahLst/>
              <a:cxnLst/>
              <a:rect l="l" t="t" r="r" b="b"/>
              <a:pathLst>
                <a:path w="3092450" h="768350">
                  <a:moveTo>
                    <a:pt x="280693" y="252824"/>
                  </a:moveTo>
                  <a:lnTo>
                    <a:pt x="282152" y="205129"/>
                  </a:lnTo>
                  <a:lnTo>
                    <a:pt x="322331" y="161106"/>
                  </a:lnTo>
                  <a:lnTo>
                    <a:pt x="355343" y="141185"/>
                  </a:lnTo>
                  <a:lnTo>
                    <a:pt x="396118" y="123039"/>
                  </a:lnTo>
                  <a:lnTo>
                    <a:pt x="444017" y="106953"/>
                  </a:lnTo>
                  <a:lnTo>
                    <a:pt x="498402" y="93213"/>
                  </a:lnTo>
                  <a:lnTo>
                    <a:pt x="558632" y="82105"/>
                  </a:lnTo>
                  <a:lnTo>
                    <a:pt x="624071" y="73915"/>
                  </a:lnTo>
                  <a:lnTo>
                    <a:pt x="694078" y="68928"/>
                  </a:lnTo>
                  <a:lnTo>
                    <a:pt x="747677" y="67472"/>
                  </a:lnTo>
                  <a:lnTo>
                    <a:pt x="801092" y="68034"/>
                  </a:lnTo>
                  <a:lnTo>
                    <a:pt x="853844" y="70579"/>
                  </a:lnTo>
                  <a:lnTo>
                    <a:pt x="905453" y="75071"/>
                  </a:lnTo>
                  <a:lnTo>
                    <a:pt x="955439" y="81475"/>
                  </a:lnTo>
                  <a:lnTo>
                    <a:pt x="1003323" y="89756"/>
                  </a:lnTo>
                  <a:lnTo>
                    <a:pt x="1033412" y="73557"/>
                  </a:lnTo>
                  <a:lnTo>
                    <a:pt x="1069252" y="59374"/>
                  </a:lnTo>
                  <a:lnTo>
                    <a:pt x="1110045" y="47293"/>
                  </a:lnTo>
                  <a:lnTo>
                    <a:pt x="1154994" y="37395"/>
                  </a:lnTo>
                  <a:lnTo>
                    <a:pt x="1203300" y="29765"/>
                  </a:lnTo>
                  <a:lnTo>
                    <a:pt x="1254165" y="24487"/>
                  </a:lnTo>
                  <a:lnTo>
                    <a:pt x="1306790" y="21643"/>
                  </a:lnTo>
                  <a:lnTo>
                    <a:pt x="1360379" y="21318"/>
                  </a:lnTo>
                  <a:lnTo>
                    <a:pt x="1414133" y="23595"/>
                  </a:lnTo>
                  <a:lnTo>
                    <a:pt x="1467254" y="28557"/>
                  </a:lnTo>
                  <a:lnTo>
                    <a:pt x="1518943" y="36289"/>
                  </a:lnTo>
                  <a:lnTo>
                    <a:pt x="1565599" y="46226"/>
                  </a:lnTo>
                  <a:lnTo>
                    <a:pt x="1607589" y="58260"/>
                  </a:lnTo>
                  <a:lnTo>
                    <a:pt x="1637138" y="42031"/>
                  </a:lnTo>
                  <a:lnTo>
                    <a:pt x="1673688" y="28231"/>
                  </a:lnTo>
                  <a:lnTo>
                    <a:pt x="1716056" y="16994"/>
                  </a:lnTo>
                  <a:lnTo>
                    <a:pt x="1763059" y="8454"/>
                  </a:lnTo>
                  <a:lnTo>
                    <a:pt x="1813513" y="2745"/>
                  </a:lnTo>
                  <a:lnTo>
                    <a:pt x="1866236" y="0"/>
                  </a:lnTo>
                  <a:lnTo>
                    <a:pt x="1920044" y="353"/>
                  </a:lnTo>
                  <a:lnTo>
                    <a:pt x="1973753" y="3938"/>
                  </a:lnTo>
                  <a:lnTo>
                    <a:pt x="2026181" y="10889"/>
                  </a:lnTo>
                  <a:lnTo>
                    <a:pt x="2085855" y="24033"/>
                  </a:lnTo>
                  <a:lnTo>
                    <a:pt x="2135147" y="41369"/>
                  </a:lnTo>
                  <a:lnTo>
                    <a:pt x="2175022" y="27852"/>
                  </a:lnTo>
                  <a:lnTo>
                    <a:pt x="2219603" y="16961"/>
                  </a:lnTo>
                  <a:lnTo>
                    <a:pt x="2267881" y="8726"/>
                  </a:lnTo>
                  <a:lnTo>
                    <a:pt x="2318848" y="3173"/>
                  </a:lnTo>
                  <a:lnTo>
                    <a:pt x="2371494" y="332"/>
                  </a:lnTo>
                  <a:lnTo>
                    <a:pt x="2424810" y="230"/>
                  </a:lnTo>
                  <a:lnTo>
                    <a:pt x="2477789" y="2895"/>
                  </a:lnTo>
                  <a:lnTo>
                    <a:pt x="2529420" y="8357"/>
                  </a:lnTo>
                  <a:lnTo>
                    <a:pt x="2578695" y="16642"/>
                  </a:lnTo>
                  <a:lnTo>
                    <a:pt x="2624605" y="27780"/>
                  </a:lnTo>
                  <a:lnTo>
                    <a:pt x="2666852" y="42194"/>
                  </a:lnTo>
                  <a:lnTo>
                    <a:pt x="2726153" y="76929"/>
                  </a:lnTo>
                  <a:lnTo>
                    <a:pt x="2741826" y="96487"/>
                  </a:lnTo>
                  <a:lnTo>
                    <a:pt x="2806348" y="104577"/>
                  </a:lnTo>
                  <a:lnTo>
                    <a:pt x="2863942" y="116104"/>
                  </a:lnTo>
                  <a:lnTo>
                    <a:pt x="2913854" y="130617"/>
                  </a:lnTo>
                  <a:lnTo>
                    <a:pt x="2955328" y="147666"/>
                  </a:lnTo>
                  <a:lnTo>
                    <a:pt x="3009937" y="187579"/>
                  </a:lnTo>
                  <a:lnTo>
                    <a:pt x="3021723" y="232245"/>
                  </a:lnTo>
                  <a:lnTo>
                    <a:pt x="3009669" y="255237"/>
                  </a:lnTo>
                  <a:lnTo>
                    <a:pt x="3004970" y="260952"/>
                  </a:lnTo>
                  <a:lnTo>
                    <a:pt x="2999128" y="266667"/>
                  </a:lnTo>
                  <a:lnTo>
                    <a:pt x="2992143" y="272128"/>
                  </a:lnTo>
                  <a:lnTo>
                    <a:pt x="3034971" y="294543"/>
                  </a:lnTo>
                  <a:lnTo>
                    <a:pt x="3065813" y="318345"/>
                  </a:lnTo>
                  <a:lnTo>
                    <a:pt x="3084852" y="343062"/>
                  </a:lnTo>
                  <a:lnTo>
                    <a:pt x="3092270" y="368221"/>
                  </a:lnTo>
                  <a:lnTo>
                    <a:pt x="3088250" y="393349"/>
                  </a:lnTo>
                  <a:lnTo>
                    <a:pt x="3046630" y="441624"/>
                  </a:lnTo>
                  <a:lnTo>
                    <a:pt x="3009395" y="463826"/>
                  </a:lnTo>
                  <a:lnTo>
                    <a:pt x="2961453" y="484108"/>
                  </a:lnTo>
                  <a:lnTo>
                    <a:pt x="2902989" y="501998"/>
                  </a:lnTo>
                  <a:lnTo>
                    <a:pt x="2861992" y="511558"/>
                  </a:lnTo>
                  <a:lnTo>
                    <a:pt x="2818490" y="519625"/>
                  </a:lnTo>
                  <a:lnTo>
                    <a:pt x="2772842" y="526138"/>
                  </a:lnTo>
                  <a:lnTo>
                    <a:pt x="2725408" y="531035"/>
                  </a:lnTo>
                  <a:lnTo>
                    <a:pt x="2676548" y="534256"/>
                  </a:lnTo>
                  <a:lnTo>
                    <a:pt x="2670576" y="556954"/>
                  </a:lnTo>
                  <a:lnTo>
                    <a:pt x="2628802" y="598467"/>
                  </a:lnTo>
                  <a:lnTo>
                    <a:pt x="2594717" y="616712"/>
                  </a:lnTo>
                  <a:lnTo>
                    <a:pt x="2552977" y="632903"/>
                  </a:lnTo>
                  <a:lnTo>
                    <a:pt x="2504439" y="646754"/>
                  </a:lnTo>
                  <a:lnTo>
                    <a:pt x="2449963" y="657981"/>
                  </a:lnTo>
                  <a:lnTo>
                    <a:pt x="2390406" y="666299"/>
                  </a:lnTo>
                  <a:lnTo>
                    <a:pt x="2326625" y="671422"/>
                  </a:lnTo>
                  <a:lnTo>
                    <a:pt x="2259480" y="673067"/>
                  </a:lnTo>
                  <a:lnTo>
                    <a:pt x="2202675" y="671556"/>
                  </a:lnTo>
                  <a:lnTo>
                    <a:pt x="2147275" y="667463"/>
                  </a:lnTo>
                  <a:lnTo>
                    <a:pt x="2094066" y="660869"/>
                  </a:lnTo>
                  <a:lnTo>
                    <a:pt x="2043834" y="651858"/>
                  </a:lnTo>
                  <a:lnTo>
                    <a:pt x="2022668" y="671159"/>
                  </a:lnTo>
                  <a:lnTo>
                    <a:pt x="1962126" y="705336"/>
                  </a:lnTo>
                  <a:lnTo>
                    <a:pt x="1923877" y="720008"/>
                  </a:lnTo>
                  <a:lnTo>
                    <a:pt x="1881060" y="732933"/>
                  </a:lnTo>
                  <a:lnTo>
                    <a:pt x="1834239" y="744009"/>
                  </a:lnTo>
                  <a:lnTo>
                    <a:pt x="1783978" y="753134"/>
                  </a:lnTo>
                  <a:lnTo>
                    <a:pt x="1730840" y="760207"/>
                  </a:lnTo>
                  <a:lnTo>
                    <a:pt x="1675389" y="765124"/>
                  </a:lnTo>
                  <a:lnTo>
                    <a:pt x="1618188" y="767784"/>
                  </a:lnTo>
                  <a:lnTo>
                    <a:pt x="1559802" y="768086"/>
                  </a:lnTo>
                  <a:lnTo>
                    <a:pt x="1500794" y="765927"/>
                  </a:lnTo>
                  <a:lnTo>
                    <a:pt x="1441727" y="761205"/>
                  </a:lnTo>
                  <a:lnTo>
                    <a:pt x="1379431" y="753144"/>
                  </a:lnTo>
                  <a:lnTo>
                    <a:pt x="1321371" y="742346"/>
                  </a:lnTo>
                  <a:lnTo>
                    <a:pt x="1268311" y="728999"/>
                  </a:lnTo>
                  <a:lnTo>
                    <a:pt x="1221011" y="713294"/>
                  </a:lnTo>
                  <a:lnTo>
                    <a:pt x="1180234" y="695419"/>
                  </a:lnTo>
                  <a:lnTo>
                    <a:pt x="1130401" y="704464"/>
                  </a:lnTo>
                  <a:lnTo>
                    <a:pt x="1079122" y="711618"/>
                  </a:lnTo>
                  <a:lnTo>
                    <a:pt x="1026777" y="716914"/>
                  </a:lnTo>
                  <a:lnTo>
                    <a:pt x="973748" y="720384"/>
                  </a:lnTo>
                  <a:lnTo>
                    <a:pt x="920415" y="722060"/>
                  </a:lnTo>
                  <a:lnTo>
                    <a:pt x="867159" y="721973"/>
                  </a:lnTo>
                  <a:lnTo>
                    <a:pt x="814362" y="720157"/>
                  </a:lnTo>
                  <a:lnTo>
                    <a:pt x="762404" y="716643"/>
                  </a:lnTo>
                  <a:lnTo>
                    <a:pt x="711666" y="711464"/>
                  </a:lnTo>
                  <a:lnTo>
                    <a:pt x="662530" y="704652"/>
                  </a:lnTo>
                  <a:lnTo>
                    <a:pt x="615377" y="696239"/>
                  </a:lnTo>
                  <a:lnTo>
                    <a:pt x="570586" y="686257"/>
                  </a:lnTo>
                  <a:lnTo>
                    <a:pt x="528540" y="674738"/>
                  </a:lnTo>
                  <a:lnTo>
                    <a:pt x="489620" y="661715"/>
                  </a:lnTo>
                  <a:lnTo>
                    <a:pt x="454206" y="647219"/>
                  </a:lnTo>
                  <a:lnTo>
                    <a:pt x="418869" y="629125"/>
                  </a:lnTo>
                  <a:lnTo>
                    <a:pt x="416964" y="627982"/>
                  </a:lnTo>
                  <a:lnTo>
                    <a:pt x="353801" y="628317"/>
                  </a:lnTo>
                  <a:lnTo>
                    <a:pt x="293542" y="624523"/>
                  </a:lnTo>
                  <a:lnTo>
                    <a:pt x="237578" y="616969"/>
                  </a:lnTo>
                  <a:lnTo>
                    <a:pt x="187300" y="606026"/>
                  </a:lnTo>
                  <a:lnTo>
                    <a:pt x="144101" y="592066"/>
                  </a:lnTo>
                  <a:lnTo>
                    <a:pt x="109372" y="575457"/>
                  </a:lnTo>
                  <a:lnTo>
                    <a:pt x="70889" y="535780"/>
                  </a:lnTo>
                  <a:lnTo>
                    <a:pt x="70385" y="512783"/>
                  </a:lnTo>
                  <a:lnTo>
                    <a:pt x="84383" y="490583"/>
                  </a:lnTo>
                  <a:lnTo>
                    <a:pt x="112144" y="469932"/>
                  </a:lnTo>
                  <a:lnTo>
                    <a:pt x="152931" y="451579"/>
                  </a:lnTo>
                  <a:lnTo>
                    <a:pt x="95597" y="436894"/>
                  </a:lnTo>
                  <a:lnTo>
                    <a:pt x="50968" y="418780"/>
                  </a:lnTo>
                  <a:lnTo>
                    <a:pt x="19713" y="398098"/>
                  </a:lnTo>
                  <a:lnTo>
                    <a:pt x="2501" y="375709"/>
                  </a:lnTo>
                  <a:lnTo>
                    <a:pt x="0" y="352476"/>
                  </a:lnTo>
                  <a:lnTo>
                    <a:pt x="12878" y="329261"/>
                  </a:lnTo>
                  <a:lnTo>
                    <a:pt x="76138" y="290711"/>
                  </a:lnTo>
                  <a:lnTo>
                    <a:pt x="118225" y="277155"/>
                  </a:lnTo>
                  <a:lnTo>
                    <a:pt x="166768" y="266537"/>
                  </a:lnTo>
                  <a:lnTo>
                    <a:pt x="220467" y="259137"/>
                  </a:lnTo>
                  <a:lnTo>
                    <a:pt x="278026" y="255237"/>
                  </a:lnTo>
                  <a:lnTo>
                    <a:pt x="280693" y="252824"/>
                  </a:lnTo>
                  <a:close/>
                </a:path>
                <a:path w="3092450" h="768350">
                  <a:moveTo>
                    <a:pt x="337335" y="462755"/>
                  </a:moveTo>
                  <a:lnTo>
                    <a:pt x="290107" y="462764"/>
                  </a:lnTo>
                  <a:lnTo>
                    <a:pt x="243641" y="460357"/>
                  </a:lnTo>
                  <a:lnTo>
                    <a:pt x="198746" y="455593"/>
                  </a:lnTo>
                  <a:lnTo>
                    <a:pt x="156233" y="448531"/>
                  </a:lnTo>
                </a:path>
                <a:path w="3092450" h="768350">
                  <a:moveTo>
                    <a:pt x="497228" y="617822"/>
                  </a:moveTo>
                  <a:lnTo>
                    <a:pt x="477952" y="620177"/>
                  </a:lnTo>
                  <a:lnTo>
                    <a:pt x="458271" y="622092"/>
                  </a:lnTo>
                  <a:lnTo>
                    <a:pt x="438256" y="623554"/>
                  </a:lnTo>
                  <a:lnTo>
                    <a:pt x="417980" y="624553"/>
                  </a:lnTo>
                </a:path>
                <a:path w="3092450" h="768350">
                  <a:moveTo>
                    <a:pt x="1180107" y="692371"/>
                  </a:moveTo>
                  <a:lnTo>
                    <a:pt x="1166323" y="684939"/>
                  </a:lnTo>
                  <a:lnTo>
                    <a:pt x="1153754" y="677305"/>
                  </a:lnTo>
                  <a:lnTo>
                    <a:pt x="1142424" y="669457"/>
                  </a:lnTo>
                  <a:lnTo>
                    <a:pt x="1132355" y="661383"/>
                  </a:lnTo>
                </a:path>
                <a:path w="3092450" h="768350">
                  <a:moveTo>
                    <a:pt x="2063138" y="615155"/>
                  </a:moveTo>
                  <a:lnTo>
                    <a:pt x="2060376" y="623775"/>
                  </a:lnTo>
                  <a:lnTo>
                    <a:pt x="2056280" y="632300"/>
                  </a:lnTo>
                  <a:lnTo>
                    <a:pt x="2050851" y="640729"/>
                  </a:lnTo>
                  <a:lnTo>
                    <a:pt x="2044088" y="649064"/>
                  </a:lnTo>
                </a:path>
                <a:path w="3092450" h="768350">
                  <a:moveTo>
                    <a:pt x="2442360" y="405478"/>
                  </a:moveTo>
                  <a:lnTo>
                    <a:pt x="2509405" y="419285"/>
                  </a:lnTo>
                  <a:lnTo>
                    <a:pt x="2566566" y="436818"/>
                  </a:lnTo>
                  <a:lnTo>
                    <a:pt x="2612762" y="457484"/>
                  </a:lnTo>
                  <a:lnTo>
                    <a:pt x="2646914" y="480690"/>
                  </a:lnTo>
                  <a:lnTo>
                    <a:pt x="2667944" y="505843"/>
                  </a:lnTo>
                  <a:lnTo>
                    <a:pt x="2674770" y="532351"/>
                  </a:lnTo>
                </a:path>
                <a:path w="3092450" h="768350">
                  <a:moveTo>
                    <a:pt x="2990746" y="270350"/>
                  </a:moveTo>
                  <a:lnTo>
                    <a:pt x="2971071" y="283665"/>
                  </a:lnTo>
                  <a:lnTo>
                    <a:pt x="2947074" y="296099"/>
                  </a:lnTo>
                  <a:lnTo>
                    <a:pt x="2919005" y="307533"/>
                  </a:lnTo>
                  <a:lnTo>
                    <a:pt x="2887114" y="317848"/>
                  </a:lnTo>
                </a:path>
                <a:path w="3092450" h="768350">
                  <a:moveTo>
                    <a:pt x="2742334" y="93820"/>
                  </a:moveTo>
                  <a:lnTo>
                    <a:pt x="2746271" y="101186"/>
                  </a:lnTo>
                  <a:lnTo>
                    <a:pt x="2748049" y="108679"/>
                  </a:lnTo>
                  <a:lnTo>
                    <a:pt x="2747795" y="116299"/>
                  </a:lnTo>
                </a:path>
                <a:path w="3092450" h="768350">
                  <a:moveTo>
                    <a:pt x="2081172" y="67531"/>
                  </a:moveTo>
                  <a:lnTo>
                    <a:pt x="2092072" y="59940"/>
                  </a:lnTo>
                  <a:lnTo>
                    <a:pt x="2104556" y="52624"/>
                  </a:lnTo>
                  <a:lnTo>
                    <a:pt x="2118587" y="45617"/>
                  </a:lnTo>
                  <a:lnTo>
                    <a:pt x="2134131" y="38956"/>
                  </a:lnTo>
                </a:path>
                <a:path w="3092450" h="768350">
                  <a:moveTo>
                    <a:pt x="1585110" y="81247"/>
                  </a:moveTo>
                  <a:lnTo>
                    <a:pt x="1589797" y="74841"/>
                  </a:lnTo>
                  <a:lnTo>
                    <a:pt x="1595651" y="68578"/>
                  </a:lnTo>
                  <a:lnTo>
                    <a:pt x="1602648" y="62459"/>
                  </a:lnTo>
                  <a:lnTo>
                    <a:pt x="1610764" y="56482"/>
                  </a:lnTo>
                </a:path>
                <a:path w="3092450" h="768350">
                  <a:moveTo>
                    <a:pt x="1002942" y="89629"/>
                  </a:moveTo>
                  <a:lnTo>
                    <a:pt x="1027719" y="94915"/>
                  </a:lnTo>
                  <a:lnTo>
                    <a:pt x="1051519" y="100678"/>
                  </a:lnTo>
                  <a:lnTo>
                    <a:pt x="1074272" y="106916"/>
                  </a:lnTo>
                  <a:lnTo>
                    <a:pt x="1095906" y="113632"/>
                  </a:lnTo>
                </a:path>
                <a:path w="3092450" h="768350">
                  <a:moveTo>
                    <a:pt x="296949" y="277970"/>
                  </a:moveTo>
                  <a:lnTo>
                    <a:pt x="291783" y="271755"/>
                  </a:lnTo>
                  <a:lnTo>
                    <a:pt x="287344" y="265492"/>
                  </a:lnTo>
                  <a:lnTo>
                    <a:pt x="283644" y="259182"/>
                  </a:lnTo>
                  <a:lnTo>
                    <a:pt x="280693" y="252824"/>
                  </a:lnTo>
                </a:path>
              </a:pathLst>
            </a:custGeom>
            <a:ln w="25400">
              <a:solidFill>
                <a:srgbClr val="94B3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752600" y="685799"/>
              <a:ext cx="8458835" cy="4545330"/>
            </a:xfrm>
            <a:custGeom>
              <a:avLst/>
              <a:gdLst/>
              <a:ahLst/>
              <a:cxnLst/>
              <a:rect l="l" t="t" r="r" b="b"/>
              <a:pathLst>
                <a:path w="8458835" h="4545330">
                  <a:moveTo>
                    <a:pt x="8458581" y="0"/>
                  </a:moveTo>
                  <a:lnTo>
                    <a:pt x="7211568" y="6223"/>
                  </a:lnTo>
                </a:path>
                <a:path w="8458835" h="4545330">
                  <a:moveTo>
                    <a:pt x="8435721" y="1991867"/>
                  </a:moveTo>
                  <a:lnTo>
                    <a:pt x="7188708" y="1998090"/>
                  </a:lnTo>
                </a:path>
                <a:path w="8458835" h="4545330">
                  <a:moveTo>
                    <a:pt x="7330440" y="4511294"/>
                  </a:moveTo>
                  <a:lnTo>
                    <a:pt x="7330440" y="4005072"/>
                  </a:lnTo>
                </a:path>
                <a:path w="8458835" h="4545330">
                  <a:moveTo>
                    <a:pt x="5791200" y="4544822"/>
                  </a:moveTo>
                  <a:lnTo>
                    <a:pt x="5791200" y="4038600"/>
                  </a:lnTo>
                </a:path>
                <a:path w="8458835" h="4545330">
                  <a:moveTo>
                    <a:pt x="990473" y="531876"/>
                  </a:moveTo>
                  <a:lnTo>
                    <a:pt x="16763" y="531876"/>
                  </a:lnTo>
                </a:path>
                <a:path w="8458835" h="4545330">
                  <a:moveTo>
                    <a:pt x="838200" y="2590800"/>
                  </a:moveTo>
                  <a:lnTo>
                    <a:pt x="0" y="2590800"/>
                  </a:lnTo>
                </a:path>
                <a:path w="8458835" h="4545330">
                  <a:moveTo>
                    <a:pt x="1066927" y="3686555"/>
                  </a:moveTo>
                  <a:lnTo>
                    <a:pt x="97536" y="448437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978021" y="1616202"/>
            <a:ext cx="423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6665" algn="l"/>
              </a:tabLst>
            </a:pPr>
            <a:r>
              <a:rPr sz="2400" spc="-10" dirty="0">
                <a:latin typeface="Arial"/>
                <a:cs typeface="Arial"/>
              </a:rPr>
              <a:t>223.1.1.0/24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3600" spc="-15" baseline="1157" dirty="0">
                <a:latin typeface="Arial"/>
                <a:cs typeface="Arial"/>
              </a:rPr>
              <a:t>223.1.2.0/24</a:t>
            </a:r>
            <a:endParaRPr sz="3600" baseline="1157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413117" y="4157853"/>
            <a:ext cx="1722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223.1.3.0/24</a:t>
            </a:r>
            <a:endParaRPr sz="24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124200" y="2020823"/>
            <a:ext cx="3832225" cy="467995"/>
          </a:xfrm>
          <a:custGeom>
            <a:avLst/>
            <a:gdLst/>
            <a:ahLst/>
            <a:cxnLst/>
            <a:rect l="l" t="t" r="r" b="b"/>
            <a:pathLst>
              <a:path w="3832225" h="467994">
                <a:moveTo>
                  <a:pt x="1071879" y="0"/>
                </a:moveTo>
                <a:lnTo>
                  <a:pt x="0" y="467867"/>
                </a:lnTo>
              </a:path>
              <a:path w="3832225" h="467994">
                <a:moveTo>
                  <a:pt x="3832098" y="28955"/>
                </a:moveTo>
                <a:lnTo>
                  <a:pt x="3674364" y="320421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331590" y="39496"/>
            <a:ext cx="483235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5955" marR="5080" indent="-643890">
              <a:lnSpc>
                <a:spcPct val="1214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Subnet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logical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subdivision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 have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subnets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4316984" y="799541"/>
            <a:ext cx="300926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Computers</a:t>
            </a:r>
            <a:r>
              <a:rPr spc="-25" dirty="0"/>
              <a:t> </a:t>
            </a:r>
            <a:r>
              <a:rPr dirty="0"/>
              <a:t>usually</a:t>
            </a:r>
            <a:r>
              <a:rPr spc="-25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spc="-50" dirty="0"/>
              <a:t>1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interface.</a:t>
            </a:r>
            <a:r>
              <a:rPr spc="-30" dirty="0"/>
              <a:t> </a:t>
            </a:r>
            <a:r>
              <a:rPr dirty="0"/>
              <a:t>Routers</a:t>
            </a:r>
            <a:r>
              <a:rPr spc="-2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spc="-20" dirty="0"/>
              <a:t>many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90338" y="152463"/>
            <a:ext cx="5946140" cy="6085840"/>
            <a:chOff x="4990338" y="152463"/>
            <a:chExt cx="5946140" cy="6085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7800" y="152463"/>
              <a:ext cx="5641848" cy="608571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95155" y="1394967"/>
              <a:ext cx="289560" cy="310515"/>
            </a:xfrm>
            <a:custGeom>
              <a:avLst/>
              <a:gdLst/>
              <a:ahLst/>
              <a:cxnLst/>
              <a:rect l="l" t="t" r="r" b="b"/>
              <a:pathLst>
                <a:path w="289559" h="310514">
                  <a:moveTo>
                    <a:pt x="175158" y="23380"/>
                  </a:moveTo>
                  <a:close/>
                </a:path>
                <a:path w="289559" h="310514">
                  <a:moveTo>
                    <a:pt x="289179" y="295783"/>
                  </a:moveTo>
                  <a:lnTo>
                    <a:pt x="286639" y="292608"/>
                  </a:lnTo>
                  <a:lnTo>
                    <a:pt x="285369" y="290830"/>
                  </a:lnTo>
                  <a:lnTo>
                    <a:pt x="283210" y="288163"/>
                  </a:lnTo>
                  <a:lnTo>
                    <a:pt x="280162" y="286512"/>
                  </a:lnTo>
                  <a:lnTo>
                    <a:pt x="276733" y="286385"/>
                  </a:lnTo>
                  <a:lnTo>
                    <a:pt x="194322" y="281533"/>
                  </a:lnTo>
                  <a:lnTo>
                    <a:pt x="194449" y="278257"/>
                  </a:lnTo>
                  <a:lnTo>
                    <a:pt x="195605" y="251968"/>
                  </a:lnTo>
                  <a:lnTo>
                    <a:pt x="199263" y="154432"/>
                  </a:lnTo>
                  <a:lnTo>
                    <a:pt x="200152" y="110363"/>
                  </a:lnTo>
                  <a:lnTo>
                    <a:pt x="200139" y="109855"/>
                  </a:lnTo>
                  <a:lnTo>
                    <a:pt x="199517" y="25158"/>
                  </a:lnTo>
                  <a:lnTo>
                    <a:pt x="199618" y="24130"/>
                  </a:lnTo>
                  <a:lnTo>
                    <a:pt x="199644" y="22098"/>
                  </a:lnTo>
                  <a:lnTo>
                    <a:pt x="199517" y="19812"/>
                  </a:lnTo>
                  <a:lnTo>
                    <a:pt x="199263" y="18796"/>
                  </a:lnTo>
                  <a:lnTo>
                    <a:pt x="199263" y="18288"/>
                  </a:lnTo>
                  <a:lnTo>
                    <a:pt x="198628" y="15748"/>
                  </a:lnTo>
                  <a:lnTo>
                    <a:pt x="198374" y="15240"/>
                  </a:lnTo>
                  <a:lnTo>
                    <a:pt x="198120" y="14224"/>
                  </a:lnTo>
                  <a:lnTo>
                    <a:pt x="197866" y="13716"/>
                  </a:lnTo>
                  <a:lnTo>
                    <a:pt x="197739" y="13335"/>
                  </a:lnTo>
                  <a:lnTo>
                    <a:pt x="196977" y="11811"/>
                  </a:lnTo>
                  <a:lnTo>
                    <a:pt x="196850" y="11430"/>
                  </a:lnTo>
                  <a:lnTo>
                    <a:pt x="196469" y="10922"/>
                  </a:lnTo>
                  <a:lnTo>
                    <a:pt x="196215" y="10541"/>
                  </a:lnTo>
                  <a:lnTo>
                    <a:pt x="195961" y="10033"/>
                  </a:lnTo>
                  <a:lnTo>
                    <a:pt x="195707" y="9652"/>
                  </a:lnTo>
                  <a:lnTo>
                    <a:pt x="195453" y="9144"/>
                  </a:lnTo>
                  <a:lnTo>
                    <a:pt x="195072" y="8763"/>
                  </a:lnTo>
                  <a:lnTo>
                    <a:pt x="194818" y="8382"/>
                  </a:lnTo>
                  <a:lnTo>
                    <a:pt x="194437" y="8001"/>
                  </a:lnTo>
                  <a:lnTo>
                    <a:pt x="194183" y="7493"/>
                  </a:lnTo>
                  <a:lnTo>
                    <a:pt x="193548" y="6858"/>
                  </a:lnTo>
                  <a:lnTo>
                    <a:pt x="193421" y="6731"/>
                  </a:lnTo>
                  <a:lnTo>
                    <a:pt x="193167" y="6350"/>
                  </a:lnTo>
                  <a:lnTo>
                    <a:pt x="192405" y="5588"/>
                  </a:lnTo>
                  <a:lnTo>
                    <a:pt x="192024" y="5207"/>
                  </a:lnTo>
                  <a:lnTo>
                    <a:pt x="191643" y="4953"/>
                  </a:lnTo>
                  <a:lnTo>
                    <a:pt x="190881" y="4191"/>
                  </a:lnTo>
                  <a:lnTo>
                    <a:pt x="190373" y="3937"/>
                  </a:lnTo>
                  <a:lnTo>
                    <a:pt x="189992" y="3556"/>
                  </a:lnTo>
                  <a:lnTo>
                    <a:pt x="189230" y="3048"/>
                  </a:lnTo>
                  <a:lnTo>
                    <a:pt x="188722" y="2667"/>
                  </a:lnTo>
                  <a:lnTo>
                    <a:pt x="188341" y="2413"/>
                  </a:lnTo>
                  <a:lnTo>
                    <a:pt x="187833" y="2159"/>
                  </a:lnTo>
                  <a:lnTo>
                    <a:pt x="187452" y="1905"/>
                  </a:lnTo>
                  <a:lnTo>
                    <a:pt x="186436" y="1397"/>
                  </a:lnTo>
                  <a:lnTo>
                    <a:pt x="184785" y="508"/>
                  </a:lnTo>
                  <a:lnTo>
                    <a:pt x="183007" y="127"/>
                  </a:lnTo>
                  <a:lnTo>
                    <a:pt x="181229" y="0"/>
                  </a:lnTo>
                  <a:lnTo>
                    <a:pt x="179197" y="0"/>
                  </a:lnTo>
                  <a:lnTo>
                    <a:pt x="179197" y="24638"/>
                  </a:lnTo>
                  <a:lnTo>
                    <a:pt x="177800" y="24853"/>
                  </a:lnTo>
                  <a:lnTo>
                    <a:pt x="178511" y="24726"/>
                  </a:lnTo>
                  <a:lnTo>
                    <a:pt x="179197" y="24638"/>
                  </a:lnTo>
                  <a:lnTo>
                    <a:pt x="179197" y="0"/>
                  </a:lnTo>
                  <a:lnTo>
                    <a:pt x="176530" y="0"/>
                  </a:lnTo>
                  <a:lnTo>
                    <a:pt x="176098" y="63"/>
                  </a:lnTo>
                  <a:lnTo>
                    <a:pt x="176098" y="23622"/>
                  </a:lnTo>
                  <a:lnTo>
                    <a:pt x="175298" y="23418"/>
                  </a:lnTo>
                  <a:lnTo>
                    <a:pt x="176098" y="23622"/>
                  </a:lnTo>
                  <a:lnTo>
                    <a:pt x="176098" y="63"/>
                  </a:lnTo>
                  <a:lnTo>
                    <a:pt x="175641" y="127"/>
                  </a:lnTo>
                  <a:lnTo>
                    <a:pt x="175133" y="254"/>
                  </a:lnTo>
                  <a:lnTo>
                    <a:pt x="174371" y="254"/>
                  </a:lnTo>
                  <a:lnTo>
                    <a:pt x="173863" y="381"/>
                  </a:lnTo>
                  <a:lnTo>
                    <a:pt x="172974" y="508"/>
                  </a:lnTo>
                  <a:lnTo>
                    <a:pt x="172466" y="635"/>
                  </a:lnTo>
                  <a:lnTo>
                    <a:pt x="171704" y="889"/>
                  </a:lnTo>
                  <a:lnTo>
                    <a:pt x="171196" y="1016"/>
                  </a:lnTo>
                  <a:lnTo>
                    <a:pt x="170434" y="1143"/>
                  </a:lnTo>
                  <a:lnTo>
                    <a:pt x="169926" y="1397"/>
                  </a:lnTo>
                  <a:lnTo>
                    <a:pt x="168529" y="1778"/>
                  </a:lnTo>
                  <a:lnTo>
                    <a:pt x="167767" y="2032"/>
                  </a:lnTo>
                  <a:lnTo>
                    <a:pt x="167259" y="2286"/>
                  </a:lnTo>
                  <a:lnTo>
                    <a:pt x="166624" y="2540"/>
                  </a:lnTo>
                  <a:lnTo>
                    <a:pt x="164084" y="3810"/>
                  </a:lnTo>
                  <a:lnTo>
                    <a:pt x="163703" y="4064"/>
                  </a:lnTo>
                  <a:lnTo>
                    <a:pt x="162941" y="4445"/>
                  </a:lnTo>
                  <a:lnTo>
                    <a:pt x="160655" y="5969"/>
                  </a:lnTo>
                  <a:lnTo>
                    <a:pt x="126873" y="23876"/>
                  </a:lnTo>
                  <a:lnTo>
                    <a:pt x="127000" y="23876"/>
                  </a:lnTo>
                  <a:lnTo>
                    <a:pt x="98933" y="38354"/>
                  </a:lnTo>
                  <a:lnTo>
                    <a:pt x="98552" y="38481"/>
                  </a:lnTo>
                  <a:lnTo>
                    <a:pt x="43307" y="69088"/>
                  </a:lnTo>
                  <a:lnTo>
                    <a:pt x="42545" y="69469"/>
                  </a:lnTo>
                  <a:lnTo>
                    <a:pt x="39624" y="71374"/>
                  </a:lnTo>
                  <a:lnTo>
                    <a:pt x="39243" y="71501"/>
                  </a:lnTo>
                  <a:lnTo>
                    <a:pt x="28067" y="78486"/>
                  </a:lnTo>
                  <a:lnTo>
                    <a:pt x="28575" y="78232"/>
                  </a:lnTo>
                  <a:lnTo>
                    <a:pt x="28016" y="78486"/>
                  </a:lnTo>
                  <a:lnTo>
                    <a:pt x="25781" y="79502"/>
                  </a:lnTo>
                  <a:lnTo>
                    <a:pt x="26289" y="79375"/>
                  </a:lnTo>
                  <a:lnTo>
                    <a:pt x="23495" y="80518"/>
                  </a:lnTo>
                  <a:lnTo>
                    <a:pt x="24003" y="80264"/>
                  </a:lnTo>
                  <a:lnTo>
                    <a:pt x="21082" y="81280"/>
                  </a:lnTo>
                  <a:lnTo>
                    <a:pt x="21590" y="81153"/>
                  </a:lnTo>
                  <a:lnTo>
                    <a:pt x="18669" y="82042"/>
                  </a:lnTo>
                  <a:lnTo>
                    <a:pt x="19177" y="81788"/>
                  </a:lnTo>
                  <a:lnTo>
                    <a:pt x="16764" y="82423"/>
                  </a:lnTo>
                  <a:lnTo>
                    <a:pt x="16624" y="82461"/>
                  </a:lnTo>
                  <a:lnTo>
                    <a:pt x="16179" y="82550"/>
                  </a:lnTo>
                  <a:lnTo>
                    <a:pt x="13843" y="83058"/>
                  </a:lnTo>
                  <a:lnTo>
                    <a:pt x="14351" y="83058"/>
                  </a:lnTo>
                  <a:lnTo>
                    <a:pt x="11303" y="83439"/>
                  </a:lnTo>
                  <a:lnTo>
                    <a:pt x="4572" y="84582"/>
                  </a:lnTo>
                  <a:lnTo>
                    <a:pt x="0" y="90932"/>
                  </a:lnTo>
                  <a:lnTo>
                    <a:pt x="2286" y="104521"/>
                  </a:lnTo>
                  <a:lnTo>
                    <a:pt x="8636" y="109093"/>
                  </a:lnTo>
                  <a:lnTo>
                    <a:pt x="18415" y="107442"/>
                  </a:lnTo>
                  <a:lnTo>
                    <a:pt x="18923" y="107315"/>
                  </a:lnTo>
                  <a:lnTo>
                    <a:pt x="21844" y="106680"/>
                  </a:lnTo>
                  <a:lnTo>
                    <a:pt x="25908" y="105664"/>
                  </a:lnTo>
                  <a:lnTo>
                    <a:pt x="28829" y="104775"/>
                  </a:lnTo>
                  <a:lnTo>
                    <a:pt x="29337" y="104648"/>
                  </a:lnTo>
                  <a:lnTo>
                    <a:pt x="32131" y="103632"/>
                  </a:lnTo>
                  <a:lnTo>
                    <a:pt x="32639" y="103378"/>
                  </a:lnTo>
                  <a:lnTo>
                    <a:pt x="35433" y="102362"/>
                  </a:lnTo>
                  <a:lnTo>
                    <a:pt x="35941" y="102108"/>
                  </a:lnTo>
                  <a:lnTo>
                    <a:pt x="38735" y="100838"/>
                  </a:lnTo>
                  <a:lnTo>
                    <a:pt x="45085" y="97536"/>
                  </a:lnTo>
                  <a:lnTo>
                    <a:pt x="45974" y="96901"/>
                  </a:lnTo>
                  <a:lnTo>
                    <a:pt x="53009" y="92202"/>
                  </a:lnTo>
                  <a:lnTo>
                    <a:pt x="53213" y="92075"/>
                  </a:lnTo>
                  <a:lnTo>
                    <a:pt x="52832" y="92202"/>
                  </a:lnTo>
                  <a:lnTo>
                    <a:pt x="55270" y="90678"/>
                  </a:lnTo>
                  <a:lnTo>
                    <a:pt x="55880" y="90297"/>
                  </a:lnTo>
                  <a:lnTo>
                    <a:pt x="55460" y="90563"/>
                  </a:lnTo>
                  <a:lnTo>
                    <a:pt x="55930" y="90297"/>
                  </a:lnTo>
                  <a:lnTo>
                    <a:pt x="70205" y="82423"/>
                  </a:lnTo>
                  <a:lnTo>
                    <a:pt x="70891" y="82042"/>
                  </a:lnTo>
                  <a:lnTo>
                    <a:pt x="72504" y="81153"/>
                  </a:lnTo>
                  <a:lnTo>
                    <a:pt x="73660" y="80518"/>
                  </a:lnTo>
                  <a:lnTo>
                    <a:pt x="75730" y="79375"/>
                  </a:lnTo>
                  <a:lnTo>
                    <a:pt x="79641" y="77216"/>
                  </a:lnTo>
                  <a:lnTo>
                    <a:pt x="81940" y="75946"/>
                  </a:lnTo>
                  <a:lnTo>
                    <a:pt x="110248" y="60325"/>
                  </a:lnTo>
                  <a:lnTo>
                    <a:pt x="138430" y="45847"/>
                  </a:lnTo>
                  <a:lnTo>
                    <a:pt x="138557" y="45847"/>
                  </a:lnTo>
                  <a:lnTo>
                    <a:pt x="173101" y="27432"/>
                  </a:lnTo>
                  <a:lnTo>
                    <a:pt x="174764" y="26365"/>
                  </a:lnTo>
                  <a:lnTo>
                    <a:pt x="174879" y="22098"/>
                  </a:lnTo>
                  <a:lnTo>
                    <a:pt x="174967" y="22999"/>
                  </a:lnTo>
                  <a:lnTo>
                    <a:pt x="175082" y="23202"/>
                  </a:lnTo>
                  <a:lnTo>
                    <a:pt x="175196" y="23380"/>
                  </a:lnTo>
                  <a:lnTo>
                    <a:pt x="175514" y="23622"/>
                  </a:lnTo>
                  <a:lnTo>
                    <a:pt x="175209" y="23431"/>
                  </a:lnTo>
                  <a:lnTo>
                    <a:pt x="174955" y="23202"/>
                  </a:lnTo>
                  <a:lnTo>
                    <a:pt x="175006" y="23380"/>
                  </a:lnTo>
                  <a:lnTo>
                    <a:pt x="174879" y="23126"/>
                  </a:lnTo>
                  <a:lnTo>
                    <a:pt x="174764" y="26365"/>
                  </a:lnTo>
                  <a:lnTo>
                    <a:pt x="174853" y="38354"/>
                  </a:lnTo>
                  <a:lnTo>
                    <a:pt x="175374" y="109969"/>
                  </a:lnTo>
                  <a:lnTo>
                    <a:pt x="174498" y="153543"/>
                  </a:lnTo>
                  <a:lnTo>
                    <a:pt x="174485" y="153670"/>
                  </a:lnTo>
                  <a:lnTo>
                    <a:pt x="170815" y="251968"/>
                  </a:lnTo>
                  <a:lnTo>
                    <a:pt x="170942" y="278257"/>
                  </a:lnTo>
                  <a:lnTo>
                    <a:pt x="170992" y="280162"/>
                  </a:lnTo>
                  <a:lnTo>
                    <a:pt x="117348" y="276987"/>
                  </a:lnTo>
                  <a:lnTo>
                    <a:pt x="111506" y="282194"/>
                  </a:lnTo>
                  <a:lnTo>
                    <a:pt x="110744" y="295783"/>
                  </a:lnTo>
                  <a:lnTo>
                    <a:pt x="115951" y="301625"/>
                  </a:lnTo>
                  <a:lnTo>
                    <a:pt x="196850" y="306324"/>
                  </a:lnTo>
                  <a:lnTo>
                    <a:pt x="275463" y="309880"/>
                  </a:lnTo>
                  <a:lnTo>
                    <a:pt x="279400" y="310134"/>
                  </a:lnTo>
                  <a:lnTo>
                    <a:pt x="283083" y="308356"/>
                  </a:lnTo>
                  <a:lnTo>
                    <a:pt x="285369" y="305308"/>
                  </a:lnTo>
                  <a:lnTo>
                    <a:pt x="286766" y="303530"/>
                  </a:lnTo>
                  <a:lnTo>
                    <a:pt x="289179" y="300355"/>
                  </a:lnTo>
                  <a:lnTo>
                    <a:pt x="289179" y="295783"/>
                  </a:lnTo>
                  <a:close/>
                </a:path>
              </a:pathLst>
            </a:custGeom>
            <a:solidFill>
              <a:srgbClr val="66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40927" y="2883280"/>
              <a:ext cx="334264" cy="3403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47375" y="4753991"/>
              <a:ext cx="189102" cy="2870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89974" y="3513835"/>
              <a:ext cx="176049" cy="1645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030972" y="3535298"/>
              <a:ext cx="24765" cy="267970"/>
            </a:xfrm>
            <a:custGeom>
              <a:avLst/>
              <a:gdLst/>
              <a:ahLst/>
              <a:cxnLst/>
              <a:rect l="l" t="t" r="r" b="b"/>
              <a:pathLst>
                <a:path w="24765" h="267970">
                  <a:moveTo>
                    <a:pt x="14731" y="0"/>
                  </a:moveTo>
                  <a:lnTo>
                    <a:pt x="10032" y="0"/>
                  </a:lnTo>
                  <a:lnTo>
                    <a:pt x="2285" y="4445"/>
                  </a:lnTo>
                  <a:lnTo>
                    <a:pt x="0" y="8636"/>
                  </a:lnTo>
                  <a:lnTo>
                    <a:pt x="0" y="12953"/>
                  </a:lnTo>
                  <a:lnTo>
                    <a:pt x="507" y="258190"/>
                  </a:lnTo>
                  <a:lnTo>
                    <a:pt x="2285" y="261619"/>
                  </a:lnTo>
                  <a:lnTo>
                    <a:pt x="10032" y="267715"/>
                  </a:lnTo>
                  <a:lnTo>
                    <a:pt x="14604" y="267715"/>
                  </a:lnTo>
                  <a:lnTo>
                    <a:pt x="22478" y="261619"/>
                  </a:lnTo>
                  <a:lnTo>
                    <a:pt x="24129" y="258190"/>
                  </a:lnTo>
                  <a:lnTo>
                    <a:pt x="24764" y="8636"/>
                  </a:lnTo>
                  <a:lnTo>
                    <a:pt x="22351" y="4445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66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0338" y="4576572"/>
              <a:ext cx="238760" cy="355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04254" y="2768853"/>
              <a:ext cx="219964" cy="39877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2044" y="1087882"/>
            <a:ext cx="215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6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subnets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1145844" y="1712722"/>
            <a:ext cx="321754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ourier New"/>
                <a:cs typeface="Courier New"/>
              </a:rPr>
              <a:t>1.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223.1.1.0/24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2.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223.1.7.0/24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3.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223.1.3.0/24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4.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223.1.8.0/24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5.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223.1.2.0/24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6.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223.1.9.0/23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01600"/>
            <a:ext cx="4568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Managing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Assigning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Subnets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5489" y="927861"/>
            <a:ext cx="2579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223.1.1.0/24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047115"/>
            <a:ext cx="1166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subnet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8146" y="962914"/>
            <a:ext cx="332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contains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following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1804416"/>
            <a:ext cx="3505200" cy="39700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"/>
              </a:spcBef>
            </a:pPr>
            <a:r>
              <a:rPr sz="2800" spc="-10" dirty="0">
                <a:latin typeface="Courier New"/>
                <a:cs typeface="Courier New"/>
              </a:rPr>
              <a:t>223.1.1.1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223.1.1.2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223.1.1.3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ourier New"/>
                <a:cs typeface="Courier New"/>
              </a:rPr>
              <a:t>223.1.1.4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223.1.1.5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…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223.1.1.252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223.1.1.253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223.1.1.254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11483" y="2623185"/>
            <a:ext cx="169545" cy="341630"/>
          </a:xfrm>
          <a:custGeom>
            <a:avLst/>
            <a:gdLst/>
            <a:ahLst/>
            <a:cxnLst/>
            <a:rect l="l" t="t" r="r" b="b"/>
            <a:pathLst>
              <a:path w="169545" h="341630">
                <a:moveTo>
                  <a:pt x="169164" y="0"/>
                </a:moveTo>
                <a:lnTo>
                  <a:pt x="0" y="0"/>
                </a:lnTo>
                <a:lnTo>
                  <a:pt x="0" y="341375"/>
                </a:lnTo>
                <a:lnTo>
                  <a:pt x="169164" y="341375"/>
                </a:lnTo>
                <a:lnTo>
                  <a:pt x="16916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5175" y="2577465"/>
            <a:ext cx="6720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How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/24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subnet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provide?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5955297"/>
            <a:ext cx="47364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255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reserved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special services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(?)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01600"/>
            <a:ext cx="4568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Managing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Assigning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Subnets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5489" y="927861"/>
            <a:ext cx="2579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223.1.1.0/24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047115"/>
            <a:ext cx="1166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subnet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8146" y="962914"/>
            <a:ext cx="332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contains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following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1804416"/>
            <a:ext cx="3505200" cy="39700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"/>
              </a:spcBef>
            </a:pPr>
            <a:r>
              <a:rPr sz="2800" spc="-10" dirty="0">
                <a:latin typeface="Courier New"/>
                <a:cs typeface="Courier New"/>
              </a:rPr>
              <a:t>223.1.1.1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223.1.1.2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223.1.1.3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ourier New"/>
                <a:cs typeface="Courier New"/>
              </a:rPr>
              <a:t>223.1.1.4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223.1.1.5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…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223.1.1.252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223.1.1.253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223.1.1.254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5175" y="2577465"/>
            <a:ext cx="6720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How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/24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subnet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provide?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8585" y="3296157"/>
            <a:ext cx="1870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2^8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253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81670" y="4080509"/>
            <a:ext cx="2401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Class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522461" y="3086354"/>
            <a:ext cx="482600" cy="889635"/>
            <a:chOff x="8522461" y="3086354"/>
            <a:chExt cx="482600" cy="889635"/>
          </a:xfrm>
        </p:grpSpPr>
        <p:sp>
          <p:nvSpPr>
            <p:cNvPr id="11" name="object 11"/>
            <p:cNvSpPr/>
            <p:nvPr/>
          </p:nvSpPr>
          <p:spPr>
            <a:xfrm>
              <a:off x="8535161" y="3099054"/>
              <a:ext cx="457200" cy="864235"/>
            </a:xfrm>
            <a:custGeom>
              <a:avLst/>
              <a:gdLst/>
              <a:ahLst/>
              <a:cxnLst/>
              <a:rect l="l" t="t" r="r" b="b"/>
              <a:pathLst>
                <a:path w="457200" h="864235">
                  <a:moveTo>
                    <a:pt x="342900" y="0"/>
                  </a:moveTo>
                  <a:lnTo>
                    <a:pt x="114300" y="0"/>
                  </a:lnTo>
                  <a:lnTo>
                    <a:pt x="114300" y="635508"/>
                  </a:lnTo>
                  <a:lnTo>
                    <a:pt x="0" y="635508"/>
                  </a:lnTo>
                  <a:lnTo>
                    <a:pt x="228600" y="864108"/>
                  </a:lnTo>
                  <a:lnTo>
                    <a:pt x="457200" y="635508"/>
                  </a:lnTo>
                  <a:lnTo>
                    <a:pt x="342900" y="63550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35161" y="3099054"/>
              <a:ext cx="457200" cy="864235"/>
            </a:xfrm>
            <a:custGeom>
              <a:avLst/>
              <a:gdLst/>
              <a:ahLst/>
              <a:cxnLst/>
              <a:rect l="l" t="t" r="r" b="b"/>
              <a:pathLst>
                <a:path w="457200" h="864235">
                  <a:moveTo>
                    <a:pt x="0" y="635508"/>
                  </a:moveTo>
                  <a:lnTo>
                    <a:pt x="114300" y="635508"/>
                  </a:lnTo>
                  <a:lnTo>
                    <a:pt x="114300" y="0"/>
                  </a:lnTo>
                  <a:lnTo>
                    <a:pt x="342900" y="0"/>
                  </a:lnTo>
                  <a:lnTo>
                    <a:pt x="342900" y="635508"/>
                  </a:lnTo>
                  <a:lnTo>
                    <a:pt x="457200" y="635508"/>
                  </a:lnTo>
                  <a:lnTo>
                    <a:pt x="228600" y="864108"/>
                  </a:lnTo>
                  <a:lnTo>
                    <a:pt x="0" y="63550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2140" y="5955297"/>
            <a:ext cx="47364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255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reserved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special services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(?)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Managing</a:t>
            </a:r>
            <a:r>
              <a:rPr sz="2400" spc="-10" dirty="0"/>
              <a:t> </a:t>
            </a:r>
            <a:r>
              <a:rPr sz="2400" dirty="0"/>
              <a:t>and</a:t>
            </a:r>
            <a:r>
              <a:rPr sz="2400" spc="-15" dirty="0"/>
              <a:t> </a:t>
            </a:r>
            <a:r>
              <a:rPr sz="2400" dirty="0"/>
              <a:t>Assigning</a:t>
            </a:r>
            <a:r>
              <a:rPr sz="2400" spc="10" dirty="0"/>
              <a:t> </a:t>
            </a:r>
            <a:r>
              <a:rPr sz="2400" spc="-10" dirty="0"/>
              <a:t>Subnets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0006" y="1212850"/>
          <a:ext cx="10175239" cy="174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3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Subnet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Slash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Subnet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/8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255.0.0.0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2^24 –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 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16777216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/16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255.255.0.0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2^16 –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 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65,634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/24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255.255.255.0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2^8 –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 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254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332476" y="3345941"/>
            <a:ext cx="169545" cy="341630"/>
          </a:xfrm>
          <a:custGeom>
            <a:avLst/>
            <a:gdLst/>
            <a:ahLst/>
            <a:cxnLst/>
            <a:rect l="l" t="t" r="r" b="b"/>
            <a:pathLst>
              <a:path w="169545" h="341629">
                <a:moveTo>
                  <a:pt x="169163" y="0"/>
                </a:moveTo>
                <a:lnTo>
                  <a:pt x="0" y="0"/>
                </a:lnTo>
                <a:lnTo>
                  <a:pt x="0" y="341376"/>
                </a:lnTo>
                <a:lnTo>
                  <a:pt x="169163" y="341376"/>
                </a:lnTo>
                <a:lnTo>
                  <a:pt x="169163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3300476"/>
            <a:ext cx="4903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Issues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assignment?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Managing</a:t>
            </a:r>
            <a:r>
              <a:rPr sz="2400" spc="-10" dirty="0"/>
              <a:t> </a:t>
            </a:r>
            <a:r>
              <a:rPr sz="2400" dirty="0"/>
              <a:t>and</a:t>
            </a:r>
            <a:r>
              <a:rPr sz="2400" spc="-15" dirty="0"/>
              <a:t> </a:t>
            </a:r>
            <a:r>
              <a:rPr sz="2400" dirty="0"/>
              <a:t>Assigning</a:t>
            </a:r>
            <a:r>
              <a:rPr sz="2400" spc="10" dirty="0"/>
              <a:t> </a:t>
            </a:r>
            <a:r>
              <a:rPr sz="2400" spc="-10" dirty="0"/>
              <a:t>Subnets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0006" y="1212850"/>
          <a:ext cx="10175239" cy="174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3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Subnet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Slash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Subnet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/8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255.0.0.0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2^24 –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 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16777216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/16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255.255.0.0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2^16 –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 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65,634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/24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255.255.255.0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2^8 –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 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254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4540" y="3378530"/>
            <a:ext cx="953325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If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have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2000 devices,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either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8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subnets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 </a:t>
            </a:r>
            <a:r>
              <a:rPr sz="2400" spc="-5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subnet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(but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waste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63,000ish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IP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addresses)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better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subnet!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Managing</a:t>
            </a:r>
            <a:r>
              <a:rPr sz="2400" spc="-10" dirty="0"/>
              <a:t> </a:t>
            </a:r>
            <a:r>
              <a:rPr sz="2400" dirty="0"/>
              <a:t>and</a:t>
            </a:r>
            <a:r>
              <a:rPr sz="2400" spc="-15" dirty="0"/>
              <a:t> </a:t>
            </a:r>
            <a:r>
              <a:rPr sz="2400" dirty="0"/>
              <a:t>Assigning</a:t>
            </a:r>
            <a:r>
              <a:rPr sz="2400" spc="10" dirty="0"/>
              <a:t> </a:t>
            </a:r>
            <a:r>
              <a:rPr sz="2400" spc="-10" dirty="0"/>
              <a:t>Subnets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88340" y="1093978"/>
            <a:ext cx="4519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Our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available subnet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masks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been: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7889" y="1594190"/>
          <a:ext cx="9982835" cy="1250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115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spc="-10" dirty="0">
                          <a:latin typeface="Arial"/>
                          <a:cs typeface="Arial"/>
                        </a:rPr>
                        <a:t>255.255.255.0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95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11111111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11111111</a:t>
                      </a:r>
                      <a:r>
                        <a:rPr sz="2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11111111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0" dirty="0">
                          <a:latin typeface="Arial"/>
                          <a:cs typeface="Arial"/>
                        </a:rPr>
                        <a:t>00000000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31750">
                        <a:lnSpc>
                          <a:spcPts val="3210"/>
                        </a:lnSpc>
                      </a:pPr>
                      <a:r>
                        <a:rPr sz="2800" spc="-10" dirty="0">
                          <a:latin typeface="Arial"/>
                          <a:cs typeface="Arial"/>
                        </a:rPr>
                        <a:t>255.255.0.0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21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11111111</a:t>
                      </a:r>
                      <a:r>
                        <a:rPr sz="2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11111111</a:t>
                      </a:r>
                      <a:r>
                        <a:rPr sz="2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00000000</a:t>
                      </a:r>
                      <a:r>
                        <a:rPr sz="2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0" dirty="0">
                          <a:latin typeface="Arial"/>
                          <a:cs typeface="Arial"/>
                        </a:rPr>
                        <a:t>00000000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31750">
                        <a:lnSpc>
                          <a:spcPts val="3140"/>
                        </a:lnSpc>
                      </a:pPr>
                      <a:r>
                        <a:rPr sz="2800" spc="-10" dirty="0">
                          <a:latin typeface="Arial"/>
                          <a:cs typeface="Arial"/>
                        </a:rPr>
                        <a:t>255.0.0.0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14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11111111</a:t>
                      </a:r>
                      <a:r>
                        <a:rPr sz="2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00000000</a:t>
                      </a:r>
                      <a:r>
                        <a:rPr sz="2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00000000</a:t>
                      </a:r>
                      <a:r>
                        <a:rPr sz="2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0" dirty="0">
                          <a:latin typeface="Arial"/>
                          <a:cs typeface="Arial"/>
                        </a:rPr>
                        <a:t>00000000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780532" y="2451354"/>
            <a:ext cx="40005" cy="409575"/>
          </a:xfrm>
          <a:custGeom>
            <a:avLst/>
            <a:gdLst/>
            <a:ahLst/>
            <a:cxnLst/>
            <a:rect l="l" t="t" r="r" b="b"/>
            <a:pathLst>
              <a:path w="40004" h="409575">
                <a:moveTo>
                  <a:pt x="26796" y="388238"/>
                </a:moveTo>
                <a:lnTo>
                  <a:pt x="2412" y="388238"/>
                </a:lnTo>
                <a:lnTo>
                  <a:pt x="2285" y="389382"/>
                </a:lnTo>
                <a:lnTo>
                  <a:pt x="0" y="400431"/>
                </a:lnTo>
                <a:lnTo>
                  <a:pt x="3937" y="406526"/>
                </a:lnTo>
                <a:lnTo>
                  <a:pt x="10159" y="407924"/>
                </a:lnTo>
                <a:lnTo>
                  <a:pt x="16509" y="409448"/>
                </a:lnTo>
                <a:lnTo>
                  <a:pt x="22732" y="405638"/>
                </a:lnTo>
                <a:lnTo>
                  <a:pt x="24256" y="399288"/>
                </a:lnTo>
                <a:lnTo>
                  <a:pt x="25907" y="393065"/>
                </a:lnTo>
                <a:lnTo>
                  <a:pt x="26415" y="390525"/>
                </a:lnTo>
                <a:lnTo>
                  <a:pt x="26542" y="390017"/>
                </a:lnTo>
                <a:lnTo>
                  <a:pt x="26796" y="388238"/>
                </a:lnTo>
                <a:close/>
              </a:path>
              <a:path w="40004" h="409575">
                <a:moveTo>
                  <a:pt x="2387" y="388371"/>
                </a:moveTo>
                <a:lnTo>
                  <a:pt x="2189" y="389382"/>
                </a:lnTo>
                <a:lnTo>
                  <a:pt x="2387" y="388371"/>
                </a:lnTo>
                <a:close/>
              </a:path>
              <a:path w="40004" h="409575">
                <a:moveTo>
                  <a:pt x="27413" y="382650"/>
                </a:moveTo>
                <a:lnTo>
                  <a:pt x="2666" y="382650"/>
                </a:lnTo>
                <a:lnTo>
                  <a:pt x="2666" y="385318"/>
                </a:lnTo>
                <a:lnTo>
                  <a:pt x="2539" y="387350"/>
                </a:lnTo>
                <a:lnTo>
                  <a:pt x="2387" y="388371"/>
                </a:lnTo>
                <a:lnTo>
                  <a:pt x="2412" y="388238"/>
                </a:lnTo>
                <a:lnTo>
                  <a:pt x="26796" y="388238"/>
                </a:lnTo>
                <a:lnTo>
                  <a:pt x="26923" y="386842"/>
                </a:lnTo>
                <a:lnTo>
                  <a:pt x="27228" y="384810"/>
                </a:lnTo>
                <a:lnTo>
                  <a:pt x="27413" y="382650"/>
                </a:lnTo>
                <a:close/>
              </a:path>
              <a:path w="40004" h="409575">
                <a:moveTo>
                  <a:pt x="2539" y="386842"/>
                </a:moveTo>
                <a:lnTo>
                  <a:pt x="2489" y="387350"/>
                </a:lnTo>
                <a:lnTo>
                  <a:pt x="2539" y="386842"/>
                </a:lnTo>
                <a:close/>
              </a:path>
              <a:path w="40004" h="409575">
                <a:moveTo>
                  <a:pt x="2666" y="384810"/>
                </a:moveTo>
                <a:lnTo>
                  <a:pt x="2641" y="385318"/>
                </a:lnTo>
                <a:lnTo>
                  <a:pt x="2666" y="384810"/>
                </a:lnTo>
                <a:close/>
              </a:path>
              <a:path w="40004" h="409575">
                <a:moveTo>
                  <a:pt x="39750" y="24003"/>
                </a:moveTo>
                <a:lnTo>
                  <a:pt x="15112" y="24003"/>
                </a:lnTo>
                <a:lnTo>
                  <a:pt x="12445" y="129159"/>
                </a:lnTo>
                <a:lnTo>
                  <a:pt x="12350" y="130175"/>
                </a:lnTo>
                <a:lnTo>
                  <a:pt x="7492" y="207772"/>
                </a:lnTo>
                <a:lnTo>
                  <a:pt x="5570" y="288290"/>
                </a:lnTo>
                <a:lnTo>
                  <a:pt x="3301" y="371475"/>
                </a:lnTo>
                <a:lnTo>
                  <a:pt x="2666" y="379222"/>
                </a:lnTo>
                <a:lnTo>
                  <a:pt x="2666" y="383286"/>
                </a:lnTo>
                <a:lnTo>
                  <a:pt x="2666" y="382650"/>
                </a:lnTo>
                <a:lnTo>
                  <a:pt x="27413" y="382650"/>
                </a:lnTo>
                <a:lnTo>
                  <a:pt x="27558" y="381126"/>
                </a:lnTo>
                <a:lnTo>
                  <a:pt x="28066" y="372491"/>
                </a:lnTo>
                <a:lnTo>
                  <a:pt x="30368" y="287655"/>
                </a:lnTo>
                <a:lnTo>
                  <a:pt x="32245" y="209296"/>
                </a:lnTo>
                <a:lnTo>
                  <a:pt x="37210" y="130175"/>
                </a:lnTo>
                <a:lnTo>
                  <a:pt x="39750" y="24637"/>
                </a:lnTo>
                <a:lnTo>
                  <a:pt x="39750" y="24003"/>
                </a:lnTo>
                <a:close/>
              </a:path>
              <a:path w="40004" h="409575">
                <a:moveTo>
                  <a:pt x="3301" y="370713"/>
                </a:moveTo>
                <a:lnTo>
                  <a:pt x="3245" y="371475"/>
                </a:lnTo>
                <a:lnTo>
                  <a:pt x="3301" y="370713"/>
                </a:lnTo>
                <a:close/>
              </a:path>
              <a:path w="40004" h="409575">
                <a:moveTo>
                  <a:pt x="32289" y="208787"/>
                </a:moveTo>
                <a:lnTo>
                  <a:pt x="32257" y="209296"/>
                </a:lnTo>
                <a:lnTo>
                  <a:pt x="32289" y="208787"/>
                </a:lnTo>
                <a:close/>
              </a:path>
              <a:path w="40004" h="409575">
                <a:moveTo>
                  <a:pt x="12445" y="128650"/>
                </a:moveTo>
                <a:lnTo>
                  <a:pt x="12414" y="129159"/>
                </a:lnTo>
                <a:lnTo>
                  <a:pt x="12445" y="128650"/>
                </a:lnTo>
                <a:close/>
              </a:path>
              <a:path w="40004" h="409575">
                <a:moveTo>
                  <a:pt x="34289" y="0"/>
                </a:moveTo>
                <a:lnTo>
                  <a:pt x="20573" y="0"/>
                </a:lnTo>
                <a:lnTo>
                  <a:pt x="15112" y="5461"/>
                </a:lnTo>
                <a:lnTo>
                  <a:pt x="15110" y="24114"/>
                </a:lnTo>
                <a:lnTo>
                  <a:pt x="39750" y="24003"/>
                </a:lnTo>
                <a:lnTo>
                  <a:pt x="39750" y="5461"/>
                </a:lnTo>
                <a:lnTo>
                  <a:pt x="34289" y="0"/>
                </a:lnTo>
                <a:close/>
              </a:path>
            </a:pathLst>
          </a:custGeom>
          <a:solidFill>
            <a:srgbClr val="E712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2745" y="2028063"/>
            <a:ext cx="34290" cy="397510"/>
          </a:xfrm>
          <a:custGeom>
            <a:avLst/>
            <a:gdLst/>
            <a:ahLst/>
            <a:cxnLst/>
            <a:rect l="l" t="t" r="r" b="b"/>
            <a:pathLst>
              <a:path w="34290" h="397510">
                <a:moveTo>
                  <a:pt x="33773" y="247269"/>
                </a:moveTo>
                <a:lnTo>
                  <a:pt x="9144" y="247269"/>
                </a:lnTo>
                <a:lnTo>
                  <a:pt x="9144" y="248158"/>
                </a:lnTo>
                <a:lnTo>
                  <a:pt x="9054" y="248792"/>
                </a:lnTo>
                <a:lnTo>
                  <a:pt x="6350" y="294766"/>
                </a:lnTo>
                <a:lnTo>
                  <a:pt x="3301" y="322707"/>
                </a:lnTo>
                <a:lnTo>
                  <a:pt x="3214" y="325500"/>
                </a:lnTo>
                <a:lnTo>
                  <a:pt x="761" y="382524"/>
                </a:lnTo>
                <a:lnTo>
                  <a:pt x="761" y="384937"/>
                </a:lnTo>
                <a:lnTo>
                  <a:pt x="1397" y="387223"/>
                </a:lnTo>
                <a:lnTo>
                  <a:pt x="5079" y="393064"/>
                </a:lnTo>
                <a:lnTo>
                  <a:pt x="6730" y="395732"/>
                </a:lnTo>
                <a:lnTo>
                  <a:pt x="9651" y="397256"/>
                </a:lnTo>
                <a:lnTo>
                  <a:pt x="15875" y="397256"/>
                </a:lnTo>
                <a:lnTo>
                  <a:pt x="18669" y="395604"/>
                </a:lnTo>
                <a:lnTo>
                  <a:pt x="20320" y="392938"/>
                </a:lnTo>
                <a:lnTo>
                  <a:pt x="22732" y="389127"/>
                </a:lnTo>
                <a:lnTo>
                  <a:pt x="23749" y="387476"/>
                </a:lnTo>
                <a:lnTo>
                  <a:pt x="24256" y="385572"/>
                </a:lnTo>
                <a:lnTo>
                  <a:pt x="24436" y="382524"/>
                </a:lnTo>
                <a:lnTo>
                  <a:pt x="27431" y="324612"/>
                </a:lnTo>
                <a:lnTo>
                  <a:pt x="30987" y="297052"/>
                </a:lnTo>
                <a:lnTo>
                  <a:pt x="31107" y="294259"/>
                </a:lnTo>
                <a:lnTo>
                  <a:pt x="33781" y="248792"/>
                </a:lnTo>
                <a:lnTo>
                  <a:pt x="33773" y="247269"/>
                </a:lnTo>
                <a:close/>
              </a:path>
              <a:path w="34290" h="397510">
                <a:moveTo>
                  <a:pt x="27543" y="324612"/>
                </a:moveTo>
                <a:lnTo>
                  <a:pt x="27431" y="325500"/>
                </a:lnTo>
                <a:lnTo>
                  <a:pt x="27543" y="324612"/>
                </a:lnTo>
                <a:close/>
              </a:path>
              <a:path w="34290" h="397510">
                <a:moveTo>
                  <a:pt x="6350" y="294259"/>
                </a:moveTo>
                <a:lnTo>
                  <a:pt x="6295" y="294766"/>
                </a:lnTo>
                <a:lnTo>
                  <a:pt x="6350" y="294259"/>
                </a:lnTo>
                <a:close/>
              </a:path>
              <a:path w="34290" h="397510">
                <a:moveTo>
                  <a:pt x="9135" y="247410"/>
                </a:moveTo>
                <a:lnTo>
                  <a:pt x="9091" y="248158"/>
                </a:lnTo>
                <a:lnTo>
                  <a:pt x="9135" y="247410"/>
                </a:lnTo>
                <a:close/>
              </a:path>
              <a:path w="34290" h="397510">
                <a:moveTo>
                  <a:pt x="18923" y="0"/>
                </a:moveTo>
                <a:lnTo>
                  <a:pt x="12192" y="253"/>
                </a:lnTo>
                <a:lnTo>
                  <a:pt x="5333" y="635"/>
                </a:lnTo>
                <a:lnTo>
                  <a:pt x="0" y="6350"/>
                </a:lnTo>
                <a:lnTo>
                  <a:pt x="380" y="13208"/>
                </a:lnTo>
                <a:lnTo>
                  <a:pt x="4572" y="106172"/>
                </a:lnTo>
                <a:lnTo>
                  <a:pt x="8889" y="202564"/>
                </a:lnTo>
                <a:lnTo>
                  <a:pt x="8889" y="225425"/>
                </a:lnTo>
                <a:lnTo>
                  <a:pt x="9135" y="247410"/>
                </a:lnTo>
                <a:lnTo>
                  <a:pt x="9144" y="247269"/>
                </a:lnTo>
                <a:lnTo>
                  <a:pt x="33773" y="247269"/>
                </a:lnTo>
                <a:lnTo>
                  <a:pt x="33527" y="201549"/>
                </a:lnTo>
                <a:lnTo>
                  <a:pt x="29336" y="105028"/>
                </a:lnTo>
                <a:lnTo>
                  <a:pt x="25019" y="12064"/>
                </a:lnTo>
                <a:lnTo>
                  <a:pt x="24764" y="5207"/>
                </a:lnTo>
                <a:lnTo>
                  <a:pt x="18923" y="0"/>
                </a:lnTo>
                <a:close/>
              </a:path>
              <a:path w="34290" h="397510">
                <a:moveTo>
                  <a:pt x="8762" y="202057"/>
                </a:moveTo>
                <a:lnTo>
                  <a:pt x="8765" y="202564"/>
                </a:lnTo>
                <a:lnTo>
                  <a:pt x="8762" y="202057"/>
                </a:lnTo>
                <a:close/>
              </a:path>
            </a:pathLst>
          </a:custGeom>
          <a:solidFill>
            <a:srgbClr val="E712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89595" y="1548511"/>
            <a:ext cx="31750" cy="445770"/>
          </a:xfrm>
          <a:custGeom>
            <a:avLst/>
            <a:gdLst/>
            <a:ahLst/>
            <a:cxnLst/>
            <a:rect l="l" t="t" r="r" b="b"/>
            <a:pathLst>
              <a:path w="31750" h="445769">
                <a:moveTo>
                  <a:pt x="25396" y="190753"/>
                </a:moveTo>
                <a:lnTo>
                  <a:pt x="631" y="190753"/>
                </a:lnTo>
                <a:lnTo>
                  <a:pt x="758" y="414400"/>
                </a:lnTo>
                <a:lnTo>
                  <a:pt x="3933" y="433831"/>
                </a:lnTo>
                <a:lnTo>
                  <a:pt x="4441" y="436625"/>
                </a:lnTo>
                <a:lnTo>
                  <a:pt x="5838" y="439165"/>
                </a:lnTo>
                <a:lnTo>
                  <a:pt x="7997" y="440943"/>
                </a:lnTo>
                <a:lnTo>
                  <a:pt x="10537" y="443102"/>
                </a:lnTo>
                <a:lnTo>
                  <a:pt x="12696" y="444880"/>
                </a:lnTo>
                <a:lnTo>
                  <a:pt x="15363" y="445642"/>
                </a:lnTo>
                <a:lnTo>
                  <a:pt x="20697" y="444626"/>
                </a:lnTo>
                <a:lnTo>
                  <a:pt x="22983" y="443102"/>
                </a:lnTo>
                <a:lnTo>
                  <a:pt x="24253" y="440689"/>
                </a:lnTo>
                <a:lnTo>
                  <a:pt x="25904" y="437768"/>
                </a:lnTo>
                <a:lnTo>
                  <a:pt x="27174" y="435610"/>
                </a:lnTo>
                <a:lnTo>
                  <a:pt x="27682" y="433197"/>
                </a:lnTo>
                <a:lnTo>
                  <a:pt x="27428" y="430656"/>
                </a:lnTo>
                <a:lnTo>
                  <a:pt x="25410" y="412368"/>
                </a:lnTo>
                <a:lnTo>
                  <a:pt x="25396" y="190753"/>
                </a:lnTo>
                <a:close/>
              </a:path>
              <a:path w="31750" h="445769">
                <a:moveTo>
                  <a:pt x="25396" y="412249"/>
                </a:moveTo>
                <a:close/>
              </a:path>
              <a:path w="31750" h="445769">
                <a:moveTo>
                  <a:pt x="25396" y="411099"/>
                </a:moveTo>
                <a:lnTo>
                  <a:pt x="25396" y="412249"/>
                </a:lnTo>
                <a:lnTo>
                  <a:pt x="25396" y="411099"/>
                </a:lnTo>
                <a:close/>
              </a:path>
              <a:path w="31750" h="445769">
                <a:moveTo>
                  <a:pt x="1647" y="19303"/>
                </a:moveTo>
                <a:lnTo>
                  <a:pt x="758" y="28321"/>
                </a:lnTo>
                <a:lnTo>
                  <a:pt x="0" y="137794"/>
                </a:lnTo>
                <a:lnTo>
                  <a:pt x="631" y="190880"/>
                </a:lnTo>
                <a:lnTo>
                  <a:pt x="25396" y="190753"/>
                </a:lnTo>
                <a:lnTo>
                  <a:pt x="24763" y="137540"/>
                </a:lnTo>
                <a:lnTo>
                  <a:pt x="25519" y="30861"/>
                </a:lnTo>
                <a:lnTo>
                  <a:pt x="25985" y="24764"/>
                </a:lnTo>
                <a:lnTo>
                  <a:pt x="23618" y="24764"/>
                </a:lnTo>
                <a:lnTo>
                  <a:pt x="23999" y="24511"/>
                </a:lnTo>
                <a:lnTo>
                  <a:pt x="24253" y="24384"/>
                </a:lnTo>
                <a:lnTo>
                  <a:pt x="24406" y="24282"/>
                </a:lnTo>
                <a:lnTo>
                  <a:pt x="25269" y="23367"/>
                </a:lnTo>
                <a:lnTo>
                  <a:pt x="25396" y="23113"/>
                </a:lnTo>
                <a:lnTo>
                  <a:pt x="25777" y="22478"/>
                </a:lnTo>
                <a:lnTo>
                  <a:pt x="26158" y="21336"/>
                </a:lnTo>
                <a:lnTo>
                  <a:pt x="26285" y="20827"/>
                </a:lnTo>
                <a:lnTo>
                  <a:pt x="1647" y="20827"/>
                </a:lnTo>
                <a:lnTo>
                  <a:pt x="1647" y="19303"/>
                </a:lnTo>
                <a:close/>
              </a:path>
              <a:path w="31750" h="445769">
                <a:moveTo>
                  <a:pt x="25523" y="30225"/>
                </a:moveTo>
                <a:lnTo>
                  <a:pt x="25396" y="30861"/>
                </a:lnTo>
                <a:lnTo>
                  <a:pt x="25523" y="30225"/>
                </a:lnTo>
                <a:close/>
              </a:path>
              <a:path w="31750" h="445769">
                <a:moveTo>
                  <a:pt x="25523" y="30225"/>
                </a:moveTo>
                <a:lnTo>
                  <a:pt x="25396" y="30734"/>
                </a:lnTo>
                <a:lnTo>
                  <a:pt x="25523" y="30225"/>
                </a:lnTo>
                <a:close/>
              </a:path>
              <a:path w="31750" h="445769">
                <a:moveTo>
                  <a:pt x="23999" y="24511"/>
                </a:moveTo>
                <a:lnTo>
                  <a:pt x="23618" y="24764"/>
                </a:lnTo>
                <a:lnTo>
                  <a:pt x="23872" y="24637"/>
                </a:lnTo>
                <a:close/>
              </a:path>
              <a:path w="31750" h="445769">
                <a:moveTo>
                  <a:pt x="26035" y="24256"/>
                </a:moveTo>
                <a:lnTo>
                  <a:pt x="24507" y="24256"/>
                </a:lnTo>
                <a:lnTo>
                  <a:pt x="23872" y="24637"/>
                </a:lnTo>
                <a:lnTo>
                  <a:pt x="23618" y="24764"/>
                </a:lnTo>
                <a:lnTo>
                  <a:pt x="25985" y="24764"/>
                </a:lnTo>
                <a:lnTo>
                  <a:pt x="26035" y="24256"/>
                </a:lnTo>
                <a:close/>
              </a:path>
              <a:path w="31750" h="445769">
                <a:moveTo>
                  <a:pt x="24253" y="24384"/>
                </a:moveTo>
                <a:lnTo>
                  <a:pt x="23999" y="24511"/>
                </a:lnTo>
                <a:lnTo>
                  <a:pt x="24253" y="24384"/>
                </a:lnTo>
                <a:close/>
              </a:path>
              <a:path w="31750" h="445769">
                <a:moveTo>
                  <a:pt x="24457" y="24282"/>
                </a:moveTo>
                <a:lnTo>
                  <a:pt x="24253" y="24384"/>
                </a:lnTo>
                <a:lnTo>
                  <a:pt x="23872" y="24637"/>
                </a:lnTo>
                <a:lnTo>
                  <a:pt x="24457" y="24282"/>
                </a:lnTo>
                <a:close/>
              </a:path>
              <a:path w="31750" h="445769">
                <a:moveTo>
                  <a:pt x="25333" y="23749"/>
                </a:moveTo>
                <a:lnTo>
                  <a:pt x="25015" y="23749"/>
                </a:lnTo>
                <a:lnTo>
                  <a:pt x="24634" y="24129"/>
                </a:lnTo>
                <a:lnTo>
                  <a:pt x="24253" y="24384"/>
                </a:lnTo>
                <a:lnTo>
                  <a:pt x="24498" y="24256"/>
                </a:lnTo>
                <a:lnTo>
                  <a:pt x="25333" y="23749"/>
                </a:lnTo>
                <a:close/>
              </a:path>
              <a:path w="31750" h="445769">
                <a:moveTo>
                  <a:pt x="26133" y="23261"/>
                </a:moveTo>
                <a:lnTo>
                  <a:pt x="24457" y="24282"/>
                </a:lnTo>
                <a:lnTo>
                  <a:pt x="26035" y="24256"/>
                </a:lnTo>
                <a:lnTo>
                  <a:pt x="26133" y="23261"/>
                </a:lnTo>
                <a:close/>
              </a:path>
              <a:path w="31750" h="445769">
                <a:moveTo>
                  <a:pt x="24761" y="23875"/>
                </a:moveTo>
                <a:lnTo>
                  <a:pt x="24380" y="24256"/>
                </a:lnTo>
                <a:lnTo>
                  <a:pt x="24634" y="24129"/>
                </a:lnTo>
                <a:lnTo>
                  <a:pt x="24761" y="23875"/>
                </a:lnTo>
                <a:close/>
              </a:path>
              <a:path w="31750" h="445769">
                <a:moveTo>
                  <a:pt x="24634" y="24129"/>
                </a:moveTo>
                <a:lnTo>
                  <a:pt x="24380" y="24256"/>
                </a:lnTo>
                <a:lnTo>
                  <a:pt x="24634" y="24129"/>
                </a:lnTo>
                <a:close/>
              </a:path>
              <a:path w="31750" h="445769">
                <a:moveTo>
                  <a:pt x="25015" y="23749"/>
                </a:moveTo>
                <a:lnTo>
                  <a:pt x="24761" y="23875"/>
                </a:lnTo>
                <a:lnTo>
                  <a:pt x="24634" y="24129"/>
                </a:lnTo>
                <a:lnTo>
                  <a:pt x="25015" y="23749"/>
                </a:lnTo>
                <a:close/>
              </a:path>
              <a:path w="31750" h="445769">
                <a:moveTo>
                  <a:pt x="25269" y="23367"/>
                </a:moveTo>
                <a:lnTo>
                  <a:pt x="24761" y="23875"/>
                </a:lnTo>
                <a:lnTo>
                  <a:pt x="25015" y="23749"/>
                </a:lnTo>
                <a:lnTo>
                  <a:pt x="25333" y="23749"/>
                </a:lnTo>
                <a:lnTo>
                  <a:pt x="25542" y="23622"/>
                </a:lnTo>
                <a:lnTo>
                  <a:pt x="25142" y="23622"/>
                </a:lnTo>
                <a:lnTo>
                  <a:pt x="25269" y="23367"/>
                </a:lnTo>
                <a:close/>
              </a:path>
              <a:path w="31750" h="445769">
                <a:moveTo>
                  <a:pt x="26328" y="21209"/>
                </a:moveTo>
                <a:lnTo>
                  <a:pt x="26031" y="22098"/>
                </a:lnTo>
                <a:lnTo>
                  <a:pt x="25777" y="22605"/>
                </a:lnTo>
                <a:lnTo>
                  <a:pt x="25650" y="22733"/>
                </a:lnTo>
                <a:lnTo>
                  <a:pt x="25396" y="23240"/>
                </a:lnTo>
                <a:lnTo>
                  <a:pt x="25142" y="23622"/>
                </a:lnTo>
                <a:lnTo>
                  <a:pt x="25542" y="23622"/>
                </a:lnTo>
                <a:lnTo>
                  <a:pt x="26133" y="23261"/>
                </a:lnTo>
                <a:lnTo>
                  <a:pt x="26328" y="21209"/>
                </a:lnTo>
                <a:close/>
              </a:path>
              <a:path w="31750" h="445769">
                <a:moveTo>
                  <a:pt x="25439" y="23113"/>
                </a:moveTo>
                <a:lnTo>
                  <a:pt x="25269" y="23367"/>
                </a:lnTo>
                <a:lnTo>
                  <a:pt x="25439" y="23113"/>
                </a:lnTo>
                <a:close/>
              </a:path>
              <a:path w="31750" h="445769">
                <a:moveTo>
                  <a:pt x="30070" y="19558"/>
                </a:moveTo>
                <a:lnTo>
                  <a:pt x="26412" y="19558"/>
                </a:lnTo>
                <a:lnTo>
                  <a:pt x="26370" y="20700"/>
                </a:lnTo>
                <a:lnTo>
                  <a:pt x="26133" y="23261"/>
                </a:lnTo>
                <a:lnTo>
                  <a:pt x="29714" y="21081"/>
                </a:lnTo>
                <a:lnTo>
                  <a:pt x="30070" y="19558"/>
                </a:lnTo>
                <a:close/>
              </a:path>
              <a:path w="31750" h="445769">
                <a:moveTo>
                  <a:pt x="25523" y="22987"/>
                </a:moveTo>
                <a:lnTo>
                  <a:pt x="25354" y="23240"/>
                </a:lnTo>
                <a:lnTo>
                  <a:pt x="25523" y="22987"/>
                </a:lnTo>
                <a:close/>
              </a:path>
              <a:path w="31750" h="445769">
                <a:moveTo>
                  <a:pt x="25820" y="22478"/>
                </a:moveTo>
                <a:lnTo>
                  <a:pt x="25650" y="22733"/>
                </a:lnTo>
                <a:lnTo>
                  <a:pt x="25820" y="22478"/>
                </a:lnTo>
                <a:close/>
              </a:path>
              <a:path w="31750" h="445769">
                <a:moveTo>
                  <a:pt x="25904" y="22351"/>
                </a:moveTo>
                <a:lnTo>
                  <a:pt x="25735" y="22605"/>
                </a:lnTo>
                <a:lnTo>
                  <a:pt x="25904" y="22351"/>
                </a:lnTo>
                <a:close/>
              </a:path>
              <a:path w="31750" h="445769">
                <a:moveTo>
                  <a:pt x="26184" y="21336"/>
                </a:moveTo>
                <a:close/>
              </a:path>
              <a:path w="31750" h="445769">
                <a:moveTo>
                  <a:pt x="26285" y="21081"/>
                </a:moveTo>
                <a:lnTo>
                  <a:pt x="26254" y="21209"/>
                </a:lnTo>
                <a:lnTo>
                  <a:pt x="26285" y="21081"/>
                </a:lnTo>
                <a:close/>
              </a:path>
              <a:path w="31750" h="445769">
                <a:moveTo>
                  <a:pt x="26381" y="20574"/>
                </a:moveTo>
                <a:lnTo>
                  <a:pt x="26285" y="21209"/>
                </a:lnTo>
                <a:lnTo>
                  <a:pt x="26381" y="20574"/>
                </a:lnTo>
                <a:close/>
              </a:path>
              <a:path w="31750" h="445769">
                <a:moveTo>
                  <a:pt x="16633" y="0"/>
                </a:moveTo>
                <a:lnTo>
                  <a:pt x="10791" y="3683"/>
                </a:lnTo>
                <a:lnTo>
                  <a:pt x="10537" y="3810"/>
                </a:lnTo>
                <a:lnTo>
                  <a:pt x="10156" y="4063"/>
                </a:lnTo>
                <a:lnTo>
                  <a:pt x="9902" y="4190"/>
                </a:lnTo>
                <a:lnTo>
                  <a:pt x="9394" y="4572"/>
                </a:lnTo>
                <a:lnTo>
                  <a:pt x="9140" y="4699"/>
                </a:lnTo>
                <a:lnTo>
                  <a:pt x="8759" y="5079"/>
                </a:lnTo>
                <a:lnTo>
                  <a:pt x="8505" y="5206"/>
                </a:lnTo>
                <a:lnTo>
                  <a:pt x="7489" y="6223"/>
                </a:lnTo>
                <a:lnTo>
                  <a:pt x="7235" y="6350"/>
                </a:lnTo>
                <a:lnTo>
                  <a:pt x="6854" y="6730"/>
                </a:lnTo>
                <a:lnTo>
                  <a:pt x="6727" y="6985"/>
                </a:lnTo>
                <a:lnTo>
                  <a:pt x="6346" y="7365"/>
                </a:lnTo>
                <a:lnTo>
                  <a:pt x="6219" y="7619"/>
                </a:lnTo>
                <a:lnTo>
                  <a:pt x="5584" y="8254"/>
                </a:lnTo>
                <a:lnTo>
                  <a:pt x="5330" y="8762"/>
                </a:lnTo>
                <a:lnTo>
                  <a:pt x="5076" y="8889"/>
                </a:lnTo>
                <a:lnTo>
                  <a:pt x="4695" y="9651"/>
                </a:lnTo>
                <a:lnTo>
                  <a:pt x="4441" y="10033"/>
                </a:lnTo>
                <a:lnTo>
                  <a:pt x="4187" y="10287"/>
                </a:lnTo>
                <a:lnTo>
                  <a:pt x="3171" y="12318"/>
                </a:lnTo>
                <a:lnTo>
                  <a:pt x="3171" y="12573"/>
                </a:lnTo>
                <a:lnTo>
                  <a:pt x="2790" y="13335"/>
                </a:lnTo>
                <a:lnTo>
                  <a:pt x="2663" y="13842"/>
                </a:lnTo>
                <a:lnTo>
                  <a:pt x="2536" y="14097"/>
                </a:lnTo>
                <a:lnTo>
                  <a:pt x="2409" y="14604"/>
                </a:lnTo>
                <a:lnTo>
                  <a:pt x="2282" y="14986"/>
                </a:lnTo>
                <a:lnTo>
                  <a:pt x="2155" y="15493"/>
                </a:lnTo>
                <a:lnTo>
                  <a:pt x="2028" y="16255"/>
                </a:lnTo>
                <a:lnTo>
                  <a:pt x="1901" y="16637"/>
                </a:lnTo>
                <a:lnTo>
                  <a:pt x="1774" y="17399"/>
                </a:lnTo>
                <a:lnTo>
                  <a:pt x="1647" y="20827"/>
                </a:lnTo>
                <a:lnTo>
                  <a:pt x="26285" y="20827"/>
                </a:lnTo>
                <a:lnTo>
                  <a:pt x="26412" y="19558"/>
                </a:lnTo>
                <a:lnTo>
                  <a:pt x="30070" y="19558"/>
                </a:lnTo>
                <a:lnTo>
                  <a:pt x="31404" y="13842"/>
                </a:lnTo>
                <a:lnTo>
                  <a:pt x="31412" y="13335"/>
                </a:lnTo>
                <a:lnTo>
                  <a:pt x="27809" y="7619"/>
                </a:lnTo>
                <a:lnTo>
                  <a:pt x="24253" y="1777"/>
                </a:lnTo>
                <a:lnTo>
                  <a:pt x="16633" y="0"/>
                </a:lnTo>
                <a:close/>
              </a:path>
            </a:pathLst>
          </a:custGeom>
          <a:solidFill>
            <a:srgbClr val="E712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552" y="3242182"/>
            <a:ext cx="8863330" cy="189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975" marR="3702685" indent="-422909">
              <a:lnSpc>
                <a:spcPct val="1316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CIDR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introduces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flexible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subnetting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mask</a:t>
            </a:r>
            <a:endParaRPr sz="1800">
              <a:latin typeface="Arial"/>
              <a:cs typeface="Arial"/>
            </a:endParaRPr>
          </a:p>
          <a:p>
            <a:pPr marL="7898765">
              <a:lnSpc>
                <a:spcPts val="1955"/>
              </a:lnSpc>
              <a:spcBef>
                <a:spcPts val="745"/>
              </a:spcBef>
            </a:pPr>
            <a:r>
              <a:rPr sz="1800" dirty="0">
                <a:latin typeface="Arial"/>
                <a:cs typeface="Arial"/>
              </a:rPr>
              <a:t>Host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bits!</a:t>
            </a:r>
            <a:endParaRPr sz="1800">
              <a:latin typeface="Arial"/>
              <a:cs typeface="Arial"/>
            </a:endParaRPr>
          </a:p>
          <a:p>
            <a:pPr marR="66675" algn="r">
              <a:lnSpc>
                <a:spcPts val="2675"/>
              </a:lnSpc>
            </a:pPr>
            <a:r>
              <a:rPr sz="2400" dirty="0">
                <a:latin typeface="Arial"/>
                <a:cs typeface="Arial"/>
              </a:rPr>
              <a:t>200.23.16.0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/20</a:t>
            </a:r>
            <a:r>
              <a:rPr sz="24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Courier New"/>
                <a:cs typeface="Courier New"/>
              </a:rPr>
              <a:t>11001000.00010111.0001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0000.00000000</a:t>
            </a:r>
            <a:endParaRPr sz="2400">
              <a:latin typeface="Courier New"/>
              <a:cs typeface="Courier New"/>
            </a:endParaRPr>
          </a:p>
          <a:p>
            <a:pPr marR="45085" algn="r">
              <a:lnSpc>
                <a:spcPct val="100000"/>
              </a:lnSpc>
              <a:spcBef>
                <a:spcPts val="760"/>
              </a:spcBef>
            </a:pPr>
            <a:r>
              <a:rPr sz="2400" dirty="0">
                <a:latin typeface="Arial"/>
                <a:cs typeface="Arial"/>
              </a:rPr>
              <a:t>Mask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Courier New"/>
                <a:cs typeface="Courier New"/>
              </a:rPr>
              <a:t>11111111.11111111.1111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0000.00000000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11606910" y="1642109"/>
            <a:ext cx="4495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/24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/16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/8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457200"/>
            <a:ext cx="7799832" cy="5791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ISPs</a:t>
            </a:r>
            <a:r>
              <a:rPr spc="-70" dirty="0"/>
              <a:t> </a:t>
            </a:r>
            <a:r>
              <a:rPr dirty="0"/>
              <a:t>can</a:t>
            </a:r>
            <a:r>
              <a:rPr spc="-60" dirty="0"/>
              <a:t> </a:t>
            </a:r>
            <a:r>
              <a:rPr dirty="0"/>
              <a:t>now</a:t>
            </a:r>
            <a:r>
              <a:rPr spc="-45" dirty="0"/>
              <a:t> </a:t>
            </a:r>
            <a:r>
              <a:rPr dirty="0"/>
              <a:t>group</a:t>
            </a:r>
            <a:r>
              <a:rPr spc="-60" dirty="0"/>
              <a:t> </a:t>
            </a:r>
            <a:r>
              <a:rPr spc="-25" dirty="0"/>
              <a:t>and </a:t>
            </a:r>
            <a:r>
              <a:rPr dirty="0"/>
              <a:t>advertise</a:t>
            </a:r>
            <a:r>
              <a:rPr spc="-100" dirty="0"/>
              <a:t> </a:t>
            </a:r>
            <a:r>
              <a:rPr spc="-10" dirty="0"/>
              <a:t>organizations </a:t>
            </a:r>
            <a:r>
              <a:rPr dirty="0"/>
              <a:t>by</a:t>
            </a:r>
            <a:r>
              <a:rPr spc="-45" dirty="0"/>
              <a:t> </a:t>
            </a:r>
            <a:r>
              <a:rPr dirty="0"/>
              <a:t>IP</a:t>
            </a:r>
            <a:r>
              <a:rPr spc="-30" dirty="0"/>
              <a:t> </a:t>
            </a:r>
            <a:r>
              <a:rPr spc="-10" dirty="0"/>
              <a:t>blocks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307340" y="2845434"/>
            <a:ext cx="2805430" cy="755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4"/>
              </a:spcBef>
            </a:pPr>
            <a:r>
              <a:rPr sz="2400" dirty="0">
                <a:latin typeface="Arial"/>
                <a:cs typeface="Arial"/>
              </a:rPr>
              <a:t>We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once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again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another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hierarchy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0" dirty="0">
                <a:latin typeface="Wingdings"/>
                <a:cs typeface="Wingdings"/>
              </a:rPr>
              <a:t></a:t>
            </a:r>
            <a:endParaRPr sz="2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62" y="153162"/>
            <a:ext cx="4724400" cy="7010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562" y="976122"/>
            <a:ext cx="4724400" cy="701040"/>
          </a:xfrm>
          <a:prstGeom prst="rect">
            <a:avLst/>
          </a:prstGeom>
          <a:solidFill>
            <a:srgbClr val="00AFEF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Presentation</a:t>
            </a:r>
            <a:r>
              <a:rPr sz="32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850" y="1770126"/>
            <a:ext cx="4724400" cy="702945"/>
          </a:xfrm>
          <a:prstGeom prst="rect">
            <a:avLst/>
          </a:prstGeom>
          <a:solidFill>
            <a:srgbClr val="00AF50"/>
          </a:solidFill>
          <a:ln w="25400">
            <a:solidFill>
              <a:srgbClr val="385D89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229995">
              <a:lnSpc>
                <a:spcPct val="100000"/>
              </a:lnSpc>
              <a:spcBef>
                <a:spcPts val="64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850" y="2544317"/>
            <a:ext cx="4706620" cy="701040"/>
          </a:xfrm>
          <a:prstGeom prst="rect">
            <a:avLst/>
          </a:prstGeom>
          <a:solidFill>
            <a:srgbClr val="92D050"/>
          </a:solidFill>
          <a:ln w="25400">
            <a:solidFill>
              <a:srgbClr val="385D89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850" y="3338321"/>
            <a:ext cx="4706620" cy="701040"/>
          </a:xfrm>
          <a:prstGeom prst="rect">
            <a:avLst/>
          </a:prstGeom>
          <a:solidFill>
            <a:srgbClr val="FFC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10615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562" y="4130802"/>
            <a:ext cx="4742815" cy="701040"/>
          </a:xfrm>
          <a:prstGeom prst="rect">
            <a:avLst/>
          </a:prstGeom>
          <a:solidFill>
            <a:srgbClr val="FF0000"/>
          </a:solidFill>
          <a:ln w="25400">
            <a:solidFill>
              <a:srgbClr val="385D89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Link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3862" y="4939538"/>
            <a:ext cx="4749800" cy="726440"/>
            <a:chOff x="673862" y="4939538"/>
            <a:chExt cx="4749800" cy="726440"/>
          </a:xfrm>
        </p:grpSpPr>
        <p:sp>
          <p:nvSpPr>
            <p:cNvPr id="9" name="object 9"/>
            <p:cNvSpPr/>
            <p:nvPr/>
          </p:nvSpPr>
          <p:spPr>
            <a:xfrm>
              <a:off x="686562" y="4952238"/>
              <a:ext cx="4724400" cy="701040"/>
            </a:xfrm>
            <a:custGeom>
              <a:avLst/>
              <a:gdLst/>
              <a:ahLst/>
              <a:cxnLst/>
              <a:rect l="l" t="t" r="r" b="b"/>
              <a:pathLst>
                <a:path w="4724400" h="701039">
                  <a:moveTo>
                    <a:pt x="4724400" y="0"/>
                  </a:moveTo>
                  <a:lnTo>
                    <a:pt x="0" y="0"/>
                  </a:lnTo>
                  <a:lnTo>
                    <a:pt x="0" y="701040"/>
                  </a:lnTo>
                  <a:lnTo>
                    <a:pt x="4724400" y="70104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6562" y="4952238"/>
              <a:ext cx="4724400" cy="701040"/>
            </a:xfrm>
            <a:custGeom>
              <a:avLst/>
              <a:gdLst/>
              <a:ahLst/>
              <a:cxnLst/>
              <a:rect l="l" t="t" r="r" b="b"/>
              <a:pathLst>
                <a:path w="4724400" h="701039">
                  <a:moveTo>
                    <a:pt x="0" y="701040"/>
                  </a:moveTo>
                  <a:lnTo>
                    <a:pt x="4724400" y="701040"/>
                  </a:lnTo>
                  <a:lnTo>
                    <a:pt x="4724400" y="0"/>
                  </a:lnTo>
                  <a:lnTo>
                    <a:pt x="0" y="0"/>
                  </a:lnTo>
                  <a:lnTo>
                    <a:pt x="0" y="70104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9467" y="215518"/>
            <a:ext cx="2694051" cy="4371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891655" y="2150490"/>
            <a:ext cx="3780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Messages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5946" y="1396746"/>
            <a:ext cx="4724400" cy="7010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73083" y="2590800"/>
            <a:ext cx="228600" cy="746125"/>
          </a:xfrm>
          <a:custGeom>
            <a:avLst/>
            <a:gdLst/>
            <a:ahLst/>
            <a:cxnLst/>
            <a:rect l="l" t="t" r="r" b="b"/>
            <a:pathLst>
              <a:path w="228600" h="746125">
                <a:moveTo>
                  <a:pt x="76200" y="517525"/>
                </a:moveTo>
                <a:lnTo>
                  <a:pt x="0" y="517525"/>
                </a:lnTo>
                <a:lnTo>
                  <a:pt x="114300" y="746125"/>
                </a:lnTo>
                <a:lnTo>
                  <a:pt x="209550" y="555625"/>
                </a:lnTo>
                <a:lnTo>
                  <a:pt x="76200" y="555625"/>
                </a:lnTo>
                <a:lnTo>
                  <a:pt x="76200" y="517525"/>
                </a:lnTo>
                <a:close/>
              </a:path>
              <a:path w="228600" h="746125">
                <a:moveTo>
                  <a:pt x="152400" y="0"/>
                </a:moveTo>
                <a:lnTo>
                  <a:pt x="76200" y="0"/>
                </a:lnTo>
                <a:lnTo>
                  <a:pt x="76200" y="555625"/>
                </a:lnTo>
                <a:lnTo>
                  <a:pt x="152400" y="555625"/>
                </a:lnTo>
                <a:lnTo>
                  <a:pt x="152400" y="0"/>
                </a:lnTo>
                <a:close/>
              </a:path>
              <a:path w="228600" h="746125">
                <a:moveTo>
                  <a:pt x="228600" y="517525"/>
                </a:moveTo>
                <a:lnTo>
                  <a:pt x="152400" y="517525"/>
                </a:lnTo>
                <a:lnTo>
                  <a:pt x="152400" y="555625"/>
                </a:lnTo>
                <a:lnTo>
                  <a:pt x="209550" y="555625"/>
                </a:lnTo>
                <a:lnTo>
                  <a:pt x="228600" y="51752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25361" y="3467861"/>
            <a:ext cx="4724400" cy="701040"/>
          </a:xfrm>
          <a:prstGeom prst="rect">
            <a:avLst/>
          </a:prstGeom>
          <a:solidFill>
            <a:srgbClr val="C00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79830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53564" y="5121909"/>
            <a:ext cx="238950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1828" y="5499041"/>
            <a:ext cx="5356860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i="1" dirty="0">
                <a:latin typeface="Arial"/>
                <a:cs typeface="Arial"/>
              </a:rPr>
              <a:t>*In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textbook,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they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condense it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5-</a:t>
            </a:r>
            <a:r>
              <a:rPr sz="1800" i="1" dirty="0">
                <a:latin typeface="Arial"/>
                <a:cs typeface="Arial"/>
              </a:rPr>
              <a:t>layer </a:t>
            </a:r>
            <a:r>
              <a:rPr sz="1800" i="1" spc="-10" dirty="0">
                <a:latin typeface="Arial"/>
                <a:cs typeface="Arial"/>
              </a:rPr>
              <a:t>model,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but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7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layers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is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what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is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most </a:t>
            </a:r>
            <a:r>
              <a:rPr sz="1800" i="1" spc="-20" dirty="0">
                <a:latin typeface="Arial"/>
                <a:cs typeface="Arial"/>
              </a:rPr>
              <a:t>used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6746240" y="4205096"/>
            <a:ext cx="37960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Bits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transmitted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over 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medium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9348" y="943483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9348" y="1769821"/>
            <a:ext cx="144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57800" y="685800"/>
            <a:ext cx="6842759" cy="2072639"/>
            <a:chOff x="5257800" y="685800"/>
            <a:chExt cx="6842759" cy="2072639"/>
          </a:xfrm>
        </p:grpSpPr>
        <p:sp>
          <p:nvSpPr>
            <p:cNvPr id="3" name="object 3"/>
            <p:cNvSpPr/>
            <p:nvPr/>
          </p:nvSpPr>
          <p:spPr>
            <a:xfrm>
              <a:off x="5257800" y="685800"/>
              <a:ext cx="6842759" cy="518159"/>
            </a:xfrm>
            <a:custGeom>
              <a:avLst/>
              <a:gdLst/>
              <a:ahLst/>
              <a:cxnLst/>
              <a:rect l="l" t="t" r="r" b="b"/>
              <a:pathLst>
                <a:path w="6842759" h="518159">
                  <a:moveTo>
                    <a:pt x="6842759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6842759" y="518160"/>
                  </a:lnTo>
                  <a:lnTo>
                    <a:pt x="684275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57800" y="1203959"/>
              <a:ext cx="6842759" cy="518159"/>
            </a:xfrm>
            <a:custGeom>
              <a:avLst/>
              <a:gdLst/>
              <a:ahLst/>
              <a:cxnLst/>
              <a:rect l="l" t="t" r="r" b="b"/>
              <a:pathLst>
                <a:path w="6842759" h="518160">
                  <a:moveTo>
                    <a:pt x="6842759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6842759" y="518160"/>
                  </a:lnTo>
                  <a:lnTo>
                    <a:pt x="6842759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57800" y="1722119"/>
              <a:ext cx="6842759" cy="518159"/>
            </a:xfrm>
            <a:custGeom>
              <a:avLst/>
              <a:gdLst/>
              <a:ahLst/>
              <a:cxnLst/>
              <a:rect l="l" t="t" r="r" b="b"/>
              <a:pathLst>
                <a:path w="6842759" h="518160">
                  <a:moveTo>
                    <a:pt x="6842759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6842759" y="518160"/>
                  </a:lnTo>
                  <a:lnTo>
                    <a:pt x="6842759" y="0"/>
                  </a:lnTo>
                  <a:close/>
                </a:path>
              </a:pathLst>
            </a:custGeom>
            <a:solidFill>
              <a:srgbClr val="E9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7800" y="2240280"/>
              <a:ext cx="6842759" cy="518159"/>
            </a:xfrm>
            <a:custGeom>
              <a:avLst/>
              <a:gdLst/>
              <a:ahLst/>
              <a:cxnLst/>
              <a:rect l="l" t="t" r="r" b="b"/>
              <a:pathLst>
                <a:path w="6842759" h="518160">
                  <a:moveTo>
                    <a:pt x="6842759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6842759" y="518160"/>
                  </a:lnTo>
                  <a:lnTo>
                    <a:pt x="6842759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257800" y="3276600"/>
            <a:ext cx="6842759" cy="518159"/>
            <a:chOff x="5257800" y="3276600"/>
            <a:chExt cx="6842759" cy="518159"/>
          </a:xfrm>
        </p:grpSpPr>
        <p:sp>
          <p:nvSpPr>
            <p:cNvPr id="8" name="object 8"/>
            <p:cNvSpPr/>
            <p:nvPr/>
          </p:nvSpPr>
          <p:spPr>
            <a:xfrm>
              <a:off x="5257800" y="3276600"/>
              <a:ext cx="6842759" cy="518159"/>
            </a:xfrm>
            <a:custGeom>
              <a:avLst/>
              <a:gdLst/>
              <a:ahLst/>
              <a:cxnLst/>
              <a:rect l="l" t="t" r="r" b="b"/>
              <a:pathLst>
                <a:path w="6842759" h="518160">
                  <a:moveTo>
                    <a:pt x="6842759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6842759" y="518160"/>
                  </a:lnTo>
                  <a:lnTo>
                    <a:pt x="6842759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25711" y="3314700"/>
              <a:ext cx="541020" cy="434340"/>
            </a:xfrm>
            <a:custGeom>
              <a:avLst/>
              <a:gdLst/>
              <a:ahLst/>
              <a:cxnLst/>
              <a:rect l="l" t="t" r="r" b="b"/>
              <a:pathLst>
                <a:path w="541020" h="434339">
                  <a:moveTo>
                    <a:pt x="541020" y="0"/>
                  </a:moveTo>
                  <a:lnTo>
                    <a:pt x="0" y="0"/>
                  </a:lnTo>
                  <a:lnTo>
                    <a:pt x="0" y="434339"/>
                  </a:lnTo>
                  <a:lnTo>
                    <a:pt x="541020" y="434339"/>
                  </a:lnTo>
                  <a:lnTo>
                    <a:pt x="5410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9125711" y="723900"/>
            <a:ext cx="541020" cy="434340"/>
          </a:xfrm>
          <a:custGeom>
            <a:avLst/>
            <a:gdLst/>
            <a:ahLst/>
            <a:cxnLst/>
            <a:rect l="l" t="t" r="r" b="b"/>
            <a:pathLst>
              <a:path w="541020" h="434340">
                <a:moveTo>
                  <a:pt x="541020" y="0"/>
                </a:moveTo>
                <a:lnTo>
                  <a:pt x="0" y="0"/>
                </a:lnTo>
                <a:lnTo>
                  <a:pt x="0" y="434339"/>
                </a:lnTo>
                <a:lnTo>
                  <a:pt x="541020" y="434339"/>
                </a:lnTo>
                <a:lnTo>
                  <a:pt x="5410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349240" y="1242060"/>
            <a:ext cx="4318000" cy="434340"/>
            <a:chOff x="5349240" y="1242060"/>
            <a:chExt cx="4318000" cy="434340"/>
          </a:xfrm>
        </p:grpSpPr>
        <p:sp>
          <p:nvSpPr>
            <p:cNvPr id="12" name="object 12"/>
            <p:cNvSpPr/>
            <p:nvPr/>
          </p:nvSpPr>
          <p:spPr>
            <a:xfrm>
              <a:off x="9125711" y="1242060"/>
              <a:ext cx="541020" cy="434340"/>
            </a:xfrm>
            <a:custGeom>
              <a:avLst/>
              <a:gdLst/>
              <a:ahLst/>
              <a:cxnLst/>
              <a:rect l="l" t="t" r="r" b="b"/>
              <a:pathLst>
                <a:path w="541020" h="434339">
                  <a:moveTo>
                    <a:pt x="541020" y="0"/>
                  </a:moveTo>
                  <a:lnTo>
                    <a:pt x="0" y="0"/>
                  </a:lnTo>
                  <a:lnTo>
                    <a:pt x="0" y="434339"/>
                  </a:lnTo>
                  <a:lnTo>
                    <a:pt x="541020" y="434339"/>
                  </a:lnTo>
                  <a:lnTo>
                    <a:pt x="5410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49240" y="1621536"/>
              <a:ext cx="4318000" cy="22860"/>
            </a:xfrm>
            <a:custGeom>
              <a:avLst/>
              <a:gdLst/>
              <a:ahLst/>
              <a:cxnLst/>
              <a:rect l="l" t="t" r="r" b="b"/>
              <a:pathLst>
                <a:path w="4318000" h="22860">
                  <a:moveTo>
                    <a:pt x="4317492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317492" y="22860"/>
                  </a:lnTo>
                  <a:lnTo>
                    <a:pt x="431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349240" y="1760220"/>
            <a:ext cx="4318000" cy="434340"/>
            <a:chOff x="5349240" y="1760220"/>
            <a:chExt cx="4318000" cy="434340"/>
          </a:xfrm>
        </p:grpSpPr>
        <p:sp>
          <p:nvSpPr>
            <p:cNvPr id="15" name="object 15"/>
            <p:cNvSpPr/>
            <p:nvPr/>
          </p:nvSpPr>
          <p:spPr>
            <a:xfrm>
              <a:off x="9125711" y="1760220"/>
              <a:ext cx="541020" cy="434340"/>
            </a:xfrm>
            <a:custGeom>
              <a:avLst/>
              <a:gdLst/>
              <a:ahLst/>
              <a:cxnLst/>
              <a:rect l="l" t="t" r="r" b="b"/>
              <a:pathLst>
                <a:path w="541020" h="434339">
                  <a:moveTo>
                    <a:pt x="541020" y="0"/>
                  </a:moveTo>
                  <a:lnTo>
                    <a:pt x="0" y="0"/>
                  </a:lnTo>
                  <a:lnTo>
                    <a:pt x="0" y="434339"/>
                  </a:lnTo>
                  <a:lnTo>
                    <a:pt x="541020" y="434339"/>
                  </a:lnTo>
                  <a:lnTo>
                    <a:pt x="5410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9240" y="2139696"/>
              <a:ext cx="4318000" cy="22860"/>
            </a:xfrm>
            <a:custGeom>
              <a:avLst/>
              <a:gdLst/>
              <a:ahLst/>
              <a:cxnLst/>
              <a:rect l="l" t="t" r="r" b="b"/>
              <a:pathLst>
                <a:path w="4318000" h="22860">
                  <a:moveTo>
                    <a:pt x="4317492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4317492" y="22859"/>
                  </a:lnTo>
                  <a:lnTo>
                    <a:pt x="431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349240" y="2278379"/>
            <a:ext cx="4318000" cy="434340"/>
            <a:chOff x="5349240" y="2278379"/>
            <a:chExt cx="4318000" cy="434340"/>
          </a:xfrm>
        </p:grpSpPr>
        <p:sp>
          <p:nvSpPr>
            <p:cNvPr id="18" name="object 18"/>
            <p:cNvSpPr/>
            <p:nvPr/>
          </p:nvSpPr>
          <p:spPr>
            <a:xfrm>
              <a:off x="9125711" y="2278379"/>
              <a:ext cx="541020" cy="434340"/>
            </a:xfrm>
            <a:custGeom>
              <a:avLst/>
              <a:gdLst/>
              <a:ahLst/>
              <a:cxnLst/>
              <a:rect l="l" t="t" r="r" b="b"/>
              <a:pathLst>
                <a:path w="541020" h="434339">
                  <a:moveTo>
                    <a:pt x="541020" y="0"/>
                  </a:moveTo>
                  <a:lnTo>
                    <a:pt x="0" y="0"/>
                  </a:lnTo>
                  <a:lnTo>
                    <a:pt x="0" y="434339"/>
                  </a:lnTo>
                  <a:lnTo>
                    <a:pt x="541020" y="434339"/>
                  </a:lnTo>
                  <a:lnTo>
                    <a:pt x="5410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49240" y="2657855"/>
              <a:ext cx="4318000" cy="22860"/>
            </a:xfrm>
            <a:custGeom>
              <a:avLst/>
              <a:gdLst/>
              <a:ahLst/>
              <a:cxnLst/>
              <a:rect l="l" t="t" r="r" b="b"/>
              <a:pathLst>
                <a:path w="4318000" h="22860">
                  <a:moveTo>
                    <a:pt x="4317492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317492" y="22860"/>
                  </a:lnTo>
                  <a:lnTo>
                    <a:pt x="431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981793"/>
              </p:ext>
            </p:extLst>
          </p:nvPr>
        </p:nvGraphicFramePr>
        <p:xfrm>
          <a:off x="146050" y="679450"/>
          <a:ext cx="11948159" cy="310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ISP’s</a:t>
                      </a:r>
                      <a:r>
                        <a:rPr sz="2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block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200.23.16.0/20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11001000</a:t>
                      </a:r>
                      <a:r>
                        <a:rPr sz="2800" b="1" u="sng" spc="-6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00010111</a:t>
                      </a:r>
                      <a:r>
                        <a:rPr sz="2800" b="1" u="sng" spc="-6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0001</a:t>
                      </a:r>
                      <a:r>
                        <a:rPr lang="en-US"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000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00000000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Organization</a:t>
                      </a:r>
                      <a:r>
                        <a:rPr sz="2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0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200.23.16.0/23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11001000</a:t>
                      </a:r>
                      <a:r>
                        <a:rPr sz="2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00010111</a:t>
                      </a:r>
                      <a:r>
                        <a:rPr sz="2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00010000</a:t>
                      </a:r>
                      <a:r>
                        <a:rPr sz="28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00000000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Organization</a:t>
                      </a:r>
                      <a:r>
                        <a:rPr sz="2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0" dirty="0"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200.23.18.0/23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11001000</a:t>
                      </a:r>
                      <a:r>
                        <a:rPr sz="28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00010111</a:t>
                      </a:r>
                      <a:r>
                        <a:rPr sz="28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0001001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00000000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Organization</a:t>
                      </a:r>
                      <a:r>
                        <a:rPr sz="2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0" dirty="0"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200.23.20.0/23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11001000</a:t>
                      </a:r>
                      <a:r>
                        <a:rPr sz="2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00010111</a:t>
                      </a:r>
                      <a:r>
                        <a:rPr sz="2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0001010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00000000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…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Organization</a:t>
                      </a:r>
                      <a:r>
                        <a:rPr sz="2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0" dirty="0"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200.23.30.0.23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11001000</a:t>
                      </a:r>
                      <a:r>
                        <a:rPr sz="28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00010111</a:t>
                      </a:r>
                      <a:r>
                        <a:rPr sz="28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00011110</a:t>
                      </a:r>
                      <a:r>
                        <a:rPr sz="28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00000000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21" name="object 21"/>
          <p:cNvSpPr txBox="1"/>
          <p:nvPr/>
        </p:nvSpPr>
        <p:spPr>
          <a:xfrm>
            <a:off x="459740" y="331419"/>
            <a:ext cx="5116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One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possible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could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organize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blocks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748" y="649643"/>
            <a:ext cx="816610" cy="763270"/>
            <a:chOff x="561748" y="649643"/>
            <a:chExt cx="816610" cy="763270"/>
          </a:xfrm>
        </p:grpSpPr>
        <p:sp>
          <p:nvSpPr>
            <p:cNvPr id="3" name="object 3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15615" y="649644"/>
            <a:ext cx="389255" cy="763270"/>
            <a:chOff x="1415615" y="649644"/>
            <a:chExt cx="389255" cy="763270"/>
          </a:xfrm>
        </p:grpSpPr>
        <p:sp>
          <p:nvSpPr>
            <p:cNvPr id="6" name="object 6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30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6765" y="7108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371" y="1236998"/>
              <a:ext cx="95619" cy="956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83084" y="2783243"/>
            <a:ext cx="816610" cy="763270"/>
            <a:chOff x="583084" y="2783243"/>
            <a:chExt cx="816610" cy="763270"/>
          </a:xfrm>
        </p:grpSpPr>
        <p:sp>
          <p:nvSpPr>
            <p:cNvPr id="11" name="object 11"/>
            <p:cNvSpPr/>
            <p:nvPr/>
          </p:nvSpPr>
          <p:spPr>
            <a:xfrm>
              <a:off x="590869" y="279102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0869" y="279102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36951" y="2783244"/>
            <a:ext cx="389255" cy="763270"/>
            <a:chOff x="1436951" y="2783244"/>
            <a:chExt cx="389255" cy="763270"/>
          </a:xfrm>
        </p:grpSpPr>
        <p:sp>
          <p:nvSpPr>
            <p:cNvPr id="14" name="object 14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8101" y="28444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3370598"/>
              <a:ext cx="95619" cy="956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83084" y="4993042"/>
            <a:ext cx="816610" cy="763270"/>
            <a:chOff x="583084" y="4993042"/>
            <a:chExt cx="816610" cy="763270"/>
          </a:xfrm>
        </p:grpSpPr>
        <p:sp>
          <p:nvSpPr>
            <p:cNvPr id="19" name="object 19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436951" y="4993044"/>
            <a:ext cx="389255" cy="763270"/>
            <a:chOff x="1436951" y="4993044"/>
            <a:chExt cx="389255" cy="763270"/>
          </a:xfrm>
        </p:grpSpPr>
        <p:sp>
          <p:nvSpPr>
            <p:cNvPr id="22" name="object 22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8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8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98101" y="5054223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5580398"/>
              <a:ext cx="95619" cy="956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886347" y="5220118"/>
            <a:ext cx="816610" cy="763270"/>
            <a:chOff x="6886347" y="5220118"/>
            <a:chExt cx="816610" cy="763270"/>
          </a:xfrm>
        </p:grpSpPr>
        <p:sp>
          <p:nvSpPr>
            <p:cNvPr id="27" name="object 27"/>
            <p:cNvSpPr/>
            <p:nvPr/>
          </p:nvSpPr>
          <p:spPr>
            <a:xfrm>
              <a:off x="6894132" y="522790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94132" y="522790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740214" y="5220120"/>
            <a:ext cx="389255" cy="763270"/>
            <a:chOff x="7740214" y="5220120"/>
            <a:chExt cx="389255" cy="763270"/>
          </a:xfrm>
        </p:grpSpPr>
        <p:sp>
          <p:nvSpPr>
            <p:cNvPr id="30" name="object 30"/>
            <p:cNvSpPr/>
            <p:nvPr/>
          </p:nvSpPr>
          <p:spPr>
            <a:xfrm>
              <a:off x="7747997" y="522790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01364" y="528129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6971" y="5807474"/>
              <a:ext cx="95619" cy="9566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47997" y="522790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943747" y="5212498"/>
            <a:ext cx="816610" cy="763270"/>
            <a:chOff x="8943747" y="5212498"/>
            <a:chExt cx="816610" cy="763270"/>
          </a:xfrm>
        </p:grpSpPr>
        <p:sp>
          <p:nvSpPr>
            <p:cNvPr id="35" name="object 35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9797614" y="5212500"/>
            <a:ext cx="389255" cy="763270"/>
            <a:chOff x="9797614" y="5212500"/>
            <a:chExt cx="389255" cy="763270"/>
          </a:xfrm>
        </p:grpSpPr>
        <p:sp>
          <p:nvSpPr>
            <p:cNvPr id="38" name="object 38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858764" y="527367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44371" y="5799854"/>
              <a:ext cx="95619" cy="9566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752600" y="535470"/>
            <a:ext cx="8104505" cy="4695190"/>
            <a:chOff x="1752600" y="535470"/>
            <a:chExt cx="8104505" cy="4695190"/>
          </a:xfrm>
        </p:grpSpPr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6400" y="2061972"/>
              <a:ext cx="1240535" cy="84239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2600" y="535470"/>
              <a:ext cx="8104174" cy="4695151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4390390" y="3096005"/>
            <a:ext cx="146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BEBEBE"/>
                </a:solidFill>
                <a:latin typeface="Arial"/>
                <a:cs typeface="Arial"/>
              </a:rPr>
              <a:t>223.1.3.27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540817" y="6082093"/>
            <a:ext cx="1478915" cy="471805"/>
            <a:chOff x="6540817" y="6082093"/>
            <a:chExt cx="1478915" cy="471805"/>
          </a:xfrm>
        </p:grpSpPr>
        <p:sp>
          <p:nvSpPr>
            <p:cNvPr id="47" name="object 47"/>
            <p:cNvSpPr/>
            <p:nvPr/>
          </p:nvSpPr>
          <p:spPr>
            <a:xfrm>
              <a:off x="6545580" y="6086855"/>
              <a:ext cx="1469390" cy="462280"/>
            </a:xfrm>
            <a:custGeom>
              <a:avLst/>
              <a:gdLst/>
              <a:ahLst/>
              <a:cxnLst/>
              <a:rect l="l" t="t" r="r" b="b"/>
              <a:pathLst>
                <a:path w="1469390" h="462279">
                  <a:moveTo>
                    <a:pt x="1469135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469135" y="461772"/>
                  </a:lnTo>
                  <a:lnTo>
                    <a:pt x="146913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45580" y="6086855"/>
              <a:ext cx="1469390" cy="462280"/>
            </a:xfrm>
            <a:custGeom>
              <a:avLst/>
              <a:gdLst/>
              <a:ahLst/>
              <a:cxnLst/>
              <a:rect l="l" t="t" r="r" b="b"/>
              <a:pathLst>
                <a:path w="1469390" h="462279">
                  <a:moveTo>
                    <a:pt x="0" y="461772"/>
                  </a:moveTo>
                  <a:lnTo>
                    <a:pt x="1469135" y="461772"/>
                  </a:lnTo>
                  <a:lnTo>
                    <a:pt x="1469135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8720137" y="6002845"/>
            <a:ext cx="1478915" cy="471805"/>
            <a:chOff x="8720137" y="6002845"/>
            <a:chExt cx="1478915" cy="471805"/>
          </a:xfrm>
        </p:grpSpPr>
        <p:sp>
          <p:nvSpPr>
            <p:cNvPr id="50" name="object 50"/>
            <p:cNvSpPr/>
            <p:nvPr/>
          </p:nvSpPr>
          <p:spPr>
            <a:xfrm>
              <a:off x="8724900" y="6007608"/>
              <a:ext cx="1469390" cy="462280"/>
            </a:xfrm>
            <a:custGeom>
              <a:avLst/>
              <a:gdLst/>
              <a:ahLst/>
              <a:cxnLst/>
              <a:rect l="l" t="t" r="r" b="b"/>
              <a:pathLst>
                <a:path w="1469390" h="462279">
                  <a:moveTo>
                    <a:pt x="1469136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469136" y="461772"/>
                  </a:lnTo>
                  <a:lnTo>
                    <a:pt x="14691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724900" y="6007608"/>
              <a:ext cx="1469390" cy="462280"/>
            </a:xfrm>
            <a:custGeom>
              <a:avLst/>
              <a:gdLst/>
              <a:ahLst/>
              <a:cxnLst/>
              <a:rect l="l" t="t" r="r" b="b"/>
              <a:pathLst>
                <a:path w="1469390" h="462279">
                  <a:moveTo>
                    <a:pt x="0" y="461772"/>
                  </a:moveTo>
                  <a:lnTo>
                    <a:pt x="1469136" y="461772"/>
                  </a:lnTo>
                  <a:lnTo>
                    <a:pt x="1469136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58520" y="3668014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223.1.1.2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1063" y="5794266"/>
            <a:ext cx="129667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latin typeface="Arial"/>
                <a:cs typeface="Arial"/>
              </a:rPr>
              <a:t>223.1.1.3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805164" y="6062519"/>
            <a:ext cx="129730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solidFill>
                  <a:srgbClr val="BEBEBE"/>
                </a:solidFill>
                <a:latin typeface="Arial"/>
                <a:cs typeface="Arial"/>
              </a:rPr>
              <a:t>223.1.3.2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625590" y="6142681"/>
            <a:ext cx="129730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solidFill>
                  <a:srgbClr val="BEBEBE"/>
                </a:solidFill>
                <a:latin typeface="Arial"/>
                <a:cs typeface="Arial"/>
              </a:rPr>
              <a:t>223.1.3.1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53" name="object 53"/>
          <p:cNvSpPr txBox="1"/>
          <p:nvPr/>
        </p:nvSpPr>
        <p:spPr>
          <a:xfrm>
            <a:off x="498144" y="1472310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223.1.1.1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5413375" y="203072"/>
            <a:ext cx="6397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Devices</a:t>
            </a:r>
            <a:r>
              <a:rPr sz="2400" spc="5" dirty="0"/>
              <a:t> </a:t>
            </a:r>
            <a:r>
              <a:rPr sz="2400" dirty="0"/>
              <a:t>on</a:t>
            </a:r>
            <a:r>
              <a:rPr sz="2400" spc="-15" dirty="0"/>
              <a:t> </a:t>
            </a:r>
            <a:r>
              <a:rPr sz="2400" dirty="0"/>
              <a:t>the</a:t>
            </a:r>
            <a:r>
              <a:rPr sz="2400" spc="-15" dirty="0"/>
              <a:t> </a:t>
            </a:r>
            <a:r>
              <a:rPr sz="2400" dirty="0"/>
              <a:t>same</a:t>
            </a:r>
            <a:r>
              <a:rPr sz="2400" spc="-10" dirty="0"/>
              <a:t> </a:t>
            </a:r>
            <a:r>
              <a:rPr sz="2400" dirty="0"/>
              <a:t>subnet</a:t>
            </a:r>
            <a:r>
              <a:rPr sz="2400" spc="-5" dirty="0"/>
              <a:t> </a:t>
            </a:r>
            <a:r>
              <a:rPr sz="2400" dirty="0"/>
              <a:t>communicate </a:t>
            </a:r>
            <a:r>
              <a:rPr sz="2400" spc="-20" dirty="0"/>
              <a:t>with </a:t>
            </a:r>
            <a:r>
              <a:rPr sz="2400" dirty="0"/>
              <a:t>each</a:t>
            </a:r>
            <a:r>
              <a:rPr sz="2400" spc="-20" dirty="0"/>
              <a:t> </a:t>
            </a:r>
            <a:r>
              <a:rPr sz="2400" dirty="0"/>
              <a:t>other</a:t>
            </a:r>
            <a:r>
              <a:rPr sz="2400" spc="-20" dirty="0"/>
              <a:t> </a:t>
            </a:r>
            <a:r>
              <a:rPr sz="2400" dirty="0"/>
              <a:t>by</a:t>
            </a:r>
            <a:r>
              <a:rPr sz="2400" spc="-20" dirty="0"/>
              <a:t> </a:t>
            </a:r>
            <a:r>
              <a:rPr sz="2400" dirty="0"/>
              <a:t>broadcasting a</a:t>
            </a:r>
            <a:r>
              <a:rPr sz="2400" spc="-25" dirty="0"/>
              <a:t> </a:t>
            </a:r>
            <a:r>
              <a:rPr sz="2400" dirty="0"/>
              <a:t>special</a:t>
            </a:r>
            <a:r>
              <a:rPr sz="2400" spc="20" dirty="0"/>
              <a:t> </a:t>
            </a:r>
            <a:r>
              <a:rPr sz="2400" spc="-10" dirty="0"/>
              <a:t>message</a:t>
            </a:r>
            <a:endParaRPr sz="2400"/>
          </a:p>
        </p:txBody>
      </p:sp>
      <p:sp>
        <p:nvSpPr>
          <p:cNvPr id="55" name="object 55"/>
          <p:cNvSpPr txBox="1"/>
          <p:nvPr/>
        </p:nvSpPr>
        <p:spPr>
          <a:xfrm>
            <a:off x="4308475" y="1030351"/>
            <a:ext cx="7626984" cy="105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962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special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message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source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some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packet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255.255.255.255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400" spc="-10" dirty="0">
                <a:latin typeface="Arial"/>
                <a:cs typeface="Arial"/>
              </a:rPr>
              <a:t>223.1.1.4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748" y="649643"/>
            <a:ext cx="816610" cy="763270"/>
            <a:chOff x="561748" y="649643"/>
            <a:chExt cx="816610" cy="763270"/>
          </a:xfrm>
        </p:grpSpPr>
        <p:sp>
          <p:nvSpPr>
            <p:cNvPr id="3" name="object 3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15615" y="649644"/>
            <a:ext cx="389255" cy="763270"/>
            <a:chOff x="1415615" y="649644"/>
            <a:chExt cx="389255" cy="763270"/>
          </a:xfrm>
        </p:grpSpPr>
        <p:sp>
          <p:nvSpPr>
            <p:cNvPr id="6" name="object 6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30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6765" y="7108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371" y="1236998"/>
              <a:ext cx="95619" cy="956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83084" y="2783243"/>
            <a:ext cx="816610" cy="763270"/>
            <a:chOff x="583084" y="2783243"/>
            <a:chExt cx="816610" cy="763270"/>
          </a:xfrm>
        </p:grpSpPr>
        <p:sp>
          <p:nvSpPr>
            <p:cNvPr id="11" name="object 11"/>
            <p:cNvSpPr/>
            <p:nvPr/>
          </p:nvSpPr>
          <p:spPr>
            <a:xfrm>
              <a:off x="590869" y="279102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0869" y="279102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36951" y="2783244"/>
            <a:ext cx="389255" cy="763270"/>
            <a:chOff x="1436951" y="2783244"/>
            <a:chExt cx="389255" cy="763270"/>
          </a:xfrm>
        </p:grpSpPr>
        <p:sp>
          <p:nvSpPr>
            <p:cNvPr id="14" name="object 14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8101" y="28444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3370598"/>
              <a:ext cx="95619" cy="956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83084" y="4993042"/>
            <a:ext cx="816610" cy="763270"/>
            <a:chOff x="583084" y="4993042"/>
            <a:chExt cx="816610" cy="763270"/>
          </a:xfrm>
        </p:grpSpPr>
        <p:sp>
          <p:nvSpPr>
            <p:cNvPr id="19" name="object 19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436951" y="4993044"/>
            <a:ext cx="389255" cy="763270"/>
            <a:chOff x="1436951" y="4993044"/>
            <a:chExt cx="389255" cy="763270"/>
          </a:xfrm>
        </p:grpSpPr>
        <p:sp>
          <p:nvSpPr>
            <p:cNvPr id="22" name="object 22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8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8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98101" y="5054223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5580398"/>
              <a:ext cx="95619" cy="956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886347" y="5220118"/>
            <a:ext cx="816610" cy="763270"/>
            <a:chOff x="6886347" y="5220118"/>
            <a:chExt cx="816610" cy="763270"/>
          </a:xfrm>
        </p:grpSpPr>
        <p:sp>
          <p:nvSpPr>
            <p:cNvPr id="27" name="object 27"/>
            <p:cNvSpPr/>
            <p:nvPr/>
          </p:nvSpPr>
          <p:spPr>
            <a:xfrm>
              <a:off x="6894132" y="522790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94132" y="522790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740214" y="5220120"/>
            <a:ext cx="389255" cy="763270"/>
            <a:chOff x="7740214" y="5220120"/>
            <a:chExt cx="389255" cy="763270"/>
          </a:xfrm>
        </p:grpSpPr>
        <p:sp>
          <p:nvSpPr>
            <p:cNvPr id="30" name="object 30"/>
            <p:cNvSpPr/>
            <p:nvPr/>
          </p:nvSpPr>
          <p:spPr>
            <a:xfrm>
              <a:off x="7747997" y="522790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01364" y="528129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6971" y="5807474"/>
              <a:ext cx="95619" cy="9566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47997" y="522790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943747" y="5212498"/>
            <a:ext cx="816610" cy="763270"/>
            <a:chOff x="8943747" y="5212498"/>
            <a:chExt cx="816610" cy="763270"/>
          </a:xfrm>
        </p:grpSpPr>
        <p:sp>
          <p:nvSpPr>
            <p:cNvPr id="35" name="object 35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9797614" y="5212500"/>
            <a:ext cx="389255" cy="763270"/>
            <a:chOff x="9797614" y="5212500"/>
            <a:chExt cx="389255" cy="763270"/>
          </a:xfrm>
        </p:grpSpPr>
        <p:sp>
          <p:nvSpPr>
            <p:cNvPr id="38" name="object 38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858764" y="527367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44371" y="5799854"/>
              <a:ext cx="95619" cy="9566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752600" y="535470"/>
            <a:ext cx="8104505" cy="4695190"/>
            <a:chOff x="1752600" y="535470"/>
            <a:chExt cx="8104505" cy="4695190"/>
          </a:xfrm>
        </p:grpSpPr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6400" y="2061972"/>
              <a:ext cx="1240535" cy="84239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2600" y="535470"/>
              <a:ext cx="8104174" cy="4695151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4308475" y="1695145"/>
            <a:ext cx="1297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223.1.1.4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90390" y="3096005"/>
            <a:ext cx="146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BEBEBE"/>
                </a:solidFill>
                <a:latin typeface="Arial"/>
                <a:cs typeface="Arial"/>
              </a:rPr>
              <a:t>223.1.3.27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540817" y="6082093"/>
            <a:ext cx="1478915" cy="471805"/>
            <a:chOff x="6540817" y="6082093"/>
            <a:chExt cx="1478915" cy="471805"/>
          </a:xfrm>
        </p:grpSpPr>
        <p:sp>
          <p:nvSpPr>
            <p:cNvPr id="48" name="object 48"/>
            <p:cNvSpPr/>
            <p:nvPr/>
          </p:nvSpPr>
          <p:spPr>
            <a:xfrm>
              <a:off x="6545580" y="6086855"/>
              <a:ext cx="1469390" cy="462280"/>
            </a:xfrm>
            <a:custGeom>
              <a:avLst/>
              <a:gdLst/>
              <a:ahLst/>
              <a:cxnLst/>
              <a:rect l="l" t="t" r="r" b="b"/>
              <a:pathLst>
                <a:path w="1469390" h="462279">
                  <a:moveTo>
                    <a:pt x="1469135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469135" y="461772"/>
                  </a:lnTo>
                  <a:lnTo>
                    <a:pt x="146913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45580" y="6086855"/>
              <a:ext cx="1469390" cy="462280"/>
            </a:xfrm>
            <a:custGeom>
              <a:avLst/>
              <a:gdLst/>
              <a:ahLst/>
              <a:cxnLst/>
              <a:rect l="l" t="t" r="r" b="b"/>
              <a:pathLst>
                <a:path w="1469390" h="462279">
                  <a:moveTo>
                    <a:pt x="0" y="461772"/>
                  </a:moveTo>
                  <a:lnTo>
                    <a:pt x="1469135" y="461772"/>
                  </a:lnTo>
                  <a:lnTo>
                    <a:pt x="1469135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8720137" y="6002845"/>
            <a:ext cx="1478915" cy="471805"/>
            <a:chOff x="8720137" y="6002845"/>
            <a:chExt cx="1478915" cy="471805"/>
          </a:xfrm>
        </p:grpSpPr>
        <p:sp>
          <p:nvSpPr>
            <p:cNvPr id="51" name="object 51"/>
            <p:cNvSpPr/>
            <p:nvPr/>
          </p:nvSpPr>
          <p:spPr>
            <a:xfrm>
              <a:off x="8724900" y="6007608"/>
              <a:ext cx="1469390" cy="462280"/>
            </a:xfrm>
            <a:custGeom>
              <a:avLst/>
              <a:gdLst/>
              <a:ahLst/>
              <a:cxnLst/>
              <a:rect l="l" t="t" r="r" b="b"/>
              <a:pathLst>
                <a:path w="1469390" h="462279">
                  <a:moveTo>
                    <a:pt x="1469136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469136" y="461772"/>
                  </a:lnTo>
                  <a:lnTo>
                    <a:pt x="14691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724900" y="6007608"/>
              <a:ext cx="1469390" cy="462280"/>
            </a:xfrm>
            <a:custGeom>
              <a:avLst/>
              <a:gdLst/>
              <a:ahLst/>
              <a:cxnLst/>
              <a:rect l="l" t="t" r="r" b="b"/>
              <a:pathLst>
                <a:path w="1469390" h="462279">
                  <a:moveTo>
                    <a:pt x="0" y="461772"/>
                  </a:moveTo>
                  <a:lnTo>
                    <a:pt x="1469136" y="461772"/>
                  </a:lnTo>
                  <a:lnTo>
                    <a:pt x="1469136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58520" y="3668014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223.1.1.2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8144" y="1472310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223.1.1.1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5413375" y="203072"/>
            <a:ext cx="6397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Devices</a:t>
            </a:r>
            <a:r>
              <a:rPr sz="2400" spc="5" dirty="0"/>
              <a:t> </a:t>
            </a:r>
            <a:r>
              <a:rPr sz="2400" dirty="0"/>
              <a:t>on</a:t>
            </a:r>
            <a:r>
              <a:rPr sz="2400" spc="-15" dirty="0"/>
              <a:t> </a:t>
            </a:r>
            <a:r>
              <a:rPr sz="2400" dirty="0"/>
              <a:t>the</a:t>
            </a:r>
            <a:r>
              <a:rPr sz="2400" spc="-15" dirty="0"/>
              <a:t> </a:t>
            </a:r>
            <a:r>
              <a:rPr sz="2400" dirty="0"/>
              <a:t>same</a:t>
            </a:r>
            <a:r>
              <a:rPr sz="2400" spc="-10" dirty="0"/>
              <a:t> </a:t>
            </a:r>
            <a:r>
              <a:rPr sz="2400" dirty="0"/>
              <a:t>subnet</a:t>
            </a:r>
            <a:r>
              <a:rPr sz="2400" spc="-5" dirty="0"/>
              <a:t> </a:t>
            </a:r>
            <a:r>
              <a:rPr sz="2400" dirty="0"/>
              <a:t>communicate </a:t>
            </a:r>
            <a:r>
              <a:rPr sz="2400" spc="-20" dirty="0"/>
              <a:t>with </a:t>
            </a:r>
            <a:r>
              <a:rPr sz="2400" dirty="0"/>
              <a:t>each</a:t>
            </a:r>
            <a:r>
              <a:rPr sz="2400" spc="-20" dirty="0"/>
              <a:t> </a:t>
            </a:r>
            <a:r>
              <a:rPr sz="2400" dirty="0"/>
              <a:t>other</a:t>
            </a:r>
            <a:r>
              <a:rPr sz="2400" spc="-20" dirty="0"/>
              <a:t> </a:t>
            </a:r>
            <a:r>
              <a:rPr sz="2400" dirty="0"/>
              <a:t>by</a:t>
            </a:r>
            <a:r>
              <a:rPr sz="2400" spc="-20" dirty="0"/>
              <a:t> </a:t>
            </a:r>
            <a:r>
              <a:rPr sz="2400" dirty="0"/>
              <a:t>broadcasting a</a:t>
            </a:r>
            <a:r>
              <a:rPr sz="2400" spc="-25" dirty="0"/>
              <a:t> </a:t>
            </a:r>
            <a:r>
              <a:rPr sz="2400" dirty="0"/>
              <a:t>special</a:t>
            </a:r>
            <a:r>
              <a:rPr sz="2400" spc="20" dirty="0"/>
              <a:t> </a:t>
            </a:r>
            <a:r>
              <a:rPr sz="2400" spc="-10" dirty="0"/>
              <a:t>message</a:t>
            </a:r>
            <a:endParaRPr sz="2400"/>
          </a:p>
        </p:txBody>
      </p:sp>
      <p:sp>
        <p:nvSpPr>
          <p:cNvPr id="56" name="object 56"/>
          <p:cNvSpPr txBox="1"/>
          <p:nvPr/>
        </p:nvSpPr>
        <p:spPr>
          <a:xfrm>
            <a:off x="6335395" y="1030351"/>
            <a:ext cx="5600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special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message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source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some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packet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255.255.255.255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67303" y="156470"/>
            <a:ext cx="379730" cy="317500"/>
          </a:xfrm>
          <a:custGeom>
            <a:avLst/>
            <a:gdLst/>
            <a:ahLst/>
            <a:cxnLst/>
            <a:rect l="l" t="t" r="r" b="b"/>
            <a:pathLst>
              <a:path w="379730" h="317500">
                <a:moveTo>
                  <a:pt x="379612" y="0"/>
                </a:moveTo>
                <a:lnTo>
                  <a:pt x="0" y="0"/>
                </a:lnTo>
                <a:lnTo>
                  <a:pt x="0" y="317162"/>
                </a:lnTo>
                <a:lnTo>
                  <a:pt x="62442" y="317162"/>
                </a:lnTo>
                <a:lnTo>
                  <a:pt x="74189" y="305415"/>
                </a:lnTo>
                <a:lnTo>
                  <a:pt x="20149" y="305415"/>
                </a:lnTo>
                <a:lnTo>
                  <a:pt x="28416" y="297036"/>
                </a:lnTo>
                <a:lnTo>
                  <a:pt x="11818" y="297036"/>
                </a:lnTo>
                <a:lnTo>
                  <a:pt x="11769" y="20135"/>
                </a:lnTo>
                <a:lnTo>
                  <a:pt x="28426" y="20135"/>
                </a:lnTo>
                <a:lnTo>
                  <a:pt x="20119" y="11825"/>
                </a:lnTo>
                <a:lnTo>
                  <a:pt x="367865" y="11747"/>
                </a:lnTo>
                <a:lnTo>
                  <a:pt x="379612" y="0"/>
                </a:lnTo>
                <a:close/>
              </a:path>
              <a:path w="379730" h="317500">
                <a:moveTo>
                  <a:pt x="28426" y="20135"/>
                </a:moveTo>
                <a:lnTo>
                  <a:pt x="11769" y="20135"/>
                </a:lnTo>
                <a:lnTo>
                  <a:pt x="150192" y="158581"/>
                </a:lnTo>
                <a:lnTo>
                  <a:pt x="11818" y="297036"/>
                </a:lnTo>
                <a:lnTo>
                  <a:pt x="28416" y="297036"/>
                </a:lnTo>
                <a:lnTo>
                  <a:pt x="158494" y="166887"/>
                </a:lnTo>
                <a:lnTo>
                  <a:pt x="175096" y="166887"/>
                </a:lnTo>
                <a:lnTo>
                  <a:pt x="28426" y="20135"/>
                </a:lnTo>
                <a:close/>
              </a:path>
              <a:path w="379730" h="317500">
                <a:moveTo>
                  <a:pt x="175096" y="166887"/>
                </a:moveTo>
                <a:lnTo>
                  <a:pt x="158494" y="166887"/>
                </a:lnTo>
                <a:lnTo>
                  <a:pt x="185599" y="194008"/>
                </a:lnTo>
                <a:lnTo>
                  <a:pt x="193903" y="185704"/>
                </a:lnTo>
                <a:lnTo>
                  <a:pt x="175096" y="166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069339" y="133350"/>
            <a:ext cx="1736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504D"/>
                </a:solidFill>
                <a:latin typeface="Arial"/>
                <a:cs typeface="Arial"/>
              </a:rPr>
              <a:t>255.255.255.255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43558" y="297954"/>
            <a:ext cx="7086600" cy="4526915"/>
          </a:xfrm>
          <a:custGeom>
            <a:avLst/>
            <a:gdLst/>
            <a:ahLst/>
            <a:cxnLst/>
            <a:rect l="l" t="t" r="r" b="b"/>
            <a:pathLst>
              <a:path w="7086600" h="4526915">
                <a:moveTo>
                  <a:pt x="628472" y="182740"/>
                </a:moveTo>
                <a:lnTo>
                  <a:pt x="591515" y="173850"/>
                </a:lnTo>
                <a:lnTo>
                  <a:pt x="68097" y="2330399"/>
                </a:lnTo>
                <a:lnTo>
                  <a:pt x="31051" y="2321420"/>
                </a:lnTo>
                <a:lnTo>
                  <a:pt x="59639" y="2446007"/>
                </a:lnTo>
                <a:lnTo>
                  <a:pt x="134137" y="2357869"/>
                </a:lnTo>
                <a:lnTo>
                  <a:pt x="142189" y="2348344"/>
                </a:lnTo>
                <a:lnTo>
                  <a:pt x="105092" y="2339365"/>
                </a:lnTo>
                <a:lnTo>
                  <a:pt x="628472" y="182740"/>
                </a:lnTo>
                <a:close/>
              </a:path>
              <a:path w="7086600" h="4526915">
                <a:moveTo>
                  <a:pt x="1199591" y="152641"/>
                </a:moveTo>
                <a:lnTo>
                  <a:pt x="1162761" y="142989"/>
                </a:lnTo>
                <a:lnTo>
                  <a:pt x="36842" y="4411548"/>
                </a:lnTo>
                <a:lnTo>
                  <a:pt x="0" y="4401807"/>
                </a:lnTo>
                <a:lnTo>
                  <a:pt x="26111" y="4526902"/>
                </a:lnTo>
                <a:lnTo>
                  <a:pt x="102920" y="4439653"/>
                </a:lnTo>
                <a:lnTo>
                  <a:pt x="110528" y="4431017"/>
                </a:lnTo>
                <a:lnTo>
                  <a:pt x="73660" y="4421276"/>
                </a:lnTo>
                <a:lnTo>
                  <a:pt x="1199591" y="152641"/>
                </a:lnTo>
                <a:close/>
              </a:path>
              <a:path w="7086600" h="4526915">
                <a:moveTo>
                  <a:pt x="7086168" y="3923652"/>
                </a:moveTo>
                <a:lnTo>
                  <a:pt x="7065264" y="3881615"/>
                </a:lnTo>
                <a:lnTo>
                  <a:pt x="7029272" y="3809225"/>
                </a:lnTo>
                <a:lnTo>
                  <a:pt x="7006310" y="3839680"/>
                </a:lnTo>
                <a:lnTo>
                  <a:pt x="1910537" y="0"/>
                </a:lnTo>
                <a:lnTo>
                  <a:pt x="1887677" y="30467"/>
                </a:lnTo>
                <a:lnTo>
                  <a:pt x="6983374" y="3870109"/>
                </a:lnTo>
                <a:lnTo>
                  <a:pt x="6960438" y="3900538"/>
                </a:lnTo>
                <a:lnTo>
                  <a:pt x="7086168" y="392365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212838" y="1898726"/>
            <a:ext cx="4344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(This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request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sometimes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echoed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neighboring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subnets)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1063" y="5794266"/>
            <a:ext cx="129667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latin typeface="Arial"/>
                <a:cs typeface="Arial"/>
              </a:rPr>
              <a:t>223.1.1.3</a:t>
            </a:r>
            <a:endParaRPr sz="2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805164" y="6062519"/>
            <a:ext cx="129730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solidFill>
                  <a:srgbClr val="BEBEBE"/>
                </a:solidFill>
                <a:latin typeface="Arial"/>
                <a:cs typeface="Arial"/>
              </a:rPr>
              <a:t>223.1.3.2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25590" y="6142681"/>
            <a:ext cx="129730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solidFill>
                  <a:srgbClr val="BEBEBE"/>
                </a:solidFill>
                <a:latin typeface="Arial"/>
                <a:cs typeface="Arial"/>
              </a:rPr>
              <a:t>223.1.3.1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How</a:t>
            </a:r>
            <a:r>
              <a:rPr sz="2800" spc="-45" dirty="0"/>
              <a:t> </a:t>
            </a:r>
            <a:r>
              <a:rPr sz="2800" dirty="0"/>
              <a:t>do</a:t>
            </a:r>
            <a:r>
              <a:rPr sz="2800" spc="-40" dirty="0"/>
              <a:t> </a:t>
            </a:r>
            <a:r>
              <a:rPr sz="2800" dirty="0"/>
              <a:t>IPs</a:t>
            </a:r>
            <a:r>
              <a:rPr sz="2800" spc="-55" dirty="0"/>
              <a:t> </a:t>
            </a:r>
            <a:r>
              <a:rPr sz="2800" dirty="0"/>
              <a:t>get</a:t>
            </a:r>
            <a:r>
              <a:rPr sz="2800" spc="-40" dirty="0"/>
              <a:t> </a:t>
            </a:r>
            <a:r>
              <a:rPr sz="2800" spc="-10" dirty="0"/>
              <a:t>obtained/assigned?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22578"/>
            <a:ext cx="10744200" cy="99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Internet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Corporation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Assigned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Names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Numbers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(ICANN)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responsible 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managing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allocating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ISPs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organizations</a:t>
            </a:r>
            <a:endParaRPr sz="18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1125"/>
              </a:spcBef>
            </a:pPr>
            <a:r>
              <a:rPr sz="1800" i="1" dirty="0">
                <a:latin typeface="Arial"/>
                <a:cs typeface="Arial"/>
              </a:rPr>
              <a:t>(they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also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manage the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DNS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root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servers!)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910965"/>
            <a:ext cx="10055860" cy="1864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When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organization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gets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range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IP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addresses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use,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how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give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assign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them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devices?</a:t>
            </a:r>
            <a:endParaRPr sz="28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  <a:spcBef>
                <a:spcPts val="2420"/>
              </a:spcBef>
            </a:pPr>
            <a:r>
              <a:rPr sz="1800" dirty="0">
                <a:latin typeface="Arial"/>
                <a:cs typeface="Arial"/>
              </a:rPr>
              <a:t>Do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10" dirty="0">
                <a:latin typeface="Arial"/>
                <a:cs typeface="Arial"/>
              </a:rPr>
              <a:t> manually?</a:t>
            </a:r>
            <a:endParaRPr sz="18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  <a:spcBef>
                <a:spcPts val="1025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could….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DHCP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38402"/>
            <a:ext cx="11078845" cy="201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Dynamic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Host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Configuration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Protocol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(DHCP)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plug-</a:t>
            </a:r>
            <a:r>
              <a:rPr sz="2400" b="1" spc="-25" dirty="0">
                <a:latin typeface="Arial"/>
                <a:cs typeface="Arial"/>
              </a:rPr>
              <a:t>and-</a:t>
            </a:r>
            <a:r>
              <a:rPr sz="2400" b="1" dirty="0">
                <a:latin typeface="Arial"/>
                <a:cs typeface="Arial"/>
              </a:rPr>
              <a:t>play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client-server </a:t>
            </a:r>
            <a:r>
              <a:rPr sz="2400" dirty="0">
                <a:latin typeface="Arial"/>
                <a:cs typeface="Arial"/>
              </a:rPr>
              <a:t>protocol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allows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host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obtain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automatically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774700" marR="276669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When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host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automatically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assigned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might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keep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forever,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addresses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10" dirty="0">
                <a:latin typeface="Arial"/>
                <a:cs typeface="Arial"/>
              </a:rPr>
              <a:t>temporary</a:t>
            </a:r>
            <a:endParaRPr sz="2000">
              <a:latin typeface="Arial"/>
              <a:cs typeface="Arial"/>
            </a:endParaRPr>
          </a:p>
          <a:p>
            <a:pPr marL="6109335">
              <a:lnSpc>
                <a:spcPct val="100000"/>
              </a:lnSpc>
              <a:spcBef>
                <a:spcPts val="10"/>
              </a:spcBef>
            </a:pPr>
            <a:r>
              <a:rPr sz="1800" i="1" dirty="0">
                <a:solidFill>
                  <a:srgbClr val="C0504D"/>
                </a:solidFill>
                <a:latin typeface="Arial"/>
                <a:cs typeface="Arial"/>
              </a:rPr>
              <a:t>(more</a:t>
            </a:r>
            <a:r>
              <a:rPr sz="1800" i="1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C0504D"/>
                </a:solidFill>
                <a:latin typeface="Arial"/>
                <a:cs typeface="Arial"/>
              </a:rPr>
              <a:t>common)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311" y="762000"/>
            <a:ext cx="10247376" cy="49238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082" rIns="0" bIns="0" rtlCol="0">
            <a:spAutoFit/>
          </a:bodyPr>
          <a:lstStyle/>
          <a:p>
            <a:pPr marL="905510">
              <a:lnSpc>
                <a:spcPct val="100000"/>
              </a:lnSpc>
              <a:spcBef>
                <a:spcPts val="100"/>
              </a:spcBef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process</a:t>
            </a:r>
            <a:r>
              <a:rPr spc="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similar to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TCP</a:t>
            </a:r>
            <a:r>
              <a:rPr spc="-25" dirty="0"/>
              <a:t> </a:t>
            </a:r>
            <a:r>
              <a:rPr spc="-10" dirty="0"/>
              <a:t>handshake!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61429" y="789178"/>
            <a:ext cx="3746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Broadcast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gets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sent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all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devices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25" dirty="0">
                <a:latin typeface="Arial"/>
                <a:cs typeface="Arial"/>
              </a:rPr>
              <a:t>on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subnet!!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84335" y="2286000"/>
            <a:ext cx="626745" cy="3630295"/>
            <a:chOff x="8784335" y="2286000"/>
            <a:chExt cx="626745" cy="36302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9" y="2286000"/>
              <a:ext cx="495300" cy="495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4335" y="5422392"/>
              <a:ext cx="495300" cy="4937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035421" y="5952235"/>
            <a:ext cx="535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But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devices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dhcp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ignore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16153"/>
            <a:ext cx="448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similar 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TCP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handshake!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838200"/>
            <a:ext cx="9489758" cy="528808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16153"/>
            <a:ext cx="448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similar 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TCP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handshake!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740663"/>
            <a:ext cx="8890177" cy="55656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A15A0-63C5-E684-BDDF-E16F4D6D0CE2}"/>
              </a:ext>
            </a:extLst>
          </p:cNvPr>
          <p:cNvSpPr/>
          <p:nvPr/>
        </p:nvSpPr>
        <p:spPr>
          <a:xfrm>
            <a:off x="3124200" y="1600200"/>
            <a:ext cx="5715000" cy="2667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IP/DHCP in Wireshark</a:t>
            </a:r>
          </a:p>
        </p:txBody>
      </p:sp>
    </p:spTree>
    <p:extLst>
      <p:ext uri="{BB962C8B-B14F-4D97-AF65-F5344CB8AC3E}">
        <p14:creationId xmlns:p14="http://schemas.microsoft.com/office/powerpoint/2010/main" val="118364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62" y="153162"/>
            <a:ext cx="4724400" cy="7010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562" y="976122"/>
            <a:ext cx="4724400" cy="701040"/>
          </a:xfrm>
          <a:prstGeom prst="rect">
            <a:avLst/>
          </a:prstGeom>
          <a:solidFill>
            <a:srgbClr val="00AFEF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Presentation</a:t>
            </a:r>
            <a:r>
              <a:rPr sz="32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850" y="1770126"/>
            <a:ext cx="4724400" cy="702945"/>
          </a:xfrm>
          <a:prstGeom prst="rect">
            <a:avLst/>
          </a:prstGeom>
          <a:solidFill>
            <a:srgbClr val="00AF50"/>
          </a:solidFill>
          <a:ln w="25400">
            <a:solidFill>
              <a:srgbClr val="385D89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229995">
              <a:lnSpc>
                <a:spcPct val="100000"/>
              </a:lnSpc>
              <a:spcBef>
                <a:spcPts val="64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850" y="2544317"/>
            <a:ext cx="4706620" cy="701040"/>
          </a:xfrm>
          <a:prstGeom prst="rect">
            <a:avLst/>
          </a:prstGeom>
          <a:solidFill>
            <a:srgbClr val="92D050"/>
          </a:solidFill>
          <a:ln w="25400">
            <a:solidFill>
              <a:srgbClr val="385D89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850" y="3338321"/>
            <a:ext cx="4706620" cy="701040"/>
          </a:xfrm>
          <a:prstGeom prst="rect">
            <a:avLst/>
          </a:prstGeom>
          <a:solidFill>
            <a:srgbClr val="FFC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10615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562" y="4130802"/>
            <a:ext cx="4742815" cy="701040"/>
          </a:xfrm>
          <a:prstGeom prst="rect">
            <a:avLst/>
          </a:prstGeom>
          <a:solidFill>
            <a:srgbClr val="FF0000"/>
          </a:solidFill>
          <a:ln w="25400">
            <a:solidFill>
              <a:srgbClr val="385D89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Link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3862" y="4939538"/>
            <a:ext cx="4749800" cy="726440"/>
            <a:chOff x="673862" y="4939538"/>
            <a:chExt cx="4749800" cy="726440"/>
          </a:xfrm>
        </p:grpSpPr>
        <p:sp>
          <p:nvSpPr>
            <p:cNvPr id="9" name="object 9"/>
            <p:cNvSpPr/>
            <p:nvPr/>
          </p:nvSpPr>
          <p:spPr>
            <a:xfrm>
              <a:off x="686562" y="4952238"/>
              <a:ext cx="4724400" cy="701040"/>
            </a:xfrm>
            <a:custGeom>
              <a:avLst/>
              <a:gdLst/>
              <a:ahLst/>
              <a:cxnLst/>
              <a:rect l="l" t="t" r="r" b="b"/>
              <a:pathLst>
                <a:path w="4724400" h="701039">
                  <a:moveTo>
                    <a:pt x="4724400" y="0"/>
                  </a:moveTo>
                  <a:lnTo>
                    <a:pt x="0" y="0"/>
                  </a:lnTo>
                  <a:lnTo>
                    <a:pt x="0" y="701040"/>
                  </a:lnTo>
                  <a:lnTo>
                    <a:pt x="4724400" y="70104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6562" y="4952238"/>
              <a:ext cx="4724400" cy="701040"/>
            </a:xfrm>
            <a:custGeom>
              <a:avLst/>
              <a:gdLst/>
              <a:ahLst/>
              <a:cxnLst/>
              <a:rect l="l" t="t" r="r" b="b"/>
              <a:pathLst>
                <a:path w="4724400" h="701039">
                  <a:moveTo>
                    <a:pt x="0" y="701040"/>
                  </a:moveTo>
                  <a:lnTo>
                    <a:pt x="4724400" y="701040"/>
                  </a:lnTo>
                  <a:lnTo>
                    <a:pt x="4724400" y="0"/>
                  </a:lnTo>
                  <a:lnTo>
                    <a:pt x="0" y="0"/>
                  </a:lnTo>
                  <a:lnTo>
                    <a:pt x="0" y="70104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9467" y="215518"/>
            <a:ext cx="2694051" cy="4371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891655" y="2150490"/>
            <a:ext cx="3780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Messages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5946" y="1396746"/>
            <a:ext cx="4724400" cy="7010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73083" y="2590800"/>
            <a:ext cx="228600" cy="746125"/>
          </a:xfrm>
          <a:custGeom>
            <a:avLst/>
            <a:gdLst/>
            <a:ahLst/>
            <a:cxnLst/>
            <a:rect l="l" t="t" r="r" b="b"/>
            <a:pathLst>
              <a:path w="228600" h="746125">
                <a:moveTo>
                  <a:pt x="76200" y="517525"/>
                </a:moveTo>
                <a:lnTo>
                  <a:pt x="0" y="517525"/>
                </a:lnTo>
                <a:lnTo>
                  <a:pt x="114300" y="746125"/>
                </a:lnTo>
                <a:lnTo>
                  <a:pt x="209550" y="555625"/>
                </a:lnTo>
                <a:lnTo>
                  <a:pt x="76200" y="555625"/>
                </a:lnTo>
                <a:lnTo>
                  <a:pt x="76200" y="517525"/>
                </a:lnTo>
                <a:close/>
              </a:path>
              <a:path w="228600" h="746125">
                <a:moveTo>
                  <a:pt x="152400" y="0"/>
                </a:moveTo>
                <a:lnTo>
                  <a:pt x="76200" y="0"/>
                </a:lnTo>
                <a:lnTo>
                  <a:pt x="76200" y="555625"/>
                </a:lnTo>
                <a:lnTo>
                  <a:pt x="152400" y="555625"/>
                </a:lnTo>
                <a:lnTo>
                  <a:pt x="152400" y="0"/>
                </a:lnTo>
                <a:close/>
              </a:path>
              <a:path w="228600" h="746125">
                <a:moveTo>
                  <a:pt x="228600" y="517525"/>
                </a:moveTo>
                <a:lnTo>
                  <a:pt x="152400" y="517525"/>
                </a:lnTo>
                <a:lnTo>
                  <a:pt x="152400" y="555625"/>
                </a:lnTo>
                <a:lnTo>
                  <a:pt x="209550" y="555625"/>
                </a:lnTo>
                <a:lnTo>
                  <a:pt x="228600" y="51752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25361" y="3467861"/>
            <a:ext cx="4724400" cy="701040"/>
          </a:xfrm>
          <a:prstGeom prst="rect">
            <a:avLst/>
          </a:prstGeom>
          <a:solidFill>
            <a:srgbClr val="C00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79830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6240" y="4205096"/>
            <a:ext cx="37960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Bits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transmitted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over 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medium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9348" y="943483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9348" y="1769821"/>
            <a:ext cx="144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1872" y="3131820"/>
            <a:ext cx="3888486" cy="111175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853564" y="5121909"/>
            <a:ext cx="238950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51828" y="5499041"/>
            <a:ext cx="5356860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i="1" dirty="0">
                <a:latin typeface="Arial"/>
                <a:cs typeface="Arial"/>
              </a:rPr>
              <a:t>*In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textbook,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they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condense it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5-</a:t>
            </a:r>
            <a:r>
              <a:rPr sz="1800" i="1" dirty="0">
                <a:latin typeface="Arial"/>
                <a:cs typeface="Arial"/>
              </a:rPr>
              <a:t>layer </a:t>
            </a:r>
            <a:r>
              <a:rPr sz="1800" i="1" spc="-10" dirty="0">
                <a:latin typeface="Arial"/>
                <a:cs typeface="Arial"/>
              </a:rPr>
              <a:t>model,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but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7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layers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is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what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is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most </a:t>
            </a:r>
            <a:r>
              <a:rPr sz="1800" i="1" spc="-20" dirty="0">
                <a:latin typeface="Arial"/>
                <a:cs typeface="Arial"/>
              </a:rPr>
              <a:t>used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77" y="915161"/>
            <a:ext cx="4706620" cy="701040"/>
          </a:xfrm>
          <a:prstGeom prst="rect">
            <a:avLst/>
          </a:prstGeom>
          <a:solidFill>
            <a:srgbClr val="92D05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3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7041" y="2862326"/>
            <a:ext cx="1549400" cy="726440"/>
            <a:chOff x="3257041" y="2862326"/>
            <a:chExt cx="1549400" cy="726440"/>
          </a:xfrm>
        </p:grpSpPr>
        <p:sp>
          <p:nvSpPr>
            <p:cNvPr id="5" name="object 5"/>
            <p:cNvSpPr/>
            <p:nvPr/>
          </p:nvSpPr>
          <p:spPr>
            <a:xfrm>
              <a:off x="3269741" y="2875026"/>
              <a:ext cx="1524000" cy="701040"/>
            </a:xfrm>
            <a:custGeom>
              <a:avLst/>
              <a:gdLst/>
              <a:ahLst/>
              <a:cxnLst/>
              <a:rect l="l" t="t" r="r" b="b"/>
              <a:pathLst>
                <a:path w="1524000" h="701039">
                  <a:moveTo>
                    <a:pt x="152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1524000" y="701039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9741" y="2875026"/>
              <a:ext cx="1524000" cy="701040"/>
            </a:xfrm>
            <a:custGeom>
              <a:avLst/>
              <a:gdLst/>
              <a:ahLst/>
              <a:cxnLst/>
              <a:rect l="l" t="t" r="r" b="b"/>
              <a:pathLst>
                <a:path w="1524000" h="701039">
                  <a:moveTo>
                    <a:pt x="0" y="701039"/>
                  </a:moveTo>
                  <a:lnTo>
                    <a:pt x="1524000" y="701039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70103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07053" y="3060572"/>
            <a:ext cx="8458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80842" y="2769361"/>
            <a:ext cx="3606800" cy="937260"/>
            <a:chOff x="3180842" y="2769361"/>
            <a:chExt cx="3606800" cy="937260"/>
          </a:xfrm>
        </p:grpSpPr>
        <p:sp>
          <p:nvSpPr>
            <p:cNvPr id="9" name="object 9"/>
            <p:cNvSpPr/>
            <p:nvPr/>
          </p:nvSpPr>
          <p:spPr>
            <a:xfrm>
              <a:off x="3193542" y="2782061"/>
              <a:ext cx="2057400" cy="911860"/>
            </a:xfrm>
            <a:custGeom>
              <a:avLst/>
              <a:gdLst/>
              <a:ahLst/>
              <a:cxnLst/>
              <a:rect l="l" t="t" r="r" b="b"/>
              <a:pathLst>
                <a:path w="2057400" h="911860">
                  <a:moveTo>
                    <a:pt x="0" y="911351"/>
                  </a:moveTo>
                  <a:lnTo>
                    <a:pt x="2057400" y="911351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911351"/>
                  </a:lnTo>
                  <a:close/>
                </a:path>
              </a:pathLst>
            </a:custGeom>
            <a:ln w="254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0942" y="2782061"/>
              <a:ext cx="1524000" cy="911860"/>
            </a:xfrm>
            <a:custGeom>
              <a:avLst/>
              <a:gdLst/>
              <a:ahLst/>
              <a:cxnLst/>
              <a:rect l="l" t="t" r="r" b="b"/>
              <a:pathLst>
                <a:path w="1524000" h="911860">
                  <a:moveTo>
                    <a:pt x="1524000" y="0"/>
                  </a:moveTo>
                  <a:lnTo>
                    <a:pt x="0" y="0"/>
                  </a:lnTo>
                  <a:lnTo>
                    <a:pt x="0" y="911351"/>
                  </a:lnTo>
                  <a:lnTo>
                    <a:pt x="1524000" y="911351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0942" y="2782061"/>
              <a:ext cx="1524000" cy="911860"/>
            </a:xfrm>
            <a:custGeom>
              <a:avLst/>
              <a:gdLst/>
              <a:ahLst/>
              <a:cxnLst/>
              <a:rect l="l" t="t" r="r" b="b"/>
              <a:pathLst>
                <a:path w="1524000" h="911860">
                  <a:moveTo>
                    <a:pt x="0" y="911351"/>
                  </a:moveTo>
                  <a:lnTo>
                    <a:pt x="1524000" y="911351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911351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50941" y="2782061"/>
            <a:ext cx="1524000" cy="911860"/>
          </a:xfrm>
          <a:prstGeom prst="rect">
            <a:avLst/>
          </a:prstGeom>
          <a:ln w="25400">
            <a:solidFill>
              <a:srgbClr val="70883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88290" marR="160020">
              <a:lnSpc>
                <a:spcPct val="100000"/>
              </a:lnSpc>
              <a:spcBef>
                <a:spcPts val="165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Transport Layer Header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80744" y="1985581"/>
            <a:ext cx="10811510" cy="4375785"/>
            <a:chOff x="1380744" y="1985581"/>
            <a:chExt cx="10811510" cy="4375785"/>
          </a:xfrm>
        </p:grpSpPr>
        <p:sp>
          <p:nvSpPr>
            <p:cNvPr id="14" name="object 14"/>
            <p:cNvSpPr/>
            <p:nvPr/>
          </p:nvSpPr>
          <p:spPr>
            <a:xfrm>
              <a:off x="2564891" y="3358896"/>
              <a:ext cx="2540000" cy="1250315"/>
            </a:xfrm>
            <a:custGeom>
              <a:avLst/>
              <a:gdLst/>
              <a:ahLst/>
              <a:cxnLst/>
              <a:rect l="l" t="t" r="r" b="b"/>
              <a:pathLst>
                <a:path w="2540000" h="1250314">
                  <a:moveTo>
                    <a:pt x="1447799" y="27431"/>
                  </a:moveTo>
                  <a:lnTo>
                    <a:pt x="0" y="1094231"/>
                  </a:lnTo>
                </a:path>
                <a:path w="2540000" h="1250314">
                  <a:moveTo>
                    <a:pt x="1429511" y="0"/>
                  </a:moveTo>
                  <a:lnTo>
                    <a:pt x="2539746" y="125006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0744" y="4005072"/>
              <a:ext cx="4221480" cy="23561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00400" y="1990344"/>
              <a:ext cx="3581400" cy="609600"/>
            </a:xfrm>
            <a:custGeom>
              <a:avLst/>
              <a:gdLst/>
              <a:ahLst/>
              <a:cxnLst/>
              <a:rect l="l" t="t" r="r" b="b"/>
              <a:pathLst>
                <a:path w="3581400" h="609600">
                  <a:moveTo>
                    <a:pt x="0" y="609600"/>
                  </a:moveTo>
                  <a:lnTo>
                    <a:pt x="1341" y="539731"/>
                  </a:lnTo>
                  <a:lnTo>
                    <a:pt x="5161" y="475583"/>
                  </a:lnTo>
                  <a:lnTo>
                    <a:pt x="11156" y="418988"/>
                  </a:lnTo>
                  <a:lnTo>
                    <a:pt x="19022" y="371780"/>
                  </a:lnTo>
                  <a:lnTo>
                    <a:pt x="39148" y="312853"/>
                  </a:lnTo>
                  <a:lnTo>
                    <a:pt x="50800" y="304800"/>
                  </a:lnTo>
                  <a:lnTo>
                    <a:pt x="1739900" y="304800"/>
                  </a:lnTo>
                  <a:lnTo>
                    <a:pt x="1751551" y="296746"/>
                  </a:lnTo>
                  <a:lnTo>
                    <a:pt x="1771677" y="237819"/>
                  </a:lnTo>
                  <a:lnTo>
                    <a:pt x="1779543" y="190611"/>
                  </a:lnTo>
                  <a:lnTo>
                    <a:pt x="1785538" y="134016"/>
                  </a:lnTo>
                  <a:lnTo>
                    <a:pt x="1789358" y="69868"/>
                  </a:lnTo>
                  <a:lnTo>
                    <a:pt x="1790700" y="0"/>
                  </a:lnTo>
                  <a:lnTo>
                    <a:pt x="1792041" y="69868"/>
                  </a:lnTo>
                  <a:lnTo>
                    <a:pt x="1795861" y="134016"/>
                  </a:lnTo>
                  <a:lnTo>
                    <a:pt x="1801856" y="190611"/>
                  </a:lnTo>
                  <a:lnTo>
                    <a:pt x="1809722" y="237819"/>
                  </a:lnTo>
                  <a:lnTo>
                    <a:pt x="1829848" y="296746"/>
                  </a:lnTo>
                  <a:lnTo>
                    <a:pt x="1841500" y="304800"/>
                  </a:lnTo>
                  <a:lnTo>
                    <a:pt x="3530600" y="304800"/>
                  </a:lnTo>
                  <a:lnTo>
                    <a:pt x="3542251" y="312853"/>
                  </a:lnTo>
                  <a:lnTo>
                    <a:pt x="3562377" y="371780"/>
                  </a:lnTo>
                  <a:lnTo>
                    <a:pt x="3570243" y="418988"/>
                  </a:lnTo>
                  <a:lnTo>
                    <a:pt x="3576238" y="475583"/>
                  </a:lnTo>
                  <a:lnTo>
                    <a:pt x="3580058" y="539731"/>
                  </a:lnTo>
                  <a:lnTo>
                    <a:pt x="3581400" y="609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29400" y="2351532"/>
              <a:ext cx="1143000" cy="1358265"/>
            </a:xfrm>
            <a:custGeom>
              <a:avLst/>
              <a:gdLst/>
              <a:ahLst/>
              <a:cxnLst/>
              <a:rect l="l" t="t" r="r" b="b"/>
              <a:pathLst>
                <a:path w="1143000" h="1358264">
                  <a:moveTo>
                    <a:pt x="0" y="775588"/>
                  </a:moveTo>
                  <a:lnTo>
                    <a:pt x="1143000" y="0"/>
                  </a:lnTo>
                </a:path>
                <a:path w="1143000" h="1358264">
                  <a:moveTo>
                    <a:pt x="0" y="763523"/>
                  </a:moveTo>
                  <a:lnTo>
                    <a:pt x="1143000" y="1357756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7579" y="2057400"/>
              <a:ext cx="4884420" cy="203453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414520" y="1670430"/>
            <a:ext cx="1090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“Segment”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88329" y="5666943"/>
            <a:ext cx="2679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Application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Protocol </a:t>
            </a:r>
            <a:r>
              <a:rPr sz="1800" dirty="0">
                <a:latin typeface="Arial"/>
                <a:cs typeface="Arial"/>
              </a:rPr>
              <a:t>(ex.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HTPP</a:t>
            </a:r>
            <a:r>
              <a:rPr sz="1800" spc="-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5850" y="4108830"/>
            <a:ext cx="2540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Transport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(ex.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TCP</a:t>
            </a:r>
            <a:r>
              <a:rPr sz="1800" spc="-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5000" y="242315"/>
            <a:ext cx="2481072" cy="137312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993640" y="49784"/>
            <a:ext cx="2686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Our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packet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information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far…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2862326"/>
            <a:ext cx="12204700" cy="4001770"/>
            <a:chOff x="-6350" y="2862326"/>
            <a:chExt cx="12204700" cy="4001770"/>
          </a:xfrm>
        </p:grpSpPr>
        <p:sp>
          <p:nvSpPr>
            <p:cNvPr id="3" name="object 3"/>
            <p:cNvSpPr/>
            <p:nvPr/>
          </p:nvSpPr>
          <p:spPr>
            <a:xfrm>
              <a:off x="3269741" y="2875026"/>
              <a:ext cx="1524000" cy="701040"/>
            </a:xfrm>
            <a:custGeom>
              <a:avLst/>
              <a:gdLst/>
              <a:ahLst/>
              <a:cxnLst/>
              <a:rect l="l" t="t" r="r" b="b"/>
              <a:pathLst>
                <a:path w="1524000" h="701039">
                  <a:moveTo>
                    <a:pt x="152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1524000" y="701039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69741" y="2875026"/>
              <a:ext cx="1524000" cy="701040"/>
            </a:xfrm>
            <a:custGeom>
              <a:avLst/>
              <a:gdLst/>
              <a:ahLst/>
              <a:cxnLst/>
              <a:rect l="l" t="t" r="r" b="b"/>
              <a:pathLst>
                <a:path w="1524000" h="701039">
                  <a:moveTo>
                    <a:pt x="0" y="701039"/>
                  </a:moveTo>
                  <a:lnTo>
                    <a:pt x="1524000" y="701039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70103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677" y="915161"/>
            <a:ext cx="4706620" cy="701040"/>
          </a:xfrm>
          <a:prstGeom prst="rect">
            <a:avLst/>
          </a:prstGeom>
          <a:solidFill>
            <a:srgbClr val="92D05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3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7053" y="3060572"/>
            <a:ext cx="8458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80842" y="2769361"/>
            <a:ext cx="3606800" cy="937260"/>
            <a:chOff x="3180842" y="2769361"/>
            <a:chExt cx="3606800" cy="937260"/>
          </a:xfrm>
        </p:grpSpPr>
        <p:sp>
          <p:nvSpPr>
            <p:cNvPr id="9" name="object 9"/>
            <p:cNvSpPr/>
            <p:nvPr/>
          </p:nvSpPr>
          <p:spPr>
            <a:xfrm>
              <a:off x="3193542" y="2782061"/>
              <a:ext cx="2057400" cy="911860"/>
            </a:xfrm>
            <a:custGeom>
              <a:avLst/>
              <a:gdLst/>
              <a:ahLst/>
              <a:cxnLst/>
              <a:rect l="l" t="t" r="r" b="b"/>
              <a:pathLst>
                <a:path w="2057400" h="911860">
                  <a:moveTo>
                    <a:pt x="0" y="911351"/>
                  </a:moveTo>
                  <a:lnTo>
                    <a:pt x="2057400" y="911351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911351"/>
                  </a:lnTo>
                  <a:close/>
                </a:path>
              </a:pathLst>
            </a:custGeom>
            <a:ln w="254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0942" y="2782061"/>
              <a:ext cx="1524000" cy="911860"/>
            </a:xfrm>
            <a:custGeom>
              <a:avLst/>
              <a:gdLst/>
              <a:ahLst/>
              <a:cxnLst/>
              <a:rect l="l" t="t" r="r" b="b"/>
              <a:pathLst>
                <a:path w="1524000" h="911860">
                  <a:moveTo>
                    <a:pt x="1524000" y="0"/>
                  </a:moveTo>
                  <a:lnTo>
                    <a:pt x="0" y="0"/>
                  </a:lnTo>
                  <a:lnTo>
                    <a:pt x="0" y="911351"/>
                  </a:lnTo>
                  <a:lnTo>
                    <a:pt x="1524000" y="911351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0942" y="2782061"/>
              <a:ext cx="1524000" cy="911860"/>
            </a:xfrm>
            <a:custGeom>
              <a:avLst/>
              <a:gdLst/>
              <a:ahLst/>
              <a:cxnLst/>
              <a:rect l="l" t="t" r="r" b="b"/>
              <a:pathLst>
                <a:path w="1524000" h="911860">
                  <a:moveTo>
                    <a:pt x="0" y="911351"/>
                  </a:moveTo>
                  <a:lnTo>
                    <a:pt x="1524000" y="911351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911351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50941" y="2782061"/>
            <a:ext cx="1524000" cy="911860"/>
          </a:xfrm>
          <a:prstGeom prst="rect">
            <a:avLst/>
          </a:prstGeom>
          <a:ln w="25400">
            <a:solidFill>
              <a:srgbClr val="70883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88290" marR="160020">
              <a:lnSpc>
                <a:spcPct val="100000"/>
              </a:lnSpc>
              <a:spcBef>
                <a:spcPts val="165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Transport Layer Header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0400" y="1990344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609600"/>
                </a:moveTo>
                <a:lnTo>
                  <a:pt x="1341" y="539731"/>
                </a:lnTo>
                <a:lnTo>
                  <a:pt x="5161" y="475583"/>
                </a:lnTo>
                <a:lnTo>
                  <a:pt x="11156" y="418988"/>
                </a:lnTo>
                <a:lnTo>
                  <a:pt x="19022" y="371780"/>
                </a:lnTo>
                <a:lnTo>
                  <a:pt x="39148" y="312853"/>
                </a:lnTo>
                <a:lnTo>
                  <a:pt x="50800" y="304800"/>
                </a:lnTo>
                <a:lnTo>
                  <a:pt x="1739900" y="304800"/>
                </a:lnTo>
                <a:lnTo>
                  <a:pt x="1751551" y="296746"/>
                </a:lnTo>
                <a:lnTo>
                  <a:pt x="1771677" y="237819"/>
                </a:lnTo>
                <a:lnTo>
                  <a:pt x="1779543" y="190611"/>
                </a:lnTo>
                <a:lnTo>
                  <a:pt x="1785538" y="134016"/>
                </a:lnTo>
                <a:lnTo>
                  <a:pt x="1789358" y="69868"/>
                </a:lnTo>
                <a:lnTo>
                  <a:pt x="1790700" y="0"/>
                </a:lnTo>
                <a:lnTo>
                  <a:pt x="1792041" y="69868"/>
                </a:lnTo>
                <a:lnTo>
                  <a:pt x="1795861" y="134016"/>
                </a:lnTo>
                <a:lnTo>
                  <a:pt x="1801856" y="190611"/>
                </a:lnTo>
                <a:lnTo>
                  <a:pt x="1809722" y="237819"/>
                </a:lnTo>
                <a:lnTo>
                  <a:pt x="1829848" y="296746"/>
                </a:lnTo>
                <a:lnTo>
                  <a:pt x="1841500" y="304800"/>
                </a:lnTo>
                <a:lnTo>
                  <a:pt x="3530600" y="304800"/>
                </a:lnTo>
                <a:lnTo>
                  <a:pt x="3542251" y="312853"/>
                </a:lnTo>
                <a:lnTo>
                  <a:pt x="3562377" y="371780"/>
                </a:lnTo>
                <a:lnTo>
                  <a:pt x="3570243" y="418988"/>
                </a:lnTo>
                <a:lnTo>
                  <a:pt x="3576238" y="475583"/>
                </a:lnTo>
                <a:lnTo>
                  <a:pt x="3580058" y="539731"/>
                </a:lnTo>
                <a:lnTo>
                  <a:pt x="3581400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14520" y="1670430"/>
            <a:ext cx="1090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“Segment”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27632" y="1924811"/>
            <a:ext cx="10020300" cy="4544695"/>
            <a:chOff x="1627632" y="1924811"/>
            <a:chExt cx="10020300" cy="4544695"/>
          </a:xfrm>
        </p:grpSpPr>
        <p:sp>
          <p:nvSpPr>
            <p:cNvPr id="16" name="object 16"/>
            <p:cNvSpPr/>
            <p:nvPr/>
          </p:nvSpPr>
          <p:spPr>
            <a:xfrm>
              <a:off x="2564892" y="2351531"/>
              <a:ext cx="5207635" cy="2257425"/>
            </a:xfrm>
            <a:custGeom>
              <a:avLst/>
              <a:gdLst/>
              <a:ahLst/>
              <a:cxnLst/>
              <a:rect l="l" t="t" r="r" b="b"/>
              <a:pathLst>
                <a:path w="5207634" h="2257425">
                  <a:moveTo>
                    <a:pt x="1447799" y="1034795"/>
                  </a:moveTo>
                  <a:lnTo>
                    <a:pt x="0" y="2101595"/>
                  </a:lnTo>
                </a:path>
                <a:path w="5207634" h="2257425">
                  <a:moveTo>
                    <a:pt x="1429511" y="1007363"/>
                  </a:moveTo>
                  <a:lnTo>
                    <a:pt x="2539746" y="2257424"/>
                  </a:lnTo>
                </a:path>
                <a:path w="5207634" h="2257425">
                  <a:moveTo>
                    <a:pt x="4064507" y="775588"/>
                  </a:moveTo>
                  <a:lnTo>
                    <a:pt x="5207508" y="0"/>
                  </a:lnTo>
                </a:path>
                <a:path w="5207634" h="2257425">
                  <a:moveTo>
                    <a:pt x="4064507" y="763523"/>
                  </a:moveTo>
                  <a:lnTo>
                    <a:pt x="5207508" y="1357756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7632" y="4123944"/>
              <a:ext cx="3820668" cy="23454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200" y="1924811"/>
              <a:ext cx="3951732" cy="210769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688329" y="5666943"/>
            <a:ext cx="2679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Application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Protocol </a:t>
            </a:r>
            <a:r>
              <a:rPr sz="1800" dirty="0">
                <a:latin typeface="Arial"/>
                <a:cs typeface="Arial"/>
              </a:rPr>
              <a:t>(ex.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DNS</a:t>
            </a:r>
            <a:r>
              <a:rPr sz="1800" spc="-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05850" y="4108830"/>
            <a:ext cx="2540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Transport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(ex.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UDP</a:t>
            </a:r>
            <a:r>
              <a:rPr sz="1800" spc="-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5000" y="242315"/>
            <a:ext cx="2481072" cy="137312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993640" y="49784"/>
            <a:ext cx="2686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Our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packet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information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far…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0"/>
            <a:ext cx="7848600" cy="64282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33459" y="3505200"/>
            <a:ext cx="3307079" cy="923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 marR="29845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Routers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have </a:t>
            </a:r>
            <a:r>
              <a:rPr sz="1800" dirty="0">
                <a:latin typeface="Arial"/>
                <a:cs typeface="Arial"/>
              </a:rPr>
              <a:t>functionality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application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&amp; </a:t>
            </a:r>
            <a:r>
              <a:rPr sz="1800" dirty="0">
                <a:latin typeface="Arial"/>
                <a:cs typeface="Arial"/>
              </a:rPr>
              <a:t>transport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 </a:t>
            </a:r>
            <a:r>
              <a:rPr sz="1800" spc="-10" dirty="0">
                <a:latin typeface="Arial"/>
                <a:cs typeface="Arial"/>
              </a:rPr>
              <a:t>protocols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058" y="368913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4">
                <a:moveTo>
                  <a:pt x="791062" y="0"/>
                </a:moveTo>
                <a:lnTo>
                  <a:pt x="56504" y="0"/>
                </a:lnTo>
                <a:lnTo>
                  <a:pt x="16598" y="16607"/>
                </a:lnTo>
                <a:lnTo>
                  <a:pt x="0" y="56535"/>
                </a:lnTo>
                <a:lnTo>
                  <a:pt x="0" y="565355"/>
                </a:lnTo>
                <a:lnTo>
                  <a:pt x="16598" y="605283"/>
                </a:lnTo>
                <a:lnTo>
                  <a:pt x="56504" y="621890"/>
                </a:lnTo>
                <a:lnTo>
                  <a:pt x="339026" y="621890"/>
                </a:lnTo>
                <a:lnTo>
                  <a:pt x="339026" y="701608"/>
                </a:lnTo>
                <a:lnTo>
                  <a:pt x="503550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4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4">
                <a:moveTo>
                  <a:pt x="847566" y="84803"/>
                </a:moveTo>
                <a:lnTo>
                  <a:pt x="762809" y="84803"/>
                </a:lnTo>
                <a:lnTo>
                  <a:pt x="762809" y="277832"/>
                </a:lnTo>
                <a:lnTo>
                  <a:pt x="847566" y="193077"/>
                </a:lnTo>
                <a:lnTo>
                  <a:pt x="847566" y="84803"/>
                </a:lnTo>
                <a:close/>
              </a:path>
              <a:path w="847725" h="791844">
                <a:moveTo>
                  <a:pt x="333940" y="706694"/>
                </a:moveTo>
                <a:lnTo>
                  <a:pt x="211891" y="706694"/>
                </a:lnTo>
                <a:lnTo>
                  <a:pt x="211891" y="791497"/>
                </a:lnTo>
                <a:lnTo>
                  <a:pt x="249135" y="791497"/>
                </a:lnTo>
                <a:lnTo>
                  <a:pt x="333940" y="706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129" y="368914"/>
            <a:ext cx="136576" cy="1365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553857" y="5321913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5">
                <a:moveTo>
                  <a:pt x="635675" y="706693"/>
                </a:moveTo>
                <a:lnTo>
                  <a:pt x="211891" y="706693"/>
                </a:lnTo>
                <a:lnTo>
                  <a:pt x="211892" y="791497"/>
                </a:lnTo>
                <a:lnTo>
                  <a:pt x="635675" y="791497"/>
                </a:lnTo>
                <a:lnTo>
                  <a:pt x="635675" y="706693"/>
                </a:lnTo>
                <a:close/>
              </a:path>
              <a:path w="847725" h="791845">
                <a:moveTo>
                  <a:pt x="508540" y="621890"/>
                </a:moveTo>
                <a:lnTo>
                  <a:pt x="339026" y="621890"/>
                </a:lnTo>
                <a:lnTo>
                  <a:pt x="339026" y="706693"/>
                </a:lnTo>
                <a:lnTo>
                  <a:pt x="508540" y="706693"/>
                </a:lnTo>
                <a:lnTo>
                  <a:pt x="508540" y="621890"/>
                </a:lnTo>
                <a:close/>
              </a:path>
              <a:path w="847725" h="791845">
                <a:moveTo>
                  <a:pt x="791062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565355"/>
                </a:lnTo>
                <a:lnTo>
                  <a:pt x="4458" y="587306"/>
                </a:lnTo>
                <a:lnTo>
                  <a:pt x="16598" y="605283"/>
                </a:lnTo>
                <a:lnTo>
                  <a:pt x="34565" y="617429"/>
                </a:lnTo>
                <a:lnTo>
                  <a:pt x="56504" y="621890"/>
                </a:lnTo>
                <a:lnTo>
                  <a:pt x="791062" y="621890"/>
                </a:lnTo>
                <a:lnTo>
                  <a:pt x="813001" y="617429"/>
                </a:lnTo>
                <a:lnTo>
                  <a:pt x="830968" y="605283"/>
                </a:lnTo>
                <a:lnTo>
                  <a:pt x="843108" y="587306"/>
                </a:lnTo>
                <a:lnTo>
                  <a:pt x="847566" y="565355"/>
                </a:lnTo>
                <a:lnTo>
                  <a:pt x="847566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3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5">
                <a:moveTo>
                  <a:pt x="847566" y="84803"/>
                </a:moveTo>
                <a:lnTo>
                  <a:pt x="762809" y="84803"/>
                </a:lnTo>
                <a:lnTo>
                  <a:pt x="762810" y="537087"/>
                </a:lnTo>
                <a:lnTo>
                  <a:pt x="847566" y="537087"/>
                </a:lnTo>
                <a:lnTo>
                  <a:pt x="847566" y="8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57928" y="5321913"/>
            <a:ext cx="395605" cy="791845"/>
          </a:xfrm>
          <a:custGeom>
            <a:avLst/>
            <a:gdLst/>
            <a:ahLst/>
            <a:cxnLst/>
            <a:rect l="l" t="t" r="r" b="b"/>
            <a:pathLst>
              <a:path w="395604" h="791845">
                <a:moveTo>
                  <a:pt x="339026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734961"/>
                </a:lnTo>
                <a:lnTo>
                  <a:pt x="4458" y="756913"/>
                </a:lnTo>
                <a:lnTo>
                  <a:pt x="16598" y="774889"/>
                </a:lnTo>
                <a:lnTo>
                  <a:pt x="34565" y="787036"/>
                </a:lnTo>
                <a:lnTo>
                  <a:pt x="56504" y="791497"/>
                </a:lnTo>
                <a:lnTo>
                  <a:pt x="339026" y="791497"/>
                </a:lnTo>
                <a:lnTo>
                  <a:pt x="360966" y="787036"/>
                </a:lnTo>
                <a:lnTo>
                  <a:pt x="378933" y="774889"/>
                </a:lnTo>
                <a:lnTo>
                  <a:pt x="391072" y="756913"/>
                </a:lnTo>
                <a:lnTo>
                  <a:pt x="395531" y="734961"/>
                </a:lnTo>
                <a:lnTo>
                  <a:pt x="395531" y="706693"/>
                </a:lnTo>
                <a:lnTo>
                  <a:pt x="197765" y="706693"/>
                </a:lnTo>
                <a:lnTo>
                  <a:pt x="181013" y="703447"/>
                </a:lnTo>
                <a:lnTo>
                  <a:pt x="167571" y="694503"/>
                </a:lnTo>
                <a:lnTo>
                  <a:pt x="158632" y="681054"/>
                </a:lnTo>
                <a:lnTo>
                  <a:pt x="155387" y="664292"/>
                </a:lnTo>
                <a:lnTo>
                  <a:pt x="158632" y="647530"/>
                </a:lnTo>
                <a:lnTo>
                  <a:pt x="167571" y="634081"/>
                </a:lnTo>
                <a:lnTo>
                  <a:pt x="181013" y="625137"/>
                </a:lnTo>
                <a:lnTo>
                  <a:pt x="197765" y="621890"/>
                </a:lnTo>
                <a:lnTo>
                  <a:pt x="395531" y="621890"/>
                </a:lnTo>
                <a:lnTo>
                  <a:pt x="395531" y="282677"/>
                </a:lnTo>
                <a:lnTo>
                  <a:pt x="56504" y="282677"/>
                </a:lnTo>
                <a:lnTo>
                  <a:pt x="56504" y="197874"/>
                </a:lnTo>
                <a:lnTo>
                  <a:pt x="395531" y="197874"/>
                </a:lnTo>
                <a:lnTo>
                  <a:pt x="395531" y="141338"/>
                </a:lnTo>
                <a:lnTo>
                  <a:pt x="56504" y="141338"/>
                </a:lnTo>
                <a:lnTo>
                  <a:pt x="56504" y="56535"/>
                </a:lnTo>
                <a:lnTo>
                  <a:pt x="395531" y="56535"/>
                </a:lnTo>
                <a:lnTo>
                  <a:pt x="391072" y="34583"/>
                </a:lnTo>
                <a:lnTo>
                  <a:pt x="378932" y="16607"/>
                </a:lnTo>
                <a:lnTo>
                  <a:pt x="360966" y="4461"/>
                </a:lnTo>
                <a:lnTo>
                  <a:pt x="339026" y="0"/>
                </a:lnTo>
                <a:close/>
              </a:path>
              <a:path w="395604" h="791845">
                <a:moveTo>
                  <a:pt x="395531" y="621890"/>
                </a:moveTo>
                <a:lnTo>
                  <a:pt x="197765" y="621890"/>
                </a:lnTo>
                <a:lnTo>
                  <a:pt x="214518" y="625137"/>
                </a:lnTo>
                <a:lnTo>
                  <a:pt x="227960" y="634081"/>
                </a:lnTo>
                <a:lnTo>
                  <a:pt x="236899" y="647530"/>
                </a:lnTo>
                <a:lnTo>
                  <a:pt x="240144" y="664292"/>
                </a:lnTo>
                <a:lnTo>
                  <a:pt x="236899" y="681054"/>
                </a:lnTo>
                <a:lnTo>
                  <a:pt x="227960" y="694503"/>
                </a:lnTo>
                <a:lnTo>
                  <a:pt x="214518" y="703447"/>
                </a:lnTo>
                <a:lnTo>
                  <a:pt x="197765" y="706693"/>
                </a:lnTo>
                <a:lnTo>
                  <a:pt x="395531" y="706693"/>
                </a:lnTo>
                <a:lnTo>
                  <a:pt x="395531" y="621890"/>
                </a:lnTo>
                <a:close/>
              </a:path>
              <a:path w="395604" h="791845">
                <a:moveTo>
                  <a:pt x="395531" y="197874"/>
                </a:moveTo>
                <a:lnTo>
                  <a:pt x="339026" y="197874"/>
                </a:lnTo>
                <a:lnTo>
                  <a:pt x="339026" y="282677"/>
                </a:lnTo>
                <a:lnTo>
                  <a:pt x="395531" y="282677"/>
                </a:lnTo>
                <a:lnTo>
                  <a:pt x="395531" y="197874"/>
                </a:lnTo>
                <a:close/>
              </a:path>
              <a:path w="395604" h="791845">
                <a:moveTo>
                  <a:pt x="395531" y="56535"/>
                </a:moveTo>
                <a:lnTo>
                  <a:pt x="339026" y="56535"/>
                </a:lnTo>
                <a:lnTo>
                  <a:pt x="339026" y="141338"/>
                </a:lnTo>
                <a:lnTo>
                  <a:pt x="395531" y="141338"/>
                </a:lnTo>
                <a:lnTo>
                  <a:pt x="395531" y="5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5163" y="3285771"/>
            <a:ext cx="714717" cy="4860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7363" y="960147"/>
            <a:ext cx="714717" cy="4860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0963" y="1761771"/>
            <a:ext cx="714717" cy="4860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8963" y="2371371"/>
            <a:ext cx="714717" cy="4860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3563" y="3285771"/>
            <a:ext cx="714717" cy="4860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1763" y="4276371"/>
            <a:ext cx="714717" cy="48608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8563" y="987579"/>
            <a:ext cx="714717" cy="4860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1163" y="2081811"/>
            <a:ext cx="714717" cy="48608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6203" y="3361971"/>
            <a:ext cx="714717" cy="48608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5163" y="794058"/>
            <a:ext cx="714717" cy="48754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9803" y="3407691"/>
            <a:ext cx="714717" cy="48608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9163" y="4753411"/>
            <a:ext cx="714717" cy="48754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68986" y="4666543"/>
            <a:ext cx="714717" cy="487542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625600" y="1155064"/>
            <a:ext cx="1343025" cy="737870"/>
          </a:xfrm>
          <a:custGeom>
            <a:avLst/>
            <a:gdLst/>
            <a:ahLst/>
            <a:cxnLst/>
            <a:rect l="l" t="t" r="r" b="b"/>
            <a:pathLst>
              <a:path w="1343025" h="737869">
                <a:moveTo>
                  <a:pt x="1341804" y="724026"/>
                </a:moveTo>
                <a:lnTo>
                  <a:pt x="1306068" y="724026"/>
                </a:lnTo>
                <a:lnTo>
                  <a:pt x="1306702" y="724408"/>
                </a:lnTo>
                <a:lnTo>
                  <a:pt x="1323594" y="735457"/>
                </a:lnTo>
                <a:lnTo>
                  <a:pt x="1325880" y="736854"/>
                </a:lnTo>
                <a:lnTo>
                  <a:pt x="1328420" y="737488"/>
                </a:lnTo>
                <a:lnTo>
                  <a:pt x="1331087" y="737235"/>
                </a:lnTo>
                <a:lnTo>
                  <a:pt x="1334135" y="736981"/>
                </a:lnTo>
                <a:lnTo>
                  <a:pt x="1342517" y="729107"/>
                </a:lnTo>
                <a:lnTo>
                  <a:pt x="1342136" y="726567"/>
                </a:lnTo>
                <a:lnTo>
                  <a:pt x="1341804" y="724026"/>
                </a:lnTo>
                <a:close/>
              </a:path>
              <a:path w="1343025" h="737869">
                <a:moveTo>
                  <a:pt x="1306325" y="724195"/>
                </a:moveTo>
                <a:lnTo>
                  <a:pt x="1306652" y="724408"/>
                </a:lnTo>
                <a:lnTo>
                  <a:pt x="1306325" y="724195"/>
                </a:lnTo>
                <a:close/>
              </a:path>
              <a:path w="1343025" h="737869">
                <a:moveTo>
                  <a:pt x="1255811" y="691580"/>
                </a:moveTo>
                <a:lnTo>
                  <a:pt x="1260983" y="695833"/>
                </a:lnTo>
                <a:lnTo>
                  <a:pt x="1261364" y="696213"/>
                </a:lnTo>
                <a:lnTo>
                  <a:pt x="1269111" y="701929"/>
                </a:lnTo>
                <a:lnTo>
                  <a:pt x="1281049" y="709930"/>
                </a:lnTo>
                <a:lnTo>
                  <a:pt x="1306325" y="724195"/>
                </a:lnTo>
                <a:lnTo>
                  <a:pt x="1306068" y="724026"/>
                </a:lnTo>
                <a:lnTo>
                  <a:pt x="1341804" y="724026"/>
                </a:lnTo>
                <a:lnTo>
                  <a:pt x="1299566" y="692023"/>
                </a:lnTo>
                <a:lnTo>
                  <a:pt x="1256538" y="692023"/>
                </a:lnTo>
                <a:lnTo>
                  <a:pt x="1255811" y="691580"/>
                </a:lnTo>
                <a:close/>
              </a:path>
              <a:path w="1343025" h="737869">
                <a:moveTo>
                  <a:pt x="1255268" y="691134"/>
                </a:moveTo>
                <a:lnTo>
                  <a:pt x="1255811" y="691580"/>
                </a:lnTo>
                <a:lnTo>
                  <a:pt x="1256538" y="692023"/>
                </a:lnTo>
                <a:lnTo>
                  <a:pt x="1255268" y="691134"/>
                </a:lnTo>
                <a:close/>
              </a:path>
              <a:path w="1343025" h="737869">
                <a:moveTo>
                  <a:pt x="1297984" y="691134"/>
                </a:moveTo>
                <a:lnTo>
                  <a:pt x="1255268" y="691134"/>
                </a:lnTo>
                <a:lnTo>
                  <a:pt x="1256538" y="692023"/>
                </a:lnTo>
                <a:lnTo>
                  <a:pt x="1299566" y="692023"/>
                </a:lnTo>
                <a:lnTo>
                  <a:pt x="1297984" y="691134"/>
                </a:lnTo>
                <a:close/>
              </a:path>
              <a:path w="1343025" h="737869">
                <a:moveTo>
                  <a:pt x="1251254" y="688471"/>
                </a:moveTo>
                <a:lnTo>
                  <a:pt x="1252727" y="689610"/>
                </a:lnTo>
                <a:lnTo>
                  <a:pt x="1253617" y="690245"/>
                </a:lnTo>
                <a:lnTo>
                  <a:pt x="1255811" y="691580"/>
                </a:lnTo>
                <a:lnTo>
                  <a:pt x="1255268" y="691134"/>
                </a:lnTo>
                <a:lnTo>
                  <a:pt x="1297984" y="691134"/>
                </a:lnTo>
                <a:lnTo>
                  <a:pt x="1293685" y="688721"/>
                </a:lnTo>
                <a:lnTo>
                  <a:pt x="1251712" y="688721"/>
                </a:lnTo>
                <a:lnTo>
                  <a:pt x="1251254" y="688471"/>
                </a:lnTo>
                <a:close/>
              </a:path>
              <a:path w="1343025" h="737869">
                <a:moveTo>
                  <a:pt x="1294061" y="688928"/>
                </a:moveTo>
                <a:close/>
              </a:path>
              <a:path w="1343025" h="737869">
                <a:moveTo>
                  <a:pt x="1293384" y="688467"/>
                </a:moveTo>
                <a:lnTo>
                  <a:pt x="1293241" y="688467"/>
                </a:lnTo>
                <a:lnTo>
                  <a:pt x="1294061" y="688928"/>
                </a:lnTo>
                <a:lnTo>
                  <a:pt x="1293384" y="688467"/>
                </a:lnTo>
                <a:close/>
              </a:path>
              <a:path w="1343025" h="737869">
                <a:moveTo>
                  <a:pt x="1249933" y="687451"/>
                </a:moveTo>
                <a:lnTo>
                  <a:pt x="1251254" y="688471"/>
                </a:lnTo>
                <a:lnTo>
                  <a:pt x="1251712" y="688721"/>
                </a:lnTo>
                <a:lnTo>
                  <a:pt x="1249933" y="687451"/>
                </a:lnTo>
                <a:close/>
              </a:path>
              <a:path w="1343025" h="737869">
                <a:moveTo>
                  <a:pt x="1291894" y="687451"/>
                </a:moveTo>
                <a:lnTo>
                  <a:pt x="1249933" y="687451"/>
                </a:lnTo>
                <a:lnTo>
                  <a:pt x="1251712" y="688721"/>
                </a:lnTo>
                <a:lnTo>
                  <a:pt x="1293685" y="688721"/>
                </a:lnTo>
                <a:lnTo>
                  <a:pt x="1293241" y="688467"/>
                </a:lnTo>
                <a:lnTo>
                  <a:pt x="1293384" y="688467"/>
                </a:lnTo>
                <a:lnTo>
                  <a:pt x="1291894" y="687451"/>
                </a:lnTo>
                <a:close/>
              </a:path>
              <a:path w="1343025" h="737869">
                <a:moveTo>
                  <a:pt x="1288541" y="685164"/>
                </a:moveTo>
                <a:lnTo>
                  <a:pt x="1245235" y="685164"/>
                </a:lnTo>
                <a:lnTo>
                  <a:pt x="1248410" y="686943"/>
                </a:lnTo>
                <a:lnTo>
                  <a:pt x="1248918" y="687197"/>
                </a:lnTo>
                <a:lnTo>
                  <a:pt x="1251254" y="688471"/>
                </a:lnTo>
                <a:lnTo>
                  <a:pt x="1249933" y="687451"/>
                </a:lnTo>
                <a:lnTo>
                  <a:pt x="1291894" y="687451"/>
                </a:lnTo>
                <a:lnTo>
                  <a:pt x="1288541" y="685164"/>
                </a:lnTo>
                <a:close/>
              </a:path>
              <a:path w="1343025" h="737869">
                <a:moveTo>
                  <a:pt x="1286865" y="684022"/>
                </a:moveTo>
                <a:lnTo>
                  <a:pt x="1242822" y="684022"/>
                </a:lnTo>
                <a:lnTo>
                  <a:pt x="1245616" y="685419"/>
                </a:lnTo>
                <a:lnTo>
                  <a:pt x="1245235" y="685164"/>
                </a:lnTo>
                <a:lnTo>
                  <a:pt x="1288541" y="685164"/>
                </a:lnTo>
                <a:lnTo>
                  <a:pt x="1286865" y="684022"/>
                </a:lnTo>
                <a:close/>
              </a:path>
              <a:path w="1343025" h="737869">
                <a:moveTo>
                  <a:pt x="1285002" y="682751"/>
                </a:moveTo>
                <a:lnTo>
                  <a:pt x="1240027" y="682751"/>
                </a:lnTo>
                <a:lnTo>
                  <a:pt x="1241170" y="683260"/>
                </a:lnTo>
                <a:lnTo>
                  <a:pt x="1243330" y="684276"/>
                </a:lnTo>
                <a:lnTo>
                  <a:pt x="1242822" y="684022"/>
                </a:lnTo>
                <a:lnTo>
                  <a:pt x="1286865" y="684022"/>
                </a:lnTo>
                <a:lnTo>
                  <a:pt x="1285002" y="682751"/>
                </a:lnTo>
                <a:close/>
              </a:path>
              <a:path w="1343025" h="737869">
                <a:moveTo>
                  <a:pt x="1241001" y="683201"/>
                </a:moveTo>
                <a:lnTo>
                  <a:pt x="1241170" y="683260"/>
                </a:lnTo>
                <a:lnTo>
                  <a:pt x="1241001" y="683201"/>
                </a:lnTo>
                <a:close/>
              </a:path>
              <a:path w="1343025" h="737869">
                <a:moveTo>
                  <a:pt x="1240027" y="682751"/>
                </a:moveTo>
                <a:lnTo>
                  <a:pt x="1241001" y="683201"/>
                </a:lnTo>
                <a:lnTo>
                  <a:pt x="1241170" y="683260"/>
                </a:lnTo>
                <a:lnTo>
                  <a:pt x="1240027" y="682751"/>
                </a:lnTo>
                <a:close/>
              </a:path>
              <a:path w="1343025" h="737869">
                <a:moveTo>
                  <a:pt x="1247506" y="659257"/>
                </a:moveTo>
                <a:lnTo>
                  <a:pt x="1194816" y="659257"/>
                </a:lnTo>
                <a:lnTo>
                  <a:pt x="1197737" y="661670"/>
                </a:lnTo>
                <a:lnTo>
                  <a:pt x="1198245" y="662177"/>
                </a:lnTo>
                <a:lnTo>
                  <a:pt x="1201420" y="664718"/>
                </a:lnTo>
                <a:lnTo>
                  <a:pt x="1205483" y="667385"/>
                </a:lnTo>
                <a:lnTo>
                  <a:pt x="1208658" y="669544"/>
                </a:lnTo>
                <a:lnTo>
                  <a:pt x="1234439" y="680974"/>
                </a:lnTo>
                <a:lnTo>
                  <a:pt x="1234694" y="681101"/>
                </a:lnTo>
                <a:lnTo>
                  <a:pt x="1237869" y="682117"/>
                </a:lnTo>
                <a:lnTo>
                  <a:pt x="1241001" y="683201"/>
                </a:lnTo>
                <a:lnTo>
                  <a:pt x="1240027" y="682751"/>
                </a:lnTo>
                <a:lnTo>
                  <a:pt x="1285002" y="682751"/>
                </a:lnTo>
                <a:lnTo>
                  <a:pt x="1283512" y="681736"/>
                </a:lnTo>
                <a:lnTo>
                  <a:pt x="1276223" y="676401"/>
                </a:lnTo>
                <a:lnTo>
                  <a:pt x="1270889" y="671957"/>
                </a:lnTo>
                <a:lnTo>
                  <a:pt x="1269619" y="671068"/>
                </a:lnTo>
                <a:lnTo>
                  <a:pt x="1267741" y="669925"/>
                </a:lnTo>
                <a:lnTo>
                  <a:pt x="1267587" y="669925"/>
                </a:lnTo>
                <a:lnTo>
                  <a:pt x="1266698" y="669289"/>
                </a:lnTo>
                <a:lnTo>
                  <a:pt x="1264666" y="667765"/>
                </a:lnTo>
                <a:lnTo>
                  <a:pt x="1262888" y="666496"/>
                </a:lnTo>
                <a:lnTo>
                  <a:pt x="1259967" y="665099"/>
                </a:lnTo>
                <a:lnTo>
                  <a:pt x="1257173" y="663575"/>
                </a:lnTo>
                <a:lnTo>
                  <a:pt x="1253363" y="661670"/>
                </a:lnTo>
                <a:lnTo>
                  <a:pt x="1250061" y="660146"/>
                </a:lnTo>
                <a:lnTo>
                  <a:pt x="1248918" y="659764"/>
                </a:lnTo>
                <a:lnTo>
                  <a:pt x="1247506" y="659257"/>
                </a:lnTo>
                <a:close/>
              </a:path>
              <a:path w="1343025" h="737869">
                <a:moveTo>
                  <a:pt x="1282954" y="681355"/>
                </a:moveTo>
                <a:lnTo>
                  <a:pt x="1283462" y="681736"/>
                </a:lnTo>
                <a:lnTo>
                  <a:pt x="1282954" y="681355"/>
                </a:lnTo>
                <a:close/>
              </a:path>
              <a:path w="1343025" h="737869">
                <a:moveTo>
                  <a:pt x="1276295" y="676401"/>
                </a:moveTo>
                <a:lnTo>
                  <a:pt x="1276604" y="676656"/>
                </a:lnTo>
                <a:lnTo>
                  <a:pt x="1276295" y="676401"/>
                </a:lnTo>
                <a:close/>
              </a:path>
              <a:path w="1343025" h="737869">
                <a:moveTo>
                  <a:pt x="1266698" y="669289"/>
                </a:moveTo>
                <a:lnTo>
                  <a:pt x="1267587" y="669925"/>
                </a:lnTo>
                <a:lnTo>
                  <a:pt x="1266867" y="669393"/>
                </a:lnTo>
                <a:lnTo>
                  <a:pt x="1266698" y="669289"/>
                </a:lnTo>
                <a:close/>
              </a:path>
              <a:path w="1343025" h="737869">
                <a:moveTo>
                  <a:pt x="1266867" y="669393"/>
                </a:moveTo>
                <a:lnTo>
                  <a:pt x="1267587" y="669925"/>
                </a:lnTo>
                <a:lnTo>
                  <a:pt x="1267741" y="669925"/>
                </a:lnTo>
                <a:lnTo>
                  <a:pt x="1266867" y="669393"/>
                </a:lnTo>
                <a:close/>
              </a:path>
              <a:path w="1343025" h="737869">
                <a:moveTo>
                  <a:pt x="1266727" y="669289"/>
                </a:moveTo>
                <a:lnTo>
                  <a:pt x="1266867" y="669393"/>
                </a:lnTo>
                <a:lnTo>
                  <a:pt x="1266727" y="669289"/>
                </a:lnTo>
                <a:close/>
              </a:path>
              <a:path w="1343025" h="737869">
                <a:moveTo>
                  <a:pt x="1260291" y="665254"/>
                </a:moveTo>
                <a:lnTo>
                  <a:pt x="1260475" y="665352"/>
                </a:lnTo>
                <a:lnTo>
                  <a:pt x="1260291" y="665254"/>
                </a:lnTo>
                <a:close/>
              </a:path>
              <a:path w="1343025" h="737869">
                <a:moveTo>
                  <a:pt x="1260003" y="665099"/>
                </a:moveTo>
                <a:lnTo>
                  <a:pt x="1260291" y="665254"/>
                </a:lnTo>
                <a:lnTo>
                  <a:pt x="1260003" y="665099"/>
                </a:lnTo>
                <a:close/>
              </a:path>
              <a:path w="1343025" h="737869">
                <a:moveTo>
                  <a:pt x="1187888" y="654095"/>
                </a:moveTo>
                <a:lnTo>
                  <a:pt x="1195577" y="659892"/>
                </a:lnTo>
                <a:lnTo>
                  <a:pt x="1194816" y="659257"/>
                </a:lnTo>
                <a:lnTo>
                  <a:pt x="1247506" y="659257"/>
                </a:lnTo>
                <a:lnTo>
                  <a:pt x="1245743" y="658622"/>
                </a:lnTo>
                <a:lnTo>
                  <a:pt x="1242441" y="657606"/>
                </a:lnTo>
                <a:lnTo>
                  <a:pt x="1233805" y="654431"/>
                </a:lnTo>
                <a:lnTo>
                  <a:pt x="1188466" y="654431"/>
                </a:lnTo>
                <a:lnTo>
                  <a:pt x="1187888" y="654095"/>
                </a:lnTo>
                <a:close/>
              </a:path>
              <a:path w="1343025" h="737869">
                <a:moveTo>
                  <a:pt x="1242655" y="657671"/>
                </a:moveTo>
                <a:lnTo>
                  <a:pt x="1242822" y="657733"/>
                </a:lnTo>
                <a:lnTo>
                  <a:pt x="1242655" y="657671"/>
                </a:lnTo>
                <a:close/>
              </a:path>
              <a:path w="1343025" h="737869">
                <a:moveTo>
                  <a:pt x="1242475" y="657606"/>
                </a:moveTo>
                <a:lnTo>
                  <a:pt x="1242655" y="657671"/>
                </a:lnTo>
                <a:lnTo>
                  <a:pt x="1242475" y="657606"/>
                </a:lnTo>
                <a:close/>
              </a:path>
              <a:path w="1343025" h="737869">
                <a:moveTo>
                  <a:pt x="1231923" y="653669"/>
                </a:moveTo>
                <a:lnTo>
                  <a:pt x="1187323" y="653669"/>
                </a:lnTo>
                <a:lnTo>
                  <a:pt x="1188466" y="654431"/>
                </a:lnTo>
                <a:lnTo>
                  <a:pt x="1233805" y="654431"/>
                </a:lnTo>
                <a:lnTo>
                  <a:pt x="1234186" y="654558"/>
                </a:lnTo>
                <a:lnTo>
                  <a:pt x="1231923" y="653669"/>
                </a:lnTo>
                <a:close/>
              </a:path>
              <a:path w="1343025" h="737869">
                <a:moveTo>
                  <a:pt x="1187323" y="653669"/>
                </a:moveTo>
                <a:lnTo>
                  <a:pt x="1187888" y="654095"/>
                </a:lnTo>
                <a:lnTo>
                  <a:pt x="1188466" y="654431"/>
                </a:lnTo>
                <a:lnTo>
                  <a:pt x="1187323" y="653669"/>
                </a:lnTo>
                <a:close/>
              </a:path>
              <a:path w="1343025" h="737869">
                <a:moveTo>
                  <a:pt x="1174378" y="646243"/>
                </a:moveTo>
                <a:lnTo>
                  <a:pt x="1187888" y="654095"/>
                </a:lnTo>
                <a:lnTo>
                  <a:pt x="1187323" y="653669"/>
                </a:lnTo>
                <a:lnTo>
                  <a:pt x="1231923" y="653669"/>
                </a:lnTo>
                <a:lnTo>
                  <a:pt x="1226947" y="651763"/>
                </a:lnTo>
                <a:lnTo>
                  <a:pt x="1227173" y="651763"/>
                </a:lnTo>
                <a:lnTo>
                  <a:pt x="1225858" y="651129"/>
                </a:lnTo>
                <a:lnTo>
                  <a:pt x="1225677" y="651129"/>
                </a:lnTo>
                <a:lnTo>
                  <a:pt x="1224280" y="650367"/>
                </a:lnTo>
                <a:lnTo>
                  <a:pt x="1224511" y="650367"/>
                </a:lnTo>
                <a:lnTo>
                  <a:pt x="1222375" y="648970"/>
                </a:lnTo>
                <a:lnTo>
                  <a:pt x="1218811" y="646557"/>
                </a:lnTo>
                <a:lnTo>
                  <a:pt x="1175131" y="646557"/>
                </a:lnTo>
                <a:lnTo>
                  <a:pt x="1174378" y="646243"/>
                </a:lnTo>
                <a:close/>
              </a:path>
              <a:path w="1343025" h="737869">
                <a:moveTo>
                  <a:pt x="1227173" y="651763"/>
                </a:moveTo>
                <a:lnTo>
                  <a:pt x="1226947" y="651763"/>
                </a:lnTo>
                <a:lnTo>
                  <a:pt x="1227963" y="652145"/>
                </a:lnTo>
                <a:lnTo>
                  <a:pt x="1227173" y="651763"/>
                </a:lnTo>
                <a:close/>
              </a:path>
              <a:path w="1343025" h="737869">
                <a:moveTo>
                  <a:pt x="1224280" y="650367"/>
                </a:moveTo>
                <a:lnTo>
                  <a:pt x="1225677" y="651129"/>
                </a:lnTo>
                <a:lnTo>
                  <a:pt x="1225165" y="650794"/>
                </a:lnTo>
                <a:lnTo>
                  <a:pt x="1224280" y="650367"/>
                </a:lnTo>
                <a:close/>
              </a:path>
              <a:path w="1343025" h="737869">
                <a:moveTo>
                  <a:pt x="1225165" y="650794"/>
                </a:moveTo>
                <a:lnTo>
                  <a:pt x="1225677" y="651129"/>
                </a:lnTo>
                <a:lnTo>
                  <a:pt x="1225858" y="651129"/>
                </a:lnTo>
                <a:lnTo>
                  <a:pt x="1225165" y="650794"/>
                </a:lnTo>
                <a:close/>
              </a:path>
              <a:path w="1343025" h="737869">
                <a:moveTo>
                  <a:pt x="1224511" y="650367"/>
                </a:moveTo>
                <a:lnTo>
                  <a:pt x="1224280" y="650367"/>
                </a:lnTo>
                <a:lnTo>
                  <a:pt x="1225165" y="650794"/>
                </a:lnTo>
                <a:lnTo>
                  <a:pt x="1224511" y="650367"/>
                </a:lnTo>
                <a:close/>
              </a:path>
              <a:path w="1343025" h="737869">
                <a:moveTo>
                  <a:pt x="1173607" y="645795"/>
                </a:moveTo>
                <a:lnTo>
                  <a:pt x="1174378" y="646243"/>
                </a:lnTo>
                <a:lnTo>
                  <a:pt x="1175131" y="646557"/>
                </a:lnTo>
                <a:lnTo>
                  <a:pt x="1173607" y="645795"/>
                </a:lnTo>
                <a:close/>
              </a:path>
              <a:path w="1343025" h="737869">
                <a:moveTo>
                  <a:pt x="1217646" y="645795"/>
                </a:moveTo>
                <a:lnTo>
                  <a:pt x="1173607" y="645795"/>
                </a:lnTo>
                <a:lnTo>
                  <a:pt x="1175131" y="646557"/>
                </a:lnTo>
                <a:lnTo>
                  <a:pt x="1218811" y="646557"/>
                </a:lnTo>
                <a:lnTo>
                  <a:pt x="1217646" y="645795"/>
                </a:lnTo>
                <a:close/>
              </a:path>
              <a:path w="1343025" h="737869">
                <a:moveTo>
                  <a:pt x="1192462" y="628142"/>
                </a:moveTo>
                <a:lnTo>
                  <a:pt x="1137285" y="628142"/>
                </a:lnTo>
                <a:lnTo>
                  <a:pt x="1144270" y="632206"/>
                </a:lnTo>
                <a:lnTo>
                  <a:pt x="1163066" y="641476"/>
                </a:lnTo>
                <a:lnTo>
                  <a:pt x="1168781" y="643889"/>
                </a:lnTo>
                <a:lnTo>
                  <a:pt x="1169035" y="644017"/>
                </a:lnTo>
                <a:lnTo>
                  <a:pt x="1174378" y="646243"/>
                </a:lnTo>
                <a:lnTo>
                  <a:pt x="1173607" y="645795"/>
                </a:lnTo>
                <a:lnTo>
                  <a:pt x="1217646" y="645795"/>
                </a:lnTo>
                <a:lnTo>
                  <a:pt x="1215898" y="644651"/>
                </a:lnTo>
                <a:lnTo>
                  <a:pt x="1214018" y="643127"/>
                </a:lnTo>
                <a:lnTo>
                  <a:pt x="1213358" y="642620"/>
                </a:lnTo>
                <a:lnTo>
                  <a:pt x="1211072" y="640588"/>
                </a:lnTo>
                <a:lnTo>
                  <a:pt x="1210310" y="639952"/>
                </a:lnTo>
                <a:lnTo>
                  <a:pt x="1202055" y="633857"/>
                </a:lnTo>
                <a:lnTo>
                  <a:pt x="1200912" y="633095"/>
                </a:lnTo>
                <a:lnTo>
                  <a:pt x="1192462" y="628142"/>
                </a:lnTo>
                <a:close/>
              </a:path>
              <a:path w="1343025" h="737869">
                <a:moveTo>
                  <a:pt x="1216575" y="645094"/>
                </a:moveTo>
                <a:close/>
              </a:path>
              <a:path w="1343025" h="737869">
                <a:moveTo>
                  <a:pt x="1215999" y="644651"/>
                </a:moveTo>
                <a:lnTo>
                  <a:pt x="1216575" y="645094"/>
                </a:lnTo>
                <a:lnTo>
                  <a:pt x="1215999" y="644651"/>
                </a:lnTo>
                <a:close/>
              </a:path>
              <a:path w="1343025" h="737869">
                <a:moveTo>
                  <a:pt x="1213798" y="642958"/>
                </a:moveTo>
                <a:lnTo>
                  <a:pt x="1213993" y="643127"/>
                </a:lnTo>
                <a:lnTo>
                  <a:pt x="1213798" y="642958"/>
                </a:lnTo>
                <a:close/>
              </a:path>
              <a:path w="1343025" h="737869">
                <a:moveTo>
                  <a:pt x="1213408" y="642620"/>
                </a:moveTo>
                <a:lnTo>
                  <a:pt x="1213798" y="642958"/>
                </a:lnTo>
                <a:lnTo>
                  <a:pt x="1213408" y="642620"/>
                </a:lnTo>
                <a:close/>
              </a:path>
              <a:path w="1343025" h="737869">
                <a:moveTo>
                  <a:pt x="1086968" y="599263"/>
                </a:moveTo>
                <a:lnTo>
                  <a:pt x="1137412" y="628269"/>
                </a:lnTo>
                <a:lnTo>
                  <a:pt x="1192462" y="628142"/>
                </a:lnTo>
                <a:lnTo>
                  <a:pt x="1186180" y="624459"/>
                </a:lnTo>
                <a:lnTo>
                  <a:pt x="1184656" y="623697"/>
                </a:lnTo>
                <a:lnTo>
                  <a:pt x="1178744" y="621284"/>
                </a:lnTo>
                <a:lnTo>
                  <a:pt x="1173543" y="618998"/>
                </a:lnTo>
                <a:lnTo>
                  <a:pt x="1155064" y="609981"/>
                </a:lnTo>
                <a:lnTo>
                  <a:pt x="1155300" y="609981"/>
                </a:lnTo>
                <a:lnTo>
                  <a:pt x="1149858" y="606806"/>
                </a:lnTo>
                <a:lnTo>
                  <a:pt x="1137141" y="599567"/>
                </a:lnTo>
                <a:lnTo>
                  <a:pt x="1087627" y="599567"/>
                </a:lnTo>
                <a:lnTo>
                  <a:pt x="1086968" y="599263"/>
                </a:lnTo>
                <a:close/>
              </a:path>
              <a:path w="1343025" h="737869">
                <a:moveTo>
                  <a:pt x="1178433" y="621157"/>
                </a:moveTo>
                <a:lnTo>
                  <a:pt x="1178687" y="621284"/>
                </a:lnTo>
                <a:lnTo>
                  <a:pt x="1178433" y="621157"/>
                </a:lnTo>
                <a:close/>
              </a:path>
              <a:path w="1343025" h="737869">
                <a:moveTo>
                  <a:pt x="1172972" y="618744"/>
                </a:moveTo>
                <a:lnTo>
                  <a:pt x="1173480" y="618998"/>
                </a:lnTo>
                <a:lnTo>
                  <a:pt x="1172972" y="618744"/>
                </a:lnTo>
                <a:close/>
              </a:path>
              <a:path w="1343025" h="737869">
                <a:moveTo>
                  <a:pt x="1155300" y="609981"/>
                </a:moveTo>
                <a:lnTo>
                  <a:pt x="1155064" y="609981"/>
                </a:lnTo>
                <a:lnTo>
                  <a:pt x="1155954" y="610362"/>
                </a:lnTo>
                <a:lnTo>
                  <a:pt x="1155300" y="609981"/>
                </a:lnTo>
                <a:close/>
              </a:path>
              <a:path w="1343025" h="737869">
                <a:moveTo>
                  <a:pt x="1086612" y="599059"/>
                </a:moveTo>
                <a:lnTo>
                  <a:pt x="1086968" y="599263"/>
                </a:lnTo>
                <a:lnTo>
                  <a:pt x="1087627" y="599567"/>
                </a:lnTo>
                <a:lnTo>
                  <a:pt x="1086612" y="599059"/>
                </a:lnTo>
                <a:close/>
              </a:path>
              <a:path w="1343025" h="737869">
                <a:moveTo>
                  <a:pt x="1136257" y="599059"/>
                </a:moveTo>
                <a:lnTo>
                  <a:pt x="1086612" y="599059"/>
                </a:lnTo>
                <a:lnTo>
                  <a:pt x="1087627" y="599567"/>
                </a:lnTo>
                <a:lnTo>
                  <a:pt x="1137141" y="599567"/>
                </a:lnTo>
                <a:lnTo>
                  <a:pt x="1136257" y="599059"/>
                </a:lnTo>
                <a:close/>
              </a:path>
              <a:path w="1343025" h="737869">
                <a:moveTo>
                  <a:pt x="926215" y="490982"/>
                </a:moveTo>
                <a:lnTo>
                  <a:pt x="877062" y="490982"/>
                </a:lnTo>
                <a:lnTo>
                  <a:pt x="877951" y="491489"/>
                </a:lnTo>
                <a:lnTo>
                  <a:pt x="953769" y="535686"/>
                </a:lnTo>
                <a:lnTo>
                  <a:pt x="954532" y="536067"/>
                </a:lnTo>
                <a:lnTo>
                  <a:pt x="1068705" y="590804"/>
                </a:lnTo>
                <a:lnTo>
                  <a:pt x="1086968" y="599263"/>
                </a:lnTo>
                <a:lnTo>
                  <a:pt x="1086612" y="599059"/>
                </a:lnTo>
                <a:lnTo>
                  <a:pt x="1136257" y="599059"/>
                </a:lnTo>
                <a:lnTo>
                  <a:pt x="1098931" y="577596"/>
                </a:lnTo>
                <a:lnTo>
                  <a:pt x="1097914" y="577088"/>
                </a:lnTo>
                <a:lnTo>
                  <a:pt x="1079520" y="568579"/>
                </a:lnTo>
                <a:lnTo>
                  <a:pt x="1079373" y="568579"/>
                </a:lnTo>
                <a:lnTo>
                  <a:pt x="965326" y="513842"/>
                </a:lnTo>
                <a:lnTo>
                  <a:pt x="965560" y="513842"/>
                </a:lnTo>
                <a:lnTo>
                  <a:pt x="926215" y="490982"/>
                </a:lnTo>
                <a:close/>
              </a:path>
              <a:path w="1343025" h="737869">
                <a:moveTo>
                  <a:pt x="1079245" y="568451"/>
                </a:moveTo>
                <a:lnTo>
                  <a:pt x="1079373" y="568579"/>
                </a:lnTo>
                <a:lnTo>
                  <a:pt x="1079520" y="568579"/>
                </a:lnTo>
                <a:lnTo>
                  <a:pt x="1079245" y="568451"/>
                </a:lnTo>
                <a:close/>
              </a:path>
              <a:path w="1343025" h="737869">
                <a:moveTo>
                  <a:pt x="965560" y="513842"/>
                </a:moveTo>
                <a:lnTo>
                  <a:pt x="965326" y="513842"/>
                </a:lnTo>
                <a:lnTo>
                  <a:pt x="966216" y="514223"/>
                </a:lnTo>
                <a:lnTo>
                  <a:pt x="965560" y="513842"/>
                </a:lnTo>
                <a:close/>
              </a:path>
              <a:path w="1343025" h="737869">
                <a:moveTo>
                  <a:pt x="877854" y="491443"/>
                </a:moveTo>
                <a:close/>
              </a:path>
              <a:path w="1343025" h="737869">
                <a:moveTo>
                  <a:pt x="683857" y="364109"/>
                </a:moveTo>
                <a:lnTo>
                  <a:pt x="631951" y="364109"/>
                </a:lnTo>
                <a:lnTo>
                  <a:pt x="666114" y="382524"/>
                </a:lnTo>
                <a:lnTo>
                  <a:pt x="728599" y="417322"/>
                </a:lnTo>
                <a:lnTo>
                  <a:pt x="728980" y="417575"/>
                </a:lnTo>
                <a:lnTo>
                  <a:pt x="819276" y="463423"/>
                </a:lnTo>
                <a:lnTo>
                  <a:pt x="877854" y="491443"/>
                </a:lnTo>
                <a:lnTo>
                  <a:pt x="877062" y="490982"/>
                </a:lnTo>
                <a:lnTo>
                  <a:pt x="926215" y="490982"/>
                </a:lnTo>
                <a:lnTo>
                  <a:pt x="888619" y="469138"/>
                </a:lnTo>
                <a:lnTo>
                  <a:pt x="829948" y="441071"/>
                </a:lnTo>
                <a:lnTo>
                  <a:pt x="740156" y="395477"/>
                </a:lnTo>
                <a:lnTo>
                  <a:pt x="683857" y="364109"/>
                </a:lnTo>
                <a:close/>
              </a:path>
              <a:path w="1343025" h="737869">
                <a:moveTo>
                  <a:pt x="830012" y="441103"/>
                </a:moveTo>
                <a:lnTo>
                  <a:pt x="830199" y="441198"/>
                </a:lnTo>
                <a:lnTo>
                  <a:pt x="830012" y="441103"/>
                </a:lnTo>
                <a:close/>
              </a:path>
              <a:path w="1343025" h="737869">
                <a:moveTo>
                  <a:pt x="829948" y="441071"/>
                </a:moveTo>
                <a:close/>
              </a:path>
              <a:path w="1343025" h="737869">
                <a:moveTo>
                  <a:pt x="740207" y="395477"/>
                </a:moveTo>
                <a:lnTo>
                  <a:pt x="740663" y="395732"/>
                </a:lnTo>
                <a:lnTo>
                  <a:pt x="740207" y="395477"/>
                </a:lnTo>
                <a:close/>
              </a:path>
              <a:path w="1343025" h="737869">
                <a:moveTo>
                  <a:pt x="665861" y="382397"/>
                </a:moveTo>
                <a:lnTo>
                  <a:pt x="666089" y="382524"/>
                </a:lnTo>
                <a:lnTo>
                  <a:pt x="665861" y="382397"/>
                </a:lnTo>
                <a:close/>
              </a:path>
              <a:path w="1343025" h="737869">
                <a:moveTo>
                  <a:pt x="457804" y="249936"/>
                </a:moveTo>
                <a:lnTo>
                  <a:pt x="402844" y="249936"/>
                </a:lnTo>
                <a:lnTo>
                  <a:pt x="406781" y="252095"/>
                </a:lnTo>
                <a:lnTo>
                  <a:pt x="632206" y="364363"/>
                </a:lnTo>
                <a:lnTo>
                  <a:pt x="631951" y="364109"/>
                </a:lnTo>
                <a:lnTo>
                  <a:pt x="683857" y="364109"/>
                </a:lnTo>
                <a:lnTo>
                  <a:pt x="677926" y="360807"/>
                </a:lnTo>
                <a:lnTo>
                  <a:pt x="643636" y="342392"/>
                </a:lnTo>
                <a:lnTo>
                  <a:pt x="643255" y="342138"/>
                </a:lnTo>
                <a:lnTo>
                  <a:pt x="457804" y="249936"/>
                </a:lnTo>
                <a:close/>
              </a:path>
              <a:path w="1343025" h="737869">
                <a:moveTo>
                  <a:pt x="152907" y="101726"/>
                </a:moveTo>
                <a:lnTo>
                  <a:pt x="208406" y="140208"/>
                </a:lnTo>
                <a:lnTo>
                  <a:pt x="208914" y="140588"/>
                </a:lnTo>
                <a:lnTo>
                  <a:pt x="266064" y="176530"/>
                </a:lnTo>
                <a:lnTo>
                  <a:pt x="266826" y="176911"/>
                </a:lnTo>
                <a:lnTo>
                  <a:pt x="402970" y="250062"/>
                </a:lnTo>
                <a:lnTo>
                  <a:pt x="457804" y="249936"/>
                </a:lnTo>
                <a:lnTo>
                  <a:pt x="418211" y="230250"/>
                </a:lnTo>
                <a:lnTo>
                  <a:pt x="418479" y="230250"/>
                </a:lnTo>
                <a:lnTo>
                  <a:pt x="278511" y="155194"/>
                </a:lnTo>
                <a:lnTo>
                  <a:pt x="278665" y="155194"/>
                </a:lnTo>
                <a:lnTo>
                  <a:pt x="221995" y="119634"/>
                </a:lnTo>
                <a:lnTo>
                  <a:pt x="222138" y="119634"/>
                </a:lnTo>
                <a:lnTo>
                  <a:pt x="196729" y="101981"/>
                </a:lnTo>
                <a:lnTo>
                  <a:pt x="153416" y="101981"/>
                </a:lnTo>
                <a:lnTo>
                  <a:pt x="152907" y="101726"/>
                </a:lnTo>
                <a:close/>
              </a:path>
              <a:path w="1343025" h="737869">
                <a:moveTo>
                  <a:pt x="418479" y="230250"/>
                </a:moveTo>
                <a:lnTo>
                  <a:pt x="418211" y="230250"/>
                </a:lnTo>
                <a:lnTo>
                  <a:pt x="418719" y="230377"/>
                </a:lnTo>
                <a:lnTo>
                  <a:pt x="418479" y="230250"/>
                </a:lnTo>
                <a:close/>
              </a:path>
              <a:path w="1343025" h="737869">
                <a:moveTo>
                  <a:pt x="278665" y="155194"/>
                </a:moveTo>
                <a:lnTo>
                  <a:pt x="278511" y="155194"/>
                </a:lnTo>
                <a:lnTo>
                  <a:pt x="279273" y="155575"/>
                </a:lnTo>
                <a:lnTo>
                  <a:pt x="278665" y="155194"/>
                </a:lnTo>
                <a:close/>
              </a:path>
              <a:path w="1343025" h="737869">
                <a:moveTo>
                  <a:pt x="222138" y="119634"/>
                </a:moveTo>
                <a:lnTo>
                  <a:pt x="221995" y="119634"/>
                </a:lnTo>
                <a:lnTo>
                  <a:pt x="222504" y="119887"/>
                </a:lnTo>
                <a:lnTo>
                  <a:pt x="222138" y="119634"/>
                </a:lnTo>
                <a:close/>
              </a:path>
              <a:path w="1343025" h="737869">
                <a:moveTo>
                  <a:pt x="56571" y="39145"/>
                </a:moveTo>
                <a:lnTo>
                  <a:pt x="62737" y="43942"/>
                </a:lnTo>
                <a:lnTo>
                  <a:pt x="63754" y="44704"/>
                </a:lnTo>
                <a:lnTo>
                  <a:pt x="153416" y="101981"/>
                </a:lnTo>
                <a:lnTo>
                  <a:pt x="196729" y="101981"/>
                </a:lnTo>
                <a:lnTo>
                  <a:pt x="166750" y="81152"/>
                </a:lnTo>
                <a:lnTo>
                  <a:pt x="101566" y="39497"/>
                </a:lnTo>
                <a:lnTo>
                  <a:pt x="57150" y="39497"/>
                </a:lnTo>
                <a:lnTo>
                  <a:pt x="56571" y="39145"/>
                </a:lnTo>
                <a:close/>
              </a:path>
              <a:path w="1343025" h="737869">
                <a:moveTo>
                  <a:pt x="55880" y="38608"/>
                </a:moveTo>
                <a:lnTo>
                  <a:pt x="56571" y="39145"/>
                </a:lnTo>
                <a:lnTo>
                  <a:pt x="57150" y="39497"/>
                </a:lnTo>
                <a:lnTo>
                  <a:pt x="55880" y="38608"/>
                </a:lnTo>
                <a:close/>
              </a:path>
              <a:path w="1343025" h="737869">
                <a:moveTo>
                  <a:pt x="100173" y="38608"/>
                </a:moveTo>
                <a:lnTo>
                  <a:pt x="55880" y="38608"/>
                </a:lnTo>
                <a:lnTo>
                  <a:pt x="57150" y="39497"/>
                </a:lnTo>
                <a:lnTo>
                  <a:pt x="101566" y="39497"/>
                </a:lnTo>
                <a:lnTo>
                  <a:pt x="100173" y="38608"/>
                </a:lnTo>
                <a:close/>
              </a:path>
              <a:path w="1343025" h="737869">
                <a:moveTo>
                  <a:pt x="46811" y="33287"/>
                </a:moveTo>
                <a:lnTo>
                  <a:pt x="50037" y="35179"/>
                </a:lnTo>
                <a:lnTo>
                  <a:pt x="56571" y="39145"/>
                </a:lnTo>
                <a:lnTo>
                  <a:pt x="55880" y="38608"/>
                </a:lnTo>
                <a:lnTo>
                  <a:pt x="100173" y="38608"/>
                </a:lnTo>
                <a:lnTo>
                  <a:pt x="92412" y="33655"/>
                </a:lnTo>
                <a:lnTo>
                  <a:pt x="47625" y="33655"/>
                </a:lnTo>
                <a:lnTo>
                  <a:pt x="46811" y="33287"/>
                </a:lnTo>
                <a:close/>
              </a:path>
              <a:path w="1343025" h="737869">
                <a:moveTo>
                  <a:pt x="46355" y="33020"/>
                </a:moveTo>
                <a:lnTo>
                  <a:pt x="46811" y="33287"/>
                </a:lnTo>
                <a:lnTo>
                  <a:pt x="47625" y="33655"/>
                </a:lnTo>
                <a:lnTo>
                  <a:pt x="46355" y="33020"/>
                </a:lnTo>
                <a:close/>
              </a:path>
              <a:path w="1343025" h="737869">
                <a:moveTo>
                  <a:pt x="91417" y="33020"/>
                </a:moveTo>
                <a:lnTo>
                  <a:pt x="46355" y="33020"/>
                </a:lnTo>
                <a:lnTo>
                  <a:pt x="47625" y="33655"/>
                </a:lnTo>
                <a:lnTo>
                  <a:pt x="92412" y="33655"/>
                </a:lnTo>
                <a:lnTo>
                  <a:pt x="91417" y="33020"/>
                </a:lnTo>
                <a:close/>
              </a:path>
              <a:path w="1343025" h="737869">
                <a:moveTo>
                  <a:pt x="89626" y="31876"/>
                </a:moveTo>
                <a:lnTo>
                  <a:pt x="43687" y="31876"/>
                </a:lnTo>
                <a:lnTo>
                  <a:pt x="44576" y="32258"/>
                </a:lnTo>
                <a:lnTo>
                  <a:pt x="46811" y="33287"/>
                </a:lnTo>
                <a:lnTo>
                  <a:pt x="46355" y="33020"/>
                </a:lnTo>
                <a:lnTo>
                  <a:pt x="91417" y="33020"/>
                </a:lnTo>
                <a:lnTo>
                  <a:pt x="89626" y="31876"/>
                </a:lnTo>
                <a:close/>
              </a:path>
              <a:path w="1343025" h="737869">
                <a:moveTo>
                  <a:pt x="44365" y="32182"/>
                </a:moveTo>
                <a:lnTo>
                  <a:pt x="44531" y="32258"/>
                </a:lnTo>
                <a:lnTo>
                  <a:pt x="44365" y="32182"/>
                </a:lnTo>
                <a:close/>
              </a:path>
              <a:path w="1343025" h="737869">
                <a:moveTo>
                  <a:pt x="43687" y="31876"/>
                </a:moveTo>
                <a:lnTo>
                  <a:pt x="44365" y="32182"/>
                </a:lnTo>
                <a:lnTo>
                  <a:pt x="44576" y="32258"/>
                </a:lnTo>
                <a:lnTo>
                  <a:pt x="43687" y="31876"/>
                </a:lnTo>
                <a:close/>
              </a:path>
              <a:path w="1343025" h="737869">
                <a:moveTo>
                  <a:pt x="85447" y="29210"/>
                </a:moveTo>
                <a:lnTo>
                  <a:pt x="36575" y="29210"/>
                </a:lnTo>
                <a:lnTo>
                  <a:pt x="37337" y="29463"/>
                </a:lnTo>
                <a:lnTo>
                  <a:pt x="40258" y="30607"/>
                </a:lnTo>
                <a:lnTo>
                  <a:pt x="40639" y="30861"/>
                </a:lnTo>
                <a:lnTo>
                  <a:pt x="44365" y="32182"/>
                </a:lnTo>
                <a:lnTo>
                  <a:pt x="43687" y="31876"/>
                </a:lnTo>
                <a:lnTo>
                  <a:pt x="89626" y="31876"/>
                </a:lnTo>
                <a:lnTo>
                  <a:pt x="85447" y="29210"/>
                </a:lnTo>
                <a:close/>
              </a:path>
              <a:path w="1343025" h="737869">
                <a:moveTo>
                  <a:pt x="36709" y="29260"/>
                </a:moveTo>
                <a:lnTo>
                  <a:pt x="37245" y="29463"/>
                </a:lnTo>
                <a:lnTo>
                  <a:pt x="36709" y="29260"/>
                </a:lnTo>
                <a:close/>
              </a:path>
              <a:path w="1343025" h="737869">
                <a:moveTo>
                  <a:pt x="33019" y="28067"/>
                </a:moveTo>
                <a:lnTo>
                  <a:pt x="36709" y="29260"/>
                </a:lnTo>
                <a:lnTo>
                  <a:pt x="36575" y="29210"/>
                </a:lnTo>
                <a:lnTo>
                  <a:pt x="85447" y="29210"/>
                </a:lnTo>
                <a:lnTo>
                  <a:pt x="83855" y="28194"/>
                </a:lnTo>
                <a:lnTo>
                  <a:pt x="33655" y="28194"/>
                </a:lnTo>
                <a:lnTo>
                  <a:pt x="33019" y="28067"/>
                </a:lnTo>
                <a:close/>
              </a:path>
              <a:path w="1343025" h="737869">
                <a:moveTo>
                  <a:pt x="26380" y="26209"/>
                </a:moveTo>
                <a:lnTo>
                  <a:pt x="29718" y="27177"/>
                </a:lnTo>
                <a:lnTo>
                  <a:pt x="33655" y="28194"/>
                </a:lnTo>
                <a:lnTo>
                  <a:pt x="83855" y="28194"/>
                </a:lnTo>
                <a:lnTo>
                  <a:pt x="80870" y="26288"/>
                </a:lnTo>
                <a:lnTo>
                  <a:pt x="26924" y="26288"/>
                </a:lnTo>
                <a:lnTo>
                  <a:pt x="26380" y="26209"/>
                </a:lnTo>
                <a:close/>
              </a:path>
              <a:path w="1343025" h="737869">
                <a:moveTo>
                  <a:pt x="25781" y="26035"/>
                </a:moveTo>
                <a:lnTo>
                  <a:pt x="26380" y="26209"/>
                </a:lnTo>
                <a:lnTo>
                  <a:pt x="26924" y="26288"/>
                </a:lnTo>
                <a:lnTo>
                  <a:pt x="25781" y="26035"/>
                </a:lnTo>
                <a:close/>
              </a:path>
              <a:path w="1343025" h="737869">
                <a:moveTo>
                  <a:pt x="80472" y="26035"/>
                </a:moveTo>
                <a:lnTo>
                  <a:pt x="25781" y="26035"/>
                </a:lnTo>
                <a:lnTo>
                  <a:pt x="26924" y="26288"/>
                </a:lnTo>
                <a:lnTo>
                  <a:pt x="80870" y="26288"/>
                </a:lnTo>
                <a:lnTo>
                  <a:pt x="80472" y="26035"/>
                </a:lnTo>
                <a:close/>
              </a:path>
              <a:path w="1343025" h="737869">
                <a:moveTo>
                  <a:pt x="18899" y="24949"/>
                </a:moveTo>
                <a:lnTo>
                  <a:pt x="22479" y="25526"/>
                </a:lnTo>
                <a:lnTo>
                  <a:pt x="22606" y="25654"/>
                </a:lnTo>
                <a:lnTo>
                  <a:pt x="26380" y="26209"/>
                </a:lnTo>
                <a:lnTo>
                  <a:pt x="25781" y="26035"/>
                </a:lnTo>
                <a:lnTo>
                  <a:pt x="80472" y="26035"/>
                </a:lnTo>
                <a:lnTo>
                  <a:pt x="78880" y="25019"/>
                </a:lnTo>
                <a:lnTo>
                  <a:pt x="19685" y="25019"/>
                </a:lnTo>
                <a:lnTo>
                  <a:pt x="18899" y="24949"/>
                </a:lnTo>
                <a:close/>
              </a:path>
              <a:path w="1343025" h="737869">
                <a:moveTo>
                  <a:pt x="18542" y="24892"/>
                </a:moveTo>
                <a:lnTo>
                  <a:pt x="18899" y="24949"/>
                </a:lnTo>
                <a:lnTo>
                  <a:pt x="19685" y="25019"/>
                </a:lnTo>
                <a:lnTo>
                  <a:pt x="18542" y="24892"/>
                </a:lnTo>
                <a:close/>
              </a:path>
              <a:path w="1343025" h="737869">
                <a:moveTo>
                  <a:pt x="78681" y="24892"/>
                </a:moveTo>
                <a:lnTo>
                  <a:pt x="18542" y="24892"/>
                </a:lnTo>
                <a:lnTo>
                  <a:pt x="19685" y="25019"/>
                </a:lnTo>
                <a:lnTo>
                  <a:pt x="78880" y="25019"/>
                </a:lnTo>
                <a:lnTo>
                  <a:pt x="78681" y="24892"/>
                </a:lnTo>
                <a:close/>
              </a:path>
              <a:path w="1343025" h="737869">
                <a:moveTo>
                  <a:pt x="77386" y="24065"/>
                </a:moveTo>
                <a:lnTo>
                  <a:pt x="78105" y="24637"/>
                </a:lnTo>
                <a:lnTo>
                  <a:pt x="15367" y="24637"/>
                </a:lnTo>
                <a:lnTo>
                  <a:pt x="18899" y="24949"/>
                </a:lnTo>
                <a:lnTo>
                  <a:pt x="18542" y="24892"/>
                </a:lnTo>
                <a:lnTo>
                  <a:pt x="78681" y="24892"/>
                </a:lnTo>
                <a:lnTo>
                  <a:pt x="77386" y="24065"/>
                </a:lnTo>
                <a:close/>
              </a:path>
              <a:path w="1343025" h="737869">
                <a:moveTo>
                  <a:pt x="17399" y="0"/>
                </a:moveTo>
                <a:lnTo>
                  <a:pt x="5587" y="0"/>
                </a:lnTo>
                <a:lnTo>
                  <a:pt x="0" y="5461"/>
                </a:lnTo>
                <a:lnTo>
                  <a:pt x="0" y="19176"/>
                </a:lnTo>
                <a:lnTo>
                  <a:pt x="5587" y="24764"/>
                </a:lnTo>
                <a:lnTo>
                  <a:pt x="16382" y="24764"/>
                </a:lnTo>
                <a:lnTo>
                  <a:pt x="15367" y="24637"/>
                </a:lnTo>
                <a:lnTo>
                  <a:pt x="78105" y="24637"/>
                </a:lnTo>
                <a:lnTo>
                  <a:pt x="77088" y="23875"/>
                </a:lnTo>
                <a:lnTo>
                  <a:pt x="71247" y="19176"/>
                </a:lnTo>
                <a:lnTo>
                  <a:pt x="49022" y="7493"/>
                </a:lnTo>
                <a:lnTo>
                  <a:pt x="45847" y="6223"/>
                </a:lnTo>
                <a:lnTo>
                  <a:pt x="40767" y="4572"/>
                </a:lnTo>
                <a:lnTo>
                  <a:pt x="40131" y="4318"/>
                </a:lnTo>
                <a:lnTo>
                  <a:pt x="36194" y="3301"/>
                </a:lnTo>
                <a:lnTo>
                  <a:pt x="32257" y="2159"/>
                </a:lnTo>
                <a:lnTo>
                  <a:pt x="30987" y="1905"/>
                </a:lnTo>
                <a:lnTo>
                  <a:pt x="27389" y="1270"/>
                </a:lnTo>
                <a:lnTo>
                  <a:pt x="26924" y="1270"/>
                </a:lnTo>
                <a:lnTo>
                  <a:pt x="22860" y="508"/>
                </a:lnTo>
                <a:lnTo>
                  <a:pt x="21717" y="381"/>
                </a:lnTo>
                <a:lnTo>
                  <a:pt x="17399" y="0"/>
                </a:lnTo>
                <a:close/>
              </a:path>
              <a:path w="1343025" h="737869">
                <a:moveTo>
                  <a:pt x="77088" y="23875"/>
                </a:moveTo>
                <a:lnTo>
                  <a:pt x="78105" y="24637"/>
                </a:lnTo>
                <a:lnTo>
                  <a:pt x="77386" y="24065"/>
                </a:lnTo>
                <a:lnTo>
                  <a:pt x="77088" y="23875"/>
                </a:lnTo>
                <a:close/>
              </a:path>
              <a:path w="1343025" h="737869">
                <a:moveTo>
                  <a:pt x="77148" y="23875"/>
                </a:moveTo>
                <a:lnTo>
                  <a:pt x="77386" y="24065"/>
                </a:lnTo>
                <a:lnTo>
                  <a:pt x="77148" y="23875"/>
                </a:lnTo>
                <a:close/>
              </a:path>
              <a:path w="1343025" h="737869">
                <a:moveTo>
                  <a:pt x="49079" y="7493"/>
                </a:moveTo>
                <a:lnTo>
                  <a:pt x="49402" y="7620"/>
                </a:lnTo>
                <a:lnTo>
                  <a:pt x="49079" y="7493"/>
                </a:lnTo>
                <a:close/>
              </a:path>
              <a:path w="1343025" h="737869">
                <a:moveTo>
                  <a:pt x="26669" y="1143"/>
                </a:moveTo>
                <a:lnTo>
                  <a:pt x="26924" y="1270"/>
                </a:lnTo>
                <a:lnTo>
                  <a:pt x="27389" y="1270"/>
                </a:lnTo>
                <a:lnTo>
                  <a:pt x="26669" y="1143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35883" y="1352422"/>
            <a:ext cx="1022985" cy="481965"/>
          </a:xfrm>
          <a:custGeom>
            <a:avLst/>
            <a:gdLst/>
            <a:ahLst/>
            <a:cxnLst/>
            <a:rect l="l" t="t" r="r" b="b"/>
            <a:pathLst>
              <a:path w="1022985" h="481964">
                <a:moveTo>
                  <a:pt x="14858" y="455675"/>
                </a:moveTo>
                <a:lnTo>
                  <a:pt x="4825" y="456818"/>
                </a:lnTo>
                <a:lnTo>
                  <a:pt x="0" y="462914"/>
                </a:lnTo>
                <a:lnTo>
                  <a:pt x="1524" y="476503"/>
                </a:lnTo>
                <a:lnTo>
                  <a:pt x="7619" y="481456"/>
                </a:lnTo>
                <a:lnTo>
                  <a:pt x="17652" y="480313"/>
                </a:lnTo>
                <a:lnTo>
                  <a:pt x="20700" y="479932"/>
                </a:lnTo>
                <a:lnTo>
                  <a:pt x="22097" y="479678"/>
                </a:lnTo>
                <a:lnTo>
                  <a:pt x="24045" y="479171"/>
                </a:lnTo>
                <a:lnTo>
                  <a:pt x="23749" y="479171"/>
                </a:lnTo>
                <a:lnTo>
                  <a:pt x="25018" y="478916"/>
                </a:lnTo>
                <a:lnTo>
                  <a:pt x="25442" y="478916"/>
                </a:lnTo>
                <a:lnTo>
                  <a:pt x="26288" y="478789"/>
                </a:lnTo>
                <a:lnTo>
                  <a:pt x="27558" y="478663"/>
                </a:lnTo>
                <a:lnTo>
                  <a:pt x="31750" y="477519"/>
                </a:lnTo>
                <a:lnTo>
                  <a:pt x="34670" y="476376"/>
                </a:lnTo>
                <a:lnTo>
                  <a:pt x="37464" y="475361"/>
                </a:lnTo>
                <a:lnTo>
                  <a:pt x="38100" y="475106"/>
                </a:lnTo>
                <a:lnTo>
                  <a:pt x="40512" y="473963"/>
                </a:lnTo>
                <a:lnTo>
                  <a:pt x="41275" y="473710"/>
                </a:lnTo>
                <a:lnTo>
                  <a:pt x="48387" y="470153"/>
                </a:lnTo>
                <a:lnTo>
                  <a:pt x="55244" y="466851"/>
                </a:lnTo>
                <a:lnTo>
                  <a:pt x="77342" y="455802"/>
                </a:lnTo>
                <a:lnTo>
                  <a:pt x="14731" y="455802"/>
                </a:lnTo>
                <a:close/>
              </a:path>
              <a:path w="1022985" h="481964">
                <a:moveTo>
                  <a:pt x="25018" y="478916"/>
                </a:moveTo>
                <a:lnTo>
                  <a:pt x="23749" y="479171"/>
                </a:lnTo>
                <a:lnTo>
                  <a:pt x="24446" y="479066"/>
                </a:lnTo>
                <a:lnTo>
                  <a:pt x="25018" y="478916"/>
                </a:lnTo>
                <a:close/>
              </a:path>
              <a:path w="1022985" h="481964">
                <a:moveTo>
                  <a:pt x="24446" y="479066"/>
                </a:moveTo>
                <a:lnTo>
                  <a:pt x="23749" y="479171"/>
                </a:lnTo>
                <a:lnTo>
                  <a:pt x="24045" y="479171"/>
                </a:lnTo>
                <a:lnTo>
                  <a:pt x="24446" y="479066"/>
                </a:lnTo>
                <a:close/>
              </a:path>
              <a:path w="1022985" h="481964">
                <a:moveTo>
                  <a:pt x="25442" y="478916"/>
                </a:moveTo>
                <a:lnTo>
                  <a:pt x="25018" y="478916"/>
                </a:lnTo>
                <a:lnTo>
                  <a:pt x="24446" y="479066"/>
                </a:lnTo>
                <a:lnTo>
                  <a:pt x="25442" y="478916"/>
                </a:lnTo>
                <a:close/>
              </a:path>
              <a:path w="1022985" h="481964">
                <a:moveTo>
                  <a:pt x="16639" y="455542"/>
                </a:moveTo>
                <a:lnTo>
                  <a:pt x="14731" y="455802"/>
                </a:lnTo>
                <a:lnTo>
                  <a:pt x="77342" y="455802"/>
                </a:lnTo>
                <a:lnTo>
                  <a:pt x="77596" y="455675"/>
                </a:lnTo>
                <a:lnTo>
                  <a:pt x="16128" y="455675"/>
                </a:lnTo>
                <a:lnTo>
                  <a:pt x="16639" y="455542"/>
                </a:lnTo>
                <a:close/>
              </a:path>
              <a:path w="1022985" h="481964">
                <a:moveTo>
                  <a:pt x="17525" y="455422"/>
                </a:moveTo>
                <a:lnTo>
                  <a:pt x="16639" y="455542"/>
                </a:lnTo>
                <a:lnTo>
                  <a:pt x="16128" y="455675"/>
                </a:lnTo>
                <a:lnTo>
                  <a:pt x="17525" y="455422"/>
                </a:lnTo>
                <a:close/>
              </a:path>
              <a:path w="1022985" h="481964">
                <a:moveTo>
                  <a:pt x="78104" y="455422"/>
                </a:moveTo>
                <a:lnTo>
                  <a:pt x="17525" y="455422"/>
                </a:lnTo>
                <a:lnTo>
                  <a:pt x="16128" y="455675"/>
                </a:lnTo>
                <a:lnTo>
                  <a:pt x="77596" y="455675"/>
                </a:lnTo>
                <a:lnTo>
                  <a:pt x="78104" y="455422"/>
                </a:lnTo>
                <a:close/>
              </a:path>
              <a:path w="1022985" h="481964">
                <a:moveTo>
                  <a:pt x="80137" y="454405"/>
                </a:moveTo>
                <a:lnTo>
                  <a:pt x="22732" y="454405"/>
                </a:lnTo>
                <a:lnTo>
                  <a:pt x="20192" y="454660"/>
                </a:lnTo>
                <a:lnTo>
                  <a:pt x="19050" y="454913"/>
                </a:lnTo>
                <a:lnTo>
                  <a:pt x="16639" y="455542"/>
                </a:lnTo>
                <a:lnTo>
                  <a:pt x="17525" y="455422"/>
                </a:lnTo>
                <a:lnTo>
                  <a:pt x="78104" y="455422"/>
                </a:lnTo>
                <a:lnTo>
                  <a:pt x="80137" y="454405"/>
                </a:lnTo>
                <a:close/>
              </a:path>
              <a:path w="1022985" h="481964">
                <a:moveTo>
                  <a:pt x="23831" y="454018"/>
                </a:moveTo>
                <a:lnTo>
                  <a:pt x="21462" y="454533"/>
                </a:lnTo>
                <a:lnTo>
                  <a:pt x="22732" y="454405"/>
                </a:lnTo>
                <a:lnTo>
                  <a:pt x="80137" y="454405"/>
                </a:lnTo>
                <a:lnTo>
                  <a:pt x="80390" y="454278"/>
                </a:lnTo>
                <a:lnTo>
                  <a:pt x="23113" y="454278"/>
                </a:lnTo>
                <a:lnTo>
                  <a:pt x="23831" y="454018"/>
                </a:lnTo>
                <a:close/>
              </a:path>
              <a:path w="1022985" h="481964">
                <a:moveTo>
                  <a:pt x="24383" y="453898"/>
                </a:moveTo>
                <a:lnTo>
                  <a:pt x="23831" y="454018"/>
                </a:lnTo>
                <a:lnTo>
                  <a:pt x="23113" y="454278"/>
                </a:lnTo>
                <a:lnTo>
                  <a:pt x="24383" y="453898"/>
                </a:lnTo>
                <a:close/>
              </a:path>
              <a:path w="1022985" h="481964">
                <a:moveTo>
                  <a:pt x="81152" y="453898"/>
                </a:moveTo>
                <a:lnTo>
                  <a:pt x="24383" y="453898"/>
                </a:lnTo>
                <a:lnTo>
                  <a:pt x="23113" y="454278"/>
                </a:lnTo>
                <a:lnTo>
                  <a:pt x="80390" y="454278"/>
                </a:lnTo>
                <a:lnTo>
                  <a:pt x="81152" y="453898"/>
                </a:lnTo>
                <a:close/>
              </a:path>
              <a:path w="1022985" h="481964">
                <a:moveTo>
                  <a:pt x="28828" y="452119"/>
                </a:moveTo>
                <a:lnTo>
                  <a:pt x="25907" y="453263"/>
                </a:lnTo>
                <a:lnTo>
                  <a:pt x="23831" y="454018"/>
                </a:lnTo>
                <a:lnTo>
                  <a:pt x="24383" y="453898"/>
                </a:lnTo>
                <a:lnTo>
                  <a:pt x="81152" y="453898"/>
                </a:lnTo>
                <a:lnTo>
                  <a:pt x="84200" y="452374"/>
                </a:lnTo>
                <a:lnTo>
                  <a:pt x="28320" y="452374"/>
                </a:lnTo>
                <a:lnTo>
                  <a:pt x="28828" y="452119"/>
                </a:lnTo>
                <a:close/>
              </a:path>
              <a:path w="1022985" h="481964">
                <a:moveTo>
                  <a:pt x="86487" y="451230"/>
                </a:moveTo>
                <a:lnTo>
                  <a:pt x="30861" y="451230"/>
                </a:lnTo>
                <a:lnTo>
                  <a:pt x="30099" y="451612"/>
                </a:lnTo>
                <a:lnTo>
                  <a:pt x="28320" y="452374"/>
                </a:lnTo>
                <a:lnTo>
                  <a:pt x="84200" y="452374"/>
                </a:lnTo>
                <a:lnTo>
                  <a:pt x="86487" y="451230"/>
                </a:lnTo>
                <a:close/>
              </a:path>
              <a:path w="1022985" h="481964">
                <a:moveTo>
                  <a:pt x="30747" y="451282"/>
                </a:moveTo>
                <a:lnTo>
                  <a:pt x="30014" y="451612"/>
                </a:lnTo>
                <a:lnTo>
                  <a:pt x="30747" y="451282"/>
                </a:lnTo>
                <a:close/>
              </a:path>
              <a:path w="1022985" h="481964">
                <a:moveTo>
                  <a:pt x="357509" y="335788"/>
                </a:moveTo>
                <a:lnTo>
                  <a:pt x="287019" y="335788"/>
                </a:lnTo>
                <a:lnTo>
                  <a:pt x="271906" y="339343"/>
                </a:lnTo>
                <a:lnTo>
                  <a:pt x="270890" y="339598"/>
                </a:lnTo>
                <a:lnTo>
                  <a:pt x="239521" y="350012"/>
                </a:lnTo>
                <a:lnTo>
                  <a:pt x="225170" y="355726"/>
                </a:lnTo>
                <a:lnTo>
                  <a:pt x="224662" y="355980"/>
                </a:lnTo>
                <a:lnTo>
                  <a:pt x="210946" y="362076"/>
                </a:lnTo>
                <a:lnTo>
                  <a:pt x="210565" y="362203"/>
                </a:lnTo>
                <a:lnTo>
                  <a:pt x="196595" y="369062"/>
                </a:lnTo>
                <a:lnTo>
                  <a:pt x="171068" y="381253"/>
                </a:lnTo>
                <a:lnTo>
                  <a:pt x="44195" y="444753"/>
                </a:lnTo>
                <a:lnTo>
                  <a:pt x="37337" y="447928"/>
                </a:lnTo>
                <a:lnTo>
                  <a:pt x="30747" y="451282"/>
                </a:lnTo>
                <a:lnTo>
                  <a:pt x="86487" y="451230"/>
                </a:lnTo>
                <a:lnTo>
                  <a:pt x="181990" y="403478"/>
                </a:lnTo>
                <a:lnTo>
                  <a:pt x="207390" y="391413"/>
                </a:lnTo>
                <a:lnTo>
                  <a:pt x="221487" y="384428"/>
                </a:lnTo>
                <a:lnTo>
                  <a:pt x="221678" y="384428"/>
                </a:lnTo>
                <a:lnTo>
                  <a:pt x="234537" y="378713"/>
                </a:lnTo>
                <a:lnTo>
                  <a:pt x="234314" y="378713"/>
                </a:lnTo>
                <a:lnTo>
                  <a:pt x="248665" y="372999"/>
                </a:lnTo>
                <a:lnTo>
                  <a:pt x="248796" y="372999"/>
                </a:lnTo>
                <a:lnTo>
                  <a:pt x="278638" y="363092"/>
                </a:lnTo>
                <a:lnTo>
                  <a:pt x="279184" y="363092"/>
                </a:lnTo>
                <a:lnTo>
                  <a:pt x="293242" y="359663"/>
                </a:lnTo>
                <a:lnTo>
                  <a:pt x="308355" y="355346"/>
                </a:lnTo>
                <a:lnTo>
                  <a:pt x="308990" y="355218"/>
                </a:lnTo>
                <a:lnTo>
                  <a:pt x="323722" y="350138"/>
                </a:lnTo>
                <a:lnTo>
                  <a:pt x="357509" y="335788"/>
                </a:lnTo>
                <a:close/>
              </a:path>
              <a:path w="1022985" h="481964">
                <a:moveTo>
                  <a:pt x="221678" y="384428"/>
                </a:moveTo>
                <a:lnTo>
                  <a:pt x="221487" y="384428"/>
                </a:lnTo>
                <a:lnTo>
                  <a:pt x="221106" y="384682"/>
                </a:lnTo>
                <a:lnTo>
                  <a:pt x="221678" y="384428"/>
                </a:lnTo>
                <a:close/>
              </a:path>
              <a:path w="1022985" h="481964">
                <a:moveTo>
                  <a:pt x="234822" y="378587"/>
                </a:moveTo>
                <a:lnTo>
                  <a:pt x="234314" y="378713"/>
                </a:lnTo>
                <a:lnTo>
                  <a:pt x="234537" y="378713"/>
                </a:lnTo>
                <a:lnTo>
                  <a:pt x="234822" y="378587"/>
                </a:lnTo>
                <a:close/>
              </a:path>
              <a:path w="1022985" h="481964">
                <a:moveTo>
                  <a:pt x="248796" y="372999"/>
                </a:moveTo>
                <a:lnTo>
                  <a:pt x="248665" y="372999"/>
                </a:lnTo>
                <a:lnTo>
                  <a:pt x="248030" y="373252"/>
                </a:lnTo>
                <a:lnTo>
                  <a:pt x="248796" y="372999"/>
                </a:lnTo>
                <a:close/>
              </a:path>
              <a:path w="1022985" h="481964">
                <a:moveTo>
                  <a:pt x="279184" y="363092"/>
                </a:moveTo>
                <a:lnTo>
                  <a:pt x="278638" y="363092"/>
                </a:lnTo>
                <a:lnTo>
                  <a:pt x="277621" y="363474"/>
                </a:lnTo>
                <a:lnTo>
                  <a:pt x="279184" y="363092"/>
                </a:lnTo>
                <a:close/>
              </a:path>
              <a:path w="1022985" h="481964">
                <a:moveTo>
                  <a:pt x="366931" y="331597"/>
                </a:moveTo>
                <a:lnTo>
                  <a:pt x="301625" y="331597"/>
                </a:lnTo>
                <a:lnTo>
                  <a:pt x="286384" y="335914"/>
                </a:lnTo>
                <a:lnTo>
                  <a:pt x="287019" y="335788"/>
                </a:lnTo>
                <a:lnTo>
                  <a:pt x="357509" y="335788"/>
                </a:lnTo>
                <a:lnTo>
                  <a:pt x="361695" y="334010"/>
                </a:lnTo>
                <a:lnTo>
                  <a:pt x="366931" y="331597"/>
                </a:lnTo>
                <a:close/>
              </a:path>
              <a:path w="1022985" h="481964">
                <a:moveTo>
                  <a:pt x="377402" y="326771"/>
                </a:moveTo>
                <a:lnTo>
                  <a:pt x="315721" y="326771"/>
                </a:lnTo>
                <a:lnTo>
                  <a:pt x="300989" y="331724"/>
                </a:lnTo>
                <a:lnTo>
                  <a:pt x="301625" y="331597"/>
                </a:lnTo>
                <a:lnTo>
                  <a:pt x="366931" y="331597"/>
                </a:lnTo>
                <a:lnTo>
                  <a:pt x="377402" y="326771"/>
                </a:lnTo>
                <a:close/>
              </a:path>
              <a:path w="1022985" h="481964">
                <a:moveTo>
                  <a:pt x="397269" y="290860"/>
                </a:moveTo>
                <a:lnTo>
                  <a:pt x="382524" y="297179"/>
                </a:lnTo>
                <a:lnTo>
                  <a:pt x="351663" y="311403"/>
                </a:lnTo>
                <a:lnTo>
                  <a:pt x="314832" y="327025"/>
                </a:lnTo>
                <a:lnTo>
                  <a:pt x="315721" y="326771"/>
                </a:lnTo>
                <a:lnTo>
                  <a:pt x="377402" y="326771"/>
                </a:lnTo>
                <a:lnTo>
                  <a:pt x="392556" y="319786"/>
                </a:lnTo>
                <a:lnTo>
                  <a:pt x="407415" y="313436"/>
                </a:lnTo>
                <a:lnTo>
                  <a:pt x="408431" y="312927"/>
                </a:lnTo>
                <a:lnTo>
                  <a:pt x="448614" y="291211"/>
                </a:lnTo>
                <a:lnTo>
                  <a:pt x="396620" y="291211"/>
                </a:lnTo>
                <a:lnTo>
                  <a:pt x="397269" y="290860"/>
                </a:lnTo>
                <a:close/>
              </a:path>
              <a:path w="1022985" h="481964">
                <a:moveTo>
                  <a:pt x="392599" y="319786"/>
                </a:moveTo>
                <a:lnTo>
                  <a:pt x="392302" y="319913"/>
                </a:lnTo>
                <a:lnTo>
                  <a:pt x="392599" y="319786"/>
                </a:lnTo>
                <a:close/>
              </a:path>
              <a:path w="1022985" h="481964">
                <a:moveTo>
                  <a:pt x="351916" y="311276"/>
                </a:moveTo>
                <a:lnTo>
                  <a:pt x="351617" y="311403"/>
                </a:lnTo>
                <a:lnTo>
                  <a:pt x="351916" y="311276"/>
                </a:lnTo>
                <a:close/>
              </a:path>
              <a:path w="1022985" h="481964">
                <a:moveTo>
                  <a:pt x="397637" y="290702"/>
                </a:moveTo>
                <a:lnTo>
                  <a:pt x="397269" y="290860"/>
                </a:lnTo>
                <a:lnTo>
                  <a:pt x="396620" y="291211"/>
                </a:lnTo>
                <a:lnTo>
                  <a:pt x="397637" y="290702"/>
                </a:lnTo>
                <a:close/>
              </a:path>
              <a:path w="1022985" h="481964">
                <a:moveTo>
                  <a:pt x="449553" y="290702"/>
                </a:moveTo>
                <a:lnTo>
                  <a:pt x="397637" y="290702"/>
                </a:lnTo>
                <a:lnTo>
                  <a:pt x="396620" y="291211"/>
                </a:lnTo>
                <a:lnTo>
                  <a:pt x="448614" y="291211"/>
                </a:lnTo>
                <a:lnTo>
                  <a:pt x="449553" y="290702"/>
                </a:lnTo>
                <a:close/>
              </a:path>
              <a:path w="1022985" h="481964">
                <a:moveTo>
                  <a:pt x="696066" y="156717"/>
                </a:moveTo>
                <a:lnTo>
                  <a:pt x="645794" y="156717"/>
                </a:lnTo>
                <a:lnTo>
                  <a:pt x="639317" y="160019"/>
                </a:lnTo>
                <a:lnTo>
                  <a:pt x="638937" y="160147"/>
                </a:lnTo>
                <a:lnTo>
                  <a:pt x="397269" y="290860"/>
                </a:lnTo>
                <a:lnTo>
                  <a:pt x="397637" y="290702"/>
                </a:lnTo>
                <a:lnTo>
                  <a:pt x="449553" y="290702"/>
                </a:lnTo>
                <a:lnTo>
                  <a:pt x="650747" y="181863"/>
                </a:lnTo>
                <a:lnTo>
                  <a:pt x="657351" y="178562"/>
                </a:lnTo>
                <a:lnTo>
                  <a:pt x="696066" y="156717"/>
                </a:lnTo>
                <a:close/>
              </a:path>
              <a:path w="1022985" h="481964">
                <a:moveTo>
                  <a:pt x="650865" y="181863"/>
                </a:moveTo>
                <a:lnTo>
                  <a:pt x="650366" y="182117"/>
                </a:lnTo>
                <a:lnTo>
                  <a:pt x="650865" y="181863"/>
                </a:lnTo>
                <a:close/>
              </a:path>
              <a:path w="1022985" h="481964">
                <a:moveTo>
                  <a:pt x="778128" y="92328"/>
                </a:moveTo>
                <a:lnTo>
                  <a:pt x="695578" y="128524"/>
                </a:lnTo>
                <a:lnTo>
                  <a:pt x="645159" y="156972"/>
                </a:lnTo>
                <a:lnTo>
                  <a:pt x="645794" y="156717"/>
                </a:lnTo>
                <a:lnTo>
                  <a:pt x="696066" y="156717"/>
                </a:lnTo>
                <a:lnTo>
                  <a:pt x="706645" y="150749"/>
                </a:lnTo>
                <a:lnTo>
                  <a:pt x="707770" y="150113"/>
                </a:lnTo>
                <a:lnTo>
                  <a:pt x="708076" y="150113"/>
                </a:lnTo>
                <a:lnTo>
                  <a:pt x="788034" y="115062"/>
                </a:lnTo>
                <a:lnTo>
                  <a:pt x="803909" y="107061"/>
                </a:lnTo>
                <a:lnTo>
                  <a:pt x="810523" y="103631"/>
                </a:lnTo>
                <a:lnTo>
                  <a:pt x="817494" y="100202"/>
                </a:lnTo>
                <a:lnTo>
                  <a:pt x="817244" y="100202"/>
                </a:lnTo>
                <a:lnTo>
                  <a:pt x="823904" y="97281"/>
                </a:lnTo>
                <a:lnTo>
                  <a:pt x="831341" y="94361"/>
                </a:lnTo>
                <a:lnTo>
                  <a:pt x="831740" y="94361"/>
                </a:lnTo>
                <a:lnTo>
                  <a:pt x="837317" y="92710"/>
                </a:lnTo>
                <a:lnTo>
                  <a:pt x="777493" y="92710"/>
                </a:lnTo>
                <a:lnTo>
                  <a:pt x="778128" y="92328"/>
                </a:lnTo>
                <a:close/>
              </a:path>
              <a:path w="1022985" h="481964">
                <a:moveTo>
                  <a:pt x="708076" y="150113"/>
                </a:moveTo>
                <a:lnTo>
                  <a:pt x="707770" y="150113"/>
                </a:lnTo>
                <a:lnTo>
                  <a:pt x="706706" y="150714"/>
                </a:lnTo>
                <a:lnTo>
                  <a:pt x="708076" y="150113"/>
                </a:lnTo>
                <a:close/>
              </a:path>
              <a:path w="1022985" h="481964">
                <a:moveTo>
                  <a:pt x="817752" y="100075"/>
                </a:moveTo>
                <a:lnTo>
                  <a:pt x="817244" y="100202"/>
                </a:lnTo>
                <a:lnTo>
                  <a:pt x="817494" y="100202"/>
                </a:lnTo>
                <a:lnTo>
                  <a:pt x="817752" y="100075"/>
                </a:lnTo>
                <a:close/>
              </a:path>
              <a:path w="1022985" h="481964">
                <a:moveTo>
                  <a:pt x="824351" y="97086"/>
                </a:moveTo>
                <a:lnTo>
                  <a:pt x="823849" y="97281"/>
                </a:lnTo>
                <a:lnTo>
                  <a:pt x="824351" y="97086"/>
                </a:lnTo>
                <a:close/>
              </a:path>
              <a:path w="1022985" h="481964">
                <a:moveTo>
                  <a:pt x="831740" y="94361"/>
                </a:moveTo>
                <a:lnTo>
                  <a:pt x="831341" y="94361"/>
                </a:lnTo>
                <a:lnTo>
                  <a:pt x="830452" y="94741"/>
                </a:lnTo>
                <a:lnTo>
                  <a:pt x="831740" y="94361"/>
                </a:lnTo>
                <a:close/>
              </a:path>
              <a:path w="1022985" h="481964">
                <a:moveTo>
                  <a:pt x="861948" y="85089"/>
                </a:moveTo>
                <a:lnTo>
                  <a:pt x="792606" y="85089"/>
                </a:lnTo>
                <a:lnTo>
                  <a:pt x="777493" y="92710"/>
                </a:lnTo>
                <a:lnTo>
                  <a:pt x="837317" y="92710"/>
                </a:lnTo>
                <a:lnTo>
                  <a:pt x="846327" y="90042"/>
                </a:lnTo>
                <a:lnTo>
                  <a:pt x="846074" y="90042"/>
                </a:lnTo>
                <a:lnTo>
                  <a:pt x="853439" y="88011"/>
                </a:lnTo>
                <a:lnTo>
                  <a:pt x="859536" y="85851"/>
                </a:lnTo>
                <a:lnTo>
                  <a:pt x="861948" y="85089"/>
                </a:lnTo>
                <a:close/>
              </a:path>
              <a:path w="1022985" h="481964">
                <a:moveTo>
                  <a:pt x="859662" y="85851"/>
                </a:moveTo>
                <a:lnTo>
                  <a:pt x="859281" y="85978"/>
                </a:lnTo>
                <a:lnTo>
                  <a:pt x="859662" y="85851"/>
                </a:lnTo>
                <a:close/>
              </a:path>
              <a:path w="1022985" h="481964">
                <a:moveTo>
                  <a:pt x="907288" y="66293"/>
                </a:moveTo>
                <a:lnTo>
                  <a:pt x="839342" y="66293"/>
                </a:lnTo>
                <a:lnTo>
                  <a:pt x="822578" y="71247"/>
                </a:lnTo>
                <a:lnTo>
                  <a:pt x="814324" y="74422"/>
                </a:lnTo>
                <a:lnTo>
                  <a:pt x="807084" y="77724"/>
                </a:lnTo>
                <a:lnTo>
                  <a:pt x="806703" y="77850"/>
                </a:lnTo>
                <a:lnTo>
                  <a:pt x="799211" y="81661"/>
                </a:lnTo>
                <a:lnTo>
                  <a:pt x="792352" y="85216"/>
                </a:lnTo>
                <a:lnTo>
                  <a:pt x="792606" y="85089"/>
                </a:lnTo>
                <a:lnTo>
                  <a:pt x="861948" y="85089"/>
                </a:lnTo>
                <a:lnTo>
                  <a:pt x="865758" y="83819"/>
                </a:lnTo>
                <a:lnTo>
                  <a:pt x="867155" y="83185"/>
                </a:lnTo>
                <a:lnTo>
                  <a:pt x="880109" y="77088"/>
                </a:lnTo>
                <a:lnTo>
                  <a:pt x="880256" y="77088"/>
                </a:lnTo>
                <a:lnTo>
                  <a:pt x="887094" y="73913"/>
                </a:lnTo>
                <a:lnTo>
                  <a:pt x="887451" y="73913"/>
                </a:lnTo>
                <a:lnTo>
                  <a:pt x="907288" y="66293"/>
                </a:lnTo>
                <a:close/>
              </a:path>
              <a:path w="1022985" h="481964">
                <a:moveTo>
                  <a:pt x="880256" y="77088"/>
                </a:moveTo>
                <a:lnTo>
                  <a:pt x="880109" y="77088"/>
                </a:lnTo>
                <a:lnTo>
                  <a:pt x="880256" y="77088"/>
                </a:lnTo>
                <a:close/>
              </a:path>
              <a:path w="1022985" h="481964">
                <a:moveTo>
                  <a:pt x="887451" y="73913"/>
                </a:moveTo>
                <a:lnTo>
                  <a:pt x="887094" y="73913"/>
                </a:lnTo>
                <a:lnTo>
                  <a:pt x="886459" y="74294"/>
                </a:lnTo>
                <a:lnTo>
                  <a:pt x="887451" y="73913"/>
                </a:lnTo>
                <a:close/>
              </a:path>
              <a:path w="1022985" h="481964">
                <a:moveTo>
                  <a:pt x="912727" y="64388"/>
                </a:moveTo>
                <a:lnTo>
                  <a:pt x="845946" y="64388"/>
                </a:lnTo>
                <a:lnTo>
                  <a:pt x="845184" y="64642"/>
                </a:lnTo>
                <a:lnTo>
                  <a:pt x="839469" y="66293"/>
                </a:lnTo>
                <a:lnTo>
                  <a:pt x="907288" y="66293"/>
                </a:lnTo>
                <a:lnTo>
                  <a:pt x="907161" y="66421"/>
                </a:lnTo>
                <a:lnTo>
                  <a:pt x="912727" y="64388"/>
                </a:lnTo>
                <a:close/>
              </a:path>
              <a:path w="1022985" h="481964">
                <a:moveTo>
                  <a:pt x="845682" y="64466"/>
                </a:moveTo>
                <a:lnTo>
                  <a:pt x="845083" y="64642"/>
                </a:lnTo>
                <a:lnTo>
                  <a:pt x="845682" y="64466"/>
                </a:lnTo>
                <a:close/>
              </a:path>
              <a:path w="1022985" h="481964">
                <a:moveTo>
                  <a:pt x="923860" y="60325"/>
                </a:moveTo>
                <a:lnTo>
                  <a:pt x="858012" y="60325"/>
                </a:lnTo>
                <a:lnTo>
                  <a:pt x="856614" y="60832"/>
                </a:lnTo>
                <a:lnTo>
                  <a:pt x="851534" y="62484"/>
                </a:lnTo>
                <a:lnTo>
                  <a:pt x="851280" y="62484"/>
                </a:lnTo>
                <a:lnTo>
                  <a:pt x="845682" y="64466"/>
                </a:lnTo>
                <a:lnTo>
                  <a:pt x="845946" y="64388"/>
                </a:lnTo>
                <a:lnTo>
                  <a:pt x="912727" y="64388"/>
                </a:lnTo>
                <a:lnTo>
                  <a:pt x="923860" y="60325"/>
                </a:lnTo>
                <a:close/>
              </a:path>
              <a:path w="1022985" h="481964">
                <a:moveTo>
                  <a:pt x="856923" y="60687"/>
                </a:moveTo>
                <a:lnTo>
                  <a:pt x="856488" y="60832"/>
                </a:lnTo>
                <a:lnTo>
                  <a:pt x="856923" y="60687"/>
                </a:lnTo>
                <a:close/>
              </a:path>
              <a:path w="1022985" h="481964">
                <a:moveTo>
                  <a:pt x="858012" y="60325"/>
                </a:moveTo>
                <a:lnTo>
                  <a:pt x="856923" y="60687"/>
                </a:lnTo>
                <a:lnTo>
                  <a:pt x="856614" y="60832"/>
                </a:lnTo>
                <a:lnTo>
                  <a:pt x="858012" y="60325"/>
                </a:lnTo>
                <a:close/>
              </a:path>
              <a:path w="1022985" h="481964">
                <a:moveTo>
                  <a:pt x="1006013" y="28066"/>
                </a:moveTo>
                <a:lnTo>
                  <a:pt x="940053" y="28066"/>
                </a:lnTo>
                <a:lnTo>
                  <a:pt x="898651" y="43179"/>
                </a:lnTo>
                <a:lnTo>
                  <a:pt x="877696" y="51053"/>
                </a:lnTo>
                <a:lnTo>
                  <a:pt x="876934" y="51435"/>
                </a:lnTo>
                <a:lnTo>
                  <a:pt x="869568" y="54737"/>
                </a:lnTo>
                <a:lnTo>
                  <a:pt x="856923" y="60687"/>
                </a:lnTo>
                <a:lnTo>
                  <a:pt x="858012" y="60325"/>
                </a:lnTo>
                <a:lnTo>
                  <a:pt x="923860" y="60325"/>
                </a:lnTo>
                <a:lnTo>
                  <a:pt x="948563" y="51307"/>
                </a:lnTo>
                <a:lnTo>
                  <a:pt x="949325" y="50926"/>
                </a:lnTo>
                <a:lnTo>
                  <a:pt x="952026" y="49784"/>
                </a:lnTo>
                <a:lnTo>
                  <a:pt x="951864" y="49784"/>
                </a:lnTo>
                <a:lnTo>
                  <a:pt x="990345" y="35813"/>
                </a:lnTo>
                <a:lnTo>
                  <a:pt x="991615" y="35305"/>
                </a:lnTo>
                <a:lnTo>
                  <a:pt x="1006013" y="28066"/>
                </a:lnTo>
                <a:close/>
              </a:path>
              <a:path w="1022985" h="481964">
                <a:moveTo>
                  <a:pt x="952626" y="49529"/>
                </a:moveTo>
                <a:lnTo>
                  <a:pt x="951864" y="49784"/>
                </a:lnTo>
                <a:lnTo>
                  <a:pt x="952026" y="49784"/>
                </a:lnTo>
                <a:lnTo>
                  <a:pt x="952626" y="49529"/>
                </a:lnTo>
                <a:close/>
              </a:path>
              <a:path w="1022985" h="481964">
                <a:moveTo>
                  <a:pt x="1021858" y="12573"/>
                </a:moveTo>
                <a:lnTo>
                  <a:pt x="981837" y="12573"/>
                </a:lnTo>
                <a:lnTo>
                  <a:pt x="943355" y="26542"/>
                </a:lnTo>
                <a:lnTo>
                  <a:pt x="942593" y="26924"/>
                </a:lnTo>
                <a:lnTo>
                  <a:pt x="939291" y="28321"/>
                </a:lnTo>
                <a:lnTo>
                  <a:pt x="940053" y="28066"/>
                </a:lnTo>
                <a:lnTo>
                  <a:pt x="1006013" y="28066"/>
                </a:lnTo>
                <a:lnTo>
                  <a:pt x="1014349" y="23875"/>
                </a:lnTo>
                <a:lnTo>
                  <a:pt x="1020063" y="21081"/>
                </a:lnTo>
                <a:lnTo>
                  <a:pt x="1022603" y="14097"/>
                </a:lnTo>
                <a:lnTo>
                  <a:pt x="1021858" y="12573"/>
                </a:lnTo>
                <a:close/>
              </a:path>
              <a:path w="1022985" h="481964">
                <a:moveTo>
                  <a:pt x="1010284" y="0"/>
                </a:moveTo>
                <a:lnTo>
                  <a:pt x="1004315" y="2539"/>
                </a:lnTo>
                <a:lnTo>
                  <a:pt x="981075" y="12826"/>
                </a:lnTo>
                <a:lnTo>
                  <a:pt x="981837" y="12573"/>
                </a:lnTo>
                <a:lnTo>
                  <a:pt x="1021858" y="12573"/>
                </a:lnTo>
                <a:lnTo>
                  <a:pt x="1019809" y="8381"/>
                </a:lnTo>
                <a:lnTo>
                  <a:pt x="1017142" y="2539"/>
                </a:lnTo>
                <a:lnTo>
                  <a:pt x="101028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82619" y="2090673"/>
            <a:ext cx="2309495" cy="443865"/>
          </a:xfrm>
          <a:custGeom>
            <a:avLst/>
            <a:gdLst/>
            <a:ahLst/>
            <a:cxnLst/>
            <a:rect l="l" t="t" r="r" b="b"/>
            <a:pathLst>
              <a:path w="2309495" h="443864">
                <a:moveTo>
                  <a:pt x="2274569" y="438403"/>
                </a:moveTo>
                <a:lnTo>
                  <a:pt x="2294128" y="442595"/>
                </a:lnTo>
                <a:lnTo>
                  <a:pt x="2300478" y="443864"/>
                </a:lnTo>
                <a:lnTo>
                  <a:pt x="2306701" y="439927"/>
                </a:lnTo>
                <a:lnTo>
                  <a:pt x="2307008" y="438530"/>
                </a:lnTo>
                <a:lnTo>
                  <a:pt x="2275585" y="438530"/>
                </a:lnTo>
                <a:lnTo>
                  <a:pt x="2274569" y="438403"/>
                </a:lnTo>
                <a:close/>
              </a:path>
              <a:path w="2309495" h="443864">
                <a:moveTo>
                  <a:pt x="2307287" y="437261"/>
                </a:moveTo>
                <a:lnTo>
                  <a:pt x="2265806" y="437261"/>
                </a:lnTo>
                <a:lnTo>
                  <a:pt x="2275585" y="438530"/>
                </a:lnTo>
                <a:lnTo>
                  <a:pt x="2307008" y="438530"/>
                </a:lnTo>
                <a:lnTo>
                  <a:pt x="2307287" y="437261"/>
                </a:lnTo>
                <a:close/>
              </a:path>
              <a:path w="2309495" h="443864">
                <a:moveTo>
                  <a:pt x="1539958" y="280415"/>
                </a:moveTo>
                <a:lnTo>
                  <a:pt x="1455292" y="280415"/>
                </a:lnTo>
                <a:lnTo>
                  <a:pt x="1568577" y="315087"/>
                </a:lnTo>
                <a:lnTo>
                  <a:pt x="1569339" y="315213"/>
                </a:lnTo>
                <a:lnTo>
                  <a:pt x="1596008" y="321690"/>
                </a:lnTo>
                <a:lnTo>
                  <a:pt x="1596263" y="321817"/>
                </a:lnTo>
                <a:lnTo>
                  <a:pt x="1739900" y="353440"/>
                </a:lnTo>
                <a:lnTo>
                  <a:pt x="1740153" y="353567"/>
                </a:lnTo>
                <a:lnTo>
                  <a:pt x="1940305" y="391667"/>
                </a:lnTo>
                <a:lnTo>
                  <a:pt x="1940686" y="391795"/>
                </a:lnTo>
                <a:lnTo>
                  <a:pt x="2015235" y="403605"/>
                </a:lnTo>
                <a:lnTo>
                  <a:pt x="2015489" y="403605"/>
                </a:lnTo>
                <a:lnTo>
                  <a:pt x="2167381" y="424941"/>
                </a:lnTo>
                <a:lnTo>
                  <a:pt x="2167635" y="424941"/>
                </a:lnTo>
                <a:lnTo>
                  <a:pt x="2200402" y="428878"/>
                </a:lnTo>
                <a:lnTo>
                  <a:pt x="2256408" y="436372"/>
                </a:lnTo>
                <a:lnTo>
                  <a:pt x="2256916" y="436499"/>
                </a:lnTo>
                <a:lnTo>
                  <a:pt x="2266188" y="437388"/>
                </a:lnTo>
                <a:lnTo>
                  <a:pt x="2265806" y="437261"/>
                </a:lnTo>
                <a:lnTo>
                  <a:pt x="2307287" y="437261"/>
                </a:lnTo>
                <a:lnTo>
                  <a:pt x="2309494" y="427227"/>
                </a:lnTo>
                <a:lnTo>
                  <a:pt x="2305557" y="421004"/>
                </a:lnTo>
                <a:lnTo>
                  <a:pt x="2299207" y="419480"/>
                </a:lnTo>
                <a:lnTo>
                  <a:pt x="2279777" y="415036"/>
                </a:lnTo>
                <a:lnTo>
                  <a:pt x="2279141" y="414781"/>
                </a:lnTo>
                <a:lnTo>
                  <a:pt x="2269363" y="413258"/>
                </a:lnTo>
                <a:lnTo>
                  <a:pt x="2268981" y="413130"/>
                </a:lnTo>
                <a:lnTo>
                  <a:pt x="2203577" y="404367"/>
                </a:lnTo>
                <a:lnTo>
                  <a:pt x="2203322" y="404367"/>
                </a:lnTo>
                <a:lnTo>
                  <a:pt x="2171580" y="400430"/>
                </a:lnTo>
                <a:lnTo>
                  <a:pt x="2170810" y="400430"/>
                </a:lnTo>
                <a:lnTo>
                  <a:pt x="2061082" y="384937"/>
                </a:lnTo>
                <a:lnTo>
                  <a:pt x="2019832" y="379222"/>
                </a:lnTo>
                <a:lnTo>
                  <a:pt x="2019172" y="379222"/>
                </a:lnTo>
                <a:lnTo>
                  <a:pt x="1945417" y="367411"/>
                </a:lnTo>
                <a:lnTo>
                  <a:pt x="1945004" y="367411"/>
                </a:lnTo>
                <a:lnTo>
                  <a:pt x="1745517" y="329311"/>
                </a:lnTo>
                <a:lnTo>
                  <a:pt x="1745233" y="329311"/>
                </a:lnTo>
                <a:lnTo>
                  <a:pt x="1602171" y="297688"/>
                </a:lnTo>
                <a:lnTo>
                  <a:pt x="1601851" y="297688"/>
                </a:lnTo>
                <a:lnTo>
                  <a:pt x="1575180" y="291211"/>
                </a:lnTo>
                <a:lnTo>
                  <a:pt x="1575399" y="291211"/>
                </a:lnTo>
                <a:lnTo>
                  <a:pt x="1539958" y="280415"/>
                </a:lnTo>
                <a:close/>
              </a:path>
              <a:path w="2309495" h="443864">
                <a:moveTo>
                  <a:pt x="2170556" y="400303"/>
                </a:moveTo>
                <a:lnTo>
                  <a:pt x="2170810" y="400430"/>
                </a:lnTo>
                <a:lnTo>
                  <a:pt x="2171580" y="400430"/>
                </a:lnTo>
                <a:lnTo>
                  <a:pt x="2170556" y="400303"/>
                </a:lnTo>
                <a:close/>
              </a:path>
              <a:path w="2309495" h="443864">
                <a:moveTo>
                  <a:pt x="2018918" y="379095"/>
                </a:moveTo>
                <a:lnTo>
                  <a:pt x="2019172" y="379222"/>
                </a:lnTo>
                <a:lnTo>
                  <a:pt x="2019832" y="379222"/>
                </a:lnTo>
                <a:lnTo>
                  <a:pt x="2018918" y="379095"/>
                </a:lnTo>
                <a:close/>
              </a:path>
              <a:path w="2309495" h="443864">
                <a:moveTo>
                  <a:pt x="1944623" y="367284"/>
                </a:moveTo>
                <a:lnTo>
                  <a:pt x="1945004" y="367411"/>
                </a:lnTo>
                <a:lnTo>
                  <a:pt x="1945417" y="367411"/>
                </a:lnTo>
                <a:lnTo>
                  <a:pt x="1944623" y="367284"/>
                </a:lnTo>
                <a:close/>
              </a:path>
              <a:path w="2309495" h="443864">
                <a:moveTo>
                  <a:pt x="1744852" y="329184"/>
                </a:moveTo>
                <a:lnTo>
                  <a:pt x="1745233" y="329311"/>
                </a:lnTo>
                <a:lnTo>
                  <a:pt x="1745517" y="329311"/>
                </a:lnTo>
                <a:lnTo>
                  <a:pt x="1744852" y="329184"/>
                </a:lnTo>
                <a:close/>
              </a:path>
              <a:path w="2309495" h="443864">
                <a:moveTo>
                  <a:pt x="1601596" y="297561"/>
                </a:moveTo>
                <a:lnTo>
                  <a:pt x="1601851" y="297688"/>
                </a:lnTo>
                <a:lnTo>
                  <a:pt x="1602171" y="297688"/>
                </a:lnTo>
                <a:lnTo>
                  <a:pt x="1601596" y="297561"/>
                </a:lnTo>
                <a:close/>
              </a:path>
              <a:path w="2309495" h="443864">
                <a:moveTo>
                  <a:pt x="1575399" y="291211"/>
                </a:moveTo>
                <a:lnTo>
                  <a:pt x="1575180" y="291211"/>
                </a:lnTo>
                <a:lnTo>
                  <a:pt x="1575815" y="291338"/>
                </a:lnTo>
                <a:lnTo>
                  <a:pt x="1575399" y="291211"/>
                </a:lnTo>
                <a:close/>
              </a:path>
              <a:path w="2309495" h="443864">
                <a:moveTo>
                  <a:pt x="1413216" y="242315"/>
                </a:moveTo>
                <a:lnTo>
                  <a:pt x="1325752" y="242315"/>
                </a:lnTo>
                <a:lnTo>
                  <a:pt x="1455292" y="280542"/>
                </a:lnTo>
                <a:lnTo>
                  <a:pt x="1539958" y="280415"/>
                </a:lnTo>
                <a:lnTo>
                  <a:pt x="1462404" y="256793"/>
                </a:lnTo>
                <a:lnTo>
                  <a:pt x="1413216" y="242315"/>
                </a:lnTo>
                <a:close/>
              </a:path>
              <a:path w="2309495" h="443864">
                <a:moveTo>
                  <a:pt x="1164135" y="178688"/>
                </a:moveTo>
                <a:lnTo>
                  <a:pt x="1060577" y="178688"/>
                </a:lnTo>
                <a:lnTo>
                  <a:pt x="1107313" y="190626"/>
                </a:lnTo>
                <a:lnTo>
                  <a:pt x="1107566" y="190626"/>
                </a:lnTo>
                <a:lnTo>
                  <a:pt x="1326388" y="242570"/>
                </a:lnTo>
                <a:lnTo>
                  <a:pt x="1325752" y="242315"/>
                </a:lnTo>
                <a:lnTo>
                  <a:pt x="1413216" y="242315"/>
                </a:lnTo>
                <a:lnTo>
                  <a:pt x="1332738" y="218566"/>
                </a:lnTo>
                <a:lnTo>
                  <a:pt x="1332102" y="218439"/>
                </a:lnTo>
                <a:lnTo>
                  <a:pt x="1164135" y="178688"/>
                </a:lnTo>
                <a:close/>
              </a:path>
              <a:path w="2309495" h="443864">
                <a:moveTo>
                  <a:pt x="951229" y="152908"/>
                </a:moveTo>
                <a:lnTo>
                  <a:pt x="1060703" y="178815"/>
                </a:lnTo>
                <a:lnTo>
                  <a:pt x="1164135" y="178688"/>
                </a:lnTo>
                <a:lnTo>
                  <a:pt x="1113154" y="166624"/>
                </a:lnTo>
                <a:lnTo>
                  <a:pt x="1113408" y="166624"/>
                </a:lnTo>
                <a:lnTo>
                  <a:pt x="1066545" y="154812"/>
                </a:lnTo>
                <a:lnTo>
                  <a:pt x="1059442" y="153035"/>
                </a:lnTo>
                <a:lnTo>
                  <a:pt x="952372" y="153035"/>
                </a:lnTo>
                <a:lnTo>
                  <a:pt x="951229" y="152908"/>
                </a:lnTo>
                <a:close/>
              </a:path>
              <a:path w="2309495" h="443864">
                <a:moveTo>
                  <a:pt x="666200" y="86487"/>
                </a:moveTo>
                <a:lnTo>
                  <a:pt x="470915" y="86487"/>
                </a:lnTo>
                <a:lnTo>
                  <a:pt x="603503" y="102362"/>
                </a:lnTo>
                <a:lnTo>
                  <a:pt x="603122" y="102362"/>
                </a:lnTo>
                <a:lnTo>
                  <a:pt x="952372" y="153035"/>
                </a:lnTo>
                <a:lnTo>
                  <a:pt x="1059442" y="153035"/>
                </a:lnTo>
                <a:lnTo>
                  <a:pt x="956944" y="128777"/>
                </a:lnTo>
                <a:lnTo>
                  <a:pt x="955928" y="128524"/>
                </a:lnTo>
                <a:lnTo>
                  <a:pt x="666200" y="86487"/>
                </a:lnTo>
                <a:close/>
              </a:path>
              <a:path w="2309495" h="443864">
                <a:moveTo>
                  <a:pt x="36829" y="26737"/>
                </a:moveTo>
                <a:lnTo>
                  <a:pt x="66675" y="32003"/>
                </a:lnTo>
                <a:lnTo>
                  <a:pt x="66420" y="32003"/>
                </a:lnTo>
                <a:lnTo>
                  <a:pt x="82676" y="35305"/>
                </a:lnTo>
                <a:lnTo>
                  <a:pt x="82930" y="35305"/>
                </a:lnTo>
                <a:lnTo>
                  <a:pt x="137286" y="44958"/>
                </a:lnTo>
                <a:lnTo>
                  <a:pt x="137413" y="45085"/>
                </a:lnTo>
                <a:lnTo>
                  <a:pt x="274573" y="68452"/>
                </a:lnTo>
                <a:lnTo>
                  <a:pt x="275463" y="68579"/>
                </a:lnTo>
                <a:lnTo>
                  <a:pt x="432688" y="83692"/>
                </a:lnTo>
                <a:lnTo>
                  <a:pt x="432942" y="83692"/>
                </a:lnTo>
                <a:lnTo>
                  <a:pt x="471550" y="86613"/>
                </a:lnTo>
                <a:lnTo>
                  <a:pt x="470915" y="86487"/>
                </a:lnTo>
                <a:lnTo>
                  <a:pt x="666200" y="86487"/>
                </a:lnTo>
                <a:lnTo>
                  <a:pt x="606678" y="77850"/>
                </a:lnTo>
                <a:lnTo>
                  <a:pt x="606425" y="77724"/>
                </a:lnTo>
                <a:lnTo>
                  <a:pt x="545845" y="70612"/>
                </a:lnTo>
                <a:lnTo>
                  <a:pt x="473963" y="61975"/>
                </a:lnTo>
                <a:lnTo>
                  <a:pt x="473328" y="61849"/>
                </a:lnTo>
                <a:lnTo>
                  <a:pt x="434847" y="59054"/>
                </a:lnTo>
                <a:lnTo>
                  <a:pt x="435101" y="59054"/>
                </a:lnTo>
                <a:lnTo>
                  <a:pt x="279071" y="44068"/>
                </a:lnTo>
                <a:lnTo>
                  <a:pt x="278638" y="44068"/>
                </a:lnTo>
                <a:lnTo>
                  <a:pt x="277748" y="43941"/>
                </a:lnTo>
                <a:lnTo>
                  <a:pt x="277896" y="43941"/>
                </a:lnTo>
                <a:lnTo>
                  <a:pt x="177806" y="26797"/>
                </a:lnTo>
                <a:lnTo>
                  <a:pt x="37591" y="26797"/>
                </a:lnTo>
                <a:lnTo>
                  <a:pt x="36829" y="26737"/>
                </a:lnTo>
                <a:close/>
              </a:path>
              <a:path w="2309495" h="443864">
                <a:moveTo>
                  <a:pt x="277748" y="43941"/>
                </a:moveTo>
                <a:lnTo>
                  <a:pt x="278638" y="44068"/>
                </a:lnTo>
                <a:lnTo>
                  <a:pt x="278084" y="43974"/>
                </a:lnTo>
                <a:lnTo>
                  <a:pt x="277748" y="43941"/>
                </a:lnTo>
                <a:close/>
              </a:path>
              <a:path w="2309495" h="443864">
                <a:moveTo>
                  <a:pt x="278084" y="43974"/>
                </a:moveTo>
                <a:lnTo>
                  <a:pt x="278638" y="44068"/>
                </a:lnTo>
                <a:lnTo>
                  <a:pt x="279071" y="44068"/>
                </a:lnTo>
                <a:lnTo>
                  <a:pt x="278084" y="43974"/>
                </a:lnTo>
                <a:close/>
              </a:path>
              <a:path w="2309495" h="443864">
                <a:moveTo>
                  <a:pt x="277896" y="43941"/>
                </a:moveTo>
                <a:lnTo>
                  <a:pt x="277748" y="43941"/>
                </a:lnTo>
                <a:lnTo>
                  <a:pt x="278084" y="43974"/>
                </a:lnTo>
                <a:lnTo>
                  <a:pt x="277896" y="43941"/>
                </a:lnTo>
                <a:close/>
              </a:path>
              <a:path w="2309495" h="443864">
                <a:moveTo>
                  <a:pt x="36448" y="26670"/>
                </a:moveTo>
                <a:lnTo>
                  <a:pt x="36829" y="26737"/>
                </a:lnTo>
                <a:lnTo>
                  <a:pt x="37591" y="26797"/>
                </a:lnTo>
                <a:lnTo>
                  <a:pt x="36448" y="26670"/>
                </a:lnTo>
                <a:close/>
              </a:path>
              <a:path w="2309495" h="443864">
                <a:moveTo>
                  <a:pt x="177065" y="26670"/>
                </a:moveTo>
                <a:lnTo>
                  <a:pt x="36448" y="26670"/>
                </a:lnTo>
                <a:lnTo>
                  <a:pt x="37591" y="26797"/>
                </a:lnTo>
                <a:lnTo>
                  <a:pt x="177806" y="26797"/>
                </a:lnTo>
                <a:lnTo>
                  <a:pt x="177065" y="26670"/>
                </a:lnTo>
                <a:close/>
              </a:path>
              <a:path w="2309495" h="443864">
                <a:moveTo>
                  <a:pt x="6603" y="0"/>
                </a:moveTo>
                <a:lnTo>
                  <a:pt x="761" y="5206"/>
                </a:lnTo>
                <a:lnTo>
                  <a:pt x="0" y="18796"/>
                </a:lnTo>
                <a:lnTo>
                  <a:pt x="5206" y="24637"/>
                </a:lnTo>
                <a:lnTo>
                  <a:pt x="25018" y="25780"/>
                </a:lnTo>
                <a:lnTo>
                  <a:pt x="24637" y="25780"/>
                </a:lnTo>
                <a:lnTo>
                  <a:pt x="36829" y="26737"/>
                </a:lnTo>
                <a:lnTo>
                  <a:pt x="36448" y="26670"/>
                </a:lnTo>
                <a:lnTo>
                  <a:pt x="177065" y="26670"/>
                </a:lnTo>
                <a:lnTo>
                  <a:pt x="142219" y="20700"/>
                </a:lnTo>
                <a:lnTo>
                  <a:pt x="141604" y="20700"/>
                </a:lnTo>
                <a:lnTo>
                  <a:pt x="87248" y="10922"/>
                </a:lnTo>
                <a:lnTo>
                  <a:pt x="87502" y="10922"/>
                </a:lnTo>
                <a:lnTo>
                  <a:pt x="71246" y="7747"/>
                </a:lnTo>
                <a:lnTo>
                  <a:pt x="70992" y="7747"/>
                </a:lnTo>
                <a:lnTo>
                  <a:pt x="40766" y="2286"/>
                </a:lnTo>
                <a:lnTo>
                  <a:pt x="39623" y="2159"/>
                </a:lnTo>
                <a:lnTo>
                  <a:pt x="26669" y="1015"/>
                </a:lnTo>
                <a:lnTo>
                  <a:pt x="6603" y="0"/>
                </a:lnTo>
                <a:close/>
              </a:path>
              <a:path w="2309495" h="443864">
                <a:moveTo>
                  <a:pt x="141477" y="20574"/>
                </a:moveTo>
                <a:lnTo>
                  <a:pt x="142219" y="20700"/>
                </a:lnTo>
                <a:lnTo>
                  <a:pt x="141477" y="20574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18994" y="2193289"/>
            <a:ext cx="512445" cy="1076325"/>
          </a:xfrm>
          <a:custGeom>
            <a:avLst/>
            <a:gdLst/>
            <a:ahLst/>
            <a:cxnLst/>
            <a:rect l="l" t="t" r="r" b="b"/>
            <a:pathLst>
              <a:path w="512444" h="1076325">
                <a:moveTo>
                  <a:pt x="50253" y="1042288"/>
                </a:moveTo>
                <a:lnTo>
                  <a:pt x="18414" y="1042288"/>
                </a:lnTo>
                <a:lnTo>
                  <a:pt x="12954" y="1046988"/>
                </a:lnTo>
                <a:lnTo>
                  <a:pt x="5461" y="1053592"/>
                </a:lnTo>
                <a:lnTo>
                  <a:pt x="635" y="1057656"/>
                </a:lnTo>
                <a:lnTo>
                  <a:pt x="0" y="1064768"/>
                </a:lnTo>
                <a:lnTo>
                  <a:pt x="7619" y="1074674"/>
                </a:lnTo>
                <a:lnTo>
                  <a:pt x="14605" y="1075817"/>
                </a:lnTo>
                <a:lnTo>
                  <a:pt x="28067" y="1066546"/>
                </a:lnTo>
                <a:lnTo>
                  <a:pt x="29210" y="1065784"/>
                </a:lnTo>
                <a:lnTo>
                  <a:pt x="34543" y="1061085"/>
                </a:lnTo>
                <a:lnTo>
                  <a:pt x="42037" y="1053592"/>
                </a:lnTo>
                <a:lnTo>
                  <a:pt x="43433" y="1052068"/>
                </a:lnTo>
                <a:lnTo>
                  <a:pt x="45034" y="1049782"/>
                </a:lnTo>
                <a:lnTo>
                  <a:pt x="47117" y="1046861"/>
                </a:lnTo>
                <a:lnTo>
                  <a:pt x="47370" y="1046607"/>
                </a:lnTo>
                <a:lnTo>
                  <a:pt x="49149" y="1044067"/>
                </a:lnTo>
                <a:lnTo>
                  <a:pt x="50253" y="1042288"/>
                </a:lnTo>
                <a:close/>
              </a:path>
              <a:path w="512444" h="1076325">
                <a:moveTo>
                  <a:pt x="45212" y="1049527"/>
                </a:moveTo>
                <a:lnTo>
                  <a:pt x="44957" y="1049782"/>
                </a:lnTo>
                <a:lnTo>
                  <a:pt x="45212" y="1049527"/>
                </a:lnTo>
                <a:close/>
              </a:path>
              <a:path w="512444" h="1076325">
                <a:moveTo>
                  <a:pt x="24130" y="1036446"/>
                </a:moveTo>
                <a:lnTo>
                  <a:pt x="17653" y="1042924"/>
                </a:lnTo>
                <a:lnTo>
                  <a:pt x="18414" y="1042288"/>
                </a:lnTo>
                <a:lnTo>
                  <a:pt x="50253" y="1042288"/>
                </a:lnTo>
                <a:lnTo>
                  <a:pt x="51943" y="1039622"/>
                </a:lnTo>
                <a:lnTo>
                  <a:pt x="52854" y="1037717"/>
                </a:lnTo>
                <a:lnTo>
                  <a:pt x="23241" y="1037717"/>
                </a:lnTo>
                <a:lnTo>
                  <a:pt x="24130" y="1036446"/>
                </a:lnTo>
                <a:close/>
              </a:path>
              <a:path w="512444" h="1076325">
                <a:moveTo>
                  <a:pt x="24511" y="1036065"/>
                </a:moveTo>
                <a:lnTo>
                  <a:pt x="24130" y="1036446"/>
                </a:lnTo>
                <a:lnTo>
                  <a:pt x="23241" y="1037717"/>
                </a:lnTo>
                <a:lnTo>
                  <a:pt x="24511" y="1036065"/>
                </a:lnTo>
                <a:close/>
              </a:path>
              <a:path w="512444" h="1076325">
                <a:moveTo>
                  <a:pt x="53701" y="1036065"/>
                </a:moveTo>
                <a:lnTo>
                  <a:pt x="24511" y="1036065"/>
                </a:lnTo>
                <a:lnTo>
                  <a:pt x="23241" y="1037717"/>
                </a:lnTo>
                <a:lnTo>
                  <a:pt x="52854" y="1037717"/>
                </a:lnTo>
                <a:lnTo>
                  <a:pt x="53097" y="1037209"/>
                </a:lnTo>
                <a:lnTo>
                  <a:pt x="53339" y="1036701"/>
                </a:lnTo>
                <a:lnTo>
                  <a:pt x="53701" y="1036065"/>
                </a:lnTo>
                <a:close/>
              </a:path>
              <a:path w="512444" h="1076325">
                <a:moveTo>
                  <a:pt x="53359" y="1036701"/>
                </a:moveTo>
                <a:lnTo>
                  <a:pt x="53184" y="1037025"/>
                </a:lnTo>
                <a:lnTo>
                  <a:pt x="53359" y="1036701"/>
                </a:lnTo>
                <a:close/>
              </a:path>
              <a:path w="512444" h="1076325">
                <a:moveTo>
                  <a:pt x="30353" y="1027430"/>
                </a:moveTo>
                <a:lnTo>
                  <a:pt x="28575" y="1030351"/>
                </a:lnTo>
                <a:lnTo>
                  <a:pt x="27178" y="1032256"/>
                </a:lnTo>
                <a:lnTo>
                  <a:pt x="25145" y="1034923"/>
                </a:lnTo>
                <a:lnTo>
                  <a:pt x="25018" y="1035176"/>
                </a:lnTo>
                <a:lnTo>
                  <a:pt x="24130" y="1036446"/>
                </a:lnTo>
                <a:lnTo>
                  <a:pt x="24511" y="1036065"/>
                </a:lnTo>
                <a:lnTo>
                  <a:pt x="53701" y="1036065"/>
                </a:lnTo>
                <a:lnTo>
                  <a:pt x="53838" y="1035812"/>
                </a:lnTo>
                <a:lnTo>
                  <a:pt x="53593" y="1035812"/>
                </a:lnTo>
                <a:lnTo>
                  <a:pt x="54863" y="1033907"/>
                </a:lnTo>
                <a:lnTo>
                  <a:pt x="55176" y="1033907"/>
                </a:lnTo>
                <a:lnTo>
                  <a:pt x="59607" y="1028573"/>
                </a:lnTo>
                <a:lnTo>
                  <a:pt x="29844" y="1028573"/>
                </a:lnTo>
                <a:lnTo>
                  <a:pt x="30353" y="1027430"/>
                </a:lnTo>
                <a:close/>
              </a:path>
              <a:path w="512444" h="1076325">
                <a:moveTo>
                  <a:pt x="54863" y="1033907"/>
                </a:moveTo>
                <a:lnTo>
                  <a:pt x="53593" y="1035812"/>
                </a:lnTo>
                <a:lnTo>
                  <a:pt x="54316" y="1034923"/>
                </a:lnTo>
                <a:lnTo>
                  <a:pt x="54863" y="1033907"/>
                </a:lnTo>
                <a:close/>
              </a:path>
              <a:path w="512444" h="1076325">
                <a:moveTo>
                  <a:pt x="54288" y="1034976"/>
                </a:moveTo>
                <a:lnTo>
                  <a:pt x="53593" y="1035812"/>
                </a:lnTo>
                <a:lnTo>
                  <a:pt x="53838" y="1035812"/>
                </a:lnTo>
                <a:lnTo>
                  <a:pt x="54288" y="1034976"/>
                </a:lnTo>
                <a:close/>
              </a:path>
              <a:path w="512444" h="1076325">
                <a:moveTo>
                  <a:pt x="55176" y="1033907"/>
                </a:moveTo>
                <a:lnTo>
                  <a:pt x="54863" y="1033907"/>
                </a:lnTo>
                <a:lnTo>
                  <a:pt x="54288" y="1034976"/>
                </a:lnTo>
                <a:lnTo>
                  <a:pt x="55176" y="1033907"/>
                </a:lnTo>
                <a:close/>
              </a:path>
              <a:path w="512444" h="1076325">
                <a:moveTo>
                  <a:pt x="27305" y="1032001"/>
                </a:moveTo>
                <a:lnTo>
                  <a:pt x="27117" y="1032256"/>
                </a:lnTo>
                <a:lnTo>
                  <a:pt x="27305" y="1032001"/>
                </a:lnTo>
                <a:close/>
              </a:path>
              <a:path w="512444" h="1076325">
                <a:moveTo>
                  <a:pt x="28956" y="1029715"/>
                </a:moveTo>
                <a:lnTo>
                  <a:pt x="28511" y="1030351"/>
                </a:lnTo>
                <a:lnTo>
                  <a:pt x="28956" y="1029715"/>
                </a:lnTo>
                <a:close/>
              </a:path>
              <a:path w="512444" h="1076325">
                <a:moveTo>
                  <a:pt x="71711" y="1011809"/>
                </a:moveTo>
                <a:lnTo>
                  <a:pt x="41401" y="1011809"/>
                </a:lnTo>
                <a:lnTo>
                  <a:pt x="34543" y="1020063"/>
                </a:lnTo>
                <a:lnTo>
                  <a:pt x="33274" y="1021969"/>
                </a:lnTo>
                <a:lnTo>
                  <a:pt x="31495" y="1025144"/>
                </a:lnTo>
                <a:lnTo>
                  <a:pt x="29844" y="1028573"/>
                </a:lnTo>
                <a:lnTo>
                  <a:pt x="59607" y="1028573"/>
                </a:lnTo>
                <a:lnTo>
                  <a:pt x="60451" y="1027557"/>
                </a:lnTo>
                <a:lnTo>
                  <a:pt x="60706" y="1027176"/>
                </a:lnTo>
                <a:lnTo>
                  <a:pt x="69087" y="1016381"/>
                </a:lnTo>
                <a:lnTo>
                  <a:pt x="71711" y="1011809"/>
                </a:lnTo>
                <a:close/>
              </a:path>
              <a:path w="512444" h="1076325">
                <a:moveTo>
                  <a:pt x="48821" y="1002028"/>
                </a:moveTo>
                <a:lnTo>
                  <a:pt x="41148" y="1012063"/>
                </a:lnTo>
                <a:lnTo>
                  <a:pt x="41401" y="1011809"/>
                </a:lnTo>
                <a:lnTo>
                  <a:pt x="71711" y="1011809"/>
                </a:lnTo>
                <a:lnTo>
                  <a:pt x="76841" y="1002792"/>
                </a:lnTo>
                <a:lnTo>
                  <a:pt x="48387" y="1002792"/>
                </a:lnTo>
                <a:lnTo>
                  <a:pt x="48821" y="1002028"/>
                </a:lnTo>
                <a:close/>
              </a:path>
              <a:path w="512444" h="1076325">
                <a:moveTo>
                  <a:pt x="49403" y="1001268"/>
                </a:moveTo>
                <a:lnTo>
                  <a:pt x="48821" y="1002028"/>
                </a:lnTo>
                <a:lnTo>
                  <a:pt x="48387" y="1002792"/>
                </a:lnTo>
                <a:lnTo>
                  <a:pt x="49403" y="1001268"/>
                </a:lnTo>
                <a:close/>
              </a:path>
              <a:path w="512444" h="1076325">
                <a:moveTo>
                  <a:pt x="77708" y="1001268"/>
                </a:moveTo>
                <a:lnTo>
                  <a:pt x="49403" y="1001268"/>
                </a:lnTo>
                <a:lnTo>
                  <a:pt x="48387" y="1002792"/>
                </a:lnTo>
                <a:lnTo>
                  <a:pt x="76841" y="1002792"/>
                </a:lnTo>
                <a:lnTo>
                  <a:pt x="77708" y="1001268"/>
                </a:lnTo>
                <a:close/>
              </a:path>
              <a:path w="512444" h="1076325">
                <a:moveTo>
                  <a:pt x="91515" y="973963"/>
                </a:moveTo>
                <a:lnTo>
                  <a:pt x="64643" y="973963"/>
                </a:lnTo>
                <a:lnTo>
                  <a:pt x="64007" y="975233"/>
                </a:lnTo>
                <a:lnTo>
                  <a:pt x="56768" y="988060"/>
                </a:lnTo>
                <a:lnTo>
                  <a:pt x="48821" y="1002028"/>
                </a:lnTo>
                <a:lnTo>
                  <a:pt x="49403" y="1001268"/>
                </a:lnTo>
                <a:lnTo>
                  <a:pt x="77708" y="1001268"/>
                </a:lnTo>
                <a:lnTo>
                  <a:pt x="78358" y="1000125"/>
                </a:lnTo>
                <a:lnTo>
                  <a:pt x="86232" y="986155"/>
                </a:lnTo>
                <a:lnTo>
                  <a:pt x="86741" y="984885"/>
                </a:lnTo>
                <a:lnTo>
                  <a:pt x="88900" y="979932"/>
                </a:lnTo>
                <a:lnTo>
                  <a:pt x="91005" y="974979"/>
                </a:lnTo>
                <a:lnTo>
                  <a:pt x="91116" y="974851"/>
                </a:lnTo>
                <a:lnTo>
                  <a:pt x="91515" y="973963"/>
                </a:lnTo>
                <a:close/>
              </a:path>
              <a:path w="512444" h="1076325">
                <a:moveTo>
                  <a:pt x="64244" y="974676"/>
                </a:moveTo>
                <a:lnTo>
                  <a:pt x="63933" y="975233"/>
                </a:lnTo>
                <a:lnTo>
                  <a:pt x="64244" y="974676"/>
                </a:lnTo>
                <a:close/>
              </a:path>
              <a:path w="512444" h="1076325">
                <a:moveTo>
                  <a:pt x="64643" y="973963"/>
                </a:moveTo>
                <a:lnTo>
                  <a:pt x="64244" y="974676"/>
                </a:lnTo>
                <a:lnTo>
                  <a:pt x="64007" y="975233"/>
                </a:lnTo>
                <a:lnTo>
                  <a:pt x="64643" y="973963"/>
                </a:lnTo>
                <a:close/>
              </a:path>
              <a:path w="512444" h="1076325">
                <a:moveTo>
                  <a:pt x="91116" y="974851"/>
                </a:moveTo>
                <a:lnTo>
                  <a:pt x="91058" y="974979"/>
                </a:lnTo>
                <a:lnTo>
                  <a:pt x="91116" y="974851"/>
                </a:lnTo>
                <a:close/>
              </a:path>
              <a:path w="512444" h="1076325">
                <a:moveTo>
                  <a:pt x="112675" y="933831"/>
                </a:moveTo>
                <a:lnTo>
                  <a:pt x="84074" y="933831"/>
                </a:lnTo>
                <a:lnTo>
                  <a:pt x="80391" y="939673"/>
                </a:lnTo>
                <a:lnTo>
                  <a:pt x="80010" y="940435"/>
                </a:lnTo>
                <a:lnTo>
                  <a:pt x="76644" y="946658"/>
                </a:lnTo>
                <a:lnTo>
                  <a:pt x="76326" y="947293"/>
                </a:lnTo>
                <a:lnTo>
                  <a:pt x="68453" y="964946"/>
                </a:lnTo>
                <a:lnTo>
                  <a:pt x="68325" y="965073"/>
                </a:lnTo>
                <a:lnTo>
                  <a:pt x="64244" y="974676"/>
                </a:lnTo>
                <a:lnTo>
                  <a:pt x="64643" y="973963"/>
                </a:lnTo>
                <a:lnTo>
                  <a:pt x="91515" y="973963"/>
                </a:lnTo>
                <a:lnTo>
                  <a:pt x="98647" y="958088"/>
                </a:lnTo>
                <a:lnTo>
                  <a:pt x="101441" y="952754"/>
                </a:lnTo>
                <a:lnTo>
                  <a:pt x="105029" y="947038"/>
                </a:lnTo>
                <a:lnTo>
                  <a:pt x="105156" y="946658"/>
                </a:lnTo>
                <a:lnTo>
                  <a:pt x="112675" y="933831"/>
                </a:lnTo>
                <a:close/>
              </a:path>
              <a:path w="512444" h="1076325">
                <a:moveTo>
                  <a:pt x="98932" y="957452"/>
                </a:moveTo>
                <a:lnTo>
                  <a:pt x="98551" y="958088"/>
                </a:lnTo>
                <a:lnTo>
                  <a:pt x="98932" y="957452"/>
                </a:lnTo>
                <a:close/>
              </a:path>
              <a:path w="512444" h="1076325">
                <a:moveTo>
                  <a:pt x="101854" y="951992"/>
                </a:moveTo>
                <a:lnTo>
                  <a:pt x="101345" y="952754"/>
                </a:lnTo>
                <a:lnTo>
                  <a:pt x="101854" y="951992"/>
                </a:lnTo>
                <a:close/>
              </a:path>
              <a:path w="512444" h="1076325">
                <a:moveTo>
                  <a:pt x="119689" y="919480"/>
                </a:moveTo>
                <a:lnTo>
                  <a:pt x="92456" y="919480"/>
                </a:lnTo>
                <a:lnTo>
                  <a:pt x="91948" y="920496"/>
                </a:lnTo>
                <a:lnTo>
                  <a:pt x="83819" y="934212"/>
                </a:lnTo>
                <a:lnTo>
                  <a:pt x="84074" y="933831"/>
                </a:lnTo>
                <a:lnTo>
                  <a:pt x="112675" y="933831"/>
                </a:lnTo>
                <a:lnTo>
                  <a:pt x="113792" y="931926"/>
                </a:lnTo>
                <a:lnTo>
                  <a:pt x="114426" y="930910"/>
                </a:lnTo>
                <a:lnTo>
                  <a:pt x="119689" y="919480"/>
                </a:lnTo>
                <a:close/>
              </a:path>
              <a:path w="512444" h="1076325">
                <a:moveTo>
                  <a:pt x="92268" y="919799"/>
                </a:moveTo>
                <a:lnTo>
                  <a:pt x="91860" y="920496"/>
                </a:lnTo>
                <a:lnTo>
                  <a:pt x="92268" y="919799"/>
                </a:lnTo>
                <a:close/>
              </a:path>
              <a:path w="512444" h="1076325">
                <a:moveTo>
                  <a:pt x="92456" y="919480"/>
                </a:moveTo>
                <a:lnTo>
                  <a:pt x="92268" y="919799"/>
                </a:lnTo>
                <a:lnTo>
                  <a:pt x="91948" y="920496"/>
                </a:lnTo>
                <a:lnTo>
                  <a:pt x="92456" y="919480"/>
                </a:lnTo>
                <a:close/>
              </a:path>
              <a:path w="512444" h="1076325">
                <a:moveTo>
                  <a:pt x="116331" y="867537"/>
                </a:moveTo>
                <a:lnTo>
                  <a:pt x="92268" y="919799"/>
                </a:lnTo>
                <a:lnTo>
                  <a:pt x="92456" y="919480"/>
                </a:lnTo>
                <a:lnTo>
                  <a:pt x="119689" y="919480"/>
                </a:lnTo>
                <a:lnTo>
                  <a:pt x="138811" y="877951"/>
                </a:lnTo>
                <a:lnTo>
                  <a:pt x="139319" y="876935"/>
                </a:lnTo>
                <a:lnTo>
                  <a:pt x="142204" y="868680"/>
                </a:lnTo>
                <a:lnTo>
                  <a:pt x="115950" y="868680"/>
                </a:lnTo>
                <a:lnTo>
                  <a:pt x="116331" y="867537"/>
                </a:lnTo>
                <a:close/>
              </a:path>
              <a:path w="512444" h="1076325">
                <a:moveTo>
                  <a:pt x="157801" y="822579"/>
                </a:moveTo>
                <a:lnTo>
                  <a:pt x="132206" y="822579"/>
                </a:lnTo>
                <a:lnTo>
                  <a:pt x="131953" y="823340"/>
                </a:lnTo>
                <a:lnTo>
                  <a:pt x="115950" y="868680"/>
                </a:lnTo>
                <a:lnTo>
                  <a:pt x="142204" y="868680"/>
                </a:lnTo>
                <a:lnTo>
                  <a:pt x="155701" y="830072"/>
                </a:lnTo>
                <a:lnTo>
                  <a:pt x="157801" y="822579"/>
                </a:lnTo>
                <a:close/>
              </a:path>
              <a:path w="512444" h="1076325">
                <a:moveTo>
                  <a:pt x="132011" y="823133"/>
                </a:moveTo>
                <a:lnTo>
                  <a:pt x="131938" y="823340"/>
                </a:lnTo>
                <a:lnTo>
                  <a:pt x="132011" y="823133"/>
                </a:lnTo>
                <a:close/>
              </a:path>
              <a:path w="512444" h="1076325">
                <a:moveTo>
                  <a:pt x="194611" y="704342"/>
                </a:moveTo>
                <a:lnTo>
                  <a:pt x="169163" y="704342"/>
                </a:lnTo>
                <a:lnTo>
                  <a:pt x="168910" y="705231"/>
                </a:lnTo>
                <a:lnTo>
                  <a:pt x="159131" y="734568"/>
                </a:lnTo>
                <a:lnTo>
                  <a:pt x="159004" y="734822"/>
                </a:lnTo>
                <a:lnTo>
                  <a:pt x="138430" y="800354"/>
                </a:lnTo>
                <a:lnTo>
                  <a:pt x="132011" y="823133"/>
                </a:lnTo>
                <a:lnTo>
                  <a:pt x="132206" y="822579"/>
                </a:lnTo>
                <a:lnTo>
                  <a:pt x="157801" y="822579"/>
                </a:lnTo>
                <a:lnTo>
                  <a:pt x="162072" y="807338"/>
                </a:lnTo>
                <a:lnTo>
                  <a:pt x="182625" y="742188"/>
                </a:lnTo>
                <a:lnTo>
                  <a:pt x="192658" y="712215"/>
                </a:lnTo>
                <a:lnTo>
                  <a:pt x="194611" y="704342"/>
                </a:lnTo>
                <a:close/>
              </a:path>
              <a:path w="512444" h="1076325">
                <a:moveTo>
                  <a:pt x="162179" y="806958"/>
                </a:moveTo>
                <a:lnTo>
                  <a:pt x="162051" y="807338"/>
                </a:lnTo>
                <a:lnTo>
                  <a:pt x="162179" y="806958"/>
                </a:lnTo>
                <a:close/>
              </a:path>
              <a:path w="512444" h="1076325">
                <a:moveTo>
                  <a:pt x="182710" y="742188"/>
                </a:moveTo>
                <a:lnTo>
                  <a:pt x="182625" y="742442"/>
                </a:lnTo>
                <a:lnTo>
                  <a:pt x="182710" y="742188"/>
                </a:lnTo>
                <a:close/>
              </a:path>
              <a:path w="512444" h="1076325">
                <a:moveTo>
                  <a:pt x="169030" y="704742"/>
                </a:moveTo>
                <a:lnTo>
                  <a:pt x="168868" y="705231"/>
                </a:lnTo>
                <a:lnTo>
                  <a:pt x="169030" y="704742"/>
                </a:lnTo>
                <a:close/>
              </a:path>
              <a:path w="512444" h="1076325">
                <a:moveTo>
                  <a:pt x="169163" y="704342"/>
                </a:moveTo>
                <a:lnTo>
                  <a:pt x="169030" y="704742"/>
                </a:lnTo>
                <a:lnTo>
                  <a:pt x="168910" y="705231"/>
                </a:lnTo>
                <a:lnTo>
                  <a:pt x="169163" y="704342"/>
                </a:lnTo>
                <a:close/>
              </a:path>
              <a:path w="512444" h="1076325">
                <a:moveTo>
                  <a:pt x="197709" y="690880"/>
                </a:moveTo>
                <a:lnTo>
                  <a:pt x="172466" y="690880"/>
                </a:lnTo>
                <a:lnTo>
                  <a:pt x="172338" y="691514"/>
                </a:lnTo>
                <a:lnTo>
                  <a:pt x="169030" y="704742"/>
                </a:lnTo>
                <a:lnTo>
                  <a:pt x="169163" y="704342"/>
                </a:lnTo>
                <a:lnTo>
                  <a:pt x="194611" y="704342"/>
                </a:lnTo>
                <a:lnTo>
                  <a:pt x="196469" y="696849"/>
                </a:lnTo>
                <a:lnTo>
                  <a:pt x="196723" y="696213"/>
                </a:lnTo>
                <a:lnTo>
                  <a:pt x="197709" y="690880"/>
                </a:lnTo>
                <a:close/>
              </a:path>
              <a:path w="512444" h="1076325">
                <a:moveTo>
                  <a:pt x="172446" y="690958"/>
                </a:moveTo>
                <a:lnTo>
                  <a:pt x="172308" y="691514"/>
                </a:lnTo>
                <a:lnTo>
                  <a:pt x="172446" y="690958"/>
                </a:lnTo>
                <a:close/>
              </a:path>
              <a:path w="512444" h="1076325">
                <a:moveTo>
                  <a:pt x="226950" y="597026"/>
                </a:moveTo>
                <a:lnTo>
                  <a:pt x="200406" y="597026"/>
                </a:lnTo>
                <a:lnTo>
                  <a:pt x="194691" y="610997"/>
                </a:lnTo>
                <a:lnTo>
                  <a:pt x="180720" y="652018"/>
                </a:lnTo>
                <a:lnTo>
                  <a:pt x="180339" y="653414"/>
                </a:lnTo>
                <a:lnTo>
                  <a:pt x="175260" y="676021"/>
                </a:lnTo>
                <a:lnTo>
                  <a:pt x="175260" y="676401"/>
                </a:lnTo>
                <a:lnTo>
                  <a:pt x="172446" y="690958"/>
                </a:lnTo>
                <a:lnTo>
                  <a:pt x="197709" y="690880"/>
                </a:lnTo>
                <a:lnTo>
                  <a:pt x="199470" y="681355"/>
                </a:lnTo>
                <a:lnTo>
                  <a:pt x="199572" y="681101"/>
                </a:lnTo>
                <a:lnTo>
                  <a:pt x="204191" y="660019"/>
                </a:lnTo>
                <a:lnTo>
                  <a:pt x="204469" y="658749"/>
                </a:lnTo>
                <a:lnTo>
                  <a:pt x="217588" y="620395"/>
                </a:lnTo>
                <a:lnTo>
                  <a:pt x="223266" y="606425"/>
                </a:lnTo>
                <a:lnTo>
                  <a:pt x="223393" y="606171"/>
                </a:lnTo>
                <a:lnTo>
                  <a:pt x="226950" y="597026"/>
                </a:lnTo>
                <a:close/>
              </a:path>
              <a:path w="512444" h="1076325">
                <a:moveTo>
                  <a:pt x="199572" y="681101"/>
                </a:moveTo>
                <a:lnTo>
                  <a:pt x="199517" y="681355"/>
                </a:lnTo>
                <a:lnTo>
                  <a:pt x="199572" y="681101"/>
                </a:lnTo>
                <a:close/>
              </a:path>
              <a:path w="512444" h="1076325">
                <a:moveTo>
                  <a:pt x="204469" y="658749"/>
                </a:moveTo>
                <a:lnTo>
                  <a:pt x="204088" y="660019"/>
                </a:lnTo>
                <a:lnTo>
                  <a:pt x="204376" y="659174"/>
                </a:lnTo>
                <a:lnTo>
                  <a:pt x="204469" y="658749"/>
                </a:lnTo>
                <a:close/>
              </a:path>
              <a:path w="512444" h="1076325">
                <a:moveTo>
                  <a:pt x="204376" y="659174"/>
                </a:moveTo>
                <a:lnTo>
                  <a:pt x="204088" y="660019"/>
                </a:lnTo>
                <a:lnTo>
                  <a:pt x="204376" y="659174"/>
                </a:lnTo>
                <a:close/>
              </a:path>
              <a:path w="512444" h="1076325">
                <a:moveTo>
                  <a:pt x="204521" y="658749"/>
                </a:moveTo>
                <a:lnTo>
                  <a:pt x="204376" y="659174"/>
                </a:lnTo>
                <a:lnTo>
                  <a:pt x="204521" y="658749"/>
                </a:lnTo>
                <a:close/>
              </a:path>
              <a:path w="512444" h="1076325">
                <a:moveTo>
                  <a:pt x="217776" y="619844"/>
                </a:moveTo>
                <a:lnTo>
                  <a:pt x="217550" y="620395"/>
                </a:lnTo>
                <a:lnTo>
                  <a:pt x="217776" y="619844"/>
                </a:lnTo>
                <a:close/>
              </a:path>
              <a:path w="512444" h="1076325">
                <a:moveTo>
                  <a:pt x="290913" y="452882"/>
                </a:moveTo>
                <a:lnTo>
                  <a:pt x="263270" y="452882"/>
                </a:lnTo>
                <a:lnTo>
                  <a:pt x="252094" y="473329"/>
                </a:lnTo>
                <a:lnTo>
                  <a:pt x="252094" y="473583"/>
                </a:lnTo>
                <a:lnTo>
                  <a:pt x="241173" y="494030"/>
                </a:lnTo>
                <a:lnTo>
                  <a:pt x="240664" y="495173"/>
                </a:lnTo>
                <a:lnTo>
                  <a:pt x="216535" y="555371"/>
                </a:lnTo>
                <a:lnTo>
                  <a:pt x="200279" y="597154"/>
                </a:lnTo>
                <a:lnTo>
                  <a:pt x="200406" y="597026"/>
                </a:lnTo>
                <a:lnTo>
                  <a:pt x="226950" y="597026"/>
                </a:lnTo>
                <a:lnTo>
                  <a:pt x="239599" y="564514"/>
                </a:lnTo>
                <a:lnTo>
                  <a:pt x="263192" y="505587"/>
                </a:lnTo>
                <a:lnTo>
                  <a:pt x="263651" y="504444"/>
                </a:lnTo>
                <a:lnTo>
                  <a:pt x="273872" y="485139"/>
                </a:lnTo>
                <a:lnTo>
                  <a:pt x="284988" y="464693"/>
                </a:lnTo>
                <a:lnTo>
                  <a:pt x="285242" y="464312"/>
                </a:lnTo>
                <a:lnTo>
                  <a:pt x="290913" y="452882"/>
                </a:lnTo>
                <a:close/>
              </a:path>
              <a:path w="512444" h="1076325">
                <a:moveTo>
                  <a:pt x="239649" y="564388"/>
                </a:moveTo>
                <a:close/>
              </a:path>
              <a:path w="512444" h="1076325">
                <a:moveTo>
                  <a:pt x="263651" y="504444"/>
                </a:moveTo>
                <a:lnTo>
                  <a:pt x="263144" y="505587"/>
                </a:lnTo>
                <a:lnTo>
                  <a:pt x="263352" y="505189"/>
                </a:lnTo>
                <a:lnTo>
                  <a:pt x="263651" y="504444"/>
                </a:lnTo>
                <a:close/>
              </a:path>
              <a:path w="512444" h="1076325">
                <a:moveTo>
                  <a:pt x="263352" y="505189"/>
                </a:moveTo>
                <a:lnTo>
                  <a:pt x="263144" y="505587"/>
                </a:lnTo>
                <a:lnTo>
                  <a:pt x="263352" y="505189"/>
                </a:lnTo>
                <a:close/>
              </a:path>
              <a:path w="512444" h="1076325">
                <a:moveTo>
                  <a:pt x="263743" y="504444"/>
                </a:moveTo>
                <a:lnTo>
                  <a:pt x="263352" y="505189"/>
                </a:lnTo>
                <a:lnTo>
                  <a:pt x="263743" y="504444"/>
                </a:lnTo>
                <a:close/>
              </a:path>
              <a:path w="512444" h="1076325">
                <a:moveTo>
                  <a:pt x="273938" y="485013"/>
                </a:moveTo>
                <a:close/>
              </a:path>
              <a:path w="512444" h="1076325">
                <a:moveTo>
                  <a:pt x="456704" y="123698"/>
                </a:moveTo>
                <a:lnTo>
                  <a:pt x="429132" y="123698"/>
                </a:lnTo>
                <a:lnTo>
                  <a:pt x="366394" y="245745"/>
                </a:lnTo>
                <a:lnTo>
                  <a:pt x="263017" y="453263"/>
                </a:lnTo>
                <a:lnTo>
                  <a:pt x="263270" y="452882"/>
                </a:lnTo>
                <a:lnTo>
                  <a:pt x="290913" y="452882"/>
                </a:lnTo>
                <a:lnTo>
                  <a:pt x="334899" y="364236"/>
                </a:lnTo>
                <a:lnTo>
                  <a:pt x="388493" y="256921"/>
                </a:lnTo>
                <a:lnTo>
                  <a:pt x="451104" y="135000"/>
                </a:lnTo>
                <a:lnTo>
                  <a:pt x="456704" y="123698"/>
                </a:lnTo>
                <a:close/>
              </a:path>
              <a:path w="512444" h="1076325">
                <a:moveTo>
                  <a:pt x="388558" y="256921"/>
                </a:moveTo>
                <a:close/>
              </a:path>
              <a:path w="512444" h="1076325">
                <a:moveTo>
                  <a:pt x="492545" y="49784"/>
                </a:moveTo>
                <a:lnTo>
                  <a:pt x="465328" y="49784"/>
                </a:lnTo>
                <a:lnTo>
                  <a:pt x="429077" y="123805"/>
                </a:lnTo>
                <a:lnTo>
                  <a:pt x="456704" y="123698"/>
                </a:lnTo>
                <a:lnTo>
                  <a:pt x="487553" y="60706"/>
                </a:lnTo>
                <a:lnTo>
                  <a:pt x="487680" y="60325"/>
                </a:lnTo>
                <a:lnTo>
                  <a:pt x="492545" y="49784"/>
                </a:lnTo>
                <a:close/>
              </a:path>
              <a:path w="512444" h="1076325">
                <a:moveTo>
                  <a:pt x="501523" y="0"/>
                </a:moveTo>
                <a:lnTo>
                  <a:pt x="480568" y="17907"/>
                </a:lnTo>
                <a:lnTo>
                  <a:pt x="478408" y="21462"/>
                </a:lnTo>
                <a:lnTo>
                  <a:pt x="476186" y="25273"/>
                </a:lnTo>
                <a:lnTo>
                  <a:pt x="475488" y="26670"/>
                </a:lnTo>
                <a:lnTo>
                  <a:pt x="471169" y="37211"/>
                </a:lnTo>
                <a:lnTo>
                  <a:pt x="465200" y="50037"/>
                </a:lnTo>
                <a:lnTo>
                  <a:pt x="465328" y="49784"/>
                </a:lnTo>
                <a:lnTo>
                  <a:pt x="492545" y="49784"/>
                </a:lnTo>
                <a:lnTo>
                  <a:pt x="493775" y="47117"/>
                </a:lnTo>
                <a:lnTo>
                  <a:pt x="494030" y="46609"/>
                </a:lnTo>
                <a:lnTo>
                  <a:pt x="497663" y="37846"/>
                </a:lnTo>
                <a:lnTo>
                  <a:pt x="497458" y="37846"/>
                </a:lnTo>
                <a:lnTo>
                  <a:pt x="498348" y="36195"/>
                </a:lnTo>
                <a:lnTo>
                  <a:pt x="499618" y="34162"/>
                </a:lnTo>
                <a:lnTo>
                  <a:pt x="503936" y="27050"/>
                </a:lnTo>
                <a:lnTo>
                  <a:pt x="504978" y="25273"/>
                </a:lnTo>
                <a:lnTo>
                  <a:pt x="504825" y="25273"/>
                </a:lnTo>
                <a:lnTo>
                  <a:pt x="506094" y="23368"/>
                </a:lnTo>
                <a:lnTo>
                  <a:pt x="506436" y="23368"/>
                </a:lnTo>
                <a:lnTo>
                  <a:pt x="507619" y="21971"/>
                </a:lnTo>
                <a:lnTo>
                  <a:pt x="512191" y="16890"/>
                </a:lnTo>
                <a:lnTo>
                  <a:pt x="511810" y="9144"/>
                </a:lnTo>
                <a:lnTo>
                  <a:pt x="506603" y="4572"/>
                </a:lnTo>
                <a:lnTo>
                  <a:pt x="501523" y="0"/>
                </a:lnTo>
                <a:close/>
              </a:path>
              <a:path w="512444" h="1076325">
                <a:moveTo>
                  <a:pt x="498348" y="36195"/>
                </a:moveTo>
                <a:lnTo>
                  <a:pt x="497458" y="37846"/>
                </a:lnTo>
                <a:lnTo>
                  <a:pt x="498157" y="36654"/>
                </a:lnTo>
                <a:lnTo>
                  <a:pt x="498348" y="36195"/>
                </a:lnTo>
                <a:close/>
              </a:path>
              <a:path w="512444" h="1076325">
                <a:moveTo>
                  <a:pt x="498157" y="36654"/>
                </a:moveTo>
                <a:lnTo>
                  <a:pt x="497458" y="37846"/>
                </a:lnTo>
                <a:lnTo>
                  <a:pt x="497663" y="37846"/>
                </a:lnTo>
                <a:lnTo>
                  <a:pt x="498157" y="36654"/>
                </a:lnTo>
                <a:close/>
              </a:path>
              <a:path w="512444" h="1076325">
                <a:moveTo>
                  <a:pt x="471297" y="36702"/>
                </a:moveTo>
                <a:lnTo>
                  <a:pt x="471064" y="37211"/>
                </a:lnTo>
                <a:lnTo>
                  <a:pt x="471297" y="36702"/>
                </a:lnTo>
                <a:close/>
              </a:path>
              <a:path w="512444" h="1076325">
                <a:moveTo>
                  <a:pt x="498426" y="36195"/>
                </a:moveTo>
                <a:lnTo>
                  <a:pt x="498157" y="36654"/>
                </a:lnTo>
                <a:lnTo>
                  <a:pt x="498426" y="36195"/>
                </a:lnTo>
                <a:close/>
              </a:path>
              <a:path w="512444" h="1076325">
                <a:moveTo>
                  <a:pt x="506094" y="23368"/>
                </a:moveTo>
                <a:lnTo>
                  <a:pt x="504825" y="25273"/>
                </a:lnTo>
                <a:lnTo>
                  <a:pt x="505323" y="24683"/>
                </a:lnTo>
                <a:lnTo>
                  <a:pt x="506094" y="23368"/>
                </a:lnTo>
                <a:close/>
              </a:path>
              <a:path w="512444" h="1076325">
                <a:moveTo>
                  <a:pt x="505323" y="24683"/>
                </a:moveTo>
                <a:lnTo>
                  <a:pt x="504825" y="25273"/>
                </a:lnTo>
                <a:lnTo>
                  <a:pt x="504978" y="25273"/>
                </a:lnTo>
                <a:lnTo>
                  <a:pt x="505323" y="24683"/>
                </a:lnTo>
                <a:close/>
              </a:path>
              <a:path w="512444" h="1076325">
                <a:moveTo>
                  <a:pt x="506436" y="23368"/>
                </a:moveTo>
                <a:lnTo>
                  <a:pt x="506094" y="23368"/>
                </a:lnTo>
                <a:lnTo>
                  <a:pt x="505323" y="24683"/>
                </a:lnTo>
                <a:lnTo>
                  <a:pt x="506436" y="23368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21075" y="2202942"/>
            <a:ext cx="1270000" cy="1146810"/>
          </a:xfrm>
          <a:custGeom>
            <a:avLst/>
            <a:gdLst/>
            <a:ahLst/>
            <a:cxnLst/>
            <a:rect l="l" t="t" r="r" b="b"/>
            <a:pathLst>
              <a:path w="1270000" h="1146810">
                <a:moveTo>
                  <a:pt x="1247293" y="1103376"/>
                </a:moveTo>
                <a:lnTo>
                  <a:pt x="1215263" y="1103376"/>
                </a:lnTo>
                <a:lnTo>
                  <a:pt x="1233677" y="1125728"/>
                </a:lnTo>
                <a:lnTo>
                  <a:pt x="1234439" y="1126490"/>
                </a:lnTo>
                <a:lnTo>
                  <a:pt x="1249172" y="1141603"/>
                </a:lnTo>
                <a:lnTo>
                  <a:pt x="1260348" y="1146302"/>
                </a:lnTo>
                <a:lnTo>
                  <a:pt x="1263141" y="1145921"/>
                </a:lnTo>
                <a:lnTo>
                  <a:pt x="1265301" y="1144270"/>
                </a:lnTo>
                <a:lnTo>
                  <a:pt x="1267460" y="1142746"/>
                </a:lnTo>
                <a:lnTo>
                  <a:pt x="1268857" y="1140333"/>
                </a:lnTo>
                <a:lnTo>
                  <a:pt x="1269111" y="1137666"/>
                </a:lnTo>
                <a:lnTo>
                  <a:pt x="1269619" y="1131189"/>
                </a:lnTo>
                <a:lnTo>
                  <a:pt x="1268602" y="1128014"/>
                </a:lnTo>
                <a:lnTo>
                  <a:pt x="1266444" y="1125601"/>
                </a:lnTo>
                <a:lnTo>
                  <a:pt x="1252474" y="1109726"/>
                </a:lnTo>
                <a:lnTo>
                  <a:pt x="1247293" y="1103376"/>
                </a:lnTo>
                <a:close/>
              </a:path>
              <a:path w="1270000" h="1146810">
                <a:moveTo>
                  <a:pt x="1252518" y="1109726"/>
                </a:moveTo>
                <a:lnTo>
                  <a:pt x="1252727" y="1109980"/>
                </a:lnTo>
                <a:lnTo>
                  <a:pt x="1252518" y="1109726"/>
                </a:lnTo>
                <a:close/>
              </a:path>
              <a:path w="1270000" h="1146810">
                <a:moveTo>
                  <a:pt x="1175469" y="1053930"/>
                </a:moveTo>
                <a:lnTo>
                  <a:pt x="1178433" y="1058164"/>
                </a:lnTo>
                <a:lnTo>
                  <a:pt x="1178814" y="1058545"/>
                </a:lnTo>
                <a:lnTo>
                  <a:pt x="1200785" y="1086358"/>
                </a:lnTo>
                <a:lnTo>
                  <a:pt x="1201039" y="1086612"/>
                </a:lnTo>
                <a:lnTo>
                  <a:pt x="1215389" y="1103630"/>
                </a:lnTo>
                <a:lnTo>
                  <a:pt x="1215263" y="1103376"/>
                </a:lnTo>
                <a:lnTo>
                  <a:pt x="1247293" y="1103376"/>
                </a:lnTo>
                <a:lnTo>
                  <a:pt x="1234439" y="1087755"/>
                </a:lnTo>
                <a:lnTo>
                  <a:pt x="1234313" y="1087501"/>
                </a:lnTo>
                <a:lnTo>
                  <a:pt x="1219835" y="1070610"/>
                </a:lnTo>
                <a:lnTo>
                  <a:pt x="1207274" y="1054608"/>
                </a:lnTo>
                <a:lnTo>
                  <a:pt x="1176147" y="1054608"/>
                </a:lnTo>
                <a:lnTo>
                  <a:pt x="1175469" y="1053930"/>
                </a:lnTo>
                <a:close/>
              </a:path>
              <a:path w="1270000" h="1146810">
                <a:moveTo>
                  <a:pt x="1219915" y="1070610"/>
                </a:moveTo>
                <a:lnTo>
                  <a:pt x="1220215" y="1070991"/>
                </a:lnTo>
                <a:lnTo>
                  <a:pt x="1219915" y="1070610"/>
                </a:lnTo>
                <a:close/>
              </a:path>
              <a:path w="1270000" h="1146810">
                <a:moveTo>
                  <a:pt x="1174877" y="1053084"/>
                </a:moveTo>
                <a:lnTo>
                  <a:pt x="1175469" y="1053930"/>
                </a:lnTo>
                <a:lnTo>
                  <a:pt x="1176147" y="1054608"/>
                </a:lnTo>
                <a:lnTo>
                  <a:pt x="1174877" y="1053084"/>
                </a:lnTo>
                <a:close/>
              </a:path>
              <a:path w="1270000" h="1146810">
                <a:moveTo>
                  <a:pt x="1206070" y="1053084"/>
                </a:moveTo>
                <a:lnTo>
                  <a:pt x="1174877" y="1053084"/>
                </a:lnTo>
                <a:lnTo>
                  <a:pt x="1176147" y="1054608"/>
                </a:lnTo>
                <a:lnTo>
                  <a:pt x="1207274" y="1054608"/>
                </a:lnTo>
                <a:lnTo>
                  <a:pt x="1206070" y="1053084"/>
                </a:lnTo>
                <a:close/>
              </a:path>
              <a:path w="1270000" h="1146810">
                <a:moveTo>
                  <a:pt x="1173014" y="1051475"/>
                </a:moveTo>
                <a:lnTo>
                  <a:pt x="1175469" y="1053930"/>
                </a:lnTo>
                <a:lnTo>
                  <a:pt x="1174877" y="1053084"/>
                </a:lnTo>
                <a:lnTo>
                  <a:pt x="1206070" y="1053084"/>
                </a:lnTo>
                <a:lnTo>
                  <a:pt x="1205167" y="1051941"/>
                </a:lnTo>
                <a:lnTo>
                  <a:pt x="1173607" y="1051941"/>
                </a:lnTo>
                <a:lnTo>
                  <a:pt x="1173014" y="1051475"/>
                </a:lnTo>
                <a:close/>
              </a:path>
              <a:path w="1270000" h="1146810">
                <a:moveTo>
                  <a:pt x="1172590" y="1051052"/>
                </a:moveTo>
                <a:lnTo>
                  <a:pt x="1173014" y="1051475"/>
                </a:lnTo>
                <a:lnTo>
                  <a:pt x="1173607" y="1051941"/>
                </a:lnTo>
                <a:lnTo>
                  <a:pt x="1172590" y="1051052"/>
                </a:lnTo>
                <a:close/>
              </a:path>
              <a:path w="1270000" h="1146810">
                <a:moveTo>
                  <a:pt x="1204465" y="1051052"/>
                </a:moveTo>
                <a:lnTo>
                  <a:pt x="1172590" y="1051052"/>
                </a:lnTo>
                <a:lnTo>
                  <a:pt x="1173607" y="1051941"/>
                </a:lnTo>
                <a:lnTo>
                  <a:pt x="1205167" y="1051941"/>
                </a:lnTo>
                <a:lnTo>
                  <a:pt x="1204465" y="1051052"/>
                </a:lnTo>
                <a:close/>
              </a:path>
              <a:path w="1270000" h="1146810">
                <a:moveTo>
                  <a:pt x="1145786" y="980059"/>
                </a:moveTo>
                <a:lnTo>
                  <a:pt x="1116964" y="980059"/>
                </a:lnTo>
                <a:lnTo>
                  <a:pt x="1117853" y="981456"/>
                </a:lnTo>
                <a:lnTo>
                  <a:pt x="1122299" y="989457"/>
                </a:lnTo>
                <a:lnTo>
                  <a:pt x="1122679" y="989965"/>
                </a:lnTo>
                <a:lnTo>
                  <a:pt x="1133094" y="1006094"/>
                </a:lnTo>
                <a:lnTo>
                  <a:pt x="1133855" y="1007110"/>
                </a:lnTo>
                <a:lnTo>
                  <a:pt x="1159383" y="1038987"/>
                </a:lnTo>
                <a:lnTo>
                  <a:pt x="1168780" y="1048004"/>
                </a:lnTo>
                <a:lnTo>
                  <a:pt x="1171575" y="1050290"/>
                </a:lnTo>
                <a:lnTo>
                  <a:pt x="1171828" y="1050544"/>
                </a:lnTo>
                <a:lnTo>
                  <a:pt x="1173014" y="1051475"/>
                </a:lnTo>
                <a:lnTo>
                  <a:pt x="1172590" y="1051052"/>
                </a:lnTo>
                <a:lnTo>
                  <a:pt x="1204465" y="1051052"/>
                </a:lnTo>
                <a:lnTo>
                  <a:pt x="1198646" y="1043686"/>
                </a:lnTo>
                <a:lnTo>
                  <a:pt x="1194942" y="1038733"/>
                </a:lnTo>
                <a:lnTo>
                  <a:pt x="1193673" y="1037082"/>
                </a:lnTo>
                <a:lnTo>
                  <a:pt x="1190116" y="1033526"/>
                </a:lnTo>
                <a:lnTo>
                  <a:pt x="1188974" y="1032637"/>
                </a:lnTo>
                <a:lnTo>
                  <a:pt x="1187492" y="1031367"/>
                </a:lnTo>
                <a:lnTo>
                  <a:pt x="1185290" y="1029588"/>
                </a:lnTo>
                <a:lnTo>
                  <a:pt x="1177851" y="1022350"/>
                </a:lnTo>
                <a:lnTo>
                  <a:pt x="1177671" y="1022350"/>
                </a:lnTo>
                <a:lnTo>
                  <a:pt x="1176527" y="1021080"/>
                </a:lnTo>
                <a:lnTo>
                  <a:pt x="1153973" y="992759"/>
                </a:lnTo>
                <a:lnTo>
                  <a:pt x="1153160" y="991743"/>
                </a:lnTo>
                <a:lnTo>
                  <a:pt x="1145786" y="980059"/>
                </a:lnTo>
                <a:close/>
              </a:path>
              <a:path w="1270000" h="1146810">
                <a:moveTo>
                  <a:pt x="1198300" y="1043248"/>
                </a:moveTo>
                <a:lnTo>
                  <a:pt x="1198626" y="1043686"/>
                </a:lnTo>
                <a:lnTo>
                  <a:pt x="1198300" y="1043248"/>
                </a:lnTo>
                <a:close/>
              </a:path>
              <a:path w="1270000" h="1146810">
                <a:moveTo>
                  <a:pt x="1198248" y="1043178"/>
                </a:moveTo>
                <a:close/>
              </a:path>
              <a:path w="1270000" h="1146810">
                <a:moveTo>
                  <a:pt x="1187196" y="1031113"/>
                </a:moveTo>
                <a:lnTo>
                  <a:pt x="1187450" y="1031367"/>
                </a:lnTo>
                <a:lnTo>
                  <a:pt x="1187196" y="1031113"/>
                </a:lnTo>
                <a:close/>
              </a:path>
              <a:path w="1270000" h="1146810">
                <a:moveTo>
                  <a:pt x="1185396" y="1029588"/>
                </a:moveTo>
                <a:lnTo>
                  <a:pt x="1185926" y="1030097"/>
                </a:lnTo>
                <a:lnTo>
                  <a:pt x="1185396" y="1029588"/>
                </a:lnTo>
                <a:close/>
              </a:path>
              <a:path w="1270000" h="1146810">
                <a:moveTo>
                  <a:pt x="1176527" y="1021080"/>
                </a:moveTo>
                <a:lnTo>
                  <a:pt x="1177671" y="1022350"/>
                </a:lnTo>
                <a:lnTo>
                  <a:pt x="1177071" y="1021601"/>
                </a:lnTo>
                <a:lnTo>
                  <a:pt x="1176527" y="1021080"/>
                </a:lnTo>
                <a:close/>
              </a:path>
              <a:path w="1270000" h="1146810">
                <a:moveTo>
                  <a:pt x="1177071" y="1021601"/>
                </a:moveTo>
                <a:lnTo>
                  <a:pt x="1177671" y="1022350"/>
                </a:lnTo>
                <a:lnTo>
                  <a:pt x="1177851" y="1022350"/>
                </a:lnTo>
                <a:lnTo>
                  <a:pt x="1177071" y="1021601"/>
                </a:lnTo>
                <a:close/>
              </a:path>
              <a:path w="1270000" h="1146810">
                <a:moveTo>
                  <a:pt x="1176653" y="1021080"/>
                </a:moveTo>
                <a:lnTo>
                  <a:pt x="1177071" y="1021601"/>
                </a:lnTo>
                <a:lnTo>
                  <a:pt x="1176653" y="1021080"/>
                </a:lnTo>
                <a:close/>
              </a:path>
              <a:path w="1270000" h="1146810">
                <a:moveTo>
                  <a:pt x="1153160" y="991743"/>
                </a:moveTo>
                <a:lnTo>
                  <a:pt x="1153922" y="992759"/>
                </a:lnTo>
                <a:lnTo>
                  <a:pt x="1153715" y="992436"/>
                </a:lnTo>
                <a:lnTo>
                  <a:pt x="1153160" y="991743"/>
                </a:lnTo>
                <a:close/>
              </a:path>
              <a:path w="1270000" h="1146810">
                <a:moveTo>
                  <a:pt x="1153715" y="992436"/>
                </a:moveTo>
                <a:lnTo>
                  <a:pt x="1153922" y="992759"/>
                </a:lnTo>
                <a:lnTo>
                  <a:pt x="1153715" y="992436"/>
                </a:lnTo>
                <a:close/>
              </a:path>
              <a:path w="1270000" h="1146810">
                <a:moveTo>
                  <a:pt x="1153271" y="991743"/>
                </a:moveTo>
                <a:lnTo>
                  <a:pt x="1153715" y="992436"/>
                </a:lnTo>
                <a:lnTo>
                  <a:pt x="1153271" y="991743"/>
                </a:lnTo>
                <a:close/>
              </a:path>
              <a:path w="1270000" h="1146810">
                <a:moveTo>
                  <a:pt x="1117523" y="981042"/>
                </a:moveTo>
                <a:lnTo>
                  <a:pt x="1117757" y="981456"/>
                </a:lnTo>
                <a:lnTo>
                  <a:pt x="1117523" y="981042"/>
                </a:lnTo>
                <a:close/>
              </a:path>
              <a:path w="1270000" h="1146810">
                <a:moveTo>
                  <a:pt x="1116964" y="980059"/>
                </a:moveTo>
                <a:lnTo>
                  <a:pt x="1117523" y="981042"/>
                </a:lnTo>
                <a:lnTo>
                  <a:pt x="1117853" y="981456"/>
                </a:lnTo>
                <a:lnTo>
                  <a:pt x="1116964" y="980059"/>
                </a:lnTo>
                <a:close/>
              </a:path>
              <a:path w="1270000" h="1146810">
                <a:moveTo>
                  <a:pt x="1142592" y="974979"/>
                </a:moveTo>
                <a:lnTo>
                  <a:pt x="1112901" y="974979"/>
                </a:lnTo>
                <a:lnTo>
                  <a:pt x="1113409" y="975613"/>
                </a:lnTo>
                <a:lnTo>
                  <a:pt x="1115314" y="978281"/>
                </a:lnTo>
                <a:lnTo>
                  <a:pt x="1117523" y="981042"/>
                </a:lnTo>
                <a:lnTo>
                  <a:pt x="1116964" y="980059"/>
                </a:lnTo>
                <a:lnTo>
                  <a:pt x="1145786" y="980059"/>
                </a:lnTo>
                <a:lnTo>
                  <a:pt x="1143833" y="977011"/>
                </a:lnTo>
                <a:lnTo>
                  <a:pt x="1142592" y="974979"/>
                </a:lnTo>
                <a:close/>
              </a:path>
              <a:path w="1270000" h="1146810">
                <a:moveTo>
                  <a:pt x="1143508" y="976503"/>
                </a:moveTo>
                <a:lnTo>
                  <a:pt x="1143762" y="977011"/>
                </a:lnTo>
                <a:lnTo>
                  <a:pt x="1143508" y="976503"/>
                </a:lnTo>
                <a:close/>
              </a:path>
              <a:path w="1270000" h="1146810">
                <a:moveTo>
                  <a:pt x="1113195" y="975381"/>
                </a:moveTo>
                <a:lnTo>
                  <a:pt x="1113365" y="975613"/>
                </a:lnTo>
                <a:lnTo>
                  <a:pt x="1113195" y="975381"/>
                </a:lnTo>
                <a:close/>
              </a:path>
              <a:path w="1270000" h="1146810">
                <a:moveTo>
                  <a:pt x="1112901" y="974979"/>
                </a:moveTo>
                <a:lnTo>
                  <a:pt x="1113195" y="975381"/>
                </a:lnTo>
                <a:lnTo>
                  <a:pt x="1113409" y="975613"/>
                </a:lnTo>
                <a:lnTo>
                  <a:pt x="1112901" y="974979"/>
                </a:lnTo>
                <a:close/>
              </a:path>
              <a:path w="1270000" h="1146810">
                <a:moveTo>
                  <a:pt x="1122708" y="948817"/>
                </a:moveTo>
                <a:lnTo>
                  <a:pt x="1089914" y="948817"/>
                </a:lnTo>
                <a:lnTo>
                  <a:pt x="1090802" y="949833"/>
                </a:lnTo>
                <a:lnTo>
                  <a:pt x="1099298" y="959738"/>
                </a:lnTo>
                <a:lnTo>
                  <a:pt x="1110488" y="972312"/>
                </a:lnTo>
                <a:lnTo>
                  <a:pt x="1113195" y="975381"/>
                </a:lnTo>
                <a:lnTo>
                  <a:pt x="1112901" y="974979"/>
                </a:lnTo>
                <a:lnTo>
                  <a:pt x="1142592" y="974979"/>
                </a:lnTo>
                <a:lnTo>
                  <a:pt x="1138427" y="967740"/>
                </a:lnTo>
                <a:lnTo>
                  <a:pt x="1137412" y="966343"/>
                </a:lnTo>
                <a:lnTo>
                  <a:pt x="1132332" y="959738"/>
                </a:lnTo>
                <a:lnTo>
                  <a:pt x="1131824" y="959231"/>
                </a:lnTo>
                <a:lnTo>
                  <a:pt x="1129029" y="955929"/>
                </a:lnTo>
                <a:lnTo>
                  <a:pt x="1122708" y="948817"/>
                </a:lnTo>
                <a:close/>
              </a:path>
              <a:path w="1270000" h="1146810">
                <a:moveTo>
                  <a:pt x="1090723" y="949759"/>
                </a:moveTo>
                <a:close/>
              </a:path>
              <a:path w="1270000" h="1146810">
                <a:moveTo>
                  <a:pt x="1115326" y="940435"/>
                </a:moveTo>
                <a:lnTo>
                  <a:pt x="1080770" y="940435"/>
                </a:lnTo>
                <a:lnTo>
                  <a:pt x="1085723" y="945134"/>
                </a:lnTo>
                <a:lnTo>
                  <a:pt x="1090723" y="949759"/>
                </a:lnTo>
                <a:lnTo>
                  <a:pt x="1089914" y="948817"/>
                </a:lnTo>
                <a:lnTo>
                  <a:pt x="1122708" y="948817"/>
                </a:lnTo>
                <a:lnTo>
                  <a:pt x="1117870" y="943356"/>
                </a:lnTo>
                <a:lnTo>
                  <a:pt x="1115326" y="940435"/>
                </a:lnTo>
                <a:close/>
              </a:path>
              <a:path w="1270000" h="1146810">
                <a:moveTo>
                  <a:pt x="1117870" y="943356"/>
                </a:moveTo>
                <a:close/>
              </a:path>
              <a:path w="1270000" h="1146810">
                <a:moveTo>
                  <a:pt x="1111565" y="936117"/>
                </a:moveTo>
                <a:lnTo>
                  <a:pt x="1075689" y="936117"/>
                </a:lnTo>
                <a:lnTo>
                  <a:pt x="1081024" y="940688"/>
                </a:lnTo>
                <a:lnTo>
                  <a:pt x="1080770" y="940435"/>
                </a:lnTo>
                <a:lnTo>
                  <a:pt x="1115326" y="940435"/>
                </a:lnTo>
                <a:lnTo>
                  <a:pt x="1111565" y="936117"/>
                </a:lnTo>
                <a:close/>
              </a:path>
              <a:path w="1270000" h="1146810">
                <a:moveTo>
                  <a:pt x="1070072" y="899668"/>
                </a:moveTo>
                <a:lnTo>
                  <a:pt x="1030604" y="899668"/>
                </a:lnTo>
                <a:lnTo>
                  <a:pt x="1075944" y="936371"/>
                </a:lnTo>
                <a:lnTo>
                  <a:pt x="1075689" y="936117"/>
                </a:lnTo>
                <a:lnTo>
                  <a:pt x="1111565" y="936117"/>
                </a:lnTo>
                <a:lnTo>
                  <a:pt x="1107694" y="931672"/>
                </a:lnTo>
                <a:lnTo>
                  <a:pt x="1097534" y="922274"/>
                </a:lnTo>
                <a:lnTo>
                  <a:pt x="1097279" y="922020"/>
                </a:lnTo>
                <a:lnTo>
                  <a:pt x="1091819" y="917321"/>
                </a:lnTo>
                <a:lnTo>
                  <a:pt x="1091564" y="917067"/>
                </a:lnTo>
                <a:lnTo>
                  <a:pt x="1070072" y="899668"/>
                </a:lnTo>
                <a:close/>
              </a:path>
              <a:path w="1270000" h="1146810">
                <a:moveTo>
                  <a:pt x="1033128" y="870204"/>
                </a:moveTo>
                <a:lnTo>
                  <a:pt x="993013" y="870204"/>
                </a:lnTo>
                <a:lnTo>
                  <a:pt x="1030732" y="899795"/>
                </a:lnTo>
                <a:lnTo>
                  <a:pt x="1030604" y="899668"/>
                </a:lnTo>
                <a:lnTo>
                  <a:pt x="1070072" y="899668"/>
                </a:lnTo>
                <a:lnTo>
                  <a:pt x="1046226" y="880363"/>
                </a:lnTo>
                <a:lnTo>
                  <a:pt x="1045972" y="880237"/>
                </a:lnTo>
                <a:lnTo>
                  <a:pt x="1033128" y="870204"/>
                </a:lnTo>
                <a:close/>
              </a:path>
              <a:path w="1270000" h="1146810">
                <a:moveTo>
                  <a:pt x="944588" y="796798"/>
                </a:moveTo>
                <a:lnTo>
                  <a:pt x="908558" y="796798"/>
                </a:lnTo>
                <a:lnTo>
                  <a:pt x="909320" y="797433"/>
                </a:lnTo>
                <a:lnTo>
                  <a:pt x="943101" y="829437"/>
                </a:lnTo>
                <a:lnTo>
                  <a:pt x="954659" y="840359"/>
                </a:lnTo>
                <a:lnTo>
                  <a:pt x="955166" y="840740"/>
                </a:lnTo>
                <a:lnTo>
                  <a:pt x="966977" y="850773"/>
                </a:lnTo>
                <a:lnTo>
                  <a:pt x="967613" y="851281"/>
                </a:lnTo>
                <a:lnTo>
                  <a:pt x="993139" y="870331"/>
                </a:lnTo>
                <a:lnTo>
                  <a:pt x="1033128" y="870204"/>
                </a:lnTo>
                <a:lnTo>
                  <a:pt x="1008252" y="850773"/>
                </a:lnTo>
                <a:lnTo>
                  <a:pt x="1007999" y="850519"/>
                </a:lnTo>
                <a:lnTo>
                  <a:pt x="983152" y="831977"/>
                </a:lnTo>
                <a:lnTo>
                  <a:pt x="982979" y="831977"/>
                </a:lnTo>
                <a:lnTo>
                  <a:pt x="971617" y="822325"/>
                </a:lnTo>
                <a:lnTo>
                  <a:pt x="944588" y="796798"/>
                </a:lnTo>
                <a:close/>
              </a:path>
              <a:path w="1270000" h="1146810">
                <a:moveTo>
                  <a:pt x="982472" y="831469"/>
                </a:moveTo>
                <a:lnTo>
                  <a:pt x="982979" y="831977"/>
                </a:lnTo>
                <a:lnTo>
                  <a:pt x="983152" y="831977"/>
                </a:lnTo>
                <a:lnTo>
                  <a:pt x="982472" y="831469"/>
                </a:lnTo>
                <a:close/>
              </a:path>
              <a:path w="1270000" h="1146810">
                <a:moveTo>
                  <a:pt x="971169" y="821944"/>
                </a:moveTo>
                <a:lnTo>
                  <a:pt x="971550" y="822325"/>
                </a:lnTo>
                <a:lnTo>
                  <a:pt x="971169" y="821944"/>
                </a:lnTo>
                <a:close/>
              </a:path>
              <a:path w="1270000" h="1146810">
                <a:moveTo>
                  <a:pt x="908711" y="796942"/>
                </a:moveTo>
                <a:lnTo>
                  <a:pt x="909230" y="797433"/>
                </a:lnTo>
                <a:lnTo>
                  <a:pt x="908711" y="796942"/>
                </a:lnTo>
                <a:close/>
              </a:path>
              <a:path w="1270000" h="1146810">
                <a:moveTo>
                  <a:pt x="908558" y="796798"/>
                </a:moveTo>
                <a:lnTo>
                  <a:pt x="908711" y="796942"/>
                </a:lnTo>
                <a:lnTo>
                  <a:pt x="909320" y="797433"/>
                </a:lnTo>
                <a:lnTo>
                  <a:pt x="908558" y="796798"/>
                </a:lnTo>
                <a:close/>
              </a:path>
              <a:path w="1270000" h="1146810">
                <a:moveTo>
                  <a:pt x="933073" y="785876"/>
                </a:moveTo>
                <a:lnTo>
                  <a:pt x="894969" y="785876"/>
                </a:lnTo>
                <a:lnTo>
                  <a:pt x="908711" y="796942"/>
                </a:lnTo>
                <a:lnTo>
                  <a:pt x="908558" y="796798"/>
                </a:lnTo>
                <a:lnTo>
                  <a:pt x="944588" y="796798"/>
                </a:lnTo>
                <a:lnTo>
                  <a:pt x="933073" y="785876"/>
                </a:lnTo>
                <a:close/>
              </a:path>
              <a:path w="1270000" h="1146810">
                <a:moveTo>
                  <a:pt x="452141" y="377190"/>
                </a:moveTo>
                <a:lnTo>
                  <a:pt x="415163" y="377190"/>
                </a:lnTo>
                <a:lnTo>
                  <a:pt x="722249" y="655066"/>
                </a:lnTo>
                <a:lnTo>
                  <a:pt x="723138" y="655828"/>
                </a:lnTo>
                <a:lnTo>
                  <a:pt x="880110" y="774954"/>
                </a:lnTo>
                <a:lnTo>
                  <a:pt x="895350" y="786257"/>
                </a:lnTo>
                <a:lnTo>
                  <a:pt x="894969" y="785876"/>
                </a:lnTo>
                <a:lnTo>
                  <a:pt x="933073" y="785876"/>
                </a:lnTo>
                <a:lnTo>
                  <a:pt x="925576" y="778763"/>
                </a:lnTo>
                <a:lnTo>
                  <a:pt x="924813" y="778129"/>
                </a:lnTo>
                <a:lnTo>
                  <a:pt x="910336" y="766572"/>
                </a:lnTo>
                <a:lnTo>
                  <a:pt x="909954" y="766318"/>
                </a:lnTo>
                <a:lnTo>
                  <a:pt x="895013" y="755269"/>
                </a:lnTo>
                <a:lnTo>
                  <a:pt x="739126" y="636778"/>
                </a:lnTo>
                <a:lnTo>
                  <a:pt x="738886" y="636778"/>
                </a:lnTo>
                <a:lnTo>
                  <a:pt x="452141" y="377190"/>
                </a:lnTo>
                <a:close/>
              </a:path>
              <a:path w="1270000" h="1146810">
                <a:moveTo>
                  <a:pt x="894841" y="755142"/>
                </a:moveTo>
                <a:lnTo>
                  <a:pt x="894969" y="755269"/>
                </a:lnTo>
                <a:lnTo>
                  <a:pt x="894841" y="755142"/>
                </a:lnTo>
                <a:close/>
              </a:path>
              <a:path w="1270000" h="1146810">
                <a:moveTo>
                  <a:pt x="738124" y="636016"/>
                </a:moveTo>
                <a:lnTo>
                  <a:pt x="738886" y="636778"/>
                </a:lnTo>
                <a:lnTo>
                  <a:pt x="739126" y="636778"/>
                </a:lnTo>
                <a:lnTo>
                  <a:pt x="738124" y="636016"/>
                </a:lnTo>
                <a:close/>
              </a:path>
              <a:path w="1270000" h="1146810">
                <a:moveTo>
                  <a:pt x="348869" y="320548"/>
                </a:moveTo>
                <a:lnTo>
                  <a:pt x="415416" y="377444"/>
                </a:lnTo>
                <a:lnTo>
                  <a:pt x="415163" y="377190"/>
                </a:lnTo>
                <a:lnTo>
                  <a:pt x="452141" y="377190"/>
                </a:lnTo>
                <a:lnTo>
                  <a:pt x="431800" y="358775"/>
                </a:lnTo>
                <a:lnTo>
                  <a:pt x="431546" y="358648"/>
                </a:lnTo>
                <a:lnTo>
                  <a:pt x="387564" y="321056"/>
                </a:lnTo>
                <a:lnTo>
                  <a:pt x="349630" y="321056"/>
                </a:lnTo>
                <a:lnTo>
                  <a:pt x="348869" y="320548"/>
                </a:lnTo>
                <a:close/>
              </a:path>
              <a:path w="1270000" h="1146810">
                <a:moveTo>
                  <a:pt x="33322" y="28448"/>
                </a:moveTo>
                <a:lnTo>
                  <a:pt x="3555" y="28448"/>
                </a:lnTo>
                <a:lnTo>
                  <a:pt x="4190" y="30099"/>
                </a:lnTo>
                <a:lnTo>
                  <a:pt x="114553" y="139192"/>
                </a:lnTo>
                <a:lnTo>
                  <a:pt x="212471" y="216788"/>
                </a:lnTo>
                <a:lnTo>
                  <a:pt x="269366" y="261112"/>
                </a:lnTo>
                <a:lnTo>
                  <a:pt x="269494" y="261238"/>
                </a:lnTo>
                <a:lnTo>
                  <a:pt x="317373" y="297561"/>
                </a:lnTo>
                <a:lnTo>
                  <a:pt x="317626" y="297688"/>
                </a:lnTo>
                <a:lnTo>
                  <a:pt x="349630" y="321056"/>
                </a:lnTo>
                <a:lnTo>
                  <a:pt x="387564" y="321056"/>
                </a:lnTo>
                <a:lnTo>
                  <a:pt x="364236" y="301117"/>
                </a:lnTo>
                <a:lnTo>
                  <a:pt x="332104" y="277749"/>
                </a:lnTo>
                <a:lnTo>
                  <a:pt x="284479" y="241554"/>
                </a:lnTo>
                <a:lnTo>
                  <a:pt x="284607" y="241554"/>
                </a:lnTo>
                <a:lnTo>
                  <a:pt x="227711" y="197358"/>
                </a:lnTo>
                <a:lnTo>
                  <a:pt x="130555" y="120396"/>
                </a:lnTo>
                <a:lnTo>
                  <a:pt x="130767" y="120396"/>
                </a:lnTo>
                <a:lnTo>
                  <a:pt x="42830" y="39243"/>
                </a:lnTo>
                <a:lnTo>
                  <a:pt x="42672" y="39243"/>
                </a:lnTo>
                <a:lnTo>
                  <a:pt x="40351" y="36830"/>
                </a:lnTo>
                <a:lnTo>
                  <a:pt x="39497" y="35941"/>
                </a:lnTo>
                <a:lnTo>
                  <a:pt x="33322" y="28448"/>
                </a:lnTo>
                <a:close/>
              </a:path>
              <a:path w="1270000" h="1146810">
                <a:moveTo>
                  <a:pt x="332191" y="277749"/>
                </a:moveTo>
                <a:lnTo>
                  <a:pt x="332359" y="277875"/>
                </a:lnTo>
                <a:lnTo>
                  <a:pt x="332191" y="277749"/>
                </a:lnTo>
                <a:close/>
              </a:path>
              <a:path w="1270000" h="1146810">
                <a:moveTo>
                  <a:pt x="130767" y="120396"/>
                </a:moveTo>
                <a:lnTo>
                  <a:pt x="130555" y="120396"/>
                </a:lnTo>
                <a:lnTo>
                  <a:pt x="131317" y="120904"/>
                </a:lnTo>
                <a:lnTo>
                  <a:pt x="130767" y="120396"/>
                </a:lnTo>
                <a:close/>
              </a:path>
              <a:path w="1270000" h="1146810">
                <a:moveTo>
                  <a:pt x="42417" y="38862"/>
                </a:moveTo>
                <a:lnTo>
                  <a:pt x="42672" y="39243"/>
                </a:lnTo>
                <a:lnTo>
                  <a:pt x="42830" y="39243"/>
                </a:lnTo>
                <a:lnTo>
                  <a:pt x="42417" y="38862"/>
                </a:lnTo>
                <a:close/>
              </a:path>
              <a:path w="1270000" h="1146810">
                <a:moveTo>
                  <a:pt x="39497" y="35941"/>
                </a:moveTo>
                <a:lnTo>
                  <a:pt x="40259" y="36830"/>
                </a:lnTo>
                <a:lnTo>
                  <a:pt x="39685" y="36137"/>
                </a:lnTo>
                <a:lnTo>
                  <a:pt x="39497" y="35941"/>
                </a:lnTo>
                <a:close/>
              </a:path>
              <a:path w="1270000" h="1146810">
                <a:moveTo>
                  <a:pt x="39685" y="36137"/>
                </a:moveTo>
                <a:lnTo>
                  <a:pt x="40259" y="36830"/>
                </a:lnTo>
                <a:lnTo>
                  <a:pt x="39685" y="36137"/>
                </a:lnTo>
                <a:close/>
              </a:path>
              <a:path w="1270000" h="1146810">
                <a:moveTo>
                  <a:pt x="39523" y="35941"/>
                </a:moveTo>
                <a:lnTo>
                  <a:pt x="39685" y="36137"/>
                </a:lnTo>
                <a:lnTo>
                  <a:pt x="39523" y="35941"/>
                </a:lnTo>
                <a:close/>
              </a:path>
              <a:path w="1270000" h="1146810">
                <a:moveTo>
                  <a:pt x="4011" y="29770"/>
                </a:moveTo>
                <a:lnTo>
                  <a:pt x="4148" y="30099"/>
                </a:lnTo>
                <a:lnTo>
                  <a:pt x="4011" y="29770"/>
                </a:lnTo>
                <a:close/>
              </a:path>
              <a:path w="1270000" h="1146810">
                <a:moveTo>
                  <a:pt x="3555" y="28448"/>
                </a:moveTo>
                <a:lnTo>
                  <a:pt x="4011" y="29770"/>
                </a:lnTo>
                <a:lnTo>
                  <a:pt x="4190" y="30099"/>
                </a:lnTo>
                <a:lnTo>
                  <a:pt x="3555" y="28448"/>
                </a:lnTo>
                <a:close/>
              </a:path>
              <a:path w="1270000" h="1146810">
                <a:moveTo>
                  <a:pt x="26898" y="20700"/>
                </a:moveTo>
                <a:lnTo>
                  <a:pt x="1142" y="20700"/>
                </a:lnTo>
                <a:lnTo>
                  <a:pt x="1397" y="21590"/>
                </a:lnTo>
                <a:lnTo>
                  <a:pt x="1397" y="22098"/>
                </a:lnTo>
                <a:lnTo>
                  <a:pt x="4011" y="29770"/>
                </a:lnTo>
                <a:lnTo>
                  <a:pt x="3555" y="28448"/>
                </a:lnTo>
                <a:lnTo>
                  <a:pt x="33322" y="28448"/>
                </a:lnTo>
                <a:lnTo>
                  <a:pt x="28066" y="22098"/>
                </a:lnTo>
                <a:lnTo>
                  <a:pt x="27859" y="21717"/>
                </a:lnTo>
                <a:lnTo>
                  <a:pt x="27304" y="21717"/>
                </a:lnTo>
                <a:lnTo>
                  <a:pt x="26898" y="20700"/>
                </a:lnTo>
                <a:close/>
              </a:path>
              <a:path w="1270000" h="1146810">
                <a:moveTo>
                  <a:pt x="28153" y="22098"/>
                </a:moveTo>
                <a:lnTo>
                  <a:pt x="28448" y="22479"/>
                </a:lnTo>
                <a:lnTo>
                  <a:pt x="28153" y="22098"/>
                </a:lnTo>
                <a:close/>
              </a:path>
              <a:path w="1270000" h="1146810">
                <a:moveTo>
                  <a:pt x="26942" y="20773"/>
                </a:moveTo>
                <a:lnTo>
                  <a:pt x="27304" y="21717"/>
                </a:lnTo>
                <a:lnTo>
                  <a:pt x="27159" y="21136"/>
                </a:lnTo>
                <a:lnTo>
                  <a:pt x="26942" y="20773"/>
                </a:lnTo>
                <a:close/>
              </a:path>
              <a:path w="1270000" h="1146810">
                <a:moveTo>
                  <a:pt x="27016" y="20626"/>
                </a:moveTo>
                <a:lnTo>
                  <a:pt x="27114" y="20954"/>
                </a:lnTo>
                <a:lnTo>
                  <a:pt x="27432" y="21590"/>
                </a:lnTo>
                <a:lnTo>
                  <a:pt x="27273" y="21590"/>
                </a:lnTo>
                <a:lnTo>
                  <a:pt x="27859" y="21717"/>
                </a:lnTo>
                <a:lnTo>
                  <a:pt x="27432" y="21590"/>
                </a:lnTo>
                <a:lnTo>
                  <a:pt x="27159" y="21136"/>
                </a:lnTo>
                <a:lnTo>
                  <a:pt x="27410" y="21136"/>
                </a:lnTo>
                <a:lnTo>
                  <a:pt x="27016" y="20626"/>
                </a:lnTo>
                <a:close/>
              </a:path>
              <a:path w="1270000" h="1146810">
                <a:moveTo>
                  <a:pt x="1217" y="21111"/>
                </a:moveTo>
                <a:lnTo>
                  <a:pt x="1304" y="21590"/>
                </a:lnTo>
                <a:lnTo>
                  <a:pt x="1217" y="21111"/>
                </a:lnTo>
                <a:close/>
              </a:path>
              <a:path w="1270000" h="1146810">
                <a:moveTo>
                  <a:pt x="1142" y="20700"/>
                </a:moveTo>
                <a:lnTo>
                  <a:pt x="1226" y="21136"/>
                </a:lnTo>
                <a:lnTo>
                  <a:pt x="1397" y="21590"/>
                </a:lnTo>
                <a:lnTo>
                  <a:pt x="1142" y="20700"/>
                </a:lnTo>
                <a:close/>
              </a:path>
              <a:path w="1270000" h="1146810">
                <a:moveTo>
                  <a:pt x="27114" y="20954"/>
                </a:moveTo>
                <a:lnTo>
                  <a:pt x="27159" y="21136"/>
                </a:lnTo>
                <a:lnTo>
                  <a:pt x="27432" y="21590"/>
                </a:lnTo>
                <a:lnTo>
                  <a:pt x="27114" y="20954"/>
                </a:lnTo>
                <a:close/>
              </a:path>
              <a:path w="1270000" h="1146810">
                <a:moveTo>
                  <a:pt x="26755" y="20289"/>
                </a:moveTo>
                <a:lnTo>
                  <a:pt x="26942" y="20773"/>
                </a:lnTo>
                <a:lnTo>
                  <a:pt x="27159" y="21136"/>
                </a:lnTo>
                <a:lnTo>
                  <a:pt x="27114" y="20954"/>
                </a:lnTo>
                <a:lnTo>
                  <a:pt x="26828" y="20383"/>
                </a:lnTo>
                <a:close/>
              </a:path>
              <a:path w="1270000" h="1146810">
                <a:moveTo>
                  <a:pt x="431" y="16947"/>
                </a:moveTo>
                <a:lnTo>
                  <a:pt x="970" y="20289"/>
                </a:lnTo>
                <a:lnTo>
                  <a:pt x="1090" y="20773"/>
                </a:lnTo>
                <a:lnTo>
                  <a:pt x="1217" y="21111"/>
                </a:lnTo>
                <a:lnTo>
                  <a:pt x="1142" y="20700"/>
                </a:lnTo>
                <a:lnTo>
                  <a:pt x="26898" y="20700"/>
                </a:lnTo>
                <a:lnTo>
                  <a:pt x="26288" y="19685"/>
                </a:lnTo>
                <a:lnTo>
                  <a:pt x="26582" y="19685"/>
                </a:lnTo>
                <a:lnTo>
                  <a:pt x="26347" y="19177"/>
                </a:lnTo>
                <a:lnTo>
                  <a:pt x="26162" y="19050"/>
                </a:lnTo>
                <a:lnTo>
                  <a:pt x="25898" y="18161"/>
                </a:lnTo>
                <a:lnTo>
                  <a:pt x="762" y="18161"/>
                </a:lnTo>
                <a:lnTo>
                  <a:pt x="431" y="16947"/>
                </a:lnTo>
                <a:close/>
              </a:path>
              <a:path w="1270000" h="1146810">
                <a:moveTo>
                  <a:pt x="26828" y="20383"/>
                </a:moveTo>
                <a:lnTo>
                  <a:pt x="27114" y="20954"/>
                </a:lnTo>
                <a:lnTo>
                  <a:pt x="27016" y="20626"/>
                </a:lnTo>
                <a:lnTo>
                  <a:pt x="26828" y="20383"/>
                </a:lnTo>
                <a:close/>
              </a:path>
              <a:path w="1270000" h="1146810">
                <a:moveTo>
                  <a:pt x="26288" y="19685"/>
                </a:moveTo>
                <a:lnTo>
                  <a:pt x="26942" y="20773"/>
                </a:lnTo>
                <a:lnTo>
                  <a:pt x="26755" y="20289"/>
                </a:lnTo>
                <a:lnTo>
                  <a:pt x="26288" y="19685"/>
                </a:lnTo>
                <a:close/>
              </a:path>
              <a:path w="1270000" h="1146810">
                <a:moveTo>
                  <a:pt x="26757" y="20066"/>
                </a:moveTo>
                <a:lnTo>
                  <a:pt x="26828" y="20383"/>
                </a:lnTo>
                <a:lnTo>
                  <a:pt x="27016" y="20626"/>
                </a:lnTo>
                <a:lnTo>
                  <a:pt x="26757" y="20066"/>
                </a:lnTo>
                <a:close/>
              </a:path>
              <a:path w="1270000" h="1146810">
                <a:moveTo>
                  <a:pt x="26670" y="20066"/>
                </a:moveTo>
                <a:lnTo>
                  <a:pt x="26755" y="20289"/>
                </a:lnTo>
                <a:lnTo>
                  <a:pt x="26670" y="20066"/>
                </a:lnTo>
                <a:close/>
              </a:path>
              <a:path w="1270000" h="1146810">
                <a:moveTo>
                  <a:pt x="26582" y="19685"/>
                </a:moveTo>
                <a:lnTo>
                  <a:pt x="26288" y="19685"/>
                </a:lnTo>
                <a:lnTo>
                  <a:pt x="26755" y="20289"/>
                </a:lnTo>
                <a:lnTo>
                  <a:pt x="26757" y="20066"/>
                </a:lnTo>
                <a:lnTo>
                  <a:pt x="26582" y="19685"/>
                </a:lnTo>
                <a:close/>
              </a:path>
              <a:path w="1270000" h="1146810">
                <a:moveTo>
                  <a:pt x="25921" y="18167"/>
                </a:moveTo>
                <a:lnTo>
                  <a:pt x="26288" y="19177"/>
                </a:lnTo>
                <a:lnTo>
                  <a:pt x="25921" y="18167"/>
                </a:lnTo>
                <a:close/>
              </a:path>
              <a:path w="1270000" h="1146810">
                <a:moveTo>
                  <a:pt x="25971" y="18351"/>
                </a:moveTo>
                <a:lnTo>
                  <a:pt x="26162" y="19050"/>
                </a:lnTo>
                <a:lnTo>
                  <a:pt x="25971" y="18351"/>
                </a:lnTo>
                <a:close/>
              </a:path>
              <a:path w="1270000" h="1146810">
                <a:moveTo>
                  <a:pt x="25918" y="18161"/>
                </a:moveTo>
                <a:close/>
              </a:path>
              <a:path w="1270000" h="1146810">
                <a:moveTo>
                  <a:pt x="25908" y="18161"/>
                </a:moveTo>
                <a:close/>
              </a:path>
              <a:path w="1270000" h="1146810">
                <a:moveTo>
                  <a:pt x="25759" y="17525"/>
                </a:moveTo>
                <a:lnTo>
                  <a:pt x="25921" y="18167"/>
                </a:lnTo>
                <a:lnTo>
                  <a:pt x="25759" y="17525"/>
                </a:lnTo>
                <a:close/>
              </a:path>
              <a:path w="1270000" h="1146810">
                <a:moveTo>
                  <a:pt x="380" y="15240"/>
                </a:moveTo>
                <a:lnTo>
                  <a:pt x="431" y="16947"/>
                </a:lnTo>
                <a:lnTo>
                  <a:pt x="762" y="18161"/>
                </a:lnTo>
                <a:lnTo>
                  <a:pt x="380" y="15240"/>
                </a:lnTo>
                <a:close/>
              </a:path>
              <a:path w="1270000" h="1146810">
                <a:moveTo>
                  <a:pt x="24920" y="15240"/>
                </a:moveTo>
                <a:lnTo>
                  <a:pt x="380" y="15240"/>
                </a:lnTo>
                <a:lnTo>
                  <a:pt x="762" y="18161"/>
                </a:lnTo>
                <a:lnTo>
                  <a:pt x="25898" y="18161"/>
                </a:lnTo>
                <a:lnTo>
                  <a:pt x="25702" y="17653"/>
                </a:lnTo>
                <a:lnTo>
                  <a:pt x="25759" y="17525"/>
                </a:lnTo>
                <a:lnTo>
                  <a:pt x="25611" y="16637"/>
                </a:lnTo>
                <a:lnTo>
                  <a:pt x="25146" y="16637"/>
                </a:lnTo>
                <a:lnTo>
                  <a:pt x="24920" y="15240"/>
                </a:lnTo>
                <a:close/>
              </a:path>
              <a:path w="1270000" h="1146810">
                <a:moveTo>
                  <a:pt x="25653" y="17525"/>
                </a:moveTo>
                <a:lnTo>
                  <a:pt x="25898" y="18161"/>
                </a:lnTo>
                <a:lnTo>
                  <a:pt x="25653" y="17525"/>
                </a:lnTo>
                <a:close/>
              </a:path>
              <a:path w="1270000" h="1146810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80" y="14362"/>
                </a:lnTo>
                <a:lnTo>
                  <a:pt x="365" y="16637"/>
                </a:lnTo>
                <a:lnTo>
                  <a:pt x="431" y="16947"/>
                </a:lnTo>
                <a:lnTo>
                  <a:pt x="380" y="15240"/>
                </a:lnTo>
                <a:lnTo>
                  <a:pt x="24920" y="15240"/>
                </a:lnTo>
                <a:lnTo>
                  <a:pt x="24607" y="13298"/>
                </a:lnTo>
                <a:lnTo>
                  <a:pt x="24632" y="12700"/>
                </a:lnTo>
                <a:lnTo>
                  <a:pt x="24384" y="10795"/>
                </a:lnTo>
                <a:lnTo>
                  <a:pt x="24764" y="10795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1270000" h="1146810">
                <a:moveTo>
                  <a:pt x="24849" y="13716"/>
                </a:moveTo>
                <a:lnTo>
                  <a:pt x="24674" y="13716"/>
                </a:lnTo>
                <a:lnTo>
                  <a:pt x="25146" y="16637"/>
                </a:lnTo>
                <a:lnTo>
                  <a:pt x="25036" y="14362"/>
                </a:lnTo>
                <a:lnTo>
                  <a:pt x="24849" y="13716"/>
                </a:lnTo>
                <a:close/>
              </a:path>
              <a:path w="1270000" h="1146810">
                <a:moveTo>
                  <a:pt x="25036" y="14362"/>
                </a:moveTo>
                <a:lnTo>
                  <a:pt x="25146" y="16637"/>
                </a:lnTo>
                <a:lnTo>
                  <a:pt x="25611" y="16637"/>
                </a:lnTo>
                <a:lnTo>
                  <a:pt x="25526" y="16129"/>
                </a:lnTo>
                <a:lnTo>
                  <a:pt x="25036" y="14362"/>
                </a:lnTo>
                <a:close/>
              </a:path>
              <a:path w="1270000" h="1146810">
                <a:moveTo>
                  <a:pt x="24764" y="12192"/>
                </a:moveTo>
                <a:lnTo>
                  <a:pt x="24891" y="13843"/>
                </a:lnTo>
                <a:lnTo>
                  <a:pt x="25036" y="14362"/>
                </a:lnTo>
                <a:lnTo>
                  <a:pt x="24764" y="12192"/>
                </a:lnTo>
                <a:close/>
              </a:path>
              <a:path w="1270000" h="1146810">
                <a:moveTo>
                  <a:pt x="24511" y="12700"/>
                </a:moveTo>
                <a:lnTo>
                  <a:pt x="24674" y="13716"/>
                </a:lnTo>
                <a:lnTo>
                  <a:pt x="24710" y="13298"/>
                </a:lnTo>
                <a:lnTo>
                  <a:pt x="24511" y="12700"/>
                </a:lnTo>
                <a:close/>
              </a:path>
              <a:path w="1270000" h="1146810">
                <a:moveTo>
                  <a:pt x="24764" y="13462"/>
                </a:moveTo>
                <a:lnTo>
                  <a:pt x="24764" y="13716"/>
                </a:lnTo>
                <a:lnTo>
                  <a:pt x="24764" y="13462"/>
                </a:lnTo>
                <a:close/>
              </a:path>
              <a:path w="1270000" h="1146810">
                <a:moveTo>
                  <a:pt x="24384" y="10795"/>
                </a:moveTo>
                <a:lnTo>
                  <a:pt x="24710" y="13298"/>
                </a:lnTo>
                <a:lnTo>
                  <a:pt x="24764" y="13462"/>
                </a:lnTo>
                <a:lnTo>
                  <a:pt x="24764" y="12192"/>
                </a:lnTo>
                <a:lnTo>
                  <a:pt x="24384" y="10795"/>
                </a:lnTo>
                <a:close/>
              </a:path>
              <a:path w="1270000" h="1146810">
                <a:moveTo>
                  <a:pt x="24632" y="12700"/>
                </a:moveTo>
                <a:lnTo>
                  <a:pt x="24710" y="13298"/>
                </a:lnTo>
                <a:lnTo>
                  <a:pt x="24632" y="12700"/>
                </a:lnTo>
                <a:close/>
              </a:path>
              <a:path w="1270000" h="1146810">
                <a:moveTo>
                  <a:pt x="24764" y="10795"/>
                </a:moveTo>
                <a:lnTo>
                  <a:pt x="24384" y="10795"/>
                </a:lnTo>
                <a:lnTo>
                  <a:pt x="24764" y="12192"/>
                </a:lnTo>
                <a:lnTo>
                  <a:pt x="24764" y="10795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00501" y="3553205"/>
            <a:ext cx="1725295" cy="78740"/>
          </a:xfrm>
          <a:custGeom>
            <a:avLst/>
            <a:gdLst/>
            <a:ahLst/>
            <a:cxnLst/>
            <a:rect l="l" t="t" r="r" b="b"/>
            <a:pathLst>
              <a:path w="1725295" h="78739">
                <a:moveTo>
                  <a:pt x="530225" y="0"/>
                </a:moveTo>
                <a:lnTo>
                  <a:pt x="5587" y="0"/>
                </a:lnTo>
                <a:lnTo>
                  <a:pt x="0" y="5588"/>
                </a:lnTo>
                <a:lnTo>
                  <a:pt x="0" y="19177"/>
                </a:lnTo>
                <a:lnTo>
                  <a:pt x="5587" y="24765"/>
                </a:lnTo>
                <a:lnTo>
                  <a:pt x="528447" y="24765"/>
                </a:lnTo>
                <a:lnTo>
                  <a:pt x="634238" y="32639"/>
                </a:lnTo>
                <a:lnTo>
                  <a:pt x="633857" y="32639"/>
                </a:lnTo>
                <a:lnTo>
                  <a:pt x="737108" y="44069"/>
                </a:lnTo>
                <a:lnTo>
                  <a:pt x="967359" y="67945"/>
                </a:lnTo>
                <a:lnTo>
                  <a:pt x="967739" y="67945"/>
                </a:lnTo>
                <a:lnTo>
                  <a:pt x="1069213" y="75184"/>
                </a:lnTo>
                <a:lnTo>
                  <a:pt x="1069848" y="75184"/>
                </a:lnTo>
                <a:lnTo>
                  <a:pt x="1235456" y="78740"/>
                </a:lnTo>
                <a:lnTo>
                  <a:pt x="1716913" y="78232"/>
                </a:lnTo>
                <a:lnTo>
                  <a:pt x="1720850" y="75946"/>
                </a:lnTo>
                <a:lnTo>
                  <a:pt x="1722882" y="72263"/>
                </a:lnTo>
                <a:lnTo>
                  <a:pt x="1723771" y="70866"/>
                </a:lnTo>
                <a:lnTo>
                  <a:pt x="1725295" y="68072"/>
                </a:lnTo>
                <a:lnTo>
                  <a:pt x="1725295" y="64643"/>
                </a:lnTo>
                <a:lnTo>
                  <a:pt x="1723771" y="61849"/>
                </a:lnTo>
                <a:lnTo>
                  <a:pt x="1722882" y="60452"/>
                </a:lnTo>
                <a:lnTo>
                  <a:pt x="1720850" y="56896"/>
                </a:lnTo>
                <a:lnTo>
                  <a:pt x="1716913" y="54610"/>
                </a:lnTo>
                <a:lnTo>
                  <a:pt x="1235964" y="53975"/>
                </a:lnTo>
                <a:lnTo>
                  <a:pt x="1070356" y="50419"/>
                </a:lnTo>
                <a:lnTo>
                  <a:pt x="1070990" y="50419"/>
                </a:lnTo>
                <a:lnTo>
                  <a:pt x="971173" y="43307"/>
                </a:lnTo>
                <a:lnTo>
                  <a:pt x="969772" y="43307"/>
                </a:lnTo>
                <a:lnTo>
                  <a:pt x="739775" y="19558"/>
                </a:lnTo>
                <a:lnTo>
                  <a:pt x="636524" y="8001"/>
                </a:lnTo>
                <a:lnTo>
                  <a:pt x="636143" y="8001"/>
                </a:lnTo>
                <a:lnTo>
                  <a:pt x="530225" y="0"/>
                </a:lnTo>
                <a:close/>
              </a:path>
              <a:path w="1725295" h="78739">
                <a:moveTo>
                  <a:pt x="969390" y="43180"/>
                </a:moveTo>
                <a:lnTo>
                  <a:pt x="969772" y="43307"/>
                </a:lnTo>
                <a:lnTo>
                  <a:pt x="971173" y="43307"/>
                </a:lnTo>
                <a:lnTo>
                  <a:pt x="969390" y="4318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44719" y="3598417"/>
            <a:ext cx="1763395" cy="742950"/>
          </a:xfrm>
          <a:custGeom>
            <a:avLst/>
            <a:gdLst/>
            <a:ahLst/>
            <a:cxnLst/>
            <a:rect l="l" t="t" r="r" b="b"/>
            <a:pathLst>
              <a:path w="1763395" h="742950">
                <a:moveTo>
                  <a:pt x="35928" y="185483"/>
                </a:moveTo>
                <a:lnTo>
                  <a:pt x="35572" y="184912"/>
                </a:lnTo>
                <a:lnTo>
                  <a:pt x="33934" y="182372"/>
                </a:lnTo>
                <a:lnTo>
                  <a:pt x="33528" y="181737"/>
                </a:lnTo>
                <a:lnTo>
                  <a:pt x="33782" y="182372"/>
                </a:lnTo>
                <a:lnTo>
                  <a:pt x="31965" y="179070"/>
                </a:lnTo>
                <a:lnTo>
                  <a:pt x="31318" y="177914"/>
                </a:lnTo>
                <a:lnTo>
                  <a:pt x="28803" y="172580"/>
                </a:lnTo>
                <a:lnTo>
                  <a:pt x="28575" y="171932"/>
                </a:lnTo>
                <a:lnTo>
                  <a:pt x="28575" y="172212"/>
                </a:lnTo>
                <a:lnTo>
                  <a:pt x="28498" y="171958"/>
                </a:lnTo>
                <a:lnTo>
                  <a:pt x="28549" y="172148"/>
                </a:lnTo>
                <a:lnTo>
                  <a:pt x="28575" y="171932"/>
                </a:lnTo>
                <a:lnTo>
                  <a:pt x="28397" y="171411"/>
                </a:lnTo>
                <a:lnTo>
                  <a:pt x="28270" y="170815"/>
                </a:lnTo>
                <a:lnTo>
                  <a:pt x="27940" y="169291"/>
                </a:lnTo>
                <a:lnTo>
                  <a:pt x="27266" y="166751"/>
                </a:lnTo>
                <a:lnTo>
                  <a:pt x="27178" y="166370"/>
                </a:lnTo>
                <a:lnTo>
                  <a:pt x="27178" y="166751"/>
                </a:lnTo>
                <a:lnTo>
                  <a:pt x="26809" y="164846"/>
                </a:lnTo>
                <a:lnTo>
                  <a:pt x="26758" y="164592"/>
                </a:lnTo>
                <a:lnTo>
                  <a:pt x="26581" y="163741"/>
                </a:lnTo>
                <a:lnTo>
                  <a:pt x="26555" y="163449"/>
                </a:lnTo>
                <a:lnTo>
                  <a:pt x="26416" y="161798"/>
                </a:lnTo>
                <a:lnTo>
                  <a:pt x="26060" y="160401"/>
                </a:lnTo>
                <a:lnTo>
                  <a:pt x="25781" y="159105"/>
                </a:lnTo>
                <a:lnTo>
                  <a:pt x="25781" y="160401"/>
                </a:lnTo>
                <a:lnTo>
                  <a:pt x="25730" y="158877"/>
                </a:lnTo>
                <a:lnTo>
                  <a:pt x="25781" y="159105"/>
                </a:lnTo>
                <a:lnTo>
                  <a:pt x="25768" y="157353"/>
                </a:lnTo>
                <a:lnTo>
                  <a:pt x="25590" y="155702"/>
                </a:lnTo>
                <a:lnTo>
                  <a:pt x="24511" y="146177"/>
                </a:lnTo>
                <a:lnTo>
                  <a:pt x="18415" y="141224"/>
                </a:lnTo>
                <a:lnTo>
                  <a:pt x="4826" y="142748"/>
                </a:lnTo>
                <a:lnTo>
                  <a:pt x="0" y="148844"/>
                </a:lnTo>
                <a:lnTo>
                  <a:pt x="635" y="155702"/>
                </a:lnTo>
                <a:lnTo>
                  <a:pt x="1016" y="158877"/>
                </a:lnTo>
                <a:lnTo>
                  <a:pt x="1016" y="160401"/>
                </a:lnTo>
                <a:lnTo>
                  <a:pt x="1397" y="163449"/>
                </a:lnTo>
                <a:lnTo>
                  <a:pt x="1866" y="165557"/>
                </a:lnTo>
                <a:lnTo>
                  <a:pt x="1968" y="166243"/>
                </a:lnTo>
                <a:lnTo>
                  <a:pt x="2032" y="166751"/>
                </a:lnTo>
                <a:lnTo>
                  <a:pt x="2159" y="167640"/>
                </a:lnTo>
                <a:lnTo>
                  <a:pt x="2501" y="169291"/>
                </a:lnTo>
                <a:lnTo>
                  <a:pt x="3022" y="171958"/>
                </a:lnTo>
                <a:lnTo>
                  <a:pt x="3200" y="172580"/>
                </a:lnTo>
                <a:lnTo>
                  <a:pt x="7708" y="185483"/>
                </a:lnTo>
                <a:lnTo>
                  <a:pt x="35928" y="185483"/>
                </a:lnTo>
                <a:close/>
              </a:path>
              <a:path w="1763395" h="742950">
                <a:moveTo>
                  <a:pt x="464185" y="716915"/>
                </a:moveTo>
                <a:lnTo>
                  <a:pt x="423354" y="652780"/>
                </a:lnTo>
                <a:lnTo>
                  <a:pt x="423164" y="652526"/>
                </a:lnTo>
                <a:lnTo>
                  <a:pt x="423291" y="652780"/>
                </a:lnTo>
                <a:lnTo>
                  <a:pt x="398411" y="618744"/>
                </a:lnTo>
                <a:lnTo>
                  <a:pt x="397764" y="617855"/>
                </a:lnTo>
                <a:lnTo>
                  <a:pt x="398272" y="618744"/>
                </a:lnTo>
                <a:lnTo>
                  <a:pt x="387553" y="601218"/>
                </a:lnTo>
                <a:lnTo>
                  <a:pt x="387527" y="601091"/>
                </a:lnTo>
                <a:lnTo>
                  <a:pt x="384606" y="596138"/>
                </a:lnTo>
                <a:lnTo>
                  <a:pt x="377190" y="583565"/>
                </a:lnTo>
                <a:lnTo>
                  <a:pt x="377063" y="583311"/>
                </a:lnTo>
                <a:lnTo>
                  <a:pt x="366814" y="566928"/>
                </a:lnTo>
                <a:lnTo>
                  <a:pt x="358648" y="553847"/>
                </a:lnTo>
                <a:lnTo>
                  <a:pt x="358521" y="553593"/>
                </a:lnTo>
                <a:lnTo>
                  <a:pt x="358267" y="553085"/>
                </a:lnTo>
                <a:lnTo>
                  <a:pt x="348107" y="539115"/>
                </a:lnTo>
                <a:lnTo>
                  <a:pt x="347726" y="538480"/>
                </a:lnTo>
                <a:lnTo>
                  <a:pt x="337337" y="525653"/>
                </a:lnTo>
                <a:lnTo>
                  <a:pt x="336931" y="525145"/>
                </a:lnTo>
                <a:lnTo>
                  <a:pt x="337185" y="525653"/>
                </a:lnTo>
                <a:lnTo>
                  <a:pt x="321856" y="505079"/>
                </a:lnTo>
                <a:lnTo>
                  <a:pt x="310896" y="490347"/>
                </a:lnTo>
                <a:lnTo>
                  <a:pt x="310769" y="490093"/>
                </a:lnTo>
                <a:lnTo>
                  <a:pt x="239344" y="397891"/>
                </a:lnTo>
                <a:lnTo>
                  <a:pt x="238366" y="396621"/>
                </a:lnTo>
                <a:lnTo>
                  <a:pt x="226568" y="381381"/>
                </a:lnTo>
                <a:lnTo>
                  <a:pt x="225539" y="380238"/>
                </a:lnTo>
                <a:lnTo>
                  <a:pt x="207391" y="362585"/>
                </a:lnTo>
                <a:lnTo>
                  <a:pt x="206883" y="361950"/>
                </a:lnTo>
                <a:lnTo>
                  <a:pt x="198882" y="355219"/>
                </a:lnTo>
                <a:lnTo>
                  <a:pt x="199136" y="355346"/>
                </a:lnTo>
                <a:lnTo>
                  <a:pt x="198996" y="355219"/>
                </a:lnTo>
                <a:lnTo>
                  <a:pt x="178993" y="336931"/>
                </a:lnTo>
                <a:lnTo>
                  <a:pt x="178536" y="336524"/>
                </a:lnTo>
                <a:lnTo>
                  <a:pt x="178333" y="336296"/>
                </a:lnTo>
                <a:lnTo>
                  <a:pt x="97193" y="250952"/>
                </a:lnTo>
                <a:lnTo>
                  <a:pt x="80899" y="233807"/>
                </a:lnTo>
                <a:lnTo>
                  <a:pt x="66040" y="218567"/>
                </a:lnTo>
                <a:lnTo>
                  <a:pt x="49657" y="202184"/>
                </a:lnTo>
                <a:lnTo>
                  <a:pt x="49149" y="201676"/>
                </a:lnTo>
                <a:lnTo>
                  <a:pt x="49530" y="202184"/>
                </a:lnTo>
                <a:lnTo>
                  <a:pt x="42672" y="194564"/>
                </a:lnTo>
                <a:lnTo>
                  <a:pt x="43307" y="195199"/>
                </a:lnTo>
                <a:lnTo>
                  <a:pt x="42799" y="194564"/>
                </a:lnTo>
                <a:lnTo>
                  <a:pt x="37515" y="187833"/>
                </a:lnTo>
                <a:lnTo>
                  <a:pt x="37172" y="187388"/>
                </a:lnTo>
                <a:lnTo>
                  <a:pt x="36880" y="186944"/>
                </a:lnTo>
                <a:lnTo>
                  <a:pt x="36715" y="186690"/>
                </a:lnTo>
                <a:lnTo>
                  <a:pt x="8382" y="186690"/>
                </a:lnTo>
                <a:lnTo>
                  <a:pt x="8280" y="186944"/>
                </a:lnTo>
                <a:lnTo>
                  <a:pt x="8636" y="187833"/>
                </a:lnTo>
                <a:lnTo>
                  <a:pt x="9398" y="189611"/>
                </a:lnTo>
                <a:lnTo>
                  <a:pt x="10922" y="192151"/>
                </a:lnTo>
                <a:lnTo>
                  <a:pt x="12700" y="195199"/>
                </a:lnTo>
                <a:lnTo>
                  <a:pt x="16637" y="201295"/>
                </a:lnTo>
                <a:lnTo>
                  <a:pt x="17272" y="202184"/>
                </a:lnTo>
                <a:lnTo>
                  <a:pt x="23749" y="210566"/>
                </a:lnTo>
                <a:lnTo>
                  <a:pt x="24384" y="211201"/>
                </a:lnTo>
                <a:lnTo>
                  <a:pt x="31242" y="218694"/>
                </a:lnTo>
                <a:lnTo>
                  <a:pt x="31623" y="219202"/>
                </a:lnTo>
                <a:lnTo>
                  <a:pt x="48387" y="235966"/>
                </a:lnTo>
                <a:lnTo>
                  <a:pt x="48501" y="236093"/>
                </a:lnTo>
                <a:lnTo>
                  <a:pt x="63119" y="251079"/>
                </a:lnTo>
                <a:lnTo>
                  <a:pt x="63119" y="250952"/>
                </a:lnTo>
                <a:lnTo>
                  <a:pt x="161036" y="353949"/>
                </a:lnTo>
                <a:lnTo>
                  <a:pt x="161671" y="354584"/>
                </a:lnTo>
                <a:lnTo>
                  <a:pt x="182499" y="373634"/>
                </a:lnTo>
                <a:lnTo>
                  <a:pt x="182753" y="373888"/>
                </a:lnTo>
                <a:lnTo>
                  <a:pt x="190627" y="380746"/>
                </a:lnTo>
                <a:lnTo>
                  <a:pt x="207492" y="397256"/>
                </a:lnTo>
                <a:lnTo>
                  <a:pt x="291211" y="505333"/>
                </a:lnTo>
                <a:lnTo>
                  <a:pt x="291084" y="505079"/>
                </a:lnTo>
                <a:lnTo>
                  <a:pt x="317373" y="540385"/>
                </a:lnTo>
                <a:lnTo>
                  <a:pt x="317627" y="540766"/>
                </a:lnTo>
                <a:lnTo>
                  <a:pt x="328269" y="553935"/>
                </a:lnTo>
                <a:lnTo>
                  <a:pt x="328041" y="553593"/>
                </a:lnTo>
                <a:lnTo>
                  <a:pt x="328422" y="554101"/>
                </a:lnTo>
                <a:lnTo>
                  <a:pt x="328269" y="553935"/>
                </a:lnTo>
                <a:lnTo>
                  <a:pt x="328396" y="554101"/>
                </a:lnTo>
                <a:lnTo>
                  <a:pt x="338074" y="567563"/>
                </a:lnTo>
                <a:lnTo>
                  <a:pt x="355981" y="596392"/>
                </a:lnTo>
                <a:lnTo>
                  <a:pt x="355854" y="596138"/>
                </a:lnTo>
                <a:lnTo>
                  <a:pt x="366268" y="613791"/>
                </a:lnTo>
                <a:lnTo>
                  <a:pt x="366395" y="614045"/>
                </a:lnTo>
                <a:lnTo>
                  <a:pt x="377190" y="631571"/>
                </a:lnTo>
                <a:lnTo>
                  <a:pt x="403352" y="667385"/>
                </a:lnTo>
                <a:lnTo>
                  <a:pt x="403606" y="667766"/>
                </a:lnTo>
                <a:lnTo>
                  <a:pt x="444373" y="719201"/>
                </a:lnTo>
                <a:lnTo>
                  <a:pt x="446278" y="720598"/>
                </a:lnTo>
                <a:lnTo>
                  <a:pt x="448310" y="721233"/>
                </a:lnTo>
                <a:lnTo>
                  <a:pt x="452120" y="722630"/>
                </a:lnTo>
                <a:lnTo>
                  <a:pt x="454914" y="723519"/>
                </a:lnTo>
                <a:lnTo>
                  <a:pt x="457962" y="723138"/>
                </a:lnTo>
                <a:lnTo>
                  <a:pt x="462788" y="719582"/>
                </a:lnTo>
                <a:lnTo>
                  <a:pt x="464185" y="716915"/>
                </a:lnTo>
                <a:close/>
              </a:path>
              <a:path w="1763395" h="742950">
                <a:moveTo>
                  <a:pt x="1549908" y="101727"/>
                </a:moveTo>
                <a:lnTo>
                  <a:pt x="1549857" y="101600"/>
                </a:lnTo>
                <a:lnTo>
                  <a:pt x="1548892" y="98806"/>
                </a:lnTo>
                <a:lnTo>
                  <a:pt x="1542415" y="92329"/>
                </a:lnTo>
                <a:lnTo>
                  <a:pt x="1540129" y="91186"/>
                </a:lnTo>
                <a:lnTo>
                  <a:pt x="1493786" y="83820"/>
                </a:lnTo>
                <a:lnTo>
                  <a:pt x="1491564" y="83477"/>
                </a:lnTo>
                <a:lnTo>
                  <a:pt x="1490929" y="83312"/>
                </a:lnTo>
                <a:lnTo>
                  <a:pt x="1489837" y="83058"/>
                </a:lnTo>
                <a:lnTo>
                  <a:pt x="1457325" y="77216"/>
                </a:lnTo>
                <a:lnTo>
                  <a:pt x="1456436" y="77089"/>
                </a:lnTo>
                <a:lnTo>
                  <a:pt x="1442466" y="75692"/>
                </a:lnTo>
                <a:lnTo>
                  <a:pt x="1441831" y="75692"/>
                </a:lnTo>
                <a:lnTo>
                  <a:pt x="1427353" y="74930"/>
                </a:lnTo>
                <a:lnTo>
                  <a:pt x="1416812" y="74930"/>
                </a:lnTo>
                <a:lnTo>
                  <a:pt x="1159891" y="71374"/>
                </a:lnTo>
                <a:lnTo>
                  <a:pt x="1160526" y="71374"/>
                </a:lnTo>
                <a:lnTo>
                  <a:pt x="1099845" y="67183"/>
                </a:lnTo>
                <a:lnTo>
                  <a:pt x="1077772" y="65659"/>
                </a:lnTo>
                <a:lnTo>
                  <a:pt x="1075944" y="65532"/>
                </a:lnTo>
                <a:lnTo>
                  <a:pt x="1076071" y="65659"/>
                </a:lnTo>
                <a:lnTo>
                  <a:pt x="1020191" y="61341"/>
                </a:lnTo>
                <a:lnTo>
                  <a:pt x="893191" y="50800"/>
                </a:lnTo>
                <a:lnTo>
                  <a:pt x="803656" y="42545"/>
                </a:lnTo>
                <a:lnTo>
                  <a:pt x="803148" y="42545"/>
                </a:lnTo>
                <a:lnTo>
                  <a:pt x="632841" y="34290"/>
                </a:lnTo>
                <a:lnTo>
                  <a:pt x="633603" y="34290"/>
                </a:lnTo>
                <a:lnTo>
                  <a:pt x="481838" y="16637"/>
                </a:lnTo>
                <a:lnTo>
                  <a:pt x="481203" y="16637"/>
                </a:lnTo>
                <a:lnTo>
                  <a:pt x="428752" y="12700"/>
                </a:lnTo>
                <a:lnTo>
                  <a:pt x="428498" y="12700"/>
                </a:lnTo>
                <a:lnTo>
                  <a:pt x="193675" y="0"/>
                </a:lnTo>
                <a:lnTo>
                  <a:pt x="187960" y="5334"/>
                </a:lnTo>
                <a:lnTo>
                  <a:pt x="187198" y="18923"/>
                </a:lnTo>
                <a:lnTo>
                  <a:pt x="192405" y="24765"/>
                </a:lnTo>
                <a:lnTo>
                  <a:pt x="427101" y="37338"/>
                </a:lnTo>
                <a:lnTo>
                  <a:pt x="426847" y="37338"/>
                </a:lnTo>
                <a:lnTo>
                  <a:pt x="479425" y="41275"/>
                </a:lnTo>
                <a:lnTo>
                  <a:pt x="478917" y="41275"/>
                </a:lnTo>
                <a:lnTo>
                  <a:pt x="630809" y="58928"/>
                </a:lnTo>
                <a:lnTo>
                  <a:pt x="631698" y="58928"/>
                </a:lnTo>
                <a:lnTo>
                  <a:pt x="801878" y="67310"/>
                </a:lnTo>
                <a:lnTo>
                  <a:pt x="801370" y="67183"/>
                </a:lnTo>
                <a:lnTo>
                  <a:pt x="891032" y="75438"/>
                </a:lnTo>
                <a:lnTo>
                  <a:pt x="891159" y="75565"/>
                </a:lnTo>
                <a:lnTo>
                  <a:pt x="1074039" y="90297"/>
                </a:lnTo>
                <a:lnTo>
                  <a:pt x="1158875" y="96012"/>
                </a:lnTo>
                <a:lnTo>
                  <a:pt x="1416558" y="99695"/>
                </a:lnTo>
                <a:lnTo>
                  <a:pt x="1426210" y="99695"/>
                </a:lnTo>
                <a:lnTo>
                  <a:pt x="1440561" y="100330"/>
                </a:lnTo>
                <a:lnTo>
                  <a:pt x="1439926" y="100330"/>
                </a:lnTo>
                <a:lnTo>
                  <a:pt x="1453476" y="101688"/>
                </a:lnTo>
                <a:lnTo>
                  <a:pt x="1485049" y="107391"/>
                </a:lnTo>
                <a:lnTo>
                  <a:pt x="1485328" y="107442"/>
                </a:lnTo>
                <a:lnTo>
                  <a:pt x="1487043" y="107823"/>
                </a:lnTo>
                <a:lnTo>
                  <a:pt x="1534287" y="114173"/>
                </a:lnTo>
                <a:lnTo>
                  <a:pt x="1549069" y="106934"/>
                </a:lnTo>
                <a:lnTo>
                  <a:pt x="1549400" y="104521"/>
                </a:lnTo>
                <a:lnTo>
                  <a:pt x="1549908" y="101727"/>
                </a:lnTo>
                <a:close/>
              </a:path>
              <a:path w="1763395" h="742950">
                <a:moveTo>
                  <a:pt x="1763141" y="235204"/>
                </a:moveTo>
                <a:lnTo>
                  <a:pt x="1758911" y="230886"/>
                </a:lnTo>
                <a:lnTo>
                  <a:pt x="1757680" y="229616"/>
                </a:lnTo>
                <a:lnTo>
                  <a:pt x="1745234" y="229616"/>
                </a:lnTo>
                <a:lnTo>
                  <a:pt x="1740535" y="229997"/>
                </a:lnTo>
                <a:lnTo>
                  <a:pt x="1739646" y="230124"/>
                </a:lnTo>
                <a:lnTo>
                  <a:pt x="1734947" y="230886"/>
                </a:lnTo>
                <a:lnTo>
                  <a:pt x="1735074" y="230759"/>
                </a:lnTo>
                <a:lnTo>
                  <a:pt x="1729994" y="231521"/>
                </a:lnTo>
                <a:lnTo>
                  <a:pt x="1728978" y="231775"/>
                </a:lnTo>
                <a:lnTo>
                  <a:pt x="1724279" y="232791"/>
                </a:lnTo>
                <a:lnTo>
                  <a:pt x="1723390" y="233045"/>
                </a:lnTo>
                <a:lnTo>
                  <a:pt x="1710817" y="236982"/>
                </a:lnTo>
                <a:lnTo>
                  <a:pt x="1709547" y="237490"/>
                </a:lnTo>
                <a:lnTo>
                  <a:pt x="1674622" y="252603"/>
                </a:lnTo>
                <a:lnTo>
                  <a:pt x="1674495" y="252603"/>
                </a:lnTo>
                <a:lnTo>
                  <a:pt x="1643634" y="266319"/>
                </a:lnTo>
                <a:lnTo>
                  <a:pt x="1643888" y="266192"/>
                </a:lnTo>
                <a:lnTo>
                  <a:pt x="1643570" y="266319"/>
                </a:lnTo>
                <a:lnTo>
                  <a:pt x="1576070" y="295910"/>
                </a:lnTo>
                <a:lnTo>
                  <a:pt x="1501140" y="337312"/>
                </a:lnTo>
                <a:lnTo>
                  <a:pt x="1460754" y="365379"/>
                </a:lnTo>
                <a:lnTo>
                  <a:pt x="1460881" y="365379"/>
                </a:lnTo>
                <a:lnTo>
                  <a:pt x="1420495" y="393065"/>
                </a:lnTo>
                <a:lnTo>
                  <a:pt x="1420749" y="392938"/>
                </a:lnTo>
                <a:lnTo>
                  <a:pt x="1382903" y="417957"/>
                </a:lnTo>
                <a:lnTo>
                  <a:pt x="1308100" y="475488"/>
                </a:lnTo>
                <a:lnTo>
                  <a:pt x="1307973" y="475615"/>
                </a:lnTo>
                <a:lnTo>
                  <a:pt x="1280528" y="497205"/>
                </a:lnTo>
                <a:lnTo>
                  <a:pt x="1280922" y="496951"/>
                </a:lnTo>
                <a:lnTo>
                  <a:pt x="1261999" y="510667"/>
                </a:lnTo>
                <a:lnTo>
                  <a:pt x="1209802" y="542036"/>
                </a:lnTo>
                <a:lnTo>
                  <a:pt x="1210056" y="541909"/>
                </a:lnTo>
                <a:lnTo>
                  <a:pt x="1195705" y="550291"/>
                </a:lnTo>
                <a:lnTo>
                  <a:pt x="1190244" y="553847"/>
                </a:lnTo>
                <a:lnTo>
                  <a:pt x="1184910" y="557530"/>
                </a:lnTo>
                <a:lnTo>
                  <a:pt x="1183767" y="558292"/>
                </a:lnTo>
                <a:lnTo>
                  <a:pt x="1169289" y="570611"/>
                </a:lnTo>
                <a:lnTo>
                  <a:pt x="1163980" y="575919"/>
                </a:lnTo>
                <a:lnTo>
                  <a:pt x="1163459" y="576326"/>
                </a:lnTo>
                <a:lnTo>
                  <a:pt x="1159764" y="579247"/>
                </a:lnTo>
                <a:lnTo>
                  <a:pt x="1159040" y="579755"/>
                </a:lnTo>
                <a:lnTo>
                  <a:pt x="1147064" y="588264"/>
                </a:lnTo>
                <a:lnTo>
                  <a:pt x="1082040" y="624713"/>
                </a:lnTo>
                <a:lnTo>
                  <a:pt x="1081024" y="625221"/>
                </a:lnTo>
                <a:lnTo>
                  <a:pt x="1075944" y="628777"/>
                </a:lnTo>
                <a:lnTo>
                  <a:pt x="1071118" y="632460"/>
                </a:lnTo>
                <a:lnTo>
                  <a:pt x="1066800" y="636016"/>
                </a:lnTo>
                <a:lnTo>
                  <a:pt x="1066292" y="636397"/>
                </a:lnTo>
                <a:lnTo>
                  <a:pt x="1057021" y="645033"/>
                </a:lnTo>
                <a:lnTo>
                  <a:pt x="1055217" y="646836"/>
                </a:lnTo>
                <a:lnTo>
                  <a:pt x="1054773" y="647192"/>
                </a:lnTo>
                <a:lnTo>
                  <a:pt x="1029843" y="667258"/>
                </a:lnTo>
                <a:lnTo>
                  <a:pt x="1030478" y="666877"/>
                </a:lnTo>
                <a:lnTo>
                  <a:pt x="1017397" y="676148"/>
                </a:lnTo>
                <a:lnTo>
                  <a:pt x="1016508" y="676910"/>
                </a:lnTo>
                <a:lnTo>
                  <a:pt x="1010412" y="682371"/>
                </a:lnTo>
                <a:lnTo>
                  <a:pt x="1009777" y="682879"/>
                </a:lnTo>
                <a:lnTo>
                  <a:pt x="994029" y="698754"/>
                </a:lnTo>
                <a:lnTo>
                  <a:pt x="994156" y="698500"/>
                </a:lnTo>
                <a:lnTo>
                  <a:pt x="970407" y="721233"/>
                </a:lnTo>
                <a:lnTo>
                  <a:pt x="965835" y="725678"/>
                </a:lnTo>
                <a:lnTo>
                  <a:pt x="965581" y="733044"/>
                </a:lnTo>
                <a:lnTo>
                  <a:pt x="974344" y="742569"/>
                </a:lnTo>
                <a:lnTo>
                  <a:pt x="981710" y="742823"/>
                </a:lnTo>
                <a:lnTo>
                  <a:pt x="986536" y="738632"/>
                </a:lnTo>
                <a:lnTo>
                  <a:pt x="1011047" y="716661"/>
                </a:lnTo>
                <a:lnTo>
                  <a:pt x="1026795" y="700913"/>
                </a:lnTo>
                <a:lnTo>
                  <a:pt x="1027353" y="700405"/>
                </a:lnTo>
                <a:lnTo>
                  <a:pt x="1029195" y="698754"/>
                </a:lnTo>
                <a:lnTo>
                  <a:pt x="1032040" y="696214"/>
                </a:lnTo>
                <a:lnTo>
                  <a:pt x="1032192" y="696074"/>
                </a:lnTo>
                <a:lnTo>
                  <a:pt x="1033043" y="695452"/>
                </a:lnTo>
                <a:lnTo>
                  <a:pt x="1038479" y="691515"/>
                </a:lnTo>
                <a:lnTo>
                  <a:pt x="1044956" y="686943"/>
                </a:lnTo>
                <a:lnTo>
                  <a:pt x="1045464" y="686435"/>
                </a:lnTo>
                <a:lnTo>
                  <a:pt x="1069784" y="666877"/>
                </a:lnTo>
                <a:lnTo>
                  <a:pt x="1071372" y="665607"/>
                </a:lnTo>
                <a:lnTo>
                  <a:pt x="1072388" y="664718"/>
                </a:lnTo>
                <a:lnTo>
                  <a:pt x="1073785" y="663321"/>
                </a:lnTo>
                <a:lnTo>
                  <a:pt x="1074191" y="662940"/>
                </a:lnTo>
                <a:lnTo>
                  <a:pt x="1082763" y="655066"/>
                </a:lnTo>
                <a:lnTo>
                  <a:pt x="1083183" y="654685"/>
                </a:lnTo>
                <a:lnTo>
                  <a:pt x="1082675" y="655066"/>
                </a:lnTo>
                <a:lnTo>
                  <a:pt x="1086993" y="651383"/>
                </a:lnTo>
                <a:lnTo>
                  <a:pt x="1086485" y="651891"/>
                </a:lnTo>
                <a:lnTo>
                  <a:pt x="1087145" y="651383"/>
                </a:lnTo>
                <a:lnTo>
                  <a:pt x="1090460" y="648843"/>
                </a:lnTo>
                <a:lnTo>
                  <a:pt x="1090803" y="648589"/>
                </a:lnTo>
                <a:lnTo>
                  <a:pt x="1094181" y="646303"/>
                </a:lnTo>
                <a:lnTo>
                  <a:pt x="1094536" y="646061"/>
                </a:lnTo>
                <a:lnTo>
                  <a:pt x="1095235" y="645668"/>
                </a:lnTo>
                <a:lnTo>
                  <a:pt x="1160399" y="609219"/>
                </a:lnTo>
                <a:lnTo>
                  <a:pt x="1161542" y="608457"/>
                </a:lnTo>
                <a:lnTo>
                  <a:pt x="1185430" y="589407"/>
                </a:lnTo>
                <a:lnTo>
                  <a:pt x="1186053" y="588772"/>
                </a:lnTo>
                <a:lnTo>
                  <a:pt x="1185506" y="589330"/>
                </a:lnTo>
                <a:lnTo>
                  <a:pt x="1186154" y="588772"/>
                </a:lnTo>
                <a:lnTo>
                  <a:pt x="1187500" y="587629"/>
                </a:lnTo>
                <a:lnTo>
                  <a:pt x="1198714" y="578104"/>
                </a:lnTo>
                <a:lnTo>
                  <a:pt x="1199134" y="577748"/>
                </a:lnTo>
                <a:lnTo>
                  <a:pt x="1199908" y="577215"/>
                </a:lnTo>
                <a:lnTo>
                  <a:pt x="1202486" y="575437"/>
                </a:lnTo>
                <a:lnTo>
                  <a:pt x="1222629" y="563245"/>
                </a:lnTo>
                <a:lnTo>
                  <a:pt x="1258265" y="541909"/>
                </a:lnTo>
                <a:lnTo>
                  <a:pt x="1274826" y="532003"/>
                </a:lnTo>
                <a:lnTo>
                  <a:pt x="1295527" y="516890"/>
                </a:lnTo>
                <a:lnTo>
                  <a:pt x="1295908" y="516636"/>
                </a:lnTo>
                <a:lnTo>
                  <a:pt x="1302651" y="511302"/>
                </a:lnTo>
                <a:lnTo>
                  <a:pt x="1303451" y="510667"/>
                </a:lnTo>
                <a:lnTo>
                  <a:pt x="1320800" y="496951"/>
                </a:lnTo>
                <a:lnTo>
                  <a:pt x="1323200" y="495046"/>
                </a:lnTo>
                <a:lnTo>
                  <a:pt x="1323086" y="495173"/>
                </a:lnTo>
                <a:lnTo>
                  <a:pt x="1323238" y="495046"/>
                </a:lnTo>
                <a:lnTo>
                  <a:pt x="1397355" y="438023"/>
                </a:lnTo>
                <a:lnTo>
                  <a:pt x="1397952" y="437565"/>
                </a:lnTo>
                <a:lnTo>
                  <a:pt x="1434338" y="413639"/>
                </a:lnTo>
                <a:lnTo>
                  <a:pt x="1434592" y="413512"/>
                </a:lnTo>
                <a:lnTo>
                  <a:pt x="1464360" y="392938"/>
                </a:lnTo>
                <a:lnTo>
                  <a:pt x="1474851" y="385699"/>
                </a:lnTo>
                <a:lnTo>
                  <a:pt x="1474978" y="385699"/>
                </a:lnTo>
                <a:lnTo>
                  <a:pt x="1513128" y="359029"/>
                </a:lnTo>
                <a:lnTo>
                  <a:pt x="1513319" y="358889"/>
                </a:lnTo>
                <a:lnTo>
                  <a:pt x="1514449" y="358267"/>
                </a:lnTo>
                <a:lnTo>
                  <a:pt x="1586547" y="318389"/>
                </a:lnTo>
                <a:lnTo>
                  <a:pt x="1586953" y="318173"/>
                </a:lnTo>
                <a:lnTo>
                  <a:pt x="1587296" y="318008"/>
                </a:lnTo>
                <a:lnTo>
                  <a:pt x="1619631" y="302895"/>
                </a:lnTo>
                <a:lnTo>
                  <a:pt x="1619123" y="303149"/>
                </a:lnTo>
                <a:lnTo>
                  <a:pt x="1619732" y="302895"/>
                </a:lnTo>
                <a:lnTo>
                  <a:pt x="1653286" y="289052"/>
                </a:lnTo>
                <a:lnTo>
                  <a:pt x="1653540" y="288925"/>
                </a:lnTo>
                <a:lnTo>
                  <a:pt x="1684528" y="275209"/>
                </a:lnTo>
                <a:lnTo>
                  <a:pt x="1684401" y="275336"/>
                </a:lnTo>
                <a:lnTo>
                  <a:pt x="1684693" y="275209"/>
                </a:lnTo>
                <a:lnTo>
                  <a:pt x="1718437" y="260604"/>
                </a:lnTo>
                <a:lnTo>
                  <a:pt x="1735201" y="255778"/>
                </a:lnTo>
                <a:lnTo>
                  <a:pt x="1738503" y="255270"/>
                </a:lnTo>
                <a:lnTo>
                  <a:pt x="1738630" y="255270"/>
                </a:lnTo>
                <a:lnTo>
                  <a:pt x="1742541" y="254635"/>
                </a:lnTo>
                <a:lnTo>
                  <a:pt x="1744002" y="254508"/>
                </a:lnTo>
                <a:lnTo>
                  <a:pt x="1747139" y="254254"/>
                </a:lnTo>
                <a:lnTo>
                  <a:pt x="1746123" y="254381"/>
                </a:lnTo>
                <a:lnTo>
                  <a:pt x="1757680" y="254381"/>
                </a:lnTo>
                <a:lnTo>
                  <a:pt x="1757794" y="254254"/>
                </a:lnTo>
                <a:lnTo>
                  <a:pt x="1763141" y="248793"/>
                </a:lnTo>
                <a:lnTo>
                  <a:pt x="1763141" y="235204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69052" y="1262888"/>
            <a:ext cx="1243965" cy="79375"/>
          </a:xfrm>
          <a:custGeom>
            <a:avLst/>
            <a:gdLst/>
            <a:ahLst/>
            <a:cxnLst/>
            <a:rect l="l" t="t" r="r" b="b"/>
            <a:pathLst>
              <a:path w="1243965" h="79375">
                <a:moveTo>
                  <a:pt x="301574" y="31496"/>
                </a:moveTo>
                <a:lnTo>
                  <a:pt x="118110" y="31496"/>
                </a:lnTo>
                <a:lnTo>
                  <a:pt x="223520" y="45465"/>
                </a:lnTo>
                <a:lnTo>
                  <a:pt x="302640" y="56641"/>
                </a:lnTo>
                <a:lnTo>
                  <a:pt x="303784" y="56769"/>
                </a:lnTo>
                <a:lnTo>
                  <a:pt x="370077" y="60071"/>
                </a:lnTo>
                <a:lnTo>
                  <a:pt x="566547" y="65024"/>
                </a:lnTo>
                <a:lnTo>
                  <a:pt x="744982" y="70865"/>
                </a:lnTo>
                <a:lnTo>
                  <a:pt x="853948" y="75184"/>
                </a:lnTo>
                <a:lnTo>
                  <a:pt x="1036065" y="75184"/>
                </a:lnTo>
                <a:lnTo>
                  <a:pt x="1122426" y="79121"/>
                </a:lnTo>
                <a:lnTo>
                  <a:pt x="1234313" y="78486"/>
                </a:lnTo>
                <a:lnTo>
                  <a:pt x="1237615" y="76835"/>
                </a:lnTo>
                <a:lnTo>
                  <a:pt x="1239901" y="74167"/>
                </a:lnTo>
                <a:lnTo>
                  <a:pt x="1241298" y="72389"/>
                </a:lnTo>
                <a:lnTo>
                  <a:pt x="1243965" y="69087"/>
                </a:lnTo>
                <a:lnTo>
                  <a:pt x="1243965" y="64388"/>
                </a:lnTo>
                <a:lnTo>
                  <a:pt x="1241298" y="61087"/>
                </a:lnTo>
                <a:lnTo>
                  <a:pt x="1239901" y="59309"/>
                </a:lnTo>
                <a:lnTo>
                  <a:pt x="1237615" y="56514"/>
                </a:lnTo>
                <a:lnTo>
                  <a:pt x="1234313" y="54990"/>
                </a:lnTo>
                <a:lnTo>
                  <a:pt x="1230756" y="54863"/>
                </a:lnTo>
                <a:lnTo>
                  <a:pt x="1123569" y="54356"/>
                </a:lnTo>
                <a:lnTo>
                  <a:pt x="1037209" y="50419"/>
                </a:lnTo>
                <a:lnTo>
                  <a:pt x="854963" y="50419"/>
                </a:lnTo>
                <a:lnTo>
                  <a:pt x="406146" y="36322"/>
                </a:lnTo>
                <a:lnTo>
                  <a:pt x="370967" y="35306"/>
                </a:lnTo>
                <a:lnTo>
                  <a:pt x="371221" y="35306"/>
                </a:lnTo>
                <a:lnTo>
                  <a:pt x="307476" y="32131"/>
                </a:lnTo>
                <a:lnTo>
                  <a:pt x="306070" y="32131"/>
                </a:lnTo>
                <a:lnTo>
                  <a:pt x="304926" y="32003"/>
                </a:lnTo>
                <a:lnTo>
                  <a:pt x="305170" y="32003"/>
                </a:lnTo>
                <a:lnTo>
                  <a:pt x="301574" y="31496"/>
                </a:lnTo>
                <a:close/>
              </a:path>
              <a:path w="1243965" h="79375">
                <a:moveTo>
                  <a:pt x="304926" y="32003"/>
                </a:moveTo>
                <a:lnTo>
                  <a:pt x="306070" y="32131"/>
                </a:lnTo>
                <a:lnTo>
                  <a:pt x="305303" y="32022"/>
                </a:lnTo>
                <a:lnTo>
                  <a:pt x="304926" y="32003"/>
                </a:lnTo>
                <a:close/>
              </a:path>
              <a:path w="1243965" h="79375">
                <a:moveTo>
                  <a:pt x="305303" y="32022"/>
                </a:moveTo>
                <a:lnTo>
                  <a:pt x="306070" y="32131"/>
                </a:lnTo>
                <a:lnTo>
                  <a:pt x="307476" y="32131"/>
                </a:lnTo>
                <a:lnTo>
                  <a:pt x="305303" y="32022"/>
                </a:lnTo>
                <a:close/>
              </a:path>
              <a:path w="1243965" h="79375">
                <a:moveTo>
                  <a:pt x="305170" y="32003"/>
                </a:moveTo>
                <a:lnTo>
                  <a:pt x="304926" y="32003"/>
                </a:lnTo>
                <a:lnTo>
                  <a:pt x="305303" y="32022"/>
                </a:lnTo>
                <a:lnTo>
                  <a:pt x="305170" y="32003"/>
                </a:lnTo>
                <a:close/>
              </a:path>
              <a:path w="1243965" h="79375">
                <a:moveTo>
                  <a:pt x="6731" y="0"/>
                </a:moveTo>
                <a:lnTo>
                  <a:pt x="888" y="5207"/>
                </a:lnTo>
                <a:lnTo>
                  <a:pt x="381" y="11937"/>
                </a:lnTo>
                <a:lnTo>
                  <a:pt x="0" y="18796"/>
                </a:lnTo>
                <a:lnTo>
                  <a:pt x="5207" y="24637"/>
                </a:lnTo>
                <a:lnTo>
                  <a:pt x="12064" y="25146"/>
                </a:lnTo>
                <a:lnTo>
                  <a:pt x="118999" y="31623"/>
                </a:lnTo>
                <a:lnTo>
                  <a:pt x="118110" y="31496"/>
                </a:lnTo>
                <a:lnTo>
                  <a:pt x="301574" y="31496"/>
                </a:lnTo>
                <a:lnTo>
                  <a:pt x="226949" y="20954"/>
                </a:lnTo>
                <a:lnTo>
                  <a:pt x="120396" y="6858"/>
                </a:lnTo>
                <a:lnTo>
                  <a:pt x="6731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14818" y="981328"/>
            <a:ext cx="2582545" cy="129539"/>
          </a:xfrm>
          <a:custGeom>
            <a:avLst/>
            <a:gdLst/>
            <a:ahLst/>
            <a:cxnLst/>
            <a:rect l="l" t="t" r="r" b="b"/>
            <a:pathLst>
              <a:path w="2582545" h="129540">
                <a:moveTo>
                  <a:pt x="5969" y="103886"/>
                </a:moveTo>
                <a:lnTo>
                  <a:pt x="253" y="109220"/>
                </a:lnTo>
                <a:lnTo>
                  <a:pt x="0" y="122936"/>
                </a:lnTo>
                <a:lnTo>
                  <a:pt x="5333" y="128650"/>
                </a:lnTo>
                <a:lnTo>
                  <a:pt x="47878" y="129412"/>
                </a:lnTo>
                <a:lnTo>
                  <a:pt x="67055" y="129159"/>
                </a:lnTo>
                <a:lnTo>
                  <a:pt x="67817" y="129032"/>
                </a:lnTo>
                <a:lnTo>
                  <a:pt x="86486" y="127635"/>
                </a:lnTo>
                <a:lnTo>
                  <a:pt x="87122" y="127508"/>
                </a:lnTo>
                <a:lnTo>
                  <a:pt x="126364" y="122555"/>
                </a:lnTo>
                <a:lnTo>
                  <a:pt x="126873" y="122428"/>
                </a:lnTo>
                <a:lnTo>
                  <a:pt x="178710" y="113537"/>
                </a:lnTo>
                <a:lnTo>
                  <a:pt x="178561" y="113537"/>
                </a:lnTo>
                <a:lnTo>
                  <a:pt x="179450" y="113411"/>
                </a:lnTo>
                <a:lnTo>
                  <a:pt x="179863" y="113411"/>
                </a:lnTo>
                <a:lnTo>
                  <a:pt x="268382" y="104775"/>
                </a:lnTo>
                <a:lnTo>
                  <a:pt x="47878" y="104775"/>
                </a:lnTo>
                <a:lnTo>
                  <a:pt x="48132" y="104769"/>
                </a:lnTo>
                <a:lnTo>
                  <a:pt x="29590" y="104394"/>
                </a:lnTo>
                <a:lnTo>
                  <a:pt x="5969" y="103886"/>
                </a:lnTo>
                <a:close/>
              </a:path>
              <a:path w="2582545" h="129540">
                <a:moveTo>
                  <a:pt x="179450" y="113411"/>
                </a:moveTo>
                <a:lnTo>
                  <a:pt x="178561" y="113537"/>
                </a:lnTo>
                <a:lnTo>
                  <a:pt x="178906" y="113504"/>
                </a:lnTo>
                <a:lnTo>
                  <a:pt x="179450" y="113411"/>
                </a:lnTo>
                <a:close/>
              </a:path>
              <a:path w="2582545" h="129540">
                <a:moveTo>
                  <a:pt x="178906" y="113504"/>
                </a:moveTo>
                <a:lnTo>
                  <a:pt x="178561" y="113537"/>
                </a:lnTo>
                <a:lnTo>
                  <a:pt x="178710" y="113537"/>
                </a:lnTo>
                <a:lnTo>
                  <a:pt x="178906" y="113504"/>
                </a:lnTo>
                <a:close/>
              </a:path>
              <a:path w="2582545" h="129540">
                <a:moveTo>
                  <a:pt x="179863" y="113411"/>
                </a:moveTo>
                <a:lnTo>
                  <a:pt x="179450" y="113411"/>
                </a:lnTo>
                <a:lnTo>
                  <a:pt x="178906" y="113504"/>
                </a:lnTo>
                <a:lnTo>
                  <a:pt x="179863" y="113411"/>
                </a:lnTo>
                <a:close/>
              </a:path>
              <a:path w="2582545" h="129540">
                <a:moveTo>
                  <a:pt x="48132" y="104769"/>
                </a:moveTo>
                <a:lnTo>
                  <a:pt x="47878" y="104775"/>
                </a:lnTo>
                <a:lnTo>
                  <a:pt x="48386" y="104775"/>
                </a:lnTo>
                <a:lnTo>
                  <a:pt x="48132" y="104769"/>
                </a:lnTo>
                <a:close/>
              </a:path>
              <a:path w="2582545" h="129540">
                <a:moveTo>
                  <a:pt x="123189" y="97917"/>
                </a:moveTo>
                <a:lnTo>
                  <a:pt x="83947" y="102997"/>
                </a:lnTo>
                <a:lnTo>
                  <a:pt x="84581" y="102997"/>
                </a:lnTo>
                <a:lnTo>
                  <a:pt x="65912" y="104394"/>
                </a:lnTo>
                <a:lnTo>
                  <a:pt x="66548" y="104394"/>
                </a:lnTo>
                <a:lnTo>
                  <a:pt x="48132" y="104769"/>
                </a:lnTo>
                <a:lnTo>
                  <a:pt x="268435" y="104769"/>
                </a:lnTo>
                <a:lnTo>
                  <a:pt x="303529" y="101346"/>
                </a:lnTo>
                <a:lnTo>
                  <a:pt x="303149" y="101346"/>
                </a:lnTo>
                <a:lnTo>
                  <a:pt x="308482" y="100965"/>
                </a:lnTo>
                <a:lnTo>
                  <a:pt x="308101" y="100965"/>
                </a:lnTo>
                <a:lnTo>
                  <a:pt x="374396" y="98551"/>
                </a:lnTo>
                <a:lnTo>
                  <a:pt x="384174" y="98044"/>
                </a:lnTo>
                <a:lnTo>
                  <a:pt x="122681" y="98044"/>
                </a:lnTo>
                <a:lnTo>
                  <a:pt x="123189" y="97917"/>
                </a:lnTo>
                <a:close/>
              </a:path>
              <a:path w="2582545" h="129540">
                <a:moveTo>
                  <a:pt x="1816100" y="11811"/>
                </a:moveTo>
                <a:lnTo>
                  <a:pt x="1629181" y="13335"/>
                </a:lnTo>
                <a:lnTo>
                  <a:pt x="1325626" y="16129"/>
                </a:lnTo>
                <a:lnTo>
                  <a:pt x="1183131" y="16510"/>
                </a:lnTo>
                <a:lnTo>
                  <a:pt x="1182497" y="16510"/>
                </a:lnTo>
                <a:lnTo>
                  <a:pt x="1041019" y="25146"/>
                </a:lnTo>
                <a:lnTo>
                  <a:pt x="729487" y="47498"/>
                </a:lnTo>
                <a:lnTo>
                  <a:pt x="729741" y="47498"/>
                </a:lnTo>
                <a:lnTo>
                  <a:pt x="679957" y="50037"/>
                </a:lnTo>
                <a:lnTo>
                  <a:pt x="679576" y="50037"/>
                </a:lnTo>
                <a:lnTo>
                  <a:pt x="450850" y="69850"/>
                </a:lnTo>
                <a:lnTo>
                  <a:pt x="451357" y="69850"/>
                </a:lnTo>
                <a:lnTo>
                  <a:pt x="373252" y="73787"/>
                </a:lnTo>
                <a:lnTo>
                  <a:pt x="373506" y="73787"/>
                </a:lnTo>
                <a:lnTo>
                  <a:pt x="307212" y="76326"/>
                </a:lnTo>
                <a:lnTo>
                  <a:pt x="306831" y="76326"/>
                </a:lnTo>
                <a:lnTo>
                  <a:pt x="301498" y="76708"/>
                </a:lnTo>
                <a:lnTo>
                  <a:pt x="301116" y="76708"/>
                </a:lnTo>
                <a:lnTo>
                  <a:pt x="176149" y="88900"/>
                </a:lnTo>
                <a:lnTo>
                  <a:pt x="175259" y="89026"/>
                </a:lnTo>
                <a:lnTo>
                  <a:pt x="122681" y="98044"/>
                </a:lnTo>
                <a:lnTo>
                  <a:pt x="384174" y="98044"/>
                </a:lnTo>
                <a:lnTo>
                  <a:pt x="452627" y="94487"/>
                </a:lnTo>
                <a:lnTo>
                  <a:pt x="453135" y="94487"/>
                </a:lnTo>
                <a:lnTo>
                  <a:pt x="543559" y="86233"/>
                </a:lnTo>
                <a:lnTo>
                  <a:pt x="681608" y="74675"/>
                </a:lnTo>
                <a:lnTo>
                  <a:pt x="681227" y="74675"/>
                </a:lnTo>
                <a:lnTo>
                  <a:pt x="730884" y="72262"/>
                </a:lnTo>
                <a:lnTo>
                  <a:pt x="731138" y="72136"/>
                </a:lnTo>
                <a:lnTo>
                  <a:pt x="1042542" y="49911"/>
                </a:lnTo>
                <a:lnTo>
                  <a:pt x="1183894" y="41275"/>
                </a:lnTo>
                <a:lnTo>
                  <a:pt x="1183258" y="41275"/>
                </a:lnTo>
                <a:lnTo>
                  <a:pt x="1816119" y="36576"/>
                </a:lnTo>
                <a:lnTo>
                  <a:pt x="2174763" y="36575"/>
                </a:lnTo>
                <a:lnTo>
                  <a:pt x="2221610" y="33274"/>
                </a:lnTo>
                <a:lnTo>
                  <a:pt x="2301748" y="28701"/>
                </a:lnTo>
                <a:lnTo>
                  <a:pt x="2301494" y="28701"/>
                </a:lnTo>
                <a:lnTo>
                  <a:pt x="2412619" y="24637"/>
                </a:lnTo>
                <a:lnTo>
                  <a:pt x="2490724" y="24637"/>
                </a:lnTo>
                <a:lnTo>
                  <a:pt x="2572765" y="24511"/>
                </a:lnTo>
                <a:lnTo>
                  <a:pt x="2576195" y="22860"/>
                </a:lnTo>
                <a:lnTo>
                  <a:pt x="2578480" y="20066"/>
                </a:lnTo>
                <a:lnTo>
                  <a:pt x="2579878" y="18287"/>
                </a:lnTo>
                <a:lnTo>
                  <a:pt x="2582417" y="14986"/>
                </a:lnTo>
                <a:lnTo>
                  <a:pt x="2582417" y="13335"/>
                </a:lnTo>
                <a:lnTo>
                  <a:pt x="2015489" y="13335"/>
                </a:lnTo>
                <a:lnTo>
                  <a:pt x="1816100" y="11811"/>
                </a:lnTo>
                <a:close/>
              </a:path>
              <a:path w="2582545" h="129540">
                <a:moveTo>
                  <a:pt x="2174763" y="36575"/>
                </a:moveTo>
                <a:lnTo>
                  <a:pt x="1816119" y="36576"/>
                </a:lnTo>
                <a:lnTo>
                  <a:pt x="2015362" y="37973"/>
                </a:lnTo>
                <a:lnTo>
                  <a:pt x="2163953" y="37337"/>
                </a:lnTo>
                <a:lnTo>
                  <a:pt x="2174763" y="36575"/>
                </a:lnTo>
                <a:close/>
              </a:path>
              <a:path w="2582545" h="129540">
                <a:moveTo>
                  <a:pt x="2490724" y="24637"/>
                </a:moveTo>
                <a:lnTo>
                  <a:pt x="2412619" y="24637"/>
                </a:lnTo>
                <a:lnTo>
                  <a:pt x="2412237" y="24765"/>
                </a:lnTo>
                <a:lnTo>
                  <a:pt x="2490724" y="24637"/>
                </a:lnTo>
                <a:close/>
              </a:path>
              <a:path w="2582545" h="129540">
                <a:moveTo>
                  <a:pt x="2015575" y="13334"/>
                </a:moveTo>
                <a:close/>
              </a:path>
              <a:path w="2582545" h="129540">
                <a:moveTo>
                  <a:pt x="2412364" y="0"/>
                </a:moveTo>
                <a:lnTo>
                  <a:pt x="2411856" y="0"/>
                </a:lnTo>
                <a:lnTo>
                  <a:pt x="2300604" y="3937"/>
                </a:lnTo>
                <a:lnTo>
                  <a:pt x="2300224" y="3937"/>
                </a:lnTo>
                <a:lnTo>
                  <a:pt x="2162302" y="12573"/>
                </a:lnTo>
                <a:lnTo>
                  <a:pt x="2015575" y="13334"/>
                </a:lnTo>
                <a:lnTo>
                  <a:pt x="2582417" y="13335"/>
                </a:lnTo>
                <a:lnTo>
                  <a:pt x="2582417" y="10413"/>
                </a:lnTo>
                <a:lnTo>
                  <a:pt x="2579878" y="7112"/>
                </a:lnTo>
                <a:lnTo>
                  <a:pt x="2578480" y="5334"/>
                </a:lnTo>
                <a:lnTo>
                  <a:pt x="2576195" y="2540"/>
                </a:lnTo>
                <a:lnTo>
                  <a:pt x="2572892" y="888"/>
                </a:lnTo>
                <a:lnTo>
                  <a:pt x="2569209" y="888"/>
                </a:lnTo>
                <a:lnTo>
                  <a:pt x="2412364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01865" y="1357502"/>
            <a:ext cx="1406525" cy="718820"/>
          </a:xfrm>
          <a:custGeom>
            <a:avLst/>
            <a:gdLst/>
            <a:ahLst/>
            <a:cxnLst/>
            <a:rect l="l" t="t" r="r" b="b"/>
            <a:pathLst>
              <a:path w="1406525" h="718819">
                <a:moveTo>
                  <a:pt x="1405107" y="707771"/>
                </a:moveTo>
                <a:lnTo>
                  <a:pt x="1374520" y="707771"/>
                </a:lnTo>
                <a:lnTo>
                  <a:pt x="1386204" y="715263"/>
                </a:lnTo>
                <a:lnTo>
                  <a:pt x="1391538" y="718820"/>
                </a:lnTo>
                <a:lnTo>
                  <a:pt x="1398904" y="717296"/>
                </a:lnTo>
                <a:lnTo>
                  <a:pt x="1405107" y="707771"/>
                </a:lnTo>
                <a:close/>
              </a:path>
              <a:path w="1406525" h="718819">
                <a:moveTo>
                  <a:pt x="1405883" y="705738"/>
                </a:moveTo>
                <a:lnTo>
                  <a:pt x="1370837" y="705738"/>
                </a:lnTo>
                <a:lnTo>
                  <a:pt x="1371853" y="706247"/>
                </a:lnTo>
                <a:lnTo>
                  <a:pt x="1375282" y="708279"/>
                </a:lnTo>
                <a:lnTo>
                  <a:pt x="1374520" y="707771"/>
                </a:lnTo>
                <a:lnTo>
                  <a:pt x="1405107" y="707771"/>
                </a:lnTo>
                <a:lnTo>
                  <a:pt x="1406016" y="706374"/>
                </a:lnTo>
                <a:lnTo>
                  <a:pt x="1405883" y="705738"/>
                </a:lnTo>
                <a:close/>
              </a:path>
              <a:path w="1406525" h="718819">
                <a:moveTo>
                  <a:pt x="1371331" y="706021"/>
                </a:moveTo>
                <a:lnTo>
                  <a:pt x="1371727" y="706247"/>
                </a:lnTo>
                <a:lnTo>
                  <a:pt x="1371331" y="706021"/>
                </a:lnTo>
                <a:close/>
              </a:path>
              <a:path w="1406525" h="718819">
                <a:moveTo>
                  <a:pt x="1370837" y="705738"/>
                </a:moveTo>
                <a:lnTo>
                  <a:pt x="1371331" y="706021"/>
                </a:lnTo>
                <a:lnTo>
                  <a:pt x="1371853" y="706247"/>
                </a:lnTo>
                <a:lnTo>
                  <a:pt x="1370837" y="705738"/>
                </a:lnTo>
                <a:close/>
              </a:path>
              <a:path w="1406525" h="718819">
                <a:moveTo>
                  <a:pt x="1405134" y="702183"/>
                </a:moveTo>
                <a:lnTo>
                  <a:pt x="1362455" y="702183"/>
                </a:lnTo>
                <a:lnTo>
                  <a:pt x="1371331" y="706021"/>
                </a:lnTo>
                <a:lnTo>
                  <a:pt x="1370837" y="705738"/>
                </a:lnTo>
                <a:lnTo>
                  <a:pt x="1405883" y="705738"/>
                </a:lnTo>
                <a:lnTo>
                  <a:pt x="1405134" y="702183"/>
                </a:lnTo>
                <a:close/>
              </a:path>
              <a:path w="1406525" h="718819">
                <a:moveTo>
                  <a:pt x="1381737" y="684276"/>
                </a:moveTo>
                <a:lnTo>
                  <a:pt x="1330452" y="684276"/>
                </a:lnTo>
                <a:lnTo>
                  <a:pt x="1335277" y="687959"/>
                </a:lnTo>
                <a:lnTo>
                  <a:pt x="1362709" y="702310"/>
                </a:lnTo>
                <a:lnTo>
                  <a:pt x="1362455" y="702183"/>
                </a:lnTo>
                <a:lnTo>
                  <a:pt x="1405134" y="702183"/>
                </a:lnTo>
                <a:lnTo>
                  <a:pt x="1404492" y="699135"/>
                </a:lnTo>
                <a:lnTo>
                  <a:pt x="1387220" y="687577"/>
                </a:lnTo>
                <a:lnTo>
                  <a:pt x="1383029" y="685038"/>
                </a:lnTo>
                <a:lnTo>
                  <a:pt x="1382013" y="684402"/>
                </a:lnTo>
                <a:lnTo>
                  <a:pt x="1381737" y="684276"/>
                </a:lnTo>
                <a:close/>
              </a:path>
              <a:path w="1406525" h="718819">
                <a:moveTo>
                  <a:pt x="1371536" y="679450"/>
                </a:moveTo>
                <a:lnTo>
                  <a:pt x="1323466" y="679450"/>
                </a:lnTo>
                <a:lnTo>
                  <a:pt x="1330705" y="684530"/>
                </a:lnTo>
                <a:lnTo>
                  <a:pt x="1330452" y="684276"/>
                </a:lnTo>
                <a:lnTo>
                  <a:pt x="1381737" y="684276"/>
                </a:lnTo>
                <a:lnTo>
                  <a:pt x="1377314" y="682244"/>
                </a:lnTo>
                <a:lnTo>
                  <a:pt x="1372742" y="679958"/>
                </a:lnTo>
                <a:lnTo>
                  <a:pt x="1372361" y="679831"/>
                </a:lnTo>
                <a:lnTo>
                  <a:pt x="1371536" y="679450"/>
                </a:lnTo>
                <a:close/>
              </a:path>
              <a:path w="1406525" h="718819">
                <a:moveTo>
                  <a:pt x="1367281" y="677418"/>
                </a:moveTo>
                <a:lnTo>
                  <a:pt x="1320545" y="677418"/>
                </a:lnTo>
                <a:lnTo>
                  <a:pt x="1321815" y="678307"/>
                </a:lnTo>
                <a:lnTo>
                  <a:pt x="1323720" y="679704"/>
                </a:lnTo>
                <a:lnTo>
                  <a:pt x="1323466" y="679450"/>
                </a:lnTo>
                <a:lnTo>
                  <a:pt x="1371536" y="679450"/>
                </a:lnTo>
                <a:lnTo>
                  <a:pt x="1367408" y="677545"/>
                </a:lnTo>
                <a:close/>
              </a:path>
              <a:path w="1406525" h="718819">
                <a:moveTo>
                  <a:pt x="1321678" y="678233"/>
                </a:moveTo>
                <a:lnTo>
                  <a:pt x="1321815" y="678307"/>
                </a:lnTo>
                <a:lnTo>
                  <a:pt x="1321678" y="678233"/>
                </a:lnTo>
                <a:close/>
              </a:path>
              <a:path w="1406525" h="718819">
                <a:moveTo>
                  <a:pt x="1320545" y="677418"/>
                </a:moveTo>
                <a:lnTo>
                  <a:pt x="1321678" y="678233"/>
                </a:lnTo>
                <a:lnTo>
                  <a:pt x="1321815" y="678307"/>
                </a:lnTo>
                <a:lnTo>
                  <a:pt x="1320545" y="677418"/>
                </a:lnTo>
                <a:close/>
              </a:path>
              <a:path w="1406525" h="718819">
                <a:moveTo>
                  <a:pt x="1361185" y="674370"/>
                </a:moveTo>
                <a:lnTo>
                  <a:pt x="1314577" y="674370"/>
                </a:lnTo>
                <a:lnTo>
                  <a:pt x="1317752" y="676148"/>
                </a:lnTo>
                <a:lnTo>
                  <a:pt x="1318259" y="676401"/>
                </a:lnTo>
                <a:lnTo>
                  <a:pt x="1321678" y="678233"/>
                </a:lnTo>
                <a:lnTo>
                  <a:pt x="1320545" y="677418"/>
                </a:lnTo>
                <a:lnTo>
                  <a:pt x="1367281" y="677418"/>
                </a:lnTo>
                <a:lnTo>
                  <a:pt x="1361185" y="674370"/>
                </a:lnTo>
                <a:close/>
              </a:path>
              <a:path w="1406525" h="718819">
                <a:moveTo>
                  <a:pt x="1367535" y="677545"/>
                </a:moveTo>
                <a:lnTo>
                  <a:pt x="1367789" y="677672"/>
                </a:lnTo>
                <a:lnTo>
                  <a:pt x="1367535" y="677545"/>
                </a:lnTo>
                <a:close/>
              </a:path>
              <a:path w="1406525" h="718819">
                <a:moveTo>
                  <a:pt x="1358137" y="672846"/>
                </a:moveTo>
                <a:lnTo>
                  <a:pt x="1311402" y="672846"/>
                </a:lnTo>
                <a:lnTo>
                  <a:pt x="1312290" y="673226"/>
                </a:lnTo>
                <a:lnTo>
                  <a:pt x="1314957" y="674624"/>
                </a:lnTo>
                <a:lnTo>
                  <a:pt x="1314577" y="674370"/>
                </a:lnTo>
                <a:lnTo>
                  <a:pt x="1361185" y="674370"/>
                </a:lnTo>
                <a:lnTo>
                  <a:pt x="1358137" y="672846"/>
                </a:lnTo>
                <a:close/>
              </a:path>
              <a:path w="1406525" h="718819">
                <a:moveTo>
                  <a:pt x="1311698" y="672994"/>
                </a:moveTo>
                <a:lnTo>
                  <a:pt x="1312163" y="673226"/>
                </a:lnTo>
                <a:lnTo>
                  <a:pt x="1311698" y="672994"/>
                </a:lnTo>
                <a:close/>
              </a:path>
              <a:path w="1406525" h="718819">
                <a:moveTo>
                  <a:pt x="1311402" y="672846"/>
                </a:moveTo>
                <a:lnTo>
                  <a:pt x="1311698" y="672994"/>
                </a:lnTo>
                <a:lnTo>
                  <a:pt x="1312290" y="673226"/>
                </a:lnTo>
                <a:lnTo>
                  <a:pt x="1311402" y="672846"/>
                </a:lnTo>
                <a:close/>
              </a:path>
              <a:path w="1406525" h="718819">
                <a:moveTo>
                  <a:pt x="1356131" y="671830"/>
                </a:moveTo>
                <a:lnTo>
                  <a:pt x="1308734" y="671830"/>
                </a:lnTo>
                <a:lnTo>
                  <a:pt x="1309751" y="672211"/>
                </a:lnTo>
                <a:lnTo>
                  <a:pt x="1311698" y="672994"/>
                </a:lnTo>
                <a:lnTo>
                  <a:pt x="1311402" y="672846"/>
                </a:lnTo>
                <a:lnTo>
                  <a:pt x="1358137" y="672846"/>
                </a:lnTo>
                <a:lnTo>
                  <a:pt x="1357121" y="672338"/>
                </a:lnTo>
                <a:lnTo>
                  <a:pt x="1356131" y="671830"/>
                </a:lnTo>
                <a:close/>
              </a:path>
              <a:path w="1406525" h="718819">
                <a:moveTo>
                  <a:pt x="1356359" y="671957"/>
                </a:moveTo>
                <a:lnTo>
                  <a:pt x="1356994" y="672338"/>
                </a:lnTo>
                <a:lnTo>
                  <a:pt x="1356359" y="671957"/>
                </a:lnTo>
                <a:close/>
              </a:path>
              <a:path w="1406525" h="718819">
                <a:moveTo>
                  <a:pt x="1309496" y="672129"/>
                </a:moveTo>
                <a:lnTo>
                  <a:pt x="1309704" y="672211"/>
                </a:lnTo>
                <a:lnTo>
                  <a:pt x="1309496" y="672129"/>
                </a:lnTo>
                <a:close/>
              </a:path>
              <a:path w="1406525" h="718819">
                <a:moveTo>
                  <a:pt x="1308734" y="671830"/>
                </a:moveTo>
                <a:lnTo>
                  <a:pt x="1309496" y="672129"/>
                </a:lnTo>
                <a:lnTo>
                  <a:pt x="1309751" y="672211"/>
                </a:lnTo>
                <a:lnTo>
                  <a:pt x="1308734" y="671830"/>
                </a:lnTo>
                <a:close/>
              </a:path>
              <a:path w="1406525" h="718819">
                <a:moveTo>
                  <a:pt x="1352134" y="669417"/>
                </a:moveTo>
                <a:lnTo>
                  <a:pt x="1301495" y="669417"/>
                </a:lnTo>
                <a:lnTo>
                  <a:pt x="1302257" y="669671"/>
                </a:lnTo>
                <a:lnTo>
                  <a:pt x="1305559" y="670941"/>
                </a:lnTo>
                <a:lnTo>
                  <a:pt x="1306194" y="671068"/>
                </a:lnTo>
                <a:lnTo>
                  <a:pt x="1309496" y="672129"/>
                </a:lnTo>
                <a:lnTo>
                  <a:pt x="1308734" y="671830"/>
                </a:lnTo>
                <a:lnTo>
                  <a:pt x="1356131" y="671830"/>
                </a:lnTo>
                <a:lnTo>
                  <a:pt x="1352677" y="669798"/>
                </a:lnTo>
                <a:lnTo>
                  <a:pt x="1352134" y="669417"/>
                </a:lnTo>
                <a:close/>
              </a:path>
              <a:path w="1406525" h="718819">
                <a:moveTo>
                  <a:pt x="1353184" y="670096"/>
                </a:moveTo>
                <a:lnTo>
                  <a:pt x="1353311" y="670179"/>
                </a:lnTo>
                <a:lnTo>
                  <a:pt x="1353184" y="670096"/>
                </a:lnTo>
                <a:close/>
              </a:path>
              <a:path w="1406525" h="718819">
                <a:moveTo>
                  <a:pt x="1352723" y="669798"/>
                </a:moveTo>
                <a:lnTo>
                  <a:pt x="1353184" y="670096"/>
                </a:lnTo>
                <a:lnTo>
                  <a:pt x="1352723" y="669798"/>
                </a:lnTo>
                <a:close/>
              </a:path>
              <a:path w="1406525" h="718819">
                <a:moveTo>
                  <a:pt x="1301832" y="669543"/>
                </a:moveTo>
                <a:lnTo>
                  <a:pt x="1302173" y="669671"/>
                </a:lnTo>
                <a:lnTo>
                  <a:pt x="1301832" y="669543"/>
                </a:lnTo>
                <a:close/>
              </a:path>
              <a:path w="1406525" h="718819">
                <a:moveTo>
                  <a:pt x="1301495" y="669417"/>
                </a:moveTo>
                <a:lnTo>
                  <a:pt x="1301832" y="669543"/>
                </a:lnTo>
                <a:lnTo>
                  <a:pt x="1302257" y="669671"/>
                </a:lnTo>
                <a:lnTo>
                  <a:pt x="1301495" y="669417"/>
                </a:lnTo>
                <a:close/>
              </a:path>
              <a:path w="1406525" h="718819">
                <a:moveTo>
                  <a:pt x="1315974" y="648208"/>
                </a:moveTo>
                <a:lnTo>
                  <a:pt x="1241805" y="648208"/>
                </a:lnTo>
                <a:lnTo>
                  <a:pt x="1254252" y="653796"/>
                </a:lnTo>
                <a:lnTo>
                  <a:pt x="1266570" y="658876"/>
                </a:lnTo>
                <a:lnTo>
                  <a:pt x="1267586" y="659257"/>
                </a:lnTo>
                <a:lnTo>
                  <a:pt x="1301832" y="669543"/>
                </a:lnTo>
                <a:lnTo>
                  <a:pt x="1301495" y="669417"/>
                </a:lnTo>
                <a:lnTo>
                  <a:pt x="1352134" y="669417"/>
                </a:lnTo>
                <a:lnTo>
                  <a:pt x="1348993" y="667385"/>
                </a:lnTo>
                <a:lnTo>
                  <a:pt x="1349130" y="667385"/>
                </a:lnTo>
                <a:lnTo>
                  <a:pt x="1345310" y="664463"/>
                </a:lnTo>
                <a:lnTo>
                  <a:pt x="1337690" y="659257"/>
                </a:lnTo>
                <a:lnTo>
                  <a:pt x="1337436" y="659002"/>
                </a:lnTo>
                <a:lnTo>
                  <a:pt x="1334261" y="656844"/>
                </a:lnTo>
                <a:lnTo>
                  <a:pt x="1332864" y="656082"/>
                </a:lnTo>
                <a:lnTo>
                  <a:pt x="1329308" y="654304"/>
                </a:lnTo>
                <a:lnTo>
                  <a:pt x="1326514" y="652780"/>
                </a:lnTo>
                <a:lnTo>
                  <a:pt x="1326133" y="652526"/>
                </a:lnTo>
                <a:lnTo>
                  <a:pt x="1322451" y="650748"/>
                </a:lnTo>
                <a:lnTo>
                  <a:pt x="1321561" y="650239"/>
                </a:lnTo>
                <a:lnTo>
                  <a:pt x="1316862" y="648462"/>
                </a:lnTo>
                <a:lnTo>
                  <a:pt x="1315974" y="648208"/>
                </a:lnTo>
                <a:close/>
              </a:path>
              <a:path w="1406525" h="718819">
                <a:moveTo>
                  <a:pt x="1349130" y="667385"/>
                </a:moveTo>
                <a:lnTo>
                  <a:pt x="1348993" y="667385"/>
                </a:lnTo>
                <a:lnTo>
                  <a:pt x="1349628" y="667766"/>
                </a:lnTo>
                <a:lnTo>
                  <a:pt x="1349130" y="667385"/>
                </a:lnTo>
                <a:close/>
              </a:path>
              <a:path w="1406525" h="718819">
                <a:moveTo>
                  <a:pt x="1329345" y="654304"/>
                </a:moveTo>
                <a:lnTo>
                  <a:pt x="1329816" y="654558"/>
                </a:lnTo>
                <a:lnTo>
                  <a:pt x="1329345" y="654304"/>
                </a:lnTo>
                <a:close/>
              </a:path>
              <a:path w="1406525" h="718819">
                <a:moveTo>
                  <a:pt x="1249089" y="624459"/>
                </a:moveTo>
                <a:lnTo>
                  <a:pt x="1192021" y="624459"/>
                </a:lnTo>
                <a:lnTo>
                  <a:pt x="1202816" y="630174"/>
                </a:lnTo>
                <a:lnTo>
                  <a:pt x="1203198" y="630427"/>
                </a:lnTo>
                <a:lnTo>
                  <a:pt x="1221993" y="639699"/>
                </a:lnTo>
                <a:lnTo>
                  <a:pt x="1241805" y="648335"/>
                </a:lnTo>
                <a:lnTo>
                  <a:pt x="1315974" y="648208"/>
                </a:lnTo>
                <a:lnTo>
                  <a:pt x="1313306" y="647446"/>
                </a:lnTo>
                <a:lnTo>
                  <a:pt x="1313584" y="647446"/>
                </a:lnTo>
                <a:lnTo>
                  <a:pt x="1310004" y="646176"/>
                </a:lnTo>
                <a:lnTo>
                  <a:pt x="1309369" y="645922"/>
                </a:lnTo>
                <a:lnTo>
                  <a:pt x="1276089" y="635888"/>
                </a:lnTo>
                <a:lnTo>
                  <a:pt x="1274826" y="635508"/>
                </a:lnTo>
                <a:lnTo>
                  <a:pt x="1275021" y="635508"/>
                </a:lnTo>
                <a:lnTo>
                  <a:pt x="1263650" y="630936"/>
                </a:lnTo>
                <a:lnTo>
                  <a:pt x="1249089" y="624459"/>
                </a:lnTo>
                <a:close/>
              </a:path>
              <a:path w="1406525" h="718819">
                <a:moveTo>
                  <a:pt x="1313584" y="647446"/>
                </a:moveTo>
                <a:lnTo>
                  <a:pt x="1313306" y="647446"/>
                </a:lnTo>
                <a:lnTo>
                  <a:pt x="1313941" y="647573"/>
                </a:lnTo>
                <a:lnTo>
                  <a:pt x="1313584" y="647446"/>
                </a:lnTo>
                <a:close/>
              </a:path>
              <a:path w="1406525" h="718819">
                <a:moveTo>
                  <a:pt x="1274826" y="635508"/>
                </a:moveTo>
                <a:lnTo>
                  <a:pt x="1275968" y="635888"/>
                </a:lnTo>
                <a:lnTo>
                  <a:pt x="1275606" y="635743"/>
                </a:lnTo>
                <a:lnTo>
                  <a:pt x="1274826" y="635508"/>
                </a:lnTo>
                <a:close/>
              </a:path>
              <a:path w="1406525" h="718819">
                <a:moveTo>
                  <a:pt x="1275606" y="635743"/>
                </a:moveTo>
                <a:lnTo>
                  <a:pt x="1275968" y="635888"/>
                </a:lnTo>
                <a:lnTo>
                  <a:pt x="1275606" y="635743"/>
                </a:lnTo>
                <a:close/>
              </a:path>
              <a:path w="1406525" h="718819">
                <a:moveTo>
                  <a:pt x="1275021" y="635508"/>
                </a:moveTo>
                <a:lnTo>
                  <a:pt x="1274826" y="635508"/>
                </a:lnTo>
                <a:lnTo>
                  <a:pt x="1275606" y="635743"/>
                </a:lnTo>
                <a:lnTo>
                  <a:pt x="1275021" y="635508"/>
                </a:lnTo>
                <a:close/>
              </a:path>
              <a:path w="1406525" h="718819">
                <a:moveTo>
                  <a:pt x="1263744" y="630936"/>
                </a:moveTo>
                <a:lnTo>
                  <a:pt x="1264030" y="631063"/>
                </a:lnTo>
                <a:lnTo>
                  <a:pt x="1263744" y="630936"/>
                </a:lnTo>
                <a:close/>
              </a:path>
              <a:path w="1406525" h="718819">
                <a:moveTo>
                  <a:pt x="1182369" y="620776"/>
                </a:moveTo>
                <a:lnTo>
                  <a:pt x="1193164" y="625094"/>
                </a:lnTo>
                <a:lnTo>
                  <a:pt x="1192021" y="624459"/>
                </a:lnTo>
                <a:lnTo>
                  <a:pt x="1249089" y="624459"/>
                </a:lnTo>
                <a:lnTo>
                  <a:pt x="1240931" y="620902"/>
                </a:lnTo>
                <a:lnTo>
                  <a:pt x="1183131" y="620902"/>
                </a:lnTo>
                <a:lnTo>
                  <a:pt x="1182369" y="620776"/>
                </a:lnTo>
                <a:close/>
              </a:path>
              <a:path w="1406525" h="718819">
                <a:moveTo>
                  <a:pt x="1199223" y="600837"/>
                </a:moveTo>
                <a:lnTo>
                  <a:pt x="1133982" y="600837"/>
                </a:lnTo>
                <a:lnTo>
                  <a:pt x="1143253" y="605536"/>
                </a:lnTo>
                <a:lnTo>
                  <a:pt x="1143634" y="605663"/>
                </a:lnTo>
                <a:lnTo>
                  <a:pt x="1153032" y="609981"/>
                </a:lnTo>
                <a:lnTo>
                  <a:pt x="1153921" y="610362"/>
                </a:lnTo>
                <a:lnTo>
                  <a:pt x="1177289" y="618998"/>
                </a:lnTo>
                <a:lnTo>
                  <a:pt x="1183131" y="620902"/>
                </a:lnTo>
                <a:lnTo>
                  <a:pt x="1240931" y="620902"/>
                </a:lnTo>
                <a:lnTo>
                  <a:pt x="1232482" y="617220"/>
                </a:lnTo>
                <a:lnTo>
                  <a:pt x="1213992" y="608202"/>
                </a:lnTo>
                <a:lnTo>
                  <a:pt x="1214134" y="608202"/>
                </a:lnTo>
                <a:lnTo>
                  <a:pt x="1203578" y="602614"/>
                </a:lnTo>
                <a:lnTo>
                  <a:pt x="1202435" y="602107"/>
                </a:lnTo>
                <a:lnTo>
                  <a:pt x="1199223" y="600837"/>
                </a:lnTo>
                <a:close/>
              </a:path>
              <a:path w="1406525" h="718819">
                <a:moveTo>
                  <a:pt x="1231900" y="616966"/>
                </a:moveTo>
                <a:lnTo>
                  <a:pt x="1232407" y="617220"/>
                </a:lnTo>
                <a:lnTo>
                  <a:pt x="1231900" y="616966"/>
                </a:lnTo>
                <a:close/>
              </a:path>
              <a:path w="1406525" h="718819">
                <a:moveTo>
                  <a:pt x="1214134" y="608202"/>
                </a:moveTo>
                <a:lnTo>
                  <a:pt x="1213992" y="608202"/>
                </a:lnTo>
                <a:lnTo>
                  <a:pt x="1214374" y="608330"/>
                </a:lnTo>
                <a:lnTo>
                  <a:pt x="1214134" y="608202"/>
                </a:lnTo>
                <a:close/>
              </a:path>
              <a:path w="1406525" h="718819">
                <a:moveTo>
                  <a:pt x="1104869" y="558673"/>
                </a:moveTo>
                <a:lnTo>
                  <a:pt x="1050035" y="558673"/>
                </a:lnTo>
                <a:lnTo>
                  <a:pt x="1122044" y="595122"/>
                </a:lnTo>
                <a:lnTo>
                  <a:pt x="1134109" y="600963"/>
                </a:lnTo>
                <a:lnTo>
                  <a:pt x="1199223" y="600837"/>
                </a:lnTo>
                <a:lnTo>
                  <a:pt x="1191640" y="597788"/>
                </a:lnTo>
                <a:lnTo>
                  <a:pt x="1190878" y="597535"/>
                </a:lnTo>
                <a:lnTo>
                  <a:pt x="1185544" y="595630"/>
                </a:lnTo>
                <a:lnTo>
                  <a:pt x="1163467" y="587501"/>
                </a:lnTo>
                <a:lnTo>
                  <a:pt x="1163319" y="587501"/>
                </a:lnTo>
                <a:lnTo>
                  <a:pt x="1162430" y="587121"/>
                </a:lnTo>
                <a:lnTo>
                  <a:pt x="1154594" y="583438"/>
                </a:lnTo>
                <a:lnTo>
                  <a:pt x="1154302" y="583438"/>
                </a:lnTo>
                <a:lnTo>
                  <a:pt x="1145031" y="578738"/>
                </a:lnTo>
                <a:lnTo>
                  <a:pt x="1132970" y="572897"/>
                </a:lnTo>
                <a:lnTo>
                  <a:pt x="1104869" y="558673"/>
                </a:lnTo>
                <a:close/>
              </a:path>
              <a:path w="1406525" h="718819">
                <a:moveTo>
                  <a:pt x="1185580" y="595630"/>
                </a:moveTo>
                <a:lnTo>
                  <a:pt x="1185926" y="595757"/>
                </a:lnTo>
                <a:lnTo>
                  <a:pt x="1185580" y="595630"/>
                </a:lnTo>
                <a:close/>
              </a:path>
              <a:path w="1406525" h="718819">
                <a:moveTo>
                  <a:pt x="1162430" y="587121"/>
                </a:moveTo>
                <a:lnTo>
                  <a:pt x="1163319" y="587501"/>
                </a:lnTo>
                <a:lnTo>
                  <a:pt x="1162767" y="587244"/>
                </a:lnTo>
                <a:lnTo>
                  <a:pt x="1162430" y="587121"/>
                </a:lnTo>
                <a:close/>
              </a:path>
              <a:path w="1406525" h="718819">
                <a:moveTo>
                  <a:pt x="1162767" y="587244"/>
                </a:moveTo>
                <a:lnTo>
                  <a:pt x="1163319" y="587501"/>
                </a:lnTo>
                <a:lnTo>
                  <a:pt x="1163467" y="587501"/>
                </a:lnTo>
                <a:lnTo>
                  <a:pt x="1162767" y="587244"/>
                </a:lnTo>
                <a:close/>
              </a:path>
              <a:path w="1406525" h="718819">
                <a:moveTo>
                  <a:pt x="1162501" y="587121"/>
                </a:moveTo>
                <a:lnTo>
                  <a:pt x="1162767" y="587244"/>
                </a:lnTo>
                <a:lnTo>
                  <a:pt x="1162501" y="587121"/>
                </a:lnTo>
                <a:close/>
              </a:path>
              <a:path w="1406525" h="718819">
                <a:moveTo>
                  <a:pt x="1154049" y="583184"/>
                </a:moveTo>
                <a:lnTo>
                  <a:pt x="1154302" y="583438"/>
                </a:lnTo>
                <a:lnTo>
                  <a:pt x="1154594" y="583438"/>
                </a:lnTo>
                <a:lnTo>
                  <a:pt x="1154049" y="583184"/>
                </a:lnTo>
                <a:close/>
              </a:path>
              <a:path w="1406525" h="718819">
                <a:moveTo>
                  <a:pt x="1133024" y="572924"/>
                </a:moveTo>
                <a:lnTo>
                  <a:pt x="1133220" y="573024"/>
                </a:lnTo>
                <a:lnTo>
                  <a:pt x="1133024" y="572924"/>
                </a:lnTo>
                <a:close/>
              </a:path>
              <a:path w="1406525" h="718819">
                <a:moveTo>
                  <a:pt x="1132970" y="572897"/>
                </a:moveTo>
                <a:close/>
              </a:path>
              <a:path w="1406525" h="718819">
                <a:moveTo>
                  <a:pt x="844070" y="425831"/>
                </a:moveTo>
                <a:lnTo>
                  <a:pt x="790701" y="425831"/>
                </a:lnTo>
                <a:lnTo>
                  <a:pt x="790955" y="425958"/>
                </a:lnTo>
                <a:lnTo>
                  <a:pt x="956182" y="512572"/>
                </a:lnTo>
                <a:lnTo>
                  <a:pt x="956563" y="512699"/>
                </a:lnTo>
                <a:lnTo>
                  <a:pt x="1050162" y="558800"/>
                </a:lnTo>
                <a:lnTo>
                  <a:pt x="1104869" y="558673"/>
                </a:lnTo>
                <a:lnTo>
                  <a:pt x="1061211" y="536575"/>
                </a:lnTo>
                <a:lnTo>
                  <a:pt x="967485" y="490474"/>
                </a:lnTo>
                <a:lnTo>
                  <a:pt x="844070" y="425831"/>
                </a:lnTo>
                <a:close/>
              </a:path>
              <a:path w="1406525" h="718819">
                <a:moveTo>
                  <a:pt x="967679" y="490569"/>
                </a:moveTo>
                <a:close/>
              </a:path>
              <a:path w="1406525" h="718819">
                <a:moveTo>
                  <a:pt x="967497" y="490474"/>
                </a:moveTo>
                <a:lnTo>
                  <a:pt x="967679" y="490569"/>
                </a:lnTo>
                <a:lnTo>
                  <a:pt x="967497" y="490474"/>
                </a:lnTo>
                <a:close/>
              </a:path>
              <a:path w="1406525" h="718819">
                <a:moveTo>
                  <a:pt x="790752" y="425857"/>
                </a:moveTo>
                <a:lnTo>
                  <a:pt x="790944" y="425958"/>
                </a:lnTo>
                <a:lnTo>
                  <a:pt x="790752" y="425857"/>
                </a:lnTo>
                <a:close/>
              </a:path>
              <a:path w="1406525" h="718819">
                <a:moveTo>
                  <a:pt x="685291" y="364998"/>
                </a:moveTo>
                <a:lnTo>
                  <a:pt x="733805" y="394081"/>
                </a:lnTo>
                <a:lnTo>
                  <a:pt x="757681" y="409448"/>
                </a:lnTo>
                <a:lnTo>
                  <a:pt x="758825" y="410083"/>
                </a:lnTo>
                <a:lnTo>
                  <a:pt x="790752" y="425857"/>
                </a:lnTo>
                <a:lnTo>
                  <a:pt x="844070" y="425831"/>
                </a:lnTo>
                <a:lnTo>
                  <a:pt x="801877" y="403733"/>
                </a:lnTo>
                <a:lnTo>
                  <a:pt x="771410" y="388620"/>
                </a:lnTo>
                <a:lnTo>
                  <a:pt x="771016" y="388620"/>
                </a:lnTo>
                <a:lnTo>
                  <a:pt x="746886" y="373125"/>
                </a:lnTo>
                <a:lnTo>
                  <a:pt x="746632" y="372872"/>
                </a:lnTo>
                <a:lnTo>
                  <a:pt x="733889" y="365251"/>
                </a:lnTo>
                <a:lnTo>
                  <a:pt x="685926" y="365251"/>
                </a:lnTo>
                <a:lnTo>
                  <a:pt x="685291" y="364998"/>
                </a:lnTo>
                <a:close/>
              </a:path>
              <a:path w="1406525" h="718819">
                <a:moveTo>
                  <a:pt x="733551" y="393954"/>
                </a:moveTo>
                <a:lnTo>
                  <a:pt x="733749" y="394081"/>
                </a:lnTo>
                <a:lnTo>
                  <a:pt x="733551" y="393954"/>
                </a:lnTo>
                <a:close/>
              </a:path>
              <a:path w="1406525" h="718819">
                <a:moveTo>
                  <a:pt x="769874" y="387858"/>
                </a:moveTo>
                <a:lnTo>
                  <a:pt x="771016" y="388620"/>
                </a:lnTo>
                <a:lnTo>
                  <a:pt x="771410" y="388620"/>
                </a:lnTo>
                <a:lnTo>
                  <a:pt x="769874" y="387858"/>
                </a:lnTo>
                <a:close/>
              </a:path>
              <a:path w="1406525" h="718819">
                <a:moveTo>
                  <a:pt x="422724" y="197612"/>
                </a:moveTo>
                <a:lnTo>
                  <a:pt x="369442" y="197612"/>
                </a:lnTo>
                <a:lnTo>
                  <a:pt x="369696" y="197738"/>
                </a:lnTo>
                <a:lnTo>
                  <a:pt x="397255" y="211962"/>
                </a:lnTo>
                <a:lnTo>
                  <a:pt x="557656" y="298323"/>
                </a:lnTo>
                <a:lnTo>
                  <a:pt x="685926" y="365251"/>
                </a:lnTo>
                <a:lnTo>
                  <a:pt x="733889" y="365251"/>
                </a:lnTo>
                <a:lnTo>
                  <a:pt x="697356" y="343408"/>
                </a:lnTo>
                <a:lnTo>
                  <a:pt x="569213" y="276479"/>
                </a:lnTo>
                <a:lnTo>
                  <a:pt x="422724" y="197612"/>
                </a:lnTo>
                <a:close/>
              </a:path>
              <a:path w="1406525" h="718819">
                <a:moveTo>
                  <a:pt x="397001" y="211836"/>
                </a:moveTo>
                <a:lnTo>
                  <a:pt x="397237" y="211962"/>
                </a:lnTo>
                <a:lnTo>
                  <a:pt x="397001" y="211836"/>
                </a:lnTo>
                <a:close/>
              </a:path>
              <a:path w="1406525" h="718819">
                <a:moveTo>
                  <a:pt x="369546" y="197665"/>
                </a:moveTo>
                <a:lnTo>
                  <a:pt x="369689" y="197738"/>
                </a:lnTo>
                <a:lnTo>
                  <a:pt x="369546" y="197665"/>
                </a:lnTo>
                <a:close/>
              </a:path>
              <a:path w="1406525" h="718819">
                <a:moveTo>
                  <a:pt x="25764" y="30585"/>
                </a:moveTo>
                <a:lnTo>
                  <a:pt x="47243" y="40132"/>
                </a:lnTo>
                <a:lnTo>
                  <a:pt x="46989" y="40132"/>
                </a:lnTo>
                <a:lnTo>
                  <a:pt x="61340" y="46862"/>
                </a:lnTo>
                <a:lnTo>
                  <a:pt x="369546" y="197665"/>
                </a:lnTo>
                <a:lnTo>
                  <a:pt x="422724" y="197612"/>
                </a:lnTo>
                <a:lnTo>
                  <a:pt x="408558" y="189992"/>
                </a:lnTo>
                <a:lnTo>
                  <a:pt x="380618" y="175513"/>
                </a:lnTo>
                <a:lnTo>
                  <a:pt x="84859" y="30861"/>
                </a:lnTo>
                <a:lnTo>
                  <a:pt x="26542" y="30861"/>
                </a:lnTo>
                <a:lnTo>
                  <a:pt x="25764" y="30585"/>
                </a:lnTo>
                <a:close/>
              </a:path>
              <a:path w="1406525" h="718819">
                <a:moveTo>
                  <a:pt x="25526" y="30480"/>
                </a:moveTo>
                <a:lnTo>
                  <a:pt x="25764" y="30585"/>
                </a:lnTo>
                <a:lnTo>
                  <a:pt x="26542" y="30861"/>
                </a:lnTo>
                <a:lnTo>
                  <a:pt x="25526" y="30480"/>
                </a:lnTo>
                <a:close/>
              </a:path>
              <a:path w="1406525" h="718819">
                <a:moveTo>
                  <a:pt x="84080" y="30480"/>
                </a:moveTo>
                <a:lnTo>
                  <a:pt x="25526" y="30480"/>
                </a:lnTo>
                <a:lnTo>
                  <a:pt x="26542" y="30861"/>
                </a:lnTo>
                <a:lnTo>
                  <a:pt x="84859" y="30861"/>
                </a:lnTo>
                <a:lnTo>
                  <a:pt x="84080" y="30480"/>
                </a:lnTo>
                <a:close/>
              </a:path>
              <a:path w="1406525" h="718819">
                <a:moveTo>
                  <a:pt x="78887" y="27939"/>
                </a:moveTo>
                <a:lnTo>
                  <a:pt x="18287" y="27939"/>
                </a:lnTo>
                <a:lnTo>
                  <a:pt x="25764" y="30585"/>
                </a:lnTo>
                <a:lnTo>
                  <a:pt x="25526" y="30480"/>
                </a:lnTo>
                <a:lnTo>
                  <a:pt x="84080" y="30480"/>
                </a:lnTo>
                <a:lnTo>
                  <a:pt x="78887" y="27939"/>
                </a:lnTo>
                <a:close/>
              </a:path>
              <a:path w="1406525" h="718819">
                <a:moveTo>
                  <a:pt x="10667" y="0"/>
                </a:moveTo>
                <a:lnTo>
                  <a:pt x="3809" y="3810"/>
                </a:lnTo>
                <a:lnTo>
                  <a:pt x="1904" y="10287"/>
                </a:lnTo>
                <a:lnTo>
                  <a:pt x="0" y="16891"/>
                </a:lnTo>
                <a:lnTo>
                  <a:pt x="3682" y="23749"/>
                </a:lnTo>
                <a:lnTo>
                  <a:pt x="18923" y="28194"/>
                </a:lnTo>
                <a:lnTo>
                  <a:pt x="18287" y="27939"/>
                </a:lnTo>
                <a:lnTo>
                  <a:pt x="78887" y="27939"/>
                </a:lnTo>
                <a:lnTo>
                  <a:pt x="72135" y="24637"/>
                </a:lnTo>
                <a:lnTo>
                  <a:pt x="57530" y="17780"/>
                </a:lnTo>
                <a:lnTo>
                  <a:pt x="25907" y="4445"/>
                </a:lnTo>
                <a:lnTo>
                  <a:pt x="10667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92543" y="3785361"/>
            <a:ext cx="411480" cy="967105"/>
          </a:xfrm>
          <a:custGeom>
            <a:avLst/>
            <a:gdLst/>
            <a:ahLst/>
            <a:cxnLst/>
            <a:rect l="l" t="t" r="r" b="b"/>
            <a:pathLst>
              <a:path w="411479" h="967104">
                <a:moveTo>
                  <a:pt x="410873" y="954024"/>
                </a:moveTo>
                <a:lnTo>
                  <a:pt x="386079" y="954024"/>
                </a:lnTo>
                <a:lnTo>
                  <a:pt x="387603" y="957833"/>
                </a:lnTo>
                <a:lnTo>
                  <a:pt x="388365" y="959993"/>
                </a:lnTo>
                <a:lnTo>
                  <a:pt x="389889" y="961898"/>
                </a:lnTo>
                <a:lnTo>
                  <a:pt x="391667" y="963168"/>
                </a:lnTo>
                <a:lnTo>
                  <a:pt x="394080" y="964945"/>
                </a:lnTo>
                <a:lnTo>
                  <a:pt x="396112" y="966343"/>
                </a:lnTo>
                <a:lnTo>
                  <a:pt x="398525" y="966851"/>
                </a:lnTo>
                <a:lnTo>
                  <a:pt x="400938" y="966469"/>
                </a:lnTo>
                <a:lnTo>
                  <a:pt x="403225" y="965962"/>
                </a:lnTo>
                <a:lnTo>
                  <a:pt x="405383" y="964564"/>
                </a:lnTo>
                <a:lnTo>
                  <a:pt x="406780" y="962532"/>
                </a:lnTo>
                <a:lnTo>
                  <a:pt x="408304" y="960246"/>
                </a:lnTo>
                <a:lnTo>
                  <a:pt x="410463" y="957199"/>
                </a:lnTo>
                <a:lnTo>
                  <a:pt x="410873" y="954024"/>
                </a:lnTo>
                <a:close/>
              </a:path>
              <a:path w="411479" h="967104">
                <a:moveTo>
                  <a:pt x="383952" y="949907"/>
                </a:moveTo>
                <a:lnTo>
                  <a:pt x="384301" y="950721"/>
                </a:lnTo>
                <a:lnTo>
                  <a:pt x="384682" y="951483"/>
                </a:lnTo>
                <a:lnTo>
                  <a:pt x="385952" y="953643"/>
                </a:lnTo>
                <a:lnTo>
                  <a:pt x="386334" y="954659"/>
                </a:lnTo>
                <a:lnTo>
                  <a:pt x="386079" y="954024"/>
                </a:lnTo>
                <a:lnTo>
                  <a:pt x="410873" y="954024"/>
                </a:lnTo>
                <a:lnTo>
                  <a:pt x="410972" y="953262"/>
                </a:lnTo>
                <a:lnTo>
                  <a:pt x="409984" y="950594"/>
                </a:lnTo>
                <a:lnTo>
                  <a:pt x="384428" y="950594"/>
                </a:lnTo>
                <a:lnTo>
                  <a:pt x="383952" y="949907"/>
                </a:lnTo>
                <a:close/>
              </a:path>
              <a:path w="411479" h="967104">
                <a:moveTo>
                  <a:pt x="385445" y="952881"/>
                </a:moveTo>
                <a:lnTo>
                  <a:pt x="385825" y="953643"/>
                </a:lnTo>
                <a:lnTo>
                  <a:pt x="385445" y="952881"/>
                </a:lnTo>
                <a:close/>
              </a:path>
              <a:path w="411479" h="967104">
                <a:moveTo>
                  <a:pt x="384087" y="949960"/>
                </a:moveTo>
                <a:lnTo>
                  <a:pt x="384428" y="950594"/>
                </a:lnTo>
                <a:lnTo>
                  <a:pt x="384087" y="949960"/>
                </a:lnTo>
                <a:close/>
              </a:path>
              <a:path w="411479" h="967104">
                <a:moveTo>
                  <a:pt x="409424" y="948944"/>
                </a:moveTo>
                <a:lnTo>
                  <a:pt x="383539" y="948944"/>
                </a:lnTo>
                <a:lnTo>
                  <a:pt x="384428" y="950594"/>
                </a:lnTo>
                <a:lnTo>
                  <a:pt x="409984" y="950594"/>
                </a:lnTo>
                <a:lnTo>
                  <a:pt x="409596" y="949494"/>
                </a:lnTo>
                <a:lnTo>
                  <a:pt x="409424" y="948944"/>
                </a:lnTo>
                <a:close/>
              </a:path>
              <a:path w="411479" h="967104">
                <a:moveTo>
                  <a:pt x="383895" y="949773"/>
                </a:moveTo>
                <a:lnTo>
                  <a:pt x="383989" y="949960"/>
                </a:lnTo>
                <a:lnTo>
                  <a:pt x="383895" y="949773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878" y="949734"/>
                </a:lnTo>
                <a:lnTo>
                  <a:pt x="384048" y="949960"/>
                </a:lnTo>
                <a:lnTo>
                  <a:pt x="383539" y="948944"/>
                </a:lnTo>
                <a:close/>
              </a:path>
              <a:path w="411479" h="967104">
                <a:moveTo>
                  <a:pt x="383666" y="949494"/>
                </a:moveTo>
                <a:lnTo>
                  <a:pt x="383952" y="949907"/>
                </a:lnTo>
                <a:lnTo>
                  <a:pt x="383863" y="949734"/>
                </a:lnTo>
                <a:lnTo>
                  <a:pt x="383666" y="949494"/>
                </a:lnTo>
                <a:close/>
              </a:path>
              <a:path w="411479" h="967104">
                <a:moveTo>
                  <a:pt x="383285" y="948944"/>
                </a:moveTo>
                <a:lnTo>
                  <a:pt x="383666" y="949494"/>
                </a:lnTo>
                <a:lnTo>
                  <a:pt x="383895" y="949773"/>
                </a:lnTo>
                <a:lnTo>
                  <a:pt x="383285" y="948944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285" y="948944"/>
                </a:lnTo>
                <a:lnTo>
                  <a:pt x="383878" y="949734"/>
                </a:lnTo>
                <a:lnTo>
                  <a:pt x="383539" y="948944"/>
                </a:lnTo>
                <a:close/>
              </a:path>
              <a:path w="411479" h="967104">
                <a:moveTo>
                  <a:pt x="299877" y="645794"/>
                </a:moveTo>
                <a:lnTo>
                  <a:pt x="273811" y="645794"/>
                </a:lnTo>
                <a:lnTo>
                  <a:pt x="275589" y="651129"/>
                </a:lnTo>
                <a:lnTo>
                  <a:pt x="297560" y="718057"/>
                </a:lnTo>
                <a:lnTo>
                  <a:pt x="297560" y="718185"/>
                </a:lnTo>
                <a:lnTo>
                  <a:pt x="313054" y="764158"/>
                </a:lnTo>
                <a:lnTo>
                  <a:pt x="313054" y="764286"/>
                </a:lnTo>
                <a:lnTo>
                  <a:pt x="325627" y="801369"/>
                </a:lnTo>
                <a:lnTo>
                  <a:pt x="325754" y="801624"/>
                </a:lnTo>
                <a:lnTo>
                  <a:pt x="373633" y="932688"/>
                </a:lnTo>
                <a:lnTo>
                  <a:pt x="383666" y="949494"/>
                </a:lnTo>
                <a:lnTo>
                  <a:pt x="383285" y="948944"/>
                </a:lnTo>
                <a:lnTo>
                  <a:pt x="409424" y="948944"/>
                </a:lnTo>
                <a:lnTo>
                  <a:pt x="408431" y="945769"/>
                </a:lnTo>
                <a:lnTo>
                  <a:pt x="407797" y="943990"/>
                </a:lnTo>
                <a:lnTo>
                  <a:pt x="407415" y="942848"/>
                </a:lnTo>
                <a:lnTo>
                  <a:pt x="406878" y="941705"/>
                </a:lnTo>
                <a:lnTo>
                  <a:pt x="406459" y="940848"/>
                </a:lnTo>
                <a:lnTo>
                  <a:pt x="406146" y="939926"/>
                </a:lnTo>
                <a:lnTo>
                  <a:pt x="405383" y="938149"/>
                </a:lnTo>
                <a:lnTo>
                  <a:pt x="404367" y="936244"/>
                </a:lnTo>
                <a:lnTo>
                  <a:pt x="403394" y="934719"/>
                </a:lnTo>
                <a:lnTo>
                  <a:pt x="402716" y="933704"/>
                </a:lnTo>
                <a:lnTo>
                  <a:pt x="402081" y="932433"/>
                </a:lnTo>
                <a:lnTo>
                  <a:pt x="397149" y="924179"/>
                </a:lnTo>
                <a:lnTo>
                  <a:pt x="396875" y="924179"/>
                </a:lnTo>
                <a:lnTo>
                  <a:pt x="395858" y="922019"/>
                </a:lnTo>
                <a:lnTo>
                  <a:pt x="396086" y="922019"/>
                </a:lnTo>
                <a:lnTo>
                  <a:pt x="349088" y="793369"/>
                </a:lnTo>
                <a:lnTo>
                  <a:pt x="349036" y="793114"/>
                </a:lnTo>
                <a:lnTo>
                  <a:pt x="336423" y="756285"/>
                </a:lnTo>
                <a:lnTo>
                  <a:pt x="321055" y="710311"/>
                </a:lnTo>
                <a:lnTo>
                  <a:pt x="299877" y="645794"/>
                </a:lnTo>
                <a:close/>
              </a:path>
              <a:path w="411479" h="967104">
                <a:moveTo>
                  <a:pt x="406400" y="940688"/>
                </a:moveTo>
                <a:lnTo>
                  <a:pt x="406780" y="941705"/>
                </a:lnTo>
                <a:lnTo>
                  <a:pt x="406475" y="940848"/>
                </a:lnTo>
                <a:lnTo>
                  <a:pt x="406400" y="940688"/>
                </a:lnTo>
                <a:close/>
              </a:path>
              <a:path w="411479" h="967104">
                <a:moveTo>
                  <a:pt x="406475" y="940848"/>
                </a:moveTo>
                <a:lnTo>
                  <a:pt x="406780" y="941705"/>
                </a:lnTo>
                <a:lnTo>
                  <a:pt x="406475" y="940848"/>
                </a:lnTo>
                <a:close/>
              </a:path>
              <a:path w="411479" h="967104">
                <a:moveTo>
                  <a:pt x="406418" y="940688"/>
                </a:moveTo>
                <a:lnTo>
                  <a:pt x="406475" y="940848"/>
                </a:lnTo>
                <a:lnTo>
                  <a:pt x="406418" y="940688"/>
                </a:lnTo>
                <a:close/>
              </a:path>
              <a:path w="411479" h="967104">
                <a:moveTo>
                  <a:pt x="402716" y="933704"/>
                </a:moveTo>
                <a:lnTo>
                  <a:pt x="403351" y="934719"/>
                </a:lnTo>
                <a:lnTo>
                  <a:pt x="403098" y="934275"/>
                </a:lnTo>
                <a:lnTo>
                  <a:pt x="402716" y="933704"/>
                </a:lnTo>
                <a:close/>
              </a:path>
              <a:path w="411479" h="967104">
                <a:moveTo>
                  <a:pt x="403098" y="934275"/>
                </a:moveTo>
                <a:lnTo>
                  <a:pt x="403351" y="934719"/>
                </a:lnTo>
                <a:lnTo>
                  <a:pt x="403098" y="934275"/>
                </a:lnTo>
                <a:close/>
              </a:path>
              <a:path w="411479" h="967104">
                <a:moveTo>
                  <a:pt x="402771" y="933704"/>
                </a:moveTo>
                <a:lnTo>
                  <a:pt x="403098" y="934275"/>
                </a:lnTo>
                <a:lnTo>
                  <a:pt x="402771" y="933704"/>
                </a:lnTo>
                <a:close/>
              </a:path>
              <a:path w="411479" h="967104">
                <a:moveTo>
                  <a:pt x="395858" y="922019"/>
                </a:moveTo>
                <a:lnTo>
                  <a:pt x="396875" y="924179"/>
                </a:lnTo>
                <a:lnTo>
                  <a:pt x="396443" y="922998"/>
                </a:lnTo>
                <a:lnTo>
                  <a:pt x="395858" y="922019"/>
                </a:lnTo>
                <a:close/>
              </a:path>
              <a:path w="411479" h="967104">
                <a:moveTo>
                  <a:pt x="396443" y="922998"/>
                </a:moveTo>
                <a:lnTo>
                  <a:pt x="396875" y="924179"/>
                </a:lnTo>
                <a:lnTo>
                  <a:pt x="397149" y="924179"/>
                </a:lnTo>
                <a:lnTo>
                  <a:pt x="396443" y="922998"/>
                </a:lnTo>
                <a:close/>
              </a:path>
              <a:path w="411479" h="967104">
                <a:moveTo>
                  <a:pt x="396086" y="922019"/>
                </a:moveTo>
                <a:lnTo>
                  <a:pt x="395858" y="922019"/>
                </a:lnTo>
                <a:lnTo>
                  <a:pt x="396443" y="922998"/>
                </a:lnTo>
                <a:lnTo>
                  <a:pt x="396086" y="922019"/>
                </a:lnTo>
                <a:close/>
              </a:path>
              <a:path w="411479" h="967104">
                <a:moveTo>
                  <a:pt x="349036" y="793114"/>
                </a:moveTo>
                <a:lnTo>
                  <a:pt x="349123" y="793369"/>
                </a:lnTo>
                <a:lnTo>
                  <a:pt x="349036" y="793114"/>
                </a:lnTo>
                <a:close/>
              </a:path>
              <a:path w="411479" h="967104">
                <a:moveTo>
                  <a:pt x="279833" y="588263"/>
                </a:moveTo>
                <a:lnTo>
                  <a:pt x="253746" y="588263"/>
                </a:lnTo>
                <a:lnTo>
                  <a:pt x="273811" y="645921"/>
                </a:lnTo>
                <a:lnTo>
                  <a:pt x="299877" y="645794"/>
                </a:lnTo>
                <a:lnTo>
                  <a:pt x="297306" y="637920"/>
                </a:lnTo>
                <a:lnTo>
                  <a:pt x="279833" y="588263"/>
                </a:lnTo>
                <a:close/>
              </a:path>
              <a:path w="411479" h="967104">
                <a:moveTo>
                  <a:pt x="226858" y="456564"/>
                </a:moveTo>
                <a:lnTo>
                  <a:pt x="200025" y="456564"/>
                </a:lnTo>
                <a:lnTo>
                  <a:pt x="200405" y="457454"/>
                </a:lnTo>
                <a:lnTo>
                  <a:pt x="222250" y="509143"/>
                </a:lnTo>
                <a:lnTo>
                  <a:pt x="246633" y="571119"/>
                </a:lnTo>
                <a:lnTo>
                  <a:pt x="253873" y="588899"/>
                </a:lnTo>
                <a:lnTo>
                  <a:pt x="253746" y="588263"/>
                </a:lnTo>
                <a:lnTo>
                  <a:pt x="279833" y="588263"/>
                </a:lnTo>
                <a:lnTo>
                  <a:pt x="276986" y="580136"/>
                </a:lnTo>
                <a:lnTo>
                  <a:pt x="276859" y="579501"/>
                </a:lnTo>
                <a:lnTo>
                  <a:pt x="269673" y="562101"/>
                </a:lnTo>
                <a:lnTo>
                  <a:pt x="245236" y="499744"/>
                </a:lnTo>
                <a:lnTo>
                  <a:pt x="245109" y="499490"/>
                </a:lnTo>
                <a:lnTo>
                  <a:pt x="226858" y="456564"/>
                </a:lnTo>
                <a:close/>
              </a:path>
              <a:path w="411479" h="967104">
                <a:moveTo>
                  <a:pt x="269621" y="561975"/>
                </a:moveTo>
                <a:close/>
              </a:path>
              <a:path w="411479" h="967104">
                <a:moveTo>
                  <a:pt x="222123" y="508888"/>
                </a:moveTo>
                <a:lnTo>
                  <a:pt x="222223" y="509143"/>
                </a:lnTo>
                <a:lnTo>
                  <a:pt x="222123" y="508888"/>
                </a:lnTo>
                <a:close/>
              </a:path>
              <a:path w="411479" h="967104">
                <a:moveTo>
                  <a:pt x="200377" y="457399"/>
                </a:moveTo>
                <a:close/>
              </a:path>
              <a:path w="411479" h="967104">
                <a:moveTo>
                  <a:pt x="46336" y="63500"/>
                </a:moveTo>
                <a:lnTo>
                  <a:pt x="19050" y="63500"/>
                </a:lnTo>
                <a:lnTo>
                  <a:pt x="19430" y="64262"/>
                </a:lnTo>
                <a:lnTo>
                  <a:pt x="81025" y="197738"/>
                </a:lnTo>
                <a:lnTo>
                  <a:pt x="81152" y="198119"/>
                </a:lnTo>
                <a:lnTo>
                  <a:pt x="81533" y="198755"/>
                </a:lnTo>
                <a:lnTo>
                  <a:pt x="119125" y="281558"/>
                </a:lnTo>
                <a:lnTo>
                  <a:pt x="136016" y="319913"/>
                </a:lnTo>
                <a:lnTo>
                  <a:pt x="158496" y="373761"/>
                </a:lnTo>
                <a:lnTo>
                  <a:pt x="164464" y="386969"/>
                </a:lnTo>
                <a:lnTo>
                  <a:pt x="164591" y="387350"/>
                </a:lnTo>
                <a:lnTo>
                  <a:pt x="178688" y="415798"/>
                </a:lnTo>
                <a:lnTo>
                  <a:pt x="178815" y="416179"/>
                </a:lnTo>
                <a:lnTo>
                  <a:pt x="186816" y="430911"/>
                </a:lnTo>
                <a:lnTo>
                  <a:pt x="189102" y="435737"/>
                </a:lnTo>
                <a:lnTo>
                  <a:pt x="200377" y="457399"/>
                </a:lnTo>
                <a:lnTo>
                  <a:pt x="200025" y="456564"/>
                </a:lnTo>
                <a:lnTo>
                  <a:pt x="226858" y="456564"/>
                </a:lnTo>
                <a:lnTo>
                  <a:pt x="222376" y="446024"/>
                </a:lnTo>
                <a:lnTo>
                  <a:pt x="211266" y="424561"/>
                </a:lnTo>
                <a:lnTo>
                  <a:pt x="211262" y="424433"/>
                </a:lnTo>
                <a:lnTo>
                  <a:pt x="208787" y="419607"/>
                </a:lnTo>
                <a:lnTo>
                  <a:pt x="208533" y="419226"/>
                </a:lnTo>
                <a:lnTo>
                  <a:pt x="200659" y="404494"/>
                </a:lnTo>
                <a:lnTo>
                  <a:pt x="186816" y="376427"/>
                </a:lnTo>
                <a:lnTo>
                  <a:pt x="181286" y="364108"/>
                </a:lnTo>
                <a:lnTo>
                  <a:pt x="158750" y="310133"/>
                </a:lnTo>
                <a:lnTo>
                  <a:pt x="141731" y="271399"/>
                </a:lnTo>
                <a:lnTo>
                  <a:pt x="141604" y="271271"/>
                </a:lnTo>
                <a:lnTo>
                  <a:pt x="103885" y="188213"/>
                </a:lnTo>
                <a:lnTo>
                  <a:pt x="103631" y="187706"/>
                </a:lnTo>
                <a:lnTo>
                  <a:pt x="103250" y="187070"/>
                </a:lnTo>
                <a:lnTo>
                  <a:pt x="103387" y="187070"/>
                </a:lnTo>
                <a:lnTo>
                  <a:pt x="46336" y="63500"/>
                </a:lnTo>
                <a:close/>
              </a:path>
              <a:path w="411479" h="967104">
                <a:moveTo>
                  <a:pt x="186562" y="430656"/>
                </a:moveTo>
                <a:lnTo>
                  <a:pt x="186689" y="430911"/>
                </a:lnTo>
                <a:lnTo>
                  <a:pt x="186562" y="430656"/>
                </a:lnTo>
                <a:close/>
              </a:path>
              <a:path w="411479" h="967104">
                <a:moveTo>
                  <a:pt x="211262" y="424433"/>
                </a:moveTo>
                <a:lnTo>
                  <a:pt x="211327" y="424561"/>
                </a:lnTo>
                <a:lnTo>
                  <a:pt x="211262" y="424433"/>
                </a:lnTo>
                <a:close/>
              </a:path>
              <a:path w="411479" h="967104">
                <a:moveTo>
                  <a:pt x="200725" y="404494"/>
                </a:moveTo>
                <a:lnTo>
                  <a:pt x="200913" y="404875"/>
                </a:lnTo>
                <a:lnTo>
                  <a:pt x="200725" y="404494"/>
                </a:lnTo>
                <a:close/>
              </a:path>
              <a:path w="411479" h="967104">
                <a:moveTo>
                  <a:pt x="186841" y="376427"/>
                </a:moveTo>
                <a:lnTo>
                  <a:pt x="187071" y="376936"/>
                </a:lnTo>
                <a:lnTo>
                  <a:pt x="186841" y="376427"/>
                </a:lnTo>
                <a:close/>
              </a:path>
              <a:path w="411479" h="967104">
                <a:moveTo>
                  <a:pt x="181302" y="363981"/>
                </a:moveTo>
                <a:close/>
              </a:path>
              <a:path w="411479" h="967104">
                <a:moveTo>
                  <a:pt x="135889" y="319786"/>
                </a:moveTo>
                <a:close/>
              </a:path>
              <a:path w="411479" h="967104">
                <a:moveTo>
                  <a:pt x="118999" y="281431"/>
                </a:moveTo>
                <a:close/>
              </a:path>
              <a:path w="411479" h="967104">
                <a:moveTo>
                  <a:pt x="81279" y="198374"/>
                </a:moveTo>
                <a:lnTo>
                  <a:pt x="81453" y="198755"/>
                </a:lnTo>
                <a:lnTo>
                  <a:pt x="81279" y="198374"/>
                </a:lnTo>
                <a:close/>
              </a:path>
              <a:path w="411479" h="967104">
                <a:moveTo>
                  <a:pt x="103387" y="187070"/>
                </a:moveTo>
                <a:lnTo>
                  <a:pt x="103250" y="187070"/>
                </a:lnTo>
                <a:lnTo>
                  <a:pt x="103504" y="187325"/>
                </a:lnTo>
                <a:lnTo>
                  <a:pt x="103387" y="187070"/>
                </a:lnTo>
                <a:close/>
              </a:path>
              <a:path w="411479" h="967104">
                <a:moveTo>
                  <a:pt x="19208" y="63842"/>
                </a:moveTo>
                <a:lnTo>
                  <a:pt x="19401" y="64262"/>
                </a:lnTo>
                <a:lnTo>
                  <a:pt x="19208" y="63842"/>
                </a:lnTo>
                <a:close/>
              </a:path>
              <a:path w="411479" h="967104">
                <a:moveTo>
                  <a:pt x="44812" y="60198"/>
                </a:moveTo>
                <a:lnTo>
                  <a:pt x="17272" y="60198"/>
                </a:lnTo>
                <a:lnTo>
                  <a:pt x="19208" y="63842"/>
                </a:lnTo>
                <a:lnTo>
                  <a:pt x="19050" y="63500"/>
                </a:lnTo>
                <a:lnTo>
                  <a:pt x="46336" y="63500"/>
                </a:lnTo>
                <a:lnTo>
                  <a:pt x="44812" y="60198"/>
                </a:lnTo>
                <a:close/>
              </a:path>
              <a:path w="411479" h="967104">
                <a:moveTo>
                  <a:pt x="18033" y="0"/>
                </a:moveTo>
                <a:lnTo>
                  <a:pt x="11302" y="1015"/>
                </a:lnTo>
                <a:lnTo>
                  <a:pt x="4572" y="2158"/>
                </a:lnTo>
                <a:lnTo>
                  <a:pt x="0" y="8508"/>
                </a:lnTo>
                <a:lnTo>
                  <a:pt x="1187" y="15620"/>
                </a:lnTo>
                <a:lnTo>
                  <a:pt x="1837" y="19304"/>
                </a:lnTo>
                <a:lnTo>
                  <a:pt x="1904" y="19812"/>
                </a:lnTo>
                <a:lnTo>
                  <a:pt x="2666" y="23749"/>
                </a:lnTo>
                <a:lnTo>
                  <a:pt x="3301" y="27939"/>
                </a:lnTo>
                <a:lnTo>
                  <a:pt x="3555" y="29082"/>
                </a:lnTo>
                <a:lnTo>
                  <a:pt x="4952" y="34036"/>
                </a:lnTo>
                <a:lnTo>
                  <a:pt x="6476" y="37973"/>
                </a:lnTo>
                <a:lnTo>
                  <a:pt x="7874" y="42037"/>
                </a:lnTo>
                <a:lnTo>
                  <a:pt x="8254" y="42925"/>
                </a:lnTo>
                <a:lnTo>
                  <a:pt x="11810" y="50800"/>
                </a:lnTo>
                <a:lnTo>
                  <a:pt x="12446" y="51943"/>
                </a:lnTo>
                <a:lnTo>
                  <a:pt x="17399" y="60579"/>
                </a:lnTo>
                <a:lnTo>
                  <a:pt x="17272" y="60198"/>
                </a:lnTo>
                <a:lnTo>
                  <a:pt x="44812" y="60198"/>
                </a:lnTo>
                <a:lnTo>
                  <a:pt x="41528" y="53086"/>
                </a:lnTo>
                <a:lnTo>
                  <a:pt x="41148" y="52324"/>
                </a:lnTo>
                <a:lnTo>
                  <a:pt x="38861" y="48132"/>
                </a:lnTo>
                <a:lnTo>
                  <a:pt x="34379" y="40512"/>
                </a:lnTo>
                <a:lnTo>
                  <a:pt x="33781" y="39496"/>
                </a:lnTo>
                <a:lnTo>
                  <a:pt x="31135" y="33527"/>
                </a:lnTo>
                <a:lnTo>
                  <a:pt x="30733" y="32638"/>
                </a:lnTo>
                <a:lnTo>
                  <a:pt x="29717" y="29590"/>
                </a:lnTo>
                <a:lnTo>
                  <a:pt x="28193" y="25654"/>
                </a:lnTo>
                <a:lnTo>
                  <a:pt x="27800" y="23875"/>
                </a:lnTo>
                <a:lnTo>
                  <a:pt x="27525" y="23075"/>
                </a:lnTo>
                <a:lnTo>
                  <a:pt x="27499" y="22606"/>
                </a:lnTo>
                <a:lnTo>
                  <a:pt x="27050" y="19557"/>
                </a:lnTo>
                <a:lnTo>
                  <a:pt x="26924" y="19304"/>
                </a:lnTo>
                <a:lnTo>
                  <a:pt x="26329" y="15620"/>
                </a:lnTo>
                <a:lnTo>
                  <a:pt x="24383" y="4444"/>
                </a:lnTo>
                <a:lnTo>
                  <a:pt x="18033" y="0"/>
                </a:lnTo>
                <a:close/>
              </a:path>
              <a:path w="411479" h="967104">
                <a:moveTo>
                  <a:pt x="33781" y="39496"/>
                </a:moveTo>
                <a:lnTo>
                  <a:pt x="34289" y="40512"/>
                </a:lnTo>
                <a:lnTo>
                  <a:pt x="33993" y="39856"/>
                </a:lnTo>
                <a:lnTo>
                  <a:pt x="33781" y="39496"/>
                </a:lnTo>
                <a:close/>
              </a:path>
              <a:path w="411479" h="967104">
                <a:moveTo>
                  <a:pt x="33993" y="39856"/>
                </a:moveTo>
                <a:lnTo>
                  <a:pt x="34289" y="40512"/>
                </a:lnTo>
                <a:lnTo>
                  <a:pt x="33993" y="39856"/>
                </a:lnTo>
                <a:close/>
              </a:path>
              <a:path w="411479" h="967104">
                <a:moveTo>
                  <a:pt x="33831" y="39496"/>
                </a:moveTo>
                <a:lnTo>
                  <a:pt x="33993" y="39856"/>
                </a:lnTo>
                <a:lnTo>
                  <a:pt x="33831" y="39496"/>
                </a:lnTo>
                <a:close/>
              </a:path>
              <a:path w="411479" h="967104">
                <a:moveTo>
                  <a:pt x="30733" y="32638"/>
                </a:moveTo>
                <a:lnTo>
                  <a:pt x="31114" y="33527"/>
                </a:lnTo>
                <a:lnTo>
                  <a:pt x="31039" y="33316"/>
                </a:lnTo>
                <a:lnTo>
                  <a:pt x="30733" y="32638"/>
                </a:lnTo>
                <a:close/>
              </a:path>
              <a:path w="411479" h="967104">
                <a:moveTo>
                  <a:pt x="31039" y="33316"/>
                </a:moveTo>
                <a:lnTo>
                  <a:pt x="31114" y="33527"/>
                </a:lnTo>
                <a:lnTo>
                  <a:pt x="31039" y="33316"/>
                </a:lnTo>
                <a:close/>
              </a:path>
              <a:path w="411479" h="967104">
                <a:moveTo>
                  <a:pt x="30799" y="32638"/>
                </a:moveTo>
                <a:lnTo>
                  <a:pt x="31039" y="33316"/>
                </a:lnTo>
                <a:lnTo>
                  <a:pt x="30799" y="32638"/>
                </a:lnTo>
                <a:close/>
              </a:path>
              <a:path w="411479" h="967104">
                <a:moveTo>
                  <a:pt x="28316" y="25654"/>
                </a:moveTo>
                <a:lnTo>
                  <a:pt x="28575" y="26543"/>
                </a:lnTo>
                <a:lnTo>
                  <a:pt x="28316" y="25654"/>
                </a:lnTo>
                <a:close/>
              </a:path>
              <a:path w="411479" h="967104">
                <a:moveTo>
                  <a:pt x="27431" y="22606"/>
                </a:moveTo>
                <a:lnTo>
                  <a:pt x="27685" y="23875"/>
                </a:lnTo>
                <a:lnTo>
                  <a:pt x="27568" y="23075"/>
                </a:lnTo>
                <a:lnTo>
                  <a:pt x="27431" y="22606"/>
                </a:lnTo>
                <a:close/>
              </a:path>
              <a:path w="411479" h="967104">
                <a:moveTo>
                  <a:pt x="27568" y="23075"/>
                </a:moveTo>
                <a:lnTo>
                  <a:pt x="27685" y="23875"/>
                </a:lnTo>
                <a:lnTo>
                  <a:pt x="27568" y="23075"/>
                </a:lnTo>
                <a:close/>
              </a:path>
              <a:path w="411479" h="967104">
                <a:moveTo>
                  <a:pt x="2539" y="23621"/>
                </a:moveTo>
                <a:lnTo>
                  <a:pt x="2562" y="23749"/>
                </a:lnTo>
                <a:lnTo>
                  <a:pt x="2539" y="23621"/>
                </a:lnTo>
                <a:close/>
              </a:path>
              <a:path w="411479" h="967104">
                <a:moveTo>
                  <a:pt x="27499" y="22606"/>
                </a:moveTo>
                <a:lnTo>
                  <a:pt x="27568" y="23075"/>
                </a:lnTo>
                <a:lnTo>
                  <a:pt x="27499" y="22606"/>
                </a:lnTo>
                <a:close/>
              </a:path>
              <a:path w="411479" h="967104">
                <a:moveTo>
                  <a:pt x="26288" y="15367"/>
                </a:moveTo>
                <a:lnTo>
                  <a:pt x="26288" y="15620"/>
                </a:lnTo>
                <a:lnTo>
                  <a:pt x="26288" y="1536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33540" y="2522601"/>
            <a:ext cx="1757680" cy="103505"/>
          </a:xfrm>
          <a:custGeom>
            <a:avLst/>
            <a:gdLst/>
            <a:ahLst/>
            <a:cxnLst/>
            <a:rect l="l" t="t" r="r" b="b"/>
            <a:pathLst>
              <a:path w="1757679" h="103505">
                <a:moveTo>
                  <a:pt x="6857" y="53848"/>
                </a:moveTo>
                <a:lnTo>
                  <a:pt x="888" y="59054"/>
                </a:lnTo>
                <a:lnTo>
                  <a:pt x="470" y="66421"/>
                </a:lnTo>
                <a:lnTo>
                  <a:pt x="0" y="72771"/>
                </a:lnTo>
                <a:lnTo>
                  <a:pt x="5206" y="78612"/>
                </a:lnTo>
                <a:lnTo>
                  <a:pt x="71754" y="83058"/>
                </a:lnTo>
                <a:lnTo>
                  <a:pt x="71500" y="83058"/>
                </a:lnTo>
                <a:lnTo>
                  <a:pt x="205612" y="93472"/>
                </a:lnTo>
                <a:lnTo>
                  <a:pt x="353313" y="103124"/>
                </a:lnTo>
                <a:lnTo>
                  <a:pt x="354202" y="103250"/>
                </a:lnTo>
                <a:lnTo>
                  <a:pt x="672464" y="99949"/>
                </a:lnTo>
                <a:lnTo>
                  <a:pt x="774191" y="96774"/>
                </a:lnTo>
                <a:lnTo>
                  <a:pt x="774573" y="96647"/>
                </a:lnTo>
                <a:lnTo>
                  <a:pt x="1085143" y="78486"/>
                </a:lnTo>
                <a:lnTo>
                  <a:pt x="353949" y="78486"/>
                </a:lnTo>
                <a:lnTo>
                  <a:pt x="354717" y="78478"/>
                </a:lnTo>
                <a:lnTo>
                  <a:pt x="207263" y="68707"/>
                </a:lnTo>
                <a:lnTo>
                  <a:pt x="111632" y="61595"/>
                </a:lnTo>
                <a:lnTo>
                  <a:pt x="73659" y="58293"/>
                </a:lnTo>
                <a:lnTo>
                  <a:pt x="73405" y="58293"/>
                </a:lnTo>
                <a:lnTo>
                  <a:pt x="6857" y="53848"/>
                </a:lnTo>
                <a:close/>
              </a:path>
              <a:path w="1757679" h="103505">
                <a:moveTo>
                  <a:pt x="354717" y="78478"/>
                </a:moveTo>
                <a:lnTo>
                  <a:pt x="353949" y="78486"/>
                </a:lnTo>
                <a:lnTo>
                  <a:pt x="354837" y="78486"/>
                </a:lnTo>
                <a:close/>
              </a:path>
              <a:path w="1757679" h="103505">
                <a:moveTo>
                  <a:pt x="1518284" y="49275"/>
                </a:moveTo>
                <a:lnTo>
                  <a:pt x="1164081" y="49275"/>
                </a:lnTo>
                <a:lnTo>
                  <a:pt x="773049" y="72009"/>
                </a:lnTo>
                <a:lnTo>
                  <a:pt x="773429" y="72009"/>
                </a:lnTo>
                <a:lnTo>
                  <a:pt x="671956" y="75184"/>
                </a:lnTo>
                <a:lnTo>
                  <a:pt x="672210" y="75184"/>
                </a:lnTo>
                <a:lnTo>
                  <a:pt x="354717" y="78478"/>
                </a:lnTo>
                <a:lnTo>
                  <a:pt x="1085143" y="78486"/>
                </a:lnTo>
                <a:lnTo>
                  <a:pt x="1165478" y="74040"/>
                </a:lnTo>
                <a:lnTo>
                  <a:pt x="1165098" y="74040"/>
                </a:lnTo>
                <a:lnTo>
                  <a:pt x="1311909" y="70738"/>
                </a:lnTo>
                <a:lnTo>
                  <a:pt x="1312417" y="70738"/>
                </a:lnTo>
                <a:lnTo>
                  <a:pt x="1445513" y="63246"/>
                </a:lnTo>
                <a:lnTo>
                  <a:pt x="1447037" y="62991"/>
                </a:lnTo>
                <a:lnTo>
                  <a:pt x="1488820" y="55499"/>
                </a:lnTo>
                <a:lnTo>
                  <a:pt x="1489328" y="55372"/>
                </a:lnTo>
                <a:lnTo>
                  <a:pt x="1505838" y="51815"/>
                </a:lnTo>
                <a:lnTo>
                  <a:pt x="1505584" y="51815"/>
                </a:lnTo>
                <a:lnTo>
                  <a:pt x="1518284" y="49275"/>
                </a:lnTo>
                <a:close/>
              </a:path>
              <a:path w="1757679" h="103505">
                <a:moveTo>
                  <a:pt x="1444050" y="38491"/>
                </a:moveTo>
                <a:lnTo>
                  <a:pt x="1310893" y="46100"/>
                </a:lnTo>
                <a:lnTo>
                  <a:pt x="1311402" y="46100"/>
                </a:lnTo>
                <a:lnTo>
                  <a:pt x="1164462" y="49275"/>
                </a:lnTo>
                <a:lnTo>
                  <a:pt x="1518538" y="49275"/>
                </a:lnTo>
                <a:lnTo>
                  <a:pt x="1530565" y="46482"/>
                </a:lnTo>
                <a:lnTo>
                  <a:pt x="1531111" y="46354"/>
                </a:lnTo>
                <a:lnTo>
                  <a:pt x="1542310" y="44450"/>
                </a:lnTo>
                <a:lnTo>
                  <a:pt x="1542033" y="44450"/>
                </a:lnTo>
                <a:lnTo>
                  <a:pt x="1543050" y="44323"/>
                </a:lnTo>
                <a:lnTo>
                  <a:pt x="1543532" y="44323"/>
                </a:lnTo>
                <a:lnTo>
                  <a:pt x="1579499" y="41275"/>
                </a:lnTo>
                <a:lnTo>
                  <a:pt x="1600961" y="41275"/>
                </a:lnTo>
                <a:lnTo>
                  <a:pt x="1635251" y="38735"/>
                </a:lnTo>
                <a:lnTo>
                  <a:pt x="1442719" y="38735"/>
                </a:lnTo>
                <a:lnTo>
                  <a:pt x="1444050" y="38491"/>
                </a:lnTo>
                <a:close/>
              </a:path>
              <a:path w="1757679" h="103505">
                <a:moveTo>
                  <a:pt x="1530815" y="46423"/>
                </a:moveTo>
                <a:lnTo>
                  <a:pt x="1530477" y="46482"/>
                </a:lnTo>
                <a:lnTo>
                  <a:pt x="1530815" y="46423"/>
                </a:lnTo>
                <a:close/>
              </a:path>
              <a:path w="1757679" h="103505">
                <a:moveTo>
                  <a:pt x="1531216" y="46354"/>
                </a:moveTo>
                <a:lnTo>
                  <a:pt x="1530815" y="46423"/>
                </a:lnTo>
                <a:lnTo>
                  <a:pt x="1531216" y="46354"/>
                </a:lnTo>
                <a:close/>
              </a:path>
              <a:path w="1757679" h="103505">
                <a:moveTo>
                  <a:pt x="1543050" y="44323"/>
                </a:moveTo>
                <a:lnTo>
                  <a:pt x="1542033" y="44450"/>
                </a:lnTo>
                <a:lnTo>
                  <a:pt x="1542579" y="44403"/>
                </a:lnTo>
                <a:lnTo>
                  <a:pt x="1543050" y="44323"/>
                </a:lnTo>
                <a:close/>
              </a:path>
              <a:path w="1757679" h="103505">
                <a:moveTo>
                  <a:pt x="1542579" y="44403"/>
                </a:moveTo>
                <a:lnTo>
                  <a:pt x="1542033" y="44450"/>
                </a:lnTo>
                <a:lnTo>
                  <a:pt x="1542310" y="44450"/>
                </a:lnTo>
                <a:lnTo>
                  <a:pt x="1542579" y="44403"/>
                </a:lnTo>
                <a:close/>
              </a:path>
              <a:path w="1757679" h="103505">
                <a:moveTo>
                  <a:pt x="1543532" y="44323"/>
                </a:moveTo>
                <a:lnTo>
                  <a:pt x="1543050" y="44323"/>
                </a:lnTo>
                <a:lnTo>
                  <a:pt x="1542579" y="44403"/>
                </a:lnTo>
                <a:lnTo>
                  <a:pt x="1543532" y="44323"/>
                </a:lnTo>
                <a:close/>
              </a:path>
              <a:path w="1757679" h="103505">
                <a:moveTo>
                  <a:pt x="1444243" y="38481"/>
                </a:moveTo>
                <a:lnTo>
                  <a:pt x="1444050" y="38491"/>
                </a:lnTo>
                <a:lnTo>
                  <a:pt x="1442719" y="38735"/>
                </a:lnTo>
                <a:lnTo>
                  <a:pt x="1444243" y="38481"/>
                </a:lnTo>
                <a:close/>
              </a:path>
              <a:path w="1757679" h="103505">
                <a:moveTo>
                  <a:pt x="1638680" y="38481"/>
                </a:moveTo>
                <a:lnTo>
                  <a:pt x="1444180" y="38491"/>
                </a:lnTo>
                <a:lnTo>
                  <a:pt x="1442719" y="38735"/>
                </a:lnTo>
                <a:lnTo>
                  <a:pt x="1635251" y="38735"/>
                </a:lnTo>
                <a:lnTo>
                  <a:pt x="1638680" y="38481"/>
                </a:lnTo>
                <a:close/>
              </a:path>
              <a:path w="1757679" h="103505">
                <a:moveTo>
                  <a:pt x="1484376" y="31114"/>
                </a:moveTo>
                <a:lnTo>
                  <a:pt x="1444050" y="38491"/>
                </a:lnTo>
                <a:lnTo>
                  <a:pt x="1444243" y="38481"/>
                </a:lnTo>
                <a:lnTo>
                  <a:pt x="1638680" y="38481"/>
                </a:lnTo>
                <a:lnTo>
                  <a:pt x="1645538" y="37973"/>
                </a:lnTo>
                <a:lnTo>
                  <a:pt x="1646301" y="37973"/>
                </a:lnTo>
                <a:lnTo>
                  <a:pt x="1685162" y="32893"/>
                </a:lnTo>
                <a:lnTo>
                  <a:pt x="1694191" y="31241"/>
                </a:lnTo>
                <a:lnTo>
                  <a:pt x="1483994" y="31241"/>
                </a:lnTo>
                <a:lnTo>
                  <a:pt x="1484376" y="31114"/>
                </a:lnTo>
                <a:close/>
              </a:path>
              <a:path w="1757679" h="103505">
                <a:moveTo>
                  <a:pt x="1513331" y="25019"/>
                </a:moveTo>
                <a:lnTo>
                  <a:pt x="1500758" y="27559"/>
                </a:lnTo>
                <a:lnTo>
                  <a:pt x="1483994" y="31241"/>
                </a:lnTo>
                <a:lnTo>
                  <a:pt x="1694191" y="31241"/>
                </a:lnTo>
                <a:lnTo>
                  <a:pt x="1707387" y="28828"/>
                </a:lnTo>
                <a:lnTo>
                  <a:pt x="1713737" y="27177"/>
                </a:lnTo>
                <a:lnTo>
                  <a:pt x="1714119" y="27177"/>
                </a:lnTo>
                <a:lnTo>
                  <a:pt x="1717928" y="26415"/>
                </a:lnTo>
                <a:lnTo>
                  <a:pt x="1718563" y="26288"/>
                </a:lnTo>
                <a:lnTo>
                  <a:pt x="1718775" y="26288"/>
                </a:lnTo>
                <a:lnTo>
                  <a:pt x="1723643" y="25653"/>
                </a:lnTo>
                <a:lnTo>
                  <a:pt x="1724504" y="25653"/>
                </a:lnTo>
                <a:lnTo>
                  <a:pt x="1729979" y="25146"/>
                </a:lnTo>
                <a:lnTo>
                  <a:pt x="1513077" y="25146"/>
                </a:lnTo>
                <a:lnTo>
                  <a:pt x="1513331" y="25019"/>
                </a:lnTo>
                <a:close/>
              </a:path>
              <a:path w="1757679" h="103505">
                <a:moveTo>
                  <a:pt x="1714119" y="27177"/>
                </a:moveTo>
                <a:lnTo>
                  <a:pt x="1713737" y="27177"/>
                </a:lnTo>
                <a:lnTo>
                  <a:pt x="1712849" y="27432"/>
                </a:lnTo>
                <a:lnTo>
                  <a:pt x="1714119" y="27177"/>
                </a:lnTo>
                <a:close/>
              </a:path>
              <a:path w="1757679" h="103505">
                <a:moveTo>
                  <a:pt x="1718563" y="26288"/>
                </a:moveTo>
                <a:lnTo>
                  <a:pt x="1717802" y="26415"/>
                </a:lnTo>
                <a:lnTo>
                  <a:pt x="1718167" y="26368"/>
                </a:lnTo>
                <a:lnTo>
                  <a:pt x="1718563" y="26288"/>
                </a:lnTo>
                <a:close/>
              </a:path>
              <a:path w="1757679" h="103505">
                <a:moveTo>
                  <a:pt x="1718167" y="26368"/>
                </a:moveTo>
                <a:lnTo>
                  <a:pt x="1717802" y="26415"/>
                </a:lnTo>
                <a:lnTo>
                  <a:pt x="1718167" y="26368"/>
                </a:lnTo>
                <a:close/>
              </a:path>
              <a:path w="1757679" h="103505">
                <a:moveTo>
                  <a:pt x="1718775" y="26288"/>
                </a:moveTo>
                <a:lnTo>
                  <a:pt x="1718563" y="26288"/>
                </a:lnTo>
                <a:lnTo>
                  <a:pt x="1718167" y="26368"/>
                </a:lnTo>
                <a:lnTo>
                  <a:pt x="1718775" y="26288"/>
                </a:lnTo>
                <a:close/>
              </a:path>
              <a:path w="1757679" h="103505">
                <a:moveTo>
                  <a:pt x="1724504" y="25653"/>
                </a:moveTo>
                <a:lnTo>
                  <a:pt x="1723643" y="25653"/>
                </a:lnTo>
                <a:lnTo>
                  <a:pt x="1723135" y="25781"/>
                </a:lnTo>
                <a:lnTo>
                  <a:pt x="1724504" y="25653"/>
                </a:lnTo>
                <a:close/>
              </a:path>
              <a:path w="1757679" h="103505">
                <a:moveTo>
                  <a:pt x="1681987" y="8382"/>
                </a:moveTo>
                <a:lnTo>
                  <a:pt x="1643126" y="13335"/>
                </a:lnTo>
                <a:lnTo>
                  <a:pt x="1643760" y="13335"/>
                </a:lnTo>
                <a:lnTo>
                  <a:pt x="1599183" y="16510"/>
                </a:lnTo>
                <a:lnTo>
                  <a:pt x="1578482" y="16510"/>
                </a:lnTo>
                <a:lnTo>
                  <a:pt x="1577339" y="16637"/>
                </a:lnTo>
                <a:lnTo>
                  <a:pt x="1539875" y="19812"/>
                </a:lnTo>
                <a:lnTo>
                  <a:pt x="1538858" y="19938"/>
                </a:lnTo>
                <a:lnTo>
                  <a:pt x="1526285" y="22098"/>
                </a:lnTo>
                <a:lnTo>
                  <a:pt x="1525651" y="22225"/>
                </a:lnTo>
                <a:lnTo>
                  <a:pt x="1513077" y="25146"/>
                </a:lnTo>
                <a:lnTo>
                  <a:pt x="1729979" y="25146"/>
                </a:lnTo>
                <a:lnTo>
                  <a:pt x="1735454" y="24637"/>
                </a:lnTo>
                <a:lnTo>
                  <a:pt x="1736978" y="24637"/>
                </a:lnTo>
                <a:lnTo>
                  <a:pt x="1745106" y="24129"/>
                </a:lnTo>
                <a:lnTo>
                  <a:pt x="1747646" y="24002"/>
                </a:lnTo>
                <a:lnTo>
                  <a:pt x="1750059" y="22987"/>
                </a:lnTo>
                <a:lnTo>
                  <a:pt x="1752091" y="21336"/>
                </a:lnTo>
                <a:lnTo>
                  <a:pt x="1754631" y="19176"/>
                </a:lnTo>
                <a:lnTo>
                  <a:pt x="1756536" y="17525"/>
                </a:lnTo>
                <a:lnTo>
                  <a:pt x="1757679" y="14986"/>
                </a:lnTo>
                <a:lnTo>
                  <a:pt x="1757679" y="9778"/>
                </a:lnTo>
                <a:lnTo>
                  <a:pt x="1757108" y="8509"/>
                </a:lnTo>
                <a:lnTo>
                  <a:pt x="1681352" y="8509"/>
                </a:lnTo>
                <a:lnTo>
                  <a:pt x="1681987" y="8382"/>
                </a:lnTo>
                <a:close/>
              </a:path>
              <a:path w="1757679" h="103505">
                <a:moveTo>
                  <a:pt x="1736978" y="24637"/>
                </a:moveTo>
                <a:lnTo>
                  <a:pt x="1735454" y="24637"/>
                </a:lnTo>
                <a:lnTo>
                  <a:pt x="1734946" y="24764"/>
                </a:lnTo>
                <a:lnTo>
                  <a:pt x="1736978" y="24637"/>
                </a:lnTo>
                <a:close/>
              </a:path>
              <a:path w="1757679" h="103505">
                <a:moveTo>
                  <a:pt x="1702855" y="4461"/>
                </a:moveTo>
                <a:lnTo>
                  <a:pt x="1681352" y="8509"/>
                </a:lnTo>
                <a:lnTo>
                  <a:pt x="1757108" y="8509"/>
                </a:lnTo>
                <a:lnTo>
                  <a:pt x="1756536" y="7238"/>
                </a:lnTo>
                <a:lnTo>
                  <a:pt x="1754631" y="5461"/>
                </a:lnTo>
                <a:lnTo>
                  <a:pt x="1753679" y="4699"/>
                </a:lnTo>
                <a:lnTo>
                  <a:pt x="1701927" y="4699"/>
                </a:lnTo>
                <a:lnTo>
                  <a:pt x="1702855" y="4461"/>
                </a:lnTo>
                <a:close/>
              </a:path>
              <a:path w="1757679" h="103505">
                <a:moveTo>
                  <a:pt x="1753361" y="4445"/>
                </a:moveTo>
                <a:lnTo>
                  <a:pt x="1702942" y="4445"/>
                </a:lnTo>
                <a:lnTo>
                  <a:pt x="1701927" y="4699"/>
                </a:lnTo>
                <a:lnTo>
                  <a:pt x="1753679" y="4699"/>
                </a:lnTo>
                <a:lnTo>
                  <a:pt x="1753361" y="4445"/>
                </a:lnTo>
                <a:close/>
              </a:path>
              <a:path w="1757679" h="103505">
                <a:moveTo>
                  <a:pt x="1734946" y="0"/>
                </a:moveTo>
                <a:lnTo>
                  <a:pt x="1733168" y="0"/>
                </a:lnTo>
                <a:lnTo>
                  <a:pt x="1720977" y="1143"/>
                </a:lnTo>
                <a:lnTo>
                  <a:pt x="1720595" y="1143"/>
                </a:lnTo>
                <a:lnTo>
                  <a:pt x="1714753" y="1904"/>
                </a:lnTo>
                <a:lnTo>
                  <a:pt x="1708277" y="3048"/>
                </a:lnTo>
                <a:lnTo>
                  <a:pt x="1707387" y="3301"/>
                </a:lnTo>
                <a:lnTo>
                  <a:pt x="1702855" y="4461"/>
                </a:lnTo>
                <a:lnTo>
                  <a:pt x="1753361" y="4445"/>
                </a:lnTo>
                <a:lnTo>
                  <a:pt x="1752091" y="3428"/>
                </a:lnTo>
                <a:lnTo>
                  <a:pt x="1750059" y="1650"/>
                </a:lnTo>
                <a:lnTo>
                  <a:pt x="1747646" y="762"/>
                </a:lnTo>
                <a:lnTo>
                  <a:pt x="1745106" y="508"/>
                </a:lnTo>
                <a:lnTo>
                  <a:pt x="173494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28786" y="4920869"/>
            <a:ext cx="937260" cy="24765"/>
          </a:xfrm>
          <a:custGeom>
            <a:avLst/>
            <a:gdLst/>
            <a:ahLst/>
            <a:cxnLst/>
            <a:rect l="l" t="t" r="r" b="b"/>
            <a:pathLst>
              <a:path w="937259" h="24764">
                <a:moveTo>
                  <a:pt x="8509" y="0"/>
                </a:moveTo>
                <a:lnTo>
                  <a:pt x="4445" y="2412"/>
                </a:lnTo>
                <a:lnTo>
                  <a:pt x="0" y="10032"/>
                </a:lnTo>
                <a:lnTo>
                  <a:pt x="0" y="14731"/>
                </a:lnTo>
                <a:lnTo>
                  <a:pt x="4445" y="22478"/>
                </a:lnTo>
                <a:lnTo>
                  <a:pt x="8509" y="24764"/>
                </a:lnTo>
                <a:lnTo>
                  <a:pt x="12954" y="24764"/>
                </a:lnTo>
                <a:lnTo>
                  <a:pt x="927354" y="24256"/>
                </a:lnTo>
                <a:lnTo>
                  <a:pt x="930783" y="22605"/>
                </a:lnTo>
                <a:lnTo>
                  <a:pt x="937006" y="14731"/>
                </a:lnTo>
                <a:lnTo>
                  <a:pt x="937006" y="10032"/>
                </a:lnTo>
                <a:lnTo>
                  <a:pt x="930783" y="2285"/>
                </a:lnTo>
                <a:lnTo>
                  <a:pt x="927354" y="634"/>
                </a:lnTo>
                <a:lnTo>
                  <a:pt x="8509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13113" y="3880865"/>
            <a:ext cx="165735" cy="780415"/>
          </a:xfrm>
          <a:custGeom>
            <a:avLst/>
            <a:gdLst/>
            <a:ahLst/>
            <a:cxnLst/>
            <a:rect l="l" t="t" r="r" b="b"/>
            <a:pathLst>
              <a:path w="165734" h="780414">
                <a:moveTo>
                  <a:pt x="145896" y="679322"/>
                </a:moveTo>
                <a:lnTo>
                  <a:pt x="121030" y="679322"/>
                </a:lnTo>
                <a:lnTo>
                  <a:pt x="122554" y="700277"/>
                </a:lnTo>
                <a:lnTo>
                  <a:pt x="122554" y="701166"/>
                </a:lnTo>
                <a:lnTo>
                  <a:pt x="124078" y="711580"/>
                </a:lnTo>
                <a:lnTo>
                  <a:pt x="124205" y="712342"/>
                </a:lnTo>
                <a:lnTo>
                  <a:pt x="128904" y="735075"/>
                </a:lnTo>
                <a:lnTo>
                  <a:pt x="128937" y="735583"/>
                </a:lnTo>
                <a:lnTo>
                  <a:pt x="130809" y="742949"/>
                </a:lnTo>
                <a:lnTo>
                  <a:pt x="133095" y="749680"/>
                </a:lnTo>
                <a:lnTo>
                  <a:pt x="133222" y="749934"/>
                </a:lnTo>
                <a:lnTo>
                  <a:pt x="135508" y="756284"/>
                </a:lnTo>
                <a:lnTo>
                  <a:pt x="135762" y="757173"/>
                </a:lnTo>
                <a:lnTo>
                  <a:pt x="142366" y="772159"/>
                </a:lnTo>
                <a:lnTo>
                  <a:pt x="143890" y="775715"/>
                </a:lnTo>
                <a:lnTo>
                  <a:pt x="147065" y="778255"/>
                </a:lnTo>
                <a:lnTo>
                  <a:pt x="150875" y="779017"/>
                </a:lnTo>
                <a:lnTo>
                  <a:pt x="153161" y="779525"/>
                </a:lnTo>
                <a:lnTo>
                  <a:pt x="157606" y="780414"/>
                </a:lnTo>
                <a:lnTo>
                  <a:pt x="161925" y="778001"/>
                </a:lnTo>
                <a:lnTo>
                  <a:pt x="163448" y="773810"/>
                </a:lnTo>
                <a:lnTo>
                  <a:pt x="164337" y="771524"/>
                </a:lnTo>
                <a:lnTo>
                  <a:pt x="165353" y="768730"/>
                </a:lnTo>
                <a:lnTo>
                  <a:pt x="165226" y="765682"/>
                </a:lnTo>
                <a:lnTo>
                  <a:pt x="164083" y="762888"/>
                </a:lnTo>
                <a:lnTo>
                  <a:pt x="158160" y="748791"/>
                </a:lnTo>
                <a:lnTo>
                  <a:pt x="157733" y="747775"/>
                </a:lnTo>
                <a:lnTo>
                  <a:pt x="156122" y="742441"/>
                </a:lnTo>
                <a:lnTo>
                  <a:pt x="154479" y="736599"/>
                </a:lnTo>
                <a:lnTo>
                  <a:pt x="154314" y="736130"/>
                </a:lnTo>
                <a:lnTo>
                  <a:pt x="154133" y="735075"/>
                </a:lnTo>
                <a:lnTo>
                  <a:pt x="153161" y="730122"/>
                </a:lnTo>
                <a:lnTo>
                  <a:pt x="148617" y="708151"/>
                </a:lnTo>
                <a:lnTo>
                  <a:pt x="147177" y="698499"/>
                </a:lnTo>
                <a:lnTo>
                  <a:pt x="147137" y="697737"/>
                </a:lnTo>
                <a:lnTo>
                  <a:pt x="146430" y="688085"/>
                </a:lnTo>
                <a:lnTo>
                  <a:pt x="145896" y="679322"/>
                </a:lnTo>
                <a:close/>
              </a:path>
              <a:path w="165734" h="780414">
                <a:moveTo>
                  <a:pt x="157733" y="747775"/>
                </a:moveTo>
                <a:lnTo>
                  <a:pt x="158114" y="748791"/>
                </a:lnTo>
                <a:lnTo>
                  <a:pt x="157979" y="748360"/>
                </a:lnTo>
                <a:lnTo>
                  <a:pt x="157733" y="747775"/>
                </a:lnTo>
                <a:close/>
              </a:path>
              <a:path w="165734" h="780414">
                <a:moveTo>
                  <a:pt x="157979" y="748360"/>
                </a:moveTo>
                <a:lnTo>
                  <a:pt x="158114" y="748791"/>
                </a:lnTo>
                <a:lnTo>
                  <a:pt x="157979" y="748360"/>
                </a:lnTo>
                <a:close/>
              </a:path>
              <a:path w="165734" h="780414">
                <a:moveTo>
                  <a:pt x="157796" y="747775"/>
                </a:moveTo>
                <a:lnTo>
                  <a:pt x="157979" y="748360"/>
                </a:lnTo>
                <a:lnTo>
                  <a:pt x="157796" y="747775"/>
                </a:lnTo>
                <a:close/>
              </a:path>
              <a:path w="165734" h="780414">
                <a:moveTo>
                  <a:pt x="156172" y="742314"/>
                </a:moveTo>
                <a:close/>
              </a:path>
              <a:path w="165734" h="780414">
                <a:moveTo>
                  <a:pt x="154177" y="735583"/>
                </a:moveTo>
                <a:lnTo>
                  <a:pt x="154431" y="736599"/>
                </a:lnTo>
                <a:lnTo>
                  <a:pt x="154339" y="736130"/>
                </a:lnTo>
                <a:lnTo>
                  <a:pt x="154177" y="735583"/>
                </a:lnTo>
                <a:close/>
              </a:path>
              <a:path w="165734" h="780414">
                <a:moveTo>
                  <a:pt x="154339" y="736130"/>
                </a:moveTo>
                <a:lnTo>
                  <a:pt x="154431" y="736599"/>
                </a:lnTo>
                <a:lnTo>
                  <a:pt x="154339" y="736130"/>
                </a:lnTo>
                <a:close/>
              </a:path>
              <a:path w="165734" h="780414">
                <a:moveTo>
                  <a:pt x="154232" y="735583"/>
                </a:moveTo>
                <a:lnTo>
                  <a:pt x="154339" y="736130"/>
                </a:lnTo>
                <a:lnTo>
                  <a:pt x="154232" y="735583"/>
                </a:lnTo>
                <a:close/>
              </a:path>
              <a:path w="165734" h="780414">
                <a:moveTo>
                  <a:pt x="148519" y="707667"/>
                </a:moveTo>
                <a:lnTo>
                  <a:pt x="148589" y="708151"/>
                </a:lnTo>
                <a:lnTo>
                  <a:pt x="148519" y="707667"/>
                </a:lnTo>
                <a:close/>
              </a:path>
              <a:path w="165734" h="780414">
                <a:moveTo>
                  <a:pt x="148478" y="707389"/>
                </a:moveTo>
                <a:lnTo>
                  <a:pt x="148519" y="707667"/>
                </a:lnTo>
                <a:lnTo>
                  <a:pt x="148478" y="707389"/>
                </a:lnTo>
                <a:close/>
              </a:path>
              <a:path w="165734" h="780414">
                <a:moveTo>
                  <a:pt x="147137" y="697737"/>
                </a:moveTo>
                <a:lnTo>
                  <a:pt x="147192" y="698499"/>
                </a:lnTo>
                <a:lnTo>
                  <a:pt x="147137" y="697737"/>
                </a:lnTo>
                <a:close/>
              </a:path>
              <a:path w="165734" h="780414">
                <a:moveTo>
                  <a:pt x="112355" y="502411"/>
                </a:moveTo>
                <a:lnTo>
                  <a:pt x="87375" y="502411"/>
                </a:lnTo>
                <a:lnTo>
                  <a:pt x="91439" y="532129"/>
                </a:lnTo>
                <a:lnTo>
                  <a:pt x="106298" y="601471"/>
                </a:lnTo>
                <a:lnTo>
                  <a:pt x="110362" y="615949"/>
                </a:lnTo>
                <a:lnTo>
                  <a:pt x="110362" y="616203"/>
                </a:lnTo>
                <a:lnTo>
                  <a:pt x="113283" y="625855"/>
                </a:lnTo>
                <a:lnTo>
                  <a:pt x="115696" y="635253"/>
                </a:lnTo>
                <a:lnTo>
                  <a:pt x="117347" y="644016"/>
                </a:lnTo>
                <a:lnTo>
                  <a:pt x="119125" y="653795"/>
                </a:lnTo>
                <a:lnTo>
                  <a:pt x="118973" y="653795"/>
                </a:lnTo>
                <a:lnTo>
                  <a:pt x="121030" y="679576"/>
                </a:lnTo>
                <a:lnTo>
                  <a:pt x="121030" y="679322"/>
                </a:lnTo>
                <a:lnTo>
                  <a:pt x="145896" y="679322"/>
                </a:lnTo>
                <a:lnTo>
                  <a:pt x="145795" y="677671"/>
                </a:lnTo>
                <a:lnTo>
                  <a:pt x="143899" y="653795"/>
                </a:lnTo>
                <a:lnTo>
                  <a:pt x="119125" y="653795"/>
                </a:lnTo>
                <a:lnTo>
                  <a:pt x="118871" y="652525"/>
                </a:lnTo>
                <a:lnTo>
                  <a:pt x="143798" y="652525"/>
                </a:lnTo>
                <a:lnTo>
                  <a:pt x="143636" y="650493"/>
                </a:lnTo>
                <a:lnTo>
                  <a:pt x="143382" y="649223"/>
                </a:lnTo>
                <a:lnTo>
                  <a:pt x="139826" y="629792"/>
                </a:lnTo>
                <a:lnTo>
                  <a:pt x="139572" y="629030"/>
                </a:lnTo>
                <a:lnTo>
                  <a:pt x="137159" y="619251"/>
                </a:lnTo>
                <a:lnTo>
                  <a:pt x="134188" y="609345"/>
                </a:lnTo>
                <a:lnTo>
                  <a:pt x="134167" y="609091"/>
                </a:lnTo>
                <a:lnTo>
                  <a:pt x="130175" y="594994"/>
                </a:lnTo>
                <a:lnTo>
                  <a:pt x="115569" y="526922"/>
                </a:lnTo>
                <a:lnTo>
                  <a:pt x="115702" y="526922"/>
                </a:lnTo>
                <a:lnTo>
                  <a:pt x="112355" y="502411"/>
                </a:lnTo>
                <a:close/>
              </a:path>
              <a:path w="165734" h="780414">
                <a:moveTo>
                  <a:pt x="115442" y="634364"/>
                </a:moveTo>
                <a:lnTo>
                  <a:pt x="115618" y="635253"/>
                </a:lnTo>
                <a:lnTo>
                  <a:pt x="115442" y="634364"/>
                </a:lnTo>
                <a:close/>
              </a:path>
              <a:path w="165734" h="780414">
                <a:moveTo>
                  <a:pt x="113156" y="625474"/>
                </a:moveTo>
                <a:lnTo>
                  <a:pt x="113255" y="625855"/>
                </a:lnTo>
                <a:lnTo>
                  <a:pt x="113156" y="625474"/>
                </a:lnTo>
                <a:close/>
              </a:path>
              <a:path w="165734" h="780414">
                <a:moveTo>
                  <a:pt x="134167" y="609091"/>
                </a:moveTo>
                <a:lnTo>
                  <a:pt x="134238" y="609345"/>
                </a:lnTo>
                <a:lnTo>
                  <a:pt x="134167" y="609091"/>
                </a:lnTo>
                <a:close/>
              </a:path>
              <a:path w="165734" h="780414">
                <a:moveTo>
                  <a:pt x="130291" y="594994"/>
                </a:moveTo>
                <a:lnTo>
                  <a:pt x="130428" y="595629"/>
                </a:lnTo>
                <a:lnTo>
                  <a:pt x="130291" y="594994"/>
                </a:lnTo>
                <a:close/>
              </a:path>
              <a:path w="165734" h="780414">
                <a:moveTo>
                  <a:pt x="115702" y="526922"/>
                </a:moveTo>
                <a:lnTo>
                  <a:pt x="115569" y="526922"/>
                </a:lnTo>
                <a:lnTo>
                  <a:pt x="115823" y="527811"/>
                </a:lnTo>
                <a:lnTo>
                  <a:pt x="115702" y="526922"/>
                </a:lnTo>
                <a:close/>
              </a:path>
              <a:path w="165734" h="780414">
                <a:moveTo>
                  <a:pt x="101646" y="438276"/>
                </a:moveTo>
                <a:lnTo>
                  <a:pt x="76580" y="438276"/>
                </a:lnTo>
                <a:lnTo>
                  <a:pt x="87375" y="502792"/>
                </a:lnTo>
                <a:lnTo>
                  <a:pt x="87375" y="502411"/>
                </a:lnTo>
                <a:lnTo>
                  <a:pt x="112355" y="502411"/>
                </a:lnTo>
                <a:lnTo>
                  <a:pt x="111886" y="498982"/>
                </a:lnTo>
                <a:lnTo>
                  <a:pt x="111759" y="498601"/>
                </a:lnTo>
                <a:lnTo>
                  <a:pt x="101646" y="438276"/>
                </a:lnTo>
                <a:close/>
              </a:path>
              <a:path w="165734" h="780414">
                <a:moveTo>
                  <a:pt x="47952" y="104139"/>
                </a:moveTo>
                <a:lnTo>
                  <a:pt x="22478" y="104139"/>
                </a:lnTo>
                <a:lnTo>
                  <a:pt x="28575" y="127888"/>
                </a:lnTo>
                <a:lnTo>
                  <a:pt x="33908" y="151637"/>
                </a:lnTo>
                <a:lnTo>
                  <a:pt x="42290" y="217169"/>
                </a:lnTo>
                <a:lnTo>
                  <a:pt x="42290" y="217423"/>
                </a:lnTo>
                <a:lnTo>
                  <a:pt x="48132" y="256666"/>
                </a:lnTo>
                <a:lnTo>
                  <a:pt x="48132" y="256793"/>
                </a:lnTo>
                <a:lnTo>
                  <a:pt x="53212" y="287146"/>
                </a:lnTo>
                <a:lnTo>
                  <a:pt x="67944" y="389000"/>
                </a:lnTo>
                <a:lnTo>
                  <a:pt x="67944" y="389381"/>
                </a:lnTo>
                <a:lnTo>
                  <a:pt x="76580" y="438403"/>
                </a:lnTo>
                <a:lnTo>
                  <a:pt x="101646" y="438276"/>
                </a:lnTo>
                <a:lnTo>
                  <a:pt x="100964" y="434212"/>
                </a:lnTo>
                <a:lnTo>
                  <a:pt x="100964" y="434085"/>
                </a:lnTo>
                <a:lnTo>
                  <a:pt x="92396" y="385571"/>
                </a:lnTo>
                <a:lnTo>
                  <a:pt x="77596" y="283336"/>
                </a:lnTo>
                <a:lnTo>
                  <a:pt x="77596" y="282955"/>
                </a:lnTo>
                <a:lnTo>
                  <a:pt x="72559" y="252983"/>
                </a:lnTo>
                <a:lnTo>
                  <a:pt x="66838" y="213994"/>
                </a:lnTo>
                <a:lnTo>
                  <a:pt x="58038" y="146303"/>
                </a:lnTo>
                <a:lnTo>
                  <a:pt x="52577" y="122173"/>
                </a:lnTo>
                <a:lnTo>
                  <a:pt x="52577" y="121792"/>
                </a:lnTo>
                <a:lnTo>
                  <a:pt x="47952" y="104139"/>
                </a:lnTo>
                <a:close/>
              </a:path>
              <a:path w="165734" h="780414">
                <a:moveTo>
                  <a:pt x="92328" y="385190"/>
                </a:moveTo>
                <a:lnTo>
                  <a:pt x="92328" y="385571"/>
                </a:lnTo>
                <a:lnTo>
                  <a:pt x="92328" y="385190"/>
                </a:lnTo>
                <a:close/>
              </a:path>
              <a:path w="165734" h="780414">
                <a:moveTo>
                  <a:pt x="53085" y="286765"/>
                </a:moveTo>
                <a:lnTo>
                  <a:pt x="53141" y="287146"/>
                </a:lnTo>
                <a:lnTo>
                  <a:pt x="53085" y="286765"/>
                </a:lnTo>
                <a:close/>
              </a:path>
              <a:path w="165734" h="780414">
                <a:moveTo>
                  <a:pt x="72516" y="252729"/>
                </a:moveTo>
                <a:lnTo>
                  <a:pt x="72516" y="252983"/>
                </a:lnTo>
                <a:lnTo>
                  <a:pt x="72516" y="252729"/>
                </a:lnTo>
                <a:close/>
              </a:path>
              <a:path w="165734" h="780414">
                <a:moveTo>
                  <a:pt x="66801" y="213740"/>
                </a:moveTo>
                <a:lnTo>
                  <a:pt x="66801" y="213994"/>
                </a:lnTo>
                <a:lnTo>
                  <a:pt x="66801" y="213740"/>
                </a:lnTo>
                <a:close/>
              </a:path>
              <a:path w="165734" h="780414">
                <a:moveTo>
                  <a:pt x="33654" y="150621"/>
                </a:moveTo>
                <a:lnTo>
                  <a:pt x="33786" y="151637"/>
                </a:lnTo>
                <a:lnTo>
                  <a:pt x="33654" y="150621"/>
                </a:lnTo>
                <a:close/>
              </a:path>
              <a:path w="165734" h="780414">
                <a:moveTo>
                  <a:pt x="28447" y="127507"/>
                </a:moveTo>
                <a:lnTo>
                  <a:pt x="28534" y="127888"/>
                </a:lnTo>
                <a:lnTo>
                  <a:pt x="28447" y="127507"/>
                </a:lnTo>
                <a:close/>
              </a:path>
              <a:path w="165734" h="780414">
                <a:moveTo>
                  <a:pt x="41456" y="82549"/>
                </a:moveTo>
                <a:lnTo>
                  <a:pt x="15493" y="82549"/>
                </a:lnTo>
                <a:lnTo>
                  <a:pt x="22605" y="104901"/>
                </a:lnTo>
                <a:lnTo>
                  <a:pt x="22478" y="104139"/>
                </a:lnTo>
                <a:lnTo>
                  <a:pt x="47952" y="104139"/>
                </a:lnTo>
                <a:lnTo>
                  <a:pt x="46354" y="98043"/>
                </a:lnTo>
                <a:lnTo>
                  <a:pt x="46227" y="97281"/>
                </a:lnTo>
                <a:lnTo>
                  <a:pt x="41456" y="82549"/>
                </a:lnTo>
                <a:close/>
              </a:path>
              <a:path w="165734" h="780414">
                <a:moveTo>
                  <a:pt x="18668" y="0"/>
                </a:moveTo>
                <a:lnTo>
                  <a:pt x="11810" y="507"/>
                </a:lnTo>
                <a:lnTo>
                  <a:pt x="5079" y="1142"/>
                </a:lnTo>
                <a:lnTo>
                  <a:pt x="0" y="6984"/>
                </a:lnTo>
                <a:lnTo>
                  <a:pt x="507" y="13842"/>
                </a:lnTo>
                <a:lnTo>
                  <a:pt x="1142" y="23240"/>
                </a:lnTo>
                <a:lnTo>
                  <a:pt x="1269" y="23621"/>
                </a:lnTo>
                <a:lnTo>
                  <a:pt x="2285" y="33019"/>
                </a:lnTo>
                <a:lnTo>
                  <a:pt x="2412" y="33527"/>
                </a:lnTo>
                <a:lnTo>
                  <a:pt x="3936" y="43433"/>
                </a:lnTo>
                <a:lnTo>
                  <a:pt x="6095" y="52704"/>
                </a:lnTo>
                <a:lnTo>
                  <a:pt x="6222" y="52831"/>
                </a:lnTo>
                <a:lnTo>
                  <a:pt x="8381" y="61848"/>
                </a:lnTo>
                <a:lnTo>
                  <a:pt x="8635" y="62991"/>
                </a:lnTo>
                <a:lnTo>
                  <a:pt x="15493" y="82803"/>
                </a:lnTo>
                <a:lnTo>
                  <a:pt x="15493" y="82549"/>
                </a:lnTo>
                <a:lnTo>
                  <a:pt x="41456" y="82549"/>
                </a:lnTo>
                <a:lnTo>
                  <a:pt x="38988" y="74929"/>
                </a:lnTo>
                <a:lnTo>
                  <a:pt x="38861" y="74675"/>
                </a:lnTo>
                <a:lnTo>
                  <a:pt x="32521" y="56133"/>
                </a:lnTo>
                <a:lnTo>
                  <a:pt x="32384" y="56133"/>
                </a:lnTo>
                <a:lnTo>
                  <a:pt x="30256" y="47243"/>
                </a:lnTo>
                <a:lnTo>
                  <a:pt x="28066" y="37845"/>
                </a:lnTo>
                <a:lnTo>
                  <a:pt x="26884" y="30225"/>
                </a:lnTo>
                <a:lnTo>
                  <a:pt x="26862" y="29717"/>
                </a:lnTo>
                <a:lnTo>
                  <a:pt x="25842" y="21335"/>
                </a:lnTo>
                <a:lnTo>
                  <a:pt x="25866" y="20827"/>
                </a:lnTo>
                <a:lnTo>
                  <a:pt x="25145" y="11937"/>
                </a:lnTo>
                <a:lnTo>
                  <a:pt x="24637" y="5079"/>
                </a:lnTo>
                <a:lnTo>
                  <a:pt x="18668" y="0"/>
                </a:lnTo>
                <a:close/>
              </a:path>
              <a:path w="165734" h="780414">
                <a:moveTo>
                  <a:pt x="32130" y="54990"/>
                </a:moveTo>
                <a:lnTo>
                  <a:pt x="32384" y="56133"/>
                </a:lnTo>
                <a:lnTo>
                  <a:pt x="32521" y="56133"/>
                </a:lnTo>
                <a:lnTo>
                  <a:pt x="32130" y="54990"/>
                </a:lnTo>
                <a:close/>
              </a:path>
              <a:path w="165734" h="780414">
                <a:moveTo>
                  <a:pt x="30225" y="47116"/>
                </a:moveTo>
                <a:lnTo>
                  <a:pt x="30225" y="47243"/>
                </a:lnTo>
                <a:lnTo>
                  <a:pt x="30225" y="47116"/>
                </a:lnTo>
                <a:close/>
              </a:path>
              <a:path w="165734" h="780414">
                <a:moveTo>
                  <a:pt x="28190" y="37845"/>
                </a:moveTo>
                <a:lnTo>
                  <a:pt x="28320" y="38607"/>
                </a:lnTo>
                <a:lnTo>
                  <a:pt x="28190" y="37845"/>
                </a:lnTo>
                <a:close/>
              </a:path>
              <a:path w="165734" h="780414">
                <a:moveTo>
                  <a:pt x="26862" y="29717"/>
                </a:moveTo>
                <a:lnTo>
                  <a:pt x="26923" y="30225"/>
                </a:lnTo>
                <a:lnTo>
                  <a:pt x="26862" y="29717"/>
                </a:lnTo>
                <a:close/>
              </a:path>
              <a:path w="165734" h="780414">
                <a:moveTo>
                  <a:pt x="25866" y="20827"/>
                </a:moveTo>
                <a:lnTo>
                  <a:pt x="25907" y="21335"/>
                </a:lnTo>
                <a:lnTo>
                  <a:pt x="25866" y="2082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06634" y="5093080"/>
            <a:ext cx="563245" cy="464820"/>
          </a:xfrm>
          <a:custGeom>
            <a:avLst/>
            <a:gdLst/>
            <a:ahLst/>
            <a:cxnLst/>
            <a:rect l="l" t="t" r="r" b="b"/>
            <a:pathLst>
              <a:path w="563245" h="464820">
                <a:moveTo>
                  <a:pt x="463804" y="385572"/>
                </a:moveTo>
                <a:lnTo>
                  <a:pt x="481838" y="405638"/>
                </a:lnTo>
                <a:lnTo>
                  <a:pt x="481838" y="405765"/>
                </a:lnTo>
                <a:lnTo>
                  <a:pt x="491236" y="416179"/>
                </a:lnTo>
                <a:lnTo>
                  <a:pt x="495300" y="421005"/>
                </a:lnTo>
                <a:lnTo>
                  <a:pt x="496062" y="421640"/>
                </a:lnTo>
                <a:lnTo>
                  <a:pt x="500634" y="426339"/>
                </a:lnTo>
                <a:lnTo>
                  <a:pt x="505333" y="431038"/>
                </a:lnTo>
                <a:lnTo>
                  <a:pt x="506095" y="431673"/>
                </a:lnTo>
                <a:lnTo>
                  <a:pt x="511048" y="435991"/>
                </a:lnTo>
                <a:lnTo>
                  <a:pt x="511429" y="436372"/>
                </a:lnTo>
                <a:lnTo>
                  <a:pt x="542417" y="460756"/>
                </a:lnTo>
                <a:lnTo>
                  <a:pt x="547497" y="464693"/>
                </a:lnTo>
                <a:lnTo>
                  <a:pt x="554863" y="463931"/>
                </a:lnTo>
                <a:lnTo>
                  <a:pt x="562991" y="454025"/>
                </a:lnTo>
                <a:lnTo>
                  <a:pt x="562356" y="446659"/>
                </a:lnTo>
                <a:lnTo>
                  <a:pt x="557403" y="442468"/>
                </a:lnTo>
                <a:lnTo>
                  <a:pt x="537718" y="425450"/>
                </a:lnTo>
                <a:lnTo>
                  <a:pt x="537337" y="425196"/>
                </a:lnTo>
                <a:lnTo>
                  <a:pt x="526796" y="416941"/>
                </a:lnTo>
                <a:lnTo>
                  <a:pt x="522952" y="413512"/>
                </a:lnTo>
                <a:lnTo>
                  <a:pt x="518160" y="408813"/>
                </a:lnTo>
                <a:lnTo>
                  <a:pt x="513461" y="404241"/>
                </a:lnTo>
                <a:lnTo>
                  <a:pt x="509778" y="399796"/>
                </a:lnTo>
                <a:lnTo>
                  <a:pt x="500253" y="389255"/>
                </a:lnTo>
                <a:lnTo>
                  <a:pt x="497775" y="386461"/>
                </a:lnTo>
                <a:lnTo>
                  <a:pt x="464820" y="386461"/>
                </a:lnTo>
                <a:lnTo>
                  <a:pt x="463804" y="385572"/>
                </a:lnTo>
                <a:close/>
              </a:path>
              <a:path w="563245" h="464820">
                <a:moveTo>
                  <a:pt x="526885" y="416941"/>
                </a:moveTo>
                <a:lnTo>
                  <a:pt x="527176" y="417195"/>
                </a:lnTo>
                <a:lnTo>
                  <a:pt x="526885" y="416941"/>
                </a:lnTo>
                <a:close/>
              </a:path>
              <a:path w="563245" h="464820">
                <a:moveTo>
                  <a:pt x="490982" y="415925"/>
                </a:moveTo>
                <a:lnTo>
                  <a:pt x="491197" y="416179"/>
                </a:lnTo>
                <a:lnTo>
                  <a:pt x="490982" y="415925"/>
                </a:lnTo>
                <a:close/>
              </a:path>
              <a:path w="563245" h="464820">
                <a:moveTo>
                  <a:pt x="522224" y="412877"/>
                </a:moveTo>
                <a:lnTo>
                  <a:pt x="522859" y="413512"/>
                </a:lnTo>
                <a:lnTo>
                  <a:pt x="522224" y="412877"/>
                </a:lnTo>
                <a:close/>
              </a:path>
              <a:path w="563245" h="464820">
                <a:moveTo>
                  <a:pt x="514011" y="404776"/>
                </a:moveTo>
                <a:close/>
              </a:path>
              <a:path w="563245" h="464820">
                <a:moveTo>
                  <a:pt x="513556" y="404241"/>
                </a:moveTo>
                <a:lnTo>
                  <a:pt x="514011" y="404776"/>
                </a:lnTo>
                <a:lnTo>
                  <a:pt x="513556" y="404241"/>
                </a:lnTo>
                <a:close/>
              </a:path>
              <a:path w="563245" h="464820">
                <a:moveTo>
                  <a:pt x="492369" y="380365"/>
                </a:moveTo>
                <a:lnTo>
                  <a:pt x="457962" y="380365"/>
                </a:lnTo>
                <a:lnTo>
                  <a:pt x="458724" y="381000"/>
                </a:lnTo>
                <a:lnTo>
                  <a:pt x="464820" y="386461"/>
                </a:lnTo>
                <a:lnTo>
                  <a:pt x="497775" y="386461"/>
                </a:lnTo>
                <a:lnTo>
                  <a:pt x="492369" y="380365"/>
                </a:lnTo>
                <a:close/>
              </a:path>
              <a:path w="563245" h="464820">
                <a:moveTo>
                  <a:pt x="458393" y="380748"/>
                </a:moveTo>
                <a:lnTo>
                  <a:pt x="458676" y="381000"/>
                </a:lnTo>
                <a:lnTo>
                  <a:pt x="458393" y="380748"/>
                </a:lnTo>
                <a:close/>
              </a:path>
              <a:path w="563245" h="464820">
                <a:moveTo>
                  <a:pt x="457962" y="380365"/>
                </a:moveTo>
                <a:lnTo>
                  <a:pt x="458393" y="380748"/>
                </a:lnTo>
                <a:lnTo>
                  <a:pt x="458724" y="381000"/>
                </a:lnTo>
                <a:lnTo>
                  <a:pt x="457962" y="380365"/>
                </a:lnTo>
                <a:close/>
              </a:path>
              <a:path w="563245" h="464820">
                <a:moveTo>
                  <a:pt x="354061" y="299197"/>
                </a:moveTo>
                <a:lnTo>
                  <a:pt x="360299" y="305435"/>
                </a:lnTo>
                <a:lnTo>
                  <a:pt x="360934" y="305943"/>
                </a:lnTo>
                <a:lnTo>
                  <a:pt x="374904" y="318262"/>
                </a:lnTo>
                <a:lnTo>
                  <a:pt x="375920" y="319024"/>
                </a:lnTo>
                <a:lnTo>
                  <a:pt x="394335" y="331978"/>
                </a:lnTo>
                <a:lnTo>
                  <a:pt x="458393" y="380748"/>
                </a:lnTo>
                <a:lnTo>
                  <a:pt x="457962" y="380365"/>
                </a:lnTo>
                <a:lnTo>
                  <a:pt x="492369" y="380365"/>
                </a:lnTo>
                <a:lnTo>
                  <a:pt x="408940" y="312039"/>
                </a:lnTo>
                <a:lnTo>
                  <a:pt x="391707" y="299847"/>
                </a:lnTo>
                <a:lnTo>
                  <a:pt x="354965" y="299847"/>
                </a:lnTo>
                <a:lnTo>
                  <a:pt x="354061" y="299197"/>
                </a:lnTo>
                <a:close/>
              </a:path>
              <a:path w="563245" h="464820">
                <a:moveTo>
                  <a:pt x="393954" y="331724"/>
                </a:moveTo>
                <a:lnTo>
                  <a:pt x="394287" y="331978"/>
                </a:lnTo>
                <a:lnTo>
                  <a:pt x="393954" y="331724"/>
                </a:lnTo>
                <a:close/>
              </a:path>
              <a:path w="563245" h="464820">
                <a:moveTo>
                  <a:pt x="353441" y="298577"/>
                </a:moveTo>
                <a:lnTo>
                  <a:pt x="354061" y="299197"/>
                </a:lnTo>
                <a:lnTo>
                  <a:pt x="354965" y="299847"/>
                </a:lnTo>
                <a:lnTo>
                  <a:pt x="353441" y="298577"/>
                </a:lnTo>
                <a:close/>
              </a:path>
              <a:path w="563245" h="464820">
                <a:moveTo>
                  <a:pt x="390007" y="298577"/>
                </a:moveTo>
                <a:lnTo>
                  <a:pt x="353441" y="298577"/>
                </a:lnTo>
                <a:lnTo>
                  <a:pt x="354965" y="299847"/>
                </a:lnTo>
                <a:lnTo>
                  <a:pt x="391707" y="299847"/>
                </a:lnTo>
                <a:lnTo>
                  <a:pt x="391348" y="299593"/>
                </a:lnTo>
                <a:lnTo>
                  <a:pt x="391160" y="299593"/>
                </a:lnTo>
                <a:lnTo>
                  <a:pt x="390374" y="298920"/>
                </a:lnTo>
                <a:lnTo>
                  <a:pt x="390007" y="298577"/>
                </a:lnTo>
                <a:close/>
              </a:path>
              <a:path w="563245" h="464820">
                <a:moveTo>
                  <a:pt x="390271" y="298831"/>
                </a:moveTo>
                <a:lnTo>
                  <a:pt x="391160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90396" y="298920"/>
                </a:moveTo>
                <a:lnTo>
                  <a:pt x="391160" y="299593"/>
                </a:lnTo>
                <a:lnTo>
                  <a:pt x="391348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47143" y="293592"/>
                </a:moveTo>
                <a:lnTo>
                  <a:pt x="350012" y="296164"/>
                </a:lnTo>
                <a:lnTo>
                  <a:pt x="350900" y="296926"/>
                </a:lnTo>
                <a:lnTo>
                  <a:pt x="354061" y="299197"/>
                </a:lnTo>
                <a:lnTo>
                  <a:pt x="353441" y="298577"/>
                </a:lnTo>
                <a:lnTo>
                  <a:pt x="390007" y="298577"/>
                </a:lnTo>
                <a:lnTo>
                  <a:pt x="384967" y="294132"/>
                </a:lnTo>
                <a:lnTo>
                  <a:pt x="347980" y="294132"/>
                </a:lnTo>
                <a:lnTo>
                  <a:pt x="347143" y="293592"/>
                </a:lnTo>
                <a:close/>
              </a:path>
              <a:path w="563245" h="464820">
                <a:moveTo>
                  <a:pt x="390295" y="298831"/>
                </a:moveTo>
                <a:close/>
              </a:path>
              <a:path w="563245" h="464820">
                <a:moveTo>
                  <a:pt x="346329" y="292862"/>
                </a:moveTo>
                <a:lnTo>
                  <a:pt x="347143" y="293592"/>
                </a:lnTo>
                <a:lnTo>
                  <a:pt x="347980" y="294132"/>
                </a:lnTo>
                <a:lnTo>
                  <a:pt x="346329" y="292862"/>
                </a:lnTo>
                <a:close/>
              </a:path>
              <a:path w="563245" h="464820">
                <a:moveTo>
                  <a:pt x="383526" y="292862"/>
                </a:moveTo>
                <a:lnTo>
                  <a:pt x="346329" y="292862"/>
                </a:lnTo>
                <a:lnTo>
                  <a:pt x="347980" y="294132"/>
                </a:lnTo>
                <a:lnTo>
                  <a:pt x="384967" y="294132"/>
                </a:lnTo>
                <a:lnTo>
                  <a:pt x="383526" y="292862"/>
                </a:lnTo>
                <a:close/>
              </a:path>
              <a:path w="563245" h="464820">
                <a:moveTo>
                  <a:pt x="179947" y="126619"/>
                </a:moveTo>
                <a:lnTo>
                  <a:pt x="142621" y="126619"/>
                </a:lnTo>
                <a:lnTo>
                  <a:pt x="187960" y="167005"/>
                </a:lnTo>
                <a:lnTo>
                  <a:pt x="220091" y="195072"/>
                </a:lnTo>
                <a:lnTo>
                  <a:pt x="220599" y="195453"/>
                </a:lnTo>
                <a:lnTo>
                  <a:pt x="262000" y="228219"/>
                </a:lnTo>
                <a:lnTo>
                  <a:pt x="262128" y="228346"/>
                </a:lnTo>
                <a:lnTo>
                  <a:pt x="290957" y="250317"/>
                </a:lnTo>
                <a:lnTo>
                  <a:pt x="302387" y="259969"/>
                </a:lnTo>
                <a:lnTo>
                  <a:pt x="312674" y="268986"/>
                </a:lnTo>
                <a:lnTo>
                  <a:pt x="343408" y="291211"/>
                </a:lnTo>
                <a:lnTo>
                  <a:pt x="344043" y="291592"/>
                </a:lnTo>
                <a:lnTo>
                  <a:pt x="347143" y="293592"/>
                </a:lnTo>
                <a:lnTo>
                  <a:pt x="346329" y="292862"/>
                </a:lnTo>
                <a:lnTo>
                  <a:pt x="383526" y="292862"/>
                </a:lnTo>
                <a:lnTo>
                  <a:pt x="377910" y="287909"/>
                </a:lnTo>
                <a:lnTo>
                  <a:pt x="370967" y="281051"/>
                </a:lnTo>
                <a:lnTo>
                  <a:pt x="369443" y="279781"/>
                </a:lnTo>
                <a:lnTo>
                  <a:pt x="366579" y="277749"/>
                </a:lnTo>
                <a:lnTo>
                  <a:pt x="365506" y="276987"/>
                </a:lnTo>
                <a:lnTo>
                  <a:pt x="365701" y="276987"/>
                </a:lnTo>
                <a:lnTo>
                  <a:pt x="362966" y="274447"/>
                </a:lnTo>
                <a:lnTo>
                  <a:pt x="361315" y="273304"/>
                </a:lnTo>
                <a:lnTo>
                  <a:pt x="357968" y="271145"/>
                </a:lnTo>
                <a:lnTo>
                  <a:pt x="328041" y="249555"/>
                </a:lnTo>
                <a:lnTo>
                  <a:pt x="328187" y="249555"/>
                </a:lnTo>
                <a:lnTo>
                  <a:pt x="306450" y="231013"/>
                </a:lnTo>
                <a:lnTo>
                  <a:pt x="277406" y="208788"/>
                </a:lnTo>
                <a:lnTo>
                  <a:pt x="236607" y="176530"/>
                </a:lnTo>
                <a:lnTo>
                  <a:pt x="236474" y="176530"/>
                </a:lnTo>
                <a:lnTo>
                  <a:pt x="204487" y="148463"/>
                </a:lnTo>
                <a:lnTo>
                  <a:pt x="179947" y="126619"/>
                </a:lnTo>
                <a:close/>
              </a:path>
              <a:path w="563245" h="464820">
                <a:moveTo>
                  <a:pt x="377190" y="287274"/>
                </a:moveTo>
                <a:lnTo>
                  <a:pt x="377825" y="287909"/>
                </a:lnTo>
                <a:lnTo>
                  <a:pt x="377190" y="287274"/>
                </a:lnTo>
                <a:close/>
              </a:path>
              <a:path w="563245" h="464820">
                <a:moveTo>
                  <a:pt x="365506" y="276987"/>
                </a:moveTo>
                <a:lnTo>
                  <a:pt x="366522" y="277749"/>
                </a:lnTo>
                <a:lnTo>
                  <a:pt x="366334" y="277575"/>
                </a:lnTo>
                <a:lnTo>
                  <a:pt x="365506" y="276987"/>
                </a:lnTo>
                <a:close/>
              </a:path>
              <a:path w="563245" h="464820">
                <a:moveTo>
                  <a:pt x="366334" y="277575"/>
                </a:moveTo>
                <a:lnTo>
                  <a:pt x="366522" y="277749"/>
                </a:lnTo>
                <a:lnTo>
                  <a:pt x="366334" y="277575"/>
                </a:lnTo>
                <a:close/>
              </a:path>
              <a:path w="563245" h="464820">
                <a:moveTo>
                  <a:pt x="365701" y="276987"/>
                </a:moveTo>
                <a:lnTo>
                  <a:pt x="365506" y="276987"/>
                </a:lnTo>
                <a:lnTo>
                  <a:pt x="366334" y="277575"/>
                </a:lnTo>
                <a:lnTo>
                  <a:pt x="365701" y="276987"/>
                </a:lnTo>
                <a:close/>
              </a:path>
              <a:path w="563245" h="464820">
                <a:moveTo>
                  <a:pt x="357378" y="270764"/>
                </a:moveTo>
                <a:lnTo>
                  <a:pt x="357886" y="271145"/>
                </a:lnTo>
                <a:lnTo>
                  <a:pt x="357378" y="270764"/>
                </a:lnTo>
                <a:close/>
              </a:path>
              <a:path w="563245" h="464820">
                <a:moveTo>
                  <a:pt x="290449" y="249936"/>
                </a:moveTo>
                <a:lnTo>
                  <a:pt x="290902" y="250317"/>
                </a:lnTo>
                <a:lnTo>
                  <a:pt x="290449" y="249936"/>
                </a:lnTo>
                <a:close/>
              </a:path>
              <a:path w="563245" h="464820">
                <a:moveTo>
                  <a:pt x="328187" y="249555"/>
                </a:moveTo>
                <a:lnTo>
                  <a:pt x="328041" y="249555"/>
                </a:lnTo>
                <a:lnTo>
                  <a:pt x="328930" y="250190"/>
                </a:lnTo>
                <a:lnTo>
                  <a:pt x="328187" y="249555"/>
                </a:lnTo>
                <a:close/>
              </a:path>
              <a:path w="563245" h="464820">
                <a:moveTo>
                  <a:pt x="277241" y="208661"/>
                </a:moveTo>
                <a:lnTo>
                  <a:pt x="277368" y="208788"/>
                </a:lnTo>
                <a:lnTo>
                  <a:pt x="277241" y="208661"/>
                </a:lnTo>
                <a:close/>
              </a:path>
              <a:path w="563245" h="464820">
                <a:moveTo>
                  <a:pt x="235966" y="176022"/>
                </a:moveTo>
                <a:lnTo>
                  <a:pt x="236474" y="176530"/>
                </a:lnTo>
                <a:lnTo>
                  <a:pt x="236607" y="176530"/>
                </a:lnTo>
                <a:lnTo>
                  <a:pt x="235966" y="176022"/>
                </a:lnTo>
                <a:close/>
              </a:path>
              <a:path w="563245" h="464820">
                <a:moveTo>
                  <a:pt x="204343" y="148336"/>
                </a:moveTo>
                <a:lnTo>
                  <a:pt x="204470" y="148463"/>
                </a:lnTo>
                <a:lnTo>
                  <a:pt x="204343" y="148336"/>
                </a:lnTo>
                <a:close/>
              </a:path>
              <a:path w="563245" h="464820">
                <a:moveTo>
                  <a:pt x="125455" y="79629"/>
                </a:moveTo>
                <a:lnTo>
                  <a:pt x="87122" y="79629"/>
                </a:lnTo>
                <a:lnTo>
                  <a:pt x="142875" y="126873"/>
                </a:lnTo>
                <a:lnTo>
                  <a:pt x="142621" y="126619"/>
                </a:lnTo>
                <a:lnTo>
                  <a:pt x="179947" y="126619"/>
                </a:lnTo>
                <a:lnTo>
                  <a:pt x="159131" y="108077"/>
                </a:lnTo>
                <a:lnTo>
                  <a:pt x="158876" y="107950"/>
                </a:lnTo>
                <a:lnTo>
                  <a:pt x="125455" y="79629"/>
                </a:lnTo>
                <a:close/>
              </a:path>
              <a:path w="563245" h="464820">
                <a:moveTo>
                  <a:pt x="72070" y="37973"/>
                </a:moveTo>
                <a:lnTo>
                  <a:pt x="32131" y="37973"/>
                </a:lnTo>
                <a:lnTo>
                  <a:pt x="33274" y="38862"/>
                </a:lnTo>
                <a:lnTo>
                  <a:pt x="44069" y="47752"/>
                </a:lnTo>
                <a:lnTo>
                  <a:pt x="44450" y="48006"/>
                </a:lnTo>
                <a:lnTo>
                  <a:pt x="62357" y="61722"/>
                </a:lnTo>
                <a:lnTo>
                  <a:pt x="62611" y="61849"/>
                </a:lnTo>
                <a:lnTo>
                  <a:pt x="87757" y="80264"/>
                </a:lnTo>
                <a:lnTo>
                  <a:pt x="87122" y="79629"/>
                </a:lnTo>
                <a:lnTo>
                  <a:pt x="125455" y="79629"/>
                </a:lnTo>
                <a:lnTo>
                  <a:pt x="103124" y="60706"/>
                </a:lnTo>
                <a:lnTo>
                  <a:pt x="102362" y="60198"/>
                </a:lnTo>
                <a:lnTo>
                  <a:pt x="77390" y="42037"/>
                </a:lnTo>
                <a:lnTo>
                  <a:pt x="72070" y="37973"/>
                </a:lnTo>
                <a:close/>
              </a:path>
              <a:path w="563245" h="464820">
                <a:moveTo>
                  <a:pt x="77216" y="41910"/>
                </a:moveTo>
                <a:lnTo>
                  <a:pt x="77390" y="42037"/>
                </a:lnTo>
                <a:lnTo>
                  <a:pt x="77216" y="41910"/>
                </a:lnTo>
                <a:close/>
              </a:path>
              <a:path w="563245" h="464820">
                <a:moveTo>
                  <a:pt x="33008" y="38691"/>
                </a:moveTo>
                <a:lnTo>
                  <a:pt x="33216" y="38862"/>
                </a:lnTo>
                <a:lnTo>
                  <a:pt x="33008" y="38691"/>
                </a:lnTo>
                <a:close/>
              </a:path>
              <a:path w="563245" h="464820">
                <a:moveTo>
                  <a:pt x="32131" y="37973"/>
                </a:moveTo>
                <a:lnTo>
                  <a:pt x="33008" y="38691"/>
                </a:lnTo>
                <a:lnTo>
                  <a:pt x="33274" y="38862"/>
                </a:lnTo>
                <a:lnTo>
                  <a:pt x="32131" y="37973"/>
                </a:lnTo>
                <a:close/>
              </a:path>
              <a:path w="563245" h="464820">
                <a:moveTo>
                  <a:pt x="64689" y="32385"/>
                </a:moveTo>
                <a:lnTo>
                  <a:pt x="23241" y="32385"/>
                </a:lnTo>
                <a:lnTo>
                  <a:pt x="24130" y="32893"/>
                </a:lnTo>
                <a:lnTo>
                  <a:pt x="33008" y="38691"/>
                </a:lnTo>
                <a:lnTo>
                  <a:pt x="32131" y="37973"/>
                </a:lnTo>
                <a:lnTo>
                  <a:pt x="72070" y="37973"/>
                </a:lnTo>
                <a:lnTo>
                  <a:pt x="64689" y="32385"/>
                </a:lnTo>
                <a:close/>
              </a:path>
              <a:path w="563245" h="464820">
                <a:moveTo>
                  <a:pt x="23523" y="32568"/>
                </a:moveTo>
                <a:lnTo>
                  <a:pt x="24022" y="32893"/>
                </a:lnTo>
                <a:lnTo>
                  <a:pt x="23523" y="32568"/>
                </a:lnTo>
                <a:close/>
              </a:path>
              <a:path w="563245" h="464820">
                <a:moveTo>
                  <a:pt x="23241" y="32385"/>
                </a:moveTo>
                <a:lnTo>
                  <a:pt x="23523" y="32568"/>
                </a:lnTo>
                <a:lnTo>
                  <a:pt x="24130" y="32893"/>
                </a:lnTo>
                <a:lnTo>
                  <a:pt x="23241" y="32385"/>
                </a:lnTo>
                <a:close/>
              </a:path>
              <a:path w="563245" h="464820">
                <a:moveTo>
                  <a:pt x="61494" y="29972"/>
                </a:moveTo>
                <a:lnTo>
                  <a:pt x="18669" y="29972"/>
                </a:lnTo>
                <a:lnTo>
                  <a:pt x="23523" y="32568"/>
                </a:lnTo>
                <a:lnTo>
                  <a:pt x="23241" y="32385"/>
                </a:lnTo>
                <a:lnTo>
                  <a:pt x="64689" y="32385"/>
                </a:lnTo>
                <a:lnTo>
                  <a:pt x="61494" y="29972"/>
                </a:lnTo>
                <a:close/>
              </a:path>
              <a:path w="563245" h="464820">
                <a:moveTo>
                  <a:pt x="58602" y="27686"/>
                </a:moveTo>
                <a:lnTo>
                  <a:pt x="13970" y="27686"/>
                </a:lnTo>
                <a:lnTo>
                  <a:pt x="14224" y="27813"/>
                </a:lnTo>
                <a:lnTo>
                  <a:pt x="18923" y="30226"/>
                </a:lnTo>
                <a:lnTo>
                  <a:pt x="18669" y="29972"/>
                </a:lnTo>
                <a:lnTo>
                  <a:pt x="61494" y="29972"/>
                </a:lnTo>
                <a:lnTo>
                  <a:pt x="59309" y="28321"/>
                </a:lnTo>
                <a:lnTo>
                  <a:pt x="58602" y="27686"/>
                </a:lnTo>
                <a:close/>
              </a:path>
              <a:path w="563245" h="464820">
                <a:moveTo>
                  <a:pt x="59379" y="28321"/>
                </a:moveTo>
                <a:lnTo>
                  <a:pt x="59690" y="28575"/>
                </a:lnTo>
                <a:lnTo>
                  <a:pt x="59379" y="28321"/>
                </a:lnTo>
                <a:close/>
              </a:path>
              <a:path w="563245" h="464820">
                <a:moveTo>
                  <a:pt x="14135" y="27770"/>
                </a:moveTo>
                <a:close/>
              </a:path>
              <a:path w="563245" h="464820">
                <a:moveTo>
                  <a:pt x="13081" y="0"/>
                </a:moveTo>
                <a:lnTo>
                  <a:pt x="5715" y="2667"/>
                </a:lnTo>
                <a:lnTo>
                  <a:pt x="2921" y="8763"/>
                </a:lnTo>
                <a:lnTo>
                  <a:pt x="0" y="14986"/>
                </a:lnTo>
                <a:lnTo>
                  <a:pt x="2667" y="22352"/>
                </a:lnTo>
                <a:lnTo>
                  <a:pt x="14135" y="27770"/>
                </a:lnTo>
                <a:lnTo>
                  <a:pt x="13970" y="27686"/>
                </a:lnTo>
                <a:lnTo>
                  <a:pt x="58602" y="27686"/>
                </a:lnTo>
                <a:lnTo>
                  <a:pt x="47879" y="18923"/>
                </a:lnTo>
                <a:lnTo>
                  <a:pt x="46736" y="18034"/>
                </a:lnTo>
                <a:lnTo>
                  <a:pt x="41656" y="14859"/>
                </a:lnTo>
                <a:lnTo>
                  <a:pt x="36575" y="11557"/>
                </a:lnTo>
                <a:lnTo>
                  <a:pt x="35687" y="11049"/>
                </a:lnTo>
                <a:lnTo>
                  <a:pt x="30099" y="8001"/>
                </a:lnTo>
                <a:lnTo>
                  <a:pt x="24765" y="5334"/>
                </a:lnTo>
                <a:lnTo>
                  <a:pt x="19304" y="2794"/>
                </a:lnTo>
                <a:lnTo>
                  <a:pt x="13081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54369" y="4649978"/>
            <a:ext cx="1339215" cy="348615"/>
          </a:xfrm>
          <a:custGeom>
            <a:avLst/>
            <a:gdLst/>
            <a:ahLst/>
            <a:cxnLst/>
            <a:rect l="l" t="t" r="r" b="b"/>
            <a:pathLst>
              <a:path w="1339215" h="348614">
                <a:moveTo>
                  <a:pt x="1336717" y="328295"/>
                </a:moveTo>
                <a:lnTo>
                  <a:pt x="1255267" y="328295"/>
                </a:lnTo>
                <a:lnTo>
                  <a:pt x="1285494" y="336804"/>
                </a:lnTo>
                <a:lnTo>
                  <a:pt x="1329054" y="348615"/>
                </a:lnTo>
                <a:lnTo>
                  <a:pt x="1335404" y="345059"/>
                </a:lnTo>
                <a:lnTo>
                  <a:pt x="1337182" y="338836"/>
                </a:lnTo>
                <a:lnTo>
                  <a:pt x="1339087" y="332613"/>
                </a:lnTo>
                <a:lnTo>
                  <a:pt x="1336717" y="328295"/>
                </a:lnTo>
                <a:close/>
              </a:path>
              <a:path w="1339215" h="348614">
                <a:moveTo>
                  <a:pt x="1287355" y="311404"/>
                </a:moveTo>
                <a:lnTo>
                  <a:pt x="1193419" y="311404"/>
                </a:lnTo>
                <a:lnTo>
                  <a:pt x="1255267" y="328422"/>
                </a:lnTo>
                <a:lnTo>
                  <a:pt x="1336717" y="328295"/>
                </a:lnTo>
                <a:lnTo>
                  <a:pt x="1335531" y="326136"/>
                </a:lnTo>
                <a:lnTo>
                  <a:pt x="1292098" y="312674"/>
                </a:lnTo>
                <a:lnTo>
                  <a:pt x="1287355" y="311404"/>
                </a:lnTo>
                <a:close/>
              </a:path>
              <a:path w="1339215" h="348614">
                <a:moveTo>
                  <a:pt x="1005133" y="254018"/>
                </a:moveTo>
                <a:lnTo>
                  <a:pt x="1079373" y="279019"/>
                </a:lnTo>
                <a:lnTo>
                  <a:pt x="1177035" y="307467"/>
                </a:lnTo>
                <a:lnTo>
                  <a:pt x="1193673" y="311531"/>
                </a:lnTo>
                <a:lnTo>
                  <a:pt x="1193419" y="311404"/>
                </a:lnTo>
                <a:lnTo>
                  <a:pt x="1287355" y="311404"/>
                </a:lnTo>
                <a:lnTo>
                  <a:pt x="1261745" y="304546"/>
                </a:lnTo>
                <a:lnTo>
                  <a:pt x="1199896" y="287528"/>
                </a:lnTo>
                <a:lnTo>
                  <a:pt x="1199641" y="287528"/>
                </a:lnTo>
                <a:lnTo>
                  <a:pt x="1183385" y="283591"/>
                </a:lnTo>
                <a:lnTo>
                  <a:pt x="1086357" y="255270"/>
                </a:lnTo>
                <a:lnTo>
                  <a:pt x="1086486" y="255270"/>
                </a:lnTo>
                <a:lnTo>
                  <a:pt x="1083448" y="254254"/>
                </a:lnTo>
                <a:lnTo>
                  <a:pt x="1006094" y="254254"/>
                </a:lnTo>
                <a:lnTo>
                  <a:pt x="1005133" y="254018"/>
                </a:lnTo>
                <a:close/>
              </a:path>
              <a:path w="1339215" h="348614">
                <a:moveTo>
                  <a:pt x="1183813" y="283694"/>
                </a:moveTo>
                <a:close/>
              </a:path>
              <a:path w="1339215" h="348614">
                <a:moveTo>
                  <a:pt x="1183458" y="283591"/>
                </a:moveTo>
                <a:lnTo>
                  <a:pt x="1183813" y="283694"/>
                </a:lnTo>
                <a:lnTo>
                  <a:pt x="1183458" y="283591"/>
                </a:lnTo>
                <a:close/>
              </a:path>
              <a:path w="1339215" h="348614">
                <a:moveTo>
                  <a:pt x="1086486" y="255270"/>
                </a:moveTo>
                <a:lnTo>
                  <a:pt x="1086357" y="255270"/>
                </a:lnTo>
                <a:lnTo>
                  <a:pt x="1086865" y="255397"/>
                </a:lnTo>
                <a:lnTo>
                  <a:pt x="1086486" y="255270"/>
                </a:lnTo>
                <a:close/>
              </a:path>
              <a:path w="1339215" h="348614">
                <a:moveTo>
                  <a:pt x="1082689" y="254000"/>
                </a:moveTo>
                <a:lnTo>
                  <a:pt x="1005077" y="254000"/>
                </a:lnTo>
                <a:lnTo>
                  <a:pt x="1006094" y="254254"/>
                </a:lnTo>
                <a:lnTo>
                  <a:pt x="1083448" y="254254"/>
                </a:lnTo>
                <a:lnTo>
                  <a:pt x="1082689" y="254000"/>
                </a:lnTo>
                <a:close/>
              </a:path>
              <a:path w="1339215" h="348614">
                <a:moveTo>
                  <a:pt x="1073956" y="251079"/>
                </a:moveTo>
                <a:lnTo>
                  <a:pt x="993139" y="251079"/>
                </a:lnTo>
                <a:lnTo>
                  <a:pt x="1005133" y="254018"/>
                </a:lnTo>
                <a:lnTo>
                  <a:pt x="1082689" y="254000"/>
                </a:lnTo>
                <a:lnTo>
                  <a:pt x="1073956" y="251079"/>
                </a:lnTo>
                <a:close/>
              </a:path>
              <a:path w="1339215" h="348614">
                <a:moveTo>
                  <a:pt x="586876" y="132207"/>
                </a:moveTo>
                <a:lnTo>
                  <a:pt x="481710" y="132207"/>
                </a:lnTo>
                <a:lnTo>
                  <a:pt x="482853" y="132461"/>
                </a:lnTo>
                <a:lnTo>
                  <a:pt x="680084" y="180086"/>
                </a:lnTo>
                <a:lnTo>
                  <a:pt x="799083" y="209677"/>
                </a:lnTo>
                <a:lnTo>
                  <a:pt x="841375" y="219710"/>
                </a:lnTo>
                <a:lnTo>
                  <a:pt x="841755" y="219837"/>
                </a:lnTo>
                <a:lnTo>
                  <a:pt x="993648" y="251206"/>
                </a:lnTo>
                <a:lnTo>
                  <a:pt x="993139" y="251079"/>
                </a:lnTo>
                <a:lnTo>
                  <a:pt x="1073956" y="251079"/>
                </a:lnTo>
                <a:lnTo>
                  <a:pt x="1013078" y="230505"/>
                </a:lnTo>
                <a:lnTo>
                  <a:pt x="998601" y="226949"/>
                </a:lnTo>
                <a:lnTo>
                  <a:pt x="847323" y="195707"/>
                </a:lnTo>
                <a:lnTo>
                  <a:pt x="847089" y="195707"/>
                </a:lnTo>
                <a:lnTo>
                  <a:pt x="805453" y="185674"/>
                </a:lnTo>
                <a:lnTo>
                  <a:pt x="805052" y="185674"/>
                </a:lnTo>
                <a:lnTo>
                  <a:pt x="685926" y="156083"/>
                </a:lnTo>
                <a:lnTo>
                  <a:pt x="586876" y="132207"/>
                </a:lnTo>
                <a:close/>
              </a:path>
              <a:path w="1339215" h="348614">
                <a:moveTo>
                  <a:pt x="846708" y="195580"/>
                </a:moveTo>
                <a:lnTo>
                  <a:pt x="847089" y="195707"/>
                </a:lnTo>
                <a:lnTo>
                  <a:pt x="847323" y="195707"/>
                </a:lnTo>
                <a:lnTo>
                  <a:pt x="846708" y="195580"/>
                </a:lnTo>
                <a:close/>
              </a:path>
              <a:path w="1339215" h="348614">
                <a:moveTo>
                  <a:pt x="804926" y="185547"/>
                </a:moveTo>
                <a:lnTo>
                  <a:pt x="805453" y="185674"/>
                </a:lnTo>
                <a:lnTo>
                  <a:pt x="804926" y="185547"/>
                </a:lnTo>
                <a:close/>
              </a:path>
              <a:path w="1339215" h="348614">
                <a:moveTo>
                  <a:pt x="482614" y="132425"/>
                </a:moveTo>
                <a:lnTo>
                  <a:pt x="482763" y="132461"/>
                </a:lnTo>
                <a:lnTo>
                  <a:pt x="482614" y="132425"/>
                </a:lnTo>
                <a:close/>
              </a:path>
              <a:path w="1339215" h="348614">
                <a:moveTo>
                  <a:pt x="481710" y="132207"/>
                </a:moveTo>
                <a:lnTo>
                  <a:pt x="482614" y="132425"/>
                </a:lnTo>
                <a:lnTo>
                  <a:pt x="482853" y="132461"/>
                </a:lnTo>
                <a:lnTo>
                  <a:pt x="481710" y="132207"/>
                </a:lnTo>
                <a:close/>
              </a:path>
              <a:path w="1339215" h="348614">
                <a:moveTo>
                  <a:pt x="12191" y="0"/>
                </a:moveTo>
                <a:lnTo>
                  <a:pt x="4952" y="3175"/>
                </a:lnTo>
                <a:lnTo>
                  <a:pt x="2539" y="9525"/>
                </a:lnTo>
                <a:lnTo>
                  <a:pt x="0" y="15875"/>
                </a:lnTo>
                <a:lnTo>
                  <a:pt x="3175" y="23114"/>
                </a:lnTo>
                <a:lnTo>
                  <a:pt x="9525" y="25527"/>
                </a:lnTo>
                <a:lnTo>
                  <a:pt x="41909" y="38227"/>
                </a:lnTo>
                <a:lnTo>
                  <a:pt x="80136" y="52959"/>
                </a:lnTo>
                <a:lnTo>
                  <a:pt x="81787" y="53467"/>
                </a:lnTo>
                <a:lnTo>
                  <a:pt x="200913" y="81915"/>
                </a:lnTo>
                <a:lnTo>
                  <a:pt x="479805" y="132080"/>
                </a:lnTo>
                <a:lnTo>
                  <a:pt x="480313" y="132080"/>
                </a:lnTo>
                <a:lnTo>
                  <a:pt x="482614" y="132425"/>
                </a:lnTo>
                <a:lnTo>
                  <a:pt x="481710" y="132207"/>
                </a:lnTo>
                <a:lnTo>
                  <a:pt x="586876" y="132207"/>
                </a:lnTo>
                <a:lnTo>
                  <a:pt x="487425" y="108204"/>
                </a:lnTo>
                <a:lnTo>
                  <a:pt x="486282" y="107950"/>
                </a:lnTo>
                <a:lnTo>
                  <a:pt x="484589" y="107696"/>
                </a:lnTo>
                <a:lnTo>
                  <a:pt x="484250" y="107696"/>
                </a:lnTo>
                <a:lnTo>
                  <a:pt x="326644" y="78867"/>
                </a:lnTo>
                <a:lnTo>
                  <a:pt x="326516" y="78867"/>
                </a:lnTo>
                <a:lnTo>
                  <a:pt x="205866" y="57658"/>
                </a:lnTo>
                <a:lnTo>
                  <a:pt x="206097" y="57658"/>
                </a:lnTo>
                <a:lnTo>
                  <a:pt x="89630" y="29845"/>
                </a:lnTo>
                <a:lnTo>
                  <a:pt x="89026" y="29845"/>
                </a:lnTo>
                <a:lnTo>
                  <a:pt x="87502" y="29337"/>
                </a:lnTo>
                <a:lnTo>
                  <a:pt x="87713" y="29337"/>
                </a:lnTo>
                <a:lnTo>
                  <a:pt x="18541" y="2540"/>
                </a:lnTo>
                <a:lnTo>
                  <a:pt x="12191" y="0"/>
                </a:lnTo>
                <a:close/>
              </a:path>
              <a:path w="1339215" h="348614">
                <a:moveTo>
                  <a:pt x="483742" y="107569"/>
                </a:moveTo>
                <a:lnTo>
                  <a:pt x="484250" y="107696"/>
                </a:lnTo>
                <a:lnTo>
                  <a:pt x="484589" y="107696"/>
                </a:lnTo>
                <a:lnTo>
                  <a:pt x="483742" y="107569"/>
                </a:lnTo>
                <a:close/>
              </a:path>
              <a:path w="1339215" h="348614">
                <a:moveTo>
                  <a:pt x="206097" y="57658"/>
                </a:moveTo>
                <a:lnTo>
                  <a:pt x="205866" y="57658"/>
                </a:lnTo>
                <a:lnTo>
                  <a:pt x="206628" y="57785"/>
                </a:lnTo>
                <a:lnTo>
                  <a:pt x="206097" y="57658"/>
                </a:lnTo>
                <a:close/>
              </a:path>
              <a:path w="1339215" h="348614">
                <a:moveTo>
                  <a:pt x="87502" y="29337"/>
                </a:moveTo>
                <a:lnTo>
                  <a:pt x="89026" y="29845"/>
                </a:lnTo>
                <a:lnTo>
                  <a:pt x="88052" y="29468"/>
                </a:lnTo>
                <a:lnTo>
                  <a:pt x="87502" y="29337"/>
                </a:lnTo>
                <a:close/>
              </a:path>
              <a:path w="1339215" h="348614">
                <a:moveTo>
                  <a:pt x="88052" y="29468"/>
                </a:moveTo>
                <a:lnTo>
                  <a:pt x="89026" y="29845"/>
                </a:lnTo>
                <a:lnTo>
                  <a:pt x="89630" y="29845"/>
                </a:lnTo>
                <a:lnTo>
                  <a:pt x="88052" y="29468"/>
                </a:lnTo>
                <a:close/>
              </a:path>
              <a:path w="1339215" h="348614">
                <a:moveTo>
                  <a:pt x="87713" y="29337"/>
                </a:moveTo>
                <a:lnTo>
                  <a:pt x="87502" y="29337"/>
                </a:lnTo>
                <a:lnTo>
                  <a:pt x="88052" y="29468"/>
                </a:lnTo>
                <a:lnTo>
                  <a:pt x="87713" y="2933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69456" y="1407794"/>
            <a:ext cx="201930" cy="957580"/>
          </a:xfrm>
          <a:custGeom>
            <a:avLst/>
            <a:gdLst/>
            <a:ahLst/>
            <a:cxnLst/>
            <a:rect l="l" t="t" r="r" b="b"/>
            <a:pathLst>
              <a:path w="201929" h="957580">
                <a:moveTo>
                  <a:pt x="50375" y="823087"/>
                </a:moveTo>
                <a:lnTo>
                  <a:pt x="25653" y="823087"/>
                </a:lnTo>
                <a:lnTo>
                  <a:pt x="25526" y="823976"/>
                </a:lnTo>
                <a:lnTo>
                  <a:pt x="24892" y="827658"/>
                </a:lnTo>
                <a:lnTo>
                  <a:pt x="10795" y="891031"/>
                </a:lnTo>
                <a:lnTo>
                  <a:pt x="635" y="941324"/>
                </a:lnTo>
                <a:lnTo>
                  <a:pt x="0" y="944752"/>
                </a:lnTo>
                <a:lnTo>
                  <a:pt x="889" y="948308"/>
                </a:lnTo>
                <a:lnTo>
                  <a:pt x="3048" y="951102"/>
                </a:lnTo>
                <a:lnTo>
                  <a:pt x="4572" y="952880"/>
                </a:lnTo>
                <a:lnTo>
                  <a:pt x="7239" y="956309"/>
                </a:lnTo>
                <a:lnTo>
                  <a:pt x="12065" y="957326"/>
                </a:lnTo>
                <a:lnTo>
                  <a:pt x="17907" y="954024"/>
                </a:lnTo>
                <a:lnTo>
                  <a:pt x="20954" y="952500"/>
                </a:lnTo>
                <a:lnTo>
                  <a:pt x="22987" y="949705"/>
                </a:lnTo>
                <a:lnTo>
                  <a:pt x="35305" y="896492"/>
                </a:lnTo>
                <a:lnTo>
                  <a:pt x="46962" y="842009"/>
                </a:lnTo>
                <a:lnTo>
                  <a:pt x="49149" y="832230"/>
                </a:lnTo>
                <a:lnTo>
                  <a:pt x="50038" y="826769"/>
                </a:lnTo>
                <a:lnTo>
                  <a:pt x="50165" y="825753"/>
                </a:lnTo>
                <a:lnTo>
                  <a:pt x="50375" y="823087"/>
                </a:lnTo>
                <a:close/>
              </a:path>
              <a:path w="201929" h="957580">
                <a:moveTo>
                  <a:pt x="47018" y="841882"/>
                </a:moveTo>
                <a:close/>
              </a:path>
              <a:path w="201929" h="957580">
                <a:moveTo>
                  <a:pt x="25019" y="826896"/>
                </a:moveTo>
                <a:lnTo>
                  <a:pt x="24850" y="827658"/>
                </a:lnTo>
                <a:lnTo>
                  <a:pt x="25019" y="826896"/>
                </a:lnTo>
                <a:close/>
              </a:path>
              <a:path w="201929" h="957580">
                <a:moveTo>
                  <a:pt x="25536" y="823792"/>
                </a:moveTo>
                <a:lnTo>
                  <a:pt x="25505" y="823976"/>
                </a:lnTo>
                <a:lnTo>
                  <a:pt x="25536" y="823792"/>
                </a:lnTo>
                <a:close/>
              </a:path>
              <a:path w="201929" h="957580">
                <a:moveTo>
                  <a:pt x="96647" y="591946"/>
                </a:moveTo>
                <a:lnTo>
                  <a:pt x="65786" y="681989"/>
                </a:lnTo>
                <a:lnTo>
                  <a:pt x="59309" y="699769"/>
                </a:lnTo>
                <a:lnTo>
                  <a:pt x="54991" y="712088"/>
                </a:lnTo>
                <a:lnTo>
                  <a:pt x="54864" y="712342"/>
                </a:lnTo>
                <a:lnTo>
                  <a:pt x="29718" y="788288"/>
                </a:lnTo>
                <a:lnTo>
                  <a:pt x="29337" y="789558"/>
                </a:lnTo>
                <a:lnTo>
                  <a:pt x="28194" y="794638"/>
                </a:lnTo>
                <a:lnTo>
                  <a:pt x="28067" y="795401"/>
                </a:lnTo>
                <a:lnTo>
                  <a:pt x="27432" y="800480"/>
                </a:lnTo>
                <a:lnTo>
                  <a:pt x="27304" y="801242"/>
                </a:lnTo>
                <a:lnTo>
                  <a:pt x="26162" y="814196"/>
                </a:lnTo>
                <a:lnTo>
                  <a:pt x="25908" y="818895"/>
                </a:lnTo>
                <a:lnTo>
                  <a:pt x="25780" y="819022"/>
                </a:lnTo>
                <a:lnTo>
                  <a:pt x="25536" y="823792"/>
                </a:lnTo>
                <a:lnTo>
                  <a:pt x="25653" y="823087"/>
                </a:lnTo>
                <a:lnTo>
                  <a:pt x="50375" y="823087"/>
                </a:lnTo>
                <a:lnTo>
                  <a:pt x="51883" y="804037"/>
                </a:lnTo>
                <a:lnTo>
                  <a:pt x="52577" y="798956"/>
                </a:lnTo>
                <a:lnTo>
                  <a:pt x="53467" y="794765"/>
                </a:lnTo>
                <a:lnTo>
                  <a:pt x="53633" y="794765"/>
                </a:lnTo>
                <a:lnTo>
                  <a:pt x="78359" y="720089"/>
                </a:lnTo>
                <a:lnTo>
                  <a:pt x="82632" y="708151"/>
                </a:lnTo>
                <a:lnTo>
                  <a:pt x="89026" y="690117"/>
                </a:lnTo>
                <a:lnTo>
                  <a:pt x="120142" y="599947"/>
                </a:lnTo>
                <a:lnTo>
                  <a:pt x="120396" y="598804"/>
                </a:lnTo>
                <a:lnTo>
                  <a:pt x="121779" y="593089"/>
                </a:lnTo>
                <a:lnTo>
                  <a:pt x="96393" y="593089"/>
                </a:lnTo>
                <a:lnTo>
                  <a:pt x="96647" y="591946"/>
                </a:lnTo>
                <a:close/>
              </a:path>
              <a:path w="201929" h="957580">
                <a:moveTo>
                  <a:pt x="50936" y="816101"/>
                </a:moveTo>
                <a:close/>
              </a:path>
              <a:path w="201929" h="957580">
                <a:moveTo>
                  <a:pt x="51943" y="803275"/>
                </a:moveTo>
                <a:lnTo>
                  <a:pt x="51816" y="804037"/>
                </a:lnTo>
                <a:lnTo>
                  <a:pt x="51943" y="803275"/>
                </a:lnTo>
                <a:close/>
              </a:path>
              <a:path w="201929" h="957580">
                <a:moveTo>
                  <a:pt x="52628" y="798956"/>
                </a:moveTo>
                <a:lnTo>
                  <a:pt x="52450" y="799845"/>
                </a:lnTo>
                <a:lnTo>
                  <a:pt x="52628" y="798956"/>
                </a:lnTo>
                <a:close/>
              </a:path>
              <a:path w="201929" h="957580">
                <a:moveTo>
                  <a:pt x="53633" y="794765"/>
                </a:moveTo>
                <a:lnTo>
                  <a:pt x="53467" y="794765"/>
                </a:lnTo>
                <a:lnTo>
                  <a:pt x="53213" y="796036"/>
                </a:lnTo>
                <a:lnTo>
                  <a:pt x="53633" y="794765"/>
                </a:lnTo>
                <a:close/>
              </a:path>
              <a:path w="201929" h="957580">
                <a:moveTo>
                  <a:pt x="78448" y="720089"/>
                </a:moveTo>
                <a:lnTo>
                  <a:pt x="78359" y="720343"/>
                </a:lnTo>
                <a:lnTo>
                  <a:pt x="78448" y="720089"/>
                </a:lnTo>
                <a:close/>
              </a:path>
              <a:path w="201929" h="957580">
                <a:moveTo>
                  <a:pt x="82676" y="708025"/>
                </a:moveTo>
                <a:close/>
              </a:path>
              <a:path w="201929" h="957580">
                <a:moveTo>
                  <a:pt x="65786" y="681735"/>
                </a:moveTo>
                <a:lnTo>
                  <a:pt x="65694" y="681989"/>
                </a:lnTo>
                <a:lnTo>
                  <a:pt x="65786" y="681735"/>
                </a:lnTo>
                <a:close/>
              </a:path>
              <a:path w="201929" h="957580">
                <a:moveTo>
                  <a:pt x="137908" y="524255"/>
                </a:moveTo>
                <a:lnTo>
                  <a:pt x="112902" y="524255"/>
                </a:lnTo>
                <a:lnTo>
                  <a:pt x="112649" y="525399"/>
                </a:lnTo>
                <a:lnTo>
                  <a:pt x="96393" y="593089"/>
                </a:lnTo>
                <a:lnTo>
                  <a:pt x="121779" y="593089"/>
                </a:lnTo>
                <a:lnTo>
                  <a:pt x="137033" y="530097"/>
                </a:lnTo>
                <a:lnTo>
                  <a:pt x="137160" y="529081"/>
                </a:lnTo>
                <a:lnTo>
                  <a:pt x="137908" y="524255"/>
                </a:lnTo>
                <a:close/>
              </a:path>
              <a:path w="201929" h="957580">
                <a:moveTo>
                  <a:pt x="112685" y="525163"/>
                </a:moveTo>
                <a:lnTo>
                  <a:pt x="112628" y="525399"/>
                </a:lnTo>
                <a:lnTo>
                  <a:pt x="112685" y="525163"/>
                </a:lnTo>
                <a:close/>
              </a:path>
              <a:path w="201929" h="957580">
                <a:moveTo>
                  <a:pt x="112902" y="524255"/>
                </a:moveTo>
                <a:lnTo>
                  <a:pt x="112685" y="525163"/>
                </a:lnTo>
                <a:lnTo>
                  <a:pt x="112649" y="525399"/>
                </a:lnTo>
                <a:lnTo>
                  <a:pt x="112902" y="524255"/>
                </a:lnTo>
                <a:close/>
              </a:path>
              <a:path w="201929" h="957580">
                <a:moveTo>
                  <a:pt x="165209" y="347090"/>
                </a:moveTo>
                <a:lnTo>
                  <a:pt x="140462" y="347090"/>
                </a:lnTo>
                <a:lnTo>
                  <a:pt x="128143" y="427100"/>
                </a:lnTo>
                <a:lnTo>
                  <a:pt x="116332" y="501522"/>
                </a:lnTo>
                <a:lnTo>
                  <a:pt x="112685" y="525163"/>
                </a:lnTo>
                <a:lnTo>
                  <a:pt x="112902" y="524255"/>
                </a:lnTo>
                <a:lnTo>
                  <a:pt x="137908" y="524255"/>
                </a:lnTo>
                <a:lnTo>
                  <a:pt x="140843" y="505332"/>
                </a:lnTo>
                <a:lnTo>
                  <a:pt x="152653" y="430910"/>
                </a:lnTo>
                <a:lnTo>
                  <a:pt x="164973" y="350012"/>
                </a:lnTo>
                <a:lnTo>
                  <a:pt x="165209" y="347090"/>
                </a:lnTo>
                <a:close/>
              </a:path>
              <a:path w="201929" h="957580">
                <a:moveTo>
                  <a:pt x="128143" y="426974"/>
                </a:moveTo>
                <a:close/>
              </a:path>
              <a:path w="201929" h="957580">
                <a:moveTo>
                  <a:pt x="198050" y="54737"/>
                </a:moveTo>
                <a:lnTo>
                  <a:pt x="173227" y="54737"/>
                </a:lnTo>
                <a:lnTo>
                  <a:pt x="165608" y="101472"/>
                </a:lnTo>
                <a:lnTo>
                  <a:pt x="165608" y="101600"/>
                </a:lnTo>
                <a:lnTo>
                  <a:pt x="155955" y="164591"/>
                </a:lnTo>
                <a:lnTo>
                  <a:pt x="155828" y="165226"/>
                </a:lnTo>
                <a:lnTo>
                  <a:pt x="151511" y="207644"/>
                </a:lnTo>
                <a:lnTo>
                  <a:pt x="151511" y="208025"/>
                </a:lnTo>
                <a:lnTo>
                  <a:pt x="143255" y="312038"/>
                </a:lnTo>
                <a:lnTo>
                  <a:pt x="140346" y="347844"/>
                </a:lnTo>
                <a:lnTo>
                  <a:pt x="140462" y="347090"/>
                </a:lnTo>
                <a:lnTo>
                  <a:pt x="165209" y="347090"/>
                </a:lnTo>
                <a:lnTo>
                  <a:pt x="167894" y="313943"/>
                </a:lnTo>
                <a:lnTo>
                  <a:pt x="176128" y="210184"/>
                </a:lnTo>
                <a:lnTo>
                  <a:pt x="176174" y="209930"/>
                </a:lnTo>
                <a:lnTo>
                  <a:pt x="180402" y="168401"/>
                </a:lnTo>
                <a:lnTo>
                  <a:pt x="190119" y="105409"/>
                </a:lnTo>
                <a:lnTo>
                  <a:pt x="197739" y="57912"/>
                </a:lnTo>
                <a:lnTo>
                  <a:pt x="198050" y="54737"/>
                </a:lnTo>
                <a:close/>
              </a:path>
              <a:path w="201929" h="957580">
                <a:moveTo>
                  <a:pt x="176174" y="209930"/>
                </a:moveTo>
                <a:lnTo>
                  <a:pt x="176149" y="210184"/>
                </a:lnTo>
                <a:lnTo>
                  <a:pt x="176174" y="209930"/>
                </a:lnTo>
                <a:close/>
              </a:path>
              <a:path w="201929" h="957580">
                <a:moveTo>
                  <a:pt x="180467" y="167766"/>
                </a:moveTo>
                <a:lnTo>
                  <a:pt x="180340" y="168401"/>
                </a:lnTo>
                <a:lnTo>
                  <a:pt x="180467" y="167766"/>
                </a:lnTo>
                <a:close/>
              </a:path>
              <a:path w="201929" h="957580">
                <a:moveTo>
                  <a:pt x="183007" y="0"/>
                </a:moveTo>
                <a:lnTo>
                  <a:pt x="177165" y="5079"/>
                </a:lnTo>
                <a:lnTo>
                  <a:pt x="176657" y="11937"/>
                </a:lnTo>
                <a:lnTo>
                  <a:pt x="175260" y="33908"/>
                </a:lnTo>
                <a:lnTo>
                  <a:pt x="173100" y="55499"/>
                </a:lnTo>
                <a:lnTo>
                  <a:pt x="173227" y="54737"/>
                </a:lnTo>
                <a:lnTo>
                  <a:pt x="198050" y="54737"/>
                </a:lnTo>
                <a:lnTo>
                  <a:pt x="199898" y="35940"/>
                </a:lnTo>
                <a:lnTo>
                  <a:pt x="200038" y="33527"/>
                </a:lnTo>
                <a:lnTo>
                  <a:pt x="201422" y="13588"/>
                </a:lnTo>
                <a:lnTo>
                  <a:pt x="201802" y="6730"/>
                </a:lnTo>
                <a:lnTo>
                  <a:pt x="196596" y="888"/>
                </a:lnTo>
                <a:lnTo>
                  <a:pt x="189865" y="380"/>
                </a:lnTo>
                <a:lnTo>
                  <a:pt x="183007" y="0"/>
                </a:lnTo>
                <a:close/>
              </a:path>
              <a:path w="201929" h="957580">
                <a:moveTo>
                  <a:pt x="175260" y="33527"/>
                </a:moveTo>
                <a:lnTo>
                  <a:pt x="175222" y="33908"/>
                </a:lnTo>
                <a:lnTo>
                  <a:pt x="175260" y="3352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062297" y="482802"/>
            <a:ext cx="361950" cy="275590"/>
          </a:xfrm>
          <a:custGeom>
            <a:avLst/>
            <a:gdLst/>
            <a:ahLst/>
            <a:cxnLst/>
            <a:rect l="l" t="t" r="r" b="b"/>
            <a:pathLst>
              <a:path w="361950" h="275590">
                <a:moveTo>
                  <a:pt x="116141" y="245770"/>
                </a:moveTo>
                <a:lnTo>
                  <a:pt x="73698" y="245770"/>
                </a:lnTo>
                <a:lnTo>
                  <a:pt x="73698" y="275272"/>
                </a:lnTo>
                <a:lnTo>
                  <a:pt x="86652" y="275272"/>
                </a:lnTo>
                <a:lnTo>
                  <a:pt x="116141" y="245770"/>
                </a:lnTo>
                <a:close/>
              </a:path>
              <a:path w="361950" h="275590">
                <a:moveTo>
                  <a:pt x="294767" y="19659"/>
                </a:moveTo>
                <a:lnTo>
                  <a:pt x="293217" y="12026"/>
                </a:lnTo>
                <a:lnTo>
                  <a:pt x="289001" y="5778"/>
                </a:lnTo>
                <a:lnTo>
                  <a:pt x="282752" y="1549"/>
                </a:lnTo>
                <a:lnTo>
                  <a:pt x="275120" y="0"/>
                </a:lnTo>
                <a:lnTo>
                  <a:pt x="19646" y="0"/>
                </a:lnTo>
                <a:lnTo>
                  <a:pt x="12026" y="1549"/>
                </a:lnTo>
                <a:lnTo>
                  <a:pt x="5778" y="5778"/>
                </a:lnTo>
                <a:lnTo>
                  <a:pt x="1549" y="12026"/>
                </a:lnTo>
                <a:lnTo>
                  <a:pt x="0" y="19659"/>
                </a:lnTo>
                <a:lnTo>
                  <a:pt x="0" y="196621"/>
                </a:lnTo>
                <a:lnTo>
                  <a:pt x="1549" y="204254"/>
                </a:lnTo>
                <a:lnTo>
                  <a:pt x="5778" y="210502"/>
                </a:lnTo>
                <a:lnTo>
                  <a:pt x="12026" y="214731"/>
                </a:lnTo>
                <a:lnTo>
                  <a:pt x="19646" y="216281"/>
                </a:lnTo>
                <a:lnTo>
                  <a:pt x="117906" y="216281"/>
                </a:lnTo>
                <a:lnTo>
                  <a:pt x="117906" y="244005"/>
                </a:lnTo>
                <a:lnTo>
                  <a:pt x="175120" y="186791"/>
                </a:lnTo>
                <a:lnTo>
                  <a:pt x="29476" y="186791"/>
                </a:lnTo>
                <a:lnTo>
                  <a:pt x="29476" y="29489"/>
                </a:lnTo>
                <a:lnTo>
                  <a:pt x="265290" y="29489"/>
                </a:lnTo>
                <a:lnTo>
                  <a:pt x="265290" y="96621"/>
                </a:lnTo>
                <a:lnTo>
                  <a:pt x="294767" y="67144"/>
                </a:lnTo>
                <a:lnTo>
                  <a:pt x="294767" y="29489"/>
                </a:lnTo>
                <a:lnTo>
                  <a:pt x="294767" y="19659"/>
                </a:lnTo>
                <a:close/>
              </a:path>
              <a:path w="361950" h="275590">
                <a:moveTo>
                  <a:pt x="361911" y="0"/>
                </a:moveTo>
                <a:lnTo>
                  <a:pt x="334073" y="0"/>
                </a:lnTo>
                <a:lnTo>
                  <a:pt x="326440" y="1549"/>
                </a:lnTo>
                <a:lnTo>
                  <a:pt x="320192" y="5778"/>
                </a:lnTo>
                <a:lnTo>
                  <a:pt x="315976" y="12026"/>
                </a:lnTo>
                <a:lnTo>
                  <a:pt x="314413" y="19659"/>
                </a:lnTo>
                <a:lnTo>
                  <a:pt x="314413" y="47498"/>
                </a:lnTo>
                <a:lnTo>
                  <a:pt x="334073" y="27851"/>
                </a:lnTo>
                <a:lnTo>
                  <a:pt x="334073" y="19659"/>
                </a:lnTo>
                <a:lnTo>
                  <a:pt x="342252" y="19659"/>
                </a:lnTo>
                <a:lnTo>
                  <a:pt x="361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213935" y="1757108"/>
            <a:ext cx="426084" cy="259715"/>
          </a:xfrm>
          <a:custGeom>
            <a:avLst/>
            <a:gdLst/>
            <a:ahLst/>
            <a:cxnLst/>
            <a:rect l="l" t="t" r="r" b="b"/>
            <a:pathLst>
              <a:path w="426084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4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23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23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46379" y="98996"/>
            <a:ext cx="341630" cy="259715"/>
          </a:xfrm>
          <a:custGeom>
            <a:avLst/>
            <a:gdLst/>
            <a:ahLst/>
            <a:cxnLst/>
            <a:rect l="l" t="t" r="r" b="b"/>
            <a:pathLst>
              <a:path w="341629" h="259715">
                <a:moveTo>
                  <a:pt x="109461" y="231635"/>
                </a:moveTo>
                <a:lnTo>
                  <a:pt x="69456" y="231635"/>
                </a:lnTo>
                <a:lnTo>
                  <a:pt x="69456" y="259435"/>
                </a:lnTo>
                <a:lnTo>
                  <a:pt x="81661" y="259435"/>
                </a:lnTo>
                <a:lnTo>
                  <a:pt x="109461" y="231635"/>
                </a:lnTo>
                <a:close/>
              </a:path>
              <a:path w="341629" h="259715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29971"/>
                </a:lnTo>
                <a:lnTo>
                  <a:pt x="165049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91071"/>
                </a:lnTo>
                <a:lnTo>
                  <a:pt x="277812" y="63284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341629" h="259715">
                <a:moveTo>
                  <a:pt x="341096" y="0"/>
                </a:move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44767"/>
                </a:lnTo>
                <a:lnTo>
                  <a:pt x="314858" y="26250"/>
                </a:lnTo>
                <a:lnTo>
                  <a:pt x="314858" y="18529"/>
                </a:lnTo>
                <a:lnTo>
                  <a:pt x="322567" y="18529"/>
                </a:lnTo>
                <a:lnTo>
                  <a:pt x="341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44131" y="443356"/>
            <a:ext cx="172720" cy="525145"/>
          </a:xfrm>
          <a:custGeom>
            <a:avLst/>
            <a:gdLst/>
            <a:ahLst/>
            <a:cxnLst/>
            <a:rect l="l" t="t" r="r" b="b"/>
            <a:pathLst>
              <a:path w="172720" h="525144">
                <a:moveTo>
                  <a:pt x="38508" y="469010"/>
                </a:moveTo>
                <a:lnTo>
                  <a:pt x="11938" y="469010"/>
                </a:lnTo>
                <a:lnTo>
                  <a:pt x="7620" y="479043"/>
                </a:lnTo>
                <a:lnTo>
                  <a:pt x="7112" y="480313"/>
                </a:lnTo>
                <a:lnTo>
                  <a:pt x="5715" y="485013"/>
                </a:lnTo>
                <a:lnTo>
                  <a:pt x="3937" y="490473"/>
                </a:lnTo>
                <a:lnTo>
                  <a:pt x="2921" y="495172"/>
                </a:lnTo>
                <a:lnTo>
                  <a:pt x="1777" y="499871"/>
                </a:lnTo>
                <a:lnTo>
                  <a:pt x="1650" y="500760"/>
                </a:lnTo>
                <a:lnTo>
                  <a:pt x="889" y="505459"/>
                </a:lnTo>
                <a:lnTo>
                  <a:pt x="889" y="506348"/>
                </a:lnTo>
                <a:lnTo>
                  <a:pt x="508" y="511047"/>
                </a:lnTo>
                <a:lnTo>
                  <a:pt x="0" y="517905"/>
                </a:lnTo>
                <a:lnTo>
                  <a:pt x="5079" y="523875"/>
                </a:lnTo>
                <a:lnTo>
                  <a:pt x="18669" y="524890"/>
                </a:lnTo>
                <a:lnTo>
                  <a:pt x="24638" y="519810"/>
                </a:lnTo>
                <a:lnTo>
                  <a:pt x="25146" y="512952"/>
                </a:lnTo>
                <a:lnTo>
                  <a:pt x="25444" y="509269"/>
                </a:lnTo>
                <a:lnTo>
                  <a:pt x="25526" y="508253"/>
                </a:lnTo>
                <a:lnTo>
                  <a:pt x="26017" y="505459"/>
                </a:lnTo>
                <a:lnTo>
                  <a:pt x="27050" y="500760"/>
                </a:lnTo>
                <a:lnTo>
                  <a:pt x="28067" y="496062"/>
                </a:lnTo>
                <a:lnTo>
                  <a:pt x="28204" y="496062"/>
                </a:lnTo>
                <a:lnTo>
                  <a:pt x="30356" y="488822"/>
                </a:lnTo>
                <a:lnTo>
                  <a:pt x="30734" y="487552"/>
                </a:lnTo>
                <a:lnTo>
                  <a:pt x="30899" y="487552"/>
                </a:lnTo>
                <a:lnTo>
                  <a:pt x="34671" y="478789"/>
                </a:lnTo>
                <a:lnTo>
                  <a:pt x="34798" y="478408"/>
                </a:lnTo>
                <a:lnTo>
                  <a:pt x="37973" y="470153"/>
                </a:lnTo>
                <a:lnTo>
                  <a:pt x="38508" y="469010"/>
                </a:lnTo>
                <a:close/>
              </a:path>
              <a:path w="172720" h="525144">
                <a:moveTo>
                  <a:pt x="25489" y="508719"/>
                </a:moveTo>
                <a:lnTo>
                  <a:pt x="25400" y="509269"/>
                </a:lnTo>
                <a:lnTo>
                  <a:pt x="25489" y="508719"/>
                </a:lnTo>
                <a:close/>
              </a:path>
              <a:path w="172720" h="525144">
                <a:moveTo>
                  <a:pt x="25564" y="508253"/>
                </a:moveTo>
                <a:lnTo>
                  <a:pt x="25489" y="508719"/>
                </a:lnTo>
                <a:lnTo>
                  <a:pt x="25564" y="508253"/>
                </a:lnTo>
                <a:close/>
              </a:path>
              <a:path w="172720" h="525144">
                <a:moveTo>
                  <a:pt x="26162" y="504570"/>
                </a:moveTo>
                <a:lnTo>
                  <a:pt x="25908" y="505459"/>
                </a:lnTo>
                <a:lnTo>
                  <a:pt x="26162" y="504570"/>
                </a:lnTo>
                <a:close/>
              </a:path>
              <a:path w="172720" h="525144">
                <a:moveTo>
                  <a:pt x="28204" y="496062"/>
                </a:moveTo>
                <a:lnTo>
                  <a:pt x="28067" y="496062"/>
                </a:lnTo>
                <a:lnTo>
                  <a:pt x="27940" y="496950"/>
                </a:lnTo>
                <a:lnTo>
                  <a:pt x="28204" y="496062"/>
                </a:lnTo>
                <a:close/>
              </a:path>
              <a:path w="172720" h="525144">
                <a:moveTo>
                  <a:pt x="30899" y="487552"/>
                </a:moveTo>
                <a:lnTo>
                  <a:pt x="30734" y="487552"/>
                </a:lnTo>
                <a:lnTo>
                  <a:pt x="30364" y="488797"/>
                </a:lnTo>
                <a:lnTo>
                  <a:pt x="30899" y="487552"/>
                </a:lnTo>
                <a:close/>
              </a:path>
              <a:path w="172720" h="525144">
                <a:moveTo>
                  <a:pt x="38011" y="470153"/>
                </a:moveTo>
                <a:lnTo>
                  <a:pt x="37846" y="470534"/>
                </a:lnTo>
                <a:lnTo>
                  <a:pt x="38011" y="470153"/>
                </a:lnTo>
                <a:close/>
              </a:path>
              <a:path w="172720" h="525144">
                <a:moveTo>
                  <a:pt x="72659" y="390525"/>
                </a:moveTo>
                <a:lnTo>
                  <a:pt x="46227" y="390525"/>
                </a:lnTo>
                <a:lnTo>
                  <a:pt x="45847" y="391413"/>
                </a:lnTo>
                <a:lnTo>
                  <a:pt x="36068" y="412495"/>
                </a:lnTo>
                <a:lnTo>
                  <a:pt x="36068" y="412750"/>
                </a:lnTo>
                <a:lnTo>
                  <a:pt x="15113" y="460628"/>
                </a:lnTo>
                <a:lnTo>
                  <a:pt x="14986" y="461009"/>
                </a:lnTo>
                <a:lnTo>
                  <a:pt x="11684" y="469391"/>
                </a:lnTo>
                <a:lnTo>
                  <a:pt x="11938" y="469010"/>
                </a:lnTo>
                <a:lnTo>
                  <a:pt x="38508" y="469010"/>
                </a:lnTo>
                <a:lnTo>
                  <a:pt x="58674" y="422655"/>
                </a:lnTo>
                <a:lnTo>
                  <a:pt x="68707" y="400938"/>
                </a:lnTo>
                <a:lnTo>
                  <a:pt x="69088" y="400050"/>
                </a:lnTo>
                <a:lnTo>
                  <a:pt x="72659" y="390525"/>
                </a:lnTo>
                <a:close/>
              </a:path>
              <a:path w="172720" h="525144">
                <a:moveTo>
                  <a:pt x="58789" y="422655"/>
                </a:moveTo>
                <a:lnTo>
                  <a:pt x="58674" y="422909"/>
                </a:lnTo>
                <a:lnTo>
                  <a:pt x="58789" y="422655"/>
                </a:lnTo>
                <a:close/>
              </a:path>
              <a:path w="172720" h="525144">
                <a:moveTo>
                  <a:pt x="45976" y="391069"/>
                </a:moveTo>
                <a:lnTo>
                  <a:pt x="45816" y="391413"/>
                </a:lnTo>
                <a:lnTo>
                  <a:pt x="45976" y="391069"/>
                </a:lnTo>
                <a:close/>
              </a:path>
              <a:path w="172720" h="525144">
                <a:moveTo>
                  <a:pt x="46227" y="390525"/>
                </a:moveTo>
                <a:lnTo>
                  <a:pt x="45976" y="391069"/>
                </a:lnTo>
                <a:lnTo>
                  <a:pt x="45847" y="391413"/>
                </a:lnTo>
                <a:lnTo>
                  <a:pt x="46227" y="390525"/>
                </a:lnTo>
                <a:close/>
              </a:path>
              <a:path w="172720" h="525144">
                <a:moveTo>
                  <a:pt x="104277" y="291845"/>
                </a:moveTo>
                <a:lnTo>
                  <a:pt x="78994" y="291845"/>
                </a:lnTo>
                <a:lnTo>
                  <a:pt x="78740" y="292862"/>
                </a:lnTo>
                <a:lnTo>
                  <a:pt x="65024" y="340487"/>
                </a:lnTo>
                <a:lnTo>
                  <a:pt x="45976" y="391069"/>
                </a:lnTo>
                <a:lnTo>
                  <a:pt x="46227" y="390525"/>
                </a:lnTo>
                <a:lnTo>
                  <a:pt x="72659" y="390525"/>
                </a:lnTo>
                <a:lnTo>
                  <a:pt x="88519" y="348233"/>
                </a:lnTo>
                <a:lnTo>
                  <a:pt x="102870" y="298703"/>
                </a:lnTo>
                <a:lnTo>
                  <a:pt x="103124" y="297688"/>
                </a:lnTo>
                <a:lnTo>
                  <a:pt x="104277" y="291845"/>
                </a:lnTo>
                <a:close/>
              </a:path>
              <a:path w="172720" h="525144">
                <a:moveTo>
                  <a:pt x="65277" y="339597"/>
                </a:moveTo>
                <a:lnTo>
                  <a:pt x="64944" y="340487"/>
                </a:lnTo>
                <a:lnTo>
                  <a:pt x="65277" y="339597"/>
                </a:lnTo>
                <a:close/>
              </a:path>
              <a:path w="172720" h="525144">
                <a:moveTo>
                  <a:pt x="78824" y="292437"/>
                </a:moveTo>
                <a:lnTo>
                  <a:pt x="78702" y="292862"/>
                </a:lnTo>
                <a:lnTo>
                  <a:pt x="78824" y="292437"/>
                </a:lnTo>
                <a:close/>
              </a:path>
              <a:path w="172720" h="525144">
                <a:moveTo>
                  <a:pt x="78994" y="291845"/>
                </a:moveTo>
                <a:lnTo>
                  <a:pt x="78824" y="292437"/>
                </a:lnTo>
                <a:lnTo>
                  <a:pt x="78740" y="292862"/>
                </a:lnTo>
                <a:lnTo>
                  <a:pt x="78994" y="291845"/>
                </a:lnTo>
                <a:close/>
              </a:path>
              <a:path w="172720" h="525144">
                <a:moveTo>
                  <a:pt x="132495" y="147446"/>
                </a:moveTo>
                <a:lnTo>
                  <a:pt x="107569" y="147446"/>
                </a:lnTo>
                <a:lnTo>
                  <a:pt x="107442" y="148462"/>
                </a:lnTo>
                <a:lnTo>
                  <a:pt x="78824" y="292437"/>
                </a:lnTo>
                <a:lnTo>
                  <a:pt x="78994" y="291845"/>
                </a:lnTo>
                <a:lnTo>
                  <a:pt x="104277" y="291845"/>
                </a:lnTo>
                <a:lnTo>
                  <a:pt x="131825" y="152272"/>
                </a:lnTo>
                <a:lnTo>
                  <a:pt x="132079" y="151256"/>
                </a:lnTo>
                <a:lnTo>
                  <a:pt x="132495" y="147446"/>
                </a:lnTo>
                <a:close/>
              </a:path>
              <a:path w="172720" h="525144">
                <a:moveTo>
                  <a:pt x="107534" y="147622"/>
                </a:moveTo>
                <a:lnTo>
                  <a:pt x="107367" y="148462"/>
                </a:lnTo>
                <a:lnTo>
                  <a:pt x="107534" y="147622"/>
                </a:lnTo>
                <a:close/>
              </a:path>
              <a:path w="172720" h="525144">
                <a:moveTo>
                  <a:pt x="134308" y="128777"/>
                </a:moveTo>
                <a:lnTo>
                  <a:pt x="109600" y="128777"/>
                </a:lnTo>
                <a:lnTo>
                  <a:pt x="107534" y="147622"/>
                </a:lnTo>
                <a:lnTo>
                  <a:pt x="107569" y="147446"/>
                </a:lnTo>
                <a:lnTo>
                  <a:pt x="132495" y="147446"/>
                </a:lnTo>
                <a:lnTo>
                  <a:pt x="134239" y="131444"/>
                </a:lnTo>
                <a:lnTo>
                  <a:pt x="134308" y="128777"/>
                </a:lnTo>
                <a:close/>
              </a:path>
              <a:path w="172720" h="525144">
                <a:moveTo>
                  <a:pt x="167574" y="23748"/>
                </a:moveTo>
                <a:lnTo>
                  <a:pt x="141097" y="23748"/>
                </a:lnTo>
                <a:lnTo>
                  <a:pt x="126619" y="48640"/>
                </a:lnTo>
                <a:lnTo>
                  <a:pt x="125602" y="51053"/>
                </a:lnTo>
                <a:lnTo>
                  <a:pt x="116586" y="78739"/>
                </a:lnTo>
                <a:lnTo>
                  <a:pt x="116332" y="79755"/>
                </a:lnTo>
                <a:lnTo>
                  <a:pt x="114173" y="89153"/>
                </a:lnTo>
                <a:lnTo>
                  <a:pt x="114046" y="89534"/>
                </a:lnTo>
                <a:lnTo>
                  <a:pt x="112268" y="98932"/>
                </a:lnTo>
                <a:lnTo>
                  <a:pt x="112141" y="99821"/>
                </a:lnTo>
                <a:lnTo>
                  <a:pt x="110998" y="109219"/>
                </a:lnTo>
                <a:lnTo>
                  <a:pt x="109982" y="118998"/>
                </a:lnTo>
                <a:lnTo>
                  <a:pt x="109854" y="119887"/>
                </a:lnTo>
                <a:lnTo>
                  <a:pt x="109474" y="129666"/>
                </a:lnTo>
                <a:lnTo>
                  <a:pt x="109600" y="128777"/>
                </a:lnTo>
                <a:lnTo>
                  <a:pt x="134308" y="128777"/>
                </a:lnTo>
                <a:lnTo>
                  <a:pt x="134585" y="121665"/>
                </a:lnTo>
                <a:lnTo>
                  <a:pt x="135636" y="112013"/>
                </a:lnTo>
                <a:lnTo>
                  <a:pt x="136554" y="103631"/>
                </a:lnTo>
                <a:lnTo>
                  <a:pt x="136651" y="102742"/>
                </a:lnTo>
                <a:lnTo>
                  <a:pt x="138302" y="94233"/>
                </a:lnTo>
                <a:lnTo>
                  <a:pt x="140228" y="86359"/>
                </a:lnTo>
                <a:lnTo>
                  <a:pt x="140080" y="86359"/>
                </a:lnTo>
                <a:lnTo>
                  <a:pt x="148312" y="61087"/>
                </a:lnTo>
                <a:lnTo>
                  <a:pt x="148082" y="61087"/>
                </a:lnTo>
                <a:lnTo>
                  <a:pt x="149098" y="58673"/>
                </a:lnTo>
                <a:lnTo>
                  <a:pt x="149473" y="58673"/>
                </a:lnTo>
                <a:lnTo>
                  <a:pt x="162433" y="36194"/>
                </a:lnTo>
                <a:lnTo>
                  <a:pt x="163322" y="34543"/>
                </a:lnTo>
                <a:lnTo>
                  <a:pt x="167574" y="23748"/>
                </a:lnTo>
                <a:close/>
              </a:path>
              <a:path w="172720" h="525144">
                <a:moveTo>
                  <a:pt x="134620" y="120776"/>
                </a:moveTo>
                <a:lnTo>
                  <a:pt x="134493" y="121665"/>
                </a:lnTo>
                <a:lnTo>
                  <a:pt x="134620" y="120776"/>
                </a:lnTo>
                <a:close/>
              </a:path>
              <a:path w="172720" h="525144">
                <a:moveTo>
                  <a:pt x="136595" y="103260"/>
                </a:moveTo>
                <a:lnTo>
                  <a:pt x="136525" y="103631"/>
                </a:lnTo>
                <a:lnTo>
                  <a:pt x="136595" y="103260"/>
                </a:lnTo>
                <a:close/>
              </a:path>
              <a:path w="172720" h="525144">
                <a:moveTo>
                  <a:pt x="136693" y="102742"/>
                </a:moveTo>
                <a:lnTo>
                  <a:pt x="136595" y="103260"/>
                </a:lnTo>
                <a:lnTo>
                  <a:pt x="136693" y="102742"/>
                </a:lnTo>
                <a:close/>
              </a:path>
              <a:path w="172720" h="525144">
                <a:moveTo>
                  <a:pt x="138419" y="94233"/>
                </a:moveTo>
                <a:lnTo>
                  <a:pt x="138302" y="94741"/>
                </a:lnTo>
                <a:lnTo>
                  <a:pt x="138419" y="94233"/>
                </a:lnTo>
                <a:close/>
              </a:path>
              <a:path w="172720" h="525144">
                <a:moveTo>
                  <a:pt x="140462" y="85343"/>
                </a:moveTo>
                <a:lnTo>
                  <a:pt x="140080" y="86359"/>
                </a:lnTo>
                <a:lnTo>
                  <a:pt x="140228" y="86359"/>
                </a:lnTo>
                <a:lnTo>
                  <a:pt x="140462" y="85343"/>
                </a:lnTo>
                <a:close/>
              </a:path>
              <a:path w="172720" h="525144">
                <a:moveTo>
                  <a:pt x="149098" y="58673"/>
                </a:moveTo>
                <a:lnTo>
                  <a:pt x="148082" y="61087"/>
                </a:lnTo>
                <a:lnTo>
                  <a:pt x="148610" y="60169"/>
                </a:lnTo>
                <a:lnTo>
                  <a:pt x="149098" y="58673"/>
                </a:lnTo>
                <a:close/>
              </a:path>
              <a:path w="172720" h="525144">
                <a:moveTo>
                  <a:pt x="148610" y="60169"/>
                </a:moveTo>
                <a:lnTo>
                  <a:pt x="148082" y="61087"/>
                </a:lnTo>
                <a:lnTo>
                  <a:pt x="148312" y="61087"/>
                </a:lnTo>
                <a:lnTo>
                  <a:pt x="148610" y="60169"/>
                </a:lnTo>
                <a:close/>
              </a:path>
              <a:path w="172720" h="525144">
                <a:moveTo>
                  <a:pt x="149473" y="58673"/>
                </a:moveTo>
                <a:lnTo>
                  <a:pt x="149098" y="58673"/>
                </a:lnTo>
                <a:lnTo>
                  <a:pt x="148610" y="60169"/>
                </a:lnTo>
                <a:lnTo>
                  <a:pt x="149473" y="58673"/>
                </a:lnTo>
                <a:close/>
              </a:path>
              <a:path w="172720" h="525144">
                <a:moveTo>
                  <a:pt x="157861" y="0"/>
                </a:moveTo>
                <a:lnTo>
                  <a:pt x="151002" y="2666"/>
                </a:lnTo>
                <a:lnTo>
                  <a:pt x="148336" y="8381"/>
                </a:lnTo>
                <a:lnTo>
                  <a:pt x="140630" y="24551"/>
                </a:lnTo>
                <a:lnTo>
                  <a:pt x="141097" y="23748"/>
                </a:lnTo>
                <a:lnTo>
                  <a:pt x="167574" y="23748"/>
                </a:lnTo>
                <a:lnTo>
                  <a:pt x="169925" y="17779"/>
                </a:lnTo>
                <a:lnTo>
                  <a:pt x="172339" y="11810"/>
                </a:lnTo>
                <a:lnTo>
                  <a:pt x="169545" y="5079"/>
                </a:lnTo>
                <a:lnTo>
                  <a:pt x="157861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89132" y="626998"/>
            <a:ext cx="414655" cy="230504"/>
          </a:xfrm>
          <a:custGeom>
            <a:avLst/>
            <a:gdLst/>
            <a:ahLst/>
            <a:cxnLst/>
            <a:rect l="l" t="t" r="r" b="b"/>
            <a:pathLst>
              <a:path w="414654" h="230505">
                <a:moveTo>
                  <a:pt x="74782" y="196087"/>
                </a:moveTo>
                <a:lnTo>
                  <a:pt x="26543" y="196087"/>
                </a:lnTo>
                <a:lnTo>
                  <a:pt x="8636" y="204977"/>
                </a:lnTo>
                <a:lnTo>
                  <a:pt x="2413" y="208152"/>
                </a:lnTo>
                <a:lnTo>
                  <a:pt x="0" y="215518"/>
                </a:lnTo>
                <a:lnTo>
                  <a:pt x="6096" y="227711"/>
                </a:lnTo>
                <a:lnTo>
                  <a:pt x="13589" y="230250"/>
                </a:lnTo>
                <a:lnTo>
                  <a:pt x="37592" y="218186"/>
                </a:lnTo>
                <a:lnTo>
                  <a:pt x="38481" y="217677"/>
                </a:lnTo>
                <a:lnTo>
                  <a:pt x="74782" y="196087"/>
                </a:lnTo>
                <a:close/>
              </a:path>
              <a:path w="414654" h="230505">
                <a:moveTo>
                  <a:pt x="245745" y="68579"/>
                </a:moveTo>
                <a:lnTo>
                  <a:pt x="233552" y="72516"/>
                </a:lnTo>
                <a:lnTo>
                  <a:pt x="216026" y="79248"/>
                </a:lnTo>
                <a:lnTo>
                  <a:pt x="214884" y="79755"/>
                </a:lnTo>
                <a:lnTo>
                  <a:pt x="209042" y="82676"/>
                </a:lnTo>
                <a:lnTo>
                  <a:pt x="203326" y="85471"/>
                </a:lnTo>
                <a:lnTo>
                  <a:pt x="202819" y="85851"/>
                </a:lnTo>
                <a:lnTo>
                  <a:pt x="196215" y="89535"/>
                </a:lnTo>
                <a:lnTo>
                  <a:pt x="190881" y="93090"/>
                </a:lnTo>
                <a:lnTo>
                  <a:pt x="181991" y="98805"/>
                </a:lnTo>
                <a:lnTo>
                  <a:pt x="73660" y="167893"/>
                </a:lnTo>
                <a:lnTo>
                  <a:pt x="25807" y="196453"/>
                </a:lnTo>
                <a:lnTo>
                  <a:pt x="26543" y="196087"/>
                </a:lnTo>
                <a:lnTo>
                  <a:pt x="74782" y="196087"/>
                </a:lnTo>
                <a:lnTo>
                  <a:pt x="86741" y="188975"/>
                </a:lnTo>
                <a:lnTo>
                  <a:pt x="86995" y="188722"/>
                </a:lnTo>
                <a:lnTo>
                  <a:pt x="195325" y="119634"/>
                </a:lnTo>
                <a:lnTo>
                  <a:pt x="204343" y="113791"/>
                </a:lnTo>
                <a:lnTo>
                  <a:pt x="204597" y="113664"/>
                </a:lnTo>
                <a:lnTo>
                  <a:pt x="209931" y="110109"/>
                </a:lnTo>
                <a:lnTo>
                  <a:pt x="214884" y="107314"/>
                </a:lnTo>
                <a:lnTo>
                  <a:pt x="215138" y="107314"/>
                </a:lnTo>
                <a:lnTo>
                  <a:pt x="220218" y="104775"/>
                </a:lnTo>
                <a:lnTo>
                  <a:pt x="224939" y="102362"/>
                </a:lnTo>
                <a:lnTo>
                  <a:pt x="224790" y="102362"/>
                </a:lnTo>
                <a:lnTo>
                  <a:pt x="225933" y="101853"/>
                </a:lnTo>
                <a:lnTo>
                  <a:pt x="226114" y="101853"/>
                </a:lnTo>
                <a:lnTo>
                  <a:pt x="241681" y="95885"/>
                </a:lnTo>
                <a:lnTo>
                  <a:pt x="241959" y="95885"/>
                </a:lnTo>
                <a:lnTo>
                  <a:pt x="253365" y="92201"/>
                </a:lnTo>
                <a:lnTo>
                  <a:pt x="254126" y="91821"/>
                </a:lnTo>
                <a:lnTo>
                  <a:pt x="281177" y="81025"/>
                </a:lnTo>
                <a:lnTo>
                  <a:pt x="281686" y="80899"/>
                </a:lnTo>
                <a:lnTo>
                  <a:pt x="292023" y="76200"/>
                </a:lnTo>
                <a:lnTo>
                  <a:pt x="291719" y="76200"/>
                </a:lnTo>
                <a:lnTo>
                  <a:pt x="312754" y="68961"/>
                </a:lnTo>
                <a:lnTo>
                  <a:pt x="244983" y="68961"/>
                </a:lnTo>
                <a:lnTo>
                  <a:pt x="245745" y="68579"/>
                </a:lnTo>
                <a:close/>
              </a:path>
              <a:path w="414654" h="230505">
                <a:moveTo>
                  <a:pt x="74041" y="167639"/>
                </a:moveTo>
                <a:lnTo>
                  <a:pt x="73615" y="167893"/>
                </a:lnTo>
                <a:lnTo>
                  <a:pt x="74041" y="167639"/>
                </a:lnTo>
                <a:close/>
              </a:path>
              <a:path w="414654" h="230505">
                <a:moveTo>
                  <a:pt x="210048" y="110109"/>
                </a:moveTo>
                <a:lnTo>
                  <a:pt x="209169" y="110616"/>
                </a:lnTo>
                <a:lnTo>
                  <a:pt x="210048" y="110109"/>
                </a:lnTo>
                <a:close/>
              </a:path>
              <a:path w="414654" h="230505">
                <a:moveTo>
                  <a:pt x="215138" y="107314"/>
                </a:moveTo>
                <a:lnTo>
                  <a:pt x="214884" y="107314"/>
                </a:lnTo>
                <a:lnTo>
                  <a:pt x="214375" y="107696"/>
                </a:lnTo>
                <a:lnTo>
                  <a:pt x="215138" y="107314"/>
                </a:lnTo>
                <a:close/>
              </a:path>
              <a:path w="414654" h="230505">
                <a:moveTo>
                  <a:pt x="225933" y="101853"/>
                </a:moveTo>
                <a:lnTo>
                  <a:pt x="224790" y="102362"/>
                </a:lnTo>
                <a:lnTo>
                  <a:pt x="225386" y="102133"/>
                </a:lnTo>
                <a:lnTo>
                  <a:pt x="225933" y="101853"/>
                </a:lnTo>
                <a:close/>
              </a:path>
              <a:path w="414654" h="230505">
                <a:moveTo>
                  <a:pt x="225386" y="102133"/>
                </a:moveTo>
                <a:lnTo>
                  <a:pt x="224790" y="102362"/>
                </a:lnTo>
                <a:lnTo>
                  <a:pt x="224939" y="102362"/>
                </a:lnTo>
                <a:lnTo>
                  <a:pt x="225386" y="102133"/>
                </a:lnTo>
                <a:close/>
              </a:path>
              <a:path w="414654" h="230505">
                <a:moveTo>
                  <a:pt x="226114" y="101853"/>
                </a:moveTo>
                <a:lnTo>
                  <a:pt x="225933" y="101853"/>
                </a:lnTo>
                <a:lnTo>
                  <a:pt x="225386" y="102133"/>
                </a:lnTo>
                <a:lnTo>
                  <a:pt x="226114" y="101853"/>
                </a:lnTo>
                <a:close/>
              </a:path>
              <a:path w="414654" h="230505">
                <a:moveTo>
                  <a:pt x="241959" y="95885"/>
                </a:moveTo>
                <a:lnTo>
                  <a:pt x="241681" y="95885"/>
                </a:lnTo>
                <a:lnTo>
                  <a:pt x="241173" y="96138"/>
                </a:lnTo>
                <a:lnTo>
                  <a:pt x="241959" y="95885"/>
                </a:lnTo>
                <a:close/>
              </a:path>
              <a:path w="414654" h="230505">
                <a:moveTo>
                  <a:pt x="191008" y="92963"/>
                </a:moveTo>
                <a:lnTo>
                  <a:pt x="190811" y="93090"/>
                </a:lnTo>
                <a:lnTo>
                  <a:pt x="191008" y="92963"/>
                </a:lnTo>
                <a:close/>
              </a:path>
              <a:path w="414654" h="230505">
                <a:moveTo>
                  <a:pt x="292862" y="75818"/>
                </a:moveTo>
                <a:lnTo>
                  <a:pt x="291719" y="76200"/>
                </a:lnTo>
                <a:lnTo>
                  <a:pt x="292023" y="76200"/>
                </a:lnTo>
                <a:lnTo>
                  <a:pt x="292862" y="75818"/>
                </a:lnTo>
                <a:close/>
              </a:path>
              <a:path w="414654" h="230505">
                <a:moveTo>
                  <a:pt x="337412" y="37234"/>
                </a:moveTo>
                <a:lnTo>
                  <a:pt x="330835" y="38226"/>
                </a:lnTo>
                <a:lnTo>
                  <a:pt x="329819" y="38480"/>
                </a:lnTo>
                <a:lnTo>
                  <a:pt x="316230" y="41655"/>
                </a:lnTo>
                <a:lnTo>
                  <a:pt x="314960" y="42037"/>
                </a:lnTo>
                <a:lnTo>
                  <a:pt x="283718" y="52831"/>
                </a:lnTo>
                <a:lnTo>
                  <a:pt x="282575" y="53212"/>
                </a:lnTo>
                <a:lnTo>
                  <a:pt x="271399" y="58292"/>
                </a:lnTo>
                <a:lnTo>
                  <a:pt x="244983" y="68961"/>
                </a:lnTo>
                <a:lnTo>
                  <a:pt x="312754" y="68961"/>
                </a:lnTo>
                <a:lnTo>
                  <a:pt x="321980" y="65786"/>
                </a:lnTo>
                <a:lnTo>
                  <a:pt x="323088" y="65404"/>
                </a:lnTo>
                <a:lnTo>
                  <a:pt x="323575" y="65404"/>
                </a:lnTo>
                <a:lnTo>
                  <a:pt x="334990" y="62737"/>
                </a:lnTo>
                <a:lnTo>
                  <a:pt x="334645" y="62737"/>
                </a:lnTo>
                <a:lnTo>
                  <a:pt x="342265" y="61467"/>
                </a:lnTo>
                <a:lnTo>
                  <a:pt x="349376" y="59943"/>
                </a:lnTo>
                <a:lnTo>
                  <a:pt x="355853" y="58165"/>
                </a:lnTo>
                <a:lnTo>
                  <a:pt x="356489" y="57912"/>
                </a:lnTo>
                <a:lnTo>
                  <a:pt x="362966" y="55752"/>
                </a:lnTo>
                <a:lnTo>
                  <a:pt x="369189" y="53593"/>
                </a:lnTo>
                <a:lnTo>
                  <a:pt x="370332" y="53086"/>
                </a:lnTo>
                <a:lnTo>
                  <a:pt x="382650" y="47243"/>
                </a:lnTo>
                <a:lnTo>
                  <a:pt x="383286" y="46989"/>
                </a:lnTo>
                <a:lnTo>
                  <a:pt x="395859" y="40131"/>
                </a:lnTo>
                <a:lnTo>
                  <a:pt x="398907" y="37718"/>
                </a:lnTo>
                <a:lnTo>
                  <a:pt x="399288" y="37337"/>
                </a:lnTo>
                <a:lnTo>
                  <a:pt x="336931" y="37337"/>
                </a:lnTo>
                <a:lnTo>
                  <a:pt x="337412" y="37234"/>
                </a:lnTo>
                <a:close/>
              </a:path>
              <a:path w="414654" h="230505">
                <a:moveTo>
                  <a:pt x="323575" y="65404"/>
                </a:moveTo>
                <a:lnTo>
                  <a:pt x="323088" y="65404"/>
                </a:lnTo>
                <a:lnTo>
                  <a:pt x="322056" y="65759"/>
                </a:lnTo>
                <a:lnTo>
                  <a:pt x="323575" y="65404"/>
                </a:lnTo>
                <a:close/>
              </a:path>
              <a:path w="414654" h="230505">
                <a:moveTo>
                  <a:pt x="335534" y="62611"/>
                </a:moveTo>
                <a:lnTo>
                  <a:pt x="334645" y="62737"/>
                </a:lnTo>
                <a:lnTo>
                  <a:pt x="334990" y="62737"/>
                </a:lnTo>
                <a:lnTo>
                  <a:pt x="335534" y="62611"/>
                </a:lnTo>
                <a:close/>
              </a:path>
              <a:path w="414654" h="230505">
                <a:moveTo>
                  <a:pt x="271907" y="58038"/>
                </a:moveTo>
                <a:lnTo>
                  <a:pt x="271280" y="58292"/>
                </a:lnTo>
                <a:lnTo>
                  <a:pt x="271907" y="58038"/>
                </a:lnTo>
                <a:close/>
              </a:path>
              <a:path w="414654" h="230505">
                <a:moveTo>
                  <a:pt x="399415" y="37211"/>
                </a:moveTo>
                <a:lnTo>
                  <a:pt x="337566" y="37211"/>
                </a:lnTo>
                <a:lnTo>
                  <a:pt x="336931" y="37337"/>
                </a:lnTo>
                <a:lnTo>
                  <a:pt x="399288" y="37337"/>
                </a:lnTo>
                <a:close/>
              </a:path>
              <a:path w="414654" h="230505">
                <a:moveTo>
                  <a:pt x="400473" y="35940"/>
                </a:moveTo>
                <a:lnTo>
                  <a:pt x="343408" y="35940"/>
                </a:lnTo>
                <a:lnTo>
                  <a:pt x="337412" y="37234"/>
                </a:lnTo>
                <a:lnTo>
                  <a:pt x="337566" y="37211"/>
                </a:lnTo>
                <a:lnTo>
                  <a:pt x="399415" y="37211"/>
                </a:lnTo>
                <a:lnTo>
                  <a:pt x="400272" y="36322"/>
                </a:lnTo>
                <a:lnTo>
                  <a:pt x="400050" y="36322"/>
                </a:lnTo>
                <a:lnTo>
                  <a:pt x="400473" y="35940"/>
                </a:lnTo>
                <a:close/>
              </a:path>
              <a:path w="414654" h="230505">
                <a:moveTo>
                  <a:pt x="401320" y="35178"/>
                </a:moveTo>
                <a:lnTo>
                  <a:pt x="400050" y="36322"/>
                </a:lnTo>
                <a:lnTo>
                  <a:pt x="400716" y="35837"/>
                </a:lnTo>
                <a:lnTo>
                  <a:pt x="401320" y="35178"/>
                </a:lnTo>
                <a:close/>
              </a:path>
              <a:path w="414654" h="230505">
                <a:moveTo>
                  <a:pt x="400716" y="35837"/>
                </a:moveTo>
                <a:lnTo>
                  <a:pt x="400050" y="36322"/>
                </a:lnTo>
                <a:lnTo>
                  <a:pt x="400272" y="36322"/>
                </a:lnTo>
                <a:lnTo>
                  <a:pt x="400716" y="35837"/>
                </a:lnTo>
                <a:close/>
              </a:path>
              <a:path w="414654" h="230505">
                <a:moveTo>
                  <a:pt x="402412" y="34289"/>
                </a:moveTo>
                <a:lnTo>
                  <a:pt x="349250" y="34289"/>
                </a:lnTo>
                <a:lnTo>
                  <a:pt x="342773" y="36067"/>
                </a:lnTo>
                <a:lnTo>
                  <a:pt x="343408" y="35940"/>
                </a:lnTo>
                <a:lnTo>
                  <a:pt x="400473" y="35940"/>
                </a:lnTo>
                <a:lnTo>
                  <a:pt x="401320" y="35178"/>
                </a:lnTo>
                <a:lnTo>
                  <a:pt x="401567" y="35178"/>
                </a:lnTo>
                <a:lnTo>
                  <a:pt x="402412" y="34289"/>
                </a:lnTo>
                <a:close/>
              </a:path>
              <a:path w="414654" h="230505">
                <a:moveTo>
                  <a:pt x="401567" y="35178"/>
                </a:moveTo>
                <a:lnTo>
                  <a:pt x="401320" y="35178"/>
                </a:lnTo>
                <a:lnTo>
                  <a:pt x="400716" y="35837"/>
                </a:lnTo>
                <a:lnTo>
                  <a:pt x="401447" y="35305"/>
                </a:lnTo>
                <a:close/>
              </a:path>
              <a:path w="414654" h="230505">
                <a:moveTo>
                  <a:pt x="360686" y="30313"/>
                </a:moveTo>
                <a:lnTo>
                  <a:pt x="354838" y="32385"/>
                </a:lnTo>
                <a:lnTo>
                  <a:pt x="348615" y="34416"/>
                </a:lnTo>
                <a:lnTo>
                  <a:pt x="349250" y="34289"/>
                </a:lnTo>
                <a:lnTo>
                  <a:pt x="402412" y="34289"/>
                </a:lnTo>
                <a:lnTo>
                  <a:pt x="403860" y="32765"/>
                </a:lnTo>
                <a:lnTo>
                  <a:pt x="404875" y="31241"/>
                </a:lnTo>
                <a:lnTo>
                  <a:pt x="405291" y="30734"/>
                </a:lnTo>
                <a:lnTo>
                  <a:pt x="359791" y="30734"/>
                </a:lnTo>
                <a:lnTo>
                  <a:pt x="360686" y="30313"/>
                </a:lnTo>
                <a:close/>
              </a:path>
              <a:path w="414654" h="230505">
                <a:moveTo>
                  <a:pt x="355092" y="32258"/>
                </a:moveTo>
                <a:lnTo>
                  <a:pt x="354711" y="32385"/>
                </a:lnTo>
                <a:lnTo>
                  <a:pt x="355092" y="32258"/>
                </a:lnTo>
                <a:close/>
              </a:path>
              <a:path w="414654" h="230505">
                <a:moveTo>
                  <a:pt x="360934" y="30225"/>
                </a:moveTo>
                <a:lnTo>
                  <a:pt x="360686" y="30313"/>
                </a:lnTo>
                <a:lnTo>
                  <a:pt x="359791" y="30734"/>
                </a:lnTo>
                <a:lnTo>
                  <a:pt x="360934" y="30225"/>
                </a:lnTo>
                <a:close/>
              </a:path>
              <a:path w="414654" h="230505">
                <a:moveTo>
                  <a:pt x="405707" y="30225"/>
                </a:moveTo>
                <a:lnTo>
                  <a:pt x="360934" y="30225"/>
                </a:lnTo>
                <a:lnTo>
                  <a:pt x="359791" y="30734"/>
                </a:lnTo>
                <a:lnTo>
                  <a:pt x="405291" y="30734"/>
                </a:lnTo>
                <a:lnTo>
                  <a:pt x="405707" y="30225"/>
                </a:lnTo>
                <a:close/>
              </a:path>
              <a:path w="414654" h="230505">
                <a:moveTo>
                  <a:pt x="372110" y="24891"/>
                </a:moveTo>
                <a:lnTo>
                  <a:pt x="360686" y="30313"/>
                </a:lnTo>
                <a:lnTo>
                  <a:pt x="360934" y="30225"/>
                </a:lnTo>
                <a:lnTo>
                  <a:pt x="405707" y="30225"/>
                </a:lnTo>
                <a:lnTo>
                  <a:pt x="406019" y="29845"/>
                </a:lnTo>
                <a:lnTo>
                  <a:pt x="407035" y="28321"/>
                </a:lnTo>
                <a:lnTo>
                  <a:pt x="408050" y="26924"/>
                </a:lnTo>
                <a:lnTo>
                  <a:pt x="409145" y="25273"/>
                </a:lnTo>
                <a:lnTo>
                  <a:pt x="371475" y="25273"/>
                </a:lnTo>
                <a:lnTo>
                  <a:pt x="372110" y="24891"/>
                </a:lnTo>
                <a:close/>
              </a:path>
              <a:path w="414654" h="230505">
                <a:moveTo>
                  <a:pt x="382404" y="19311"/>
                </a:moveTo>
                <a:lnTo>
                  <a:pt x="371475" y="25273"/>
                </a:lnTo>
                <a:lnTo>
                  <a:pt x="409145" y="25273"/>
                </a:lnTo>
                <a:lnTo>
                  <a:pt x="410083" y="23749"/>
                </a:lnTo>
                <a:lnTo>
                  <a:pt x="411797" y="20320"/>
                </a:lnTo>
                <a:lnTo>
                  <a:pt x="381508" y="20320"/>
                </a:lnTo>
                <a:lnTo>
                  <a:pt x="382404" y="19311"/>
                </a:lnTo>
                <a:close/>
              </a:path>
              <a:path w="414654" h="230505">
                <a:moveTo>
                  <a:pt x="384048" y="18414"/>
                </a:moveTo>
                <a:lnTo>
                  <a:pt x="382682" y="19159"/>
                </a:lnTo>
                <a:lnTo>
                  <a:pt x="382524" y="19303"/>
                </a:lnTo>
                <a:lnTo>
                  <a:pt x="381508" y="20320"/>
                </a:lnTo>
                <a:lnTo>
                  <a:pt x="384048" y="18414"/>
                </a:lnTo>
                <a:close/>
              </a:path>
              <a:path w="414654" h="230505">
                <a:moveTo>
                  <a:pt x="412595" y="18414"/>
                </a:moveTo>
                <a:lnTo>
                  <a:pt x="384048" y="18414"/>
                </a:lnTo>
                <a:lnTo>
                  <a:pt x="381508" y="20320"/>
                </a:lnTo>
                <a:lnTo>
                  <a:pt x="411797" y="20320"/>
                </a:lnTo>
                <a:lnTo>
                  <a:pt x="412242" y="19430"/>
                </a:lnTo>
                <a:lnTo>
                  <a:pt x="412595" y="18414"/>
                </a:lnTo>
                <a:close/>
              </a:path>
              <a:path w="414654" h="230505">
                <a:moveTo>
                  <a:pt x="382524" y="19246"/>
                </a:moveTo>
                <a:close/>
              </a:path>
              <a:path w="414654" h="230505">
                <a:moveTo>
                  <a:pt x="385368" y="16730"/>
                </a:moveTo>
                <a:lnTo>
                  <a:pt x="382682" y="19159"/>
                </a:lnTo>
                <a:lnTo>
                  <a:pt x="384048" y="18414"/>
                </a:lnTo>
                <a:lnTo>
                  <a:pt x="412595" y="18414"/>
                </a:lnTo>
                <a:lnTo>
                  <a:pt x="412727" y="18034"/>
                </a:lnTo>
                <a:lnTo>
                  <a:pt x="384301" y="18034"/>
                </a:lnTo>
                <a:lnTo>
                  <a:pt x="385368" y="16730"/>
                </a:lnTo>
                <a:close/>
              </a:path>
              <a:path w="414654" h="230505">
                <a:moveTo>
                  <a:pt x="386842" y="15748"/>
                </a:moveTo>
                <a:lnTo>
                  <a:pt x="385341" y="16763"/>
                </a:lnTo>
                <a:lnTo>
                  <a:pt x="384301" y="18034"/>
                </a:lnTo>
                <a:lnTo>
                  <a:pt x="386842" y="15748"/>
                </a:lnTo>
                <a:close/>
              </a:path>
              <a:path w="414654" h="230505">
                <a:moveTo>
                  <a:pt x="413342" y="15748"/>
                </a:moveTo>
                <a:lnTo>
                  <a:pt x="386842" y="15748"/>
                </a:lnTo>
                <a:lnTo>
                  <a:pt x="384301" y="18034"/>
                </a:lnTo>
                <a:lnTo>
                  <a:pt x="412727" y="18034"/>
                </a:lnTo>
                <a:lnTo>
                  <a:pt x="413258" y="16510"/>
                </a:lnTo>
                <a:lnTo>
                  <a:pt x="413342" y="15748"/>
                </a:lnTo>
                <a:close/>
              </a:path>
              <a:path w="414654" h="230505">
                <a:moveTo>
                  <a:pt x="389073" y="12046"/>
                </a:moveTo>
                <a:lnTo>
                  <a:pt x="388747" y="12446"/>
                </a:lnTo>
                <a:lnTo>
                  <a:pt x="387731" y="13842"/>
                </a:lnTo>
                <a:lnTo>
                  <a:pt x="385368" y="16730"/>
                </a:lnTo>
                <a:lnTo>
                  <a:pt x="386842" y="15748"/>
                </a:lnTo>
                <a:lnTo>
                  <a:pt x="413342" y="15748"/>
                </a:lnTo>
                <a:lnTo>
                  <a:pt x="413385" y="15366"/>
                </a:lnTo>
                <a:lnTo>
                  <a:pt x="413857" y="12953"/>
                </a:lnTo>
                <a:lnTo>
                  <a:pt x="388620" y="12953"/>
                </a:lnTo>
                <a:lnTo>
                  <a:pt x="389073" y="12046"/>
                </a:lnTo>
                <a:close/>
              </a:path>
              <a:path w="414654" h="230505">
                <a:moveTo>
                  <a:pt x="389890" y="11049"/>
                </a:moveTo>
                <a:lnTo>
                  <a:pt x="389073" y="12046"/>
                </a:lnTo>
                <a:lnTo>
                  <a:pt x="388620" y="12953"/>
                </a:lnTo>
                <a:lnTo>
                  <a:pt x="389890" y="11049"/>
                </a:lnTo>
                <a:close/>
              </a:path>
              <a:path w="414654" h="230505">
                <a:moveTo>
                  <a:pt x="414229" y="11049"/>
                </a:moveTo>
                <a:lnTo>
                  <a:pt x="389890" y="11049"/>
                </a:lnTo>
                <a:lnTo>
                  <a:pt x="388620" y="12953"/>
                </a:lnTo>
                <a:lnTo>
                  <a:pt x="413857" y="12953"/>
                </a:lnTo>
                <a:lnTo>
                  <a:pt x="414229" y="11049"/>
                </a:lnTo>
                <a:close/>
              </a:path>
              <a:path w="414654" h="230505">
                <a:moveTo>
                  <a:pt x="399923" y="0"/>
                </a:moveTo>
                <a:lnTo>
                  <a:pt x="393826" y="2539"/>
                </a:lnTo>
                <a:lnTo>
                  <a:pt x="390651" y="9016"/>
                </a:lnTo>
                <a:lnTo>
                  <a:pt x="389073" y="12046"/>
                </a:lnTo>
                <a:lnTo>
                  <a:pt x="389890" y="11049"/>
                </a:lnTo>
                <a:lnTo>
                  <a:pt x="414229" y="11049"/>
                </a:lnTo>
                <a:lnTo>
                  <a:pt x="414527" y="9525"/>
                </a:lnTo>
                <a:lnTo>
                  <a:pt x="411225" y="3683"/>
                </a:lnTo>
                <a:lnTo>
                  <a:pt x="405511" y="1904"/>
                </a:lnTo>
                <a:lnTo>
                  <a:pt x="399923" y="0"/>
                </a:lnTo>
                <a:close/>
              </a:path>
              <a:path w="414654" h="230505">
                <a:moveTo>
                  <a:pt x="390778" y="8636"/>
                </a:moveTo>
                <a:lnTo>
                  <a:pt x="390588" y="9016"/>
                </a:lnTo>
                <a:lnTo>
                  <a:pt x="390778" y="8636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640441" y="1171702"/>
            <a:ext cx="549910" cy="539115"/>
          </a:xfrm>
          <a:custGeom>
            <a:avLst/>
            <a:gdLst/>
            <a:ahLst/>
            <a:cxnLst/>
            <a:rect l="l" t="t" r="r" b="b"/>
            <a:pathLst>
              <a:path w="549909" h="539114">
                <a:moveTo>
                  <a:pt x="496697" y="498348"/>
                </a:moveTo>
                <a:lnTo>
                  <a:pt x="508888" y="513080"/>
                </a:lnTo>
                <a:lnTo>
                  <a:pt x="509397" y="513588"/>
                </a:lnTo>
                <a:lnTo>
                  <a:pt x="527557" y="533526"/>
                </a:lnTo>
                <a:lnTo>
                  <a:pt x="529081" y="534543"/>
                </a:lnTo>
                <a:lnTo>
                  <a:pt x="530732" y="535177"/>
                </a:lnTo>
                <a:lnTo>
                  <a:pt x="536828" y="537590"/>
                </a:lnTo>
                <a:lnTo>
                  <a:pt x="540130" y="538988"/>
                </a:lnTo>
                <a:lnTo>
                  <a:pt x="543940" y="538226"/>
                </a:lnTo>
                <a:lnTo>
                  <a:pt x="549020" y="533146"/>
                </a:lnTo>
                <a:lnTo>
                  <a:pt x="549909" y="529336"/>
                </a:lnTo>
                <a:lnTo>
                  <a:pt x="548512" y="525907"/>
                </a:lnTo>
                <a:lnTo>
                  <a:pt x="546100" y="519811"/>
                </a:lnTo>
                <a:lnTo>
                  <a:pt x="544194" y="516763"/>
                </a:lnTo>
                <a:lnTo>
                  <a:pt x="529751" y="499110"/>
                </a:lnTo>
                <a:lnTo>
                  <a:pt x="497458" y="499110"/>
                </a:lnTo>
                <a:lnTo>
                  <a:pt x="496697" y="498348"/>
                </a:lnTo>
                <a:close/>
              </a:path>
              <a:path w="549909" h="539114">
                <a:moveTo>
                  <a:pt x="524369" y="492633"/>
                </a:moveTo>
                <a:lnTo>
                  <a:pt x="490981" y="492633"/>
                </a:lnTo>
                <a:lnTo>
                  <a:pt x="497458" y="499110"/>
                </a:lnTo>
                <a:lnTo>
                  <a:pt x="529751" y="499110"/>
                </a:lnTo>
                <a:lnTo>
                  <a:pt x="528192" y="497205"/>
                </a:lnTo>
                <a:lnTo>
                  <a:pt x="524369" y="492633"/>
                </a:lnTo>
                <a:close/>
              </a:path>
              <a:path w="549909" h="539114">
                <a:moveTo>
                  <a:pt x="519166" y="486410"/>
                </a:moveTo>
                <a:lnTo>
                  <a:pt x="484504" y="486410"/>
                </a:lnTo>
                <a:lnTo>
                  <a:pt x="491235" y="492887"/>
                </a:lnTo>
                <a:lnTo>
                  <a:pt x="490981" y="492633"/>
                </a:lnTo>
                <a:lnTo>
                  <a:pt x="524369" y="492633"/>
                </a:lnTo>
                <a:lnTo>
                  <a:pt x="519166" y="486410"/>
                </a:lnTo>
                <a:close/>
              </a:path>
              <a:path w="549909" h="539114">
                <a:moveTo>
                  <a:pt x="300900" y="297307"/>
                </a:moveTo>
                <a:lnTo>
                  <a:pt x="266573" y="297307"/>
                </a:lnTo>
                <a:lnTo>
                  <a:pt x="267334" y="298069"/>
                </a:lnTo>
                <a:lnTo>
                  <a:pt x="292607" y="324358"/>
                </a:lnTo>
                <a:lnTo>
                  <a:pt x="293369" y="325120"/>
                </a:lnTo>
                <a:lnTo>
                  <a:pt x="375792" y="396748"/>
                </a:lnTo>
                <a:lnTo>
                  <a:pt x="376047" y="397001"/>
                </a:lnTo>
                <a:lnTo>
                  <a:pt x="478281" y="480822"/>
                </a:lnTo>
                <a:lnTo>
                  <a:pt x="484758" y="486663"/>
                </a:lnTo>
                <a:lnTo>
                  <a:pt x="484504" y="486410"/>
                </a:lnTo>
                <a:lnTo>
                  <a:pt x="519166" y="486410"/>
                </a:lnTo>
                <a:lnTo>
                  <a:pt x="515111" y="481584"/>
                </a:lnTo>
                <a:lnTo>
                  <a:pt x="508380" y="474852"/>
                </a:lnTo>
                <a:lnTo>
                  <a:pt x="501268" y="468122"/>
                </a:lnTo>
                <a:lnTo>
                  <a:pt x="494410" y="462025"/>
                </a:lnTo>
                <a:lnTo>
                  <a:pt x="494029" y="461772"/>
                </a:lnTo>
                <a:lnTo>
                  <a:pt x="392104" y="378078"/>
                </a:lnTo>
                <a:lnTo>
                  <a:pt x="310502" y="307213"/>
                </a:lnTo>
                <a:lnTo>
                  <a:pt x="309625" y="306450"/>
                </a:lnTo>
                <a:lnTo>
                  <a:pt x="300900" y="297307"/>
                </a:lnTo>
                <a:close/>
              </a:path>
              <a:path w="549909" h="539114">
                <a:moveTo>
                  <a:pt x="477900" y="480568"/>
                </a:moveTo>
                <a:lnTo>
                  <a:pt x="478186" y="480822"/>
                </a:lnTo>
                <a:lnTo>
                  <a:pt x="477900" y="480568"/>
                </a:lnTo>
                <a:close/>
              </a:path>
              <a:path w="549909" h="539114">
                <a:moveTo>
                  <a:pt x="391794" y="377825"/>
                </a:moveTo>
                <a:lnTo>
                  <a:pt x="392049" y="378078"/>
                </a:lnTo>
                <a:lnTo>
                  <a:pt x="391794" y="377825"/>
                </a:lnTo>
                <a:close/>
              </a:path>
              <a:path w="549909" h="539114">
                <a:moveTo>
                  <a:pt x="309625" y="306450"/>
                </a:moveTo>
                <a:lnTo>
                  <a:pt x="310387" y="307213"/>
                </a:lnTo>
                <a:lnTo>
                  <a:pt x="309818" y="306617"/>
                </a:lnTo>
                <a:lnTo>
                  <a:pt x="309625" y="306450"/>
                </a:lnTo>
                <a:close/>
              </a:path>
              <a:path w="549909" h="539114">
                <a:moveTo>
                  <a:pt x="309818" y="306617"/>
                </a:moveTo>
                <a:lnTo>
                  <a:pt x="310387" y="307213"/>
                </a:lnTo>
                <a:lnTo>
                  <a:pt x="309818" y="306617"/>
                </a:lnTo>
                <a:close/>
              </a:path>
              <a:path w="549909" h="539114">
                <a:moveTo>
                  <a:pt x="309658" y="306450"/>
                </a:moveTo>
                <a:lnTo>
                  <a:pt x="309818" y="306617"/>
                </a:lnTo>
                <a:lnTo>
                  <a:pt x="309658" y="306450"/>
                </a:lnTo>
                <a:close/>
              </a:path>
              <a:path w="549909" h="539114">
                <a:moveTo>
                  <a:pt x="267130" y="297886"/>
                </a:moveTo>
                <a:lnTo>
                  <a:pt x="267306" y="298069"/>
                </a:lnTo>
                <a:lnTo>
                  <a:pt x="267130" y="297886"/>
                </a:lnTo>
                <a:close/>
              </a:path>
              <a:path w="549909" h="539114">
                <a:moveTo>
                  <a:pt x="266573" y="297307"/>
                </a:moveTo>
                <a:lnTo>
                  <a:pt x="267130" y="297886"/>
                </a:lnTo>
                <a:lnTo>
                  <a:pt x="267334" y="298069"/>
                </a:lnTo>
                <a:lnTo>
                  <a:pt x="266573" y="297307"/>
                </a:lnTo>
                <a:close/>
              </a:path>
              <a:path w="549909" h="539114">
                <a:moveTo>
                  <a:pt x="278272" y="274574"/>
                </a:moveTo>
                <a:lnTo>
                  <a:pt x="241045" y="274574"/>
                </a:lnTo>
                <a:lnTo>
                  <a:pt x="267130" y="297886"/>
                </a:lnTo>
                <a:lnTo>
                  <a:pt x="266573" y="297307"/>
                </a:lnTo>
                <a:lnTo>
                  <a:pt x="300900" y="297307"/>
                </a:lnTo>
                <a:lnTo>
                  <a:pt x="284479" y="280162"/>
                </a:lnTo>
                <a:lnTo>
                  <a:pt x="283844" y="279526"/>
                </a:lnTo>
                <a:lnTo>
                  <a:pt x="278272" y="274574"/>
                </a:lnTo>
                <a:close/>
              </a:path>
              <a:path w="549909" h="539114">
                <a:moveTo>
                  <a:pt x="114844" y="131190"/>
                </a:moveTo>
                <a:lnTo>
                  <a:pt x="82550" y="131190"/>
                </a:lnTo>
                <a:lnTo>
                  <a:pt x="96900" y="148209"/>
                </a:lnTo>
                <a:lnTo>
                  <a:pt x="137540" y="188468"/>
                </a:lnTo>
                <a:lnTo>
                  <a:pt x="216026" y="255397"/>
                </a:lnTo>
                <a:lnTo>
                  <a:pt x="232028" y="267588"/>
                </a:lnTo>
                <a:lnTo>
                  <a:pt x="241680" y="275209"/>
                </a:lnTo>
                <a:lnTo>
                  <a:pt x="241045" y="274574"/>
                </a:lnTo>
                <a:lnTo>
                  <a:pt x="278272" y="274574"/>
                </a:lnTo>
                <a:lnTo>
                  <a:pt x="257555" y="256159"/>
                </a:lnTo>
                <a:lnTo>
                  <a:pt x="232307" y="236600"/>
                </a:lnTo>
                <a:lnTo>
                  <a:pt x="232155" y="236600"/>
                </a:lnTo>
                <a:lnTo>
                  <a:pt x="154413" y="170180"/>
                </a:lnTo>
                <a:lnTo>
                  <a:pt x="115197" y="131445"/>
                </a:lnTo>
                <a:lnTo>
                  <a:pt x="115061" y="131445"/>
                </a:lnTo>
                <a:lnTo>
                  <a:pt x="114844" y="131190"/>
                </a:lnTo>
                <a:close/>
              </a:path>
              <a:path w="549909" h="539114">
                <a:moveTo>
                  <a:pt x="231648" y="236093"/>
                </a:moveTo>
                <a:lnTo>
                  <a:pt x="232155" y="236600"/>
                </a:lnTo>
                <a:lnTo>
                  <a:pt x="232307" y="236600"/>
                </a:lnTo>
                <a:lnTo>
                  <a:pt x="231648" y="236093"/>
                </a:lnTo>
                <a:close/>
              </a:path>
              <a:path w="549909" h="539114">
                <a:moveTo>
                  <a:pt x="153669" y="169545"/>
                </a:moveTo>
                <a:lnTo>
                  <a:pt x="154304" y="170180"/>
                </a:lnTo>
                <a:lnTo>
                  <a:pt x="153669" y="169545"/>
                </a:lnTo>
                <a:close/>
              </a:path>
              <a:path w="549909" h="539114">
                <a:moveTo>
                  <a:pt x="37018" y="43814"/>
                </a:moveTo>
                <a:lnTo>
                  <a:pt x="7874" y="43814"/>
                </a:lnTo>
                <a:lnTo>
                  <a:pt x="8508" y="45085"/>
                </a:lnTo>
                <a:lnTo>
                  <a:pt x="8889" y="46355"/>
                </a:lnTo>
                <a:lnTo>
                  <a:pt x="10032" y="48387"/>
                </a:lnTo>
                <a:lnTo>
                  <a:pt x="13588" y="53721"/>
                </a:lnTo>
                <a:lnTo>
                  <a:pt x="13969" y="54101"/>
                </a:lnTo>
                <a:lnTo>
                  <a:pt x="19684" y="62102"/>
                </a:lnTo>
                <a:lnTo>
                  <a:pt x="20192" y="62737"/>
                </a:lnTo>
                <a:lnTo>
                  <a:pt x="38226" y="84074"/>
                </a:lnTo>
                <a:lnTo>
                  <a:pt x="38480" y="84327"/>
                </a:lnTo>
                <a:lnTo>
                  <a:pt x="49656" y="96647"/>
                </a:lnTo>
                <a:lnTo>
                  <a:pt x="49910" y="96774"/>
                </a:lnTo>
                <a:lnTo>
                  <a:pt x="82930" y="131699"/>
                </a:lnTo>
                <a:lnTo>
                  <a:pt x="82550" y="131190"/>
                </a:lnTo>
                <a:lnTo>
                  <a:pt x="114844" y="131190"/>
                </a:lnTo>
                <a:lnTo>
                  <a:pt x="101473" y="115188"/>
                </a:lnTo>
                <a:lnTo>
                  <a:pt x="100964" y="114681"/>
                </a:lnTo>
                <a:lnTo>
                  <a:pt x="67828" y="79756"/>
                </a:lnTo>
                <a:lnTo>
                  <a:pt x="56768" y="67690"/>
                </a:lnTo>
                <a:lnTo>
                  <a:pt x="39115" y="46736"/>
                </a:lnTo>
                <a:lnTo>
                  <a:pt x="37018" y="43814"/>
                </a:lnTo>
                <a:close/>
              </a:path>
              <a:path w="549909" h="539114">
                <a:moveTo>
                  <a:pt x="114409" y="130664"/>
                </a:moveTo>
                <a:lnTo>
                  <a:pt x="115061" y="131445"/>
                </a:lnTo>
                <a:lnTo>
                  <a:pt x="115197" y="131445"/>
                </a:lnTo>
                <a:lnTo>
                  <a:pt x="114409" y="130664"/>
                </a:lnTo>
                <a:close/>
              </a:path>
              <a:path w="549909" h="539114">
                <a:moveTo>
                  <a:pt x="114318" y="130556"/>
                </a:moveTo>
                <a:close/>
              </a:path>
              <a:path w="549909" h="539114">
                <a:moveTo>
                  <a:pt x="67828" y="79756"/>
                </a:moveTo>
                <a:close/>
              </a:path>
              <a:path w="549909" h="539114">
                <a:moveTo>
                  <a:pt x="56827" y="67690"/>
                </a:moveTo>
                <a:lnTo>
                  <a:pt x="57150" y="68072"/>
                </a:lnTo>
                <a:lnTo>
                  <a:pt x="56827" y="67690"/>
                </a:lnTo>
                <a:close/>
              </a:path>
              <a:path w="549909" h="539114">
                <a:moveTo>
                  <a:pt x="39685" y="47410"/>
                </a:moveTo>
                <a:close/>
              </a:path>
              <a:path w="549909" h="539114">
                <a:moveTo>
                  <a:pt x="39185" y="46736"/>
                </a:moveTo>
                <a:lnTo>
                  <a:pt x="39685" y="47410"/>
                </a:lnTo>
                <a:lnTo>
                  <a:pt x="39185" y="46736"/>
                </a:lnTo>
                <a:close/>
              </a:path>
              <a:path w="549909" h="539114">
                <a:moveTo>
                  <a:pt x="8043" y="44238"/>
                </a:moveTo>
                <a:lnTo>
                  <a:pt x="8381" y="45085"/>
                </a:lnTo>
                <a:lnTo>
                  <a:pt x="8043" y="44238"/>
                </a:lnTo>
                <a:close/>
              </a:path>
              <a:path w="549909" h="539114">
                <a:moveTo>
                  <a:pt x="7874" y="43814"/>
                </a:moveTo>
                <a:lnTo>
                  <a:pt x="8043" y="44238"/>
                </a:lnTo>
                <a:lnTo>
                  <a:pt x="8508" y="45085"/>
                </a:lnTo>
                <a:lnTo>
                  <a:pt x="7874" y="43814"/>
                </a:lnTo>
                <a:close/>
              </a:path>
              <a:path w="549909" h="539114">
                <a:moveTo>
                  <a:pt x="30683" y="34798"/>
                </a:moveTo>
                <a:lnTo>
                  <a:pt x="4063" y="34798"/>
                </a:lnTo>
                <a:lnTo>
                  <a:pt x="4572" y="36322"/>
                </a:lnTo>
                <a:lnTo>
                  <a:pt x="4597" y="36575"/>
                </a:lnTo>
                <a:lnTo>
                  <a:pt x="8043" y="44238"/>
                </a:lnTo>
                <a:lnTo>
                  <a:pt x="7874" y="43814"/>
                </a:lnTo>
                <a:lnTo>
                  <a:pt x="37018" y="43814"/>
                </a:lnTo>
                <a:lnTo>
                  <a:pt x="34191" y="40005"/>
                </a:lnTo>
                <a:lnTo>
                  <a:pt x="31876" y="36575"/>
                </a:lnTo>
                <a:lnTo>
                  <a:pt x="30683" y="34798"/>
                </a:lnTo>
                <a:close/>
              </a:path>
              <a:path w="549909" h="539114">
                <a:moveTo>
                  <a:pt x="33908" y="39624"/>
                </a:moveTo>
                <a:lnTo>
                  <a:pt x="34162" y="40005"/>
                </a:lnTo>
                <a:lnTo>
                  <a:pt x="33908" y="39624"/>
                </a:lnTo>
                <a:close/>
              </a:path>
              <a:path w="549909" h="539114">
                <a:moveTo>
                  <a:pt x="30606" y="34671"/>
                </a:moveTo>
                <a:lnTo>
                  <a:pt x="31750" y="36575"/>
                </a:lnTo>
                <a:lnTo>
                  <a:pt x="31486" y="35989"/>
                </a:lnTo>
                <a:lnTo>
                  <a:pt x="30606" y="34671"/>
                </a:lnTo>
                <a:close/>
              </a:path>
              <a:path w="549909" h="539114">
                <a:moveTo>
                  <a:pt x="31486" y="35989"/>
                </a:moveTo>
                <a:lnTo>
                  <a:pt x="31750" y="36575"/>
                </a:lnTo>
                <a:lnTo>
                  <a:pt x="31486" y="35989"/>
                </a:lnTo>
                <a:close/>
              </a:path>
              <a:path w="549909" h="539114">
                <a:moveTo>
                  <a:pt x="4368" y="35813"/>
                </a:moveTo>
                <a:lnTo>
                  <a:pt x="4521" y="36322"/>
                </a:lnTo>
                <a:lnTo>
                  <a:pt x="4368" y="35813"/>
                </a:lnTo>
                <a:close/>
              </a:path>
              <a:path w="549909" h="539114">
                <a:moveTo>
                  <a:pt x="4063" y="34798"/>
                </a:moveTo>
                <a:lnTo>
                  <a:pt x="4368" y="35813"/>
                </a:lnTo>
                <a:lnTo>
                  <a:pt x="4572" y="36322"/>
                </a:lnTo>
                <a:lnTo>
                  <a:pt x="4063" y="34798"/>
                </a:lnTo>
                <a:close/>
              </a:path>
              <a:path w="549909" h="539114">
                <a:moveTo>
                  <a:pt x="30892" y="34671"/>
                </a:moveTo>
                <a:lnTo>
                  <a:pt x="30606" y="34671"/>
                </a:lnTo>
                <a:lnTo>
                  <a:pt x="31486" y="35989"/>
                </a:lnTo>
                <a:lnTo>
                  <a:pt x="30892" y="34671"/>
                </a:lnTo>
                <a:close/>
              </a:path>
              <a:path w="549909" h="539114">
                <a:moveTo>
                  <a:pt x="26712" y="25273"/>
                </a:moveTo>
                <a:lnTo>
                  <a:pt x="1650" y="25273"/>
                </a:lnTo>
                <a:lnTo>
                  <a:pt x="1904" y="27686"/>
                </a:lnTo>
                <a:lnTo>
                  <a:pt x="2192" y="29083"/>
                </a:lnTo>
                <a:lnTo>
                  <a:pt x="2920" y="31876"/>
                </a:lnTo>
                <a:lnTo>
                  <a:pt x="3555" y="33782"/>
                </a:lnTo>
                <a:lnTo>
                  <a:pt x="4368" y="35813"/>
                </a:lnTo>
                <a:lnTo>
                  <a:pt x="4063" y="34798"/>
                </a:lnTo>
                <a:lnTo>
                  <a:pt x="30683" y="34798"/>
                </a:lnTo>
                <a:lnTo>
                  <a:pt x="30892" y="34671"/>
                </a:lnTo>
                <a:lnTo>
                  <a:pt x="30479" y="33782"/>
                </a:lnTo>
                <a:lnTo>
                  <a:pt x="29972" y="32765"/>
                </a:lnTo>
                <a:lnTo>
                  <a:pt x="29236" y="31496"/>
                </a:lnTo>
                <a:lnTo>
                  <a:pt x="28645" y="30480"/>
                </a:lnTo>
                <a:lnTo>
                  <a:pt x="28066" y="29083"/>
                </a:lnTo>
                <a:lnTo>
                  <a:pt x="28225" y="29083"/>
                </a:lnTo>
                <a:lnTo>
                  <a:pt x="27939" y="27939"/>
                </a:lnTo>
                <a:lnTo>
                  <a:pt x="27431" y="26543"/>
                </a:lnTo>
                <a:lnTo>
                  <a:pt x="27146" y="25908"/>
                </a:lnTo>
                <a:lnTo>
                  <a:pt x="26924" y="25908"/>
                </a:lnTo>
                <a:lnTo>
                  <a:pt x="26712" y="2527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9209" y="31496"/>
                </a:lnTo>
                <a:lnTo>
                  <a:pt x="29089" y="31241"/>
                </a:lnTo>
                <a:lnTo>
                  <a:pt x="28575" y="30352"/>
                </a:lnTo>
                <a:close/>
              </a:path>
              <a:path w="549909" h="539114">
                <a:moveTo>
                  <a:pt x="29089" y="31241"/>
                </a:moveTo>
                <a:lnTo>
                  <a:pt x="29209" y="31496"/>
                </a:lnTo>
                <a:lnTo>
                  <a:pt x="29089" y="31241"/>
                </a:lnTo>
                <a:close/>
              </a:path>
              <a:path w="549909" h="539114">
                <a:moveTo>
                  <a:pt x="28668" y="30352"/>
                </a:moveTo>
                <a:lnTo>
                  <a:pt x="29089" y="31241"/>
                </a:lnTo>
                <a:lnTo>
                  <a:pt x="28668" y="30352"/>
                </a:lnTo>
                <a:close/>
              </a:path>
              <a:path w="549909" h="539114">
                <a:moveTo>
                  <a:pt x="28066" y="29083"/>
                </a:moveTo>
                <a:lnTo>
                  <a:pt x="28575" y="30480"/>
                </a:lnTo>
                <a:lnTo>
                  <a:pt x="28403" y="29792"/>
                </a:lnTo>
                <a:lnTo>
                  <a:pt x="28066" y="2908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8575" y="30480"/>
                </a:lnTo>
                <a:lnTo>
                  <a:pt x="28575" y="30352"/>
                </a:lnTo>
                <a:close/>
              </a:path>
              <a:path w="549909" h="539114">
                <a:moveTo>
                  <a:pt x="28403" y="29792"/>
                </a:moveTo>
                <a:lnTo>
                  <a:pt x="28543" y="30352"/>
                </a:lnTo>
                <a:lnTo>
                  <a:pt x="28403" y="29792"/>
                </a:lnTo>
                <a:close/>
              </a:path>
              <a:path w="549909" h="539114">
                <a:moveTo>
                  <a:pt x="28225" y="29083"/>
                </a:moveTo>
                <a:lnTo>
                  <a:pt x="28066" y="29083"/>
                </a:lnTo>
                <a:lnTo>
                  <a:pt x="28403" y="29792"/>
                </a:lnTo>
                <a:lnTo>
                  <a:pt x="28225" y="29083"/>
                </a:lnTo>
                <a:close/>
              </a:path>
              <a:path w="549909" h="539114">
                <a:moveTo>
                  <a:pt x="1765" y="26361"/>
                </a:moveTo>
                <a:close/>
              </a:path>
              <a:path w="549909" h="539114">
                <a:moveTo>
                  <a:pt x="25596" y="19303"/>
                </a:moveTo>
                <a:lnTo>
                  <a:pt x="507" y="19303"/>
                </a:lnTo>
                <a:lnTo>
                  <a:pt x="888" y="22098"/>
                </a:lnTo>
                <a:lnTo>
                  <a:pt x="1132" y="23559"/>
                </a:lnTo>
                <a:lnTo>
                  <a:pt x="1765" y="26361"/>
                </a:lnTo>
                <a:lnTo>
                  <a:pt x="1650" y="25273"/>
                </a:lnTo>
                <a:lnTo>
                  <a:pt x="26712" y="25273"/>
                </a:lnTo>
                <a:lnTo>
                  <a:pt x="26373" y="24257"/>
                </a:lnTo>
                <a:lnTo>
                  <a:pt x="26365" y="24002"/>
                </a:lnTo>
                <a:lnTo>
                  <a:pt x="26276" y="23559"/>
                </a:lnTo>
                <a:lnTo>
                  <a:pt x="26225" y="22987"/>
                </a:lnTo>
                <a:lnTo>
                  <a:pt x="26034" y="21717"/>
                </a:lnTo>
                <a:lnTo>
                  <a:pt x="25907" y="20447"/>
                </a:lnTo>
                <a:lnTo>
                  <a:pt x="25596" y="19303"/>
                </a:lnTo>
                <a:close/>
              </a:path>
              <a:path w="549909" h="539114">
                <a:moveTo>
                  <a:pt x="26288" y="24002"/>
                </a:moveTo>
                <a:lnTo>
                  <a:pt x="26924" y="25908"/>
                </a:lnTo>
                <a:lnTo>
                  <a:pt x="26617" y="24732"/>
                </a:lnTo>
                <a:lnTo>
                  <a:pt x="26288" y="24002"/>
                </a:lnTo>
                <a:close/>
              </a:path>
              <a:path w="549909" h="539114">
                <a:moveTo>
                  <a:pt x="26617" y="24732"/>
                </a:moveTo>
                <a:lnTo>
                  <a:pt x="26924" y="25908"/>
                </a:lnTo>
                <a:lnTo>
                  <a:pt x="27146" y="25908"/>
                </a:lnTo>
                <a:lnTo>
                  <a:pt x="26617" y="24732"/>
                </a:lnTo>
                <a:close/>
              </a:path>
              <a:path w="549909" h="539114">
                <a:moveTo>
                  <a:pt x="26493" y="24257"/>
                </a:moveTo>
                <a:lnTo>
                  <a:pt x="26617" y="24732"/>
                </a:lnTo>
                <a:lnTo>
                  <a:pt x="26493" y="24257"/>
                </a:lnTo>
                <a:close/>
              </a:path>
              <a:path w="549909" h="539114">
                <a:moveTo>
                  <a:pt x="26365" y="24002"/>
                </a:moveTo>
                <a:lnTo>
                  <a:pt x="26403" y="24257"/>
                </a:lnTo>
                <a:lnTo>
                  <a:pt x="26365" y="24002"/>
                </a:lnTo>
                <a:close/>
              </a:path>
              <a:path w="549909" h="539114">
                <a:moveTo>
                  <a:pt x="26161" y="22987"/>
                </a:moveTo>
                <a:lnTo>
                  <a:pt x="26415" y="24257"/>
                </a:lnTo>
                <a:lnTo>
                  <a:pt x="26311" y="23559"/>
                </a:lnTo>
                <a:lnTo>
                  <a:pt x="26161" y="22987"/>
                </a:lnTo>
                <a:close/>
              </a:path>
              <a:path w="549909" h="539114">
                <a:moveTo>
                  <a:pt x="26311" y="23559"/>
                </a:moveTo>
                <a:lnTo>
                  <a:pt x="26415" y="24257"/>
                </a:lnTo>
                <a:lnTo>
                  <a:pt x="26311" y="23559"/>
                </a:lnTo>
                <a:close/>
              </a:path>
              <a:path w="549909" h="539114">
                <a:moveTo>
                  <a:pt x="26225" y="22987"/>
                </a:moveTo>
                <a:lnTo>
                  <a:pt x="26311" y="23559"/>
                </a:lnTo>
                <a:lnTo>
                  <a:pt x="26225" y="22987"/>
                </a:lnTo>
                <a:close/>
              </a:path>
              <a:path w="549909" h="539114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126" y="16890"/>
                </a:lnTo>
                <a:lnTo>
                  <a:pt x="507" y="19431"/>
                </a:lnTo>
                <a:lnTo>
                  <a:pt x="507" y="19303"/>
                </a:lnTo>
                <a:lnTo>
                  <a:pt x="25596" y="19303"/>
                </a:lnTo>
                <a:lnTo>
                  <a:pt x="25526" y="19050"/>
                </a:lnTo>
                <a:lnTo>
                  <a:pt x="25237" y="18157"/>
                </a:lnTo>
                <a:lnTo>
                  <a:pt x="25217" y="17652"/>
                </a:lnTo>
                <a:lnTo>
                  <a:pt x="25018" y="16001"/>
                </a:lnTo>
                <a:lnTo>
                  <a:pt x="24904" y="15239"/>
                </a:lnTo>
                <a:lnTo>
                  <a:pt x="24764" y="15239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549909" h="539114">
                <a:moveTo>
                  <a:pt x="25145" y="17652"/>
                </a:moveTo>
                <a:lnTo>
                  <a:pt x="25400" y="19050"/>
                </a:lnTo>
                <a:lnTo>
                  <a:pt x="25283" y="18157"/>
                </a:lnTo>
                <a:lnTo>
                  <a:pt x="25145" y="17652"/>
                </a:lnTo>
                <a:close/>
              </a:path>
              <a:path w="549909" h="539114">
                <a:moveTo>
                  <a:pt x="25283" y="18157"/>
                </a:moveTo>
                <a:lnTo>
                  <a:pt x="25400" y="19050"/>
                </a:lnTo>
                <a:lnTo>
                  <a:pt x="25283" y="18157"/>
                </a:lnTo>
                <a:close/>
              </a:path>
              <a:path w="549909" h="539114">
                <a:moveTo>
                  <a:pt x="25217" y="17652"/>
                </a:moveTo>
                <a:lnTo>
                  <a:pt x="25283" y="18157"/>
                </a:lnTo>
                <a:lnTo>
                  <a:pt x="25217" y="17652"/>
                </a:lnTo>
                <a:close/>
              </a:path>
              <a:path w="549909" h="539114">
                <a:moveTo>
                  <a:pt x="24764" y="14308"/>
                </a:moveTo>
                <a:lnTo>
                  <a:pt x="24764" y="15239"/>
                </a:lnTo>
                <a:lnTo>
                  <a:pt x="24904" y="15239"/>
                </a:lnTo>
                <a:lnTo>
                  <a:pt x="24764" y="14308"/>
                </a:lnTo>
                <a:close/>
              </a:path>
              <a:path w="549909" h="539114">
                <a:moveTo>
                  <a:pt x="24764" y="13462"/>
                </a:moveTo>
                <a:lnTo>
                  <a:pt x="24764" y="14308"/>
                </a:lnTo>
                <a:lnTo>
                  <a:pt x="24764" y="13462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16780" y="663575"/>
            <a:ext cx="461009" cy="269875"/>
          </a:xfrm>
          <a:custGeom>
            <a:avLst/>
            <a:gdLst/>
            <a:ahLst/>
            <a:cxnLst/>
            <a:rect l="l" t="t" r="r" b="b"/>
            <a:pathLst>
              <a:path w="461010" h="269875">
                <a:moveTo>
                  <a:pt x="391416" y="237199"/>
                </a:moveTo>
                <a:lnTo>
                  <a:pt x="375539" y="264667"/>
                </a:lnTo>
                <a:lnTo>
                  <a:pt x="460502" y="269875"/>
                </a:lnTo>
                <a:lnTo>
                  <a:pt x="443179" y="243586"/>
                </a:lnTo>
                <a:lnTo>
                  <a:pt x="402463" y="243586"/>
                </a:lnTo>
                <a:lnTo>
                  <a:pt x="391416" y="237199"/>
                </a:lnTo>
                <a:close/>
              </a:path>
              <a:path w="461010" h="269875">
                <a:moveTo>
                  <a:pt x="397792" y="226169"/>
                </a:moveTo>
                <a:lnTo>
                  <a:pt x="391416" y="237199"/>
                </a:lnTo>
                <a:lnTo>
                  <a:pt x="402463" y="243586"/>
                </a:lnTo>
                <a:lnTo>
                  <a:pt x="408813" y="232537"/>
                </a:lnTo>
                <a:lnTo>
                  <a:pt x="397792" y="226169"/>
                </a:lnTo>
                <a:close/>
              </a:path>
              <a:path w="461010" h="269875">
                <a:moveTo>
                  <a:pt x="413639" y="198754"/>
                </a:moveTo>
                <a:lnTo>
                  <a:pt x="397792" y="226169"/>
                </a:lnTo>
                <a:lnTo>
                  <a:pt x="408813" y="232537"/>
                </a:lnTo>
                <a:lnTo>
                  <a:pt x="402463" y="243586"/>
                </a:lnTo>
                <a:lnTo>
                  <a:pt x="443179" y="243586"/>
                </a:lnTo>
                <a:lnTo>
                  <a:pt x="413639" y="198754"/>
                </a:lnTo>
                <a:close/>
              </a:path>
              <a:path w="461010" h="269875">
                <a:moveTo>
                  <a:pt x="6350" y="0"/>
                </a:moveTo>
                <a:lnTo>
                  <a:pt x="0" y="10922"/>
                </a:lnTo>
                <a:lnTo>
                  <a:pt x="391416" y="237199"/>
                </a:lnTo>
                <a:lnTo>
                  <a:pt x="397792" y="226169"/>
                </a:lnTo>
                <a:lnTo>
                  <a:pt x="635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086482" y="26923"/>
            <a:ext cx="23495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now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shift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our </a:t>
            </a:r>
            <a:r>
              <a:rPr sz="1800" dirty="0">
                <a:latin typeface="Arial"/>
                <a:cs typeface="Arial"/>
              </a:rPr>
              <a:t>focus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towards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routers</a:t>
            </a:r>
            <a:r>
              <a:rPr sz="1800" spc="-10" dirty="0">
                <a:latin typeface="Arial"/>
                <a:cs typeface="Arial"/>
              </a:rPr>
              <a:t>,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packet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switches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4779" y="4409947"/>
            <a:ext cx="406146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Routing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determine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route </a:t>
            </a:r>
            <a:r>
              <a:rPr sz="2800" dirty="0">
                <a:latin typeface="Arial"/>
                <a:cs typeface="Arial"/>
              </a:rPr>
              <a:t>taken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packets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source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destination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894826" y="2559685"/>
            <a:ext cx="389255" cy="827405"/>
          </a:xfrm>
          <a:custGeom>
            <a:avLst/>
            <a:gdLst/>
            <a:ahLst/>
            <a:cxnLst/>
            <a:rect l="l" t="t" r="r" b="b"/>
            <a:pathLst>
              <a:path w="389254" h="827404">
                <a:moveTo>
                  <a:pt x="0" y="0"/>
                </a:moveTo>
                <a:lnTo>
                  <a:pt x="389254" y="827404"/>
                </a:lnTo>
              </a:path>
            </a:pathLst>
          </a:custGeom>
          <a:ln w="179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28586" y="2728848"/>
            <a:ext cx="350520" cy="642620"/>
          </a:xfrm>
          <a:custGeom>
            <a:avLst/>
            <a:gdLst/>
            <a:ahLst/>
            <a:cxnLst/>
            <a:rect l="l" t="t" r="r" b="b"/>
            <a:pathLst>
              <a:path w="350520" h="642620">
                <a:moveTo>
                  <a:pt x="0" y="0"/>
                </a:moveTo>
                <a:lnTo>
                  <a:pt x="350266" y="642238"/>
                </a:lnTo>
              </a:path>
            </a:pathLst>
          </a:custGeom>
          <a:ln w="2857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518405" y="5599582"/>
            <a:ext cx="4876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There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likely very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many paths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another!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efficient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path?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058" y="368913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4">
                <a:moveTo>
                  <a:pt x="791062" y="0"/>
                </a:moveTo>
                <a:lnTo>
                  <a:pt x="56504" y="0"/>
                </a:lnTo>
                <a:lnTo>
                  <a:pt x="16598" y="16607"/>
                </a:lnTo>
                <a:lnTo>
                  <a:pt x="0" y="56535"/>
                </a:lnTo>
                <a:lnTo>
                  <a:pt x="0" y="565355"/>
                </a:lnTo>
                <a:lnTo>
                  <a:pt x="16598" y="605283"/>
                </a:lnTo>
                <a:lnTo>
                  <a:pt x="56504" y="621890"/>
                </a:lnTo>
                <a:lnTo>
                  <a:pt x="339026" y="621890"/>
                </a:lnTo>
                <a:lnTo>
                  <a:pt x="339026" y="701608"/>
                </a:lnTo>
                <a:lnTo>
                  <a:pt x="503550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4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4">
                <a:moveTo>
                  <a:pt x="847566" y="84803"/>
                </a:moveTo>
                <a:lnTo>
                  <a:pt x="762809" y="84803"/>
                </a:lnTo>
                <a:lnTo>
                  <a:pt x="762809" y="277832"/>
                </a:lnTo>
                <a:lnTo>
                  <a:pt x="847566" y="193077"/>
                </a:lnTo>
                <a:lnTo>
                  <a:pt x="847566" y="84803"/>
                </a:lnTo>
                <a:close/>
              </a:path>
              <a:path w="847725" h="791844">
                <a:moveTo>
                  <a:pt x="333940" y="706694"/>
                </a:moveTo>
                <a:lnTo>
                  <a:pt x="211891" y="706694"/>
                </a:lnTo>
                <a:lnTo>
                  <a:pt x="211891" y="791497"/>
                </a:lnTo>
                <a:lnTo>
                  <a:pt x="249135" y="791497"/>
                </a:lnTo>
                <a:lnTo>
                  <a:pt x="333940" y="706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129" y="368914"/>
            <a:ext cx="136576" cy="1365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553857" y="5321913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5">
                <a:moveTo>
                  <a:pt x="635675" y="706693"/>
                </a:moveTo>
                <a:lnTo>
                  <a:pt x="211891" y="706693"/>
                </a:lnTo>
                <a:lnTo>
                  <a:pt x="211892" y="791497"/>
                </a:lnTo>
                <a:lnTo>
                  <a:pt x="635675" y="791497"/>
                </a:lnTo>
                <a:lnTo>
                  <a:pt x="635675" y="706693"/>
                </a:lnTo>
                <a:close/>
              </a:path>
              <a:path w="847725" h="791845">
                <a:moveTo>
                  <a:pt x="508540" y="621890"/>
                </a:moveTo>
                <a:lnTo>
                  <a:pt x="339026" y="621890"/>
                </a:lnTo>
                <a:lnTo>
                  <a:pt x="339026" y="706693"/>
                </a:lnTo>
                <a:lnTo>
                  <a:pt x="508540" y="706693"/>
                </a:lnTo>
                <a:lnTo>
                  <a:pt x="508540" y="621890"/>
                </a:lnTo>
                <a:close/>
              </a:path>
              <a:path w="847725" h="791845">
                <a:moveTo>
                  <a:pt x="791062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565355"/>
                </a:lnTo>
                <a:lnTo>
                  <a:pt x="4458" y="587306"/>
                </a:lnTo>
                <a:lnTo>
                  <a:pt x="16598" y="605283"/>
                </a:lnTo>
                <a:lnTo>
                  <a:pt x="34565" y="617429"/>
                </a:lnTo>
                <a:lnTo>
                  <a:pt x="56504" y="621890"/>
                </a:lnTo>
                <a:lnTo>
                  <a:pt x="791062" y="621890"/>
                </a:lnTo>
                <a:lnTo>
                  <a:pt x="813001" y="617429"/>
                </a:lnTo>
                <a:lnTo>
                  <a:pt x="830968" y="605283"/>
                </a:lnTo>
                <a:lnTo>
                  <a:pt x="843108" y="587306"/>
                </a:lnTo>
                <a:lnTo>
                  <a:pt x="847566" y="565355"/>
                </a:lnTo>
                <a:lnTo>
                  <a:pt x="847566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3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5">
                <a:moveTo>
                  <a:pt x="847566" y="84803"/>
                </a:moveTo>
                <a:lnTo>
                  <a:pt x="762809" y="84803"/>
                </a:lnTo>
                <a:lnTo>
                  <a:pt x="762810" y="537087"/>
                </a:lnTo>
                <a:lnTo>
                  <a:pt x="847566" y="537087"/>
                </a:lnTo>
                <a:lnTo>
                  <a:pt x="847566" y="8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57928" y="5321913"/>
            <a:ext cx="395605" cy="791845"/>
          </a:xfrm>
          <a:custGeom>
            <a:avLst/>
            <a:gdLst/>
            <a:ahLst/>
            <a:cxnLst/>
            <a:rect l="l" t="t" r="r" b="b"/>
            <a:pathLst>
              <a:path w="395604" h="791845">
                <a:moveTo>
                  <a:pt x="339026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734961"/>
                </a:lnTo>
                <a:lnTo>
                  <a:pt x="4458" y="756913"/>
                </a:lnTo>
                <a:lnTo>
                  <a:pt x="16598" y="774889"/>
                </a:lnTo>
                <a:lnTo>
                  <a:pt x="34565" y="787036"/>
                </a:lnTo>
                <a:lnTo>
                  <a:pt x="56504" y="791497"/>
                </a:lnTo>
                <a:lnTo>
                  <a:pt x="339026" y="791497"/>
                </a:lnTo>
                <a:lnTo>
                  <a:pt x="360966" y="787036"/>
                </a:lnTo>
                <a:lnTo>
                  <a:pt x="378933" y="774889"/>
                </a:lnTo>
                <a:lnTo>
                  <a:pt x="391072" y="756913"/>
                </a:lnTo>
                <a:lnTo>
                  <a:pt x="395531" y="734961"/>
                </a:lnTo>
                <a:lnTo>
                  <a:pt x="395531" y="706693"/>
                </a:lnTo>
                <a:lnTo>
                  <a:pt x="197765" y="706693"/>
                </a:lnTo>
                <a:lnTo>
                  <a:pt x="181013" y="703447"/>
                </a:lnTo>
                <a:lnTo>
                  <a:pt x="167571" y="694503"/>
                </a:lnTo>
                <a:lnTo>
                  <a:pt x="158632" y="681054"/>
                </a:lnTo>
                <a:lnTo>
                  <a:pt x="155387" y="664292"/>
                </a:lnTo>
                <a:lnTo>
                  <a:pt x="158632" y="647530"/>
                </a:lnTo>
                <a:lnTo>
                  <a:pt x="167571" y="634081"/>
                </a:lnTo>
                <a:lnTo>
                  <a:pt x="181013" y="625137"/>
                </a:lnTo>
                <a:lnTo>
                  <a:pt x="197765" y="621890"/>
                </a:lnTo>
                <a:lnTo>
                  <a:pt x="395531" y="621890"/>
                </a:lnTo>
                <a:lnTo>
                  <a:pt x="395531" y="282677"/>
                </a:lnTo>
                <a:lnTo>
                  <a:pt x="56504" y="282677"/>
                </a:lnTo>
                <a:lnTo>
                  <a:pt x="56504" y="197874"/>
                </a:lnTo>
                <a:lnTo>
                  <a:pt x="395531" y="197874"/>
                </a:lnTo>
                <a:lnTo>
                  <a:pt x="395531" y="141338"/>
                </a:lnTo>
                <a:lnTo>
                  <a:pt x="56504" y="141338"/>
                </a:lnTo>
                <a:lnTo>
                  <a:pt x="56504" y="56535"/>
                </a:lnTo>
                <a:lnTo>
                  <a:pt x="395531" y="56535"/>
                </a:lnTo>
                <a:lnTo>
                  <a:pt x="391072" y="34583"/>
                </a:lnTo>
                <a:lnTo>
                  <a:pt x="378932" y="16607"/>
                </a:lnTo>
                <a:lnTo>
                  <a:pt x="360966" y="4461"/>
                </a:lnTo>
                <a:lnTo>
                  <a:pt x="339026" y="0"/>
                </a:lnTo>
                <a:close/>
              </a:path>
              <a:path w="395604" h="791845">
                <a:moveTo>
                  <a:pt x="395531" y="621890"/>
                </a:moveTo>
                <a:lnTo>
                  <a:pt x="197765" y="621890"/>
                </a:lnTo>
                <a:lnTo>
                  <a:pt x="214518" y="625137"/>
                </a:lnTo>
                <a:lnTo>
                  <a:pt x="227960" y="634081"/>
                </a:lnTo>
                <a:lnTo>
                  <a:pt x="236899" y="647530"/>
                </a:lnTo>
                <a:lnTo>
                  <a:pt x="240144" y="664292"/>
                </a:lnTo>
                <a:lnTo>
                  <a:pt x="236899" y="681054"/>
                </a:lnTo>
                <a:lnTo>
                  <a:pt x="227960" y="694503"/>
                </a:lnTo>
                <a:lnTo>
                  <a:pt x="214518" y="703447"/>
                </a:lnTo>
                <a:lnTo>
                  <a:pt x="197765" y="706693"/>
                </a:lnTo>
                <a:lnTo>
                  <a:pt x="395531" y="706693"/>
                </a:lnTo>
                <a:lnTo>
                  <a:pt x="395531" y="621890"/>
                </a:lnTo>
                <a:close/>
              </a:path>
              <a:path w="395604" h="791845">
                <a:moveTo>
                  <a:pt x="395531" y="197874"/>
                </a:moveTo>
                <a:lnTo>
                  <a:pt x="339026" y="197874"/>
                </a:lnTo>
                <a:lnTo>
                  <a:pt x="339026" y="282677"/>
                </a:lnTo>
                <a:lnTo>
                  <a:pt x="395531" y="282677"/>
                </a:lnTo>
                <a:lnTo>
                  <a:pt x="395531" y="197874"/>
                </a:lnTo>
                <a:close/>
              </a:path>
              <a:path w="395604" h="791845">
                <a:moveTo>
                  <a:pt x="395531" y="56535"/>
                </a:moveTo>
                <a:lnTo>
                  <a:pt x="339026" y="56535"/>
                </a:lnTo>
                <a:lnTo>
                  <a:pt x="339026" y="141338"/>
                </a:lnTo>
                <a:lnTo>
                  <a:pt x="395531" y="141338"/>
                </a:lnTo>
                <a:lnTo>
                  <a:pt x="395531" y="5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5163" y="3285771"/>
            <a:ext cx="714717" cy="4860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7363" y="960147"/>
            <a:ext cx="714717" cy="4860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0963" y="1761771"/>
            <a:ext cx="714717" cy="48608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991161" y="2333688"/>
            <a:ext cx="790575" cy="566420"/>
            <a:chOff x="5991161" y="2333688"/>
            <a:chExt cx="790575" cy="5664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8962" y="2371371"/>
              <a:ext cx="714717" cy="4860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05448" y="2347976"/>
              <a:ext cx="762000" cy="537845"/>
            </a:xfrm>
            <a:custGeom>
              <a:avLst/>
              <a:gdLst/>
              <a:ahLst/>
              <a:cxnLst/>
              <a:rect l="l" t="t" r="r" b="b"/>
              <a:pathLst>
                <a:path w="762000" h="537844">
                  <a:moveTo>
                    <a:pt x="0" y="537590"/>
                  </a:moveTo>
                  <a:lnTo>
                    <a:pt x="761619" y="537590"/>
                  </a:lnTo>
                  <a:lnTo>
                    <a:pt x="761619" y="0"/>
                  </a:lnTo>
                  <a:lnTo>
                    <a:pt x="0" y="0"/>
                  </a:lnTo>
                  <a:lnTo>
                    <a:pt x="0" y="537590"/>
                  </a:lnTo>
                  <a:close/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3563" y="3285771"/>
            <a:ext cx="714717" cy="4860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1763" y="4276371"/>
            <a:ext cx="714717" cy="48608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8563" y="987579"/>
            <a:ext cx="714717" cy="48608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1163" y="2081811"/>
            <a:ext cx="714717" cy="48608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6203" y="3361971"/>
            <a:ext cx="714717" cy="48608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5163" y="794058"/>
            <a:ext cx="714717" cy="48754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9803" y="3407691"/>
            <a:ext cx="714717" cy="48608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9163" y="4753411"/>
            <a:ext cx="714717" cy="48754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68986" y="4666543"/>
            <a:ext cx="714717" cy="487542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1625600" y="1155064"/>
            <a:ext cx="1343025" cy="737870"/>
          </a:xfrm>
          <a:custGeom>
            <a:avLst/>
            <a:gdLst/>
            <a:ahLst/>
            <a:cxnLst/>
            <a:rect l="l" t="t" r="r" b="b"/>
            <a:pathLst>
              <a:path w="1343025" h="737869">
                <a:moveTo>
                  <a:pt x="1341804" y="724026"/>
                </a:moveTo>
                <a:lnTo>
                  <a:pt x="1306068" y="724026"/>
                </a:lnTo>
                <a:lnTo>
                  <a:pt x="1306702" y="724408"/>
                </a:lnTo>
                <a:lnTo>
                  <a:pt x="1323594" y="735457"/>
                </a:lnTo>
                <a:lnTo>
                  <a:pt x="1325880" y="736854"/>
                </a:lnTo>
                <a:lnTo>
                  <a:pt x="1328420" y="737488"/>
                </a:lnTo>
                <a:lnTo>
                  <a:pt x="1331087" y="737235"/>
                </a:lnTo>
                <a:lnTo>
                  <a:pt x="1334135" y="736981"/>
                </a:lnTo>
                <a:lnTo>
                  <a:pt x="1342517" y="729107"/>
                </a:lnTo>
                <a:lnTo>
                  <a:pt x="1342136" y="726567"/>
                </a:lnTo>
                <a:lnTo>
                  <a:pt x="1341804" y="724026"/>
                </a:lnTo>
                <a:close/>
              </a:path>
              <a:path w="1343025" h="737869">
                <a:moveTo>
                  <a:pt x="1306325" y="724195"/>
                </a:moveTo>
                <a:lnTo>
                  <a:pt x="1306652" y="724408"/>
                </a:lnTo>
                <a:lnTo>
                  <a:pt x="1306325" y="724195"/>
                </a:lnTo>
                <a:close/>
              </a:path>
              <a:path w="1343025" h="737869">
                <a:moveTo>
                  <a:pt x="1255811" y="691580"/>
                </a:moveTo>
                <a:lnTo>
                  <a:pt x="1260983" y="695833"/>
                </a:lnTo>
                <a:lnTo>
                  <a:pt x="1261364" y="696213"/>
                </a:lnTo>
                <a:lnTo>
                  <a:pt x="1269111" y="701929"/>
                </a:lnTo>
                <a:lnTo>
                  <a:pt x="1281049" y="709930"/>
                </a:lnTo>
                <a:lnTo>
                  <a:pt x="1306325" y="724195"/>
                </a:lnTo>
                <a:lnTo>
                  <a:pt x="1306068" y="724026"/>
                </a:lnTo>
                <a:lnTo>
                  <a:pt x="1341804" y="724026"/>
                </a:lnTo>
                <a:lnTo>
                  <a:pt x="1299566" y="692023"/>
                </a:lnTo>
                <a:lnTo>
                  <a:pt x="1256538" y="692023"/>
                </a:lnTo>
                <a:lnTo>
                  <a:pt x="1255811" y="691580"/>
                </a:lnTo>
                <a:close/>
              </a:path>
              <a:path w="1343025" h="737869">
                <a:moveTo>
                  <a:pt x="1255268" y="691134"/>
                </a:moveTo>
                <a:lnTo>
                  <a:pt x="1255811" y="691580"/>
                </a:lnTo>
                <a:lnTo>
                  <a:pt x="1256538" y="692023"/>
                </a:lnTo>
                <a:lnTo>
                  <a:pt x="1255268" y="691134"/>
                </a:lnTo>
                <a:close/>
              </a:path>
              <a:path w="1343025" h="737869">
                <a:moveTo>
                  <a:pt x="1297984" y="691134"/>
                </a:moveTo>
                <a:lnTo>
                  <a:pt x="1255268" y="691134"/>
                </a:lnTo>
                <a:lnTo>
                  <a:pt x="1256538" y="692023"/>
                </a:lnTo>
                <a:lnTo>
                  <a:pt x="1299566" y="692023"/>
                </a:lnTo>
                <a:lnTo>
                  <a:pt x="1297984" y="691134"/>
                </a:lnTo>
                <a:close/>
              </a:path>
              <a:path w="1343025" h="737869">
                <a:moveTo>
                  <a:pt x="1251254" y="688471"/>
                </a:moveTo>
                <a:lnTo>
                  <a:pt x="1252727" y="689610"/>
                </a:lnTo>
                <a:lnTo>
                  <a:pt x="1253617" y="690245"/>
                </a:lnTo>
                <a:lnTo>
                  <a:pt x="1255811" y="691580"/>
                </a:lnTo>
                <a:lnTo>
                  <a:pt x="1255268" y="691134"/>
                </a:lnTo>
                <a:lnTo>
                  <a:pt x="1297984" y="691134"/>
                </a:lnTo>
                <a:lnTo>
                  <a:pt x="1293685" y="688721"/>
                </a:lnTo>
                <a:lnTo>
                  <a:pt x="1251712" y="688721"/>
                </a:lnTo>
                <a:lnTo>
                  <a:pt x="1251254" y="688471"/>
                </a:lnTo>
                <a:close/>
              </a:path>
              <a:path w="1343025" h="737869">
                <a:moveTo>
                  <a:pt x="1294061" y="688928"/>
                </a:moveTo>
                <a:close/>
              </a:path>
              <a:path w="1343025" h="737869">
                <a:moveTo>
                  <a:pt x="1293384" y="688467"/>
                </a:moveTo>
                <a:lnTo>
                  <a:pt x="1293241" y="688467"/>
                </a:lnTo>
                <a:lnTo>
                  <a:pt x="1294061" y="688928"/>
                </a:lnTo>
                <a:lnTo>
                  <a:pt x="1293384" y="688467"/>
                </a:lnTo>
                <a:close/>
              </a:path>
              <a:path w="1343025" h="737869">
                <a:moveTo>
                  <a:pt x="1249933" y="687451"/>
                </a:moveTo>
                <a:lnTo>
                  <a:pt x="1251254" y="688471"/>
                </a:lnTo>
                <a:lnTo>
                  <a:pt x="1251712" y="688721"/>
                </a:lnTo>
                <a:lnTo>
                  <a:pt x="1249933" y="687451"/>
                </a:lnTo>
                <a:close/>
              </a:path>
              <a:path w="1343025" h="737869">
                <a:moveTo>
                  <a:pt x="1291894" y="687451"/>
                </a:moveTo>
                <a:lnTo>
                  <a:pt x="1249933" y="687451"/>
                </a:lnTo>
                <a:lnTo>
                  <a:pt x="1251712" y="688721"/>
                </a:lnTo>
                <a:lnTo>
                  <a:pt x="1293685" y="688721"/>
                </a:lnTo>
                <a:lnTo>
                  <a:pt x="1293241" y="688467"/>
                </a:lnTo>
                <a:lnTo>
                  <a:pt x="1293384" y="688467"/>
                </a:lnTo>
                <a:lnTo>
                  <a:pt x="1291894" y="687451"/>
                </a:lnTo>
                <a:close/>
              </a:path>
              <a:path w="1343025" h="737869">
                <a:moveTo>
                  <a:pt x="1288541" y="685164"/>
                </a:moveTo>
                <a:lnTo>
                  <a:pt x="1245235" y="685164"/>
                </a:lnTo>
                <a:lnTo>
                  <a:pt x="1248410" y="686943"/>
                </a:lnTo>
                <a:lnTo>
                  <a:pt x="1248918" y="687197"/>
                </a:lnTo>
                <a:lnTo>
                  <a:pt x="1251254" y="688471"/>
                </a:lnTo>
                <a:lnTo>
                  <a:pt x="1249933" y="687451"/>
                </a:lnTo>
                <a:lnTo>
                  <a:pt x="1291894" y="687451"/>
                </a:lnTo>
                <a:lnTo>
                  <a:pt x="1288541" y="685164"/>
                </a:lnTo>
                <a:close/>
              </a:path>
              <a:path w="1343025" h="737869">
                <a:moveTo>
                  <a:pt x="1286865" y="684022"/>
                </a:moveTo>
                <a:lnTo>
                  <a:pt x="1242822" y="684022"/>
                </a:lnTo>
                <a:lnTo>
                  <a:pt x="1245616" y="685419"/>
                </a:lnTo>
                <a:lnTo>
                  <a:pt x="1245235" y="685164"/>
                </a:lnTo>
                <a:lnTo>
                  <a:pt x="1288541" y="685164"/>
                </a:lnTo>
                <a:lnTo>
                  <a:pt x="1286865" y="684022"/>
                </a:lnTo>
                <a:close/>
              </a:path>
              <a:path w="1343025" h="737869">
                <a:moveTo>
                  <a:pt x="1285002" y="682751"/>
                </a:moveTo>
                <a:lnTo>
                  <a:pt x="1240027" y="682751"/>
                </a:lnTo>
                <a:lnTo>
                  <a:pt x="1241170" y="683260"/>
                </a:lnTo>
                <a:lnTo>
                  <a:pt x="1243330" y="684276"/>
                </a:lnTo>
                <a:lnTo>
                  <a:pt x="1242822" y="684022"/>
                </a:lnTo>
                <a:lnTo>
                  <a:pt x="1286865" y="684022"/>
                </a:lnTo>
                <a:lnTo>
                  <a:pt x="1285002" y="682751"/>
                </a:lnTo>
                <a:close/>
              </a:path>
              <a:path w="1343025" h="737869">
                <a:moveTo>
                  <a:pt x="1241001" y="683201"/>
                </a:moveTo>
                <a:lnTo>
                  <a:pt x="1241170" y="683260"/>
                </a:lnTo>
                <a:lnTo>
                  <a:pt x="1241001" y="683201"/>
                </a:lnTo>
                <a:close/>
              </a:path>
              <a:path w="1343025" h="737869">
                <a:moveTo>
                  <a:pt x="1240027" y="682751"/>
                </a:moveTo>
                <a:lnTo>
                  <a:pt x="1241001" y="683201"/>
                </a:lnTo>
                <a:lnTo>
                  <a:pt x="1241170" y="683260"/>
                </a:lnTo>
                <a:lnTo>
                  <a:pt x="1240027" y="682751"/>
                </a:lnTo>
                <a:close/>
              </a:path>
              <a:path w="1343025" h="737869">
                <a:moveTo>
                  <a:pt x="1247506" y="659257"/>
                </a:moveTo>
                <a:lnTo>
                  <a:pt x="1194816" y="659257"/>
                </a:lnTo>
                <a:lnTo>
                  <a:pt x="1197737" y="661670"/>
                </a:lnTo>
                <a:lnTo>
                  <a:pt x="1198245" y="662177"/>
                </a:lnTo>
                <a:lnTo>
                  <a:pt x="1201420" y="664718"/>
                </a:lnTo>
                <a:lnTo>
                  <a:pt x="1205483" y="667385"/>
                </a:lnTo>
                <a:lnTo>
                  <a:pt x="1208658" y="669544"/>
                </a:lnTo>
                <a:lnTo>
                  <a:pt x="1234439" y="680974"/>
                </a:lnTo>
                <a:lnTo>
                  <a:pt x="1234694" y="681101"/>
                </a:lnTo>
                <a:lnTo>
                  <a:pt x="1237869" y="682117"/>
                </a:lnTo>
                <a:lnTo>
                  <a:pt x="1241001" y="683201"/>
                </a:lnTo>
                <a:lnTo>
                  <a:pt x="1240027" y="682751"/>
                </a:lnTo>
                <a:lnTo>
                  <a:pt x="1285002" y="682751"/>
                </a:lnTo>
                <a:lnTo>
                  <a:pt x="1283512" y="681736"/>
                </a:lnTo>
                <a:lnTo>
                  <a:pt x="1276223" y="676401"/>
                </a:lnTo>
                <a:lnTo>
                  <a:pt x="1270889" y="671957"/>
                </a:lnTo>
                <a:lnTo>
                  <a:pt x="1269619" y="671068"/>
                </a:lnTo>
                <a:lnTo>
                  <a:pt x="1267741" y="669925"/>
                </a:lnTo>
                <a:lnTo>
                  <a:pt x="1267587" y="669925"/>
                </a:lnTo>
                <a:lnTo>
                  <a:pt x="1266698" y="669289"/>
                </a:lnTo>
                <a:lnTo>
                  <a:pt x="1264666" y="667765"/>
                </a:lnTo>
                <a:lnTo>
                  <a:pt x="1262888" y="666496"/>
                </a:lnTo>
                <a:lnTo>
                  <a:pt x="1259967" y="665099"/>
                </a:lnTo>
                <a:lnTo>
                  <a:pt x="1257173" y="663575"/>
                </a:lnTo>
                <a:lnTo>
                  <a:pt x="1253363" y="661670"/>
                </a:lnTo>
                <a:lnTo>
                  <a:pt x="1250061" y="660146"/>
                </a:lnTo>
                <a:lnTo>
                  <a:pt x="1248918" y="659764"/>
                </a:lnTo>
                <a:lnTo>
                  <a:pt x="1247506" y="659257"/>
                </a:lnTo>
                <a:close/>
              </a:path>
              <a:path w="1343025" h="737869">
                <a:moveTo>
                  <a:pt x="1282954" y="681355"/>
                </a:moveTo>
                <a:lnTo>
                  <a:pt x="1283462" y="681736"/>
                </a:lnTo>
                <a:lnTo>
                  <a:pt x="1282954" y="681355"/>
                </a:lnTo>
                <a:close/>
              </a:path>
              <a:path w="1343025" h="737869">
                <a:moveTo>
                  <a:pt x="1276295" y="676401"/>
                </a:moveTo>
                <a:lnTo>
                  <a:pt x="1276604" y="676656"/>
                </a:lnTo>
                <a:lnTo>
                  <a:pt x="1276295" y="676401"/>
                </a:lnTo>
                <a:close/>
              </a:path>
              <a:path w="1343025" h="737869">
                <a:moveTo>
                  <a:pt x="1266698" y="669289"/>
                </a:moveTo>
                <a:lnTo>
                  <a:pt x="1267587" y="669925"/>
                </a:lnTo>
                <a:lnTo>
                  <a:pt x="1266867" y="669393"/>
                </a:lnTo>
                <a:lnTo>
                  <a:pt x="1266698" y="669289"/>
                </a:lnTo>
                <a:close/>
              </a:path>
              <a:path w="1343025" h="737869">
                <a:moveTo>
                  <a:pt x="1266867" y="669393"/>
                </a:moveTo>
                <a:lnTo>
                  <a:pt x="1267587" y="669925"/>
                </a:lnTo>
                <a:lnTo>
                  <a:pt x="1267741" y="669925"/>
                </a:lnTo>
                <a:lnTo>
                  <a:pt x="1266867" y="669393"/>
                </a:lnTo>
                <a:close/>
              </a:path>
              <a:path w="1343025" h="737869">
                <a:moveTo>
                  <a:pt x="1266727" y="669289"/>
                </a:moveTo>
                <a:lnTo>
                  <a:pt x="1266867" y="669393"/>
                </a:lnTo>
                <a:lnTo>
                  <a:pt x="1266727" y="669289"/>
                </a:lnTo>
                <a:close/>
              </a:path>
              <a:path w="1343025" h="737869">
                <a:moveTo>
                  <a:pt x="1260291" y="665254"/>
                </a:moveTo>
                <a:lnTo>
                  <a:pt x="1260475" y="665352"/>
                </a:lnTo>
                <a:lnTo>
                  <a:pt x="1260291" y="665254"/>
                </a:lnTo>
                <a:close/>
              </a:path>
              <a:path w="1343025" h="737869">
                <a:moveTo>
                  <a:pt x="1260003" y="665099"/>
                </a:moveTo>
                <a:lnTo>
                  <a:pt x="1260291" y="665254"/>
                </a:lnTo>
                <a:lnTo>
                  <a:pt x="1260003" y="665099"/>
                </a:lnTo>
                <a:close/>
              </a:path>
              <a:path w="1343025" h="737869">
                <a:moveTo>
                  <a:pt x="1187888" y="654095"/>
                </a:moveTo>
                <a:lnTo>
                  <a:pt x="1195577" y="659892"/>
                </a:lnTo>
                <a:lnTo>
                  <a:pt x="1194816" y="659257"/>
                </a:lnTo>
                <a:lnTo>
                  <a:pt x="1247506" y="659257"/>
                </a:lnTo>
                <a:lnTo>
                  <a:pt x="1245743" y="658622"/>
                </a:lnTo>
                <a:lnTo>
                  <a:pt x="1242441" y="657606"/>
                </a:lnTo>
                <a:lnTo>
                  <a:pt x="1233805" y="654431"/>
                </a:lnTo>
                <a:lnTo>
                  <a:pt x="1188466" y="654431"/>
                </a:lnTo>
                <a:lnTo>
                  <a:pt x="1187888" y="654095"/>
                </a:lnTo>
                <a:close/>
              </a:path>
              <a:path w="1343025" h="737869">
                <a:moveTo>
                  <a:pt x="1242655" y="657671"/>
                </a:moveTo>
                <a:lnTo>
                  <a:pt x="1242822" y="657733"/>
                </a:lnTo>
                <a:lnTo>
                  <a:pt x="1242655" y="657671"/>
                </a:lnTo>
                <a:close/>
              </a:path>
              <a:path w="1343025" h="737869">
                <a:moveTo>
                  <a:pt x="1242475" y="657606"/>
                </a:moveTo>
                <a:lnTo>
                  <a:pt x="1242655" y="657671"/>
                </a:lnTo>
                <a:lnTo>
                  <a:pt x="1242475" y="657606"/>
                </a:lnTo>
                <a:close/>
              </a:path>
              <a:path w="1343025" h="737869">
                <a:moveTo>
                  <a:pt x="1231923" y="653669"/>
                </a:moveTo>
                <a:lnTo>
                  <a:pt x="1187323" y="653669"/>
                </a:lnTo>
                <a:lnTo>
                  <a:pt x="1188466" y="654431"/>
                </a:lnTo>
                <a:lnTo>
                  <a:pt x="1233805" y="654431"/>
                </a:lnTo>
                <a:lnTo>
                  <a:pt x="1234186" y="654558"/>
                </a:lnTo>
                <a:lnTo>
                  <a:pt x="1231923" y="653669"/>
                </a:lnTo>
                <a:close/>
              </a:path>
              <a:path w="1343025" h="737869">
                <a:moveTo>
                  <a:pt x="1187323" y="653669"/>
                </a:moveTo>
                <a:lnTo>
                  <a:pt x="1187888" y="654095"/>
                </a:lnTo>
                <a:lnTo>
                  <a:pt x="1188466" y="654431"/>
                </a:lnTo>
                <a:lnTo>
                  <a:pt x="1187323" y="653669"/>
                </a:lnTo>
                <a:close/>
              </a:path>
              <a:path w="1343025" h="737869">
                <a:moveTo>
                  <a:pt x="1174378" y="646243"/>
                </a:moveTo>
                <a:lnTo>
                  <a:pt x="1187888" y="654095"/>
                </a:lnTo>
                <a:lnTo>
                  <a:pt x="1187323" y="653669"/>
                </a:lnTo>
                <a:lnTo>
                  <a:pt x="1231923" y="653669"/>
                </a:lnTo>
                <a:lnTo>
                  <a:pt x="1226947" y="651763"/>
                </a:lnTo>
                <a:lnTo>
                  <a:pt x="1227173" y="651763"/>
                </a:lnTo>
                <a:lnTo>
                  <a:pt x="1225858" y="651129"/>
                </a:lnTo>
                <a:lnTo>
                  <a:pt x="1225677" y="651129"/>
                </a:lnTo>
                <a:lnTo>
                  <a:pt x="1224280" y="650367"/>
                </a:lnTo>
                <a:lnTo>
                  <a:pt x="1224511" y="650367"/>
                </a:lnTo>
                <a:lnTo>
                  <a:pt x="1222375" y="648970"/>
                </a:lnTo>
                <a:lnTo>
                  <a:pt x="1218811" y="646557"/>
                </a:lnTo>
                <a:lnTo>
                  <a:pt x="1175131" y="646557"/>
                </a:lnTo>
                <a:lnTo>
                  <a:pt x="1174378" y="646243"/>
                </a:lnTo>
                <a:close/>
              </a:path>
              <a:path w="1343025" h="737869">
                <a:moveTo>
                  <a:pt x="1227173" y="651763"/>
                </a:moveTo>
                <a:lnTo>
                  <a:pt x="1226947" y="651763"/>
                </a:lnTo>
                <a:lnTo>
                  <a:pt x="1227963" y="652145"/>
                </a:lnTo>
                <a:lnTo>
                  <a:pt x="1227173" y="651763"/>
                </a:lnTo>
                <a:close/>
              </a:path>
              <a:path w="1343025" h="737869">
                <a:moveTo>
                  <a:pt x="1224280" y="650367"/>
                </a:moveTo>
                <a:lnTo>
                  <a:pt x="1225677" y="651129"/>
                </a:lnTo>
                <a:lnTo>
                  <a:pt x="1225165" y="650794"/>
                </a:lnTo>
                <a:lnTo>
                  <a:pt x="1224280" y="650367"/>
                </a:lnTo>
                <a:close/>
              </a:path>
              <a:path w="1343025" h="737869">
                <a:moveTo>
                  <a:pt x="1225165" y="650794"/>
                </a:moveTo>
                <a:lnTo>
                  <a:pt x="1225677" y="651129"/>
                </a:lnTo>
                <a:lnTo>
                  <a:pt x="1225858" y="651129"/>
                </a:lnTo>
                <a:lnTo>
                  <a:pt x="1225165" y="650794"/>
                </a:lnTo>
                <a:close/>
              </a:path>
              <a:path w="1343025" h="737869">
                <a:moveTo>
                  <a:pt x="1224511" y="650367"/>
                </a:moveTo>
                <a:lnTo>
                  <a:pt x="1224280" y="650367"/>
                </a:lnTo>
                <a:lnTo>
                  <a:pt x="1225165" y="650794"/>
                </a:lnTo>
                <a:lnTo>
                  <a:pt x="1224511" y="650367"/>
                </a:lnTo>
                <a:close/>
              </a:path>
              <a:path w="1343025" h="737869">
                <a:moveTo>
                  <a:pt x="1173607" y="645795"/>
                </a:moveTo>
                <a:lnTo>
                  <a:pt x="1174378" y="646243"/>
                </a:lnTo>
                <a:lnTo>
                  <a:pt x="1175131" y="646557"/>
                </a:lnTo>
                <a:lnTo>
                  <a:pt x="1173607" y="645795"/>
                </a:lnTo>
                <a:close/>
              </a:path>
              <a:path w="1343025" h="737869">
                <a:moveTo>
                  <a:pt x="1217646" y="645795"/>
                </a:moveTo>
                <a:lnTo>
                  <a:pt x="1173607" y="645795"/>
                </a:lnTo>
                <a:lnTo>
                  <a:pt x="1175131" y="646557"/>
                </a:lnTo>
                <a:lnTo>
                  <a:pt x="1218811" y="646557"/>
                </a:lnTo>
                <a:lnTo>
                  <a:pt x="1217646" y="645795"/>
                </a:lnTo>
                <a:close/>
              </a:path>
              <a:path w="1343025" h="737869">
                <a:moveTo>
                  <a:pt x="1192462" y="628142"/>
                </a:moveTo>
                <a:lnTo>
                  <a:pt x="1137285" y="628142"/>
                </a:lnTo>
                <a:lnTo>
                  <a:pt x="1144270" y="632206"/>
                </a:lnTo>
                <a:lnTo>
                  <a:pt x="1163066" y="641476"/>
                </a:lnTo>
                <a:lnTo>
                  <a:pt x="1168781" y="643889"/>
                </a:lnTo>
                <a:lnTo>
                  <a:pt x="1169035" y="644017"/>
                </a:lnTo>
                <a:lnTo>
                  <a:pt x="1174378" y="646243"/>
                </a:lnTo>
                <a:lnTo>
                  <a:pt x="1173607" y="645795"/>
                </a:lnTo>
                <a:lnTo>
                  <a:pt x="1217646" y="645795"/>
                </a:lnTo>
                <a:lnTo>
                  <a:pt x="1215898" y="644651"/>
                </a:lnTo>
                <a:lnTo>
                  <a:pt x="1214018" y="643127"/>
                </a:lnTo>
                <a:lnTo>
                  <a:pt x="1213358" y="642620"/>
                </a:lnTo>
                <a:lnTo>
                  <a:pt x="1211072" y="640588"/>
                </a:lnTo>
                <a:lnTo>
                  <a:pt x="1210310" y="639952"/>
                </a:lnTo>
                <a:lnTo>
                  <a:pt x="1202055" y="633857"/>
                </a:lnTo>
                <a:lnTo>
                  <a:pt x="1200912" y="633095"/>
                </a:lnTo>
                <a:lnTo>
                  <a:pt x="1192462" y="628142"/>
                </a:lnTo>
                <a:close/>
              </a:path>
              <a:path w="1343025" h="737869">
                <a:moveTo>
                  <a:pt x="1216575" y="645094"/>
                </a:moveTo>
                <a:close/>
              </a:path>
              <a:path w="1343025" h="737869">
                <a:moveTo>
                  <a:pt x="1215999" y="644651"/>
                </a:moveTo>
                <a:lnTo>
                  <a:pt x="1216575" y="645094"/>
                </a:lnTo>
                <a:lnTo>
                  <a:pt x="1215999" y="644651"/>
                </a:lnTo>
                <a:close/>
              </a:path>
              <a:path w="1343025" h="737869">
                <a:moveTo>
                  <a:pt x="1213798" y="642958"/>
                </a:moveTo>
                <a:lnTo>
                  <a:pt x="1213993" y="643127"/>
                </a:lnTo>
                <a:lnTo>
                  <a:pt x="1213798" y="642958"/>
                </a:lnTo>
                <a:close/>
              </a:path>
              <a:path w="1343025" h="737869">
                <a:moveTo>
                  <a:pt x="1213408" y="642620"/>
                </a:moveTo>
                <a:lnTo>
                  <a:pt x="1213798" y="642958"/>
                </a:lnTo>
                <a:lnTo>
                  <a:pt x="1213408" y="642620"/>
                </a:lnTo>
                <a:close/>
              </a:path>
              <a:path w="1343025" h="737869">
                <a:moveTo>
                  <a:pt x="1086968" y="599263"/>
                </a:moveTo>
                <a:lnTo>
                  <a:pt x="1137412" y="628269"/>
                </a:lnTo>
                <a:lnTo>
                  <a:pt x="1192462" y="628142"/>
                </a:lnTo>
                <a:lnTo>
                  <a:pt x="1186180" y="624459"/>
                </a:lnTo>
                <a:lnTo>
                  <a:pt x="1184656" y="623697"/>
                </a:lnTo>
                <a:lnTo>
                  <a:pt x="1178744" y="621284"/>
                </a:lnTo>
                <a:lnTo>
                  <a:pt x="1173543" y="618998"/>
                </a:lnTo>
                <a:lnTo>
                  <a:pt x="1155064" y="609981"/>
                </a:lnTo>
                <a:lnTo>
                  <a:pt x="1155300" y="609981"/>
                </a:lnTo>
                <a:lnTo>
                  <a:pt x="1149858" y="606806"/>
                </a:lnTo>
                <a:lnTo>
                  <a:pt x="1137141" y="599567"/>
                </a:lnTo>
                <a:lnTo>
                  <a:pt x="1087627" y="599567"/>
                </a:lnTo>
                <a:lnTo>
                  <a:pt x="1086968" y="599263"/>
                </a:lnTo>
                <a:close/>
              </a:path>
              <a:path w="1343025" h="737869">
                <a:moveTo>
                  <a:pt x="1178433" y="621157"/>
                </a:moveTo>
                <a:lnTo>
                  <a:pt x="1178687" y="621284"/>
                </a:lnTo>
                <a:lnTo>
                  <a:pt x="1178433" y="621157"/>
                </a:lnTo>
                <a:close/>
              </a:path>
              <a:path w="1343025" h="737869">
                <a:moveTo>
                  <a:pt x="1172972" y="618744"/>
                </a:moveTo>
                <a:lnTo>
                  <a:pt x="1173480" y="618998"/>
                </a:lnTo>
                <a:lnTo>
                  <a:pt x="1172972" y="618744"/>
                </a:lnTo>
                <a:close/>
              </a:path>
              <a:path w="1343025" h="737869">
                <a:moveTo>
                  <a:pt x="1155300" y="609981"/>
                </a:moveTo>
                <a:lnTo>
                  <a:pt x="1155064" y="609981"/>
                </a:lnTo>
                <a:lnTo>
                  <a:pt x="1155954" y="610362"/>
                </a:lnTo>
                <a:lnTo>
                  <a:pt x="1155300" y="609981"/>
                </a:lnTo>
                <a:close/>
              </a:path>
              <a:path w="1343025" h="737869">
                <a:moveTo>
                  <a:pt x="1086612" y="599059"/>
                </a:moveTo>
                <a:lnTo>
                  <a:pt x="1086968" y="599263"/>
                </a:lnTo>
                <a:lnTo>
                  <a:pt x="1087627" y="599567"/>
                </a:lnTo>
                <a:lnTo>
                  <a:pt x="1086612" y="599059"/>
                </a:lnTo>
                <a:close/>
              </a:path>
              <a:path w="1343025" h="737869">
                <a:moveTo>
                  <a:pt x="1136257" y="599059"/>
                </a:moveTo>
                <a:lnTo>
                  <a:pt x="1086612" y="599059"/>
                </a:lnTo>
                <a:lnTo>
                  <a:pt x="1087627" y="599567"/>
                </a:lnTo>
                <a:lnTo>
                  <a:pt x="1137141" y="599567"/>
                </a:lnTo>
                <a:lnTo>
                  <a:pt x="1136257" y="599059"/>
                </a:lnTo>
                <a:close/>
              </a:path>
              <a:path w="1343025" h="737869">
                <a:moveTo>
                  <a:pt x="926215" y="490982"/>
                </a:moveTo>
                <a:lnTo>
                  <a:pt x="877062" y="490982"/>
                </a:lnTo>
                <a:lnTo>
                  <a:pt x="877951" y="491489"/>
                </a:lnTo>
                <a:lnTo>
                  <a:pt x="953769" y="535686"/>
                </a:lnTo>
                <a:lnTo>
                  <a:pt x="954532" y="536067"/>
                </a:lnTo>
                <a:lnTo>
                  <a:pt x="1068705" y="590804"/>
                </a:lnTo>
                <a:lnTo>
                  <a:pt x="1086968" y="599263"/>
                </a:lnTo>
                <a:lnTo>
                  <a:pt x="1086612" y="599059"/>
                </a:lnTo>
                <a:lnTo>
                  <a:pt x="1136257" y="599059"/>
                </a:lnTo>
                <a:lnTo>
                  <a:pt x="1098931" y="577596"/>
                </a:lnTo>
                <a:lnTo>
                  <a:pt x="1097914" y="577088"/>
                </a:lnTo>
                <a:lnTo>
                  <a:pt x="1079520" y="568579"/>
                </a:lnTo>
                <a:lnTo>
                  <a:pt x="1079373" y="568579"/>
                </a:lnTo>
                <a:lnTo>
                  <a:pt x="965326" y="513842"/>
                </a:lnTo>
                <a:lnTo>
                  <a:pt x="965560" y="513842"/>
                </a:lnTo>
                <a:lnTo>
                  <a:pt x="926215" y="490982"/>
                </a:lnTo>
                <a:close/>
              </a:path>
              <a:path w="1343025" h="737869">
                <a:moveTo>
                  <a:pt x="1079245" y="568451"/>
                </a:moveTo>
                <a:lnTo>
                  <a:pt x="1079373" y="568579"/>
                </a:lnTo>
                <a:lnTo>
                  <a:pt x="1079520" y="568579"/>
                </a:lnTo>
                <a:lnTo>
                  <a:pt x="1079245" y="568451"/>
                </a:lnTo>
                <a:close/>
              </a:path>
              <a:path w="1343025" h="737869">
                <a:moveTo>
                  <a:pt x="965560" y="513842"/>
                </a:moveTo>
                <a:lnTo>
                  <a:pt x="965326" y="513842"/>
                </a:lnTo>
                <a:lnTo>
                  <a:pt x="966216" y="514223"/>
                </a:lnTo>
                <a:lnTo>
                  <a:pt x="965560" y="513842"/>
                </a:lnTo>
                <a:close/>
              </a:path>
              <a:path w="1343025" h="737869">
                <a:moveTo>
                  <a:pt x="877854" y="491443"/>
                </a:moveTo>
                <a:close/>
              </a:path>
              <a:path w="1343025" h="737869">
                <a:moveTo>
                  <a:pt x="683857" y="364109"/>
                </a:moveTo>
                <a:lnTo>
                  <a:pt x="631951" y="364109"/>
                </a:lnTo>
                <a:lnTo>
                  <a:pt x="666114" y="382524"/>
                </a:lnTo>
                <a:lnTo>
                  <a:pt x="728599" y="417322"/>
                </a:lnTo>
                <a:lnTo>
                  <a:pt x="728980" y="417575"/>
                </a:lnTo>
                <a:lnTo>
                  <a:pt x="819276" y="463423"/>
                </a:lnTo>
                <a:lnTo>
                  <a:pt x="877854" y="491443"/>
                </a:lnTo>
                <a:lnTo>
                  <a:pt x="877062" y="490982"/>
                </a:lnTo>
                <a:lnTo>
                  <a:pt x="926215" y="490982"/>
                </a:lnTo>
                <a:lnTo>
                  <a:pt x="888619" y="469138"/>
                </a:lnTo>
                <a:lnTo>
                  <a:pt x="829948" y="441071"/>
                </a:lnTo>
                <a:lnTo>
                  <a:pt x="740156" y="395477"/>
                </a:lnTo>
                <a:lnTo>
                  <a:pt x="683857" y="364109"/>
                </a:lnTo>
                <a:close/>
              </a:path>
              <a:path w="1343025" h="737869">
                <a:moveTo>
                  <a:pt x="830012" y="441103"/>
                </a:moveTo>
                <a:lnTo>
                  <a:pt x="830199" y="441198"/>
                </a:lnTo>
                <a:lnTo>
                  <a:pt x="830012" y="441103"/>
                </a:lnTo>
                <a:close/>
              </a:path>
              <a:path w="1343025" h="737869">
                <a:moveTo>
                  <a:pt x="829948" y="441071"/>
                </a:moveTo>
                <a:close/>
              </a:path>
              <a:path w="1343025" h="737869">
                <a:moveTo>
                  <a:pt x="740207" y="395477"/>
                </a:moveTo>
                <a:lnTo>
                  <a:pt x="740663" y="395732"/>
                </a:lnTo>
                <a:lnTo>
                  <a:pt x="740207" y="395477"/>
                </a:lnTo>
                <a:close/>
              </a:path>
              <a:path w="1343025" h="737869">
                <a:moveTo>
                  <a:pt x="665861" y="382397"/>
                </a:moveTo>
                <a:lnTo>
                  <a:pt x="666089" y="382524"/>
                </a:lnTo>
                <a:lnTo>
                  <a:pt x="665861" y="382397"/>
                </a:lnTo>
                <a:close/>
              </a:path>
              <a:path w="1343025" h="737869">
                <a:moveTo>
                  <a:pt x="457804" y="249936"/>
                </a:moveTo>
                <a:lnTo>
                  <a:pt x="402844" y="249936"/>
                </a:lnTo>
                <a:lnTo>
                  <a:pt x="406781" y="252095"/>
                </a:lnTo>
                <a:lnTo>
                  <a:pt x="632206" y="364363"/>
                </a:lnTo>
                <a:lnTo>
                  <a:pt x="631951" y="364109"/>
                </a:lnTo>
                <a:lnTo>
                  <a:pt x="683857" y="364109"/>
                </a:lnTo>
                <a:lnTo>
                  <a:pt x="677926" y="360807"/>
                </a:lnTo>
                <a:lnTo>
                  <a:pt x="643636" y="342392"/>
                </a:lnTo>
                <a:lnTo>
                  <a:pt x="643255" y="342138"/>
                </a:lnTo>
                <a:lnTo>
                  <a:pt x="457804" y="249936"/>
                </a:lnTo>
                <a:close/>
              </a:path>
              <a:path w="1343025" h="737869">
                <a:moveTo>
                  <a:pt x="152907" y="101726"/>
                </a:moveTo>
                <a:lnTo>
                  <a:pt x="208406" y="140208"/>
                </a:lnTo>
                <a:lnTo>
                  <a:pt x="208914" y="140588"/>
                </a:lnTo>
                <a:lnTo>
                  <a:pt x="266064" y="176530"/>
                </a:lnTo>
                <a:lnTo>
                  <a:pt x="266826" y="176911"/>
                </a:lnTo>
                <a:lnTo>
                  <a:pt x="402970" y="250062"/>
                </a:lnTo>
                <a:lnTo>
                  <a:pt x="457804" y="249936"/>
                </a:lnTo>
                <a:lnTo>
                  <a:pt x="418211" y="230250"/>
                </a:lnTo>
                <a:lnTo>
                  <a:pt x="418479" y="230250"/>
                </a:lnTo>
                <a:lnTo>
                  <a:pt x="278511" y="155194"/>
                </a:lnTo>
                <a:lnTo>
                  <a:pt x="278665" y="155194"/>
                </a:lnTo>
                <a:lnTo>
                  <a:pt x="221995" y="119634"/>
                </a:lnTo>
                <a:lnTo>
                  <a:pt x="222138" y="119634"/>
                </a:lnTo>
                <a:lnTo>
                  <a:pt x="196729" y="101981"/>
                </a:lnTo>
                <a:lnTo>
                  <a:pt x="153416" y="101981"/>
                </a:lnTo>
                <a:lnTo>
                  <a:pt x="152907" y="101726"/>
                </a:lnTo>
                <a:close/>
              </a:path>
              <a:path w="1343025" h="737869">
                <a:moveTo>
                  <a:pt x="418479" y="230250"/>
                </a:moveTo>
                <a:lnTo>
                  <a:pt x="418211" y="230250"/>
                </a:lnTo>
                <a:lnTo>
                  <a:pt x="418719" y="230377"/>
                </a:lnTo>
                <a:lnTo>
                  <a:pt x="418479" y="230250"/>
                </a:lnTo>
                <a:close/>
              </a:path>
              <a:path w="1343025" h="737869">
                <a:moveTo>
                  <a:pt x="278665" y="155194"/>
                </a:moveTo>
                <a:lnTo>
                  <a:pt x="278511" y="155194"/>
                </a:lnTo>
                <a:lnTo>
                  <a:pt x="279273" y="155575"/>
                </a:lnTo>
                <a:lnTo>
                  <a:pt x="278665" y="155194"/>
                </a:lnTo>
                <a:close/>
              </a:path>
              <a:path w="1343025" h="737869">
                <a:moveTo>
                  <a:pt x="222138" y="119634"/>
                </a:moveTo>
                <a:lnTo>
                  <a:pt x="221995" y="119634"/>
                </a:lnTo>
                <a:lnTo>
                  <a:pt x="222504" y="119887"/>
                </a:lnTo>
                <a:lnTo>
                  <a:pt x="222138" y="119634"/>
                </a:lnTo>
                <a:close/>
              </a:path>
              <a:path w="1343025" h="737869">
                <a:moveTo>
                  <a:pt x="56571" y="39145"/>
                </a:moveTo>
                <a:lnTo>
                  <a:pt x="62737" y="43942"/>
                </a:lnTo>
                <a:lnTo>
                  <a:pt x="63754" y="44704"/>
                </a:lnTo>
                <a:lnTo>
                  <a:pt x="153416" y="101981"/>
                </a:lnTo>
                <a:lnTo>
                  <a:pt x="196729" y="101981"/>
                </a:lnTo>
                <a:lnTo>
                  <a:pt x="166750" y="81152"/>
                </a:lnTo>
                <a:lnTo>
                  <a:pt x="101566" y="39497"/>
                </a:lnTo>
                <a:lnTo>
                  <a:pt x="57150" y="39497"/>
                </a:lnTo>
                <a:lnTo>
                  <a:pt x="56571" y="39145"/>
                </a:lnTo>
                <a:close/>
              </a:path>
              <a:path w="1343025" h="737869">
                <a:moveTo>
                  <a:pt x="55880" y="38608"/>
                </a:moveTo>
                <a:lnTo>
                  <a:pt x="56571" y="39145"/>
                </a:lnTo>
                <a:lnTo>
                  <a:pt x="57150" y="39497"/>
                </a:lnTo>
                <a:lnTo>
                  <a:pt x="55880" y="38608"/>
                </a:lnTo>
                <a:close/>
              </a:path>
              <a:path w="1343025" h="737869">
                <a:moveTo>
                  <a:pt x="100173" y="38608"/>
                </a:moveTo>
                <a:lnTo>
                  <a:pt x="55880" y="38608"/>
                </a:lnTo>
                <a:lnTo>
                  <a:pt x="57150" y="39497"/>
                </a:lnTo>
                <a:lnTo>
                  <a:pt x="101566" y="39497"/>
                </a:lnTo>
                <a:lnTo>
                  <a:pt x="100173" y="38608"/>
                </a:lnTo>
                <a:close/>
              </a:path>
              <a:path w="1343025" h="737869">
                <a:moveTo>
                  <a:pt x="46811" y="33287"/>
                </a:moveTo>
                <a:lnTo>
                  <a:pt x="50037" y="35179"/>
                </a:lnTo>
                <a:lnTo>
                  <a:pt x="56571" y="39145"/>
                </a:lnTo>
                <a:lnTo>
                  <a:pt x="55880" y="38608"/>
                </a:lnTo>
                <a:lnTo>
                  <a:pt x="100173" y="38608"/>
                </a:lnTo>
                <a:lnTo>
                  <a:pt x="92412" y="33655"/>
                </a:lnTo>
                <a:lnTo>
                  <a:pt x="47625" y="33655"/>
                </a:lnTo>
                <a:lnTo>
                  <a:pt x="46811" y="33287"/>
                </a:lnTo>
                <a:close/>
              </a:path>
              <a:path w="1343025" h="737869">
                <a:moveTo>
                  <a:pt x="46355" y="33020"/>
                </a:moveTo>
                <a:lnTo>
                  <a:pt x="46811" y="33287"/>
                </a:lnTo>
                <a:lnTo>
                  <a:pt x="47625" y="33655"/>
                </a:lnTo>
                <a:lnTo>
                  <a:pt x="46355" y="33020"/>
                </a:lnTo>
                <a:close/>
              </a:path>
              <a:path w="1343025" h="737869">
                <a:moveTo>
                  <a:pt x="91417" y="33020"/>
                </a:moveTo>
                <a:lnTo>
                  <a:pt x="46355" y="33020"/>
                </a:lnTo>
                <a:lnTo>
                  <a:pt x="47625" y="33655"/>
                </a:lnTo>
                <a:lnTo>
                  <a:pt x="92412" y="33655"/>
                </a:lnTo>
                <a:lnTo>
                  <a:pt x="91417" y="33020"/>
                </a:lnTo>
                <a:close/>
              </a:path>
              <a:path w="1343025" h="737869">
                <a:moveTo>
                  <a:pt x="89626" y="31876"/>
                </a:moveTo>
                <a:lnTo>
                  <a:pt x="43687" y="31876"/>
                </a:lnTo>
                <a:lnTo>
                  <a:pt x="44576" y="32258"/>
                </a:lnTo>
                <a:lnTo>
                  <a:pt x="46811" y="33287"/>
                </a:lnTo>
                <a:lnTo>
                  <a:pt x="46355" y="33020"/>
                </a:lnTo>
                <a:lnTo>
                  <a:pt x="91417" y="33020"/>
                </a:lnTo>
                <a:lnTo>
                  <a:pt x="89626" y="31876"/>
                </a:lnTo>
                <a:close/>
              </a:path>
              <a:path w="1343025" h="737869">
                <a:moveTo>
                  <a:pt x="44365" y="32182"/>
                </a:moveTo>
                <a:lnTo>
                  <a:pt x="44531" y="32258"/>
                </a:lnTo>
                <a:lnTo>
                  <a:pt x="44365" y="32182"/>
                </a:lnTo>
                <a:close/>
              </a:path>
              <a:path w="1343025" h="737869">
                <a:moveTo>
                  <a:pt x="43687" y="31876"/>
                </a:moveTo>
                <a:lnTo>
                  <a:pt x="44365" y="32182"/>
                </a:lnTo>
                <a:lnTo>
                  <a:pt x="44576" y="32258"/>
                </a:lnTo>
                <a:lnTo>
                  <a:pt x="43687" y="31876"/>
                </a:lnTo>
                <a:close/>
              </a:path>
              <a:path w="1343025" h="737869">
                <a:moveTo>
                  <a:pt x="85447" y="29210"/>
                </a:moveTo>
                <a:lnTo>
                  <a:pt x="36575" y="29210"/>
                </a:lnTo>
                <a:lnTo>
                  <a:pt x="37337" y="29463"/>
                </a:lnTo>
                <a:lnTo>
                  <a:pt x="40258" y="30607"/>
                </a:lnTo>
                <a:lnTo>
                  <a:pt x="40639" y="30861"/>
                </a:lnTo>
                <a:lnTo>
                  <a:pt x="44365" y="32182"/>
                </a:lnTo>
                <a:lnTo>
                  <a:pt x="43687" y="31876"/>
                </a:lnTo>
                <a:lnTo>
                  <a:pt x="89626" y="31876"/>
                </a:lnTo>
                <a:lnTo>
                  <a:pt x="85447" y="29210"/>
                </a:lnTo>
                <a:close/>
              </a:path>
              <a:path w="1343025" h="737869">
                <a:moveTo>
                  <a:pt x="36709" y="29260"/>
                </a:moveTo>
                <a:lnTo>
                  <a:pt x="37245" y="29463"/>
                </a:lnTo>
                <a:lnTo>
                  <a:pt x="36709" y="29260"/>
                </a:lnTo>
                <a:close/>
              </a:path>
              <a:path w="1343025" h="737869">
                <a:moveTo>
                  <a:pt x="33019" y="28067"/>
                </a:moveTo>
                <a:lnTo>
                  <a:pt x="36709" y="29260"/>
                </a:lnTo>
                <a:lnTo>
                  <a:pt x="36575" y="29210"/>
                </a:lnTo>
                <a:lnTo>
                  <a:pt x="85447" y="29210"/>
                </a:lnTo>
                <a:lnTo>
                  <a:pt x="83855" y="28194"/>
                </a:lnTo>
                <a:lnTo>
                  <a:pt x="33655" y="28194"/>
                </a:lnTo>
                <a:lnTo>
                  <a:pt x="33019" y="28067"/>
                </a:lnTo>
                <a:close/>
              </a:path>
              <a:path w="1343025" h="737869">
                <a:moveTo>
                  <a:pt x="26380" y="26209"/>
                </a:moveTo>
                <a:lnTo>
                  <a:pt x="29718" y="27177"/>
                </a:lnTo>
                <a:lnTo>
                  <a:pt x="33655" y="28194"/>
                </a:lnTo>
                <a:lnTo>
                  <a:pt x="83855" y="28194"/>
                </a:lnTo>
                <a:lnTo>
                  <a:pt x="80870" y="26288"/>
                </a:lnTo>
                <a:lnTo>
                  <a:pt x="26924" y="26288"/>
                </a:lnTo>
                <a:lnTo>
                  <a:pt x="26380" y="26209"/>
                </a:lnTo>
                <a:close/>
              </a:path>
              <a:path w="1343025" h="737869">
                <a:moveTo>
                  <a:pt x="25781" y="26035"/>
                </a:moveTo>
                <a:lnTo>
                  <a:pt x="26380" y="26209"/>
                </a:lnTo>
                <a:lnTo>
                  <a:pt x="26924" y="26288"/>
                </a:lnTo>
                <a:lnTo>
                  <a:pt x="25781" y="26035"/>
                </a:lnTo>
                <a:close/>
              </a:path>
              <a:path w="1343025" h="737869">
                <a:moveTo>
                  <a:pt x="80472" y="26035"/>
                </a:moveTo>
                <a:lnTo>
                  <a:pt x="25781" y="26035"/>
                </a:lnTo>
                <a:lnTo>
                  <a:pt x="26924" y="26288"/>
                </a:lnTo>
                <a:lnTo>
                  <a:pt x="80870" y="26288"/>
                </a:lnTo>
                <a:lnTo>
                  <a:pt x="80472" y="26035"/>
                </a:lnTo>
                <a:close/>
              </a:path>
              <a:path w="1343025" h="737869">
                <a:moveTo>
                  <a:pt x="18899" y="24949"/>
                </a:moveTo>
                <a:lnTo>
                  <a:pt x="22479" y="25526"/>
                </a:lnTo>
                <a:lnTo>
                  <a:pt x="22606" y="25654"/>
                </a:lnTo>
                <a:lnTo>
                  <a:pt x="26380" y="26209"/>
                </a:lnTo>
                <a:lnTo>
                  <a:pt x="25781" y="26035"/>
                </a:lnTo>
                <a:lnTo>
                  <a:pt x="80472" y="26035"/>
                </a:lnTo>
                <a:lnTo>
                  <a:pt x="78880" y="25019"/>
                </a:lnTo>
                <a:lnTo>
                  <a:pt x="19685" y="25019"/>
                </a:lnTo>
                <a:lnTo>
                  <a:pt x="18899" y="24949"/>
                </a:lnTo>
                <a:close/>
              </a:path>
              <a:path w="1343025" h="737869">
                <a:moveTo>
                  <a:pt x="18542" y="24892"/>
                </a:moveTo>
                <a:lnTo>
                  <a:pt x="18899" y="24949"/>
                </a:lnTo>
                <a:lnTo>
                  <a:pt x="19685" y="25019"/>
                </a:lnTo>
                <a:lnTo>
                  <a:pt x="18542" y="24892"/>
                </a:lnTo>
                <a:close/>
              </a:path>
              <a:path w="1343025" h="737869">
                <a:moveTo>
                  <a:pt x="78681" y="24892"/>
                </a:moveTo>
                <a:lnTo>
                  <a:pt x="18542" y="24892"/>
                </a:lnTo>
                <a:lnTo>
                  <a:pt x="19685" y="25019"/>
                </a:lnTo>
                <a:lnTo>
                  <a:pt x="78880" y="25019"/>
                </a:lnTo>
                <a:lnTo>
                  <a:pt x="78681" y="24892"/>
                </a:lnTo>
                <a:close/>
              </a:path>
              <a:path w="1343025" h="737869">
                <a:moveTo>
                  <a:pt x="77386" y="24065"/>
                </a:moveTo>
                <a:lnTo>
                  <a:pt x="78105" y="24637"/>
                </a:lnTo>
                <a:lnTo>
                  <a:pt x="15367" y="24637"/>
                </a:lnTo>
                <a:lnTo>
                  <a:pt x="18899" y="24949"/>
                </a:lnTo>
                <a:lnTo>
                  <a:pt x="18542" y="24892"/>
                </a:lnTo>
                <a:lnTo>
                  <a:pt x="78681" y="24892"/>
                </a:lnTo>
                <a:lnTo>
                  <a:pt x="77386" y="24065"/>
                </a:lnTo>
                <a:close/>
              </a:path>
              <a:path w="1343025" h="737869">
                <a:moveTo>
                  <a:pt x="17399" y="0"/>
                </a:moveTo>
                <a:lnTo>
                  <a:pt x="5587" y="0"/>
                </a:lnTo>
                <a:lnTo>
                  <a:pt x="0" y="5461"/>
                </a:lnTo>
                <a:lnTo>
                  <a:pt x="0" y="19176"/>
                </a:lnTo>
                <a:lnTo>
                  <a:pt x="5587" y="24764"/>
                </a:lnTo>
                <a:lnTo>
                  <a:pt x="16382" y="24764"/>
                </a:lnTo>
                <a:lnTo>
                  <a:pt x="15367" y="24637"/>
                </a:lnTo>
                <a:lnTo>
                  <a:pt x="78105" y="24637"/>
                </a:lnTo>
                <a:lnTo>
                  <a:pt x="77088" y="23875"/>
                </a:lnTo>
                <a:lnTo>
                  <a:pt x="71247" y="19176"/>
                </a:lnTo>
                <a:lnTo>
                  <a:pt x="49022" y="7493"/>
                </a:lnTo>
                <a:lnTo>
                  <a:pt x="45847" y="6223"/>
                </a:lnTo>
                <a:lnTo>
                  <a:pt x="40767" y="4572"/>
                </a:lnTo>
                <a:lnTo>
                  <a:pt x="40131" y="4318"/>
                </a:lnTo>
                <a:lnTo>
                  <a:pt x="36194" y="3301"/>
                </a:lnTo>
                <a:lnTo>
                  <a:pt x="32257" y="2159"/>
                </a:lnTo>
                <a:lnTo>
                  <a:pt x="30987" y="1905"/>
                </a:lnTo>
                <a:lnTo>
                  <a:pt x="27389" y="1270"/>
                </a:lnTo>
                <a:lnTo>
                  <a:pt x="26924" y="1270"/>
                </a:lnTo>
                <a:lnTo>
                  <a:pt x="22860" y="508"/>
                </a:lnTo>
                <a:lnTo>
                  <a:pt x="21717" y="381"/>
                </a:lnTo>
                <a:lnTo>
                  <a:pt x="17399" y="0"/>
                </a:lnTo>
                <a:close/>
              </a:path>
              <a:path w="1343025" h="737869">
                <a:moveTo>
                  <a:pt x="77088" y="23875"/>
                </a:moveTo>
                <a:lnTo>
                  <a:pt x="78105" y="24637"/>
                </a:lnTo>
                <a:lnTo>
                  <a:pt x="77386" y="24065"/>
                </a:lnTo>
                <a:lnTo>
                  <a:pt x="77088" y="23875"/>
                </a:lnTo>
                <a:close/>
              </a:path>
              <a:path w="1343025" h="737869">
                <a:moveTo>
                  <a:pt x="77148" y="23875"/>
                </a:moveTo>
                <a:lnTo>
                  <a:pt x="77386" y="24065"/>
                </a:lnTo>
                <a:lnTo>
                  <a:pt x="77148" y="23875"/>
                </a:lnTo>
                <a:close/>
              </a:path>
              <a:path w="1343025" h="737869">
                <a:moveTo>
                  <a:pt x="49079" y="7493"/>
                </a:moveTo>
                <a:lnTo>
                  <a:pt x="49402" y="7620"/>
                </a:lnTo>
                <a:lnTo>
                  <a:pt x="49079" y="7493"/>
                </a:lnTo>
                <a:close/>
              </a:path>
              <a:path w="1343025" h="737869">
                <a:moveTo>
                  <a:pt x="26669" y="1143"/>
                </a:moveTo>
                <a:lnTo>
                  <a:pt x="26924" y="1270"/>
                </a:lnTo>
                <a:lnTo>
                  <a:pt x="27389" y="1270"/>
                </a:lnTo>
                <a:lnTo>
                  <a:pt x="26669" y="114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5883" y="1352422"/>
            <a:ext cx="1022985" cy="481965"/>
          </a:xfrm>
          <a:custGeom>
            <a:avLst/>
            <a:gdLst/>
            <a:ahLst/>
            <a:cxnLst/>
            <a:rect l="l" t="t" r="r" b="b"/>
            <a:pathLst>
              <a:path w="1022985" h="481964">
                <a:moveTo>
                  <a:pt x="14858" y="455675"/>
                </a:moveTo>
                <a:lnTo>
                  <a:pt x="4825" y="456818"/>
                </a:lnTo>
                <a:lnTo>
                  <a:pt x="0" y="462914"/>
                </a:lnTo>
                <a:lnTo>
                  <a:pt x="1524" y="476503"/>
                </a:lnTo>
                <a:lnTo>
                  <a:pt x="7619" y="481456"/>
                </a:lnTo>
                <a:lnTo>
                  <a:pt x="17652" y="480313"/>
                </a:lnTo>
                <a:lnTo>
                  <a:pt x="20700" y="479932"/>
                </a:lnTo>
                <a:lnTo>
                  <a:pt x="22097" y="479678"/>
                </a:lnTo>
                <a:lnTo>
                  <a:pt x="24045" y="479171"/>
                </a:lnTo>
                <a:lnTo>
                  <a:pt x="23749" y="479171"/>
                </a:lnTo>
                <a:lnTo>
                  <a:pt x="25018" y="478916"/>
                </a:lnTo>
                <a:lnTo>
                  <a:pt x="25442" y="478916"/>
                </a:lnTo>
                <a:lnTo>
                  <a:pt x="26288" y="478789"/>
                </a:lnTo>
                <a:lnTo>
                  <a:pt x="27558" y="478663"/>
                </a:lnTo>
                <a:lnTo>
                  <a:pt x="31750" y="477519"/>
                </a:lnTo>
                <a:lnTo>
                  <a:pt x="34670" y="476376"/>
                </a:lnTo>
                <a:lnTo>
                  <a:pt x="37464" y="475361"/>
                </a:lnTo>
                <a:lnTo>
                  <a:pt x="38100" y="475106"/>
                </a:lnTo>
                <a:lnTo>
                  <a:pt x="40512" y="473963"/>
                </a:lnTo>
                <a:lnTo>
                  <a:pt x="41275" y="473710"/>
                </a:lnTo>
                <a:lnTo>
                  <a:pt x="48387" y="470153"/>
                </a:lnTo>
                <a:lnTo>
                  <a:pt x="55244" y="466851"/>
                </a:lnTo>
                <a:lnTo>
                  <a:pt x="77342" y="455802"/>
                </a:lnTo>
                <a:lnTo>
                  <a:pt x="14731" y="455802"/>
                </a:lnTo>
                <a:close/>
              </a:path>
              <a:path w="1022985" h="481964">
                <a:moveTo>
                  <a:pt x="25018" y="478916"/>
                </a:moveTo>
                <a:lnTo>
                  <a:pt x="23749" y="479171"/>
                </a:lnTo>
                <a:lnTo>
                  <a:pt x="24446" y="479066"/>
                </a:lnTo>
                <a:lnTo>
                  <a:pt x="25018" y="478916"/>
                </a:lnTo>
                <a:close/>
              </a:path>
              <a:path w="1022985" h="481964">
                <a:moveTo>
                  <a:pt x="24446" y="479066"/>
                </a:moveTo>
                <a:lnTo>
                  <a:pt x="23749" y="479171"/>
                </a:lnTo>
                <a:lnTo>
                  <a:pt x="24045" y="479171"/>
                </a:lnTo>
                <a:lnTo>
                  <a:pt x="24446" y="479066"/>
                </a:lnTo>
                <a:close/>
              </a:path>
              <a:path w="1022985" h="481964">
                <a:moveTo>
                  <a:pt x="25442" y="478916"/>
                </a:moveTo>
                <a:lnTo>
                  <a:pt x="25018" y="478916"/>
                </a:lnTo>
                <a:lnTo>
                  <a:pt x="24446" y="479066"/>
                </a:lnTo>
                <a:lnTo>
                  <a:pt x="25442" y="478916"/>
                </a:lnTo>
                <a:close/>
              </a:path>
              <a:path w="1022985" h="481964">
                <a:moveTo>
                  <a:pt x="16639" y="455542"/>
                </a:moveTo>
                <a:lnTo>
                  <a:pt x="14731" y="455802"/>
                </a:lnTo>
                <a:lnTo>
                  <a:pt x="77342" y="455802"/>
                </a:lnTo>
                <a:lnTo>
                  <a:pt x="77596" y="455675"/>
                </a:lnTo>
                <a:lnTo>
                  <a:pt x="16128" y="455675"/>
                </a:lnTo>
                <a:lnTo>
                  <a:pt x="16639" y="455542"/>
                </a:lnTo>
                <a:close/>
              </a:path>
              <a:path w="1022985" h="481964">
                <a:moveTo>
                  <a:pt x="17525" y="455422"/>
                </a:moveTo>
                <a:lnTo>
                  <a:pt x="16639" y="455542"/>
                </a:lnTo>
                <a:lnTo>
                  <a:pt x="16128" y="455675"/>
                </a:lnTo>
                <a:lnTo>
                  <a:pt x="17525" y="455422"/>
                </a:lnTo>
                <a:close/>
              </a:path>
              <a:path w="1022985" h="481964">
                <a:moveTo>
                  <a:pt x="78104" y="455422"/>
                </a:moveTo>
                <a:lnTo>
                  <a:pt x="17525" y="455422"/>
                </a:lnTo>
                <a:lnTo>
                  <a:pt x="16128" y="455675"/>
                </a:lnTo>
                <a:lnTo>
                  <a:pt x="77596" y="455675"/>
                </a:lnTo>
                <a:lnTo>
                  <a:pt x="78104" y="455422"/>
                </a:lnTo>
                <a:close/>
              </a:path>
              <a:path w="1022985" h="481964">
                <a:moveTo>
                  <a:pt x="80137" y="454405"/>
                </a:moveTo>
                <a:lnTo>
                  <a:pt x="22732" y="454405"/>
                </a:lnTo>
                <a:lnTo>
                  <a:pt x="20192" y="454660"/>
                </a:lnTo>
                <a:lnTo>
                  <a:pt x="19050" y="454913"/>
                </a:lnTo>
                <a:lnTo>
                  <a:pt x="16639" y="455542"/>
                </a:lnTo>
                <a:lnTo>
                  <a:pt x="17525" y="455422"/>
                </a:lnTo>
                <a:lnTo>
                  <a:pt x="78104" y="455422"/>
                </a:lnTo>
                <a:lnTo>
                  <a:pt x="80137" y="454405"/>
                </a:lnTo>
                <a:close/>
              </a:path>
              <a:path w="1022985" h="481964">
                <a:moveTo>
                  <a:pt x="23831" y="454018"/>
                </a:moveTo>
                <a:lnTo>
                  <a:pt x="21462" y="454533"/>
                </a:lnTo>
                <a:lnTo>
                  <a:pt x="22732" y="454405"/>
                </a:lnTo>
                <a:lnTo>
                  <a:pt x="80137" y="454405"/>
                </a:lnTo>
                <a:lnTo>
                  <a:pt x="80390" y="454278"/>
                </a:lnTo>
                <a:lnTo>
                  <a:pt x="23113" y="454278"/>
                </a:lnTo>
                <a:lnTo>
                  <a:pt x="23831" y="454018"/>
                </a:lnTo>
                <a:close/>
              </a:path>
              <a:path w="1022985" h="481964">
                <a:moveTo>
                  <a:pt x="24383" y="453898"/>
                </a:moveTo>
                <a:lnTo>
                  <a:pt x="23831" y="454018"/>
                </a:lnTo>
                <a:lnTo>
                  <a:pt x="23113" y="454278"/>
                </a:lnTo>
                <a:lnTo>
                  <a:pt x="24383" y="453898"/>
                </a:lnTo>
                <a:close/>
              </a:path>
              <a:path w="1022985" h="481964">
                <a:moveTo>
                  <a:pt x="81152" y="453898"/>
                </a:moveTo>
                <a:lnTo>
                  <a:pt x="24383" y="453898"/>
                </a:lnTo>
                <a:lnTo>
                  <a:pt x="23113" y="454278"/>
                </a:lnTo>
                <a:lnTo>
                  <a:pt x="80390" y="454278"/>
                </a:lnTo>
                <a:lnTo>
                  <a:pt x="81152" y="453898"/>
                </a:lnTo>
                <a:close/>
              </a:path>
              <a:path w="1022985" h="481964">
                <a:moveTo>
                  <a:pt x="28828" y="452119"/>
                </a:moveTo>
                <a:lnTo>
                  <a:pt x="25907" y="453263"/>
                </a:lnTo>
                <a:lnTo>
                  <a:pt x="23831" y="454018"/>
                </a:lnTo>
                <a:lnTo>
                  <a:pt x="24383" y="453898"/>
                </a:lnTo>
                <a:lnTo>
                  <a:pt x="81152" y="453898"/>
                </a:lnTo>
                <a:lnTo>
                  <a:pt x="84200" y="452374"/>
                </a:lnTo>
                <a:lnTo>
                  <a:pt x="28320" y="452374"/>
                </a:lnTo>
                <a:lnTo>
                  <a:pt x="28828" y="452119"/>
                </a:lnTo>
                <a:close/>
              </a:path>
              <a:path w="1022985" h="481964">
                <a:moveTo>
                  <a:pt x="86487" y="451230"/>
                </a:moveTo>
                <a:lnTo>
                  <a:pt x="30861" y="451230"/>
                </a:lnTo>
                <a:lnTo>
                  <a:pt x="30099" y="451612"/>
                </a:lnTo>
                <a:lnTo>
                  <a:pt x="28320" y="452374"/>
                </a:lnTo>
                <a:lnTo>
                  <a:pt x="84200" y="452374"/>
                </a:lnTo>
                <a:lnTo>
                  <a:pt x="86487" y="451230"/>
                </a:lnTo>
                <a:close/>
              </a:path>
              <a:path w="1022985" h="481964">
                <a:moveTo>
                  <a:pt x="30747" y="451282"/>
                </a:moveTo>
                <a:lnTo>
                  <a:pt x="30014" y="451612"/>
                </a:lnTo>
                <a:lnTo>
                  <a:pt x="30747" y="451282"/>
                </a:lnTo>
                <a:close/>
              </a:path>
              <a:path w="1022985" h="481964">
                <a:moveTo>
                  <a:pt x="357509" y="335788"/>
                </a:moveTo>
                <a:lnTo>
                  <a:pt x="287019" y="335788"/>
                </a:lnTo>
                <a:lnTo>
                  <a:pt x="271906" y="339343"/>
                </a:lnTo>
                <a:lnTo>
                  <a:pt x="270890" y="339598"/>
                </a:lnTo>
                <a:lnTo>
                  <a:pt x="239521" y="350012"/>
                </a:lnTo>
                <a:lnTo>
                  <a:pt x="225170" y="355726"/>
                </a:lnTo>
                <a:lnTo>
                  <a:pt x="224662" y="355980"/>
                </a:lnTo>
                <a:lnTo>
                  <a:pt x="210946" y="362076"/>
                </a:lnTo>
                <a:lnTo>
                  <a:pt x="210565" y="362203"/>
                </a:lnTo>
                <a:lnTo>
                  <a:pt x="196595" y="369062"/>
                </a:lnTo>
                <a:lnTo>
                  <a:pt x="171068" y="381253"/>
                </a:lnTo>
                <a:lnTo>
                  <a:pt x="44195" y="444753"/>
                </a:lnTo>
                <a:lnTo>
                  <a:pt x="37337" y="447928"/>
                </a:lnTo>
                <a:lnTo>
                  <a:pt x="30747" y="451282"/>
                </a:lnTo>
                <a:lnTo>
                  <a:pt x="86487" y="451230"/>
                </a:lnTo>
                <a:lnTo>
                  <a:pt x="181990" y="403478"/>
                </a:lnTo>
                <a:lnTo>
                  <a:pt x="207390" y="391413"/>
                </a:lnTo>
                <a:lnTo>
                  <a:pt x="221487" y="384428"/>
                </a:lnTo>
                <a:lnTo>
                  <a:pt x="221678" y="384428"/>
                </a:lnTo>
                <a:lnTo>
                  <a:pt x="234537" y="378713"/>
                </a:lnTo>
                <a:lnTo>
                  <a:pt x="234314" y="378713"/>
                </a:lnTo>
                <a:lnTo>
                  <a:pt x="248665" y="372999"/>
                </a:lnTo>
                <a:lnTo>
                  <a:pt x="248796" y="372999"/>
                </a:lnTo>
                <a:lnTo>
                  <a:pt x="278638" y="363092"/>
                </a:lnTo>
                <a:lnTo>
                  <a:pt x="279184" y="363092"/>
                </a:lnTo>
                <a:lnTo>
                  <a:pt x="293242" y="359663"/>
                </a:lnTo>
                <a:lnTo>
                  <a:pt x="308355" y="355346"/>
                </a:lnTo>
                <a:lnTo>
                  <a:pt x="308990" y="355218"/>
                </a:lnTo>
                <a:lnTo>
                  <a:pt x="323722" y="350138"/>
                </a:lnTo>
                <a:lnTo>
                  <a:pt x="357509" y="335788"/>
                </a:lnTo>
                <a:close/>
              </a:path>
              <a:path w="1022985" h="481964">
                <a:moveTo>
                  <a:pt x="221678" y="384428"/>
                </a:moveTo>
                <a:lnTo>
                  <a:pt x="221487" y="384428"/>
                </a:lnTo>
                <a:lnTo>
                  <a:pt x="221106" y="384682"/>
                </a:lnTo>
                <a:lnTo>
                  <a:pt x="221678" y="384428"/>
                </a:lnTo>
                <a:close/>
              </a:path>
              <a:path w="1022985" h="481964">
                <a:moveTo>
                  <a:pt x="234822" y="378587"/>
                </a:moveTo>
                <a:lnTo>
                  <a:pt x="234314" y="378713"/>
                </a:lnTo>
                <a:lnTo>
                  <a:pt x="234537" y="378713"/>
                </a:lnTo>
                <a:lnTo>
                  <a:pt x="234822" y="378587"/>
                </a:lnTo>
                <a:close/>
              </a:path>
              <a:path w="1022985" h="481964">
                <a:moveTo>
                  <a:pt x="248796" y="372999"/>
                </a:moveTo>
                <a:lnTo>
                  <a:pt x="248665" y="372999"/>
                </a:lnTo>
                <a:lnTo>
                  <a:pt x="248030" y="373252"/>
                </a:lnTo>
                <a:lnTo>
                  <a:pt x="248796" y="372999"/>
                </a:lnTo>
                <a:close/>
              </a:path>
              <a:path w="1022985" h="481964">
                <a:moveTo>
                  <a:pt x="279184" y="363092"/>
                </a:moveTo>
                <a:lnTo>
                  <a:pt x="278638" y="363092"/>
                </a:lnTo>
                <a:lnTo>
                  <a:pt x="277621" y="363474"/>
                </a:lnTo>
                <a:lnTo>
                  <a:pt x="279184" y="363092"/>
                </a:lnTo>
                <a:close/>
              </a:path>
              <a:path w="1022985" h="481964">
                <a:moveTo>
                  <a:pt x="366931" y="331597"/>
                </a:moveTo>
                <a:lnTo>
                  <a:pt x="301625" y="331597"/>
                </a:lnTo>
                <a:lnTo>
                  <a:pt x="286384" y="335914"/>
                </a:lnTo>
                <a:lnTo>
                  <a:pt x="287019" y="335788"/>
                </a:lnTo>
                <a:lnTo>
                  <a:pt x="357509" y="335788"/>
                </a:lnTo>
                <a:lnTo>
                  <a:pt x="361695" y="334010"/>
                </a:lnTo>
                <a:lnTo>
                  <a:pt x="366931" y="331597"/>
                </a:lnTo>
                <a:close/>
              </a:path>
              <a:path w="1022985" h="481964">
                <a:moveTo>
                  <a:pt x="377402" y="326771"/>
                </a:moveTo>
                <a:lnTo>
                  <a:pt x="315721" y="326771"/>
                </a:lnTo>
                <a:lnTo>
                  <a:pt x="300989" y="331724"/>
                </a:lnTo>
                <a:lnTo>
                  <a:pt x="301625" y="331597"/>
                </a:lnTo>
                <a:lnTo>
                  <a:pt x="366931" y="331597"/>
                </a:lnTo>
                <a:lnTo>
                  <a:pt x="377402" y="326771"/>
                </a:lnTo>
                <a:close/>
              </a:path>
              <a:path w="1022985" h="481964">
                <a:moveTo>
                  <a:pt x="397269" y="290860"/>
                </a:moveTo>
                <a:lnTo>
                  <a:pt x="382524" y="297179"/>
                </a:lnTo>
                <a:lnTo>
                  <a:pt x="351663" y="311403"/>
                </a:lnTo>
                <a:lnTo>
                  <a:pt x="314832" y="327025"/>
                </a:lnTo>
                <a:lnTo>
                  <a:pt x="315721" y="326771"/>
                </a:lnTo>
                <a:lnTo>
                  <a:pt x="377402" y="326771"/>
                </a:lnTo>
                <a:lnTo>
                  <a:pt x="392556" y="319786"/>
                </a:lnTo>
                <a:lnTo>
                  <a:pt x="407415" y="313436"/>
                </a:lnTo>
                <a:lnTo>
                  <a:pt x="408431" y="312927"/>
                </a:lnTo>
                <a:lnTo>
                  <a:pt x="448614" y="291211"/>
                </a:lnTo>
                <a:lnTo>
                  <a:pt x="396620" y="291211"/>
                </a:lnTo>
                <a:lnTo>
                  <a:pt x="397269" y="290860"/>
                </a:lnTo>
                <a:close/>
              </a:path>
              <a:path w="1022985" h="481964">
                <a:moveTo>
                  <a:pt x="392599" y="319786"/>
                </a:moveTo>
                <a:lnTo>
                  <a:pt x="392302" y="319913"/>
                </a:lnTo>
                <a:lnTo>
                  <a:pt x="392599" y="319786"/>
                </a:lnTo>
                <a:close/>
              </a:path>
              <a:path w="1022985" h="481964">
                <a:moveTo>
                  <a:pt x="351916" y="311276"/>
                </a:moveTo>
                <a:lnTo>
                  <a:pt x="351617" y="311403"/>
                </a:lnTo>
                <a:lnTo>
                  <a:pt x="351916" y="311276"/>
                </a:lnTo>
                <a:close/>
              </a:path>
              <a:path w="1022985" h="481964">
                <a:moveTo>
                  <a:pt x="397637" y="290702"/>
                </a:moveTo>
                <a:lnTo>
                  <a:pt x="397269" y="290860"/>
                </a:lnTo>
                <a:lnTo>
                  <a:pt x="396620" y="291211"/>
                </a:lnTo>
                <a:lnTo>
                  <a:pt x="397637" y="290702"/>
                </a:lnTo>
                <a:close/>
              </a:path>
              <a:path w="1022985" h="481964">
                <a:moveTo>
                  <a:pt x="449553" y="290702"/>
                </a:moveTo>
                <a:lnTo>
                  <a:pt x="397637" y="290702"/>
                </a:lnTo>
                <a:lnTo>
                  <a:pt x="396620" y="291211"/>
                </a:lnTo>
                <a:lnTo>
                  <a:pt x="448614" y="291211"/>
                </a:lnTo>
                <a:lnTo>
                  <a:pt x="449553" y="290702"/>
                </a:lnTo>
                <a:close/>
              </a:path>
              <a:path w="1022985" h="481964">
                <a:moveTo>
                  <a:pt x="696066" y="156717"/>
                </a:moveTo>
                <a:lnTo>
                  <a:pt x="645794" y="156717"/>
                </a:lnTo>
                <a:lnTo>
                  <a:pt x="639317" y="160019"/>
                </a:lnTo>
                <a:lnTo>
                  <a:pt x="638937" y="160147"/>
                </a:lnTo>
                <a:lnTo>
                  <a:pt x="397269" y="290860"/>
                </a:lnTo>
                <a:lnTo>
                  <a:pt x="397637" y="290702"/>
                </a:lnTo>
                <a:lnTo>
                  <a:pt x="449553" y="290702"/>
                </a:lnTo>
                <a:lnTo>
                  <a:pt x="650747" y="181863"/>
                </a:lnTo>
                <a:lnTo>
                  <a:pt x="657351" y="178562"/>
                </a:lnTo>
                <a:lnTo>
                  <a:pt x="696066" y="156717"/>
                </a:lnTo>
                <a:close/>
              </a:path>
              <a:path w="1022985" h="481964">
                <a:moveTo>
                  <a:pt x="650865" y="181863"/>
                </a:moveTo>
                <a:lnTo>
                  <a:pt x="650366" y="182117"/>
                </a:lnTo>
                <a:lnTo>
                  <a:pt x="650865" y="181863"/>
                </a:lnTo>
                <a:close/>
              </a:path>
              <a:path w="1022985" h="481964">
                <a:moveTo>
                  <a:pt x="778128" y="92328"/>
                </a:moveTo>
                <a:lnTo>
                  <a:pt x="695578" y="128524"/>
                </a:lnTo>
                <a:lnTo>
                  <a:pt x="645159" y="156972"/>
                </a:lnTo>
                <a:lnTo>
                  <a:pt x="645794" y="156717"/>
                </a:lnTo>
                <a:lnTo>
                  <a:pt x="696066" y="156717"/>
                </a:lnTo>
                <a:lnTo>
                  <a:pt x="706645" y="150749"/>
                </a:lnTo>
                <a:lnTo>
                  <a:pt x="707770" y="150113"/>
                </a:lnTo>
                <a:lnTo>
                  <a:pt x="708076" y="150113"/>
                </a:lnTo>
                <a:lnTo>
                  <a:pt x="788034" y="115062"/>
                </a:lnTo>
                <a:lnTo>
                  <a:pt x="803909" y="107061"/>
                </a:lnTo>
                <a:lnTo>
                  <a:pt x="810523" y="103631"/>
                </a:lnTo>
                <a:lnTo>
                  <a:pt x="817494" y="100202"/>
                </a:lnTo>
                <a:lnTo>
                  <a:pt x="817244" y="100202"/>
                </a:lnTo>
                <a:lnTo>
                  <a:pt x="823904" y="97281"/>
                </a:lnTo>
                <a:lnTo>
                  <a:pt x="831341" y="94361"/>
                </a:lnTo>
                <a:lnTo>
                  <a:pt x="831740" y="94361"/>
                </a:lnTo>
                <a:lnTo>
                  <a:pt x="837317" y="92710"/>
                </a:lnTo>
                <a:lnTo>
                  <a:pt x="777493" y="92710"/>
                </a:lnTo>
                <a:lnTo>
                  <a:pt x="778128" y="92328"/>
                </a:lnTo>
                <a:close/>
              </a:path>
              <a:path w="1022985" h="481964">
                <a:moveTo>
                  <a:pt x="708076" y="150113"/>
                </a:moveTo>
                <a:lnTo>
                  <a:pt x="707770" y="150113"/>
                </a:lnTo>
                <a:lnTo>
                  <a:pt x="706706" y="150714"/>
                </a:lnTo>
                <a:lnTo>
                  <a:pt x="708076" y="150113"/>
                </a:lnTo>
                <a:close/>
              </a:path>
              <a:path w="1022985" h="481964">
                <a:moveTo>
                  <a:pt x="817752" y="100075"/>
                </a:moveTo>
                <a:lnTo>
                  <a:pt x="817244" y="100202"/>
                </a:lnTo>
                <a:lnTo>
                  <a:pt x="817494" y="100202"/>
                </a:lnTo>
                <a:lnTo>
                  <a:pt x="817752" y="100075"/>
                </a:lnTo>
                <a:close/>
              </a:path>
              <a:path w="1022985" h="481964">
                <a:moveTo>
                  <a:pt x="824351" y="97086"/>
                </a:moveTo>
                <a:lnTo>
                  <a:pt x="823849" y="97281"/>
                </a:lnTo>
                <a:lnTo>
                  <a:pt x="824351" y="97086"/>
                </a:lnTo>
                <a:close/>
              </a:path>
              <a:path w="1022985" h="481964">
                <a:moveTo>
                  <a:pt x="831740" y="94361"/>
                </a:moveTo>
                <a:lnTo>
                  <a:pt x="831341" y="94361"/>
                </a:lnTo>
                <a:lnTo>
                  <a:pt x="830452" y="94741"/>
                </a:lnTo>
                <a:lnTo>
                  <a:pt x="831740" y="94361"/>
                </a:lnTo>
                <a:close/>
              </a:path>
              <a:path w="1022985" h="481964">
                <a:moveTo>
                  <a:pt x="861948" y="85089"/>
                </a:moveTo>
                <a:lnTo>
                  <a:pt x="792606" y="85089"/>
                </a:lnTo>
                <a:lnTo>
                  <a:pt x="777493" y="92710"/>
                </a:lnTo>
                <a:lnTo>
                  <a:pt x="837317" y="92710"/>
                </a:lnTo>
                <a:lnTo>
                  <a:pt x="846327" y="90042"/>
                </a:lnTo>
                <a:lnTo>
                  <a:pt x="846074" y="90042"/>
                </a:lnTo>
                <a:lnTo>
                  <a:pt x="853439" y="88011"/>
                </a:lnTo>
                <a:lnTo>
                  <a:pt x="859536" y="85851"/>
                </a:lnTo>
                <a:lnTo>
                  <a:pt x="861948" y="85089"/>
                </a:lnTo>
                <a:close/>
              </a:path>
              <a:path w="1022985" h="481964">
                <a:moveTo>
                  <a:pt x="859662" y="85851"/>
                </a:moveTo>
                <a:lnTo>
                  <a:pt x="859281" y="85978"/>
                </a:lnTo>
                <a:lnTo>
                  <a:pt x="859662" y="85851"/>
                </a:lnTo>
                <a:close/>
              </a:path>
              <a:path w="1022985" h="481964">
                <a:moveTo>
                  <a:pt x="907288" y="66293"/>
                </a:moveTo>
                <a:lnTo>
                  <a:pt x="839342" y="66293"/>
                </a:lnTo>
                <a:lnTo>
                  <a:pt x="822578" y="71247"/>
                </a:lnTo>
                <a:lnTo>
                  <a:pt x="814324" y="74422"/>
                </a:lnTo>
                <a:lnTo>
                  <a:pt x="807084" y="77724"/>
                </a:lnTo>
                <a:lnTo>
                  <a:pt x="806703" y="77850"/>
                </a:lnTo>
                <a:lnTo>
                  <a:pt x="799211" y="81661"/>
                </a:lnTo>
                <a:lnTo>
                  <a:pt x="792352" y="85216"/>
                </a:lnTo>
                <a:lnTo>
                  <a:pt x="792606" y="85089"/>
                </a:lnTo>
                <a:lnTo>
                  <a:pt x="861948" y="85089"/>
                </a:lnTo>
                <a:lnTo>
                  <a:pt x="865758" y="83819"/>
                </a:lnTo>
                <a:lnTo>
                  <a:pt x="867155" y="83185"/>
                </a:lnTo>
                <a:lnTo>
                  <a:pt x="880109" y="77088"/>
                </a:lnTo>
                <a:lnTo>
                  <a:pt x="880256" y="77088"/>
                </a:lnTo>
                <a:lnTo>
                  <a:pt x="887094" y="73913"/>
                </a:lnTo>
                <a:lnTo>
                  <a:pt x="887451" y="73913"/>
                </a:lnTo>
                <a:lnTo>
                  <a:pt x="907288" y="66293"/>
                </a:lnTo>
                <a:close/>
              </a:path>
              <a:path w="1022985" h="481964">
                <a:moveTo>
                  <a:pt x="880256" y="77088"/>
                </a:moveTo>
                <a:lnTo>
                  <a:pt x="880109" y="77088"/>
                </a:lnTo>
                <a:lnTo>
                  <a:pt x="880256" y="77088"/>
                </a:lnTo>
                <a:close/>
              </a:path>
              <a:path w="1022985" h="481964">
                <a:moveTo>
                  <a:pt x="887451" y="73913"/>
                </a:moveTo>
                <a:lnTo>
                  <a:pt x="887094" y="73913"/>
                </a:lnTo>
                <a:lnTo>
                  <a:pt x="886459" y="74294"/>
                </a:lnTo>
                <a:lnTo>
                  <a:pt x="887451" y="73913"/>
                </a:lnTo>
                <a:close/>
              </a:path>
              <a:path w="1022985" h="481964">
                <a:moveTo>
                  <a:pt x="912727" y="64388"/>
                </a:moveTo>
                <a:lnTo>
                  <a:pt x="845946" y="64388"/>
                </a:lnTo>
                <a:lnTo>
                  <a:pt x="845184" y="64642"/>
                </a:lnTo>
                <a:lnTo>
                  <a:pt x="839469" y="66293"/>
                </a:lnTo>
                <a:lnTo>
                  <a:pt x="907288" y="66293"/>
                </a:lnTo>
                <a:lnTo>
                  <a:pt x="907161" y="66421"/>
                </a:lnTo>
                <a:lnTo>
                  <a:pt x="912727" y="64388"/>
                </a:lnTo>
                <a:close/>
              </a:path>
              <a:path w="1022985" h="481964">
                <a:moveTo>
                  <a:pt x="845682" y="64466"/>
                </a:moveTo>
                <a:lnTo>
                  <a:pt x="845083" y="64642"/>
                </a:lnTo>
                <a:lnTo>
                  <a:pt x="845682" y="64466"/>
                </a:lnTo>
                <a:close/>
              </a:path>
              <a:path w="1022985" h="481964">
                <a:moveTo>
                  <a:pt x="923860" y="60325"/>
                </a:moveTo>
                <a:lnTo>
                  <a:pt x="858012" y="60325"/>
                </a:lnTo>
                <a:lnTo>
                  <a:pt x="856614" y="60832"/>
                </a:lnTo>
                <a:lnTo>
                  <a:pt x="851534" y="62484"/>
                </a:lnTo>
                <a:lnTo>
                  <a:pt x="851280" y="62484"/>
                </a:lnTo>
                <a:lnTo>
                  <a:pt x="845682" y="64466"/>
                </a:lnTo>
                <a:lnTo>
                  <a:pt x="845946" y="64388"/>
                </a:lnTo>
                <a:lnTo>
                  <a:pt x="912727" y="64388"/>
                </a:lnTo>
                <a:lnTo>
                  <a:pt x="923860" y="60325"/>
                </a:lnTo>
                <a:close/>
              </a:path>
              <a:path w="1022985" h="481964">
                <a:moveTo>
                  <a:pt x="856923" y="60687"/>
                </a:moveTo>
                <a:lnTo>
                  <a:pt x="856488" y="60832"/>
                </a:lnTo>
                <a:lnTo>
                  <a:pt x="856923" y="60687"/>
                </a:lnTo>
                <a:close/>
              </a:path>
              <a:path w="1022985" h="481964">
                <a:moveTo>
                  <a:pt x="858012" y="60325"/>
                </a:moveTo>
                <a:lnTo>
                  <a:pt x="856923" y="60687"/>
                </a:lnTo>
                <a:lnTo>
                  <a:pt x="856614" y="60832"/>
                </a:lnTo>
                <a:lnTo>
                  <a:pt x="858012" y="60325"/>
                </a:lnTo>
                <a:close/>
              </a:path>
              <a:path w="1022985" h="481964">
                <a:moveTo>
                  <a:pt x="1006013" y="28066"/>
                </a:moveTo>
                <a:lnTo>
                  <a:pt x="940053" y="28066"/>
                </a:lnTo>
                <a:lnTo>
                  <a:pt x="898651" y="43179"/>
                </a:lnTo>
                <a:lnTo>
                  <a:pt x="877696" y="51053"/>
                </a:lnTo>
                <a:lnTo>
                  <a:pt x="876934" y="51435"/>
                </a:lnTo>
                <a:lnTo>
                  <a:pt x="869568" y="54737"/>
                </a:lnTo>
                <a:lnTo>
                  <a:pt x="856923" y="60687"/>
                </a:lnTo>
                <a:lnTo>
                  <a:pt x="858012" y="60325"/>
                </a:lnTo>
                <a:lnTo>
                  <a:pt x="923860" y="60325"/>
                </a:lnTo>
                <a:lnTo>
                  <a:pt x="948563" y="51307"/>
                </a:lnTo>
                <a:lnTo>
                  <a:pt x="949325" y="50926"/>
                </a:lnTo>
                <a:lnTo>
                  <a:pt x="952026" y="49784"/>
                </a:lnTo>
                <a:lnTo>
                  <a:pt x="951864" y="49784"/>
                </a:lnTo>
                <a:lnTo>
                  <a:pt x="990345" y="35813"/>
                </a:lnTo>
                <a:lnTo>
                  <a:pt x="991615" y="35305"/>
                </a:lnTo>
                <a:lnTo>
                  <a:pt x="1006013" y="28066"/>
                </a:lnTo>
                <a:close/>
              </a:path>
              <a:path w="1022985" h="481964">
                <a:moveTo>
                  <a:pt x="952626" y="49529"/>
                </a:moveTo>
                <a:lnTo>
                  <a:pt x="951864" y="49784"/>
                </a:lnTo>
                <a:lnTo>
                  <a:pt x="952026" y="49784"/>
                </a:lnTo>
                <a:lnTo>
                  <a:pt x="952626" y="49529"/>
                </a:lnTo>
                <a:close/>
              </a:path>
              <a:path w="1022985" h="481964">
                <a:moveTo>
                  <a:pt x="1021858" y="12573"/>
                </a:moveTo>
                <a:lnTo>
                  <a:pt x="981837" y="12573"/>
                </a:lnTo>
                <a:lnTo>
                  <a:pt x="943355" y="26542"/>
                </a:lnTo>
                <a:lnTo>
                  <a:pt x="942593" y="26924"/>
                </a:lnTo>
                <a:lnTo>
                  <a:pt x="939291" y="28321"/>
                </a:lnTo>
                <a:lnTo>
                  <a:pt x="940053" y="28066"/>
                </a:lnTo>
                <a:lnTo>
                  <a:pt x="1006013" y="28066"/>
                </a:lnTo>
                <a:lnTo>
                  <a:pt x="1014349" y="23875"/>
                </a:lnTo>
                <a:lnTo>
                  <a:pt x="1020063" y="21081"/>
                </a:lnTo>
                <a:lnTo>
                  <a:pt x="1022603" y="14097"/>
                </a:lnTo>
                <a:lnTo>
                  <a:pt x="1021858" y="12573"/>
                </a:lnTo>
                <a:close/>
              </a:path>
              <a:path w="1022985" h="481964">
                <a:moveTo>
                  <a:pt x="1010284" y="0"/>
                </a:moveTo>
                <a:lnTo>
                  <a:pt x="1004315" y="2539"/>
                </a:lnTo>
                <a:lnTo>
                  <a:pt x="981075" y="12826"/>
                </a:lnTo>
                <a:lnTo>
                  <a:pt x="981837" y="12573"/>
                </a:lnTo>
                <a:lnTo>
                  <a:pt x="1021858" y="12573"/>
                </a:lnTo>
                <a:lnTo>
                  <a:pt x="1019809" y="8381"/>
                </a:lnTo>
                <a:lnTo>
                  <a:pt x="1017142" y="2539"/>
                </a:lnTo>
                <a:lnTo>
                  <a:pt x="1010284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82619" y="2090673"/>
            <a:ext cx="2309495" cy="443865"/>
          </a:xfrm>
          <a:custGeom>
            <a:avLst/>
            <a:gdLst/>
            <a:ahLst/>
            <a:cxnLst/>
            <a:rect l="l" t="t" r="r" b="b"/>
            <a:pathLst>
              <a:path w="2309495" h="443864">
                <a:moveTo>
                  <a:pt x="2274569" y="438403"/>
                </a:moveTo>
                <a:lnTo>
                  <a:pt x="2294128" y="442595"/>
                </a:lnTo>
                <a:lnTo>
                  <a:pt x="2300478" y="443864"/>
                </a:lnTo>
                <a:lnTo>
                  <a:pt x="2306701" y="439927"/>
                </a:lnTo>
                <a:lnTo>
                  <a:pt x="2307008" y="438530"/>
                </a:lnTo>
                <a:lnTo>
                  <a:pt x="2275585" y="438530"/>
                </a:lnTo>
                <a:lnTo>
                  <a:pt x="2274569" y="438403"/>
                </a:lnTo>
                <a:close/>
              </a:path>
              <a:path w="2309495" h="443864">
                <a:moveTo>
                  <a:pt x="2307287" y="437261"/>
                </a:moveTo>
                <a:lnTo>
                  <a:pt x="2265806" y="437261"/>
                </a:lnTo>
                <a:lnTo>
                  <a:pt x="2275585" y="438530"/>
                </a:lnTo>
                <a:lnTo>
                  <a:pt x="2307008" y="438530"/>
                </a:lnTo>
                <a:lnTo>
                  <a:pt x="2307287" y="437261"/>
                </a:lnTo>
                <a:close/>
              </a:path>
              <a:path w="2309495" h="443864">
                <a:moveTo>
                  <a:pt x="1539958" y="280415"/>
                </a:moveTo>
                <a:lnTo>
                  <a:pt x="1455292" y="280415"/>
                </a:lnTo>
                <a:lnTo>
                  <a:pt x="1568577" y="315087"/>
                </a:lnTo>
                <a:lnTo>
                  <a:pt x="1569339" y="315213"/>
                </a:lnTo>
                <a:lnTo>
                  <a:pt x="1596008" y="321690"/>
                </a:lnTo>
                <a:lnTo>
                  <a:pt x="1596263" y="321817"/>
                </a:lnTo>
                <a:lnTo>
                  <a:pt x="1739900" y="353440"/>
                </a:lnTo>
                <a:lnTo>
                  <a:pt x="1740153" y="353567"/>
                </a:lnTo>
                <a:lnTo>
                  <a:pt x="1940305" y="391667"/>
                </a:lnTo>
                <a:lnTo>
                  <a:pt x="1940686" y="391795"/>
                </a:lnTo>
                <a:lnTo>
                  <a:pt x="2015235" y="403605"/>
                </a:lnTo>
                <a:lnTo>
                  <a:pt x="2015489" y="403605"/>
                </a:lnTo>
                <a:lnTo>
                  <a:pt x="2167381" y="424941"/>
                </a:lnTo>
                <a:lnTo>
                  <a:pt x="2167635" y="424941"/>
                </a:lnTo>
                <a:lnTo>
                  <a:pt x="2200402" y="428878"/>
                </a:lnTo>
                <a:lnTo>
                  <a:pt x="2256408" y="436372"/>
                </a:lnTo>
                <a:lnTo>
                  <a:pt x="2256916" y="436499"/>
                </a:lnTo>
                <a:lnTo>
                  <a:pt x="2266188" y="437388"/>
                </a:lnTo>
                <a:lnTo>
                  <a:pt x="2265806" y="437261"/>
                </a:lnTo>
                <a:lnTo>
                  <a:pt x="2307287" y="437261"/>
                </a:lnTo>
                <a:lnTo>
                  <a:pt x="2309494" y="427227"/>
                </a:lnTo>
                <a:lnTo>
                  <a:pt x="2305557" y="421004"/>
                </a:lnTo>
                <a:lnTo>
                  <a:pt x="2299207" y="419480"/>
                </a:lnTo>
                <a:lnTo>
                  <a:pt x="2279777" y="415036"/>
                </a:lnTo>
                <a:lnTo>
                  <a:pt x="2279141" y="414781"/>
                </a:lnTo>
                <a:lnTo>
                  <a:pt x="2269363" y="413258"/>
                </a:lnTo>
                <a:lnTo>
                  <a:pt x="2268981" y="413130"/>
                </a:lnTo>
                <a:lnTo>
                  <a:pt x="2203577" y="404367"/>
                </a:lnTo>
                <a:lnTo>
                  <a:pt x="2203322" y="404367"/>
                </a:lnTo>
                <a:lnTo>
                  <a:pt x="2171580" y="400430"/>
                </a:lnTo>
                <a:lnTo>
                  <a:pt x="2170810" y="400430"/>
                </a:lnTo>
                <a:lnTo>
                  <a:pt x="2061082" y="384937"/>
                </a:lnTo>
                <a:lnTo>
                  <a:pt x="2019832" y="379222"/>
                </a:lnTo>
                <a:lnTo>
                  <a:pt x="2019172" y="379222"/>
                </a:lnTo>
                <a:lnTo>
                  <a:pt x="1945417" y="367411"/>
                </a:lnTo>
                <a:lnTo>
                  <a:pt x="1945004" y="367411"/>
                </a:lnTo>
                <a:lnTo>
                  <a:pt x="1745517" y="329311"/>
                </a:lnTo>
                <a:lnTo>
                  <a:pt x="1745233" y="329311"/>
                </a:lnTo>
                <a:lnTo>
                  <a:pt x="1602171" y="297688"/>
                </a:lnTo>
                <a:lnTo>
                  <a:pt x="1601851" y="297688"/>
                </a:lnTo>
                <a:lnTo>
                  <a:pt x="1575180" y="291211"/>
                </a:lnTo>
                <a:lnTo>
                  <a:pt x="1575399" y="291211"/>
                </a:lnTo>
                <a:lnTo>
                  <a:pt x="1539958" y="280415"/>
                </a:lnTo>
                <a:close/>
              </a:path>
              <a:path w="2309495" h="443864">
                <a:moveTo>
                  <a:pt x="2170556" y="400303"/>
                </a:moveTo>
                <a:lnTo>
                  <a:pt x="2170810" y="400430"/>
                </a:lnTo>
                <a:lnTo>
                  <a:pt x="2171580" y="400430"/>
                </a:lnTo>
                <a:lnTo>
                  <a:pt x="2170556" y="400303"/>
                </a:lnTo>
                <a:close/>
              </a:path>
              <a:path w="2309495" h="443864">
                <a:moveTo>
                  <a:pt x="2018918" y="379095"/>
                </a:moveTo>
                <a:lnTo>
                  <a:pt x="2019172" y="379222"/>
                </a:lnTo>
                <a:lnTo>
                  <a:pt x="2019832" y="379222"/>
                </a:lnTo>
                <a:lnTo>
                  <a:pt x="2018918" y="379095"/>
                </a:lnTo>
                <a:close/>
              </a:path>
              <a:path w="2309495" h="443864">
                <a:moveTo>
                  <a:pt x="1944623" y="367284"/>
                </a:moveTo>
                <a:lnTo>
                  <a:pt x="1945004" y="367411"/>
                </a:lnTo>
                <a:lnTo>
                  <a:pt x="1945417" y="367411"/>
                </a:lnTo>
                <a:lnTo>
                  <a:pt x="1944623" y="367284"/>
                </a:lnTo>
                <a:close/>
              </a:path>
              <a:path w="2309495" h="443864">
                <a:moveTo>
                  <a:pt x="1744852" y="329184"/>
                </a:moveTo>
                <a:lnTo>
                  <a:pt x="1745233" y="329311"/>
                </a:lnTo>
                <a:lnTo>
                  <a:pt x="1745517" y="329311"/>
                </a:lnTo>
                <a:lnTo>
                  <a:pt x="1744852" y="329184"/>
                </a:lnTo>
                <a:close/>
              </a:path>
              <a:path w="2309495" h="443864">
                <a:moveTo>
                  <a:pt x="1601596" y="297561"/>
                </a:moveTo>
                <a:lnTo>
                  <a:pt x="1601851" y="297688"/>
                </a:lnTo>
                <a:lnTo>
                  <a:pt x="1602171" y="297688"/>
                </a:lnTo>
                <a:lnTo>
                  <a:pt x="1601596" y="297561"/>
                </a:lnTo>
                <a:close/>
              </a:path>
              <a:path w="2309495" h="443864">
                <a:moveTo>
                  <a:pt x="1575399" y="291211"/>
                </a:moveTo>
                <a:lnTo>
                  <a:pt x="1575180" y="291211"/>
                </a:lnTo>
                <a:lnTo>
                  <a:pt x="1575815" y="291338"/>
                </a:lnTo>
                <a:lnTo>
                  <a:pt x="1575399" y="291211"/>
                </a:lnTo>
                <a:close/>
              </a:path>
              <a:path w="2309495" h="443864">
                <a:moveTo>
                  <a:pt x="1413216" y="242315"/>
                </a:moveTo>
                <a:lnTo>
                  <a:pt x="1325752" y="242315"/>
                </a:lnTo>
                <a:lnTo>
                  <a:pt x="1455292" y="280542"/>
                </a:lnTo>
                <a:lnTo>
                  <a:pt x="1539958" y="280415"/>
                </a:lnTo>
                <a:lnTo>
                  <a:pt x="1462404" y="256793"/>
                </a:lnTo>
                <a:lnTo>
                  <a:pt x="1413216" y="242315"/>
                </a:lnTo>
                <a:close/>
              </a:path>
              <a:path w="2309495" h="443864">
                <a:moveTo>
                  <a:pt x="1164135" y="178688"/>
                </a:moveTo>
                <a:lnTo>
                  <a:pt x="1060577" y="178688"/>
                </a:lnTo>
                <a:lnTo>
                  <a:pt x="1107313" y="190626"/>
                </a:lnTo>
                <a:lnTo>
                  <a:pt x="1107566" y="190626"/>
                </a:lnTo>
                <a:lnTo>
                  <a:pt x="1326388" y="242570"/>
                </a:lnTo>
                <a:lnTo>
                  <a:pt x="1325752" y="242315"/>
                </a:lnTo>
                <a:lnTo>
                  <a:pt x="1413216" y="242315"/>
                </a:lnTo>
                <a:lnTo>
                  <a:pt x="1332738" y="218566"/>
                </a:lnTo>
                <a:lnTo>
                  <a:pt x="1332102" y="218439"/>
                </a:lnTo>
                <a:lnTo>
                  <a:pt x="1164135" y="178688"/>
                </a:lnTo>
                <a:close/>
              </a:path>
              <a:path w="2309495" h="443864">
                <a:moveTo>
                  <a:pt x="951229" y="152908"/>
                </a:moveTo>
                <a:lnTo>
                  <a:pt x="1060703" y="178815"/>
                </a:lnTo>
                <a:lnTo>
                  <a:pt x="1164135" y="178688"/>
                </a:lnTo>
                <a:lnTo>
                  <a:pt x="1113154" y="166624"/>
                </a:lnTo>
                <a:lnTo>
                  <a:pt x="1113408" y="166624"/>
                </a:lnTo>
                <a:lnTo>
                  <a:pt x="1066545" y="154812"/>
                </a:lnTo>
                <a:lnTo>
                  <a:pt x="1059442" y="153035"/>
                </a:lnTo>
                <a:lnTo>
                  <a:pt x="952372" y="153035"/>
                </a:lnTo>
                <a:lnTo>
                  <a:pt x="951229" y="152908"/>
                </a:lnTo>
                <a:close/>
              </a:path>
              <a:path w="2309495" h="443864">
                <a:moveTo>
                  <a:pt x="666200" y="86487"/>
                </a:moveTo>
                <a:lnTo>
                  <a:pt x="470915" y="86487"/>
                </a:lnTo>
                <a:lnTo>
                  <a:pt x="603503" y="102362"/>
                </a:lnTo>
                <a:lnTo>
                  <a:pt x="603122" y="102362"/>
                </a:lnTo>
                <a:lnTo>
                  <a:pt x="952372" y="153035"/>
                </a:lnTo>
                <a:lnTo>
                  <a:pt x="1059442" y="153035"/>
                </a:lnTo>
                <a:lnTo>
                  <a:pt x="956944" y="128777"/>
                </a:lnTo>
                <a:lnTo>
                  <a:pt x="955928" y="128524"/>
                </a:lnTo>
                <a:lnTo>
                  <a:pt x="666200" y="86487"/>
                </a:lnTo>
                <a:close/>
              </a:path>
              <a:path w="2309495" h="443864">
                <a:moveTo>
                  <a:pt x="36829" y="26737"/>
                </a:moveTo>
                <a:lnTo>
                  <a:pt x="66675" y="32003"/>
                </a:lnTo>
                <a:lnTo>
                  <a:pt x="66420" y="32003"/>
                </a:lnTo>
                <a:lnTo>
                  <a:pt x="82676" y="35305"/>
                </a:lnTo>
                <a:lnTo>
                  <a:pt x="82930" y="35305"/>
                </a:lnTo>
                <a:lnTo>
                  <a:pt x="137286" y="44958"/>
                </a:lnTo>
                <a:lnTo>
                  <a:pt x="137413" y="45085"/>
                </a:lnTo>
                <a:lnTo>
                  <a:pt x="274573" y="68452"/>
                </a:lnTo>
                <a:lnTo>
                  <a:pt x="275463" y="68579"/>
                </a:lnTo>
                <a:lnTo>
                  <a:pt x="432688" y="83692"/>
                </a:lnTo>
                <a:lnTo>
                  <a:pt x="432942" y="83692"/>
                </a:lnTo>
                <a:lnTo>
                  <a:pt x="471550" y="86613"/>
                </a:lnTo>
                <a:lnTo>
                  <a:pt x="470915" y="86487"/>
                </a:lnTo>
                <a:lnTo>
                  <a:pt x="666200" y="86487"/>
                </a:lnTo>
                <a:lnTo>
                  <a:pt x="606678" y="77850"/>
                </a:lnTo>
                <a:lnTo>
                  <a:pt x="606425" y="77724"/>
                </a:lnTo>
                <a:lnTo>
                  <a:pt x="545845" y="70612"/>
                </a:lnTo>
                <a:lnTo>
                  <a:pt x="473963" y="61975"/>
                </a:lnTo>
                <a:lnTo>
                  <a:pt x="473328" y="61849"/>
                </a:lnTo>
                <a:lnTo>
                  <a:pt x="434847" y="59054"/>
                </a:lnTo>
                <a:lnTo>
                  <a:pt x="435101" y="59054"/>
                </a:lnTo>
                <a:lnTo>
                  <a:pt x="279071" y="44068"/>
                </a:lnTo>
                <a:lnTo>
                  <a:pt x="278638" y="44068"/>
                </a:lnTo>
                <a:lnTo>
                  <a:pt x="277748" y="43941"/>
                </a:lnTo>
                <a:lnTo>
                  <a:pt x="277896" y="43941"/>
                </a:lnTo>
                <a:lnTo>
                  <a:pt x="177806" y="26797"/>
                </a:lnTo>
                <a:lnTo>
                  <a:pt x="37591" y="26797"/>
                </a:lnTo>
                <a:lnTo>
                  <a:pt x="36829" y="26737"/>
                </a:lnTo>
                <a:close/>
              </a:path>
              <a:path w="2309495" h="443864">
                <a:moveTo>
                  <a:pt x="277748" y="43941"/>
                </a:moveTo>
                <a:lnTo>
                  <a:pt x="278638" y="44068"/>
                </a:lnTo>
                <a:lnTo>
                  <a:pt x="278084" y="43974"/>
                </a:lnTo>
                <a:lnTo>
                  <a:pt x="277748" y="43941"/>
                </a:lnTo>
                <a:close/>
              </a:path>
              <a:path w="2309495" h="443864">
                <a:moveTo>
                  <a:pt x="278084" y="43974"/>
                </a:moveTo>
                <a:lnTo>
                  <a:pt x="278638" y="44068"/>
                </a:lnTo>
                <a:lnTo>
                  <a:pt x="279071" y="44068"/>
                </a:lnTo>
                <a:lnTo>
                  <a:pt x="278084" y="43974"/>
                </a:lnTo>
                <a:close/>
              </a:path>
              <a:path w="2309495" h="443864">
                <a:moveTo>
                  <a:pt x="277896" y="43941"/>
                </a:moveTo>
                <a:lnTo>
                  <a:pt x="277748" y="43941"/>
                </a:lnTo>
                <a:lnTo>
                  <a:pt x="278084" y="43974"/>
                </a:lnTo>
                <a:lnTo>
                  <a:pt x="277896" y="43941"/>
                </a:lnTo>
                <a:close/>
              </a:path>
              <a:path w="2309495" h="443864">
                <a:moveTo>
                  <a:pt x="36448" y="26670"/>
                </a:moveTo>
                <a:lnTo>
                  <a:pt x="36829" y="26737"/>
                </a:lnTo>
                <a:lnTo>
                  <a:pt x="37591" y="26797"/>
                </a:lnTo>
                <a:lnTo>
                  <a:pt x="36448" y="26670"/>
                </a:lnTo>
                <a:close/>
              </a:path>
              <a:path w="2309495" h="443864">
                <a:moveTo>
                  <a:pt x="177065" y="26670"/>
                </a:moveTo>
                <a:lnTo>
                  <a:pt x="36448" y="26670"/>
                </a:lnTo>
                <a:lnTo>
                  <a:pt x="37591" y="26797"/>
                </a:lnTo>
                <a:lnTo>
                  <a:pt x="177806" y="26797"/>
                </a:lnTo>
                <a:lnTo>
                  <a:pt x="177065" y="26670"/>
                </a:lnTo>
                <a:close/>
              </a:path>
              <a:path w="2309495" h="443864">
                <a:moveTo>
                  <a:pt x="6603" y="0"/>
                </a:moveTo>
                <a:lnTo>
                  <a:pt x="761" y="5206"/>
                </a:lnTo>
                <a:lnTo>
                  <a:pt x="0" y="18796"/>
                </a:lnTo>
                <a:lnTo>
                  <a:pt x="5206" y="24637"/>
                </a:lnTo>
                <a:lnTo>
                  <a:pt x="25018" y="25780"/>
                </a:lnTo>
                <a:lnTo>
                  <a:pt x="24637" y="25780"/>
                </a:lnTo>
                <a:lnTo>
                  <a:pt x="36829" y="26737"/>
                </a:lnTo>
                <a:lnTo>
                  <a:pt x="36448" y="26670"/>
                </a:lnTo>
                <a:lnTo>
                  <a:pt x="177065" y="26670"/>
                </a:lnTo>
                <a:lnTo>
                  <a:pt x="142219" y="20700"/>
                </a:lnTo>
                <a:lnTo>
                  <a:pt x="141604" y="20700"/>
                </a:lnTo>
                <a:lnTo>
                  <a:pt x="87248" y="10922"/>
                </a:lnTo>
                <a:lnTo>
                  <a:pt x="87502" y="10922"/>
                </a:lnTo>
                <a:lnTo>
                  <a:pt x="71246" y="7747"/>
                </a:lnTo>
                <a:lnTo>
                  <a:pt x="70992" y="7747"/>
                </a:lnTo>
                <a:lnTo>
                  <a:pt x="40766" y="2286"/>
                </a:lnTo>
                <a:lnTo>
                  <a:pt x="39623" y="2159"/>
                </a:lnTo>
                <a:lnTo>
                  <a:pt x="26669" y="1015"/>
                </a:lnTo>
                <a:lnTo>
                  <a:pt x="6603" y="0"/>
                </a:lnTo>
                <a:close/>
              </a:path>
              <a:path w="2309495" h="443864">
                <a:moveTo>
                  <a:pt x="141477" y="20574"/>
                </a:moveTo>
                <a:lnTo>
                  <a:pt x="142219" y="20700"/>
                </a:lnTo>
                <a:lnTo>
                  <a:pt x="141477" y="205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18994" y="2193289"/>
            <a:ext cx="512445" cy="1076325"/>
          </a:xfrm>
          <a:custGeom>
            <a:avLst/>
            <a:gdLst/>
            <a:ahLst/>
            <a:cxnLst/>
            <a:rect l="l" t="t" r="r" b="b"/>
            <a:pathLst>
              <a:path w="512444" h="1076325">
                <a:moveTo>
                  <a:pt x="50253" y="1042288"/>
                </a:moveTo>
                <a:lnTo>
                  <a:pt x="18414" y="1042288"/>
                </a:lnTo>
                <a:lnTo>
                  <a:pt x="12954" y="1046988"/>
                </a:lnTo>
                <a:lnTo>
                  <a:pt x="5461" y="1053592"/>
                </a:lnTo>
                <a:lnTo>
                  <a:pt x="635" y="1057656"/>
                </a:lnTo>
                <a:lnTo>
                  <a:pt x="0" y="1064768"/>
                </a:lnTo>
                <a:lnTo>
                  <a:pt x="7619" y="1074674"/>
                </a:lnTo>
                <a:lnTo>
                  <a:pt x="14605" y="1075817"/>
                </a:lnTo>
                <a:lnTo>
                  <a:pt x="28067" y="1066546"/>
                </a:lnTo>
                <a:lnTo>
                  <a:pt x="29210" y="1065784"/>
                </a:lnTo>
                <a:lnTo>
                  <a:pt x="34543" y="1061085"/>
                </a:lnTo>
                <a:lnTo>
                  <a:pt x="42037" y="1053592"/>
                </a:lnTo>
                <a:lnTo>
                  <a:pt x="43433" y="1052068"/>
                </a:lnTo>
                <a:lnTo>
                  <a:pt x="45034" y="1049782"/>
                </a:lnTo>
                <a:lnTo>
                  <a:pt x="47117" y="1046861"/>
                </a:lnTo>
                <a:lnTo>
                  <a:pt x="47370" y="1046607"/>
                </a:lnTo>
                <a:lnTo>
                  <a:pt x="49149" y="1044067"/>
                </a:lnTo>
                <a:lnTo>
                  <a:pt x="50253" y="1042288"/>
                </a:lnTo>
                <a:close/>
              </a:path>
              <a:path w="512444" h="1076325">
                <a:moveTo>
                  <a:pt x="45212" y="1049527"/>
                </a:moveTo>
                <a:lnTo>
                  <a:pt x="44957" y="1049782"/>
                </a:lnTo>
                <a:lnTo>
                  <a:pt x="45212" y="1049527"/>
                </a:lnTo>
                <a:close/>
              </a:path>
              <a:path w="512444" h="1076325">
                <a:moveTo>
                  <a:pt x="24130" y="1036446"/>
                </a:moveTo>
                <a:lnTo>
                  <a:pt x="17653" y="1042924"/>
                </a:lnTo>
                <a:lnTo>
                  <a:pt x="18414" y="1042288"/>
                </a:lnTo>
                <a:lnTo>
                  <a:pt x="50253" y="1042288"/>
                </a:lnTo>
                <a:lnTo>
                  <a:pt x="51943" y="1039622"/>
                </a:lnTo>
                <a:lnTo>
                  <a:pt x="52854" y="1037717"/>
                </a:lnTo>
                <a:lnTo>
                  <a:pt x="23241" y="1037717"/>
                </a:lnTo>
                <a:lnTo>
                  <a:pt x="24130" y="1036446"/>
                </a:lnTo>
                <a:close/>
              </a:path>
              <a:path w="512444" h="1076325">
                <a:moveTo>
                  <a:pt x="24511" y="1036065"/>
                </a:moveTo>
                <a:lnTo>
                  <a:pt x="24130" y="1036446"/>
                </a:lnTo>
                <a:lnTo>
                  <a:pt x="23241" y="1037717"/>
                </a:lnTo>
                <a:lnTo>
                  <a:pt x="24511" y="1036065"/>
                </a:lnTo>
                <a:close/>
              </a:path>
              <a:path w="512444" h="1076325">
                <a:moveTo>
                  <a:pt x="53701" y="1036065"/>
                </a:moveTo>
                <a:lnTo>
                  <a:pt x="24511" y="1036065"/>
                </a:lnTo>
                <a:lnTo>
                  <a:pt x="23241" y="1037717"/>
                </a:lnTo>
                <a:lnTo>
                  <a:pt x="52854" y="1037717"/>
                </a:lnTo>
                <a:lnTo>
                  <a:pt x="53097" y="1037209"/>
                </a:lnTo>
                <a:lnTo>
                  <a:pt x="53339" y="1036701"/>
                </a:lnTo>
                <a:lnTo>
                  <a:pt x="53701" y="1036065"/>
                </a:lnTo>
                <a:close/>
              </a:path>
              <a:path w="512444" h="1076325">
                <a:moveTo>
                  <a:pt x="53359" y="1036701"/>
                </a:moveTo>
                <a:lnTo>
                  <a:pt x="53184" y="1037025"/>
                </a:lnTo>
                <a:lnTo>
                  <a:pt x="53359" y="1036701"/>
                </a:lnTo>
                <a:close/>
              </a:path>
              <a:path w="512444" h="1076325">
                <a:moveTo>
                  <a:pt x="30353" y="1027430"/>
                </a:moveTo>
                <a:lnTo>
                  <a:pt x="28575" y="1030351"/>
                </a:lnTo>
                <a:lnTo>
                  <a:pt x="27178" y="1032256"/>
                </a:lnTo>
                <a:lnTo>
                  <a:pt x="25145" y="1034923"/>
                </a:lnTo>
                <a:lnTo>
                  <a:pt x="25018" y="1035176"/>
                </a:lnTo>
                <a:lnTo>
                  <a:pt x="24130" y="1036446"/>
                </a:lnTo>
                <a:lnTo>
                  <a:pt x="24511" y="1036065"/>
                </a:lnTo>
                <a:lnTo>
                  <a:pt x="53701" y="1036065"/>
                </a:lnTo>
                <a:lnTo>
                  <a:pt x="53838" y="1035812"/>
                </a:lnTo>
                <a:lnTo>
                  <a:pt x="53593" y="1035812"/>
                </a:lnTo>
                <a:lnTo>
                  <a:pt x="54863" y="1033907"/>
                </a:lnTo>
                <a:lnTo>
                  <a:pt x="55176" y="1033907"/>
                </a:lnTo>
                <a:lnTo>
                  <a:pt x="59607" y="1028573"/>
                </a:lnTo>
                <a:lnTo>
                  <a:pt x="29844" y="1028573"/>
                </a:lnTo>
                <a:lnTo>
                  <a:pt x="30353" y="1027430"/>
                </a:lnTo>
                <a:close/>
              </a:path>
              <a:path w="512444" h="1076325">
                <a:moveTo>
                  <a:pt x="54863" y="1033907"/>
                </a:moveTo>
                <a:lnTo>
                  <a:pt x="53593" y="1035812"/>
                </a:lnTo>
                <a:lnTo>
                  <a:pt x="54316" y="1034923"/>
                </a:lnTo>
                <a:lnTo>
                  <a:pt x="54863" y="1033907"/>
                </a:lnTo>
                <a:close/>
              </a:path>
              <a:path w="512444" h="1076325">
                <a:moveTo>
                  <a:pt x="54288" y="1034976"/>
                </a:moveTo>
                <a:lnTo>
                  <a:pt x="53593" y="1035812"/>
                </a:lnTo>
                <a:lnTo>
                  <a:pt x="53838" y="1035812"/>
                </a:lnTo>
                <a:lnTo>
                  <a:pt x="54288" y="1034976"/>
                </a:lnTo>
                <a:close/>
              </a:path>
              <a:path w="512444" h="1076325">
                <a:moveTo>
                  <a:pt x="55176" y="1033907"/>
                </a:moveTo>
                <a:lnTo>
                  <a:pt x="54863" y="1033907"/>
                </a:lnTo>
                <a:lnTo>
                  <a:pt x="54288" y="1034976"/>
                </a:lnTo>
                <a:lnTo>
                  <a:pt x="55176" y="1033907"/>
                </a:lnTo>
                <a:close/>
              </a:path>
              <a:path w="512444" h="1076325">
                <a:moveTo>
                  <a:pt x="27305" y="1032001"/>
                </a:moveTo>
                <a:lnTo>
                  <a:pt x="27117" y="1032256"/>
                </a:lnTo>
                <a:lnTo>
                  <a:pt x="27305" y="1032001"/>
                </a:lnTo>
                <a:close/>
              </a:path>
              <a:path w="512444" h="1076325">
                <a:moveTo>
                  <a:pt x="28956" y="1029715"/>
                </a:moveTo>
                <a:lnTo>
                  <a:pt x="28511" y="1030351"/>
                </a:lnTo>
                <a:lnTo>
                  <a:pt x="28956" y="1029715"/>
                </a:lnTo>
                <a:close/>
              </a:path>
              <a:path w="512444" h="1076325">
                <a:moveTo>
                  <a:pt x="71711" y="1011809"/>
                </a:moveTo>
                <a:lnTo>
                  <a:pt x="41401" y="1011809"/>
                </a:lnTo>
                <a:lnTo>
                  <a:pt x="34543" y="1020063"/>
                </a:lnTo>
                <a:lnTo>
                  <a:pt x="33274" y="1021969"/>
                </a:lnTo>
                <a:lnTo>
                  <a:pt x="31495" y="1025144"/>
                </a:lnTo>
                <a:lnTo>
                  <a:pt x="29844" y="1028573"/>
                </a:lnTo>
                <a:lnTo>
                  <a:pt x="59607" y="1028573"/>
                </a:lnTo>
                <a:lnTo>
                  <a:pt x="60451" y="1027557"/>
                </a:lnTo>
                <a:lnTo>
                  <a:pt x="60706" y="1027176"/>
                </a:lnTo>
                <a:lnTo>
                  <a:pt x="69087" y="1016381"/>
                </a:lnTo>
                <a:lnTo>
                  <a:pt x="71711" y="1011809"/>
                </a:lnTo>
                <a:close/>
              </a:path>
              <a:path w="512444" h="1076325">
                <a:moveTo>
                  <a:pt x="48821" y="1002028"/>
                </a:moveTo>
                <a:lnTo>
                  <a:pt x="41148" y="1012063"/>
                </a:lnTo>
                <a:lnTo>
                  <a:pt x="41401" y="1011809"/>
                </a:lnTo>
                <a:lnTo>
                  <a:pt x="71711" y="1011809"/>
                </a:lnTo>
                <a:lnTo>
                  <a:pt x="76841" y="1002792"/>
                </a:lnTo>
                <a:lnTo>
                  <a:pt x="48387" y="1002792"/>
                </a:lnTo>
                <a:lnTo>
                  <a:pt x="48821" y="1002028"/>
                </a:lnTo>
                <a:close/>
              </a:path>
              <a:path w="512444" h="1076325">
                <a:moveTo>
                  <a:pt x="49403" y="1001268"/>
                </a:moveTo>
                <a:lnTo>
                  <a:pt x="48821" y="1002028"/>
                </a:lnTo>
                <a:lnTo>
                  <a:pt x="48387" y="1002792"/>
                </a:lnTo>
                <a:lnTo>
                  <a:pt x="49403" y="1001268"/>
                </a:lnTo>
                <a:close/>
              </a:path>
              <a:path w="512444" h="1076325">
                <a:moveTo>
                  <a:pt x="77708" y="1001268"/>
                </a:moveTo>
                <a:lnTo>
                  <a:pt x="49403" y="1001268"/>
                </a:lnTo>
                <a:lnTo>
                  <a:pt x="48387" y="1002792"/>
                </a:lnTo>
                <a:lnTo>
                  <a:pt x="76841" y="1002792"/>
                </a:lnTo>
                <a:lnTo>
                  <a:pt x="77708" y="1001268"/>
                </a:lnTo>
                <a:close/>
              </a:path>
              <a:path w="512444" h="1076325">
                <a:moveTo>
                  <a:pt x="91515" y="973963"/>
                </a:moveTo>
                <a:lnTo>
                  <a:pt x="64643" y="973963"/>
                </a:lnTo>
                <a:lnTo>
                  <a:pt x="64007" y="975233"/>
                </a:lnTo>
                <a:lnTo>
                  <a:pt x="56768" y="988060"/>
                </a:lnTo>
                <a:lnTo>
                  <a:pt x="48821" y="1002028"/>
                </a:lnTo>
                <a:lnTo>
                  <a:pt x="49403" y="1001268"/>
                </a:lnTo>
                <a:lnTo>
                  <a:pt x="77708" y="1001268"/>
                </a:lnTo>
                <a:lnTo>
                  <a:pt x="78358" y="1000125"/>
                </a:lnTo>
                <a:lnTo>
                  <a:pt x="86232" y="986155"/>
                </a:lnTo>
                <a:lnTo>
                  <a:pt x="86741" y="984885"/>
                </a:lnTo>
                <a:lnTo>
                  <a:pt x="88900" y="979932"/>
                </a:lnTo>
                <a:lnTo>
                  <a:pt x="91005" y="974979"/>
                </a:lnTo>
                <a:lnTo>
                  <a:pt x="91116" y="974851"/>
                </a:lnTo>
                <a:lnTo>
                  <a:pt x="91515" y="973963"/>
                </a:lnTo>
                <a:close/>
              </a:path>
              <a:path w="512444" h="1076325">
                <a:moveTo>
                  <a:pt x="64244" y="974676"/>
                </a:moveTo>
                <a:lnTo>
                  <a:pt x="63933" y="975233"/>
                </a:lnTo>
                <a:lnTo>
                  <a:pt x="64244" y="974676"/>
                </a:lnTo>
                <a:close/>
              </a:path>
              <a:path w="512444" h="1076325">
                <a:moveTo>
                  <a:pt x="64643" y="973963"/>
                </a:moveTo>
                <a:lnTo>
                  <a:pt x="64244" y="974676"/>
                </a:lnTo>
                <a:lnTo>
                  <a:pt x="64007" y="975233"/>
                </a:lnTo>
                <a:lnTo>
                  <a:pt x="64643" y="973963"/>
                </a:lnTo>
                <a:close/>
              </a:path>
              <a:path w="512444" h="1076325">
                <a:moveTo>
                  <a:pt x="91116" y="974851"/>
                </a:moveTo>
                <a:lnTo>
                  <a:pt x="91058" y="974979"/>
                </a:lnTo>
                <a:lnTo>
                  <a:pt x="91116" y="974851"/>
                </a:lnTo>
                <a:close/>
              </a:path>
              <a:path w="512444" h="1076325">
                <a:moveTo>
                  <a:pt x="112675" y="933831"/>
                </a:moveTo>
                <a:lnTo>
                  <a:pt x="84074" y="933831"/>
                </a:lnTo>
                <a:lnTo>
                  <a:pt x="80391" y="939673"/>
                </a:lnTo>
                <a:lnTo>
                  <a:pt x="80010" y="940435"/>
                </a:lnTo>
                <a:lnTo>
                  <a:pt x="76644" y="946658"/>
                </a:lnTo>
                <a:lnTo>
                  <a:pt x="76326" y="947293"/>
                </a:lnTo>
                <a:lnTo>
                  <a:pt x="68453" y="964946"/>
                </a:lnTo>
                <a:lnTo>
                  <a:pt x="68325" y="965073"/>
                </a:lnTo>
                <a:lnTo>
                  <a:pt x="64244" y="974676"/>
                </a:lnTo>
                <a:lnTo>
                  <a:pt x="64643" y="973963"/>
                </a:lnTo>
                <a:lnTo>
                  <a:pt x="91515" y="973963"/>
                </a:lnTo>
                <a:lnTo>
                  <a:pt x="98647" y="958088"/>
                </a:lnTo>
                <a:lnTo>
                  <a:pt x="101441" y="952754"/>
                </a:lnTo>
                <a:lnTo>
                  <a:pt x="105029" y="947038"/>
                </a:lnTo>
                <a:lnTo>
                  <a:pt x="105156" y="946658"/>
                </a:lnTo>
                <a:lnTo>
                  <a:pt x="112675" y="933831"/>
                </a:lnTo>
                <a:close/>
              </a:path>
              <a:path w="512444" h="1076325">
                <a:moveTo>
                  <a:pt x="98932" y="957452"/>
                </a:moveTo>
                <a:lnTo>
                  <a:pt x="98551" y="958088"/>
                </a:lnTo>
                <a:lnTo>
                  <a:pt x="98932" y="957452"/>
                </a:lnTo>
                <a:close/>
              </a:path>
              <a:path w="512444" h="1076325">
                <a:moveTo>
                  <a:pt x="101854" y="951992"/>
                </a:moveTo>
                <a:lnTo>
                  <a:pt x="101345" y="952754"/>
                </a:lnTo>
                <a:lnTo>
                  <a:pt x="101854" y="951992"/>
                </a:lnTo>
                <a:close/>
              </a:path>
              <a:path w="512444" h="1076325">
                <a:moveTo>
                  <a:pt x="119689" y="919480"/>
                </a:moveTo>
                <a:lnTo>
                  <a:pt x="92456" y="919480"/>
                </a:lnTo>
                <a:lnTo>
                  <a:pt x="91948" y="920496"/>
                </a:lnTo>
                <a:lnTo>
                  <a:pt x="83819" y="934212"/>
                </a:lnTo>
                <a:lnTo>
                  <a:pt x="84074" y="933831"/>
                </a:lnTo>
                <a:lnTo>
                  <a:pt x="112675" y="933831"/>
                </a:lnTo>
                <a:lnTo>
                  <a:pt x="113792" y="931926"/>
                </a:lnTo>
                <a:lnTo>
                  <a:pt x="114426" y="930910"/>
                </a:lnTo>
                <a:lnTo>
                  <a:pt x="119689" y="919480"/>
                </a:lnTo>
                <a:close/>
              </a:path>
              <a:path w="512444" h="1076325">
                <a:moveTo>
                  <a:pt x="92268" y="919799"/>
                </a:moveTo>
                <a:lnTo>
                  <a:pt x="91860" y="920496"/>
                </a:lnTo>
                <a:lnTo>
                  <a:pt x="92268" y="919799"/>
                </a:lnTo>
                <a:close/>
              </a:path>
              <a:path w="512444" h="1076325">
                <a:moveTo>
                  <a:pt x="92456" y="919480"/>
                </a:moveTo>
                <a:lnTo>
                  <a:pt x="92268" y="919799"/>
                </a:lnTo>
                <a:lnTo>
                  <a:pt x="91948" y="920496"/>
                </a:lnTo>
                <a:lnTo>
                  <a:pt x="92456" y="919480"/>
                </a:lnTo>
                <a:close/>
              </a:path>
              <a:path w="512444" h="1076325">
                <a:moveTo>
                  <a:pt x="116331" y="867537"/>
                </a:moveTo>
                <a:lnTo>
                  <a:pt x="92268" y="919799"/>
                </a:lnTo>
                <a:lnTo>
                  <a:pt x="92456" y="919480"/>
                </a:lnTo>
                <a:lnTo>
                  <a:pt x="119689" y="919480"/>
                </a:lnTo>
                <a:lnTo>
                  <a:pt x="138811" y="877951"/>
                </a:lnTo>
                <a:lnTo>
                  <a:pt x="139319" y="876935"/>
                </a:lnTo>
                <a:lnTo>
                  <a:pt x="142204" y="868680"/>
                </a:lnTo>
                <a:lnTo>
                  <a:pt x="115950" y="868680"/>
                </a:lnTo>
                <a:lnTo>
                  <a:pt x="116331" y="867537"/>
                </a:lnTo>
                <a:close/>
              </a:path>
              <a:path w="512444" h="1076325">
                <a:moveTo>
                  <a:pt x="157801" y="822579"/>
                </a:moveTo>
                <a:lnTo>
                  <a:pt x="132206" y="822579"/>
                </a:lnTo>
                <a:lnTo>
                  <a:pt x="131953" y="823340"/>
                </a:lnTo>
                <a:lnTo>
                  <a:pt x="115950" y="868680"/>
                </a:lnTo>
                <a:lnTo>
                  <a:pt x="142204" y="868680"/>
                </a:lnTo>
                <a:lnTo>
                  <a:pt x="155701" y="830072"/>
                </a:lnTo>
                <a:lnTo>
                  <a:pt x="157801" y="822579"/>
                </a:lnTo>
                <a:close/>
              </a:path>
              <a:path w="512444" h="1076325">
                <a:moveTo>
                  <a:pt x="132011" y="823133"/>
                </a:moveTo>
                <a:lnTo>
                  <a:pt x="131938" y="823340"/>
                </a:lnTo>
                <a:lnTo>
                  <a:pt x="132011" y="823133"/>
                </a:lnTo>
                <a:close/>
              </a:path>
              <a:path w="512444" h="1076325">
                <a:moveTo>
                  <a:pt x="194611" y="704342"/>
                </a:moveTo>
                <a:lnTo>
                  <a:pt x="169163" y="704342"/>
                </a:lnTo>
                <a:lnTo>
                  <a:pt x="168910" y="705231"/>
                </a:lnTo>
                <a:lnTo>
                  <a:pt x="159131" y="734568"/>
                </a:lnTo>
                <a:lnTo>
                  <a:pt x="159004" y="734822"/>
                </a:lnTo>
                <a:lnTo>
                  <a:pt x="138430" y="800354"/>
                </a:lnTo>
                <a:lnTo>
                  <a:pt x="132011" y="823133"/>
                </a:lnTo>
                <a:lnTo>
                  <a:pt x="132206" y="822579"/>
                </a:lnTo>
                <a:lnTo>
                  <a:pt x="157801" y="822579"/>
                </a:lnTo>
                <a:lnTo>
                  <a:pt x="162072" y="807338"/>
                </a:lnTo>
                <a:lnTo>
                  <a:pt x="182625" y="742188"/>
                </a:lnTo>
                <a:lnTo>
                  <a:pt x="192658" y="712215"/>
                </a:lnTo>
                <a:lnTo>
                  <a:pt x="194611" y="704342"/>
                </a:lnTo>
                <a:close/>
              </a:path>
              <a:path w="512444" h="1076325">
                <a:moveTo>
                  <a:pt x="162179" y="806958"/>
                </a:moveTo>
                <a:lnTo>
                  <a:pt x="162051" y="807338"/>
                </a:lnTo>
                <a:lnTo>
                  <a:pt x="162179" y="806958"/>
                </a:lnTo>
                <a:close/>
              </a:path>
              <a:path w="512444" h="1076325">
                <a:moveTo>
                  <a:pt x="182710" y="742188"/>
                </a:moveTo>
                <a:lnTo>
                  <a:pt x="182625" y="742442"/>
                </a:lnTo>
                <a:lnTo>
                  <a:pt x="182710" y="742188"/>
                </a:lnTo>
                <a:close/>
              </a:path>
              <a:path w="512444" h="1076325">
                <a:moveTo>
                  <a:pt x="169030" y="704742"/>
                </a:moveTo>
                <a:lnTo>
                  <a:pt x="168868" y="705231"/>
                </a:lnTo>
                <a:lnTo>
                  <a:pt x="169030" y="704742"/>
                </a:lnTo>
                <a:close/>
              </a:path>
              <a:path w="512444" h="1076325">
                <a:moveTo>
                  <a:pt x="169163" y="704342"/>
                </a:moveTo>
                <a:lnTo>
                  <a:pt x="169030" y="704742"/>
                </a:lnTo>
                <a:lnTo>
                  <a:pt x="168910" y="705231"/>
                </a:lnTo>
                <a:lnTo>
                  <a:pt x="169163" y="704342"/>
                </a:lnTo>
                <a:close/>
              </a:path>
              <a:path w="512444" h="1076325">
                <a:moveTo>
                  <a:pt x="197709" y="690880"/>
                </a:moveTo>
                <a:lnTo>
                  <a:pt x="172466" y="690880"/>
                </a:lnTo>
                <a:lnTo>
                  <a:pt x="172338" y="691514"/>
                </a:lnTo>
                <a:lnTo>
                  <a:pt x="169030" y="704742"/>
                </a:lnTo>
                <a:lnTo>
                  <a:pt x="169163" y="704342"/>
                </a:lnTo>
                <a:lnTo>
                  <a:pt x="194611" y="704342"/>
                </a:lnTo>
                <a:lnTo>
                  <a:pt x="196469" y="696849"/>
                </a:lnTo>
                <a:lnTo>
                  <a:pt x="196723" y="696213"/>
                </a:lnTo>
                <a:lnTo>
                  <a:pt x="197709" y="690880"/>
                </a:lnTo>
                <a:close/>
              </a:path>
              <a:path w="512444" h="1076325">
                <a:moveTo>
                  <a:pt x="172446" y="690958"/>
                </a:moveTo>
                <a:lnTo>
                  <a:pt x="172308" y="691514"/>
                </a:lnTo>
                <a:lnTo>
                  <a:pt x="172446" y="690958"/>
                </a:lnTo>
                <a:close/>
              </a:path>
              <a:path w="512444" h="1076325">
                <a:moveTo>
                  <a:pt x="226950" y="597026"/>
                </a:moveTo>
                <a:lnTo>
                  <a:pt x="200406" y="597026"/>
                </a:lnTo>
                <a:lnTo>
                  <a:pt x="194691" y="610997"/>
                </a:lnTo>
                <a:lnTo>
                  <a:pt x="180720" y="652018"/>
                </a:lnTo>
                <a:lnTo>
                  <a:pt x="180339" y="653414"/>
                </a:lnTo>
                <a:lnTo>
                  <a:pt x="175260" y="676021"/>
                </a:lnTo>
                <a:lnTo>
                  <a:pt x="175260" y="676401"/>
                </a:lnTo>
                <a:lnTo>
                  <a:pt x="172446" y="690958"/>
                </a:lnTo>
                <a:lnTo>
                  <a:pt x="197709" y="690880"/>
                </a:lnTo>
                <a:lnTo>
                  <a:pt x="199470" y="681355"/>
                </a:lnTo>
                <a:lnTo>
                  <a:pt x="199572" y="681101"/>
                </a:lnTo>
                <a:lnTo>
                  <a:pt x="204191" y="660019"/>
                </a:lnTo>
                <a:lnTo>
                  <a:pt x="204469" y="658749"/>
                </a:lnTo>
                <a:lnTo>
                  <a:pt x="217588" y="620395"/>
                </a:lnTo>
                <a:lnTo>
                  <a:pt x="223266" y="606425"/>
                </a:lnTo>
                <a:lnTo>
                  <a:pt x="223393" y="606171"/>
                </a:lnTo>
                <a:lnTo>
                  <a:pt x="226950" y="597026"/>
                </a:lnTo>
                <a:close/>
              </a:path>
              <a:path w="512444" h="1076325">
                <a:moveTo>
                  <a:pt x="199572" y="681101"/>
                </a:moveTo>
                <a:lnTo>
                  <a:pt x="199517" y="681355"/>
                </a:lnTo>
                <a:lnTo>
                  <a:pt x="199572" y="681101"/>
                </a:lnTo>
                <a:close/>
              </a:path>
              <a:path w="512444" h="1076325">
                <a:moveTo>
                  <a:pt x="204469" y="658749"/>
                </a:moveTo>
                <a:lnTo>
                  <a:pt x="204088" y="660019"/>
                </a:lnTo>
                <a:lnTo>
                  <a:pt x="204376" y="659174"/>
                </a:lnTo>
                <a:lnTo>
                  <a:pt x="204469" y="658749"/>
                </a:lnTo>
                <a:close/>
              </a:path>
              <a:path w="512444" h="1076325">
                <a:moveTo>
                  <a:pt x="204376" y="659174"/>
                </a:moveTo>
                <a:lnTo>
                  <a:pt x="204088" y="660019"/>
                </a:lnTo>
                <a:lnTo>
                  <a:pt x="204376" y="659174"/>
                </a:lnTo>
                <a:close/>
              </a:path>
              <a:path w="512444" h="1076325">
                <a:moveTo>
                  <a:pt x="204521" y="658749"/>
                </a:moveTo>
                <a:lnTo>
                  <a:pt x="204376" y="659174"/>
                </a:lnTo>
                <a:lnTo>
                  <a:pt x="204521" y="658749"/>
                </a:lnTo>
                <a:close/>
              </a:path>
              <a:path w="512444" h="1076325">
                <a:moveTo>
                  <a:pt x="217776" y="619844"/>
                </a:moveTo>
                <a:lnTo>
                  <a:pt x="217550" y="620395"/>
                </a:lnTo>
                <a:lnTo>
                  <a:pt x="217776" y="619844"/>
                </a:lnTo>
                <a:close/>
              </a:path>
              <a:path w="512444" h="1076325">
                <a:moveTo>
                  <a:pt x="290913" y="452882"/>
                </a:moveTo>
                <a:lnTo>
                  <a:pt x="263270" y="452882"/>
                </a:lnTo>
                <a:lnTo>
                  <a:pt x="252094" y="473329"/>
                </a:lnTo>
                <a:lnTo>
                  <a:pt x="252094" y="473583"/>
                </a:lnTo>
                <a:lnTo>
                  <a:pt x="241173" y="494030"/>
                </a:lnTo>
                <a:lnTo>
                  <a:pt x="240664" y="495173"/>
                </a:lnTo>
                <a:lnTo>
                  <a:pt x="216535" y="555371"/>
                </a:lnTo>
                <a:lnTo>
                  <a:pt x="200279" y="597154"/>
                </a:lnTo>
                <a:lnTo>
                  <a:pt x="200406" y="597026"/>
                </a:lnTo>
                <a:lnTo>
                  <a:pt x="226950" y="597026"/>
                </a:lnTo>
                <a:lnTo>
                  <a:pt x="239599" y="564514"/>
                </a:lnTo>
                <a:lnTo>
                  <a:pt x="263192" y="505587"/>
                </a:lnTo>
                <a:lnTo>
                  <a:pt x="263651" y="504444"/>
                </a:lnTo>
                <a:lnTo>
                  <a:pt x="273872" y="485139"/>
                </a:lnTo>
                <a:lnTo>
                  <a:pt x="284988" y="464693"/>
                </a:lnTo>
                <a:lnTo>
                  <a:pt x="285242" y="464312"/>
                </a:lnTo>
                <a:lnTo>
                  <a:pt x="290913" y="452882"/>
                </a:lnTo>
                <a:close/>
              </a:path>
              <a:path w="512444" h="1076325">
                <a:moveTo>
                  <a:pt x="239649" y="564388"/>
                </a:moveTo>
                <a:close/>
              </a:path>
              <a:path w="512444" h="1076325">
                <a:moveTo>
                  <a:pt x="263651" y="504444"/>
                </a:moveTo>
                <a:lnTo>
                  <a:pt x="263144" y="505587"/>
                </a:lnTo>
                <a:lnTo>
                  <a:pt x="263352" y="505189"/>
                </a:lnTo>
                <a:lnTo>
                  <a:pt x="263651" y="504444"/>
                </a:lnTo>
                <a:close/>
              </a:path>
              <a:path w="512444" h="1076325">
                <a:moveTo>
                  <a:pt x="263352" y="505189"/>
                </a:moveTo>
                <a:lnTo>
                  <a:pt x="263144" y="505587"/>
                </a:lnTo>
                <a:lnTo>
                  <a:pt x="263352" y="505189"/>
                </a:lnTo>
                <a:close/>
              </a:path>
              <a:path w="512444" h="1076325">
                <a:moveTo>
                  <a:pt x="263743" y="504444"/>
                </a:moveTo>
                <a:lnTo>
                  <a:pt x="263352" y="505189"/>
                </a:lnTo>
                <a:lnTo>
                  <a:pt x="263743" y="504444"/>
                </a:lnTo>
                <a:close/>
              </a:path>
              <a:path w="512444" h="1076325">
                <a:moveTo>
                  <a:pt x="273938" y="485013"/>
                </a:moveTo>
                <a:close/>
              </a:path>
              <a:path w="512444" h="1076325">
                <a:moveTo>
                  <a:pt x="456704" y="123698"/>
                </a:moveTo>
                <a:lnTo>
                  <a:pt x="429132" y="123698"/>
                </a:lnTo>
                <a:lnTo>
                  <a:pt x="366394" y="245745"/>
                </a:lnTo>
                <a:lnTo>
                  <a:pt x="263017" y="453263"/>
                </a:lnTo>
                <a:lnTo>
                  <a:pt x="263270" y="452882"/>
                </a:lnTo>
                <a:lnTo>
                  <a:pt x="290913" y="452882"/>
                </a:lnTo>
                <a:lnTo>
                  <a:pt x="334899" y="364236"/>
                </a:lnTo>
                <a:lnTo>
                  <a:pt x="388493" y="256921"/>
                </a:lnTo>
                <a:lnTo>
                  <a:pt x="451104" y="135000"/>
                </a:lnTo>
                <a:lnTo>
                  <a:pt x="456704" y="123698"/>
                </a:lnTo>
                <a:close/>
              </a:path>
              <a:path w="512444" h="1076325">
                <a:moveTo>
                  <a:pt x="388558" y="256921"/>
                </a:moveTo>
                <a:close/>
              </a:path>
              <a:path w="512444" h="1076325">
                <a:moveTo>
                  <a:pt x="492545" y="49784"/>
                </a:moveTo>
                <a:lnTo>
                  <a:pt x="465328" y="49784"/>
                </a:lnTo>
                <a:lnTo>
                  <a:pt x="429077" y="123805"/>
                </a:lnTo>
                <a:lnTo>
                  <a:pt x="456704" y="123698"/>
                </a:lnTo>
                <a:lnTo>
                  <a:pt x="487553" y="60706"/>
                </a:lnTo>
                <a:lnTo>
                  <a:pt x="487680" y="60325"/>
                </a:lnTo>
                <a:lnTo>
                  <a:pt x="492545" y="49784"/>
                </a:lnTo>
                <a:close/>
              </a:path>
              <a:path w="512444" h="1076325">
                <a:moveTo>
                  <a:pt x="501523" y="0"/>
                </a:moveTo>
                <a:lnTo>
                  <a:pt x="480568" y="17907"/>
                </a:lnTo>
                <a:lnTo>
                  <a:pt x="478408" y="21462"/>
                </a:lnTo>
                <a:lnTo>
                  <a:pt x="476186" y="25273"/>
                </a:lnTo>
                <a:lnTo>
                  <a:pt x="475488" y="26670"/>
                </a:lnTo>
                <a:lnTo>
                  <a:pt x="471169" y="37211"/>
                </a:lnTo>
                <a:lnTo>
                  <a:pt x="465200" y="50037"/>
                </a:lnTo>
                <a:lnTo>
                  <a:pt x="465328" y="49784"/>
                </a:lnTo>
                <a:lnTo>
                  <a:pt x="492545" y="49784"/>
                </a:lnTo>
                <a:lnTo>
                  <a:pt x="493775" y="47117"/>
                </a:lnTo>
                <a:lnTo>
                  <a:pt x="494030" y="46609"/>
                </a:lnTo>
                <a:lnTo>
                  <a:pt x="497663" y="37846"/>
                </a:lnTo>
                <a:lnTo>
                  <a:pt x="497458" y="37846"/>
                </a:lnTo>
                <a:lnTo>
                  <a:pt x="498348" y="36195"/>
                </a:lnTo>
                <a:lnTo>
                  <a:pt x="499618" y="34162"/>
                </a:lnTo>
                <a:lnTo>
                  <a:pt x="503936" y="27050"/>
                </a:lnTo>
                <a:lnTo>
                  <a:pt x="504978" y="25273"/>
                </a:lnTo>
                <a:lnTo>
                  <a:pt x="504825" y="25273"/>
                </a:lnTo>
                <a:lnTo>
                  <a:pt x="506094" y="23368"/>
                </a:lnTo>
                <a:lnTo>
                  <a:pt x="506436" y="23368"/>
                </a:lnTo>
                <a:lnTo>
                  <a:pt x="507619" y="21971"/>
                </a:lnTo>
                <a:lnTo>
                  <a:pt x="512191" y="16890"/>
                </a:lnTo>
                <a:lnTo>
                  <a:pt x="511810" y="9144"/>
                </a:lnTo>
                <a:lnTo>
                  <a:pt x="506603" y="4572"/>
                </a:lnTo>
                <a:lnTo>
                  <a:pt x="501523" y="0"/>
                </a:lnTo>
                <a:close/>
              </a:path>
              <a:path w="512444" h="1076325">
                <a:moveTo>
                  <a:pt x="498348" y="36195"/>
                </a:moveTo>
                <a:lnTo>
                  <a:pt x="497458" y="37846"/>
                </a:lnTo>
                <a:lnTo>
                  <a:pt x="498157" y="36654"/>
                </a:lnTo>
                <a:lnTo>
                  <a:pt x="498348" y="36195"/>
                </a:lnTo>
                <a:close/>
              </a:path>
              <a:path w="512444" h="1076325">
                <a:moveTo>
                  <a:pt x="498157" y="36654"/>
                </a:moveTo>
                <a:lnTo>
                  <a:pt x="497458" y="37846"/>
                </a:lnTo>
                <a:lnTo>
                  <a:pt x="497663" y="37846"/>
                </a:lnTo>
                <a:lnTo>
                  <a:pt x="498157" y="36654"/>
                </a:lnTo>
                <a:close/>
              </a:path>
              <a:path w="512444" h="1076325">
                <a:moveTo>
                  <a:pt x="471297" y="36702"/>
                </a:moveTo>
                <a:lnTo>
                  <a:pt x="471064" y="37211"/>
                </a:lnTo>
                <a:lnTo>
                  <a:pt x="471297" y="36702"/>
                </a:lnTo>
                <a:close/>
              </a:path>
              <a:path w="512444" h="1076325">
                <a:moveTo>
                  <a:pt x="498426" y="36195"/>
                </a:moveTo>
                <a:lnTo>
                  <a:pt x="498157" y="36654"/>
                </a:lnTo>
                <a:lnTo>
                  <a:pt x="498426" y="36195"/>
                </a:lnTo>
                <a:close/>
              </a:path>
              <a:path w="512444" h="1076325">
                <a:moveTo>
                  <a:pt x="506094" y="23368"/>
                </a:moveTo>
                <a:lnTo>
                  <a:pt x="504825" y="25273"/>
                </a:lnTo>
                <a:lnTo>
                  <a:pt x="505323" y="24683"/>
                </a:lnTo>
                <a:lnTo>
                  <a:pt x="506094" y="23368"/>
                </a:lnTo>
                <a:close/>
              </a:path>
              <a:path w="512444" h="1076325">
                <a:moveTo>
                  <a:pt x="505323" y="24683"/>
                </a:moveTo>
                <a:lnTo>
                  <a:pt x="504825" y="25273"/>
                </a:lnTo>
                <a:lnTo>
                  <a:pt x="504978" y="25273"/>
                </a:lnTo>
                <a:lnTo>
                  <a:pt x="505323" y="24683"/>
                </a:lnTo>
                <a:close/>
              </a:path>
              <a:path w="512444" h="1076325">
                <a:moveTo>
                  <a:pt x="506436" y="23368"/>
                </a:moveTo>
                <a:lnTo>
                  <a:pt x="506094" y="23368"/>
                </a:lnTo>
                <a:lnTo>
                  <a:pt x="505323" y="24683"/>
                </a:lnTo>
                <a:lnTo>
                  <a:pt x="506436" y="23368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1075" y="2202942"/>
            <a:ext cx="1270000" cy="1146810"/>
          </a:xfrm>
          <a:custGeom>
            <a:avLst/>
            <a:gdLst/>
            <a:ahLst/>
            <a:cxnLst/>
            <a:rect l="l" t="t" r="r" b="b"/>
            <a:pathLst>
              <a:path w="1270000" h="1146810">
                <a:moveTo>
                  <a:pt x="1247293" y="1103376"/>
                </a:moveTo>
                <a:lnTo>
                  <a:pt x="1215263" y="1103376"/>
                </a:lnTo>
                <a:lnTo>
                  <a:pt x="1233677" y="1125728"/>
                </a:lnTo>
                <a:lnTo>
                  <a:pt x="1234439" y="1126490"/>
                </a:lnTo>
                <a:lnTo>
                  <a:pt x="1249172" y="1141603"/>
                </a:lnTo>
                <a:lnTo>
                  <a:pt x="1260348" y="1146302"/>
                </a:lnTo>
                <a:lnTo>
                  <a:pt x="1263141" y="1145921"/>
                </a:lnTo>
                <a:lnTo>
                  <a:pt x="1265301" y="1144270"/>
                </a:lnTo>
                <a:lnTo>
                  <a:pt x="1267460" y="1142746"/>
                </a:lnTo>
                <a:lnTo>
                  <a:pt x="1268857" y="1140333"/>
                </a:lnTo>
                <a:lnTo>
                  <a:pt x="1269111" y="1137666"/>
                </a:lnTo>
                <a:lnTo>
                  <a:pt x="1269619" y="1131189"/>
                </a:lnTo>
                <a:lnTo>
                  <a:pt x="1268602" y="1128014"/>
                </a:lnTo>
                <a:lnTo>
                  <a:pt x="1266444" y="1125601"/>
                </a:lnTo>
                <a:lnTo>
                  <a:pt x="1252474" y="1109726"/>
                </a:lnTo>
                <a:lnTo>
                  <a:pt x="1247293" y="1103376"/>
                </a:lnTo>
                <a:close/>
              </a:path>
              <a:path w="1270000" h="1146810">
                <a:moveTo>
                  <a:pt x="1252518" y="1109726"/>
                </a:moveTo>
                <a:lnTo>
                  <a:pt x="1252727" y="1109980"/>
                </a:lnTo>
                <a:lnTo>
                  <a:pt x="1252518" y="1109726"/>
                </a:lnTo>
                <a:close/>
              </a:path>
              <a:path w="1270000" h="1146810">
                <a:moveTo>
                  <a:pt x="1175469" y="1053930"/>
                </a:moveTo>
                <a:lnTo>
                  <a:pt x="1178433" y="1058164"/>
                </a:lnTo>
                <a:lnTo>
                  <a:pt x="1178814" y="1058545"/>
                </a:lnTo>
                <a:lnTo>
                  <a:pt x="1200785" y="1086358"/>
                </a:lnTo>
                <a:lnTo>
                  <a:pt x="1201039" y="1086612"/>
                </a:lnTo>
                <a:lnTo>
                  <a:pt x="1215389" y="1103630"/>
                </a:lnTo>
                <a:lnTo>
                  <a:pt x="1215263" y="1103376"/>
                </a:lnTo>
                <a:lnTo>
                  <a:pt x="1247293" y="1103376"/>
                </a:lnTo>
                <a:lnTo>
                  <a:pt x="1234439" y="1087755"/>
                </a:lnTo>
                <a:lnTo>
                  <a:pt x="1234313" y="1087501"/>
                </a:lnTo>
                <a:lnTo>
                  <a:pt x="1219835" y="1070610"/>
                </a:lnTo>
                <a:lnTo>
                  <a:pt x="1207274" y="1054608"/>
                </a:lnTo>
                <a:lnTo>
                  <a:pt x="1176147" y="1054608"/>
                </a:lnTo>
                <a:lnTo>
                  <a:pt x="1175469" y="1053930"/>
                </a:lnTo>
                <a:close/>
              </a:path>
              <a:path w="1270000" h="1146810">
                <a:moveTo>
                  <a:pt x="1219915" y="1070610"/>
                </a:moveTo>
                <a:lnTo>
                  <a:pt x="1220215" y="1070991"/>
                </a:lnTo>
                <a:lnTo>
                  <a:pt x="1219915" y="1070610"/>
                </a:lnTo>
                <a:close/>
              </a:path>
              <a:path w="1270000" h="1146810">
                <a:moveTo>
                  <a:pt x="1174877" y="1053084"/>
                </a:moveTo>
                <a:lnTo>
                  <a:pt x="1175469" y="1053930"/>
                </a:lnTo>
                <a:lnTo>
                  <a:pt x="1176147" y="1054608"/>
                </a:lnTo>
                <a:lnTo>
                  <a:pt x="1174877" y="1053084"/>
                </a:lnTo>
                <a:close/>
              </a:path>
              <a:path w="1270000" h="1146810">
                <a:moveTo>
                  <a:pt x="1206070" y="1053084"/>
                </a:moveTo>
                <a:lnTo>
                  <a:pt x="1174877" y="1053084"/>
                </a:lnTo>
                <a:lnTo>
                  <a:pt x="1176147" y="1054608"/>
                </a:lnTo>
                <a:lnTo>
                  <a:pt x="1207274" y="1054608"/>
                </a:lnTo>
                <a:lnTo>
                  <a:pt x="1206070" y="1053084"/>
                </a:lnTo>
                <a:close/>
              </a:path>
              <a:path w="1270000" h="1146810">
                <a:moveTo>
                  <a:pt x="1173014" y="1051475"/>
                </a:moveTo>
                <a:lnTo>
                  <a:pt x="1175469" y="1053930"/>
                </a:lnTo>
                <a:lnTo>
                  <a:pt x="1174877" y="1053084"/>
                </a:lnTo>
                <a:lnTo>
                  <a:pt x="1206070" y="1053084"/>
                </a:lnTo>
                <a:lnTo>
                  <a:pt x="1205167" y="1051941"/>
                </a:lnTo>
                <a:lnTo>
                  <a:pt x="1173607" y="1051941"/>
                </a:lnTo>
                <a:lnTo>
                  <a:pt x="1173014" y="1051475"/>
                </a:lnTo>
                <a:close/>
              </a:path>
              <a:path w="1270000" h="1146810">
                <a:moveTo>
                  <a:pt x="1172590" y="1051052"/>
                </a:moveTo>
                <a:lnTo>
                  <a:pt x="1173014" y="1051475"/>
                </a:lnTo>
                <a:lnTo>
                  <a:pt x="1173607" y="1051941"/>
                </a:lnTo>
                <a:lnTo>
                  <a:pt x="1172590" y="1051052"/>
                </a:lnTo>
                <a:close/>
              </a:path>
              <a:path w="1270000" h="1146810">
                <a:moveTo>
                  <a:pt x="1204465" y="1051052"/>
                </a:moveTo>
                <a:lnTo>
                  <a:pt x="1172590" y="1051052"/>
                </a:lnTo>
                <a:lnTo>
                  <a:pt x="1173607" y="1051941"/>
                </a:lnTo>
                <a:lnTo>
                  <a:pt x="1205167" y="1051941"/>
                </a:lnTo>
                <a:lnTo>
                  <a:pt x="1204465" y="1051052"/>
                </a:lnTo>
                <a:close/>
              </a:path>
              <a:path w="1270000" h="1146810">
                <a:moveTo>
                  <a:pt x="1145786" y="980059"/>
                </a:moveTo>
                <a:lnTo>
                  <a:pt x="1116964" y="980059"/>
                </a:lnTo>
                <a:lnTo>
                  <a:pt x="1117853" y="981456"/>
                </a:lnTo>
                <a:lnTo>
                  <a:pt x="1122299" y="989457"/>
                </a:lnTo>
                <a:lnTo>
                  <a:pt x="1122679" y="989965"/>
                </a:lnTo>
                <a:lnTo>
                  <a:pt x="1133094" y="1006094"/>
                </a:lnTo>
                <a:lnTo>
                  <a:pt x="1133855" y="1007110"/>
                </a:lnTo>
                <a:lnTo>
                  <a:pt x="1159383" y="1038987"/>
                </a:lnTo>
                <a:lnTo>
                  <a:pt x="1168780" y="1048004"/>
                </a:lnTo>
                <a:lnTo>
                  <a:pt x="1171575" y="1050290"/>
                </a:lnTo>
                <a:lnTo>
                  <a:pt x="1171828" y="1050544"/>
                </a:lnTo>
                <a:lnTo>
                  <a:pt x="1173014" y="1051475"/>
                </a:lnTo>
                <a:lnTo>
                  <a:pt x="1172590" y="1051052"/>
                </a:lnTo>
                <a:lnTo>
                  <a:pt x="1204465" y="1051052"/>
                </a:lnTo>
                <a:lnTo>
                  <a:pt x="1198646" y="1043686"/>
                </a:lnTo>
                <a:lnTo>
                  <a:pt x="1194942" y="1038733"/>
                </a:lnTo>
                <a:lnTo>
                  <a:pt x="1193673" y="1037082"/>
                </a:lnTo>
                <a:lnTo>
                  <a:pt x="1190116" y="1033526"/>
                </a:lnTo>
                <a:lnTo>
                  <a:pt x="1188974" y="1032637"/>
                </a:lnTo>
                <a:lnTo>
                  <a:pt x="1187492" y="1031367"/>
                </a:lnTo>
                <a:lnTo>
                  <a:pt x="1185290" y="1029588"/>
                </a:lnTo>
                <a:lnTo>
                  <a:pt x="1177851" y="1022350"/>
                </a:lnTo>
                <a:lnTo>
                  <a:pt x="1177671" y="1022350"/>
                </a:lnTo>
                <a:lnTo>
                  <a:pt x="1176527" y="1021080"/>
                </a:lnTo>
                <a:lnTo>
                  <a:pt x="1153973" y="992759"/>
                </a:lnTo>
                <a:lnTo>
                  <a:pt x="1153160" y="991743"/>
                </a:lnTo>
                <a:lnTo>
                  <a:pt x="1145786" y="980059"/>
                </a:lnTo>
                <a:close/>
              </a:path>
              <a:path w="1270000" h="1146810">
                <a:moveTo>
                  <a:pt x="1198300" y="1043248"/>
                </a:moveTo>
                <a:lnTo>
                  <a:pt x="1198626" y="1043686"/>
                </a:lnTo>
                <a:lnTo>
                  <a:pt x="1198300" y="1043248"/>
                </a:lnTo>
                <a:close/>
              </a:path>
              <a:path w="1270000" h="1146810">
                <a:moveTo>
                  <a:pt x="1198248" y="1043178"/>
                </a:moveTo>
                <a:close/>
              </a:path>
              <a:path w="1270000" h="1146810">
                <a:moveTo>
                  <a:pt x="1187196" y="1031113"/>
                </a:moveTo>
                <a:lnTo>
                  <a:pt x="1187450" y="1031367"/>
                </a:lnTo>
                <a:lnTo>
                  <a:pt x="1187196" y="1031113"/>
                </a:lnTo>
                <a:close/>
              </a:path>
              <a:path w="1270000" h="1146810">
                <a:moveTo>
                  <a:pt x="1185396" y="1029588"/>
                </a:moveTo>
                <a:lnTo>
                  <a:pt x="1185926" y="1030097"/>
                </a:lnTo>
                <a:lnTo>
                  <a:pt x="1185396" y="1029588"/>
                </a:lnTo>
                <a:close/>
              </a:path>
              <a:path w="1270000" h="1146810">
                <a:moveTo>
                  <a:pt x="1176527" y="1021080"/>
                </a:moveTo>
                <a:lnTo>
                  <a:pt x="1177671" y="1022350"/>
                </a:lnTo>
                <a:lnTo>
                  <a:pt x="1177071" y="1021601"/>
                </a:lnTo>
                <a:lnTo>
                  <a:pt x="1176527" y="1021080"/>
                </a:lnTo>
                <a:close/>
              </a:path>
              <a:path w="1270000" h="1146810">
                <a:moveTo>
                  <a:pt x="1177071" y="1021601"/>
                </a:moveTo>
                <a:lnTo>
                  <a:pt x="1177671" y="1022350"/>
                </a:lnTo>
                <a:lnTo>
                  <a:pt x="1177851" y="1022350"/>
                </a:lnTo>
                <a:lnTo>
                  <a:pt x="1177071" y="1021601"/>
                </a:lnTo>
                <a:close/>
              </a:path>
              <a:path w="1270000" h="1146810">
                <a:moveTo>
                  <a:pt x="1176653" y="1021080"/>
                </a:moveTo>
                <a:lnTo>
                  <a:pt x="1177071" y="1021601"/>
                </a:lnTo>
                <a:lnTo>
                  <a:pt x="1176653" y="1021080"/>
                </a:lnTo>
                <a:close/>
              </a:path>
              <a:path w="1270000" h="1146810">
                <a:moveTo>
                  <a:pt x="1153160" y="991743"/>
                </a:moveTo>
                <a:lnTo>
                  <a:pt x="1153922" y="992759"/>
                </a:lnTo>
                <a:lnTo>
                  <a:pt x="1153715" y="992436"/>
                </a:lnTo>
                <a:lnTo>
                  <a:pt x="1153160" y="991743"/>
                </a:lnTo>
                <a:close/>
              </a:path>
              <a:path w="1270000" h="1146810">
                <a:moveTo>
                  <a:pt x="1153715" y="992436"/>
                </a:moveTo>
                <a:lnTo>
                  <a:pt x="1153922" y="992759"/>
                </a:lnTo>
                <a:lnTo>
                  <a:pt x="1153715" y="992436"/>
                </a:lnTo>
                <a:close/>
              </a:path>
              <a:path w="1270000" h="1146810">
                <a:moveTo>
                  <a:pt x="1153271" y="991743"/>
                </a:moveTo>
                <a:lnTo>
                  <a:pt x="1153715" y="992436"/>
                </a:lnTo>
                <a:lnTo>
                  <a:pt x="1153271" y="991743"/>
                </a:lnTo>
                <a:close/>
              </a:path>
              <a:path w="1270000" h="1146810">
                <a:moveTo>
                  <a:pt x="1117523" y="981042"/>
                </a:moveTo>
                <a:lnTo>
                  <a:pt x="1117757" y="981456"/>
                </a:lnTo>
                <a:lnTo>
                  <a:pt x="1117523" y="981042"/>
                </a:lnTo>
                <a:close/>
              </a:path>
              <a:path w="1270000" h="1146810">
                <a:moveTo>
                  <a:pt x="1116964" y="980059"/>
                </a:moveTo>
                <a:lnTo>
                  <a:pt x="1117523" y="981042"/>
                </a:lnTo>
                <a:lnTo>
                  <a:pt x="1117853" y="981456"/>
                </a:lnTo>
                <a:lnTo>
                  <a:pt x="1116964" y="980059"/>
                </a:lnTo>
                <a:close/>
              </a:path>
              <a:path w="1270000" h="1146810">
                <a:moveTo>
                  <a:pt x="1142592" y="974979"/>
                </a:moveTo>
                <a:lnTo>
                  <a:pt x="1112901" y="974979"/>
                </a:lnTo>
                <a:lnTo>
                  <a:pt x="1113409" y="975613"/>
                </a:lnTo>
                <a:lnTo>
                  <a:pt x="1115314" y="978281"/>
                </a:lnTo>
                <a:lnTo>
                  <a:pt x="1117523" y="981042"/>
                </a:lnTo>
                <a:lnTo>
                  <a:pt x="1116964" y="980059"/>
                </a:lnTo>
                <a:lnTo>
                  <a:pt x="1145786" y="980059"/>
                </a:lnTo>
                <a:lnTo>
                  <a:pt x="1143833" y="977011"/>
                </a:lnTo>
                <a:lnTo>
                  <a:pt x="1142592" y="974979"/>
                </a:lnTo>
                <a:close/>
              </a:path>
              <a:path w="1270000" h="1146810">
                <a:moveTo>
                  <a:pt x="1143508" y="976503"/>
                </a:moveTo>
                <a:lnTo>
                  <a:pt x="1143762" y="977011"/>
                </a:lnTo>
                <a:lnTo>
                  <a:pt x="1143508" y="976503"/>
                </a:lnTo>
                <a:close/>
              </a:path>
              <a:path w="1270000" h="1146810">
                <a:moveTo>
                  <a:pt x="1113195" y="975381"/>
                </a:moveTo>
                <a:lnTo>
                  <a:pt x="1113365" y="975613"/>
                </a:lnTo>
                <a:lnTo>
                  <a:pt x="1113195" y="975381"/>
                </a:lnTo>
                <a:close/>
              </a:path>
              <a:path w="1270000" h="1146810">
                <a:moveTo>
                  <a:pt x="1112901" y="974979"/>
                </a:moveTo>
                <a:lnTo>
                  <a:pt x="1113195" y="975381"/>
                </a:lnTo>
                <a:lnTo>
                  <a:pt x="1113409" y="975613"/>
                </a:lnTo>
                <a:lnTo>
                  <a:pt x="1112901" y="974979"/>
                </a:lnTo>
                <a:close/>
              </a:path>
              <a:path w="1270000" h="1146810">
                <a:moveTo>
                  <a:pt x="1122708" y="948817"/>
                </a:moveTo>
                <a:lnTo>
                  <a:pt x="1089914" y="948817"/>
                </a:lnTo>
                <a:lnTo>
                  <a:pt x="1090802" y="949833"/>
                </a:lnTo>
                <a:lnTo>
                  <a:pt x="1099298" y="959738"/>
                </a:lnTo>
                <a:lnTo>
                  <a:pt x="1110488" y="972312"/>
                </a:lnTo>
                <a:lnTo>
                  <a:pt x="1113195" y="975381"/>
                </a:lnTo>
                <a:lnTo>
                  <a:pt x="1112901" y="974979"/>
                </a:lnTo>
                <a:lnTo>
                  <a:pt x="1142592" y="974979"/>
                </a:lnTo>
                <a:lnTo>
                  <a:pt x="1138427" y="967740"/>
                </a:lnTo>
                <a:lnTo>
                  <a:pt x="1137412" y="966343"/>
                </a:lnTo>
                <a:lnTo>
                  <a:pt x="1132332" y="959738"/>
                </a:lnTo>
                <a:lnTo>
                  <a:pt x="1131824" y="959231"/>
                </a:lnTo>
                <a:lnTo>
                  <a:pt x="1129029" y="955929"/>
                </a:lnTo>
                <a:lnTo>
                  <a:pt x="1122708" y="948817"/>
                </a:lnTo>
                <a:close/>
              </a:path>
              <a:path w="1270000" h="1146810">
                <a:moveTo>
                  <a:pt x="1090723" y="949759"/>
                </a:moveTo>
                <a:close/>
              </a:path>
              <a:path w="1270000" h="1146810">
                <a:moveTo>
                  <a:pt x="1115326" y="940435"/>
                </a:moveTo>
                <a:lnTo>
                  <a:pt x="1080770" y="940435"/>
                </a:lnTo>
                <a:lnTo>
                  <a:pt x="1085723" y="945134"/>
                </a:lnTo>
                <a:lnTo>
                  <a:pt x="1090723" y="949759"/>
                </a:lnTo>
                <a:lnTo>
                  <a:pt x="1089914" y="948817"/>
                </a:lnTo>
                <a:lnTo>
                  <a:pt x="1122708" y="948817"/>
                </a:lnTo>
                <a:lnTo>
                  <a:pt x="1117870" y="943356"/>
                </a:lnTo>
                <a:lnTo>
                  <a:pt x="1115326" y="940435"/>
                </a:lnTo>
                <a:close/>
              </a:path>
              <a:path w="1270000" h="1146810">
                <a:moveTo>
                  <a:pt x="1117870" y="943356"/>
                </a:moveTo>
                <a:close/>
              </a:path>
              <a:path w="1270000" h="1146810">
                <a:moveTo>
                  <a:pt x="1111565" y="936117"/>
                </a:moveTo>
                <a:lnTo>
                  <a:pt x="1075689" y="936117"/>
                </a:lnTo>
                <a:lnTo>
                  <a:pt x="1081024" y="940688"/>
                </a:lnTo>
                <a:lnTo>
                  <a:pt x="1080770" y="940435"/>
                </a:lnTo>
                <a:lnTo>
                  <a:pt x="1115326" y="940435"/>
                </a:lnTo>
                <a:lnTo>
                  <a:pt x="1111565" y="936117"/>
                </a:lnTo>
                <a:close/>
              </a:path>
              <a:path w="1270000" h="1146810">
                <a:moveTo>
                  <a:pt x="1070072" y="899668"/>
                </a:moveTo>
                <a:lnTo>
                  <a:pt x="1030604" y="899668"/>
                </a:lnTo>
                <a:lnTo>
                  <a:pt x="1075944" y="936371"/>
                </a:lnTo>
                <a:lnTo>
                  <a:pt x="1075689" y="936117"/>
                </a:lnTo>
                <a:lnTo>
                  <a:pt x="1111565" y="936117"/>
                </a:lnTo>
                <a:lnTo>
                  <a:pt x="1107694" y="931672"/>
                </a:lnTo>
                <a:lnTo>
                  <a:pt x="1097534" y="922274"/>
                </a:lnTo>
                <a:lnTo>
                  <a:pt x="1097279" y="922020"/>
                </a:lnTo>
                <a:lnTo>
                  <a:pt x="1091819" y="917321"/>
                </a:lnTo>
                <a:lnTo>
                  <a:pt x="1091564" y="917067"/>
                </a:lnTo>
                <a:lnTo>
                  <a:pt x="1070072" y="899668"/>
                </a:lnTo>
                <a:close/>
              </a:path>
              <a:path w="1270000" h="1146810">
                <a:moveTo>
                  <a:pt x="1033128" y="870204"/>
                </a:moveTo>
                <a:lnTo>
                  <a:pt x="993013" y="870204"/>
                </a:lnTo>
                <a:lnTo>
                  <a:pt x="1030732" y="899795"/>
                </a:lnTo>
                <a:lnTo>
                  <a:pt x="1030604" y="899668"/>
                </a:lnTo>
                <a:lnTo>
                  <a:pt x="1070072" y="899668"/>
                </a:lnTo>
                <a:lnTo>
                  <a:pt x="1046226" y="880363"/>
                </a:lnTo>
                <a:lnTo>
                  <a:pt x="1045972" y="880237"/>
                </a:lnTo>
                <a:lnTo>
                  <a:pt x="1033128" y="870204"/>
                </a:lnTo>
                <a:close/>
              </a:path>
              <a:path w="1270000" h="1146810">
                <a:moveTo>
                  <a:pt x="944588" y="796798"/>
                </a:moveTo>
                <a:lnTo>
                  <a:pt x="908558" y="796798"/>
                </a:lnTo>
                <a:lnTo>
                  <a:pt x="909320" y="797433"/>
                </a:lnTo>
                <a:lnTo>
                  <a:pt x="943101" y="829437"/>
                </a:lnTo>
                <a:lnTo>
                  <a:pt x="954659" y="840359"/>
                </a:lnTo>
                <a:lnTo>
                  <a:pt x="955166" y="840740"/>
                </a:lnTo>
                <a:lnTo>
                  <a:pt x="966977" y="850773"/>
                </a:lnTo>
                <a:lnTo>
                  <a:pt x="967613" y="851281"/>
                </a:lnTo>
                <a:lnTo>
                  <a:pt x="993139" y="870331"/>
                </a:lnTo>
                <a:lnTo>
                  <a:pt x="1033128" y="870204"/>
                </a:lnTo>
                <a:lnTo>
                  <a:pt x="1008252" y="850773"/>
                </a:lnTo>
                <a:lnTo>
                  <a:pt x="1007999" y="850519"/>
                </a:lnTo>
                <a:lnTo>
                  <a:pt x="983152" y="831977"/>
                </a:lnTo>
                <a:lnTo>
                  <a:pt x="982979" y="831977"/>
                </a:lnTo>
                <a:lnTo>
                  <a:pt x="971617" y="822325"/>
                </a:lnTo>
                <a:lnTo>
                  <a:pt x="944588" y="796798"/>
                </a:lnTo>
                <a:close/>
              </a:path>
              <a:path w="1270000" h="1146810">
                <a:moveTo>
                  <a:pt x="982472" y="831469"/>
                </a:moveTo>
                <a:lnTo>
                  <a:pt x="982979" y="831977"/>
                </a:lnTo>
                <a:lnTo>
                  <a:pt x="983152" y="831977"/>
                </a:lnTo>
                <a:lnTo>
                  <a:pt x="982472" y="831469"/>
                </a:lnTo>
                <a:close/>
              </a:path>
              <a:path w="1270000" h="1146810">
                <a:moveTo>
                  <a:pt x="971169" y="821944"/>
                </a:moveTo>
                <a:lnTo>
                  <a:pt x="971550" y="822325"/>
                </a:lnTo>
                <a:lnTo>
                  <a:pt x="971169" y="821944"/>
                </a:lnTo>
                <a:close/>
              </a:path>
              <a:path w="1270000" h="1146810">
                <a:moveTo>
                  <a:pt x="908711" y="796942"/>
                </a:moveTo>
                <a:lnTo>
                  <a:pt x="909230" y="797433"/>
                </a:lnTo>
                <a:lnTo>
                  <a:pt x="908711" y="796942"/>
                </a:lnTo>
                <a:close/>
              </a:path>
              <a:path w="1270000" h="1146810">
                <a:moveTo>
                  <a:pt x="908558" y="796798"/>
                </a:moveTo>
                <a:lnTo>
                  <a:pt x="908711" y="796942"/>
                </a:lnTo>
                <a:lnTo>
                  <a:pt x="909320" y="797433"/>
                </a:lnTo>
                <a:lnTo>
                  <a:pt x="908558" y="796798"/>
                </a:lnTo>
                <a:close/>
              </a:path>
              <a:path w="1270000" h="1146810">
                <a:moveTo>
                  <a:pt x="933073" y="785876"/>
                </a:moveTo>
                <a:lnTo>
                  <a:pt x="894969" y="785876"/>
                </a:lnTo>
                <a:lnTo>
                  <a:pt x="908711" y="796942"/>
                </a:lnTo>
                <a:lnTo>
                  <a:pt x="908558" y="796798"/>
                </a:lnTo>
                <a:lnTo>
                  <a:pt x="944588" y="796798"/>
                </a:lnTo>
                <a:lnTo>
                  <a:pt x="933073" y="785876"/>
                </a:lnTo>
                <a:close/>
              </a:path>
              <a:path w="1270000" h="1146810">
                <a:moveTo>
                  <a:pt x="452141" y="377190"/>
                </a:moveTo>
                <a:lnTo>
                  <a:pt x="415163" y="377190"/>
                </a:lnTo>
                <a:lnTo>
                  <a:pt x="722249" y="655066"/>
                </a:lnTo>
                <a:lnTo>
                  <a:pt x="723138" y="655828"/>
                </a:lnTo>
                <a:lnTo>
                  <a:pt x="880110" y="774954"/>
                </a:lnTo>
                <a:lnTo>
                  <a:pt x="895350" y="786257"/>
                </a:lnTo>
                <a:lnTo>
                  <a:pt x="894969" y="785876"/>
                </a:lnTo>
                <a:lnTo>
                  <a:pt x="933073" y="785876"/>
                </a:lnTo>
                <a:lnTo>
                  <a:pt x="925576" y="778763"/>
                </a:lnTo>
                <a:lnTo>
                  <a:pt x="924813" y="778129"/>
                </a:lnTo>
                <a:lnTo>
                  <a:pt x="910336" y="766572"/>
                </a:lnTo>
                <a:lnTo>
                  <a:pt x="909954" y="766318"/>
                </a:lnTo>
                <a:lnTo>
                  <a:pt x="895013" y="755269"/>
                </a:lnTo>
                <a:lnTo>
                  <a:pt x="739126" y="636778"/>
                </a:lnTo>
                <a:lnTo>
                  <a:pt x="738886" y="636778"/>
                </a:lnTo>
                <a:lnTo>
                  <a:pt x="452141" y="377190"/>
                </a:lnTo>
                <a:close/>
              </a:path>
              <a:path w="1270000" h="1146810">
                <a:moveTo>
                  <a:pt x="894841" y="755142"/>
                </a:moveTo>
                <a:lnTo>
                  <a:pt x="894969" y="755269"/>
                </a:lnTo>
                <a:lnTo>
                  <a:pt x="894841" y="755142"/>
                </a:lnTo>
                <a:close/>
              </a:path>
              <a:path w="1270000" h="1146810">
                <a:moveTo>
                  <a:pt x="738124" y="636016"/>
                </a:moveTo>
                <a:lnTo>
                  <a:pt x="738886" y="636778"/>
                </a:lnTo>
                <a:lnTo>
                  <a:pt x="739126" y="636778"/>
                </a:lnTo>
                <a:lnTo>
                  <a:pt x="738124" y="636016"/>
                </a:lnTo>
                <a:close/>
              </a:path>
              <a:path w="1270000" h="1146810">
                <a:moveTo>
                  <a:pt x="348869" y="320548"/>
                </a:moveTo>
                <a:lnTo>
                  <a:pt x="415416" y="377444"/>
                </a:lnTo>
                <a:lnTo>
                  <a:pt x="415163" y="377190"/>
                </a:lnTo>
                <a:lnTo>
                  <a:pt x="452141" y="377190"/>
                </a:lnTo>
                <a:lnTo>
                  <a:pt x="431800" y="358775"/>
                </a:lnTo>
                <a:lnTo>
                  <a:pt x="431546" y="358648"/>
                </a:lnTo>
                <a:lnTo>
                  <a:pt x="387564" y="321056"/>
                </a:lnTo>
                <a:lnTo>
                  <a:pt x="349630" y="321056"/>
                </a:lnTo>
                <a:lnTo>
                  <a:pt x="348869" y="320548"/>
                </a:lnTo>
                <a:close/>
              </a:path>
              <a:path w="1270000" h="1146810">
                <a:moveTo>
                  <a:pt x="33322" y="28448"/>
                </a:moveTo>
                <a:lnTo>
                  <a:pt x="3555" y="28448"/>
                </a:lnTo>
                <a:lnTo>
                  <a:pt x="4190" y="30099"/>
                </a:lnTo>
                <a:lnTo>
                  <a:pt x="114553" y="139192"/>
                </a:lnTo>
                <a:lnTo>
                  <a:pt x="212471" y="216788"/>
                </a:lnTo>
                <a:lnTo>
                  <a:pt x="269366" y="261112"/>
                </a:lnTo>
                <a:lnTo>
                  <a:pt x="269494" y="261238"/>
                </a:lnTo>
                <a:lnTo>
                  <a:pt x="317373" y="297561"/>
                </a:lnTo>
                <a:lnTo>
                  <a:pt x="317626" y="297688"/>
                </a:lnTo>
                <a:lnTo>
                  <a:pt x="349630" y="321056"/>
                </a:lnTo>
                <a:lnTo>
                  <a:pt x="387564" y="321056"/>
                </a:lnTo>
                <a:lnTo>
                  <a:pt x="364236" y="301117"/>
                </a:lnTo>
                <a:lnTo>
                  <a:pt x="332104" y="277749"/>
                </a:lnTo>
                <a:lnTo>
                  <a:pt x="284479" y="241554"/>
                </a:lnTo>
                <a:lnTo>
                  <a:pt x="284607" y="241554"/>
                </a:lnTo>
                <a:lnTo>
                  <a:pt x="227711" y="197358"/>
                </a:lnTo>
                <a:lnTo>
                  <a:pt x="130555" y="120396"/>
                </a:lnTo>
                <a:lnTo>
                  <a:pt x="130767" y="120396"/>
                </a:lnTo>
                <a:lnTo>
                  <a:pt x="42830" y="39243"/>
                </a:lnTo>
                <a:lnTo>
                  <a:pt x="42672" y="39243"/>
                </a:lnTo>
                <a:lnTo>
                  <a:pt x="40351" y="36830"/>
                </a:lnTo>
                <a:lnTo>
                  <a:pt x="39497" y="35941"/>
                </a:lnTo>
                <a:lnTo>
                  <a:pt x="33322" y="28448"/>
                </a:lnTo>
                <a:close/>
              </a:path>
              <a:path w="1270000" h="1146810">
                <a:moveTo>
                  <a:pt x="332191" y="277749"/>
                </a:moveTo>
                <a:lnTo>
                  <a:pt x="332359" y="277875"/>
                </a:lnTo>
                <a:lnTo>
                  <a:pt x="332191" y="277749"/>
                </a:lnTo>
                <a:close/>
              </a:path>
              <a:path w="1270000" h="1146810">
                <a:moveTo>
                  <a:pt x="130767" y="120396"/>
                </a:moveTo>
                <a:lnTo>
                  <a:pt x="130555" y="120396"/>
                </a:lnTo>
                <a:lnTo>
                  <a:pt x="131317" y="120904"/>
                </a:lnTo>
                <a:lnTo>
                  <a:pt x="130767" y="120396"/>
                </a:lnTo>
                <a:close/>
              </a:path>
              <a:path w="1270000" h="1146810">
                <a:moveTo>
                  <a:pt x="42417" y="38862"/>
                </a:moveTo>
                <a:lnTo>
                  <a:pt x="42672" y="39243"/>
                </a:lnTo>
                <a:lnTo>
                  <a:pt x="42830" y="39243"/>
                </a:lnTo>
                <a:lnTo>
                  <a:pt x="42417" y="38862"/>
                </a:lnTo>
                <a:close/>
              </a:path>
              <a:path w="1270000" h="1146810">
                <a:moveTo>
                  <a:pt x="39497" y="35941"/>
                </a:moveTo>
                <a:lnTo>
                  <a:pt x="40259" y="36830"/>
                </a:lnTo>
                <a:lnTo>
                  <a:pt x="39685" y="36137"/>
                </a:lnTo>
                <a:lnTo>
                  <a:pt x="39497" y="35941"/>
                </a:lnTo>
                <a:close/>
              </a:path>
              <a:path w="1270000" h="1146810">
                <a:moveTo>
                  <a:pt x="39685" y="36137"/>
                </a:moveTo>
                <a:lnTo>
                  <a:pt x="40259" y="36830"/>
                </a:lnTo>
                <a:lnTo>
                  <a:pt x="39685" y="36137"/>
                </a:lnTo>
                <a:close/>
              </a:path>
              <a:path w="1270000" h="1146810">
                <a:moveTo>
                  <a:pt x="39523" y="35941"/>
                </a:moveTo>
                <a:lnTo>
                  <a:pt x="39685" y="36137"/>
                </a:lnTo>
                <a:lnTo>
                  <a:pt x="39523" y="35941"/>
                </a:lnTo>
                <a:close/>
              </a:path>
              <a:path w="1270000" h="1146810">
                <a:moveTo>
                  <a:pt x="4011" y="29770"/>
                </a:moveTo>
                <a:lnTo>
                  <a:pt x="4148" y="30099"/>
                </a:lnTo>
                <a:lnTo>
                  <a:pt x="4011" y="29770"/>
                </a:lnTo>
                <a:close/>
              </a:path>
              <a:path w="1270000" h="1146810">
                <a:moveTo>
                  <a:pt x="3555" y="28448"/>
                </a:moveTo>
                <a:lnTo>
                  <a:pt x="4011" y="29770"/>
                </a:lnTo>
                <a:lnTo>
                  <a:pt x="4190" y="30099"/>
                </a:lnTo>
                <a:lnTo>
                  <a:pt x="3555" y="28448"/>
                </a:lnTo>
                <a:close/>
              </a:path>
              <a:path w="1270000" h="1146810">
                <a:moveTo>
                  <a:pt x="26898" y="20700"/>
                </a:moveTo>
                <a:lnTo>
                  <a:pt x="1142" y="20700"/>
                </a:lnTo>
                <a:lnTo>
                  <a:pt x="1397" y="21590"/>
                </a:lnTo>
                <a:lnTo>
                  <a:pt x="1397" y="22098"/>
                </a:lnTo>
                <a:lnTo>
                  <a:pt x="4011" y="29770"/>
                </a:lnTo>
                <a:lnTo>
                  <a:pt x="3555" y="28448"/>
                </a:lnTo>
                <a:lnTo>
                  <a:pt x="33322" y="28448"/>
                </a:lnTo>
                <a:lnTo>
                  <a:pt x="28066" y="22098"/>
                </a:lnTo>
                <a:lnTo>
                  <a:pt x="27859" y="21717"/>
                </a:lnTo>
                <a:lnTo>
                  <a:pt x="27304" y="21717"/>
                </a:lnTo>
                <a:lnTo>
                  <a:pt x="26898" y="20700"/>
                </a:lnTo>
                <a:close/>
              </a:path>
              <a:path w="1270000" h="1146810">
                <a:moveTo>
                  <a:pt x="28153" y="22098"/>
                </a:moveTo>
                <a:lnTo>
                  <a:pt x="28448" y="22479"/>
                </a:lnTo>
                <a:lnTo>
                  <a:pt x="28153" y="22098"/>
                </a:lnTo>
                <a:close/>
              </a:path>
              <a:path w="1270000" h="1146810">
                <a:moveTo>
                  <a:pt x="26942" y="20773"/>
                </a:moveTo>
                <a:lnTo>
                  <a:pt x="27304" y="21717"/>
                </a:lnTo>
                <a:lnTo>
                  <a:pt x="27159" y="21136"/>
                </a:lnTo>
                <a:lnTo>
                  <a:pt x="26942" y="20773"/>
                </a:lnTo>
                <a:close/>
              </a:path>
              <a:path w="1270000" h="1146810">
                <a:moveTo>
                  <a:pt x="27016" y="20626"/>
                </a:moveTo>
                <a:lnTo>
                  <a:pt x="27114" y="20954"/>
                </a:lnTo>
                <a:lnTo>
                  <a:pt x="27432" y="21590"/>
                </a:lnTo>
                <a:lnTo>
                  <a:pt x="27273" y="21590"/>
                </a:lnTo>
                <a:lnTo>
                  <a:pt x="27859" y="21717"/>
                </a:lnTo>
                <a:lnTo>
                  <a:pt x="27432" y="21590"/>
                </a:lnTo>
                <a:lnTo>
                  <a:pt x="27159" y="21136"/>
                </a:lnTo>
                <a:lnTo>
                  <a:pt x="27410" y="21136"/>
                </a:lnTo>
                <a:lnTo>
                  <a:pt x="27016" y="20626"/>
                </a:lnTo>
                <a:close/>
              </a:path>
              <a:path w="1270000" h="1146810">
                <a:moveTo>
                  <a:pt x="1217" y="21111"/>
                </a:moveTo>
                <a:lnTo>
                  <a:pt x="1304" y="21590"/>
                </a:lnTo>
                <a:lnTo>
                  <a:pt x="1217" y="21111"/>
                </a:lnTo>
                <a:close/>
              </a:path>
              <a:path w="1270000" h="1146810">
                <a:moveTo>
                  <a:pt x="1142" y="20700"/>
                </a:moveTo>
                <a:lnTo>
                  <a:pt x="1226" y="21136"/>
                </a:lnTo>
                <a:lnTo>
                  <a:pt x="1397" y="21590"/>
                </a:lnTo>
                <a:lnTo>
                  <a:pt x="1142" y="20700"/>
                </a:lnTo>
                <a:close/>
              </a:path>
              <a:path w="1270000" h="1146810">
                <a:moveTo>
                  <a:pt x="27114" y="20954"/>
                </a:moveTo>
                <a:lnTo>
                  <a:pt x="27159" y="21136"/>
                </a:lnTo>
                <a:lnTo>
                  <a:pt x="27432" y="21590"/>
                </a:lnTo>
                <a:lnTo>
                  <a:pt x="27114" y="20954"/>
                </a:lnTo>
                <a:close/>
              </a:path>
              <a:path w="1270000" h="1146810">
                <a:moveTo>
                  <a:pt x="26755" y="20289"/>
                </a:moveTo>
                <a:lnTo>
                  <a:pt x="26942" y="20773"/>
                </a:lnTo>
                <a:lnTo>
                  <a:pt x="27159" y="21136"/>
                </a:lnTo>
                <a:lnTo>
                  <a:pt x="27114" y="20954"/>
                </a:lnTo>
                <a:lnTo>
                  <a:pt x="26828" y="20383"/>
                </a:lnTo>
                <a:close/>
              </a:path>
              <a:path w="1270000" h="1146810">
                <a:moveTo>
                  <a:pt x="431" y="16947"/>
                </a:moveTo>
                <a:lnTo>
                  <a:pt x="970" y="20289"/>
                </a:lnTo>
                <a:lnTo>
                  <a:pt x="1090" y="20773"/>
                </a:lnTo>
                <a:lnTo>
                  <a:pt x="1217" y="21111"/>
                </a:lnTo>
                <a:lnTo>
                  <a:pt x="1142" y="20700"/>
                </a:lnTo>
                <a:lnTo>
                  <a:pt x="26898" y="20700"/>
                </a:lnTo>
                <a:lnTo>
                  <a:pt x="26288" y="19685"/>
                </a:lnTo>
                <a:lnTo>
                  <a:pt x="26582" y="19685"/>
                </a:lnTo>
                <a:lnTo>
                  <a:pt x="26347" y="19177"/>
                </a:lnTo>
                <a:lnTo>
                  <a:pt x="26162" y="19050"/>
                </a:lnTo>
                <a:lnTo>
                  <a:pt x="25898" y="18161"/>
                </a:lnTo>
                <a:lnTo>
                  <a:pt x="762" y="18161"/>
                </a:lnTo>
                <a:lnTo>
                  <a:pt x="431" y="16947"/>
                </a:lnTo>
                <a:close/>
              </a:path>
              <a:path w="1270000" h="1146810">
                <a:moveTo>
                  <a:pt x="26828" y="20383"/>
                </a:moveTo>
                <a:lnTo>
                  <a:pt x="27114" y="20954"/>
                </a:lnTo>
                <a:lnTo>
                  <a:pt x="27016" y="20626"/>
                </a:lnTo>
                <a:lnTo>
                  <a:pt x="26828" y="20383"/>
                </a:lnTo>
                <a:close/>
              </a:path>
              <a:path w="1270000" h="1146810">
                <a:moveTo>
                  <a:pt x="26288" y="19685"/>
                </a:moveTo>
                <a:lnTo>
                  <a:pt x="26942" y="20773"/>
                </a:lnTo>
                <a:lnTo>
                  <a:pt x="26755" y="20289"/>
                </a:lnTo>
                <a:lnTo>
                  <a:pt x="26288" y="19685"/>
                </a:lnTo>
                <a:close/>
              </a:path>
              <a:path w="1270000" h="1146810">
                <a:moveTo>
                  <a:pt x="26757" y="20066"/>
                </a:moveTo>
                <a:lnTo>
                  <a:pt x="26828" y="20383"/>
                </a:lnTo>
                <a:lnTo>
                  <a:pt x="27016" y="20626"/>
                </a:lnTo>
                <a:lnTo>
                  <a:pt x="26757" y="20066"/>
                </a:lnTo>
                <a:close/>
              </a:path>
              <a:path w="1270000" h="1146810">
                <a:moveTo>
                  <a:pt x="26670" y="20066"/>
                </a:moveTo>
                <a:lnTo>
                  <a:pt x="26755" y="20289"/>
                </a:lnTo>
                <a:lnTo>
                  <a:pt x="26670" y="20066"/>
                </a:lnTo>
                <a:close/>
              </a:path>
              <a:path w="1270000" h="1146810">
                <a:moveTo>
                  <a:pt x="26582" y="19685"/>
                </a:moveTo>
                <a:lnTo>
                  <a:pt x="26288" y="19685"/>
                </a:lnTo>
                <a:lnTo>
                  <a:pt x="26755" y="20289"/>
                </a:lnTo>
                <a:lnTo>
                  <a:pt x="26757" y="20066"/>
                </a:lnTo>
                <a:lnTo>
                  <a:pt x="26582" y="19685"/>
                </a:lnTo>
                <a:close/>
              </a:path>
              <a:path w="1270000" h="1146810">
                <a:moveTo>
                  <a:pt x="25921" y="18167"/>
                </a:moveTo>
                <a:lnTo>
                  <a:pt x="26288" y="19177"/>
                </a:lnTo>
                <a:lnTo>
                  <a:pt x="25921" y="18167"/>
                </a:lnTo>
                <a:close/>
              </a:path>
              <a:path w="1270000" h="1146810">
                <a:moveTo>
                  <a:pt x="25971" y="18351"/>
                </a:moveTo>
                <a:lnTo>
                  <a:pt x="26162" y="19050"/>
                </a:lnTo>
                <a:lnTo>
                  <a:pt x="25971" y="18351"/>
                </a:lnTo>
                <a:close/>
              </a:path>
              <a:path w="1270000" h="1146810">
                <a:moveTo>
                  <a:pt x="25918" y="18161"/>
                </a:moveTo>
                <a:close/>
              </a:path>
              <a:path w="1270000" h="1146810">
                <a:moveTo>
                  <a:pt x="25908" y="18161"/>
                </a:moveTo>
                <a:close/>
              </a:path>
              <a:path w="1270000" h="1146810">
                <a:moveTo>
                  <a:pt x="25759" y="17525"/>
                </a:moveTo>
                <a:lnTo>
                  <a:pt x="25921" y="18167"/>
                </a:lnTo>
                <a:lnTo>
                  <a:pt x="25759" y="17525"/>
                </a:lnTo>
                <a:close/>
              </a:path>
              <a:path w="1270000" h="1146810">
                <a:moveTo>
                  <a:pt x="380" y="15240"/>
                </a:moveTo>
                <a:lnTo>
                  <a:pt x="431" y="16947"/>
                </a:lnTo>
                <a:lnTo>
                  <a:pt x="762" y="18161"/>
                </a:lnTo>
                <a:lnTo>
                  <a:pt x="380" y="15240"/>
                </a:lnTo>
                <a:close/>
              </a:path>
              <a:path w="1270000" h="1146810">
                <a:moveTo>
                  <a:pt x="24920" y="15240"/>
                </a:moveTo>
                <a:lnTo>
                  <a:pt x="380" y="15240"/>
                </a:lnTo>
                <a:lnTo>
                  <a:pt x="762" y="18161"/>
                </a:lnTo>
                <a:lnTo>
                  <a:pt x="25898" y="18161"/>
                </a:lnTo>
                <a:lnTo>
                  <a:pt x="25702" y="17653"/>
                </a:lnTo>
                <a:lnTo>
                  <a:pt x="25759" y="17525"/>
                </a:lnTo>
                <a:lnTo>
                  <a:pt x="25611" y="16637"/>
                </a:lnTo>
                <a:lnTo>
                  <a:pt x="25146" y="16637"/>
                </a:lnTo>
                <a:lnTo>
                  <a:pt x="24920" y="15240"/>
                </a:lnTo>
                <a:close/>
              </a:path>
              <a:path w="1270000" h="1146810">
                <a:moveTo>
                  <a:pt x="25653" y="17525"/>
                </a:moveTo>
                <a:lnTo>
                  <a:pt x="25898" y="18161"/>
                </a:lnTo>
                <a:lnTo>
                  <a:pt x="25653" y="17525"/>
                </a:lnTo>
                <a:close/>
              </a:path>
              <a:path w="1270000" h="1146810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80" y="14362"/>
                </a:lnTo>
                <a:lnTo>
                  <a:pt x="365" y="16637"/>
                </a:lnTo>
                <a:lnTo>
                  <a:pt x="431" y="16947"/>
                </a:lnTo>
                <a:lnTo>
                  <a:pt x="380" y="15240"/>
                </a:lnTo>
                <a:lnTo>
                  <a:pt x="24920" y="15240"/>
                </a:lnTo>
                <a:lnTo>
                  <a:pt x="24607" y="13298"/>
                </a:lnTo>
                <a:lnTo>
                  <a:pt x="24632" y="12700"/>
                </a:lnTo>
                <a:lnTo>
                  <a:pt x="24384" y="10795"/>
                </a:lnTo>
                <a:lnTo>
                  <a:pt x="24764" y="10795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1270000" h="1146810">
                <a:moveTo>
                  <a:pt x="24849" y="13716"/>
                </a:moveTo>
                <a:lnTo>
                  <a:pt x="24674" y="13716"/>
                </a:lnTo>
                <a:lnTo>
                  <a:pt x="25146" y="16637"/>
                </a:lnTo>
                <a:lnTo>
                  <a:pt x="25036" y="14362"/>
                </a:lnTo>
                <a:lnTo>
                  <a:pt x="24849" y="13716"/>
                </a:lnTo>
                <a:close/>
              </a:path>
              <a:path w="1270000" h="1146810">
                <a:moveTo>
                  <a:pt x="25036" y="14362"/>
                </a:moveTo>
                <a:lnTo>
                  <a:pt x="25146" y="16637"/>
                </a:lnTo>
                <a:lnTo>
                  <a:pt x="25611" y="16637"/>
                </a:lnTo>
                <a:lnTo>
                  <a:pt x="25526" y="16129"/>
                </a:lnTo>
                <a:lnTo>
                  <a:pt x="25036" y="14362"/>
                </a:lnTo>
                <a:close/>
              </a:path>
              <a:path w="1270000" h="1146810">
                <a:moveTo>
                  <a:pt x="24764" y="12192"/>
                </a:moveTo>
                <a:lnTo>
                  <a:pt x="24891" y="13843"/>
                </a:lnTo>
                <a:lnTo>
                  <a:pt x="25036" y="14362"/>
                </a:lnTo>
                <a:lnTo>
                  <a:pt x="24764" y="12192"/>
                </a:lnTo>
                <a:close/>
              </a:path>
              <a:path w="1270000" h="1146810">
                <a:moveTo>
                  <a:pt x="24511" y="12700"/>
                </a:moveTo>
                <a:lnTo>
                  <a:pt x="24674" y="13716"/>
                </a:lnTo>
                <a:lnTo>
                  <a:pt x="24710" y="13298"/>
                </a:lnTo>
                <a:lnTo>
                  <a:pt x="24511" y="12700"/>
                </a:lnTo>
                <a:close/>
              </a:path>
              <a:path w="1270000" h="1146810">
                <a:moveTo>
                  <a:pt x="24764" y="13462"/>
                </a:moveTo>
                <a:lnTo>
                  <a:pt x="24764" y="13716"/>
                </a:lnTo>
                <a:lnTo>
                  <a:pt x="24764" y="13462"/>
                </a:lnTo>
                <a:close/>
              </a:path>
              <a:path w="1270000" h="1146810">
                <a:moveTo>
                  <a:pt x="24384" y="10795"/>
                </a:moveTo>
                <a:lnTo>
                  <a:pt x="24710" y="13298"/>
                </a:lnTo>
                <a:lnTo>
                  <a:pt x="24764" y="13462"/>
                </a:lnTo>
                <a:lnTo>
                  <a:pt x="24764" y="12192"/>
                </a:lnTo>
                <a:lnTo>
                  <a:pt x="24384" y="10795"/>
                </a:lnTo>
                <a:close/>
              </a:path>
              <a:path w="1270000" h="1146810">
                <a:moveTo>
                  <a:pt x="24632" y="12700"/>
                </a:moveTo>
                <a:lnTo>
                  <a:pt x="24710" y="13298"/>
                </a:lnTo>
                <a:lnTo>
                  <a:pt x="24632" y="12700"/>
                </a:lnTo>
                <a:close/>
              </a:path>
              <a:path w="1270000" h="1146810">
                <a:moveTo>
                  <a:pt x="24764" y="10795"/>
                </a:moveTo>
                <a:lnTo>
                  <a:pt x="24384" y="10795"/>
                </a:lnTo>
                <a:lnTo>
                  <a:pt x="24764" y="12192"/>
                </a:lnTo>
                <a:lnTo>
                  <a:pt x="24764" y="10795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00501" y="3553205"/>
            <a:ext cx="1725295" cy="78740"/>
          </a:xfrm>
          <a:custGeom>
            <a:avLst/>
            <a:gdLst/>
            <a:ahLst/>
            <a:cxnLst/>
            <a:rect l="l" t="t" r="r" b="b"/>
            <a:pathLst>
              <a:path w="1725295" h="78739">
                <a:moveTo>
                  <a:pt x="530225" y="0"/>
                </a:moveTo>
                <a:lnTo>
                  <a:pt x="5587" y="0"/>
                </a:lnTo>
                <a:lnTo>
                  <a:pt x="0" y="5588"/>
                </a:lnTo>
                <a:lnTo>
                  <a:pt x="0" y="19177"/>
                </a:lnTo>
                <a:lnTo>
                  <a:pt x="5587" y="24765"/>
                </a:lnTo>
                <a:lnTo>
                  <a:pt x="528447" y="24765"/>
                </a:lnTo>
                <a:lnTo>
                  <a:pt x="634238" y="32639"/>
                </a:lnTo>
                <a:lnTo>
                  <a:pt x="633857" y="32639"/>
                </a:lnTo>
                <a:lnTo>
                  <a:pt x="737108" y="44069"/>
                </a:lnTo>
                <a:lnTo>
                  <a:pt x="967359" y="67945"/>
                </a:lnTo>
                <a:lnTo>
                  <a:pt x="967739" y="67945"/>
                </a:lnTo>
                <a:lnTo>
                  <a:pt x="1069213" y="75184"/>
                </a:lnTo>
                <a:lnTo>
                  <a:pt x="1069848" y="75184"/>
                </a:lnTo>
                <a:lnTo>
                  <a:pt x="1235456" y="78740"/>
                </a:lnTo>
                <a:lnTo>
                  <a:pt x="1716913" y="78232"/>
                </a:lnTo>
                <a:lnTo>
                  <a:pt x="1720850" y="75946"/>
                </a:lnTo>
                <a:lnTo>
                  <a:pt x="1722882" y="72263"/>
                </a:lnTo>
                <a:lnTo>
                  <a:pt x="1723771" y="70866"/>
                </a:lnTo>
                <a:lnTo>
                  <a:pt x="1725295" y="68072"/>
                </a:lnTo>
                <a:lnTo>
                  <a:pt x="1725295" y="64643"/>
                </a:lnTo>
                <a:lnTo>
                  <a:pt x="1723771" y="61849"/>
                </a:lnTo>
                <a:lnTo>
                  <a:pt x="1722882" y="60452"/>
                </a:lnTo>
                <a:lnTo>
                  <a:pt x="1720850" y="56896"/>
                </a:lnTo>
                <a:lnTo>
                  <a:pt x="1716913" y="54610"/>
                </a:lnTo>
                <a:lnTo>
                  <a:pt x="1235964" y="53975"/>
                </a:lnTo>
                <a:lnTo>
                  <a:pt x="1070356" y="50419"/>
                </a:lnTo>
                <a:lnTo>
                  <a:pt x="1070990" y="50419"/>
                </a:lnTo>
                <a:lnTo>
                  <a:pt x="971173" y="43307"/>
                </a:lnTo>
                <a:lnTo>
                  <a:pt x="969772" y="43307"/>
                </a:lnTo>
                <a:lnTo>
                  <a:pt x="739775" y="19558"/>
                </a:lnTo>
                <a:lnTo>
                  <a:pt x="636524" y="8001"/>
                </a:lnTo>
                <a:lnTo>
                  <a:pt x="636143" y="8001"/>
                </a:lnTo>
                <a:lnTo>
                  <a:pt x="530225" y="0"/>
                </a:lnTo>
                <a:close/>
              </a:path>
              <a:path w="1725295" h="78739">
                <a:moveTo>
                  <a:pt x="969390" y="43180"/>
                </a:moveTo>
                <a:lnTo>
                  <a:pt x="969772" y="43307"/>
                </a:lnTo>
                <a:lnTo>
                  <a:pt x="971173" y="43307"/>
                </a:lnTo>
                <a:lnTo>
                  <a:pt x="969390" y="4318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44719" y="3598417"/>
            <a:ext cx="1763395" cy="742950"/>
          </a:xfrm>
          <a:custGeom>
            <a:avLst/>
            <a:gdLst/>
            <a:ahLst/>
            <a:cxnLst/>
            <a:rect l="l" t="t" r="r" b="b"/>
            <a:pathLst>
              <a:path w="1763395" h="742950">
                <a:moveTo>
                  <a:pt x="35928" y="185483"/>
                </a:moveTo>
                <a:lnTo>
                  <a:pt x="35572" y="184912"/>
                </a:lnTo>
                <a:lnTo>
                  <a:pt x="33934" y="182372"/>
                </a:lnTo>
                <a:lnTo>
                  <a:pt x="33528" y="181737"/>
                </a:lnTo>
                <a:lnTo>
                  <a:pt x="33782" y="182372"/>
                </a:lnTo>
                <a:lnTo>
                  <a:pt x="31965" y="179070"/>
                </a:lnTo>
                <a:lnTo>
                  <a:pt x="31318" y="177914"/>
                </a:lnTo>
                <a:lnTo>
                  <a:pt x="28803" y="172580"/>
                </a:lnTo>
                <a:lnTo>
                  <a:pt x="28575" y="171932"/>
                </a:lnTo>
                <a:lnTo>
                  <a:pt x="28575" y="172212"/>
                </a:lnTo>
                <a:lnTo>
                  <a:pt x="28498" y="171958"/>
                </a:lnTo>
                <a:lnTo>
                  <a:pt x="28549" y="172148"/>
                </a:lnTo>
                <a:lnTo>
                  <a:pt x="28575" y="171932"/>
                </a:lnTo>
                <a:lnTo>
                  <a:pt x="28397" y="171411"/>
                </a:lnTo>
                <a:lnTo>
                  <a:pt x="28270" y="170815"/>
                </a:lnTo>
                <a:lnTo>
                  <a:pt x="27940" y="169291"/>
                </a:lnTo>
                <a:lnTo>
                  <a:pt x="27266" y="166751"/>
                </a:lnTo>
                <a:lnTo>
                  <a:pt x="27178" y="166370"/>
                </a:lnTo>
                <a:lnTo>
                  <a:pt x="27178" y="166751"/>
                </a:lnTo>
                <a:lnTo>
                  <a:pt x="26809" y="164846"/>
                </a:lnTo>
                <a:lnTo>
                  <a:pt x="26758" y="164592"/>
                </a:lnTo>
                <a:lnTo>
                  <a:pt x="26581" y="163741"/>
                </a:lnTo>
                <a:lnTo>
                  <a:pt x="26555" y="163449"/>
                </a:lnTo>
                <a:lnTo>
                  <a:pt x="26416" y="161798"/>
                </a:lnTo>
                <a:lnTo>
                  <a:pt x="26060" y="160401"/>
                </a:lnTo>
                <a:lnTo>
                  <a:pt x="25781" y="159105"/>
                </a:lnTo>
                <a:lnTo>
                  <a:pt x="25781" y="160401"/>
                </a:lnTo>
                <a:lnTo>
                  <a:pt x="25730" y="158877"/>
                </a:lnTo>
                <a:lnTo>
                  <a:pt x="25781" y="159105"/>
                </a:lnTo>
                <a:lnTo>
                  <a:pt x="25768" y="157353"/>
                </a:lnTo>
                <a:lnTo>
                  <a:pt x="25590" y="155702"/>
                </a:lnTo>
                <a:lnTo>
                  <a:pt x="24511" y="146177"/>
                </a:lnTo>
                <a:lnTo>
                  <a:pt x="18415" y="141224"/>
                </a:lnTo>
                <a:lnTo>
                  <a:pt x="4826" y="142748"/>
                </a:lnTo>
                <a:lnTo>
                  <a:pt x="0" y="148844"/>
                </a:lnTo>
                <a:lnTo>
                  <a:pt x="635" y="155702"/>
                </a:lnTo>
                <a:lnTo>
                  <a:pt x="1016" y="158877"/>
                </a:lnTo>
                <a:lnTo>
                  <a:pt x="1016" y="160401"/>
                </a:lnTo>
                <a:lnTo>
                  <a:pt x="1397" y="163449"/>
                </a:lnTo>
                <a:lnTo>
                  <a:pt x="1866" y="165557"/>
                </a:lnTo>
                <a:lnTo>
                  <a:pt x="1968" y="166243"/>
                </a:lnTo>
                <a:lnTo>
                  <a:pt x="2032" y="166751"/>
                </a:lnTo>
                <a:lnTo>
                  <a:pt x="2159" y="167640"/>
                </a:lnTo>
                <a:lnTo>
                  <a:pt x="2501" y="169291"/>
                </a:lnTo>
                <a:lnTo>
                  <a:pt x="3022" y="171958"/>
                </a:lnTo>
                <a:lnTo>
                  <a:pt x="3200" y="172580"/>
                </a:lnTo>
                <a:lnTo>
                  <a:pt x="7708" y="185483"/>
                </a:lnTo>
                <a:lnTo>
                  <a:pt x="35928" y="185483"/>
                </a:lnTo>
                <a:close/>
              </a:path>
              <a:path w="1763395" h="742950">
                <a:moveTo>
                  <a:pt x="464185" y="716915"/>
                </a:moveTo>
                <a:lnTo>
                  <a:pt x="423354" y="652780"/>
                </a:lnTo>
                <a:lnTo>
                  <a:pt x="423164" y="652526"/>
                </a:lnTo>
                <a:lnTo>
                  <a:pt x="423291" y="652780"/>
                </a:lnTo>
                <a:lnTo>
                  <a:pt x="398411" y="618744"/>
                </a:lnTo>
                <a:lnTo>
                  <a:pt x="397764" y="617855"/>
                </a:lnTo>
                <a:lnTo>
                  <a:pt x="398272" y="618744"/>
                </a:lnTo>
                <a:lnTo>
                  <a:pt x="387553" y="601218"/>
                </a:lnTo>
                <a:lnTo>
                  <a:pt x="387527" y="601091"/>
                </a:lnTo>
                <a:lnTo>
                  <a:pt x="384606" y="596138"/>
                </a:lnTo>
                <a:lnTo>
                  <a:pt x="377190" y="583565"/>
                </a:lnTo>
                <a:lnTo>
                  <a:pt x="377063" y="583311"/>
                </a:lnTo>
                <a:lnTo>
                  <a:pt x="366814" y="566928"/>
                </a:lnTo>
                <a:lnTo>
                  <a:pt x="358648" y="553847"/>
                </a:lnTo>
                <a:lnTo>
                  <a:pt x="358521" y="553593"/>
                </a:lnTo>
                <a:lnTo>
                  <a:pt x="358267" y="553085"/>
                </a:lnTo>
                <a:lnTo>
                  <a:pt x="348107" y="539115"/>
                </a:lnTo>
                <a:lnTo>
                  <a:pt x="347726" y="538480"/>
                </a:lnTo>
                <a:lnTo>
                  <a:pt x="337337" y="525653"/>
                </a:lnTo>
                <a:lnTo>
                  <a:pt x="336931" y="525145"/>
                </a:lnTo>
                <a:lnTo>
                  <a:pt x="337185" y="525653"/>
                </a:lnTo>
                <a:lnTo>
                  <a:pt x="321856" y="505079"/>
                </a:lnTo>
                <a:lnTo>
                  <a:pt x="310896" y="490347"/>
                </a:lnTo>
                <a:lnTo>
                  <a:pt x="310769" y="490093"/>
                </a:lnTo>
                <a:lnTo>
                  <a:pt x="239344" y="397891"/>
                </a:lnTo>
                <a:lnTo>
                  <a:pt x="238366" y="396621"/>
                </a:lnTo>
                <a:lnTo>
                  <a:pt x="226568" y="381381"/>
                </a:lnTo>
                <a:lnTo>
                  <a:pt x="225539" y="380238"/>
                </a:lnTo>
                <a:lnTo>
                  <a:pt x="207391" y="362585"/>
                </a:lnTo>
                <a:lnTo>
                  <a:pt x="206883" y="361950"/>
                </a:lnTo>
                <a:lnTo>
                  <a:pt x="198882" y="355219"/>
                </a:lnTo>
                <a:lnTo>
                  <a:pt x="199136" y="355346"/>
                </a:lnTo>
                <a:lnTo>
                  <a:pt x="198996" y="355219"/>
                </a:lnTo>
                <a:lnTo>
                  <a:pt x="178993" y="336931"/>
                </a:lnTo>
                <a:lnTo>
                  <a:pt x="178536" y="336524"/>
                </a:lnTo>
                <a:lnTo>
                  <a:pt x="178333" y="336296"/>
                </a:lnTo>
                <a:lnTo>
                  <a:pt x="97193" y="250952"/>
                </a:lnTo>
                <a:lnTo>
                  <a:pt x="80899" y="233807"/>
                </a:lnTo>
                <a:lnTo>
                  <a:pt x="66040" y="218567"/>
                </a:lnTo>
                <a:lnTo>
                  <a:pt x="49657" y="202184"/>
                </a:lnTo>
                <a:lnTo>
                  <a:pt x="49149" y="201676"/>
                </a:lnTo>
                <a:lnTo>
                  <a:pt x="49530" y="202184"/>
                </a:lnTo>
                <a:lnTo>
                  <a:pt x="42672" y="194564"/>
                </a:lnTo>
                <a:lnTo>
                  <a:pt x="43307" y="195199"/>
                </a:lnTo>
                <a:lnTo>
                  <a:pt x="42799" y="194564"/>
                </a:lnTo>
                <a:lnTo>
                  <a:pt x="37515" y="187833"/>
                </a:lnTo>
                <a:lnTo>
                  <a:pt x="37172" y="187388"/>
                </a:lnTo>
                <a:lnTo>
                  <a:pt x="36880" y="186944"/>
                </a:lnTo>
                <a:lnTo>
                  <a:pt x="36715" y="186690"/>
                </a:lnTo>
                <a:lnTo>
                  <a:pt x="8382" y="186690"/>
                </a:lnTo>
                <a:lnTo>
                  <a:pt x="8280" y="186944"/>
                </a:lnTo>
                <a:lnTo>
                  <a:pt x="8636" y="187833"/>
                </a:lnTo>
                <a:lnTo>
                  <a:pt x="9398" y="189611"/>
                </a:lnTo>
                <a:lnTo>
                  <a:pt x="10922" y="192151"/>
                </a:lnTo>
                <a:lnTo>
                  <a:pt x="12700" y="195199"/>
                </a:lnTo>
                <a:lnTo>
                  <a:pt x="16637" y="201295"/>
                </a:lnTo>
                <a:lnTo>
                  <a:pt x="17272" y="202184"/>
                </a:lnTo>
                <a:lnTo>
                  <a:pt x="23749" y="210566"/>
                </a:lnTo>
                <a:lnTo>
                  <a:pt x="24384" y="211201"/>
                </a:lnTo>
                <a:lnTo>
                  <a:pt x="31242" y="218694"/>
                </a:lnTo>
                <a:lnTo>
                  <a:pt x="31623" y="219202"/>
                </a:lnTo>
                <a:lnTo>
                  <a:pt x="48387" y="235966"/>
                </a:lnTo>
                <a:lnTo>
                  <a:pt x="48501" y="236093"/>
                </a:lnTo>
                <a:lnTo>
                  <a:pt x="63119" y="251079"/>
                </a:lnTo>
                <a:lnTo>
                  <a:pt x="63119" y="250952"/>
                </a:lnTo>
                <a:lnTo>
                  <a:pt x="161036" y="353949"/>
                </a:lnTo>
                <a:lnTo>
                  <a:pt x="161671" y="354584"/>
                </a:lnTo>
                <a:lnTo>
                  <a:pt x="182499" y="373634"/>
                </a:lnTo>
                <a:lnTo>
                  <a:pt x="182753" y="373888"/>
                </a:lnTo>
                <a:lnTo>
                  <a:pt x="190627" y="380746"/>
                </a:lnTo>
                <a:lnTo>
                  <a:pt x="207492" y="397256"/>
                </a:lnTo>
                <a:lnTo>
                  <a:pt x="291211" y="505333"/>
                </a:lnTo>
                <a:lnTo>
                  <a:pt x="291084" y="505079"/>
                </a:lnTo>
                <a:lnTo>
                  <a:pt x="317373" y="540385"/>
                </a:lnTo>
                <a:lnTo>
                  <a:pt x="317627" y="540766"/>
                </a:lnTo>
                <a:lnTo>
                  <a:pt x="328269" y="553935"/>
                </a:lnTo>
                <a:lnTo>
                  <a:pt x="328041" y="553593"/>
                </a:lnTo>
                <a:lnTo>
                  <a:pt x="328422" y="554101"/>
                </a:lnTo>
                <a:lnTo>
                  <a:pt x="328269" y="553935"/>
                </a:lnTo>
                <a:lnTo>
                  <a:pt x="328396" y="554101"/>
                </a:lnTo>
                <a:lnTo>
                  <a:pt x="338074" y="567563"/>
                </a:lnTo>
                <a:lnTo>
                  <a:pt x="355981" y="596392"/>
                </a:lnTo>
                <a:lnTo>
                  <a:pt x="355854" y="596138"/>
                </a:lnTo>
                <a:lnTo>
                  <a:pt x="366268" y="613791"/>
                </a:lnTo>
                <a:lnTo>
                  <a:pt x="366395" y="614045"/>
                </a:lnTo>
                <a:lnTo>
                  <a:pt x="377190" y="631571"/>
                </a:lnTo>
                <a:lnTo>
                  <a:pt x="403352" y="667385"/>
                </a:lnTo>
                <a:lnTo>
                  <a:pt x="403606" y="667766"/>
                </a:lnTo>
                <a:lnTo>
                  <a:pt x="444373" y="719201"/>
                </a:lnTo>
                <a:lnTo>
                  <a:pt x="446278" y="720598"/>
                </a:lnTo>
                <a:lnTo>
                  <a:pt x="448310" y="721233"/>
                </a:lnTo>
                <a:lnTo>
                  <a:pt x="452120" y="722630"/>
                </a:lnTo>
                <a:lnTo>
                  <a:pt x="454914" y="723519"/>
                </a:lnTo>
                <a:lnTo>
                  <a:pt x="457962" y="723138"/>
                </a:lnTo>
                <a:lnTo>
                  <a:pt x="462788" y="719582"/>
                </a:lnTo>
                <a:lnTo>
                  <a:pt x="464185" y="716915"/>
                </a:lnTo>
                <a:close/>
              </a:path>
              <a:path w="1763395" h="742950">
                <a:moveTo>
                  <a:pt x="1549908" y="101727"/>
                </a:moveTo>
                <a:lnTo>
                  <a:pt x="1549857" y="101600"/>
                </a:lnTo>
                <a:lnTo>
                  <a:pt x="1548892" y="98806"/>
                </a:lnTo>
                <a:lnTo>
                  <a:pt x="1542415" y="92329"/>
                </a:lnTo>
                <a:lnTo>
                  <a:pt x="1540129" y="91186"/>
                </a:lnTo>
                <a:lnTo>
                  <a:pt x="1493786" y="83820"/>
                </a:lnTo>
                <a:lnTo>
                  <a:pt x="1491564" y="83477"/>
                </a:lnTo>
                <a:lnTo>
                  <a:pt x="1490929" y="83312"/>
                </a:lnTo>
                <a:lnTo>
                  <a:pt x="1489837" y="83058"/>
                </a:lnTo>
                <a:lnTo>
                  <a:pt x="1457325" y="77216"/>
                </a:lnTo>
                <a:lnTo>
                  <a:pt x="1456436" y="77089"/>
                </a:lnTo>
                <a:lnTo>
                  <a:pt x="1442466" y="75692"/>
                </a:lnTo>
                <a:lnTo>
                  <a:pt x="1441831" y="75692"/>
                </a:lnTo>
                <a:lnTo>
                  <a:pt x="1427353" y="74930"/>
                </a:lnTo>
                <a:lnTo>
                  <a:pt x="1416812" y="74930"/>
                </a:lnTo>
                <a:lnTo>
                  <a:pt x="1159891" y="71374"/>
                </a:lnTo>
                <a:lnTo>
                  <a:pt x="1160526" y="71374"/>
                </a:lnTo>
                <a:lnTo>
                  <a:pt x="1099845" y="67183"/>
                </a:lnTo>
                <a:lnTo>
                  <a:pt x="1077772" y="65659"/>
                </a:lnTo>
                <a:lnTo>
                  <a:pt x="1075944" y="65532"/>
                </a:lnTo>
                <a:lnTo>
                  <a:pt x="1076071" y="65659"/>
                </a:lnTo>
                <a:lnTo>
                  <a:pt x="1020191" y="61341"/>
                </a:lnTo>
                <a:lnTo>
                  <a:pt x="893191" y="50800"/>
                </a:lnTo>
                <a:lnTo>
                  <a:pt x="803656" y="42545"/>
                </a:lnTo>
                <a:lnTo>
                  <a:pt x="803148" y="42545"/>
                </a:lnTo>
                <a:lnTo>
                  <a:pt x="632841" y="34290"/>
                </a:lnTo>
                <a:lnTo>
                  <a:pt x="633603" y="34290"/>
                </a:lnTo>
                <a:lnTo>
                  <a:pt x="481838" y="16637"/>
                </a:lnTo>
                <a:lnTo>
                  <a:pt x="481203" y="16637"/>
                </a:lnTo>
                <a:lnTo>
                  <a:pt x="428752" y="12700"/>
                </a:lnTo>
                <a:lnTo>
                  <a:pt x="428498" y="12700"/>
                </a:lnTo>
                <a:lnTo>
                  <a:pt x="193675" y="0"/>
                </a:lnTo>
                <a:lnTo>
                  <a:pt x="187960" y="5334"/>
                </a:lnTo>
                <a:lnTo>
                  <a:pt x="187198" y="18923"/>
                </a:lnTo>
                <a:lnTo>
                  <a:pt x="192405" y="24765"/>
                </a:lnTo>
                <a:lnTo>
                  <a:pt x="427101" y="37338"/>
                </a:lnTo>
                <a:lnTo>
                  <a:pt x="426847" y="37338"/>
                </a:lnTo>
                <a:lnTo>
                  <a:pt x="479425" y="41275"/>
                </a:lnTo>
                <a:lnTo>
                  <a:pt x="478917" y="41275"/>
                </a:lnTo>
                <a:lnTo>
                  <a:pt x="630809" y="58928"/>
                </a:lnTo>
                <a:lnTo>
                  <a:pt x="631698" y="58928"/>
                </a:lnTo>
                <a:lnTo>
                  <a:pt x="801878" y="67310"/>
                </a:lnTo>
                <a:lnTo>
                  <a:pt x="801370" y="67183"/>
                </a:lnTo>
                <a:lnTo>
                  <a:pt x="891032" y="75438"/>
                </a:lnTo>
                <a:lnTo>
                  <a:pt x="891159" y="75565"/>
                </a:lnTo>
                <a:lnTo>
                  <a:pt x="1074039" y="90297"/>
                </a:lnTo>
                <a:lnTo>
                  <a:pt x="1158875" y="96012"/>
                </a:lnTo>
                <a:lnTo>
                  <a:pt x="1416558" y="99695"/>
                </a:lnTo>
                <a:lnTo>
                  <a:pt x="1426210" y="99695"/>
                </a:lnTo>
                <a:lnTo>
                  <a:pt x="1440561" y="100330"/>
                </a:lnTo>
                <a:lnTo>
                  <a:pt x="1439926" y="100330"/>
                </a:lnTo>
                <a:lnTo>
                  <a:pt x="1453476" y="101688"/>
                </a:lnTo>
                <a:lnTo>
                  <a:pt x="1485049" y="107391"/>
                </a:lnTo>
                <a:lnTo>
                  <a:pt x="1485328" y="107442"/>
                </a:lnTo>
                <a:lnTo>
                  <a:pt x="1487043" y="107823"/>
                </a:lnTo>
                <a:lnTo>
                  <a:pt x="1534287" y="114173"/>
                </a:lnTo>
                <a:lnTo>
                  <a:pt x="1549069" y="106934"/>
                </a:lnTo>
                <a:lnTo>
                  <a:pt x="1549400" y="104521"/>
                </a:lnTo>
                <a:lnTo>
                  <a:pt x="1549908" y="101727"/>
                </a:lnTo>
                <a:close/>
              </a:path>
              <a:path w="1763395" h="742950">
                <a:moveTo>
                  <a:pt x="1763141" y="235204"/>
                </a:moveTo>
                <a:lnTo>
                  <a:pt x="1758911" y="230886"/>
                </a:lnTo>
                <a:lnTo>
                  <a:pt x="1757680" y="229616"/>
                </a:lnTo>
                <a:lnTo>
                  <a:pt x="1745234" y="229616"/>
                </a:lnTo>
                <a:lnTo>
                  <a:pt x="1740535" y="229997"/>
                </a:lnTo>
                <a:lnTo>
                  <a:pt x="1739646" y="230124"/>
                </a:lnTo>
                <a:lnTo>
                  <a:pt x="1734947" y="230886"/>
                </a:lnTo>
                <a:lnTo>
                  <a:pt x="1735074" y="230759"/>
                </a:lnTo>
                <a:lnTo>
                  <a:pt x="1729994" y="231521"/>
                </a:lnTo>
                <a:lnTo>
                  <a:pt x="1728978" y="231775"/>
                </a:lnTo>
                <a:lnTo>
                  <a:pt x="1724279" y="232791"/>
                </a:lnTo>
                <a:lnTo>
                  <a:pt x="1723390" y="233045"/>
                </a:lnTo>
                <a:lnTo>
                  <a:pt x="1710817" y="236982"/>
                </a:lnTo>
                <a:lnTo>
                  <a:pt x="1709547" y="237490"/>
                </a:lnTo>
                <a:lnTo>
                  <a:pt x="1674622" y="252603"/>
                </a:lnTo>
                <a:lnTo>
                  <a:pt x="1674495" y="252603"/>
                </a:lnTo>
                <a:lnTo>
                  <a:pt x="1643634" y="266319"/>
                </a:lnTo>
                <a:lnTo>
                  <a:pt x="1643888" y="266192"/>
                </a:lnTo>
                <a:lnTo>
                  <a:pt x="1643570" y="266319"/>
                </a:lnTo>
                <a:lnTo>
                  <a:pt x="1576070" y="295910"/>
                </a:lnTo>
                <a:lnTo>
                  <a:pt x="1501140" y="337312"/>
                </a:lnTo>
                <a:lnTo>
                  <a:pt x="1460754" y="365379"/>
                </a:lnTo>
                <a:lnTo>
                  <a:pt x="1460881" y="365379"/>
                </a:lnTo>
                <a:lnTo>
                  <a:pt x="1420495" y="393065"/>
                </a:lnTo>
                <a:lnTo>
                  <a:pt x="1420749" y="392938"/>
                </a:lnTo>
                <a:lnTo>
                  <a:pt x="1382903" y="417957"/>
                </a:lnTo>
                <a:lnTo>
                  <a:pt x="1308100" y="475488"/>
                </a:lnTo>
                <a:lnTo>
                  <a:pt x="1307973" y="475615"/>
                </a:lnTo>
                <a:lnTo>
                  <a:pt x="1280528" y="497205"/>
                </a:lnTo>
                <a:lnTo>
                  <a:pt x="1280922" y="496951"/>
                </a:lnTo>
                <a:lnTo>
                  <a:pt x="1261999" y="510667"/>
                </a:lnTo>
                <a:lnTo>
                  <a:pt x="1209802" y="542036"/>
                </a:lnTo>
                <a:lnTo>
                  <a:pt x="1210056" y="541909"/>
                </a:lnTo>
                <a:lnTo>
                  <a:pt x="1195705" y="550291"/>
                </a:lnTo>
                <a:lnTo>
                  <a:pt x="1190244" y="553847"/>
                </a:lnTo>
                <a:lnTo>
                  <a:pt x="1184910" y="557530"/>
                </a:lnTo>
                <a:lnTo>
                  <a:pt x="1183767" y="558292"/>
                </a:lnTo>
                <a:lnTo>
                  <a:pt x="1169289" y="570611"/>
                </a:lnTo>
                <a:lnTo>
                  <a:pt x="1163980" y="575919"/>
                </a:lnTo>
                <a:lnTo>
                  <a:pt x="1163459" y="576326"/>
                </a:lnTo>
                <a:lnTo>
                  <a:pt x="1159764" y="579247"/>
                </a:lnTo>
                <a:lnTo>
                  <a:pt x="1159040" y="579755"/>
                </a:lnTo>
                <a:lnTo>
                  <a:pt x="1147064" y="588264"/>
                </a:lnTo>
                <a:lnTo>
                  <a:pt x="1082040" y="624713"/>
                </a:lnTo>
                <a:lnTo>
                  <a:pt x="1081024" y="625221"/>
                </a:lnTo>
                <a:lnTo>
                  <a:pt x="1075944" y="628777"/>
                </a:lnTo>
                <a:lnTo>
                  <a:pt x="1071118" y="632460"/>
                </a:lnTo>
                <a:lnTo>
                  <a:pt x="1066800" y="636016"/>
                </a:lnTo>
                <a:lnTo>
                  <a:pt x="1066292" y="636397"/>
                </a:lnTo>
                <a:lnTo>
                  <a:pt x="1057021" y="645033"/>
                </a:lnTo>
                <a:lnTo>
                  <a:pt x="1055217" y="646836"/>
                </a:lnTo>
                <a:lnTo>
                  <a:pt x="1054773" y="647192"/>
                </a:lnTo>
                <a:lnTo>
                  <a:pt x="1029843" y="667258"/>
                </a:lnTo>
                <a:lnTo>
                  <a:pt x="1030478" y="666877"/>
                </a:lnTo>
                <a:lnTo>
                  <a:pt x="1017397" y="676148"/>
                </a:lnTo>
                <a:lnTo>
                  <a:pt x="1016508" y="676910"/>
                </a:lnTo>
                <a:lnTo>
                  <a:pt x="1010412" y="682371"/>
                </a:lnTo>
                <a:lnTo>
                  <a:pt x="1009777" y="682879"/>
                </a:lnTo>
                <a:lnTo>
                  <a:pt x="994029" y="698754"/>
                </a:lnTo>
                <a:lnTo>
                  <a:pt x="994156" y="698500"/>
                </a:lnTo>
                <a:lnTo>
                  <a:pt x="970407" y="721233"/>
                </a:lnTo>
                <a:lnTo>
                  <a:pt x="965835" y="725678"/>
                </a:lnTo>
                <a:lnTo>
                  <a:pt x="965581" y="733044"/>
                </a:lnTo>
                <a:lnTo>
                  <a:pt x="974344" y="742569"/>
                </a:lnTo>
                <a:lnTo>
                  <a:pt x="981710" y="742823"/>
                </a:lnTo>
                <a:lnTo>
                  <a:pt x="986536" y="738632"/>
                </a:lnTo>
                <a:lnTo>
                  <a:pt x="1011047" y="716661"/>
                </a:lnTo>
                <a:lnTo>
                  <a:pt x="1026795" y="700913"/>
                </a:lnTo>
                <a:lnTo>
                  <a:pt x="1027353" y="700405"/>
                </a:lnTo>
                <a:lnTo>
                  <a:pt x="1029195" y="698754"/>
                </a:lnTo>
                <a:lnTo>
                  <a:pt x="1032040" y="696214"/>
                </a:lnTo>
                <a:lnTo>
                  <a:pt x="1032192" y="696074"/>
                </a:lnTo>
                <a:lnTo>
                  <a:pt x="1033043" y="695452"/>
                </a:lnTo>
                <a:lnTo>
                  <a:pt x="1038479" y="691515"/>
                </a:lnTo>
                <a:lnTo>
                  <a:pt x="1044956" y="686943"/>
                </a:lnTo>
                <a:lnTo>
                  <a:pt x="1045464" y="686435"/>
                </a:lnTo>
                <a:lnTo>
                  <a:pt x="1069784" y="666877"/>
                </a:lnTo>
                <a:lnTo>
                  <a:pt x="1071372" y="665607"/>
                </a:lnTo>
                <a:lnTo>
                  <a:pt x="1072388" y="664718"/>
                </a:lnTo>
                <a:lnTo>
                  <a:pt x="1073785" y="663321"/>
                </a:lnTo>
                <a:lnTo>
                  <a:pt x="1074191" y="662940"/>
                </a:lnTo>
                <a:lnTo>
                  <a:pt x="1082763" y="655066"/>
                </a:lnTo>
                <a:lnTo>
                  <a:pt x="1083183" y="654685"/>
                </a:lnTo>
                <a:lnTo>
                  <a:pt x="1082675" y="655066"/>
                </a:lnTo>
                <a:lnTo>
                  <a:pt x="1086993" y="651383"/>
                </a:lnTo>
                <a:lnTo>
                  <a:pt x="1086485" y="651891"/>
                </a:lnTo>
                <a:lnTo>
                  <a:pt x="1087145" y="651383"/>
                </a:lnTo>
                <a:lnTo>
                  <a:pt x="1090460" y="648843"/>
                </a:lnTo>
                <a:lnTo>
                  <a:pt x="1090803" y="648589"/>
                </a:lnTo>
                <a:lnTo>
                  <a:pt x="1094181" y="646303"/>
                </a:lnTo>
                <a:lnTo>
                  <a:pt x="1094536" y="646061"/>
                </a:lnTo>
                <a:lnTo>
                  <a:pt x="1095235" y="645668"/>
                </a:lnTo>
                <a:lnTo>
                  <a:pt x="1160399" y="609219"/>
                </a:lnTo>
                <a:lnTo>
                  <a:pt x="1161542" y="608457"/>
                </a:lnTo>
                <a:lnTo>
                  <a:pt x="1185430" y="589407"/>
                </a:lnTo>
                <a:lnTo>
                  <a:pt x="1186053" y="588772"/>
                </a:lnTo>
                <a:lnTo>
                  <a:pt x="1185506" y="589330"/>
                </a:lnTo>
                <a:lnTo>
                  <a:pt x="1186154" y="588772"/>
                </a:lnTo>
                <a:lnTo>
                  <a:pt x="1187500" y="587629"/>
                </a:lnTo>
                <a:lnTo>
                  <a:pt x="1198714" y="578104"/>
                </a:lnTo>
                <a:lnTo>
                  <a:pt x="1199134" y="577748"/>
                </a:lnTo>
                <a:lnTo>
                  <a:pt x="1199908" y="577215"/>
                </a:lnTo>
                <a:lnTo>
                  <a:pt x="1202486" y="575437"/>
                </a:lnTo>
                <a:lnTo>
                  <a:pt x="1222629" y="563245"/>
                </a:lnTo>
                <a:lnTo>
                  <a:pt x="1258265" y="541909"/>
                </a:lnTo>
                <a:lnTo>
                  <a:pt x="1274826" y="532003"/>
                </a:lnTo>
                <a:lnTo>
                  <a:pt x="1295527" y="516890"/>
                </a:lnTo>
                <a:lnTo>
                  <a:pt x="1295908" y="516636"/>
                </a:lnTo>
                <a:lnTo>
                  <a:pt x="1302651" y="511302"/>
                </a:lnTo>
                <a:lnTo>
                  <a:pt x="1303451" y="510667"/>
                </a:lnTo>
                <a:lnTo>
                  <a:pt x="1320800" y="496951"/>
                </a:lnTo>
                <a:lnTo>
                  <a:pt x="1323200" y="495046"/>
                </a:lnTo>
                <a:lnTo>
                  <a:pt x="1323086" y="495173"/>
                </a:lnTo>
                <a:lnTo>
                  <a:pt x="1323238" y="495046"/>
                </a:lnTo>
                <a:lnTo>
                  <a:pt x="1397355" y="438023"/>
                </a:lnTo>
                <a:lnTo>
                  <a:pt x="1397952" y="437565"/>
                </a:lnTo>
                <a:lnTo>
                  <a:pt x="1434338" y="413639"/>
                </a:lnTo>
                <a:lnTo>
                  <a:pt x="1434592" y="413512"/>
                </a:lnTo>
                <a:lnTo>
                  <a:pt x="1464360" y="392938"/>
                </a:lnTo>
                <a:lnTo>
                  <a:pt x="1474851" y="385699"/>
                </a:lnTo>
                <a:lnTo>
                  <a:pt x="1474978" y="385699"/>
                </a:lnTo>
                <a:lnTo>
                  <a:pt x="1513128" y="359029"/>
                </a:lnTo>
                <a:lnTo>
                  <a:pt x="1513319" y="358889"/>
                </a:lnTo>
                <a:lnTo>
                  <a:pt x="1514449" y="358267"/>
                </a:lnTo>
                <a:lnTo>
                  <a:pt x="1586547" y="318389"/>
                </a:lnTo>
                <a:lnTo>
                  <a:pt x="1586953" y="318173"/>
                </a:lnTo>
                <a:lnTo>
                  <a:pt x="1587296" y="318008"/>
                </a:lnTo>
                <a:lnTo>
                  <a:pt x="1619631" y="302895"/>
                </a:lnTo>
                <a:lnTo>
                  <a:pt x="1619123" y="303149"/>
                </a:lnTo>
                <a:lnTo>
                  <a:pt x="1619732" y="302895"/>
                </a:lnTo>
                <a:lnTo>
                  <a:pt x="1653286" y="289052"/>
                </a:lnTo>
                <a:lnTo>
                  <a:pt x="1653540" y="288925"/>
                </a:lnTo>
                <a:lnTo>
                  <a:pt x="1684528" y="275209"/>
                </a:lnTo>
                <a:lnTo>
                  <a:pt x="1684401" y="275336"/>
                </a:lnTo>
                <a:lnTo>
                  <a:pt x="1684693" y="275209"/>
                </a:lnTo>
                <a:lnTo>
                  <a:pt x="1718437" y="260604"/>
                </a:lnTo>
                <a:lnTo>
                  <a:pt x="1735201" y="255778"/>
                </a:lnTo>
                <a:lnTo>
                  <a:pt x="1738503" y="255270"/>
                </a:lnTo>
                <a:lnTo>
                  <a:pt x="1738630" y="255270"/>
                </a:lnTo>
                <a:lnTo>
                  <a:pt x="1742541" y="254635"/>
                </a:lnTo>
                <a:lnTo>
                  <a:pt x="1744002" y="254508"/>
                </a:lnTo>
                <a:lnTo>
                  <a:pt x="1747139" y="254254"/>
                </a:lnTo>
                <a:lnTo>
                  <a:pt x="1746123" y="254381"/>
                </a:lnTo>
                <a:lnTo>
                  <a:pt x="1757680" y="254381"/>
                </a:lnTo>
                <a:lnTo>
                  <a:pt x="1757794" y="254254"/>
                </a:lnTo>
                <a:lnTo>
                  <a:pt x="1763141" y="248793"/>
                </a:lnTo>
                <a:lnTo>
                  <a:pt x="1763141" y="235204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69052" y="1262888"/>
            <a:ext cx="1243965" cy="79375"/>
          </a:xfrm>
          <a:custGeom>
            <a:avLst/>
            <a:gdLst/>
            <a:ahLst/>
            <a:cxnLst/>
            <a:rect l="l" t="t" r="r" b="b"/>
            <a:pathLst>
              <a:path w="1243965" h="79375">
                <a:moveTo>
                  <a:pt x="301574" y="31496"/>
                </a:moveTo>
                <a:lnTo>
                  <a:pt x="118110" y="31496"/>
                </a:lnTo>
                <a:lnTo>
                  <a:pt x="223520" y="45465"/>
                </a:lnTo>
                <a:lnTo>
                  <a:pt x="302640" y="56641"/>
                </a:lnTo>
                <a:lnTo>
                  <a:pt x="303784" y="56769"/>
                </a:lnTo>
                <a:lnTo>
                  <a:pt x="370077" y="60071"/>
                </a:lnTo>
                <a:lnTo>
                  <a:pt x="566547" y="65024"/>
                </a:lnTo>
                <a:lnTo>
                  <a:pt x="744982" y="70865"/>
                </a:lnTo>
                <a:lnTo>
                  <a:pt x="853948" y="75184"/>
                </a:lnTo>
                <a:lnTo>
                  <a:pt x="1036065" y="75184"/>
                </a:lnTo>
                <a:lnTo>
                  <a:pt x="1122426" y="79121"/>
                </a:lnTo>
                <a:lnTo>
                  <a:pt x="1234313" y="78486"/>
                </a:lnTo>
                <a:lnTo>
                  <a:pt x="1237615" y="76835"/>
                </a:lnTo>
                <a:lnTo>
                  <a:pt x="1239901" y="74167"/>
                </a:lnTo>
                <a:lnTo>
                  <a:pt x="1241298" y="72389"/>
                </a:lnTo>
                <a:lnTo>
                  <a:pt x="1243965" y="69087"/>
                </a:lnTo>
                <a:lnTo>
                  <a:pt x="1243965" y="64388"/>
                </a:lnTo>
                <a:lnTo>
                  <a:pt x="1241298" y="61087"/>
                </a:lnTo>
                <a:lnTo>
                  <a:pt x="1239901" y="59309"/>
                </a:lnTo>
                <a:lnTo>
                  <a:pt x="1237615" y="56514"/>
                </a:lnTo>
                <a:lnTo>
                  <a:pt x="1234313" y="54990"/>
                </a:lnTo>
                <a:lnTo>
                  <a:pt x="1230756" y="54863"/>
                </a:lnTo>
                <a:lnTo>
                  <a:pt x="1123569" y="54356"/>
                </a:lnTo>
                <a:lnTo>
                  <a:pt x="1037209" y="50419"/>
                </a:lnTo>
                <a:lnTo>
                  <a:pt x="854963" y="50419"/>
                </a:lnTo>
                <a:lnTo>
                  <a:pt x="406146" y="36322"/>
                </a:lnTo>
                <a:lnTo>
                  <a:pt x="370967" y="35306"/>
                </a:lnTo>
                <a:lnTo>
                  <a:pt x="371221" y="35306"/>
                </a:lnTo>
                <a:lnTo>
                  <a:pt x="307476" y="32131"/>
                </a:lnTo>
                <a:lnTo>
                  <a:pt x="306070" y="32131"/>
                </a:lnTo>
                <a:lnTo>
                  <a:pt x="304926" y="32003"/>
                </a:lnTo>
                <a:lnTo>
                  <a:pt x="305170" y="32003"/>
                </a:lnTo>
                <a:lnTo>
                  <a:pt x="301574" y="31496"/>
                </a:lnTo>
                <a:close/>
              </a:path>
              <a:path w="1243965" h="79375">
                <a:moveTo>
                  <a:pt x="304926" y="32003"/>
                </a:moveTo>
                <a:lnTo>
                  <a:pt x="306070" y="32131"/>
                </a:lnTo>
                <a:lnTo>
                  <a:pt x="305303" y="32022"/>
                </a:lnTo>
                <a:lnTo>
                  <a:pt x="304926" y="32003"/>
                </a:lnTo>
                <a:close/>
              </a:path>
              <a:path w="1243965" h="79375">
                <a:moveTo>
                  <a:pt x="305303" y="32022"/>
                </a:moveTo>
                <a:lnTo>
                  <a:pt x="306070" y="32131"/>
                </a:lnTo>
                <a:lnTo>
                  <a:pt x="307476" y="32131"/>
                </a:lnTo>
                <a:lnTo>
                  <a:pt x="305303" y="32022"/>
                </a:lnTo>
                <a:close/>
              </a:path>
              <a:path w="1243965" h="79375">
                <a:moveTo>
                  <a:pt x="305170" y="32003"/>
                </a:moveTo>
                <a:lnTo>
                  <a:pt x="304926" y="32003"/>
                </a:lnTo>
                <a:lnTo>
                  <a:pt x="305303" y="32022"/>
                </a:lnTo>
                <a:lnTo>
                  <a:pt x="305170" y="32003"/>
                </a:lnTo>
                <a:close/>
              </a:path>
              <a:path w="1243965" h="79375">
                <a:moveTo>
                  <a:pt x="6731" y="0"/>
                </a:moveTo>
                <a:lnTo>
                  <a:pt x="888" y="5207"/>
                </a:lnTo>
                <a:lnTo>
                  <a:pt x="381" y="11937"/>
                </a:lnTo>
                <a:lnTo>
                  <a:pt x="0" y="18796"/>
                </a:lnTo>
                <a:lnTo>
                  <a:pt x="5207" y="24637"/>
                </a:lnTo>
                <a:lnTo>
                  <a:pt x="12064" y="25146"/>
                </a:lnTo>
                <a:lnTo>
                  <a:pt x="118999" y="31623"/>
                </a:lnTo>
                <a:lnTo>
                  <a:pt x="118110" y="31496"/>
                </a:lnTo>
                <a:lnTo>
                  <a:pt x="301574" y="31496"/>
                </a:lnTo>
                <a:lnTo>
                  <a:pt x="226949" y="20954"/>
                </a:lnTo>
                <a:lnTo>
                  <a:pt x="120396" y="6858"/>
                </a:lnTo>
                <a:lnTo>
                  <a:pt x="6731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14818" y="981328"/>
            <a:ext cx="2582545" cy="129539"/>
          </a:xfrm>
          <a:custGeom>
            <a:avLst/>
            <a:gdLst/>
            <a:ahLst/>
            <a:cxnLst/>
            <a:rect l="l" t="t" r="r" b="b"/>
            <a:pathLst>
              <a:path w="2582545" h="129540">
                <a:moveTo>
                  <a:pt x="5969" y="103886"/>
                </a:moveTo>
                <a:lnTo>
                  <a:pt x="253" y="109220"/>
                </a:lnTo>
                <a:lnTo>
                  <a:pt x="0" y="122936"/>
                </a:lnTo>
                <a:lnTo>
                  <a:pt x="5333" y="128650"/>
                </a:lnTo>
                <a:lnTo>
                  <a:pt x="47878" y="129412"/>
                </a:lnTo>
                <a:lnTo>
                  <a:pt x="67055" y="129159"/>
                </a:lnTo>
                <a:lnTo>
                  <a:pt x="67817" y="129032"/>
                </a:lnTo>
                <a:lnTo>
                  <a:pt x="86486" y="127635"/>
                </a:lnTo>
                <a:lnTo>
                  <a:pt x="87122" y="127508"/>
                </a:lnTo>
                <a:lnTo>
                  <a:pt x="126364" y="122555"/>
                </a:lnTo>
                <a:lnTo>
                  <a:pt x="126873" y="122428"/>
                </a:lnTo>
                <a:lnTo>
                  <a:pt x="178710" y="113537"/>
                </a:lnTo>
                <a:lnTo>
                  <a:pt x="178561" y="113537"/>
                </a:lnTo>
                <a:lnTo>
                  <a:pt x="179450" y="113411"/>
                </a:lnTo>
                <a:lnTo>
                  <a:pt x="179863" y="113411"/>
                </a:lnTo>
                <a:lnTo>
                  <a:pt x="268382" y="104775"/>
                </a:lnTo>
                <a:lnTo>
                  <a:pt x="47878" y="104775"/>
                </a:lnTo>
                <a:lnTo>
                  <a:pt x="48132" y="104769"/>
                </a:lnTo>
                <a:lnTo>
                  <a:pt x="29590" y="104394"/>
                </a:lnTo>
                <a:lnTo>
                  <a:pt x="5969" y="103886"/>
                </a:lnTo>
                <a:close/>
              </a:path>
              <a:path w="2582545" h="129540">
                <a:moveTo>
                  <a:pt x="179450" y="113411"/>
                </a:moveTo>
                <a:lnTo>
                  <a:pt x="178561" y="113537"/>
                </a:lnTo>
                <a:lnTo>
                  <a:pt x="178906" y="113504"/>
                </a:lnTo>
                <a:lnTo>
                  <a:pt x="179450" y="113411"/>
                </a:lnTo>
                <a:close/>
              </a:path>
              <a:path w="2582545" h="129540">
                <a:moveTo>
                  <a:pt x="178906" y="113504"/>
                </a:moveTo>
                <a:lnTo>
                  <a:pt x="178561" y="113537"/>
                </a:lnTo>
                <a:lnTo>
                  <a:pt x="178710" y="113537"/>
                </a:lnTo>
                <a:lnTo>
                  <a:pt x="178906" y="113504"/>
                </a:lnTo>
                <a:close/>
              </a:path>
              <a:path w="2582545" h="129540">
                <a:moveTo>
                  <a:pt x="179863" y="113411"/>
                </a:moveTo>
                <a:lnTo>
                  <a:pt x="179450" y="113411"/>
                </a:lnTo>
                <a:lnTo>
                  <a:pt x="178906" y="113504"/>
                </a:lnTo>
                <a:lnTo>
                  <a:pt x="179863" y="113411"/>
                </a:lnTo>
                <a:close/>
              </a:path>
              <a:path w="2582545" h="129540">
                <a:moveTo>
                  <a:pt x="48132" y="104769"/>
                </a:moveTo>
                <a:lnTo>
                  <a:pt x="47878" y="104775"/>
                </a:lnTo>
                <a:lnTo>
                  <a:pt x="48386" y="104775"/>
                </a:lnTo>
                <a:lnTo>
                  <a:pt x="48132" y="104769"/>
                </a:lnTo>
                <a:close/>
              </a:path>
              <a:path w="2582545" h="129540">
                <a:moveTo>
                  <a:pt x="123189" y="97917"/>
                </a:moveTo>
                <a:lnTo>
                  <a:pt x="83947" y="102997"/>
                </a:lnTo>
                <a:lnTo>
                  <a:pt x="84581" y="102997"/>
                </a:lnTo>
                <a:lnTo>
                  <a:pt x="65912" y="104394"/>
                </a:lnTo>
                <a:lnTo>
                  <a:pt x="66548" y="104394"/>
                </a:lnTo>
                <a:lnTo>
                  <a:pt x="48132" y="104769"/>
                </a:lnTo>
                <a:lnTo>
                  <a:pt x="268435" y="104769"/>
                </a:lnTo>
                <a:lnTo>
                  <a:pt x="303529" y="101346"/>
                </a:lnTo>
                <a:lnTo>
                  <a:pt x="303149" y="101346"/>
                </a:lnTo>
                <a:lnTo>
                  <a:pt x="308482" y="100965"/>
                </a:lnTo>
                <a:lnTo>
                  <a:pt x="308101" y="100965"/>
                </a:lnTo>
                <a:lnTo>
                  <a:pt x="374396" y="98551"/>
                </a:lnTo>
                <a:lnTo>
                  <a:pt x="384174" y="98044"/>
                </a:lnTo>
                <a:lnTo>
                  <a:pt x="122681" y="98044"/>
                </a:lnTo>
                <a:lnTo>
                  <a:pt x="123189" y="97917"/>
                </a:lnTo>
                <a:close/>
              </a:path>
              <a:path w="2582545" h="129540">
                <a:moveTo>
                  <a:pt x="1816100" y="11811"/>
                </a:moveTo>
                <a:lnTo>
                  <a:pt x="1629181" y="13335"/>
                </a:lnTo>
                <a:lnTo>
                  <a:pt x="1325626" y="16129"/>
                </a:lnTo>
                <a:lnTo>
                  <a:pt x="1183131" y="16510"/>
                </a:lnTo>
                <a:lnTo>
                  <a:pt x="1182497" y="16510"/>
                </a:lnTo>
                <a:lnTo>
                  <a:pt x="1041019" y="25146"/>
                </a:lnTo>
                <a:lnTo>
                  <a:pt x="729487" y="47498"/>
                </a:lnTo>
                <a:lnTo>
                  <a:pt x="729741" y="47498"/>
                </a:lnTo>
                <a:lnTo>
                  <a:pt x="679957" y="50037"/>
                </a:lnTo>
                <a:lnTo>
                  <a:pt x="679576" y="50037"/>
                </a:lnTo>
                <a:lnTo>
                  <a:pt x="450850" y="69850"/>
                </a:lnTo>
                <a:lnTo>
                  <a:pt x="451357" y="69850"/>
                </a:lnTo>
                <a:lnTo>
                  <a:pt x="373252" y="73787"/>
                </a:lnTo>
                <a:lnTo>
                  <a:pt x="373506" y="73787"/>
                </a:lnTo>
                <a:lnTo>
                  <a:pt x="307212" y="76326"/>
                </a:lnTo>
                <a:lnTo>
                  <a:pt x="306831" y="76326"/>
                </a:lnTo>
                <a:lnTo>
                  <a:pt x="301498" y="76708"/>
                </a:lnTo>
                <a:lnTo>
                  <a:pt x="301116" y="76708"/>
                </a:lnTo>
                <a:lnTo>
                  <a:pt x="176149" y="88900"/>
                </a:lnTo>
                <a:lnTo>
                  <a:pt x="175259" y="89026"/>
                </a:lnTo>
                <a:lnTo>
                  <a:pt x="122681" y="98044"/>
                </a:lnTo>
                <a:lnTo>
                  <a:pt x="384174" y="98044"/>
                </a:lnTo>
                <a:lnTo>
                  <a:pt x="452627" y="94487"/>
                </a:lnTo>
                <a:lnTo>
                  <a:pt x="453135" y="94487"/>
                </a:lnTo>
                <a:lnTo>
                  <a:pt x="543559" y="86233"/>
                </a:lnTo>
                <a:lnTo>
                  <a:pt x="681608" y="74675"/>
                </a:lnTo>
                <a:lnTo>
                  <a:pt x="681227" y="74675"/>
                </a:lnTo>
                <a:lnTo>
                  <a:pt x="730884" y="72262"/>
                </a:lnTo>
                <a:lnTo>
                  <a:pt x="731138" y="72136"/>
                </a:lnTo>
                <a:lnTo>
                  <a:pt x="1042542" y="49911"/>
                </a:lnTo>
                <a:lnTo>
                  <a:pt x="1183894" y="41275"/>
                </a:lnTo>
                <a:lnTo>
                  <a:pt x="1183258" y="41275"/>
                </a:lnTo>
                <a:lnTo>
                  <a:pt x="1816119" y="36576"/>
                </a:lnTo>
                <a:lnTo>
                  <a:pt x="2174763" y="36575"/>
                </a:lnTo>
                <a:lnTo>
                  <a:pt x="2221610" y="33274"/>
                </a:lnTo>
                <a:lnTo>
                  <a:pt x="2301748" y="28701"/>
                </a:lnTo>
                <a:lnTo>
                  <a:pt x="2301494" y="28701"/>
                </a:lnTo>
                <a:lnTo>
                  <a:pt x="2412619" y="24637"/>
                </a:lnTo>
                <a:lnTo>
                  <a:pt x="2490724" y="24637"/>
                </a:lnTo>
                <a:lnTo>
                  <a:pt x="2572765" y="24511"/>
                </a:lnTo>
                <a:lnTo>
                  <a:pt x="2576195" y="22860"/>
                </a:lnTo>
                <a:lnTo>
                  <a:pt x="2578480" y="20066"/>
                </a:lnTo>
                <a:lnTo>
                  <a:pt x="2579878" y="18287"/>
                </a:lnTo>
                <a:lnTo>
                  <a:pt x="2582417" y="14986"/>
                </a:lnTo>
                <a:lnTo>
                  <a:pt x="2582417" y="13335"/>
                </a:lnTo>
                <a:lnTo>
                  <a:pt x="2015489" y="13335"/>
                </a:lnTo>
                <a:lnTo>
                  <a:pt x="1816100" y="11811"/>
                </a:lnTo>
                <a:close/>
              </a:path>
              <a:path w="2582545" h="129540">
                <a:moveTo>
                  <a:pt x="2174763" y="36575"/>
                </a:moveTo>
                <a:lnTo>
                  <a:pt x="1816119" y="36576"/>
                </a:lnTo>
                <a:lnTo>
                  <a:pt x="2015362" y="37973"/>
                </a:lnTo>
                <a:lnTo>
                  <a:pt x="2163953" y="37337"/>
                </a:lnTo>
                <a:lnTo>
                  <a:pt x="2174763" y="36575"/>
                </a:lnTo>
                <a:close/>
              </a:path>
              <a:path w="2582545" h="129540">
                <a:moveTo>
                  <a:pt x="2490724" y="24637"/>
                </a:moveTo>
                <a:lnTo>
                  <a:pt x="2412619" y="24637"/>
                </a:lnTo>
                <a:lnTo>
                  <a:pt x="2412237" y="24765"/>
                </a:lnTo>
                <a:lnTo>
                  <a:pt x="2490724" y="24637"/>
                </a:lnTo>
                <a:close/>
              </a:path>
              <a:path w="2582545" h="129540">
                <a:moveTo>
                  <a:pt x="2015575" y="13334"/>
                </a:moveTo>
                <a:close/>
              </a:path>
              <a:path w="2582545" h="129540">
                <a:moveTo>
                  <a:pt x="2412364" y="0"/>
                </a:moveTo>
                <a:lnTo>
                  <a:pt x="2411856" y="0"/>
                </a:lnTo>
                <a:lnTo>
                  <a:pt x="2300604" y="3937"/>
                </a:lnTo>
                <a:lnTo>
                  <a:pt x="2300224" y="3937"/>
                </a:lnTo>
                <a:lnTo>
                  <a:pt x="2162302" y="12573"/>
                </a:lnTo>
                <a:lnTo>
                  <a:pt x="2015575" y="13334"/>
                </a:lnTo>
                <a:lnTo>
                  <a:pt x="2582417" y="13335"/>
                </a:lnTo>
                <a:lnTo>
                  <a:pt x="2582417" y="10413"/>
                </a:lnTo>
                <a:lnTo>
                  <a:pt x="2579878" y="7112"/>
                </a:lnTo>
                <a:lnTo>
                  <a:pt x="2578480" y="5334"/>
                </a:lnTo>
                <a:lnTo>
                  <a:pt x="2576195" y="2540"/>
                </a:lnTo>
                <a:lnTo>
                  <a:pt x="2572892" y="888"/>
                </a:lnTo>
                <a:lnTo>
                  <a:pt x="2569209" y="888"/>
                </a:lnTo>
                <a:lnTo>
                  <a:pt x="2412364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01865" y="1357502"/>
            <a:ext cx="1406525" cy="718820"/>
          </a:xfrm>
          <a:custGeom>
            <a:avLst/>
            <a:gdLst/>
            <a:ahLst/>
            <a:cxnLst/>
            <a:rect l="l" t="t" r="r" b="b"/>
            <a:pathLst>
              <a:path w="1406525" h="718819">
                <a:moveTo>
                  <a:pt x="1405107" y="707771"/>
                </a:moveTo>
                <a:lnTo>
                  <a:pt x="1374520" y="707771"/>
                </a:lnTo>
                <a:lnTo>
                  <a:pt x="1386204" y="715263"/>
                </a:lnTo>
                <a:lnTo>
                  <a:pt x="1391538" y="718820"/>
                </a:lnTo>
                <a:lnTo>
                  <a:pt x="1398904" y="717296"/>
                </a:lnTo>
                <a:lnTo>
                  <a:pt x="1405107" y="707771"/>
                </a:lnTo>
                <a:close/>
              </a:path>
              <a:path w="1406525" h="718819">
                <a:moveTo>
                  <a:pt x="1405883" y="705738"/>
                </a:moveTo>
                <a:lnTo>
                  <a:pt x="1370837" y="705738"/>
                </a:lnTo>
                <a:lnTo>
                  <a:pt x="1371853" y="706247"/>
                </a:lnTo>
                <a:lnTo>
                  <a:pt x="1375282" y="708279"/>
                </a:lnTo>
                <a:lnTo>
                  <a:pt x="1374520" y="707771"/>
                </a:lnTo>
                <a:lnTo>
                  <a:pt x="1405107" y="707771"/>
                </a:lnTo>
                <a:lnTo>
                  <a:pt x="1406016" y="706374"/>
                </a:lnTo>
                <a:lnTo>
                  <a:pt x="1405883" y="705738"/>
                </a:lnTo>
                <a:close/>
              </a:path>
              <a:path w="1406525" h="718819">
                <a:moveTo>
                  <a:pt x="1371331" y="706021"/>
                </a:moveTo>
                <a:lnTo>
                  <a:pt x="1371727" y="706247"/>
                </a:lnTo>
                <a:lnTo>
                  <a:pt x="1371331" y="706021"/>
                </a:lnTo>
                <a:close/>
              </a:path>
              <a:path w="1406525" h="718819">
                <a:moveTo>
                  <a:pt x="1370837" y="705738"/>
                </a:moveTo>
                <a:lnTo>
                  <a:pt x="1371331" y="706021"/>
                </a:lnTo>
                <a:lnTo>
                  <a:pt x="1371853" y="706247"/>
                </a:lnTo>
                <a:lnTo>
                  <a:pt x="1370837" y="705738"/>
                </a:lnTo>
                <a:close/>
              </a:path>
              <a:path w="1406525" h="718819">
                <a:moveTo>
                  <a:pt x="1405134" y="702183"/>
                </a:moveTo>
                <a:lnTo>
                  <a:pt x="1362455" y="702183"/>
                </a:lnTo>
                <a:lnTo>
                  <a:pt x="1371331" y="706021"/>
                </a:lnTo>
                <a:lnTo>
                  <a:pt x="1370837" y="705738"/>
                </a:lnTo>
                <a:lnTo>
                  <a:pt x="1405883" y="705738"/>
                </a:lnTo>
                <a:lnTo>
                  <a:pt x="1405134" y="702183"/>
                </a:lnTo>
                <a:close/>
              </a:path>
              <a:path w="1406525" h="718819">
                <a:moveTo>
                  <a:pt x="1381737" y="684276"/>
                </a:moveTo>
                <a:lnTo>
                  <a:pt x="1330452" y="684276"/>
                </a:lnTo>
                <a:lnTo>
                  <a:pt x="1335277" y="687959"/>
                </a:lnTo>
                <a:lnTo>
                  <a:pt x="1362709" y="702310"/>
                </a:lnTo>
                <a:lnTo>
                  <a:pt x="1362455" y="702183"/>
                </a:lnTo>
                <a:lnTo>
                  <a:pt x="1405134" y="702183"/>
                </a:lnTo>
                <a:lnTo>
                  <a:pt x="1404492" y="699135"/>
                </a:lnTo>
                <a:lnTo>
                  <a:pt x="1387220" y="687577"/>
                </a:lnTo>
                <a:lnTo>
                  <a:pt x="1383029" y="685038"/>
                </a:lnTo>
                <a:lnTo>
                  <a:pt x="1382013" y="684402"/>
                </a:lnTo>
                <a:lnTo>
                  <a:pt x="1381737" y="684276"/>
                </a:lnTo>
                <a:close/>
              </a:path>
              <a:path w="1406525" h="718819">
                <a:moveTo>
                  <a:pt x="1371536" y="679450"/>
                </a:moveTo>
                <a:lnTo>
                  <a:pt x="1323466" y="679450"/>
                </a:lnTo>
                <a:lnTo>
                  <a:pt x="1330705" y="684530"/>
                </a:lnTo>
                <a:lnTo>
                  <a:pt x="1330452" y="684276"/>
                </a:lnTo>
                <a:lnTo>
                  <a:pt x="1381737" y="684276"/>
                </a:lnTo>
                <a:lnTo>
                  <a:pt x="1377314" y="682244"/>
                </a:lnTo>
                <a:lnTo>
                  <a:pt x="1372742" y="679958"/>
                </a:lnTo>
                <a:lnTo>
                  <a:pt x="1372361" y="679831"/>
                </a:lnTo>
                <a:lnTo>
                  <a:pt x="1371536" y="679450"/>
                </a:lnTo>
                <a:close/>
              </a:path>
              <a:path w="1406525" h="718819">
                <a:moveTo>
                  <a:pt x="1367281" y="677418"/>
                </a:moveTo>
                <a:lnTo>
                  <a:pt x="1320545" y="677418"/>
                </a:lnTo>
                <a:lnTo>
                  <a:pt x="1321815" y="678307"/>
                </a:lnTo>
                <a:lnTo>
                  <a:pt x="1323720" y="679704"/>
                </a:lnTo>
                <a:lnTo>
                  <a:pt x="1323466" y="679450"/>
                </a:lnTo>
                <a:lnTo>
                  <a:pt x="1371536" y="679450"/>
                </a:lnTo>
                <a:lnTo>
                  <a:pt x="1367408" y="677545"/>
                </a:lnTo>
                <a:close/>
              </a:path>
              <a:path w="1406525" h="718819">
                <a:moveTo>
                  <a:pt x="1321678" y="678233"/>
                </a:moveTo>
                <a:lnTo>
                  <a:pt x="1321815" y="678307"/>
                </a:lnTo>
                <a:lnTo>
                  <a:pt x="1321678" y="678233"/>
                </a:lnTo>
                <a:close/>
              </a:path>
              <a:path w="1406525" h="718819">
                <a:moveTo>
                  <a:pt x="1320545" y="677418"/>
                </a:moveTo>
                <a:lnTo>
                  <a:pt x="1321678" y="678233"/>
                </a:lnTo>
                <a:lnTo>
                  <a:pt x="1321815" y="678307"/>
                </a:lnTo>
                <a:lnTo>
                  <a:pt x="1320545" y="677418"/>
                </a:lnTo>
                <a:close/>
              </a:path>
              <a:path w="1406525" h="718819">
                <a:moveTo>
                  <a:pt x="1361185" y="674370"/>
                </a:moveTo>
                <a:lnTo>
                  <a:pt x="1314577" y="674370"/>
                </a:lnTo>
                <a:lnTo>
                  <a:pt x="1317752" y="676148"/>
                </a:lnTo>
                <a:lnTo>
                  <a:pt x="1318259" y="676401"/>
                </a:lnTo>
                <a:lnTo>
                  <a:pt x="1321678" y="678233"/>
                </a:lnTo>
                <a:lnTo>
                  <a:pt x="1320545" y="677418"/>
                </a:lnTo>
                <a:lnTo>
                  <a:pt x="1367281" y="677418"/>
                </a:lnTo>
                <a:lnTo>
                  <a:pt x="1361185" y="674370"/>
                </a:lnTo>
                <a:close/>
              </a:path>
              <a:path w="1406525" h="718819">
                <a:moveTo>
                  <a:pt x="1367535" y="677545"/>
                </a:moveTo>
                <a:lnTo>
                  <a:pt x="1367789" y="677672"/>
                </a:lnTo>
                <a:lnTo>
                  <a:pt x="1367535" y="677545"/>
                </a:lnTo>
                <a:close/>
              </a:path>
              <a:path w="1406525" h="718819">
                <a:moveTo>
                  <a:pt x="1358137" y="672846"/>
                </a:moveTo>
                <a:lnTo>
                  <a:pt x="1311402" y="672846"/>
                </a:lnTo>
                <a:lnTo>
                  <a:pt x="1312290" y="673226"/>
                </a:lnTo>
                <a:lnTo>
                  <a:pt x="1314957" y="674624"/>
                </a:lnTo>
                <a:lnTo>
                  <a:pt x="1314577" y="674370"/>
                </a:lnTo>
                <a:lnTo>
                  <a:pt x="1361185" y="674370"/>
                </a:lnTo>
                <a:lnTo>
                  <a:pt x="1358137" y="672846"/>
                </a:lnTo>
                <a:close/>
              </a:path>
              <a:path w="1406525" h="718819">
                <a:moveTo>
                  <a:pt x="1311698" y="672994"/>
                </a:moveTo>
                <a:lnTo>
                  <a:pt x="1312163" y="673226"/>
                </a:lnTo>
                <a:lnTo>
                  <a:pt x="1311698" y="672994"/>
                </a:lnTo>
                <a:close/>
              </a:path>
              <a:path w="1406525" h="718819">
                <a:moveTo>
                  <a:pt x="1311402" y="672846"/>
                </a:moveTo>
                <a:lnTo>
                  <a:pt x="1311698" y="672994"/>
                </a:lnTo>
                <a:lnTo>
                  <a:pt x="1312290" y="673226"/>
                </a:lnTo>
                <a:lnTo>
                  <a:pt x="1311402" y="672846"/>
                </a:lnTo>
                <a:close/>
              </a:path>
              <a:path w="1406525" h="718819">
                <a:moveTo>
                  <a:pt x="1356131" y="671830"/>
                </a:moveTo>
                <a:lnTo>
                  <a:pt x="1308734" y="671830"/>
                </a:lnTo>
                <a:lnTo>
                  <a:pt x="1309751" y="672211"/>
                </a:lnTo>
                <a:lnTo>
                  <a:pt x="1311698" y="672994"/>
                </a:lnTo>
                <a:lnTo>
                  <a:pt x="1311402" y="672846"/>
                </a:lnTo>
                <a:lnTo>
                  <a:pt x="1358137" y="672846"/>
                </a:lnTo>
                <a:lnTo>
                  <a:pt x="1357121" y="672338"/>
                </a:lnTo>
                <a:lnTo>
                  <a:pt x="1356131" y="671830"/>
                </a:lnTo>
                <a:close/>
              </a:path>
              <a:path w="1406525" h="718819">
                <a:moveTo>
                  <a:pt x="1356359" y="671957"/>
                </a:moveTo>
                <a:lnTo>
                  <a:pt x="1356994" y="672338"/>
                </a:lnTo>
                <a:lnTo>
                  <a:pt x="1356359" y="671957"/>
                </a:lnTo>
                <a:close/>
              </a:path>
              <a:path w="1406525" h="718819">
                <a:moveTo>
                  <a:pt x="1309496" y="672129"/>
                </a:moveTo>
                <a:lnTo>
                  <a:pt x="1309704" y="672211"/>
                </a:lnTo>
                <a:lnTo>
                  <a:pt x="1309496" y="672129"/>
                </a:lnTo>
                <a:close/>
              </a:path>
              <a:path w="1406525" h="718819">
                <a:moveTo>
                  <a:pt x="1308734" y="671830"/>
                </a:moveTo>
                <a:lnTo>
                  <a:pt x="1309496" y="672129"/>
                </a:lnTo>
                <a:lnTo>
                  <a:pt x="1309751" y="672211"/>
                </a:lnTo>
                <a:lnTo>
                  <a:pt x="1308734" y="671830"/>
                </a:lnTo>
                <a:close/>
              </a:path>
              <a:path w="1406525" h="718819">
                <a:moveTo>
                  <a:pt x="1352134" y="669417"/>
                </a:moveTo>
                <a:lnTo>
                  <a:pt x="1301495" y="669417"/>
                </a:lnTo>
                <a:lnTo>
                  <a:pt x="1302257" y="669671"/>
                </a:lnTo>
                <a:lnTo>
                  <a:pt x="1305559" y="670941"/>
                </a:lnTo>
                <a:lnTo>
                  <a:pt x="1306194" y="671068"/>
                </a:lnTo>
                <a:lnTo>
                  <a:pt x="1309496" y="672129"/>
                </a:lnTo>
                <a:lnTo>
                  <a:pt x="1308734" y="671830"/>
                </a:lnTo>
                <a:lnTo>
                  <a:pt x="1356131" y="671830"/>
                </a:lnTo>
                <a:lnTo>
                  <a:pt x="1352677" y="669798"/>
                </a:lnTo>
                <a:lnTo>
                  <a:pt x="1352134" y="669417"/>
                </a:lnTo>
                <a:close/>
              </a:path>
              <a:path w="1406525" h="718819">
                <a:moveTo>
                  <a:pt x="1353184" y="670096"/>
                </a:moveTo>
                <a:lnTo>
                  <a:pt x="1353311" y="670179"/>
                </a:lnTo>
                <a:lnTo>
                  <a:pt x="1353184" y="670096"/>
                </a:lnTo>
                <a:close/>
              </a:path>
              <a:path w="1406525" h="718819">
                <a:moveTo>
                  <a:pt x="1352723" y="669798"/>
                </a:moveTo>
                <a:lnTo>
                  <a:pt x="1353184" y="670096"/>
                </a:lnTo>
                <a:lnTo>
                  <a:pt x="1352723" y="669798"/>
                </a:lnTo>
                <a:close/>
              </a:path>
              <a:path w="1406525" h="718819">
                <a:moveTo>
                  <a:pt x="1301832" y="669543"/>
                </a:moveTo>
                <a:lnTo>
                  <a:pt x="1302173" y="669671"/>
                </a:lnTo>
                <a:lnTo>
                  <a:pt x="1301832" y="669543"/>
                </a:lnTo>
                <a:close/>
              </a:path>
              <a:path w="1406525" h="718819">
                <a:moveTo>
                  <a:pt x="1301495" y="669417"/>
                </a:moveTo>
                <a:lnTo>
                  <a:pt x="1301832" y="669543"/>
                </a:lnTo>
                <a:lnTo>
                  <a:pt x="1302257" y="669671"/>
                </a:lnTo>
                <a:lnTo>
                  <a:pt x="1301495" y="669417"/>
                </a:lnTo>
                <a:close/>
              </a:path>
              <a:path w="1406525" h="718819">
                <a:moveTo>
                  <a:pt x="1315974" y="648208"/>
                </a:moveTo>
                <a:lnTo>
                  <a:pt x="1241805" y="648208"/>
                </a:lnTo>
                <a:lnTo>
                  <a:pt x="1254252" y="653796"/>
                </a:lnTo>
                <a:lnTo>
                  <a:pt x="1266570" y="658876"/>
                </a:lnTo>
                <a:lnTo>
                  <a:pt x="1267586" y="659257"/>
                </a:lnTo>
                <a:lnTo>
                  <a:pt x="1301832" y="669543"/>
                </a:lnTo>
                <a:lnTo>
                  <a:pt x="1301495" y="669417"/>
                </a:lnTo>
                <a:lnTo>
                  <a:pt x="1352134" y="669417"/>
                </a:lnTo>
                <a:lnTo>
                  <a:pt x="1348993" y="667385"/>
                </a:lnTo>
                <a:lnTo>
                  <a:pt x="1349130" y="667385"/>
                </a:lnTo>
                <a:lnTo>
                  <a:pt x="1345310" y="664463"/>
                </a:lnTo>
                <a:lnTo>
                  <a:pt x="1337690" y="659257"/>
                </a:lnTo>
                <a:lnTo>
                  <a:pt x="1337436" y="659002"/>
                </a:lnTo>
                <a:lnTo>
                  <a:pt x="1334261" y="656844"/>
                </a:lnTo>
                <a:lnTo>
                  <a:pt x="1332864" y="656082"/>
                </a:lnTo>
                <a:lnTo>
                  <a:pt x="1329308" y="654304"/>
                </a:lnTo>
                <a:lnTo>
                  <a:pt x="1326514" y="652780"/>
                </a:lnTo>
                <a:lnTo>
                  <a:pt x="1326133" y="652526"/>
                </a:lnTo>
                <a:lnTo>
                  <a:pt x="1322451" y="650748"/>
                </a:lnTo>
                <a:lnTo>
                  <a:pt x="1321561" y="650239"/>
                </a:lnTo>
                <a:lnTo>
                  <a:pt x="1316862" y="648462"/>
                </a:lnTo>
                <a:lnTo>
                  <a:pt x="1315974" y="648208"/>
                </a:lnTo>
                <a:close/>
              </a:path>
              <a:path w="1406525" h="718819">
                <a:moveTo>
                  <a:pt x="1349130" y="667385"/>
                </a:moveTo>
                <a:lnTo>
                  <a:pt x="1348993" y="667385"/>
                </a:lnTo>
                <a:lnTo>
                  <a:pt x="1349628" y="667766"/>
                </a:lnTo>
                <a:lnTo>
                  <a:pt x="1349130" y="667385"/>
                </a:lnTo>
                <a:close/>
              </a:path>
              <a:path w="1406525" h="718819">
                <a:moveTo>
                  <a:pt x="1329345" y="654304"/>
                </a:moveTo>
                <a:lnTo>
                  <a:pt x="1329816" y="654558"/>
                </a:lnTo>
                <a:lnTo>
                  <a:pt x="1329345" y="654304"/>
                </a:lnTo>
                <a:close/>
              </a:path>
              <a:path w="1406525" h="718819">
                <a:moveTo>
                  <a:pt x="1249089" y="624459"/>
                </a:moveTo>
                <a:lnTo>
                  <a:pt x="1192021" y="624459"/>
                </a:lnTo>
                <a:lnTo>
                  <a:pt x="1202816" y="630174"/>
                </a:lnTo>
                <a:lnTo>
                  <a:pt x="1203198" y="630427"/>
                </a:lnTo>
                <a:lnTo>
                  <a:pt x="1221993" y="639699"/>
                </a:lnTo>
                <a:lnTo>
                  <a:pt x="1241805" y="648335"/>
                </a:lnTo>
                <a:lnTo>
                  <a:pt x="1315974" y="648208"/>
                </a:lnTo>
                <a:lnTo>
                  <a:pt x="1313306" y="647446"/>
                </a:lnTo>
                <a:lnTo>
                  <a:pt x="1313584" y="647446"/>
                </a:lnTo>
                <a:lnTo>
                  <a:pt x="1310004" y="646176"/>
                </a:lnTo>
                <a:lnTo>
                  <a:pt x="1309369" y="645922"/>
                </a:lnTo>
                <a:lnTo>
                  <a:pt x="1276089" y="635888"/>
                </a:lnTo>
                <a:lnTo>
                  <a:pt x="1274826" y="635508"/>
                </a:lnTo>
                <a:lnTo>
                  <a:pt x="1275021" y="635508"/>
                </a:lnTo>
                <a:lnTo>
                  <a:pt x="1263650" y="630936"/>
                </a:lnTo>
                <a:lnTo>
                  <a:pt x="1249089" y="624459"/>
                </a:lnTo>
                <a:close/>
              </a:path>
              <a:path w="1406525" h="718819">
                <a:moveTo>
                  <a:pt x="1313584" y="647446"/>
                </a:moveTo>
                <a:lnTo>
                  <a:pt x="1313306" y="647446"/>
                </a:lnTo>
                <a:lnTo>
                  <a:pt x="1313941" y="647573"/>
                </a:lnTo>
                <a:lnTo>
                  <a:pt x="1313584" y="647446"/>
                </a:lnTo>
                <a:close/>
              </a:path>
              <a:path w="1406525" h="718819">
                <a:moveTo>
                  <a:pt x="1274826" y="635508"/>
                </a:moveTo>
                <a:lnTo>
                  <a:pt x="1275968" y="635888"/>
                </a:lnTo>
                <a:lnTo>
                  <a:pt x="1275606" y="635743"/>
                </a:lnTo>
                <a:lnTo>
                  <a:pt x="1274826" y="635508"/>
                </a:lnTo>
                <a:close/>
              </a:path>
              <a:path w="1406525" h="718819">
                <a:moveTo>
                  <a:pt x="1275606" y="635743"/>
                </a:moveTo>
                <a:lnTo>
                  <a:pt x="1275968" y="635888"/>
                </a:lnTo>
                <a:lnTo>
                  <a:pt x="1275606" y="635743"/>
                </a:lnTo>
                <a:close/>
              </a:path>
              <a:path w="1406525" h="718819">
                <a:moveTo>
                  <a:pt x="1275021" y="635508"/>
                </a:moveTo>
                <a:lnTo>
                  <a:pt x="1274826" y="635508"/>
                </a:lnTo>
                <a:lnTo>
                  <a:pt x="1275606" y="635743"/>
                </a:lnTo>
                <a:lnTo>
                  <a:pt x="1275021" y="635508"/>
                </a:lnTo>
                <a:close/>
              </a:path>
              <a:path w="1406525" h="718819">
                <a:moveTo>
                  <a:pt x="1263744" y="630936"/>
                </a:moveTo>
                <a:lnTo>
                  <a:pt x="1264030" y="631063"/>
                </a:lnTo>
                <a:lnTo>
                  <a:pt x="1263744" y="630936"/>
                </a:lnTo>
                <a:close/>
              </a:path>
              <a:path w="1406525" h="718819">
                <a:moveTo>
                  <a:pt x="1182369" y="620776"/>
                </a:moveTo>
                <a:lnTo>
                  <a:pt x="1193164" y="625094"/>
                </a:lnTo>
                <a:lnTo>
                  <a:pt x="1192021" y="624459"/>
                </a:lnTo>
                <a:lnTo>
                  <a:pt x="1249089" y="624459"/>
                </a:lnTo>
                <a:lnTo>
                  <a:pt x="1240931" y="620902"/>
                </a:lnTo>
                <a:lnTo>
                  <a:pt x="1183131" y="620902"/>
                </a:lnTo>
                <a:lnTo>
                  <a:pt x="1182369" y="620776"/>
                </a:lnTo>
                <a:close/>
              </a:path>
              <a:path w="1406525" h="718819">
                <a:moveTo>
                  <a:pt x="1199223" y="600837"/>
                </a:moveTo>
                <a:lnTo>
                  <a:pt x="1133982" y="600837"/>
                </a:lnTo>
                <a:lnTo>
                  <a:pt x="1143253" y="605536"/>
                </a:lnTo>
                <a:lnTo>
                  <a:pt x="1143634" y="605663"/>
                </a:lnTo>
                <a:lnTo>
                  <a:pt x="1153032" y="609981"/>
                </a:lnTo>
                <a:lnTo>
                  <a:pt x="1153921" y="610362"/>
                </a:lnTo>
                <a:lnTo>
                  <a:pt x="1177289" y="618998"/>
                </a:lnTo>
                <a:lnTo>
                  <a:pt x="1183131" y="620902"/>
                </a:lnTo>
                <a:lnTo>
                  <a:pt x="1240931" y="620902"/>
                </a:lnTo>
                <a:lnTo>
                  <a:pt x="1232482" y="617220"/>
                </a:lnTo>
                <a:lnTo>
                  <a:pt x="1213992" y="608202"/>
                </a:lnTo>
                <a:lnTo>
                  <a:pt x="1214134" y="608202"/>
                </a:lnTo>
                <a:lnTo>
                  <a:pt x="1203578" y="602614"/>
                </a:lnTo>
                <a:lnTo>
                  <a:pt x="1202435" y="602107"/>
                </a:lnTo>
                <a:lnTo>
                  <a:pt x="1199223" y="600837"/>
                </a:lnTo>
                <a:close/>
              </a:path>
              <a:path w="1406525" h="718819">
                <a:moveTo>
                  <a:pt x="1231900" y="616966"/>
                </a:moveTo>
                <a:lnTo>
                  <a:pt x="1232407" y="617220"/>
                </a:lnTo>
                <a:lnTo>
                  <a:pt x="1231900" y="616966"/>
                </a:lnTo>
                <a:close/>
              </a:path>
              <a:path w="1406525" h="718819">
                <a:moveTo>
                  <a:pt x="1214134" y="608202"/>
                </a:moveTo>
                <a:lnTo>
                  <a:pt x="1213992" y="608202"/>
                </a:lnTo>
                <a:lnTo>
                  <a:pt x="1214374" y="608330"/>
                </a:lnTo>
                <a:lnTo>
                  <a:pt x="1214134" y="608202"/>
                </a:lnTo>
                <a:close/>
              </a:path>
              <a:path w="1406525" h="718819">
                <a:moveTo>
                  <a:pt x="1104869" y="558673"/>
                </a:moveTo>
                <a:lnTo>
                  <a:pt x="1050035" y="558673"/>
                </a:lnTo>
                <a:lnTo>
                  <a:pt x="1122044" y="595122"/>
                </a:lnTo>
                <a:lnTo>
                  <a:pt x="1134109" y="600963"/>
                </a:lnTo>
                <a:lnTo>
                  <a:pt x="1199223" y="600837"/>
                </a:lnTo>
                <a:lnTo>
                  <a:pt x="1191640" y="597788"/>
                </a:lnTo>
                <a:lnTo>
                  <a:pt x="1190878" y="597535"/>
                </a:lnTo>
                <a:lnTo>
                  <a:pt x="1185544" y="595630"/>
                </a:lnTo>
                <a:lnTo>
                  <a:pt x="1163467" y="587501"/>
                </a:lnTo>
                <a:lnTo>
                  <a:pt x="1163319" y="587501"/>
                </a:lnTo>
                <a:lnTo>
                  <a:pt x="1162430" y="587121"/>
                </a:lnTo>
                <a:lnTo>
                  <a:pt x="1154594" y="583438"/>
                </a:lnTo>
                <a:lnTo>
                  <a:pt x="1154302" y="583438"/>
                </a:lnTo>
                <a:lnTo>
                  <a:pt x="1145031" y="578738"/>
                </a:lnTo>
                <a:lnTo>
                  <a:pt x="1132970" y="572897"/>
                </a:lnTo>
                <a:lnTo>
                  <a:pt x="1104869" y="558673"/>
                </a:lnTo>
                <a:close/>
              </a:path>
              <a:path w="1406525" h="718819">
                <a:moveTo>
                  <a:pt x="1185580" y="595630"/>
                </a:moveTo>
                <a:lnTo>
                  <a:pt x="1185926" y="595757"/>
                </a:lnTo>
                <a:lnTo>
                  <a:pt x="1185580" y="595630"/>
                </a:lnTo>
                <a:close/>
              </a:path>
              <a:path w="1406525" h="718819">
                <a:moveTo>
                  <a:pt x="1162430" y="587121"/>
                </a:moveTo>
                <a:lnTo>
                  <a:pt x="1163319" y="587501"/>
                </a:lnTo>
                <a:lnTo>
                  <a:pt x="1162767" y="587244"/>
                </a:lnTo>
                <a:lnTo>
                  <a:pt x="1162430" y="587121"/>
                </a:lnTo>
                <a:close/>
              </a:path>
              <a:path w="1406525" h="718819">
                <a:moveTo>
                  <a:pt x="1162767" y="587244"/>
                </a:moveTo>
                <a:lnTo>
                  <a:pt x="1163319" y="587501"/>
                </a:lnTo>
                <a:lnTo>
                  <a:pt x="1163467" y="587501"/>
                </a:lnTo>
                <a:lnTo>
                  <a:pt x="1162767" y="587244"/>
                </a:lnTo>
                <a:close/>
              </a:path>
              <a:path w="1406525" h="718819">
                <a:moveTo>
                  <a:pt x="1162501" y="587121"/>
                </a:moveTo>
                <a:lnTo>
                  <a:pt x="1162767" y="587244"/>
                </a:lnTo>
                <a:lnTo>
                  <a:pt x="1162501" y="587121"/>
                </a:lnTo>
                <a:close/>
              </a:path>
              <a:path w="1406525" h="718819">
                <a:moveTo>
                  <a:pt x="1154049" y="583184"/>
                </a:moveTo>
                <a:lnTo>
                  <a:pt x="1154302" y="583438"/>
                </a:lnTo>
                <a:lnTo>
                  <a:pt x="1154594" y="583438"/>
                </a:lnTo>
                <a:lnTo>
                  <a:pt x="1154049" y="583184"/>
                </a:lnTo>
                <a:close/>
              </a:path>
              <a:path w="1406525" h="718819">
                <a:moveTo>
                  <a:pt x="1133024" y="572924"/>
                </a:moveTo>
                <a:lnTo>
                  <a:pt x="1133220" y="573024"/>
                </a:lnTo>
                <a:lnTo>
                  <a:pt x="1133024" y="572924"/>
                </a:lnTo>
                <a:close/>
              </a:path>
              <a:path w="1406525" h="718819">
                <a:moveTo>
                  <a:pt x="1132970" y="572897"/>
                </a:moveTo>
                <a:close/>
              </a:path>
              <a:path w="1406525" h="718819">
                <a:moveTo>
                  <a:pt x="844070" y="425831"/>
                </a:moveTo>
                <a:lnTo>
                  <a:pt x="790701" y="425831"/>
                </a:lnTo>
                <a:lnTo>
                  <a:pt x="790955" y="425958"/>
                </a:lnTo>
                <a:lnTo>
                  <a:pt x="956182" y="512572"/>
                </a:lnTo>
                <a:lnTo>
                  <a:pt x="956563" y="512699"/>
                </a:lnTo>
                <a:lnTo>
                  <a:pt x="1050162" y="558800"/>
                </a:lnTo>
                <a:lnTo>
                  <a:pt x="1104869" y="558673"/>
                </a:lnTo>
                <a:lnTo>
                  <a:pt x="1061211" y="536575"/>
                </a:lnTo>
                <a:lnTo>
                  <a:pt x="967485" y="490474"/>
                </a:lnTo>
                <a:lnTo>
                  <a:pt x="844070" y="425831"/>
                </a:lnTo>
                <a:close/>
              </a:path>
              <a:path w="1406525" h="718819">
                <a:moveTo>
                  <a:pt x="967679" y="490569"/>
                </a:moveTo>
                <a:close/>
              </a:path>
              <a:path w="1406525" h="718819">
                <a:moveTo>
                  <a:pt x="967497" y="490474"/>
                </a:moveTo>
                <a:lnTo>
                  <a:pt x="967679" y="490569"/>
                </a:lnTo>
                <a:lnTo>
                  <a:pt x="967497" y="490474"/>
                </a:lnTo>
                <a:close/>
              </a:path>
              <a:path w="1406525" h="718819">
                <a:moveTo>
                  <a:pt x="790752" y="425857"/>
                </a:moveTo>
                <a:lnTo>
                  <a:pt x="790944" y="425958"/>
                </a:lnTo>
                <a:lnTo>
                  <a:pt x="790752" y="425857"/>
                </a:lnTo>
                <a:close/>
              </a:path>
              <a:path w="1406525" h="718819">
                <a:moveTo>
                  <a:pt x="685291" y="364998"/>
                </a:moveTo>
                <a:lnTo>
                  <a:pt x="733805" y="394081"/>
                </a:lnTo>
                <a:lnTo>
                  <a:pt x="757681" y="409448"/>
                </a:lnTo>
                <a:lnTo>
                  <a:pt x="758825" y="410083"/>
                </a:lnTo>
                <a:lnTo>
                  <a:pt x="790752" y="425857"/>
                </a:lnTo>
                <a:lnTo>
                  <a:pt x="844070" y="425831"/>
                </a:lnTo>
                <a:lnTo>
                  <a:pt x="801877" y="403733"/>
                </a:lnTo>
                <a:lnTo>
                  <a:pt x="771410" y="388620"/>
                </a:lnTo>
                <a:lnTo>
                  <a:pt x="771016" y="388620"/>
                </a:lnTo>
                <a:lnTo>
                  <a:pt x="746886" y="373125"/>
                </a:lnTo>
                <a:lnTo>
                  <a:pt x="746632" y="372872"/>
                </a:lnTo>
                <a:lnTo>
                  <a:pt x="733889" y="365251"/>
                </a:lnTo>
                <a:lnTo>
                  <a:pt x="685926" y="365251"/>
                </a:lnTo>
                <a:lnTo>
                  <a:pt x="685291" y="364998"/>
                </a:lnTo>
                <a:close/>
              </a:path>
              <a:path w="1406525" h="718819">
                <a:moveTo>
                  <a:pt x="733551" y="393954"/>
                </a:moveTo>
                <a:lnTo>
                  <a:pt x="733749" y="394081"/>
                </a:lnTo>
                <a:lnTo>
                  <a:pt x="733551" y="393954"/>
                </a:lnTo>
                <a:close/>
              </a:path>
              <a:path w="1406525" h="718819">
                <a:moveTo>
                  <a:pt x="769874" y="387858"/>
                </a:moveTo>
                <a:lnTo>
                  <a:pt x="771016" y="388620"/>
                </a:lnTo>
                <a:lnTo>
                  <a:pt x="771410" y="388620"/>
                </a:lnTo>
                <a:lnTo>
                  <a:pt x="769874" y="387858"/>
                </a:lnTo>
                <a:close/>
              </a:path>
              <a:path w="1406525" h="718819">
                <a:moveTo>
                  <a:pt x="422724" y="197612"/>
                </a:moveTo>
                <a:lnTo>
                  <a:pt x="369442" y="197612"/>
                </a:lnTo>
                <a:lnTo>
                  <a:pt x="369696" y="197738"/>
                </a:lnTo>
                <a:lnTo>
                  <a:pt x="397255" y="211962"/>
                </a:lnTo>
                <a:lnTo>
                  <a:pt x="557656" y="298323"/>
                </a:lnTo>
                <a:lnTo>
                  <a:pt x="685926" y="365251"/>
                </a:lnTo>
                <a:lnTo>
                  <a:pt x="733889" y="365251"/>
                </a:lnTo>
                <a:lnTo>
                  <a:pt x="697356" y="343408"/>
                </a:lnTo>
                <a:lnTo>
                  <a:pt x="569213" y="276479"/>
                </a:lnTo>
                <a:lnTo>
                  <a:pt x="422724" y="197612"/>
                </a:lnTo>
                <a:close/>
              </a:path>
              <a:path w="1406525" h="718819">
                <a:moveTo>
                  <a:pt x="397001" y="211836"/>
                </a:moveTo>
                <a:lnTo>
                  <a:pt x="397237" y="211962"/>
                </a:lnTo>
                <a:lnTo>
                  <a:pt x="397001" y="211836"/>
                </a:lnTo>
                <a:close/>
              </a:path>
              <a:path w="1406525" h="718819">
                <a:moveTo>
                  <a:pt x="369546" y="197665"/>
                </a:moveTo>
                <a:lnTo>
                  <a:pt x="369689" y="197738"/>
                </a:lnTo>
                <a:lnTo>
                  <a:pt x="369546" y="197665"/>
                </a:lnTo>
                <a:close/>
              </a:path>
              <a:path w="1406525" h="718819">
                <a:moveTo>
                  <a:pt x="25764" y="30585"/>
                </a:moveTo>
                <a:lnTo>
                  <a:pt x="47243" y="40132"/>
                </a:lnTo>
                <a:lnTo>
                  <a:pt x="46989" y="40132"/>
                </a:lnTo>
                <a:lnTo>
                  <a:pt x="61340" y="46862"/>
                </a:lnTo>
                <a:lnTo>
                  <a:pt x="369546" y="197665"/>
                </a:lnTo>
                <a:lnTo>
                  <a:pt x="422724" y="197612"/>
                </a:lnTo>
                <a:lnTo>
                  <a:pt x="408558" y="189992"/>
                </a:lnTo>
                <a:lnTo>
                  <a:pt x="380618" y="175513"/>
                </a:lnTo>
                <a:lnTo>
                  <a:pt x="84859" y="30861"/>
                </a:lnTo>
                <a:lnTo>
                  <a:pt x="26542" y="30861"/>
                </a:lnTo>
                <a:lnTo>
                  <a:pt x="25764" y="30585"/>
                </a:lnTo>
                <a:close/>
              </a:path>
              <a:path w="1406525" h="718819">
                <a:moveTo>
                  <a:pt x="25526" y="30480"/>
                </a:moveTo>
                <a:lnTo>
                  <a:pt x="25764" y="30585"/>
                </a:lnTo>
                <a:lnTo>
                  <a:pt x="26542" y="30861"/>
                </a:lnTo>
                <a:lnTo>
                  <a:pt x="25526" y="30480"/>
                </a:lnTo>
                <a:close/>
              </a:path>
              <a:path w="1406525" h="718819">
                <a:moveTo>
                  <a:pt x="84080" y="30480"/>
                </a:moveTo>
                <a:lnTo>
                  <a:pt x="25526" y="30480"/>
                </a:lnTo>
                <a:lnTo>
                  <a:pt x="26542" y="30861"/>
                </a:lnTo>
                <a:lnTo>
                  <a:pt x="84859" y="30861"/>
                </a:lnTo>
                <a:lnTo>
                  <a:pt x="84080" y="30480"/>
                </a:lnTo>
                <a:close/>
              </a:path>
              <a:path w="1406525" h="718819">
                <a:moveTo>
                  <a:pt x="78887" y="27939"/>
                </a:moveTo>
                <a:lnTo>
                  <a:pt x="18287" y="27939"/>
                </a:lnTo>
                <a:lnTo>
                  <a:pt x="25764" y="30585"/>
                </a:lnTo>
                <a:lnTo>
                  <a:pt x="25526" y="30480"/>
                </a:lnTo>
                <a:lnTo>
                  <a:pt x="84080" y="30480"/>
                </a:lnTo>
                <a:lnTo>
                  <a:pt x="78887" y="27939"/>
                </a:lnTo>
                <a:close/>
              </a:path>
              <a:path w="1406525" h="718819">
                <a:moveTo>
                  <a:pt x="10667" y="0"/>
                </a:moveTo>
                <a:lnTo>
                  <a:pt x="3809" y="3810"/>
                </a:lnTo>
                <a:lnTo>
                  <a:pt x="1904" y="10287"/>
                </a:lnTo>
                <a:lnTo>
                  <a:pt x="0" y="16891"/>
                </a:lnTo>
                <a:lnTo>
                  <a:pt x="3682" y="23749"/>
                </a:lnTo>
                <a:lnTo>
                  <a:pt x="18923" y="28194"/>
                </a:lnTo>
                <a:lnTo>
                  <a:pt x="18287" y="27939"/>
                </a:lnTo>
                <a:lnTo>
                  <a:pt x="78887" y="27939"/>
                </a:lnTo>
                <a:lnTo>
                  <a:pt x="72135" y="24637"/>
                </a:lnTo>
                <a:lnTo>
                  <a:pt x="57530" y="17780"/>
                </a:lnTo>
                <a:lnTo>
                  <a:pt x="25907" y="4445"/>
                </a:lnTo>
                <a:lnTo>
                  <a:pt x="10667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2543" y="3785361"/>
            <a:ext cx="411480" cy="967105"/>
          </a:xfrm>
          <a:custGeom>
            <a:avLst/>
            <a:gdLst/>
            <a:ahLst/>
            <a:cxnLst/>
            <a:rect l="l" t="t" r="r" b="b"/>
            <a:pathLst>
              <a:path w="411479" h="967104">
                <a:moveTo>
                  <a:pt x="410873" y="954024"/>
                </a:moveTo>
                <a:lnTo>
                  <a:pt x="386079" y="954024"/>
                </a:lnTo>
                <a:lnTo>
                  <a:pt x="387603" y="957833"/>
                </a:lnTo>
                <a:lnTo>
                  <a:pt x="388365" y="959993"/>
                </a:lnTo>
                <a:lnTo>
                  <a:pt x="389889" y="961898"/>
                </a:lnTo>
                <a:lnTo>
                  <a:pt x="391667" y="963168"/>
                </a:lnTo>
                <a:lnTo>
                  <a:pt x="394080" y="964945"/>
                </a:lnTo>
                <a:lnTo>
                  <a:pt x="396112" y="966343"/>
                </a:lnTo>
                <a:lnTo>
                  <a:pt x="398525" y="966851"/>
                </a:lnTo>
                <a:lnTo>
                  <a:pt x="400938" y="966469"/>
                </a:lnTo>
                <a:lnTo>
                  <a:pt x="403225" y="965962"/>
                </a:lnTo>
                <a:lnTo>
                  <a:pt x="405383" y="964564"/>
                </a:lnTo>
                <a:lnTo>
                  <a:pt x="406780" y="962532"/>
                </a:lnTo>
                <a:lnTo>
                  <a:pt x="408304" y="960246"/>
                </a:lnTo>
                <a:lnTo>
                  <a:pt x="410463" y="957199"/>
                </a:lnTo>
                <a:lnTo>
                  <a:pt x="410873" y="954024"/>
                </a:lnTo>
                <a:close/>
              </a:path>
              <a:path w="411479" h="967104">
                <a:moveTo>
                  <a:pt x="383952" y="949907"/>
                </a:moveTo>
                <a:lnTo>
                  <a:pt x="384301" y="950721"/>
                </a:lnTo>
                <a:lnTo>
                  <a:pt x="384682" y="951483"/>
                </a:lnTo>
                <a:lnTo>
                  <a:pt x="385952" y="953643"/>
                </a:lnTo>
                <a:lnTo>
                  <a:pt x="386334" y="954659"/>
                </a:lnTo>
                <a:lnTo>
                  <a:pt x="386079" y="954024"/>
                </a:lnTo>
                <a:lnTo>
                  <a:pt x="410873" y="954024"/>
                </a:lnTo>
                <a:lnTo>
                  <a:pt x="410972" y="953262"/>
                </a:lnTo>
                <a:lnTo>
                  <a:pt x="409984" y="950594"/>
                </a:lnTo>
                <a:lnTo>
                  <a:pt x="384428" y="950594"/>
                </a:lnTo>
                <a:lnTo>
                  <a:pt x="383952" y="949907"/>
                </a:lnTo>
                <a:close/>
              </a:path>
              <a:path w="411479" h="967104">
                <a:moveTo>
                  <a:pt x="385445" y="952881"/>
                </a:moveTo>
                <a:lnTo>
                  <a:pt x="385825" y="953643"/>
                </a:lnTo>
                <a:lnTo>
                  <a:pt x="385445" y="952881"/>
                </a:lnTo>
                <a:close/>
              </a:path>
              <a:path w="411479" h="967104">
                <a:moveTo>
                  <a:pt x="384087" y="949960"/>
                </a:moveTo>
                <a:lnTo>
                  <a:pt x="384428" y="950594"/>
                </a:lnTo>
                <a:lnTo>
                  <a:pt x="384087" y="949960"/>
                </a:lnTo>
                <a:close/>
              </a:path>
              <a:path w="411479" h="967104">
                <a:moveTo>
                  <a:pt x="409424" y="948944"/>
                </a:moveTo>
                <a:lnTo>
                  <a:pt x="383539" y="948944"/>
                </a:lnTo>
                <a:lnTo>
                  <a:pt x="384428" y="950594"/>
                </a:lnTo>
                <a:lnTo>
                  <a:pt x="409984" y="950594"/>
                </a:lnTo>
                <a:lnTo>
                  <a:pt x="409596" y="949494"/>
                </a:lnTo>
                <a:lnTo>
                  <a:pt x="409424" y="948944"/>
                </a:lnTo>
                <a:close/>
              </a:path>
              <a:path w="411479" h="967104">
                <a:moveTo>
                  <a:pt x="383895" y="949773"/>
                </a:moveTo>
                <a:lnTo>
                  <a:pt x="383989" y="949960"/>
                </a:lnTo>
                <a:lnTo>
                  <a:pt x="383895" y="949773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878" y="949734"/>
                </a:lnTo>
                <a:lnTo>
                  <a:pt x="384048" y="949960"/>
                </a:lnTo>
                <a:lnTo>
                  <a:pt x="383539" y="948944"/>
                </a:lnTo>
                <a:close/>
              </a:path>
              <a:path w="411479" h="967104">
                <a:moveTo>
                  <a:pt x="383666" y="949494"/>
                </a:moveTo>
                <a:lnTo>
                  <a:pt x="383952" y="949907"/>
                </a:lnTo>
                <a:lnTo>
                  <a:pt x="383863" y="949734"/>
                </a:lnTo>
                <a:lnTo>
                  <a:pt x="383666" y="949494"/>
                </a:lnTo>
                <a:close/>
              </a:path>
              <a:path w="411479" h="967104">
                <a:moveTo>
                  <a:pt x="383285" y="948944"/>
                </a:moveTo>
                <a:lnTo>
                  <a:pt x="383666" y="949494"/>
                </a:lnTo>
                <a:lnTo>
                  <a:pt x="383895" y="949773"/>
                </a:lnTo>
                <a:lnTo>
                  <a:pt x="383285" y="948944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285" y="948944"/>
                </a:lnTo>
                <a:lnTo>
                  <a:pt x="383878" y="949734"/>
                </a:lnTo>
                <a:lnTo>
                  <a:pt x="383539" y="948944"/>
                </a:lnTo>
                <a:close/>
              </a:path>
              <a:path w="411479" h="967104">
                <a:moveTo>
                  <a:pt x="299877" y="645794"/>
                </a:moveTo>
                <a:lnTo>
                  <a:pt x="273811" y="645794"/>
                </a:lnTo>
                <a:lnTo>
                  <a:pt x="275589" y="651129"/>
                </a:lnTo>
                <a:lnTo>
                  <a:pt x="297560" y="718057"/>
                </a:lnTo>
                <a:lnTo>
                  <a:pt x="297560" y="718185"/>
                </a:lnTo>
                <a:lnTo>
                  <a:pt x="313054" y="764158"/>
                </a:lnTo>
                <a:lnTo>
                  <a:pt x="313054" y="764286"/>
                </a:lnTo>
                <a:lnTo>
                  <a:pt x="325627" y="801369"/>
                </a:lnTo>
                <a:lnTo>
                  <a:pt x="325754" y="801624"/>
                </a:lnTo>
                <a:lnTo>
                  <a:pt x="373633" y="932688"/>
                </a:lnTo>
                <a:lnTo>
                  <a:pt x="383666" y="949494"/>
                </a:lnTo>
                <a:lnTo>
                  <a:pt x="383285" y="948944"/>
                </a:lnTo>
                <a:lnTo>
                  <a:pt x="409424" y="948944"/>
                </a:lnTo>
                <a:lnTo>
                  <a:pt x="408431" y="945769"/>
                </a:lnTo>
                <a:lnTo>
                  <a:pt x="407797" y="943990"/>
                </a:lnTo>
                <a:lnTo>
                  <a:pt x="407415" y="942848"/>
                </a:lnTo>
                <a:lnTo>
                  <a:pt x="406878" y="941705"/>
                </a:lnTo>
                <a:lnTo>
                  <a:pt x="406459" y="940848"/>
                </a:lnTo>
                <a:lnTo>
                  <a:pt x="406146" y="939926"/>
                </a:lnTo>
                <a:lnTo>
                  <a:pt x="405383" y="938149"/>
                </a:lnTo>
                <a:lnTo>
                  <a:pt x="404367" y="936244"/>
                </a:lnTo>
                <a:lnTo>
                  <a:pt x="403394" y="934719"/>
                </a:lnTo>
                <a:lnTo>
                  <a:pt x="402716" y="933704"/>
                </a:lnTo>
                <a:lnTo>
                  <a:pt x="402081" y="932433"/>
                </a:lnTo>
                <a:lnTo>
                  <a:pt x="397149" y="924179"/>
                </a:lnTo>
                <a:lnTo>
                  <a:pt x="396875" y="924179"/>
                </a:lnTo>
                <a:lnTo>
                  <a:pt x="395858" y="922019"/>
                </a:lnTo>
                <a:lnTo>
                  <a:pt x="396086" y="922019"/>
                </a:lnTo>
                <a:lnTo>
                  <a:pt x="349088" y="793369"/>
                </a:lnTo>
                <a:lnTo>
                  <a:pt x="349036" y="793114"/>
                </a:lnTo>
                <a:lnTo>
                  <a:pt x="336423" y="756285"/>
                </a:lnTo>
                <a:lnTo>
                  <a:pt x="321055" y="710311"/>
                </a:lnTo>
                <a:lnTo>
                  <a:pt x="299877" y="645794"/>
                </a:lnTo>
                <a:close/>
              </a:path>
              <a:path w="411479" h="967104">
                <a:moveTo>
                  <a:pt x="406400" y="940688"/>
                </a:moveTo>
                <a:lnTo>
                  <a:pt x="406780" y="941705"/>
                </a:lnTo>
                <a:lnTo>
                  <a:pt x="406475" y="940848"/>
                </a:lnTo>
                <a:lnTo>
                  <a:pt x="406400" y="940688"/>
                </a:lnTo>
                <a:close/>
              </a:path>
              <a:path w="411479" h="967104">
                <a:moveTo>
                  <a:pt x="406475" y="940848"/>
                </a:moveTo>
                <a:lnTo>
                  <a:pt x="406780" y="941705"/>
                </a:lnTo>
                <a:lnTo>
                  <a:pt x="406475" y="940848"/>
                </a:lnTo>
                <a:close/>
              </a:path>
              <a:path w="411479" h="967104">
                <a:moveTo>
                  <a:pt x="406418" y="940688"/>
                </a:moveTo>
                <a:lnTo>
                  <a:pt x="406475" y="940848"/>
                </a:lnTo>
                <a:lnTo>
                  <a:pt x="406418" y="940688"/>
                </a:lnTo>
                <a:close/>
              </a:path>
              <a:path w="411479" h="967104">
                <a:moveTo>
                  <a:pt x="402716" y="933704"/>
                </a:moveTo>
                <a:lnTo>
                  <a:pt x="403351" y="934719"/>
                </a:lnTo>
                <a:lnTo>
                  <a:pt x="403098" y="934275"/>
                </a:lnTo>
                <a:lnTo>
                  <a:pt x="402716" y="933704"/>
                </a:lnTo>
                <a:close/>
              </a:path>
              <a:path w="411479" h="967104">
                <a:moveTo>
                  <a:pt x="403098" y="934275"/>
                </a:moveTo>
                <a:lnTo>
                  <a:pt x="403351" y="934719"/>
                </a:lnTo>
                <a:lnTo>
                  <a:pt x="403098" y="934275"/>
                </a:lnTo>
                <a:close/>
              </a:path>
              <a:path w="411479" h="967104">
                <a:moveTo>
                  <a:pt x="402771" y="933704"/>
                </a:moveTo>
                <a:lnTo>
                  <a:pt x="403098" y="934275"/>
                </a:lnTo>
                <a:lnTo>
                  <a:pt x="402771" y="933704"/>
                </a:lnTo>
                <a:close/>
              </a:path>
              <a:path w="411479" h="967104">
                <a:moveTo>
                  <a:pt x="395858" y="922019"/>
                </a:moveTo>
                <a:lnTo>
                  <a:pt x="396875" y="924179"/>
                </a:lnTo>
                <a:lnTo>
                  <a:pt x="396443" y="922998"/>
                </a:lnTo>
                <a:lnTo>
                  <a:pt x="395858" y="922019"/>
                </a:lnTo>
                <a:close/>
              </a:path>
              <a:path w="411479" h="967104">
                <a:moveTo>
                  <a:pt x="396443" y="922998"/>
                </a:moveTo>
                <a:lnTo>
                  <a:pt x="396875" y="924179"/>
                </a:lnTo>
                <a:lnTo>
                  <a:pt x="397149" y="924179"/>
                </a:lnTo>
                <a:lnTo>
                  <a:pt x="396443" y="922998"/>
                </a:lnTo>
                <a:close/>
              </a:path>
              <a:path w="411479" h="967104">
                <a:moveTo>
                  <a:pt x="396086" y="922019"/>
                </a:moveTo>
                <a:lnTo>
                  <a:pt x="395858" y="922019"/>
                </a:lnTo>
                <a:lnTo>
                  <a:pt x="396443" y="922998"/>
                </a:lnTo>
                <a:lnTo>
                  <a:pt x="396086" y="922019"/>
                </a:lnTo>
                <a:close/>
              </a:path>
              <a:path w="411479" h="967104">
                <a:moveTo>
                  <a:pt x="349036" y="793114"/>
                </a:moveTo>
                <a:lnTo>
                  <a:pt x="349123" y="793369"/>
                </a:lnTo>
                <a:lnTo>
                  <a:pt x="349036" y="793114"/>
                </a:lnTo>
                <a:close/>
              </a:path>
              <a:path w="411479" h="967104">
                <a:moveTo>
                  <a:pt x="279833" y="588263"/>
                </a:moveTo>
                <a:lnTo>
                  <a:pt x="253746" y="588263"/>
                </a:lnTo>
                <a:lnTo>
                  <a:pt x="273811" y="645921"/>
                </a:lnTo>
                <a:lnTo>
                  <a:pt x="299877" y="645794"/>
                </a:lnTo>
                <a:lnTo>
                  <a:pt x="297306" y="637920"/>
                </a:lnTo>
                <a:lnTo>
                  <a:pt x="279833" y="588263"/>
                </a:lnTo>
                <a:close/>
              </a:path>
              <a:path w="411479" h="967104">
                <a:moveTo>
                  <a:pt x="226858" y="456564"/>
                </a:moveTo>
                <a:lnTo>
                  <a:pt x="200025" y="456564"/>
                </a:lnTo>
                <a:lnTo>
                  <a:pt x="200405" y="457454"/>
                </a:lnTo>
                <a:lnTo>
                  <a:pt x="222250" y="509143"/>
                </a:lnTo>
                <a:lnTo>
                  <a:pt x="246633" y="571119"/>
                </a:lnTo>
                <a:lnTo>
                  <a:pt x="253873" y="588899"/>
                </a:lnTo>
                <a:lnTo>
                  <a:pt x="253746" y="588263"/>
                </a:lnTo>
                <a:lnTo>
                  <a:pt x="279833" y="588263"/>
                </a:lnTo>
                <a:lnTo>
                  <a:pt x="276986" y="580136"/>
                </a:lnTo>
                <a:lnTo>
                  <a:pt x="276859" y="579501"/>
                </a:lnTo>
                <a:lnTo>
                  <a:pt x="269673" y="562101"/>
                </a:lnTo>
                <a:lnTo>
                  <a:pt x="245236" y="499744"/>
                </a:lnTo>
                <a:lnTo>
                  <a:pt x="245109" y="499490"/>
                </a:lnTo>
                <a:lnTo>
                  <a:pt x="226858" y="456564"/>
                </a:lnTo>
                <a:close/>
              </a:path>
              <a:path w="411479" h="967104">
                <a:moveTo>
                  <a:pt x="269621" y="561975"/>
                </a:moveTo>
                <a:close/>
              </a:path>
              <a:path w="411479" h="967104">
                <a:moveTo>
                  <a:pt x="222123" y="508888"/>
                </a:moveTo>
                <a:lnTo>
                  <a:pt x="222223" y="509143"/>
                </a:lnTo>
                <a:lnTo>
                  <a:pt x="222123" y="508888"/>
                </a:lnTo>
                <a:close/>
              </a:path>
              <a:path w="411479" h="967104">
                <a:moveTo>
                  <a:pt x="200377" y="457399"/>
                </a:moveTo>
                <a:close/>
              </a:path>
              <a:path w="411479" h="967104">
                <a:moveTo>
                  <a:pt x="46336" y="63500"/>
                </a:moveTo>
                <a:lnTo>
                  <a:pt x="19050" y="63500"/>
                </a:lnTo>
                <a:lnTo>
                  <a:pt x="19430" y="64262"/>
                </a:lnTo>
                <a:lnTo>
                  <a:pt x="81025" y="197738"/>
                </a:lnTo>
                <a:lnTo>
                  <a:pt x="81152" y="198119"/>
                </a:lnTo>
                <a:lnTo>
                  <a:pt x="81533" y="198755"/>
                </a:lnTo>
                <a:lnTo>
                  <a:pt x="119125" y="281558"/>
                </a:lnTo>
                <a:lnTo>
                  <a:pt x="136016" y="319913"/>
                </a:lnTo>
                <a:lnTo>
                  <a:pt x="158496" y="373761"/>
                </a:lnTo>
                <a:lnTo>
                  <a:pt x="164464" y="386969"/>
                </a:lnTo>
                <a:lnTo>
                  <a:pt x="164591" y="387350"/>
                </a:lnTo>
                <a:lnTo>
                  <a:pt x="178688" y="415798"/>
                </a:lnTo>
                <a:lnTo>
                  <a:pt x="178815" y="416179"/>
                </a:lnTo>
                <a:lnTo>
                  <a:pt x="186816" y="430911"/>
                </a:lnTo>
                <a:lnTo>
                  <a:pt x="189102" y="435737"/>
                </a:lnTo>
                <a:lnTo>
                  <a:pt x="200377" y="457399"/>
                </a:lnTo>
                <a:lnTo>
                  <a:pt x="200025" y="456564"/>
                </a:lnTo>
                <a:lnTo>
                  <a:pt x="226858" y="456564"/>
                </a:lnTo>
                <a:lnTo>
                  <a:pt x="222376" y="446024"/>
                </a:lnTo>
                <a:lnTo>
                  <a:pt x="211266" y="424561"/>
                </a:lnTo>
                <a:lnTo>
                  <a:pt x="211262" y="424433"/>
                </a:lnTo>
                <a:lnTo>
                  <a:pt x="208787" y="419607"/>
                </a:lnTo>
                <a:lnTo>
                  <a:pt x="208533" y="419226"/>
                </a:lnTo>
                <a:lnTo>
                  <a:pt x="200659" y="404494"/>
                </a:lnTo>
                <a:lnTo>
                  <a:pt x="186816" y="376427"/>
                </a:lnTo>
                <a:lnTo>
                  <a:pt x="181286" y="364108"/>
                </a:lnTo>
                <a:lnTo>
                  <a:pt x="158750" y="310133"/>
                </a:lnTo>
                <a:lnTo>
                  <a:pt x="141731" y="271399"/>
                </a:lnTo>
                <a:lnTo>
                  <a:pt x="141604" y="271271"/>
                </a:lnTo>
                <a:lnTo>
                  <a:pt x="103885" y="188213"/>
                </a:lnTo>
                <a:lnTo>
                  <a:pt x="103631" y="187706"/>
                </a:lnTo>
                <a:lnTo>
                  <a:pt x="103250" y="187070"/>
                </a:lnTo>
                <a:lnTo>
                  <a:pt x="103387" y="187070"/>
                </a:lnTo>
                <a:lnTo>
                  <a:pt x="46336" y="63500"/>
                </a:lnTo>
                <a:close/>
              </a:path>
              <a:path w="411479" h="967104">
                <a:moveTo>
                  <a:pt x="186562" y="430656"/>
                </a:moveTo>
                <a:lnTo>
                  <a:pt x="186689" y="430911"/>
                </a:lnTo>
                <a:lnTo>
                  <a:pt x="186562" y="430656"/>
                </a:lnTo>
                <a:close/>
              </a:path>
              <a:path w="411479" h="967104">
                <a:moveTo>
                  <a:pt x="211262" y="424433"/>
                </a:moveTo>
                <a:lnTo>
                  <a:pt x="211327" y="424561"/>
                </a:lnTo>
                <a:lnTo>
                  <a:pt x="211262" y="424433"/>
                </a:lnTo>
                <a:close/>
              </a:path>
              <a:path w="411479" h="967104">
                <a:moveTo>
                  <a:pt x="200725" y="404494"/>
                </a:moveTo>
                <a:lnTo>
                  <a:pt x="200913" y="404875"/>
                </a:lnTo>
                <a:lnTo>
                  <a:pt x="200725" y="404494"/>
                </a:lnTo>
                <a:close/>
              </a:path>
              <a:path w="411479" h="967104">
                <a:moveTo>
                  <a:pt x="186841" y="376427"/>
                </a:moveTo>
                <a:lnTo>
                  <a:pt x="187071" y="376936"/>
                </a:lnTo>
                <a:lnTo>
                  <a:pt x="186841" y="376427"/>
                </a:lnTo>
                <a:close/>
              </a:path>
              <a:path w="411479" h="967104">
                <a:moveTo>
                  <a:pt x="181302" y="363981"/>
                </a:moveTo>
                <a:close/>
              </a:path>
              <a:path w="411479" h="967104">
                <a:moveTo>
                  <a:pt x="135889" y="319786"/>
                </a:moveTo>
                <a:close/>
              </a:path>
              <a:path w="411479" h="967104">
                <a:moveTo>
                  <a:pt x="118999" y="281431"/>
                </a:moveTo>
                <a:close/>
              </a:path>
              <a:path w="411479" h="967104">
                <a:moveTo>
                  <a:pt x="81279" y="198374"/>
                </a:moveTo>
                <a:lnTo>
                  <a:pt x="81453" y="198755"/>
                </a:lnTo>
                <a:lnTo>
                  <a:pt x="81279" y="198374"/>
                </a:lnTo>
                <a:close/>
              </a:path>
              <a:path w="411479" h="967104">
                <a:moveTo>
                  <a:pt x="103387" y="187070"/>
                </a:moveTo>
                <a:lnTo>
                  <a:pt x="103250" y="187070"/>
                </a:lnTo>
                <a:lnTo>
                  <a:pt x="103504" y="187325"/>
                </a:lnTo>
                <a:lnTo>
                  <a:pt x="103387" y="187070"/>
                </a:lnTo>
                <a:close/>
              </a:path>
              <a:path w="411479" h="967104">
                <a:moveTo>
                  <a:pt x="19208" y="63842"/>
                </a:moveTo>
                <a:lnTo>
                  <a:pt x="19401" y="64262"/>
                </a:lnTo>
                <a:lnTo>
                  <a:pt x="19208" y="63842"/>
                </a:lnTo>
                <a:close/>
              </a:path>
              <a:path w="411479" h="967104">
                <a:moveTo>
                  <a:pt x="44812" y="60198"/>
                </a:moveTo>
                <a:lnTo>
                  <a:pt x="17272" y="60198"/>
                </a:lnTo>
                <a:lnTo>
                  <a:pt x="19208" y="63842"/>
                </a:lnTo>
                <a:lnTo>
                  <a:pt x="19050" y="63500"/>
                </a:lnTo>
                <a:lnTo>
                  <a:pt x="46336" y="63500"/>
                </a:lnTo>
                <a:lnTo>
                  <a:pt x="44812" y="60198"/>
                </a:lnTo>
                <a:close/>
              </a:path>
              <a:path w="411479" h="967104">
                <a:moveTo>
                  <a:pt x="18033" y="0"/>
                </a:moveTo>
                <a:lnTo>
                  <a:pt x="11302" y="1015"/>
                </a:lnTo>
                <a:lnTo>
                  <a:pt x="4572" y="2158"/>
                </a:lnTo>
                <a:lnTo>
                  <a:pt x="0" y="8508"/>
                </a:lnTo>
                <a:lnTo>
                  <a:pt x="1187" y="15620"/>
                </a:lnTo>
                <a:lnTo>
                  <a:pt x="1837" y="19304"/>
                </a:lnTo>
                <a:lnTo>
                  <a:pt x="1904" y="19812"/>
                </a:lnTo>
                <a:lnTo>
                  <a:pt x="2666" y="23749"/>
                </a:lnTo>
                <a:lnTo>
                  <a:pt x="3301" y="27939"/>
                </a:lnTo>
                <a:lnTo>
                  <a:pt x="3555" y="29082"/>
                </a:lnTo>
                <a:lnTo>
                  <a:pt x="4952" y="34036"/>
                </a:lnTo>
                <a:lnTo>
                  <a:pt x="6476" y="37973"/>
                </a:lnTo>
                <a:lnTo>
                  <a:pt x="7874" y="42037"/>
                </a:lnTo>
                <a:lnTo>
                  <a:pt x="8254" y="42925"/>
                </a:lnTo>
                <a:lnTo>
                  <a:pt x="11810" y="50800"/>
                </a:lnTo>
                <a:lnTo>
                  <a:pt x="12446" y="51943"/>
                </a:lnTo>
                <a:lnTo>
                  <a:pt x="17399" y="60579"/>
                </a:lnTo>
                <a:lnTo>
                  <a:pt x="17272" y="60198"/>
                </a:lnTo>
                <a:lnTo>
                  <a:pt x="44812" y="60198"/>
                </a:lnTo>
                <a:lnTo>
                  <a:pt x="41528" y="53086"/>
                </a:lnTo>
                <a:lnTo>
                  <a:pt x="41148" y="52324"/>
                </a:lnTo>
                <a:lnTo>
                  <a:pt x="38861" y="48132"/>
                </a:lnTo>
                <a:lnTo>
                  <a:pt x="34379" y="40512"/>
                </a:lnTo>
                <a:lnTo>
                  <a:pt x="33781" y="39496"/>
                </a:lnTo>
                <a:lnTo>
                  <a:pt x="31135" y="33527"/>
                </a:lnTo>
                <a:lnTo>
                  <a:pt x="30733" y="32638"/>
                </a:lnTo>
                <a:lnTo>
                  <a:pt x="29717" y="29590"/>
                </a:lnTo>
                <a:lnTo>
                  <a:pt x="28193" y="25654"/>
                </a:lnTo>
                <a:lnTo>
                  <a:pt x="27800" y="23875"/>
                </a:lnTo>
                <a:lnTo>
                  <a:pt x="27525" y="23075"/>
                </a:lnTo>
                <a:lnTo>
                  <a:pt x="27499" y="22606"/>
                </a:lnTo>
                <a:lnTo>
                  <a:pt x="27050" y="19557"/>
                </a:lnTo>
                <a:lnTo>
                  <a:pt x="26924" y="19304"/>
                </a:lnTo>
                <a:lnTo>
                  <a:pt x="26329" y="15620"/>
                </a:lnTo>
                <a:lnTo>
                  <a:pt x="24383" y="4444"/>
                </a:lnTo>
                <a:lnTo>
                  <a:pt x="18033" y="0"/>
                </a:lnTo>
                <a:close/>
              </a:path>
              <a:path w="411479" h="967104">
                <a:moveTo>
                  <a:pt x="33781" y="39496"/>
                </a:moveTo>
                <a:lnTo>
                  <a:pt x="34289" y="40512"/>
                </a:lnTo>
                <a:lnTo>
                  <a:pt x="33993" y="39856"/>
                </a:lnTo>
                <a:lnTo>
                  <a:pt x="33781" y="39496"/>
                </a:lnTo>
                <a:close/>
              </a:path>
              <a:path w="411479" h="967104">
                <a:moveTo>
                  <a:pt x="33993" y="39856"/>
                </a:moveTo>
                <a:lnTo>
                  <a:pt x="34289" y="40512"/>
                </a:lnTo>
                <a:lnTo>
                  <a:pt x="33993" y="39856"/>
                </a:lnTo>
                <a:close/>
              </a:path>
              <a:path w="411479" h="967104">
                <a:moveTo>
                  <a:pt x="33831" y="39496"/>
                </a:moveTo>
                <a:lnTo>
                  <a:pt x="33993" y="39856"/>
                </a:lnTo>
                <a:lnTo>
                  <a:pt x="33831" y="39496"/>
                </a:lnTo>
                <a:close/>
              </a:path>
              <a:path w="411479" h="967104">
                <a:moveTo>
                  <a:pt x="30733" y="32638"/>
                </a:moveTo>
                <a:lnTo>
                  <a:pt x="31114" y="33527"/>
                </a:lnTo>
                <a:lnTo>
                  <a:pt x="31039" y="33316"/>
                </a:lnTo>
                <a:lnTo>
                  <a:pt x="30733" y="32638"/>
                </a:lnTo>
                <a:close/>
              </a:path>
              <a:path w="411479" h="967104">
                <a:moveTo>
                  <a:pt x="31039" y="33316"/>
                </a:moveTo>
                <a:lnTo>
                  <a:pt x="31114" y="33527"/>
                </a:lnTo>
                <a:lnTo>
                  <a:pt x="31039" y="33316"/>
                </a:lnTo>
                <a:close/>
              </a:path>
              <a:path w="411479" h="967104">
                <a:moveTo>
                  <a:pt x="30799" y="32638"/>
                </a:moveTo>
                <a:lnTo>
                  <a:pt x="31039" y="33316"/>
                </a:lnTo>
                <a:lnTo>
                  <a:pt x="30799" y="32638"/>
                </a:lnTo>
                <a:close/>
              </a:path>
              <a:path w="411479" h="967104">
                <a:moveTo>
                  <a:pt x="28316" y="25654"/>
                </a:moveTo>
                <a:lnTo>
                  <a:pt x="28575" y="26543"/>
                </a:lnTo>
                <a:lnTo>
                  <a:pt x="28316" y="25654"/>
                </a:lnTo>
                <a:close/>
              </a:path>
              <a:path w="411479" h="967104">
                <a:moveTo>
                  <a:pt x="27431" y="22606"/>
                </a:moveTo>
                <a:lnTo>
                  <a:pt x="27685" y="23875"/>
                </a:lnTo>
                <a:lnTo>
                  <a:pt x="27568" y="23075"/>
                </a:lnTo>
                <a:lnTo>
                  <a:pt x="27431" y="22606"/>
                </a:lnTo>
                <a:close/>
              </a:path>
              <a:path w="411479" h="967104">
                <a:moveTo>
                  <a:pt x="27568" y="23075"/>
                </a:moveTo>
                <a:lnTo>
                  <a:pt x="27685" y="23875"/>
                </a:lnTo>
                <a:lnTo>
                  <a:pt x="27568" y="23075"/>
                </a:lnTo>
                <a:close/>
              </a:path>
              <a:path w="411479" h="967104">
                <a:moveTo>
                  <a:pt x="2539" y="23621"/>
                </a:moveTo>
                <a:lnTo>
                  <a:pt x="2562" y="23749"/>
                </a:lnTo>
                <a:lnTo>
                  <a:pt x="2539" y="23621"/>
                </a:lnTo>
                <a:close/>
              </a:path>
              <a:path w="411479" h="967104">
                <a:moveTo>
                  <a:pt x="27499" y="22606"/>
                </a:moveTo>
                <a:lnTo>
                  <a:pt x="27568" y="23075"/>
                </a:lnTo>
                <a:lnTo>
                  <a:pt x="27499" y="22606"/>
                </a:lnTo>
                <a:close/>
              </a:path>
              <a:path w="411479" h="967104">
                <a:moveTo>
                  <a:pt x="26288" y="15367"/>
                </a:moveTo>
                <a:lnTo>
                  <a:pt x="26288" y="15620"/>
                </a:lnTo>
                <a:lnTo>
                  <a:pt x="26288" y="1536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33540" y="2522601"/>
            <a:ext cx="1757680" cy="103505"/>
          </a:xfrm>
          <a:custGeom>
            <a:avLst/>
            <a:gdLst/>
            <a:ahLst/>
            <a:cxnLst/>
            <a:rect l="l" t="t" r="r" b="b"/>
            <a:pathLst>
              <a:path w="1757679" h="103505">
                <a:moveTo>
                  <a:pt x="6857" y="53848"/>
                </a:moveTo>
                <a:lnTo>
                  <a:pt x="888" y="59054"/>
                </a:lnTo>
                <a:lnTo>
                  <a:pt x="470" y="66421"/>
                </a:lnTo>
                <a:lnTo>
                  <a:pt x="0" y="72771"/>
                </a:lnTo>
                <a:lnTo>
                  <a:pt x="5206" y="78612"/>
                </a:lnTo>
                <a:lnTo>
                  <a:pt x="71754" y="83058"/>
                </a:lnTo>
                <a:lnTo>
                  <a:pt x="71500" y="83058"/>
                </a:lnTo>
                <a:lnTo>
                  <a:pt x="205612" y="93472"/>
                </a:lnTo>
                <a:lnTo>
                  <a:pt x="353313" y="103124"/>
                </a:lnTo>
                <a:lnTo>
                  <a:pt x="354202" y="103250"/>
                </a:lnTo>
                <a:lnTo>
                  <a:pt x="672464" y="99949"/>
                </a:lnTo>
                <a:lnTo>
                  <a:pt x="774191" y="96774"/>
                </a:lnTo>
                <a:lnTo>
                  <a:pt x="774573" y="96647"/>
                </a:lnTo>
                <a:lnTo>
                  <a:pt x="1085143" y="78486"/>
                </a:lnTo>
                <a:lnTo>
                  <a:pt x="353949" y="78486"/>
                </a:lnTo>
                <a:lnTo>
                  <a:pt x="354717" y="78478"/>
                </a:lnTo>
                <a:lnTo>
                  <a:pt x="207263" y="68707"/>
                </a:lnTo>
                <a:lnTo>
                  <a:pt x="111632" y="61595"/>
                </a:lnTo>
                <a:lnTo>
                  <a:pt x="73659" y="58293"/>
                </a:lnTo>
                <a:lnTo>
                  <a:pt x="73405" y="58293"/>
                </a:lnTo>
                <a:lnTo>
                  <a:pt x="6857" y="53848"/>
                </a:lnTo>
                <a:close/>
              </a:path>
              <a:path w="1757679" h="103505">
                <a:moveTo>
                  <a:pt x="354717" y="78478"/>
                </a:moveTo>
                <a:lnTo>
                  <a:pt x="353949" y="78486"/>
                </a:lnTo>
                <a:lnTo>
                  <a:pt x="354837" y="78486"/>
                </a:lnTo>
                <a:close/>
              </a:path>
              <a:path w="1757679" h="103505">
                <a:moveTo>
                  <a:pt x="1518284" y="49275"/>
                </a:moveTo>
                <a:lnTo>
                  <a:pt x="1164081" y="49275"/>
                </a:lnTo>
                <a:lnTo>
                  <a:pt x="773049" y="72009"/>
                </a:lnTo>
                <a:lnTo>
                  <a:pt x="773429" y="72009"/>
                </a:lnTo>
                <a:lnTo>
                  <a:pt x="671956" y="75184"/>
                </a:lnTo>
                <a:lnTo>
                  <a:pt x="672210" y="75184"/>
                </a:lnTo>
                <a:lnTo>
                  <a:pt x="354717" y="78478"/>
                </a:lnTo>
                <a:lnTo>
                  <a:pt x="1085143" y="78486"/>
                </a:lnTo>
                <a:lnTo>
                  <a:pt x="1165478" y="74040"/>
                </a:lnTo>
                <a:lnTo>
                  <a:pt x="1165098" y="74040"/>
                </a:lnTo>
                <a:lnTo>
                  <a:pt x="1311909" y="70738"/>
                </a:lnTo>
                <a:lnTo>
                  <a:pt x="1312417" y="70738"/>
                </a:lnTo>
                <a:lnTo>
                  <a:pt x="1445513" y="63246"/>
                </a:lnTo>
                <a:lnTo>
                  <a:pt x="1447037" y="62991"/>
                </a:lnTo>
                <a:lnTo>
                  <a:pt x="1488820" y="55499"/>
                </a:lnTo>
                <a:lnTo>
                  <a:pt x="1489328" y="55372"/>
                </a:lnTo>
                <a:lnTo>
                  <a:pt x="1505838" y="51815"/>
                </a:lnTo>
                <a:lnTo>
                  <a:pt x="1505584" y="51815"/>
                </a:lnTo>
                <a:lnTo>
                  <a:pt x="1518284" y="49275"/>
                </a:lnTo>
                <a:close/>
              </a:path>
              <a:path w="1757679" h="103505">
                <a:moveTo>
                  <a:pt x="1444050" y="38491"/>
                </a:moveTo>
                <a:lnTo>
                  <a:pt x="1310893" y="46100"/>
                </a:lnTo>
                <a:lnTo>
                  <a:pt x="1311402" y="46100"/>
                </a:lnTo>
                <a:lnTo>
                  <a:pt x="1164462" y="49275"/>
                </a:lnTo>
                <a:lnTo>
                  <a:pt x="1518538" y="49275"/>
                </a:lnTo>
                <a:lnTo>
                  <a:pt x="1530565" y="46482"/>
                </a:lnTo>
                <a:lnTo>
                  <a:pt x="1531111" y="46354"/>
                </a:lnTo>
                <a:lnTo>
                  <a:pt x="1542310" y="44450"/>
                </a:lnTo>
                <a:lnTo>
                  <a:pt x="1542033" y="44450"/>
                </a:lnTo>
                <a:lnTo>
                  <a:pt x="1543050" y="44323"/>
                </a:lnTo>
                <a:lnTo>
                  <a:pt x="1543532" y="44323"/>
                </a:lnTo>
                <a:lnTo>
                  <a:pt x="1579499" y="41275"/>
                </a:lnTo>
                <a:lnTo>
                  <a:pt x="1600961" y="41275"/>
                </a:lnTo>
                <a:lnTo>
                  <a:pt x="1635251" y="38735"/>
                </a:lnTo>
                <a:lnTo>
                  <a:pt x="1442719" y="38735"/>
                </a:lnTo>
                <a:lnTo>
                  <a:pt x="1444050" y="38491"/>
                </a:lnTo>
                <a:close/>
              </a:path>
              <a:path w="1757679" h="103505">
                <a:moveTo>
                  <a:pt x="1530815" y="46423"/>
                </a:moveTo>
                <a:lnTo>
                  <a:pt x="1530477" y="46482"/>
                </a:lnTo>
                <a:lnTo>
                  <a:pt x="1530815" y="46423"/>
                </a:lnTo>
                <a:close/>
              </a:path>
              <a:path w="1757679" h="103505">
                <a:moveTo>
                  <a:pt x="1531216" y="46354"/>
                </a:moveTo>
                <a:lnTo>
                  <a:pt x="1530815" y="46423"/>
                </a:lnTo>
                <a:lnTo>
                  <a:pt x="1531216" y="46354"/>
                </a:lnTo>
                <a:close/>
              </a:path>
              <a:path w="1757679" h="103505">
                <a:moveTo>
                  <a:pt x="1543050" y="44323"/>
                </a:moveTo>
                <a:lnTo>
                  <a:pt x="1542033" y="44450"/>
                </a:lnTo>
                <a:lnTo>
                  <a:pt x="1542579" y="44403"/>
                </a:lnTo>
                <a:lnTo>
                  <a:pt x="1543050" y="44323"/>
                </a:lnTo>
                <a:close/>
              </a:path>
              <a:path w="1757679" h="103505">
                <a:moveTo>
                  <a:pt x="1542579" y="44403"/>
                </a:moveTo>
                <a:lnTo>
                  <a:pt x="1542033" y="44450"/>
                </a:lnTo>
                <a:lnTo>
                  <a:pt x="1542310" y="44450"/>
                </a:lnTo>
                <a:lnTo>
                  <a:pt x="1542579" y="44403"/>
                </a:lnTo>
                <a:close/>
              </a:path>
              <a:path w="1757679" h="103505">
                <a:moveTo>
                  <a:pt x="1543532" y="44323"/>
                </a:moveTo>
                <a:lnTo>
                  <a:pt x="1543050" y="44323"/>
                </a:lnTo>
                <a:lnTo>
                  <a:pt x="1542579" y="44403"/>
                </a:lnTo>
                <a:lnTo>
                  <a:pt x="1543532" y="44323"/>
                </a:lnTo>
                <a:close/>
              </a:path>
              <a:path w="1757679" h="103505">
                <a:moveTo>
                  <a:pt x="1444243" y="38481"/>
                </a:moveTo>
                <a:lnTo>
                  <a:pt x="1444050" y="38491"/>
                </a:lnTo>
                <a:lnTo>
                  <a:pt x="1442719" y="38735"/>
                </a:lnTo>
                <a:lnTo>
                  <a:pt x="1444243" y="38481"/>
                </a:lnTo>
                <a:close/>
              </a:path>
              <a:path w="1757679" h="103505">
                <a:moveTo>
                  <a:pt x="1638680" y="38481"/>
                </a:moveTo>
                <a:lnTo>
                  <a:pt x="1444180" y="38491"/>
                </a:lnTo>
                <a:lnTo>
                  <a:pt x="1442719" y="38735"/>
                </a:lnTo>
                <a:lnTo>
                  <a:pt x="1635251" y="38735"/>
                </a:lnTo>
                <a:lnTo>
                  <a:pt x="1638680" y="38481"/>
                </a:lnTo>
                <a:close/>
              </a:path>
              <a:path w="1757679" h="103505">
                <a:moveTo>
                  <a:pt x="1484376" y="31114"/>
                </a:moveTo>
                <a:lnTo>
                  <a:pt x="1444050" y="38491"/>
                </a:lnTo>
                <a:lnTo>
                  <a:pt x="1444243" y="38481"/>
                </a:lnTo>
                <a:lnTo>
                  <a:pt x="1638680" y="38481"/>
                </a:lnTo>
                <a:lnTo>
                  <a:pt x="1645538" y="37973"/>
                </a:lnTo>
                <a:lnTo>
                  <a:pt x="1646301" y="37973"/>
                </a:lnTo>
                <a:lnTo>
                  <a:pt x="1685162" y="32893"/>
                </a:lnTo>
                <a:lnTo>
                  <a:pt x="1694191" y="31241"/>
                </a:lnTo>
                <a:lnTo>
                  <a:pt x="1483994" y="31241"/>
                </a:lnTo>
                <a:lnTo>
                  <a:pt x="1484376" y="31114"/>
                </a:lnTo>
                <a:close/>
              </a:path>
              <a:path w="1757679" h="103505">
                <a:moveTo>
                  <a:pt x="1513331" y="25019"/>
                </a:moveTo>
                <a:lnTo>
                  <a:pt x="1500758" y="27559"/>
                </a:lnTo>
                <a:lnTo>
                  <a:pt x="1483994" y="31241"/>
                </a:lnTo>
                <a:lnTo>
                  <a:pt x="1694191" y="31241"/>
                </a:lnTo>
                <a:lnTo>
                  <a:pt x="1707387" y="28828"/>
                </a:lnTo>
                <a:lnTo>
                  <a:pt x="1713737" y="27177"/>
                </a:lnTo>
                <a:lnTo>
                  <a:pt x="1714119" y="27177"/>
                </a:lnTo>
                <a:lnTo>
                  <a:pt x="1717928" y="26415"/>
                </a:lnTo>
                <a:lnTo>
                  <a:pt x="1718563" y="26288"/>
                </a:lnTo>
                <a:lnTo>
                  <a:pt x="1718775" y="26288"/>
                </a:lnTo>
                <a:lnTo>
                  <a:pt x="1723643" y="25653"/>
                </a:lnTo>
                <a:lnTo>
                  <a:pt x="1724504" y="25653"/>
                </a:lnTo>
                <a:lnTo>
                  <a:pt x="1729979" y="25146"/>
                </a:lnTo>
                <a:lnTo>
                  <a:pt x="1513077" y="25146"/>
                </a:lnTo>
                <a:lnTo>
                  <a:pt x="1513331" y="25019"/>
                </a:lnTo>
                <a:close/>
              </a:path>
              <a:path w="1757679" h="103505">
                <a:moveTo>
                  <a:pt x="1714119" y="27177"/>
                </a:moveTo>
                <a:lnTo>
                  <a:pt x="1713737" y="27177"/>
                </a:lnTo>
                <a:lnTo>
                  <a:pt x="1712849" y="27432"/>
                </a:lnTo>
                <a:lnTo>
                  <a:pt x="1714119" y="27177"/>
                </a:lnTo>
                <a:close/>
              </a:path>
              <a:path w="1757679" h="103505">
                <a:moveTo>
                  <a:pt x="1718563" y="26288"/>
                </a:moveTo>
                <a:lnTo>
                  <a:pt x="1717802" y="26415"/>
                </a:lnTo>
                <a:lnTo>
                  <a:pt x="1718167" y="26368"/>
                </a:lnTo>
                <a:lnTo>
                  <a:pt x="1718563" y="26288"/>
                </a:lnTo>
                <a:close/>
              </a:path>
              <a:path w="1757679" h="103505">
                <a:moveTo>
                  <a:pt x="1718167" y="26368"/>
                </a:moveTo>
                <a:lnTo>
                  <a:pt x="1717802" y="26415"/>
                </a:lnTo>
                <a:lnTo>
                  <a:pt x="1718167" y="26368"/>
                </a:lnTo>
                <a:close/>
              </a:path>
              <a:path w="1757679" h="103505">
                <a:moveTo>
                  <a:pt x="1718775" y="26288"/>
                </a:moveTo>
                <a:lnTo>
                  <a:pt x="1718563" y="26288"/>
                </a:lnTo>
                <a:lnTo>
                  <a:pt x="1718167" y="26368"/>
                </a:lnTo>
                <a:lnTo>
                  <a:pt x="1718775" y="26288"/>
                </a:lnTo>
                <a:close/>
              </a:path>
              <a:path w="1757679" h="103505">
                <a:moveTo>
                  <a:pt x="1724504" y="25653"/>
                </a:moveTo>
                <a:lnTo>
                  <a:pt x="1723643" y="25653"/>
                </a:lnTo>
                <a:lnTo>
                  <a:pt x="1723135" y="25781"/>
                </a:lnTo>
                <a:lnTo>
                  <a:pt x="1724504" y="25653"/>
                </a:lnTo>
                <a:close/>
              </a:path>
              <a:path w="1757679" h="103505">
                <a:moveTo>
                  <a:pt x="1681987" y="8382"/>
                </a:moveTo>
                <a:lnTo>
                  <a:pt x="1643126" y="13335"/>
                </a:lnTo>
                <a:lnTo>
                  <a:pt x="1643760" y="13335"/>
                </a:lnTo>
                <a:lnTo>
                  <a:pt x="1599183" y="16510"/>
                </a:lnTo>
                <a:lnTo>
                  <a:pt x="1578482" y="16510"/>
                </a:lnTo>
                <a:lnTo>
                  <a:pt x="1577339" y="16637"/>
                </a:lnTo>
                <a:lnTo>
                  <a:pt x="1539875" y="19812"/>
                </a:lnTo>
                <a:lnTo>
                  <a:pt x="1538858" y="19938"/>
                </a:lnTo>
                <a:lnTo>
                  <a:pt x="1526285" y="22098"/>
                </a:lnTo>
                <a:lnTo>
                  <a:pt x="1525651" y="22225"/>
                </a:lnTo>
                <a:lnTo>
                  <a:pt x="1513077" y="25146"/>
                </a:lnTo>
                <a:lnTo>
                  <a:pt x="1729979" y="25146"/>
                </a:lnTo>
                <a:lnTo>
                  <a:pt x="1735454" y="24637"/>
                </a:lnTo>
                <a:lnTo>
                  <a:pt x="1736978" y="24637"/>
                </a:lnTo>
                <a:lnTo>
                  <a:pt x="1745106" y="24129"/>
                </a:lnTo>
                <a:lnTo>
                  <a:pt x="1747646" y="24002"/>
                </a:lnTo>
                <a:lnTo>
                  <a:pt x="1750059" y="22987"/>
                </a:lnTo>
                <a:lnTo>
                  <a:pt x="1752091" y="21336"/>
                </a:lnTo>
                <a:lnTo>
                  <a:pt x="1754631" y="19176"/>
                </a:lnTo>
                <a:lnTo>
                  <a:pt x="1756536" y="17525"/>
                </a:lnTo>
                <a:lnTo>
                  <a:pt x="1757679" y="14986"/>
                </a:lnTo>
                <a:lnTo>
                  <a:pt x="1757679" y="9778"/>
                </a:lnTo>
                <a:lnTo>
                  <a:pt x="1757108" y="8509"/>
                </a:lnTo>
                <a:lnTo>
                  <a:pt x="1681352" y="8509"/>
                </a:lnTo>
                <a:lnTo>
                  <a:pt x="1681987" y="8382"/>
                </a:lnTo>
                <a:close/>
              </a:path>
              <a:path w="1757679" h="103505">
                <a:moveTo>
                  <a:pt x="1736978" y="24637"/>
                </a:moveTo>
                <a:lnTo>
                  <a:pt x="1735454" y="24637"/>
                </a:lnTo>
                <a:lnTo>
                  <a:pt x="1734946" y="24764"/>
                </a:lnTo>
                <a:lnTo>
                  <a:pt x="1736978" y="24637"/>
                </a:lnTo>
                <a:close/>
              </a:path>
              <a:path w="1757679" h="103505">
                <a:moveTo>
                  <a:pt x="1702855" y="4461"/>
                </a:moveTo>
                <a:lnTo>
                  <a:pt x="1681352" y="8509"/>
                </a:lnTo>
                <a:lnTo>
                  <a:pt x="1757108" y="8509"/>
                </a:lnTo>
                <a:lnTo>
                  <a:pt x="1756536" y="7238"/>
                </a:lnTo>
                <a:lnTo>
                  <a:pt x="1754631" y="5461"/>
                </a:lnTo>
                <a:lnTo>
                  <a:pt x="1753679" y="4699"/>
                </a:lnTo>
                <a:lnTo>
                  <a:pt x="1701927" y="4699"/>
                </a:lnTo>
                <a:lnTo>
                  <a:pt x="1702855" y="4461"/>
                </a:lnTo>
                <a:close/>
              </a:path>
              <a:path w="1757679" h="103505">
                <a:moveTo>
                  <a:pt x="1753361" y="4445"/>
                </a:moveTo>
                <a:lnTo>
                  <a:pt x="1702942" y="4445"/>
                </a:lnTo>
                <a:lnTo>
                  <a:pt x="1701927" y="4699"/>
                </a:lnTo>
                <a:lnTo>
                  <a:pt x="1753679" y="4699"/>
                </a:lnTo>
                <a:lnTo>
                  <a:pt x="1753361" y="4445"/>
                </a:lnTo>
                <a:close/>
              </a:path>
              <a:path w="1757679" h="103505">
                <a:moveTo>
                  <a:pt x="1734946" y="0"/>
                </a:moveTo>
                <a:lnTo>
                  <a:pt x="1733168" y="0"/>
                </a:lnTo>
                <a:lnTo>
                  <a:pt x="1720977" y="1143"/>
                </a:lnTo>
                <a:lnTo>
                  <a:pt x="1720595" y="1143"/>
                </a:lnTo>
                <a:lnTo>
                  <a:pt x="1714753" y="1904"/>
                </a:lnTo>
                <a:lnTo>
                  <a:pt x="1708277" y="3048"/>
                </a:lnTo>
                <a:lnTo>
                  <a:pt x="1707387" y="3301"/>
                </a:lnTo>
                <a:lnTo>
                  <a:pt x="1702855" y="4461"/>
                </a:lnTo>
                <a:lnTo>
                  <a:pt x="1753361" y="4445"/>
                </a:lnTo>
                <a:lnTo>
                  <a:pt x="1752091" y="3428"/>
                </a:lnTo>
                <a:lnTo>
                  <a:pt x="1750059" y="1650"/>
                </a:lnTo>
                <a:lnTo>
                  <a:pt x="1747646" y="762"/>
                </a:lnTo>
                <a:lnTo>
                  <a:pt x="1745106" y="508"/>
                </a:lnTo>
                <a:lnTo>
                  <a:pt x="1734946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28786" y="4920869"/>
            <a:ext cx="937260" cy="24765"/>
          </a:xfrm>
          <a:custGeom>
            <a:avLst/>
            <a:gdLst/>
            <a:ahLst/>
            <a:cxnLst/>
            <a:rect l="l" t="t" r="r" b="b"/>
            <a:pathLst>
              <a:path w="937259" h="24764">
                <a:moveTo>
                  <a:pt x="8509" y="0"/>
                </a:moveTo>
                <a:lnTo>
                  <a:pt x="4445" y="2412"/>
                </a:lnTo>
                <a:lnTo>
                  <a:pt x="0" y="10032"/>
                </a:lnTo>
                <a:lnTo>
                  <a:pt x="0" y="14731"/>
                </a:lnTo>
                <a:lnTo>
                  <a:pt x="4445" y="22478"/>
                </a:lnTo>
                <a:lnTo>
                  <a:pt x="8509" y="24764"/>
                </a:lnTo>
                <a:lnTo>
                  <a:pt x="12954" y="24764"/>
                </a:lnTo>
                <a:lnTo>
                  <a:pt x="927354" y="24256"/>
                </a:lnTo>
                <a:lnTo>
                  <a:pt x="930783" y="22605"/>
                </a:lnTo>
                <a:lnTo>
                  <a:pt x="937006" y="14731"/>
                </a:lnTo>
                <a:lnTo>
                  <a:pt x="937006" y="10032"/>
                </a:lnTo>
                <a:lnTo>
                  <a:pt x="930783" y="2285"/>
                </a:lnTo>
                <a:lnTo>
                  <a:pt x="927354" y="634"/>
                </a:lnTo>
                <a:lnTo>
                  <a:pt x="8509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13113" y="3880865"/>
            <a:ext cx="165735" cy="780415"/>
          </a:xfrm>
          <a:custGeom>
            <a:avLst/>
            <a:gdLst/>
            <a:ahLst/>
            <a:cxnLst/>
            <a:rect l="l" t="t" r="r" b="b"/>
            <a:pathLst>
              <a:path w="165734" h="780414">
                <a:moveTo>
                  <a:pt x="145896" y="679322"/>
                </a:moveTo>
                <a:lnTo>
                  <a:pt x="121030" y="679322"/>
                </a:lnTo>
                <a:lnTo>
                  <a:pt x="122554" y="700277"/>
                </a:lnTo>
                <a:lnTo>
                  <a:pt x="122554" y="701166"/>
                </a:lnTo>
                <a:lnTo>
                  <a:pt x="124078" y="711580"/>
                </a:lnTo>
                <a:lnTo>
                  <a:pt x="124205" y="712342"/>
                </a:lnTo>
                <a:lnTo>
                  <a:pt x="128904" y="735075"/>
                </a:lnTo>
                <a:lnTo>
                  <a:pt x="128937" y="735583"/>
                </a:lnTo>
                <a:lnTo>
                  <a:pt x="130809" y="742949"/>
                </a:lnTo>
                <a:lnTo>
                  <a:pt x="133095" y="749680"/>
                </a:lnTo>
                <a:lnTo>
                  <a:pt x="133222" y="749934"/>
                </a:lnTo>
                <a:lnTo>
                  <a:pt x="135508" y="756284"/>
                </a:lnTo>
                <a:lnTo>
                  <a:pt x="135762" y="757173"/>
                </a:lnTo>
                <a:lnTo>
                  <a:pt x="142366" y="772159"/>
                </a:lnTo>
                <a:lnTo>
                  <a:pt x="143890" y="775715"/>
                </a:lnTo>
                <a:lnTo>
                  <a:pt x="147065" y="778255"/>
                </a:lnTo>
                <a:lnTo>
                  <a:pt x="150875" y="779017"/>
                </a:lnTo>
                <a:lnTo>
                  <a:pt x="153161" y="779525"/>
                </a:lnTo>
                <a:lnTo>
                  <a:pt x="157606" y="780414"/>
                </a:lnTo>
                <a:lnTo>
                  <a:pt x="161925" y="778001"/>
                </a:lnTo>
                <a:lnTo>
                  <a:pt x="163448" y="773810"/>
                </a:lnTo>
                <a:lnTo>
                  <a:pt x="164337" y="771524"/>
                </a:lnTo>
                <a:lnTo>
                  <a:pt x="165353" y="768730"/>
                </a:lnTo>
                <a:lnTo>
                  <a:pt x="165226" y="765682"/>
                </a:lnTo>
                <a:lnTo>
                  <a:pt x="164083" y="762888"/>
                </a:lnTo>
                <a:lnTo>
                  <a:pt x="158160" y="748791"/>
                </a:lnTo>
                <a:lnTo>
                  <a:pt x="157733" y="747775"/>
                </a:lnTo>
                <a:lnTo>
                  <a:pt x="156122" y="742441"/>
                </a:lnTo>
                <a:lnTo>
                  <a:pt x="154479" y="736599"/>
                </a:lnTo>
                <a:lnTo>
                  <a:pt x="154314" y="736130"/>
                </a:lnTo>
                <a:lnTo>
                  <a:pt x="154133" y="735075"/>
                </a:lnTo>
                <a:lnTo>
                  <a:pt x="153161" y="730122"/>
                </a:lnTo>
                <a:lnTo>
                  <a:pt x="148617" y="708151"/>
                </a:lnTo>
                <a:lnTo>
                  <a:pt x="147177" y="698499"/>
                </a:lnTo>
                <a:lnTo>
                  <a:pt x="147137" y="697737"/>
                </a:lnTo>
                <a:lnTo>
                  <a:pt x="146430" y="688085"/>
                </a:lnTo>
                <a:lnTo>
                  <a:pt x="145896" y="679322"/>
                </a:lnTo>
                <a:close/>
              </a:path>
              <a:path w="165734" h="780414">
                <a:moveTo>
                  <a:pt x="157733" y="747775"/>
                </a:moveTo>
                <a:lnTo>
                  <a:pt x="158114" y="748791"/>
                </a:lnTo>
                <a:lnTo>
                  <a:pt x="157979" y="748360"/>
                </a:lnTo>
                <a:lnTo>
                  <a:pt x="157733" y="747775"/>
                </a:lnTo>
                <a:close/>
              </a:path>
              <a:path w="165734" h="780414">
                <a:moveTo>
                  <a:pt x="157979" y="748360"/>
                </a:moveTo>
                <a:lnTo>
                  <a:pt x="158114" y="748791"/>
                </a:lnTo>
                <a:lnTo>
                  <a:pt x="157979" y="748360"/>
                </a:lnTo>
                <a:close/>
              </a:path>
              <a:path w="165734" h="780414">
                <a:moveTo>
                  <a:pt x="157796" y="747775"/>
                </a:moveTo>
                <a:lnTo>
                  <a:pt x="157979" y="748360"/>
                </a:lnTo>
                <a:lnTo>
                  <a:pt x="157796" y="747775"/>
                </a:lnTo>
                <a:close/>
              </a:path>
              <a:path w="165734" h="780414">
                <a:moveTo>
                  <a:pt x="156172" y="742314"/>
                </a:moveTo>
                <a:close/>
              </a:path>
              <a:path w="165734" h="780414">
                <a:moveTo>
                  <a:pt x="154177" y="735583"/>
                </a:moveTo>
                <a:lnTo>
                  <a:pt x="154431" y="736599"/>
                </a:lnTo>
                <a:lnTo>
                  <a:pt x="154339" y="736130"/>
                </a:lnTo>
                <a:lnTo>
                  <a:pt x="154177" y="735583"/>
                </a:lnTo>
                <a:close/>
              </a:path>
              <a:path w="165734" h="780414">
                <a:moveTo>
                  <a:pt x="154339" y="736130"/>
                </a:moveTo>
                <a:lnTo>
                  <a:pt x="154431" y="736599"/>
                </a:lnTo>
                <a:lnTo>
                  <a:pt x="154339" y="736130"/>
                </a:lnTo>
                <a:close/>
              </a:path>
              <a:path w="165734" h="780414">
                <a:moveTo>
                  <a:pt x="154232" y="735583"/>
                </a:moveTo>
                <a:lnTo>
                  <a:pt x="154339" y="736130"/>
                </a:lnTo>
                <a:lnTo>
                  <a:pt x="154232" y="735583"/>
                </a:lnTo>
                <a:close/>
              </a:path>
              <a:path w="165734" h="780414">
                <a:moveTo>
                  <a:pt x="148519" y="707667"/>
                </a:moveTo>
                <a:lnTo>
                  <a:pt x="148589" y="708151"/>
                </a:lnTo>
                <a:lnTo>
                  <a:pt x="148519" y="707667"/>
                </a:lnTo>
                <a:close/>
              </a:path>
              <a:path w="165734" h="780414">
                <a:moveTo>
                  <a:pt x="148478" y="707389"/>
                </a:moveTo>
                <a:lnTo>
                  <a:pt x="148519" y="707667"/>
                </a:lnTo>
                <a:lnTo>
                  <a:pt x="148478" y="707389"/>
                </a:lnTo>
                <a:close/>
              </a:path>
              <a:path w="165734" h="780414">
                <a:moveTo>
                  <a:pt x="147137" y="697737"/>
                </a:moveTo>
                <a:lnTo>
                  <a:pt x="147192" y="698499"/>
                </a:lnTo>
                <a:lnTo>
                  <a:pt x="147137" y="697737"/>
                </a:lnTo>
                <a:close/>
              </a:path>
              <a:path w="165734" h="780414">
                <a:moveTo>
                  <a:pt x="112355" y="502411"/>
                </a:moveTo>
                <a:lnTo>
                  <a:pt x="87375" y="502411"/>
                </a:lnTo>
                <a:lnTo>
                  <a:pt x="91439" y="532129"/>
                </a:lnTo>
                <a:lnTo>
                  <a:pt x="106298" y="601471"/>
                </a:lnTo>
                <a:lnTo>
                  <a:pt x="110362" y="615949"/>
                </a:lnTo>
                <a:lnTo>
                  <a:pt x="110362" y="616203"/>
                </a:lnTo>
                <a:lnTo>
                  <a:pt x="113283" y="625855"/>
                </a:lnTo>
                <a:lnTo>
                  <a:pt x="115696" y="635253"/>
                </a:lnTo>
                <a:lnTo>
                  <a:pt x="117347" y="644016"/>
                </a:lnTo>
                <a:lnTo>
                  <a:pt x="119125" y="653795"/>
                </a:lnTo>
                <a:lnTo>
                  <a:pt x="118973" y="653795"/>
                </a:lnTo>
                <a:lnTo>
                  <a:pt x="121030" y="679576"/>
                </a:lnTo>
                <a:lnTo>
                  <a:pt x="121030" y="679322"/>
                </a:lnTo>
                <a:lnTo>
                  <a:pt x="145896" y="679322"/>
                </a:lnTo>
                <a:lnTo>
                  <a:pt x="145795" y="677671"/>
                </a:lnTo>
                <a:lnTo>
                  <a:pt x="143899" y="653795"/>
                </a:lnTo>
                <a:lnTo>
                  <a:pt x="119125" y="653795"/>
                </a:lnTo>
                <a:lnTo>
                  <a:pt x="118871" y="652525"/>
                </a:lnTo>
                <a:lnTo>
                  <a:pt x="143798" y="652525"/>
                </a:lnTo>
                <a:lnTo>
                  <a:pt x="143636" y="650493"/>
                </a:lnTo>
                <a:lnTo>
                  <a:pt x="143382" y="649223"/>
                </a:lnTo>
                <a:lnTo>
                  <a:pt x="139826" y="629792"/>
                </a:lnTo>
                <a:lnTo>
                  <a:pt x="139572" y="629030"/>
                </a:lnTo>
                <a:lnTo>
                  <a:pt x="137159" y="619251"/>
                </a:lnTo>
                <a:lnTo>
                  <a:pt x="134188" y="609345"/>
                </a:lnTo>
                <a:lnTo>
                  <a:pt x="134167" y="609091"/>
                </a:lnTo>
                <a:lnTo>
                  <a:pt x="130175" y="594994"/>
                </a:lnTo>
                <a:lnTo>
                  <a:pt x="115569" y="526922"/>
                </a:lnTo>
                <a:lnTo>
                  <a:pt x="115702" y="526922"/>
                </a:lnTo>
                <a:lnTo>
                  <a:pt x="112355" y="502411"/>
                </a:lnTo>
                <a:close/>
              </a:path>
              <a:path w="165734" h="780414">
                <a:moveTo>
                  <a:pt x="115442" y="634364"/>
                </a:moveTo>
                <a:lnTo>
                  <a:pt x="115618" y="635253"/>
                </a:lnTo>
                <a:lnTo>
                  <a:pt x="115442" y="634364"/>
                </a:lnTo>
                <a:close/>
              </a:path>
              <a:path w="165734" h="780414">
                <a:moveTo>
                  <a:pt x="113156" y="625474"/>
                </a:moveTo>
                <a:lnTo>
                  <a:pt x="113255" y="625855"/>
                </a:lnTo>
                <a:lnTo>
                  <a:pt x="113156" y="625474"/>
                </a:lnTo>
                <a:close/>
              </a:path>
              <a:path w="165734" h="780414">
                <a:moveTo>
                  <a:pt x="134167" y="609091"/>
                </a:moveTo>
                <a:lnTo>
                  <a:pt x="134238" y="609345"/>
                </a:lnTo>
                <a:lnTo>
                  <a:pt x="134167" y="609091"/>
                </a:lnTo>
                <a:close/>
              </a:path>
              <a:path w="165734" h="780414">
                <a:moveTo>
                  <a:pt x="130291" y="594994"/>
                </a:moveTo>
                <a:lnTo>
                  <a:pt x="130428" y="595629"/>
                </a:lnTo>
                <a:lnTo>
                  <a:pt x="130291" y="594994"/>
                </a:lnTo>
                <a:close/>
              </a:path>
              <a:path w="165734" h="780414">
                <a:moveTo>
                  <a:pt x="115702" y="526922"/>
                </a:moveTo>
                <a:lnTo>
                  <a:pt x="115569" y="526922"/>
                </a:lnTo>
                <a:lnTo>
                  <a:pt x="115823" y="527811"/>
                </a:lnTo>
                <a:lnTo>
                  <a:pt x="115702" y="526922"/>
                </a:lnTo>
                <a:close/>
              </a:path>
              <a:path w="165734" h="780414">
                <a:moveTo>
                  <a:pt x="101646" y="438276"/>
                </a:moveTo>
                <a:lnTo>
                  <a:pt x="76580" y="438276"/>
                </a:lnTo>
                <a:lnTo>
                  <a:pt x="87375" y="502792"/>
                </a:lnTo>
                <a:lnTo>
                  <a:pt x="87375" y="502411"/>
                </a:lnTo>
                <a:lnTo>
                  <a:pt x="112355" y="502411"/>
                </a:lnTo>
                <a:lnTo>
                  <a:pt x="111886" y="498982"/>
                </a:lnTo>
                <a:lnTo>
                  <a:pt x="111759" y="498601"/>
                </a:lnTo>
                <a:lnTo>
                  <a:pt x="101646" y="438276"/>
                </a:lnTo>
                <a:close/>
              </a:path>
              <a:path w="165734" h="780414">
                <a:moveTo>
                  <a:pt x="47952" y="104139"/>
                </a:moveTo>
                <a:lnTo>
                  <a:pt x="22478" y="104139"/>
                </a:lnTo>
                <a:lnTo>
                  <a:pt x="28575" y="127888"/>
                </a:lnTo>
                <a:lnTo>
                  <a:pt x="33908" y="151637"/>
                </a:lnTo>
                <a:lnTo>
                  <a:pt x="42290" y="217169"/>
                </a:lnTo>
                <a:lnTo>
                  <a:pt x="42290" y="217423"/>
                </a:lnTo>
                <a:lnTo>
                  <a:pt x="48132" y="256666"/>
                </a:lnTo>
                <a:lnTo>
                  <a:pt x="48132" y="256793"/>
                </a:lnTo>
                <a:lnTo>
                  <a:pt x="53212" y="287146"/>
                </a:lnTo>
                <a:lnTo>
                  <a:pt x="67944" y="389000"/>
                </a:lnTo>
                <a:lnTo>
                  <a:pt x="67944" y="389381"/>
                </a:lnTo>
                <a:lnTo>
                  <a:pt x="76580" y="438403"/>
                </a:lnTo>
                <a:lnTo>
                  <a:pt x="101646" y="438276"/>
                </a:lnTo>
                <a:lnTo>
                  <a:pt x="100964" y="434212"/>
                </a:lnTo>
                <a:lnTo>
                  <a:pt x="100964" y="434085"/>
                </a:lnTo>
                <a:lnTo>
                  <a:pt x="92396" y="385571"/>
                </a:lnTo>
                <a:lnTo>
                  <a:pt x="77596" y="283336"/>
                </a:lnTo>
                <a:lnTo>
                  <a:pt x="77596" y="282955"/>
                </a:lnTo>
                <a:lnTo>
                  <a:pt x="72559" y="252983"/>
                </a:lnTo>
                <a:lnTo>
                  <a:pt x="66838" y="213994"/>
                </a:lnTo>
                <a:lnTo>
                  <a:pt x="58038" y="146303"/>
                </a:lnTo>
                <a:lnTo>
                  <a:pt x="52577" y="122173"/>
                </a:lnTo>
                <a:lnTo>
                  <a:pt x="52577" y="121792"/>
                </a:lnTo>
                <a:lnTo>
                  <a:pt x="47952" y="104139"/>
                </a:lnTo>
                <a:close/>
              </a:path>
              <a:path w="165734" h="780414">
                <a:moveTo>
                  <a:pt x="92328" y="385190"/>
                </a:moveTo>
                <a:lnTo>
                  <a:pt x="92328" y="385571"/>
                </a:lnTo>
                <a:lnTo>
                  <a:pt x="92328" y="385190"/>
                </a:lnTo>
                <a:close/>
              </a:path>
              <a:path w="165734" h="780414">
                <a:moveTo>
                  <a:pt x="53085" y="286765"/>
                </a:moveTo>
                <a:lnTo>
                  <a:pt x="53141" y="287146"/>
                </a:lnTo>
                <a:lnTo>
                  <a:pt x="53085" y="286765"/>
                </a:lnTo>
                <a:close/>
              </a:path>
              <a:path w="165734" h="780414">
                <a:moveTo>
                  <a:pt x="72516" y="252729"/>
                </a:moveTo>
                <a:lnTo>
                  <a:pt x="72516" y="252983"/>
                </a:lnTo>
                <a:lnTo>
                  <a:pt x="72516" y="252729"/>
                </a:lnTo>
                <a:close/>
              </a:path>
              <a:path w="165734" h="780414">
                <a:moveTo>
                  <a:pt x="66801" y="213740"/>
                </a:moveTo>
                <a:lnTo>
                  <a:pt x="66801" y="213994"/>
                </a:lnTo>
                <a:lnTo>
                  <a:pt x="66801" y="213740"/>
                </a:lnTo>
                <a:close/>
              </a:path>
              <a:path w="165734" h="780414">
                <a:moveTo>
                  <a:pt x="33654" y="150621"/>
                </a:moveTo>
                <a:lnTo>
                  <a:pt x="33786" y="151637"/>
                </a:lnTo>
                <a:lnTo>
                  <a:pt x="33654" y="150621"/>
                </a:lnTo>
                <a:close/>
              </a:path>
              <a:path w="165734" h="780414">
                <a:moveTo>
                  <a:pt x="28447" y="127507"/>
                </a:moveTo>
                <a:lnTo>
                  <a:pt x="28534" y="127888"/>
                </a:lnTo>
                <a:lnTo>
                  <a:pt x="28447" y="127507"/>
                </a:lnTo>
                <a:close/>
              </a:path>
              <a:path w="165734" h="780414">
                <a:moveTo>
                  <a:pt x="41456" y="82549"/>
                </a:moveTo>
                <a:lnTo>
                  <a:pt x="15493" y="82549"/>
                </a:lnTo>
                <a:lnTo>
                  <a:pt x="22605" y="104901"/>
                </a:lnTo>
                <a:lnTo>
                  <a:pt x="22478" y="104139"/>
                </a:lnTo>
                <a:lnTo>
                  <a:pt x="47952" y="104139"/>
                </a:lnTo>
                <a:lnTo>
                  <a:pt x="46354" y="98043"/>
                </a:lnTo>
                <a:lnTo>
                  <a:pt x="46227" y="97281"/>
                </a:lnTo>
                <a:lnTo>
                  <a:pt x="41456" y="82549"/>
                </a:lnTo>
                <a:close/>
              </a:path>
              <a:path w="165734" h="780414">
                <a:moveTo>
                  <a:pt x="18668" y="0"/>
                </a:moveTo>
                <a:lnTo>
                  <a:pt x="11810" y="507"/>
                </a:lnTo>
                <a:lnTo>
                  <a:pt x="5079" y="1142"/>
                </a:lnTo>
                <a:lnTo>
                  <a:pt x="0" y="6984"/>
                </a:lnTo>
                <a:lnTo>
                  <a:pt x="507" y="13842"/>
                </a:lnTo>
                <a:lnTo>
                  <a:pt x="1142" y="23240"/>
                </a:lnTo>
                <a:lnTo>
                  <a:pt x="1269" y="23621"/>
                </a:lnTo>
                <a:lnTo>
                  <a:pt x="2285" y="33019"/>
                </a:lnTo>
                <a:lnTo>
                  <a:pt x="2412" y="33527"/>
                </a:lnTo>
                <a:lnTo>
                  <a:pt x="3936" y="43433"/>
                </a:lnTo>
                <a:lnTo>
                  <a:pt x="6095" y="52704"/>
                </a:lnTo>
                <a:lnTo>
                  <a:pt x="6222" y="52831"/>
                </a:lnTo>
                <a:lnTo>
                  <a:pt x="8381" y="61848"/>
                </a:lnTo>
                <a:lnTo>
                  <a:pt x="8635" y="62991"/>
                </a:lnTo>
                <a:lnTo>
                  <a:pt x="15493" y="82803"/>
                </a:lnTo>
                <a:lnTo>
                  <a:pt x="15493" y="82549"/>
                </a:lnTo>
                <a:lnTo>
                  <a:pt x="41456" y="82549"/>
                </a:lnTo>
                <a:lnTo>
                  <a:pt x="38988" y="74929"/>
                </a:lnTo>
                <a:lnTo>
                  <a:pt x="38861" y="74675"/>
                </a:lnTo>
                <a:lnTo>
                  <a:pt x="32521" y="56133"/>
                </a:lnTo>
                <a:lnTo>
                  <a:pt x="32384" y="56133"/>
                </a:lnTo>
                <a:lnTo>
                  <a:pt x="30256" y="47243"/>
                </a:lnTo>
                <a:lnTo>
                  <a:pt x="28066" y="37845"/>
                </a:lnTo>
                <a:lnTo>
                  <a:pt x="26884" y="30225"/>
                </a:lnTo>
                <a:lnTo>
                  <a:pt x="26862" y="29717"/>
                </a:lnTo>
                <a:lnTo>
                  <a:pt x="25842" y="21335"/>
                </a:lnTo>
                <a:lnTo>
                  <a:pt x="25866" y="20827"/>
                </a:lnTo>
                <a:lnTo>
                  <a:pt x="25145" y="11937"/>
                </a:lnTo>
                <a:lnTo>
                  <a:pt x="24637" y="5079"/>
                </a:lnTo>
                <a:lnTo>
                  <a:pt x="18668" y="0"/>
                </a:lnTo>
                <a:close/>
              </a:path>
              <a:path w="165734" h="780414">
                <a:moveTo>
                  <a:pt x="32130" y="54990"/>
                </a:moveTo>
                <a:lnTo>
                  <a:pt x="32384" y="56133"/>
                </a:lnTo>
                <a:lnTo>
                  <a:pt x="32521" y="56133"/>
                </a:lnTo>
                <a:lnTo>
                  <a:pt x="32130" y="54990"/>
                </a:lnTo>
                <a:close/>
              </a:path>
              <a:path w="165734" h="780414">
                <a:moveTo>
                  <a:pt x="30225" y="47116"/>
                </a:moveTo>
                <a:lnTo>
                  <a:pt x="30225" y="47243"/>
                </a:lnTo>
                <a:lnTo>
                  <a:pt x="30225" y="47116"/>
                </a:lnTo>
                <a:close/>
              </a:path>
              <a:path w="165734" h="780414">
                <a:moveTo>
                  <a:pt x="28190" y="37845"/>
                </a:moveTo>
                <a:lnTo>
                  <a:pt x="28320" y="38607"/>
                </a:lnTo>
                <a:lnTo>
                  <a:pt x="28190" y="37845"/>
                </a:lnTo>
                <a:close/>
              </a:path>
              <a:path w="165734" h="780414">
                <a:moveTo>
                  <a:pt x="26862" y="29717"/>
                </a:moveTo>
                <a:lnTo>
                  <a:pt x="26923" y="30225"/>
                </a:lnTo>
                <a:lnTo>
                  <a:pt x="26862" y="29717"/>
                </a:lnTo>
                <a:close/>
              </a:path>
              <a:path w="165734" h="780414">
                <a:moveTo>
                  <a:pt x="25866" y="20827"/>
                </a:moveTo>
                <a:lnTo>
                  <a:pt x="25907" y="21335"/>
                </a:lnTo>
                <a:lnTo>
                  <a:pt x="25866" y="2082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06634" y="5093080"/>
            <a:ext cx="563245" cy="464820"/>
          </a:xfrm>
          <a:custGeom>
            <a:avLst/>
            <a:gdLst/>
            <a:ahLst/>
            <a:cxnLst/>
            <a:rect l="l" t="t" r="r" b="b"/>
            <a:pathLst>
              <a:path w="563245" h="464820">
                <a:moveTo>
                  <a:pt x="463804" y="385572"/>
                </a:moveTo>
                <a:lnTo>
                  <a:pt x="481838" y="405638"/>
                </a:lnTo>
                <a:lnTo>
                  <a:pt x="481838" y="405765"/>
                </a:lnTo>
                <a:lnTo>
                  <a:pt x="491236" y="416179"/>
                </a:lnTo>
                <a:lnTo>
                  <a:pt x="495300" y="421005"/>
                </a:lnTo>
                <a:lnTo>
                  <a:pt x="496062" y="421640"/>
                </a:lnTo>
                <a:lnTo>
                  <a:pt x="500634" y="426339"/>
                </a:lnTo>
                <a:lnTo>
                  <a:pt x="505333" y="431038"/>
                </a:lnTo>
                <a:lnTo>
                  <a:pt x="506095" y="431673"/>
                </a:lnTo>
                <a:lnTo>
                  <a:pt x="511048" y="435991"/>
                </a:lnTo>
                <a:lnTo>
                  <a:pt x="511429" y="436372"/>
                </a:lnTo>
                <a:lnTo>
                  <a:pt x="542417" y="460756"/>
                </a:lnTo>
                <a:lnTo>
                  <a:pt x="547497" y="464693"/>
                </a:lnTo>
                <a:lnTo>
                  <a:pt x="554863" y="463931"/>
                </a:lnTo>
                <a:lnTo>
                  <a:pt x="562991" y="454025"/>
                </a:lnTo>
                <a:lnTo>
                  <a:pt x="562356" y="446659"/>
                </a:lnTo>
                <a:lnTo>
                  <a:pt x="557403" y="442468"/>
                </a:lnTo>
                <a:lnTo>
                  <a:pt x="537718" y="425450"/>
                </a:lnTo>
                <a:lnTo>
                  <a:pt x="537337" y="425196"/>
                </a:lnTo>
                <a:lnTo>
                  <a:pt x="526796" y="416941"/>
                </a:lnTo>
                <a:lnTo>
                  <a:pt x="522952" y="413512"/>
                </a:lnTo>
                <a:lnTo>
                  <a:pt x="518160" y="408813"/>
                </a:lnTo>
                <a:lnTo>
                  <a:pt x="513461" y="404241"/>
                </a:lnTo>
                <a:lnTo>
                  <a:pt x="509778" y="399796"/>
                </a:lnTo>
                <a:lnTo>
                  <a:pt x="500253" y="389255"/>
                </a:lnTo>
                <a:lnTo>
                  <a:pt x="497775" y="386461"/>
                </a:lnTo>
                <a:lnTo>
                  <a:pt x="464820" y="386461"/>
                </a:lnTo>
                <a:lnTo>
                  <a:pt x="463804" y="385572"/>
                </a:lnTo>
                <a:close/>
              </a:path>
              <a:path w="563245" h="464820">
                <a:moveTo>
                  <a:pt x="526885" y="416941"/>
                </a:moveTo>
                <a:lnTo>
                  <a:pt x="527176" y="417195"/>
                </a:lnTo>
                <a:lnTo>
                  <a:pt x="526885" y="416941"/>
                </a:lnTo>
                <a:close/>
              </a:path>
              <a:path w="563245" h="464820">
                <a:moveTo>
                  <a:pt x="490982" y="415925"/>
                </a:moveTo>
                <a:lnTo>
                  <a:pt x="491197" y="416179"/>
                </a:lnTo>
                <a:lnTo>
                  <a:pt x="490982" y="415925"/>
                </a:lnTo>
                <a:close/>
              </a:path>
              <a:path w="563245" h="464820">
                <a:moveTo>
                  <a:pt x="522224" y="412877"/>
                </a:moveTo>
                <a:lnTo>
                  <a:pt x="522859" y="413512"/>
                </a:lnTo>
                <a:lnTo>
                  <a:pt x="522224" y="412877"/>
                </a:lnTo>
                <a:close/>
              </a:path>
              <a:path w="563245" h="464820">
                <a:moveTo>
                  <a:pt x="514011" y="404776"/>
                </a:moveTo>
                <a:close/>
              </a:path>
              <a:path w="563245" h="464820">
                <a:moveTo>
                  <a:pt x="513556" y="404241"/>
                </a:moveTo>
                <a:lnTo>
                  <a:pt x="514011" y="404776"/>
                </a:lnTo>
                <a:lnTo>
                  <a:pt x="513556" y="404241"/>
                </a:lnTo>
                <a:close/>
              </a:path>
              <a:path w="563245" h="464820">
                <a:moveTo>
                  <a:pt x="492369" y="380365"/>
                </a:moveTo>
                <a:lnTo>
                  <a:pt x="457962" y="380365"/>
                </a:lnTo>
                <a:lnTo>
                  <a:pt x="458724" y="381000"/>
                </a:lnTo>
                <a:lnTo>
                  <a:pt x="464820" y="386461"/>
                </a:lnTo>
                <a:lnTo>
                  <a:pt x="497775" y="386461"/>
                </a:lnTo>
                <a:lnTo>
                  <a:pt x="492369" y="380365"/>
                </a:lnTo>
                <a:close/>
              </a:path>
              <a:path w="563245" h="464820">
                <a:moveTo>
                  <a:pt x="458393" y="380748"/>
                </a:moveTo>
                <a:lnTo>
                  <a:pt x="458676" y="381000"/>
                </a:lnTo>
                <a:lnTo>
                  <a:pt x="458393" y="380748"/>
                </a:lnTo>
                <a:close/>
              </a:path>
              <a:path w="563245" h="464820">
                <a:moveTo>
                  <a:pt x="457962" y="380365"/>
                </a:moveTo>
                <a:lnTo>
                  <a:pt x="458393" y="380748"/>
                </a:lnTo>
                <a:lnTo>
                  <a:pt x="458724" y="381000"/>
                </a:lnTo>
                <a:lnTo>
                  <a:pt x="457962" y="380365"/>
                </a:lnTo>
                <a:close/>
              </a:path>
              <a:path w="563245" h="464820">
                <a:moveTo>
                  <a:pt x="354061" y="299197"/>
                </a:moveTo>
                <a:lnTo>
                  <a:pt x="360299" y="305435"/>
                </a:lnTo>
                <a:lnTo>
                  <a:pt x="360934" y="305943"/>
                </a:lnTo>
                <a:lnTo>
                  <a:pt x="374904" y="318262"/>
                </a:lnTo>
                <a:lnTo>
                  <a:pt x="375920" y="319024"/>
                </a:lnTo>
                <a:lnTo>
                  <a:pt x="394335" y="331978"/>
                </a:lnTo>
                <a:lnTo>
                  <a:pt x="458393" y="380748"/>
                </a:lnTo>
                <a:lnTo>
                  <a:pt x="457962" y="380365"/>
                </a:lnTo>
                <a:lnTo>
                  <a:pt x="492369" y="380365"/>
                </a:lnTo>
                <a:lnTo>
                  <a:pt x="408940" y="312039"/>
                </a:lnTo>
                <a:lnTo>
                  <a:pt x="391707" y="299847"/>
                </a:lnTo>
                <a:lnTo>
                  <a:pt x="354965" y="299847"/>
                </a:lnTo>
                <a:lnTo>
                  <a:pt x="354061" y="299197"/>
                </a:lnTo>
                <a:close/>
              </a:path>
              <a:path w="563245" h="464820">
                <a:moveTo>
                  <a:pt x="393954" y="331724"/>
                </a:moveTo>
                <a:lnTo>
                  <a:pt x="394287" y="331978"/>
                </a:lnTo>
                <a:lnTo>
                  <a:pt x="393954" y="331724"/>
                </a:lnTo>
                <a:close/>
              </a:path>
              <a:path w="563245" h="464820">
                <a:moveTo>
                  <a:pt x="353441" y="298577"/>
                </a:moveTo>
                <a:lnTo>
                  <a:pt x="354061" y="299197"/>
                </a:lnTo>
                <a:lnTo>
                  <a:pt x="354965" y="299847"/>
                </a:lnTo>
                <a:lnTo>
                  <a:pt x="353441" y="298577"/>
                </a:lnTo>
                <a:close/>
              </a:path>
              <a:path w="563245" h="464820">
                <a:moveTo>
                  <a:pt x="390007" y="298577"/>
                </a:moveTo>
                <a:lnTo>
                  <a:pt x="353441" y="298577"/>
                </a:lnTo>
                <a:lnTo>
                  <a:pt x="354965" y="299847"/>
                </a:lnTo>
                <a:lnTo>
                  <a:pt x="391707" y="299847"/>
                </a:lnTo>
                <a:lnTo>
                  <a:pt x="391348" y="299593"/>
                </a:lnTo>
                <a:lnTo>
                  <a:pt x="391160" y="299593"/>
                </a:lnTo>
                <a:lnTo>
                  <a:pt x="390374" y="298920"/>
                </a:lnTo>
                <a:lnTo>
                  <a:pt x="390007" y="298577"/>
                </a:lnTo>
                <a:close/>
              </a:path>
              <a:path w="563245" h="464820">
                <a:moveTo>
                  <a:pt x="390271" y="298831"/>
                </a:moveTo>
                <a:lnTo>
                  <a:pt x="391160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90396" y="298920"/>
                </a:moveTo>
                <a:lnTo>
                  <a:pt x="391160" y="299593"/>
                </a:lnTo>
                <a:lnTo>
                  <a:pt x="391348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47143" y="293592"/>
                </a:moveTo>
                <a:lnTo>
                  <a:pt x="350012" y="296164"/>
                </a:lnTo>
                <a:lnTo>
                  <a:pt x="350900" y="296926"/>
                </a:lnTo>
                <a:lnTo>
                  <a:pt x="354061" y="299197"/>
                </a:lnTo>
                <a:lnTo>
                  <a:pt x="353441" y="298577"/>
                </a:lnTo>
                <a:lnTo>
                  <a:pt x="390007" y="298577"/>
                </a:lnTo>
                <a:lnTo>
                  <a:pt x="384967" y="294132"/>
                </a:lnTo>
                <a:lnTo>
                  <a:pt x="347980" y="294132"/>
                </a:lnTo>
                <a:lnTo>
                  <a:pt x="347143" y="293592"/>
                </a:lnTo>
                <a:close/>
              </a:path>
              <a:path w="563245" h="464820">
                <a:moveTo>
                  <a:pt x="390295" y="298831"/>
                </a:moveTo>
                <a:close/>
              </a:path>
              <a:path w="563245" h="464820">
                <a:moveTo>
                  <a:pt x="346329" y="292862"/>
                </a:moveTo>
                <a:lnTo>
                  <a:pt x="347143" y="293592"/>
                </a:lnTo>
                <a:lnTo>
                  <a:pt x="347980" y="294132"/>
                </a:lnTo>
                <a:lnTo>
                  <a:pt x="346329" y="292862"/>
                </a:lnTo>
                <a:close/>
              </a:path>
              <a:path w="563245" h="464820">
                <a:moveTo>
                  <a:pt x="383526" y="292862"/>
                </a:moveTo>
                <a:lnTo>
                  <a:pt x="346329" y="292862"/>
                </a:lnTo>
                <a:lnTo>
                  <a:pt x="347980" y="294132"/>
                </a:lnTo>
                <a:lnTo>
                  <a:pt x="384967" y="294132"/>
                </a:lnTo>
                <a:lnTo>
                  <a:pt x="383526" y="292862"/>
                </a:lnTo>
                <a:close/>
              </a:path>
              <a:path w="563245" h="464820">
                <a:moveTo>
                  <a:pt x="179947" y="126619"/>
                </a:moveTo>
                <a:lnTo>
                  <a:pt x="142621" y="126619"/>
                </a:lnTo>
                <a:lnTo>
                  <a:pt x="187960" y="167005"/>
                </a:lnTo>
                <a:lnTo>
                  <a:pt x="220091" y="195072"/>
                </a:lnTo>
                <a:lnTo>
                  <a:pt x="220599" y="195453"/>
                </a:lnTo>
                <a:lnTo>
                  <a:pt x="262000" y="228219"/>
                </a:lnTo>
                <a:lnTo>
                  <a:pt x="262128" y="228346"/>
                </a:lnTo>
                <a:lnTo>
                  <a:pt x="290957" y="250317"/>
                </a:lnTo>
                <a:lnTo>
                  <a:pt x="302387" y="259969"/>
                </a:lnTo>
                <a:lnTo>
                  <a:pt x="312674" y="268986"/>
                </a:lnTo>
                <a:lnTo>
                  <a:pt x="343408" y="291211"/>
                </a:lnTo>
                <a:lnTo>
                  <a:pt x="344043" y="291592"/>
                </a:lnTo>
                <a:lnTo>
                  <a:pt x="347143" y="293592"/>
                </a:lnTo>
                <a:lnTo>
                  <a:pt x="346329" y="292862"/>
                </a:lnTo>
                <a:lnTo>
                  <a:pt x="383526" y="292862"/>
                </a:lnTo>
                <a:lnTo>
                  <a:pt x="377910" y="287909"/>
                </a:lnTo>
                <a:lnTo>
                  <a:pt x="370967" y="281051"/>
                </a:lnTo>
                <a:lnTo>
                  <a:pt x="369443" y="279781"/>
                </a:lnTo>
                <a:lnTo>
                  <a:pt x="366579" y="277749"/>
                </a:lnTo>
                <a:lnTo>
                  <a:pt x="365506" y="276987"/>
                </a:lnTo>
                <a:lnTo>
                  <a:pt x="365701" y="276987"/>
                </a:lnTo>
                <a:lnTo>
                  <a:pt x="362966" y="274447"/>
                </a:lnTo>
                <a:lnTo>
                  <a:pt x="361315" y="273304"/>
                </a:lnTo>
                <a:lnTo>
                  <a:pt x="357968" y="271145"/>
                </a:lnTo>
                <a:lnTo>
                  <a:pt x="328041" y="249555"/>
                </a:lnTo>
                <a:lnTo>
                  <a:pt x="328187" y="249555"/>
                </a:lnTo>
                <a:lnTo>
                  <a:pt x="306450" y="231013"/>
                </a:lnTo>
                <a:lnTo>
                  <a:pt x="277406" y="208788"/>
                </a:lnTo>
                <a:lnTo>
                  <a:pt x="236607" y="176530"/>
                </a:lnTo>
                <a:lnTo>
                  <a:pt x="236474" y="176530"/>
                </a:lnTo>
                <a:lnTo>
                  <a:pt x="204487" y="148463"/>
                </a:lnTo>
                <a:lnTo>
                  <a:pt x="179947" y="126619"/>
                </a:lnTo>
                <a:close/>
              </a:path>
              <a:path w="563245" h="464820">
                <a:moveTo>
                  <a:pt x="377190" y="287274"/>
                </a:moveTo>
                <a:lnTo>
                  <a:pt x="377825" y="287909"/>
                </a:lnTo>
                <a:lnTo>
                  <a:pt x="377190" y="287274"/>
                </a:lnTo>
                <a:close/>
              </a:path>
              <a:path w="563245" h="464820">
                <a:moveTo>
                  <a:pt x="365506" y="276987"/>
                </a:moveTo>
                <a:lnTo>
                  <a:pt x="366522" y="277749"/>
                </a:lnTo>
                <a:lnTo>
                  <a:pt x="366334" y="277575"/>
                </a:lnTo>
                <a:lnTo>
                  <a:pt x="365506" y="276987"/>
                </a:lnTo>
                <a:close/>
              </a:path>
              <a:path w="563245" h="464820">
                <a:moveTo>
                  <a:pt x="366334" y="277575"/>
                </a:moveTo>
                <a:lnTo>
                  <a:pt x="366522" y="277749"/>
                </a:lnTo>
                <a:lnTo>
                  <a:pt x="366334" y="277575"/>
                </a:lnTo>
                <a:close/>
              </a:path>
              <a:path w="563245" h="464820">
                <a:moveTo>
                  <a:pt x="365701" y="276987"/>
                </a:moveTo>
                <a:lnTo>
                  <a:pt x="365506" y="276987"/>
                </a:lnTo>
                <a:lnTo>
                  <a:pt x="366334" y="277575"/>
                </a:lnTo>
                <a:lnTo>
                  <a:pt x="365701" y="276987"/>
                </a:lnTo>
                <a:close/>
              </a:path>
              <a:path w="563245" h="464820">
                <a:moveTo>
                  <a:pt x="357378" y="270764"/>
                </a:moveTo>
                <a:lnTo>
                  <a:pt x="357886" y="271145"/>
                </a:lnTo>
                <a:lnTo>
                  <a:pt x="357378" y="270764"/>
                </a:lnTo>
                <a:close/>
              </a:path>
              <a:path w="563245" h="464820">
                <a:moveTo>
                  <a:pt x="290449" y="249936"/>
                </a:moveTo>
                <a:lnTo>
                  <a:pt x="290902" y="250317"/>
                </a:lnTo>
                <a:lnTo>
                  <a:pt x="290449" y="249936"/>
                </a:lnTo>
                <a:close/>
              </a:path>
              <a:path w="563245" h="464820">
                <a:moveTo>
                  <a:pt x="328187" y="249555"/>
                </a:moveTo>
                <a:lnTo>
                  <a:pt x="328041" y="249555"/>
                </a:lnTo>
                <a:lnTo>
                  <a:pt x="328930" y="250190"/>
                </a:lnTo>
                <a:lnTo>
                  <a:pt x="328187" y="249555"/>
                </a:lnTo>
                <a:close/>
              </a:path>
              <a:path w="563245" h="464820">
                <a:moveTo>
                  <a:pt x="277241" y="208661"/>
                </a:moveTo>
                <a:lnTo>
                  <a:pt x="277368" y="208788"/>
                </a:lnTo>
                <a:lnTo>
                  <a:pt x="277241" y="208661"/>
                </a:lnTo>
                <a:close/>
              </a:path>
              <a:path w="563245" h="464820">
                <a:moveTo>
                  <a:pt x="235966" y="176022"/>
                </a:moveTo>
                <a:lnTo>
                  <a:pt x="236474" y="176530"/>
                </a:lnTo>
                <a:lnTo>
                  <a:pt x="236607" y="176530"/>
                </a:lnTo>
                <a:lnTo>
                  <a:pt x="235966" y="176022"/>
                </a:lnTo>
                <a:close/>
              </a:path>
              <a:path w="563245" h="464820">
                <a:moveTo>
                  <a:pt x="204343" y="148336"/>
                </a:moveTo>
                <a:lnTo>
                  <a:pt x="204470" y="148463"/>
                </a:lnTo>
                <a:lnTo>
                  <a:pt x="204343" y="148336"/>
                </a:lnTo>
                <a:close/>
              </a:path>
              <a:path w="563245" h="464820">
                <a:moveTo>
                  <a:pt x="125455" y="79629"/>
                </a:moveTo>
                <a:lnTo>
                  <a:pt x="87122" y="79629"/>
                </a:lnTo>
                <a:lnTo>
                  <a:pt x="142875" y="126873"/>
                </a:lnTo>
                <a:lnTo>
                  <a:pt x="142621" y="126619"/>
                </a:lnTo>
                <a:lnTo>
                  <a:pt x="179947" y="126619"/>
                </a:lnTo>
                <a:lnTo>
                  <a:pt x="159131" y="108077"/>
                </a:lnTo>
                <a:lnTo>
                  <a:pt x="158876" y="107950"/>
                </a:lnTo>
                <a:lnTo>
                  <a:pt x="125455" y="79629"/>
                </a:lnTo>
                <a:close/>
              </a:path>
              <a:path w="563245" h="464820">
                <a:moveTo>
                  <a:pt x="72070" y="37973"/>
                </a:moveTo>
                <a:lnTo>
                  <a:pt x="32131" y="37973"/>
                </a:lnTo>
                <a:lnTo>
                  <a:pt x="33274" y="38862"/>
                </a:lnTo>
                <a:lnTo>
                  <a:pt x="44069" y="47752"/>
                </a:lnTo>
                <a:lnTo>
                  <a:pt x="44450" y="48006"/>
                </a:lnTo>
                <a:lnTo>
                  <a:pt x="62357" y="61722"/>
                </a:lnTo>
                <a:lnTo>
                  <a:pt x="62611" y="61849"/>
                </a:lnTo>
                <a:lnTo>
                  <a:pt x="87757" y="80264"/>
                </a:lnTo>
                <a:lnTo>
                  <a:pt x="87122" y="79629"/>
                </a:lnTo>
                <a:lnTo>
                  <a:pt x="125455" y="79629"/>
                </a:lnTo>
                <a:lnTo>
                  <a:pt x="103124" y="60706"/>
                </a:lnTo>
                <a:lnTo>
                  <a:pt x="102362" y="60198"/>
                </a:lnTo>
                <a:lnTo>
                  <a:pt x="77390" y="42037"/>
                </a:lnTo>
                <a:lnTo>
                  <a:pt x="72070" y="37973"/>
                </a:lnTo>
                <a:close/>
              </a:path>
              <a:path w="563245" h="464820">
                <a:moveTo>
                  <a:pt x="77216" y="41910"/>
                </a:moveTo>
                <a:lnTo>
                  <a:pt x="77390" y="42037"/>
                </a:lnTo>
                <a:lnTo>
                  <a:pt x="77216" y="41910"/>
                </a:lnTo>
                <a:close/>
              </a:path>
              <a:path w="563245" h="464820">
                <a:moveTo>
                  <a:pt x="33008" y="38691"/>
                </a:moveTo>
                <a:lnTo>
                  <a:pt x="33216" y="38862"/>
                </a:lnTo>
                <a:lnTo>
                  <a:pt x="33008" y="38691"/>
                </a:lnTo>
                <a:close/>
              </a:path>
              <a:path w="563245" h="464820">
                <a:moveTo>
                  <a:pt x="32131" y="37973"/>
                </a:moveTo>
                <a:lnTo>
                  <a:pt x="33008" y="38691"/>
                </a:lnTo>
                <a:lnTo>
                  <a:pt x="33274" y="38862"/>
                </a:lnTo>
                <a:lnTo>
                  <a:pt x="32131" y="37973"/>
                </a:lnTo>
                <a:close/>
              </a:path>
              <a:path w="563245" h="464820">
                <a:moveTo>
                  <a:pt x="64689" y="32385"/>
                </a:moveTo>
                <a:lnTo>
                  <a:pt x="23241" y="32385"/>
                </a:lnTo>
                <a:lnTo>
                  <a:pt x="24130" y="32893"/>
                </a:lnTo>
                <a:lnTo>
                  <a:pt x="33008" y="38691"/>
                </a:lnTo>
                <a:lnTo>
                  <a:pt x="32131" y="37973"/>
                </a:lnTo>
                <a:lnTo>
                  <a:pt x="72070" y="37973"/>
                </a:lnTo>
                <a:lnTo>
                  <a:pt x="64689" y="32385"/>
                </a:lnTo>
                <a:close/>
              </a:path>
              <a:path w="563245" h="464820">
                <a:moveTo>
                  <a:pt x="23523" y="32568"/>
                </a:moveTo>
                <a:lnTo>
                  <a:pt x="24022" y="32893"/>
                </a:lnTo>
                <a:lnTo>
                  <a:pt x="23523" y="32568"/>
                </a:lnTo>
                <a:close/>
              </a:path>
              <a:path w="563245" h="464820">
                <a:moveTo>
                  <a:pt x="23241" y="32385"/>
                </a:moveTo>
                <a:lnTo>
                  <a:pt x="23523" y="32568"/>
                </a:lnTo>
                <a:lnTo>
                  <a:pt x="24130" y="32893"/>
                </a:lnTo>
                <a:lnTo>
                  <a:pt x="23241" y="32385"/>
                </a:lnTo>
                <a:close/>
              </a:path>
              <a:path w="563245" h="464820">
                <a:moveTo>
                  <a:pt x="61494" y="29972"/>
                </a:moveTo>
                <a:lnTo>
                  <a:pt x="18669" y="29972"/>
                </a:lnTo>
                <a:lnTo>
                  <a:pt x="23523" y="32568"/>
                </a:lnTo>
                <a:lnTo>
                  <a:pt x="23241" y="32385"/>
                </a:lnTo>
                <a:lnTo>
                  <a:pt x="64689" y="32385"/>
                </a:lnTo>
                <a:lnTo>
                  <a:pt x="61494" y="29972"/>
                </a:lnTo>
                <a:close/>
              </a:path>
              <a:path w="563245" h="464820">
                <a:moveTo>
                  <a:pt x="58602" y="27686"/>
                </a:moveTo>
                <a:lnTo>
                  <a:pt x="13970" y="27686"/>
                </a:lnTo>
                <a:lnTo>
                  <a:pt x="14224" y="27813"/>
                </a:lnTo>
                <a:lnTo>
                  <a:pt x="18923" y="30226"/>
                </a:lnTo>
                <a:lnTo>
                  <a:pt x="18669" y="29972"/>
                </a:lnTo>
                <a:lnTo>
                  <a:pt x="61494" y="29972"/>
                </a:lnTo>
                <a:lnTo>
                  <a:pt x="59309" y="28321"/>
                </a:lnTo>
                <a:lnTo>
                  <a:pt x="58602" y="27686"/>
                </a:lnTo>
                <a:close/>
              </a:path>
              <a:path w="563245" h="464820">
                <a:moveTo>
                  <a:pt x="59379" y="28321"/>
                </a:moveTo>
                <a:lnTo>
                  <a:pt x="59690" y="28575"/>
                </a:lnTo>
                <a:lnTo>
                  <a:pt x="59379" y="28321"/>
                </a:lnTo>
                <a:close/>
              </a:path>
              <a:path w="563245" h="464820">
                <a:moveTo>
                  <a:pt x="14135" y="27770"/>
                </a:moveTo>
                <a:close/>
              </a:path>
              <a:path w="563245" h="464820">
                <a:moveTo>
                  <a:pt x="13081" y="0"/>
                </a:moveTo>
                <a:lnTo>
                  <a:pt x="5715" y="2667"/>
                </a:lnTo>
                <a:lnTo>
                  <a:pt x="2921" y="8763"/>
                </a:lnTo>
                <a:lnTo>
                  <a:pt x="0" y="14986"/>
                </a:lnTo>
                <a:lnTo>
                  <a:pt x="2667" y="22352"/>
                </a:lnTo>
                <a:lnTo>
                  <a:pt x="14135" y="27770"/>
                </a:lnTo>
                <a:lnTo>
                  <a:pt x="13970" y="27686"/>
                </a:lnTo>
                <a:lnTo>
                  <a:pt x="58602" y="27686"/>
                </a:lnTo>
                <a:lnTo>
                  <a:pt x="47879" y="18923"/>
                </a:lnTo>
                <a:lnTo>
                  <a:pt x="46736" y="18034"/>
                </a:lnTo>
                <a:lnTo>
                  <a:pt x="41656" y="14859"/>
                </a:lnTo>
                <a:lnTo>
                  <a:pt x="36575" y="11557"/>
                </a:lnTo>
                <a:lnTo>
                  <a:pt x="35687" y="11049"/>
                </a:lnTo>
                <a:lnTo>
                  <a:pt x="30099" y="8001"/>
                </a:lnTo>
                <a:lnTo>
                  <a:pt x="24765" y="5334"/>
                </a:lnTo>
                <a:lnTo>
                  <a:pt x="19304" y="2794"/>
                </a:lnTo>
                <a:lnTo>
                  <a:pt x="13081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54369" y="4649978"/>
            <a:ext cx="1339215" cy="348615"/>
          </a:xfrm>
          <a:custGeom>
            <a:avLst/>
            <a:gdLst/>
            <a:ahLst/>
            <a:cxnLst/>
            <a:rect l="l" t="t" r="r" b="b"/>
            <a:pathLst>
              <a:path w="1339215" h="348614">
                <a:moveTo>
                  <a:pt x="1336717" y="328295"/>
                </a:moveTo>
                <a:lnTo>
                  <a:pt x="1255267" y="328295"/>
                </a:lnTo>
                <a:lnTo>
                  <a:pt x="1285494" y="336804"/>
                </a:lnTo>
                <a:lnTo>
                  <a:pt x="1329054" y="348615"/>
                </a:lnTo>
                <a:lnTo>
                  <a:pt x="1335404" y="345059"/>
                </a:lnTo>
                <a:lnTo>
                  <a:pt x="1337182" y="338836"/>
                </a:lnTo>
                <a:lnTo>
                  <a:pt x="1339087" y="332613"/>
                </a:lnTo>
                <a:lnTo>
                  <a:pt x="1336717" y="328295"/>
                </a:lnTo>
                <a:close/>
              </a:path>
              <a:path w="1339215" h="348614">
                <a:moveTo>
                  <a:pt x="1287355" y="311404"/>
                </a:moveTo>
                <a:lnTo>
                  <a:pt x="1193419" y="311404"/>
                </a:lnTo>
                <a:lnTo>
                  <a:pt x="1255267" y="328422"/>
                </a:lnTo>
                <a:lnTo>
                  <a:pt x="1336717" y="328295"/>
                </a:lnTo>
                <a:lnTo>
                  <a:pt x="1335531" y="326136"/>
                </a:lnTo>
                <a:lnTo>
                  <a:pt x="1292098" y="312674"/>
                </a:lnTo>
                <a:lnTo>
                  <a:pt x="1287355" y="311404"/>
                </a:lnTo>
                <a:close/>
              </a:path>
              <a:path w="1339215" h="348614">
                <a:moveTo>
                  <a:pt x="1005133" y="254018"/>
                </a:moveTo>
                <a:lnTo>
                  <a:pt x="1079373" y="279019"/>
                </a:lnTo>
                <a:lnTo>
                  <a:pt x="1177035" y="307467"/>
                </a:lnTo>
                <a:lnTo>
                  <a:pt x="1193673" y="311531"/>
                </a:lnTo>
                <a:lnTo>
                  <a:pt x="1193419" y="311404"/>
                </a:lnTo>
                <a:lnTo>
                  <a:pt x="1287355" y="311404"/>
                </a:lnTo>
                <a:lnTo>
                  <a:pt x="1261745" y="304546"/>
                </a:lnTo>
                <a:lnTo>
                  <a:pt x="1199896" y="287528"/>
                </a:lnTo>
                <a:lnTo>
                  <a:pt x="1199641" y="287528"/>
                </a:lnTo>
                <a:lnTo>
                  <a:pt x="1183385" y="283591"/>
                </a:lnTo>
                <a:lnTo>
                  <a:pt x="1086357" y="255270"/>
                </a:lnTo>
                <a:lnTo>
                  <a:pt x="1086486" y="255270"/>
                </a:lnTo>
                <a:lnTo>
                  <a:pt x="1083448" y="254254"/>
                </a:lnTo>
                <a:lnTo>
                  <a:pt x="1006094" y="254254"/>
                </a:lnTo>
                <a:lnTo>
                  <a:pt x="1005133" y="254018"/>
                </a:lnTo>
                <a:close/>
              </a:path>
              <a:path w="1339215" h="348614">
                <a:moveTo>
                  <a:pt x="1183813" y="283694"/>
                </a:moveTo>
                <a:close/>
              </a:path>
              <a:path w="1339215" h="348614">
                <a:moveTo>
                  <a:pt x="1183458" y="283591"/>
                </a:moveTo>
                <a:lnTo>
                  <a:pt x="1183813" y="283694"/>
                </a:lnTo>
                <a:lnTo>
                  <a:pt x="1183458" y="283591"/>
                </a:lnTo>
                <a:close/>
              </a:path>
              <a:path w="1339215" h="348614">
                <a:moveTo>
                  <a:pt x="1086486" y="255270"/>
                </a:moveTo>
                <a:lnTo>
                  <a:pt x="1086357" y="255270"/>
                </a:lnTo>
                <a:lnTo>
                  <a:pt x="1086865" y="255397"/>
                </a:lnTo>
                <a:lnTo>
                  <a:pt x="1086486" y="255270"/>
                </a:lnTo>
                <a:close/>
              </a:path>
              <a:path w="1339215" h="348614">
                <a:moveTo>
                  <a:pt x="1082689" y="254000"/>
                </a:moveTo>
                <a:lnTo>
                  <a:pt x="1005077" y="254000"/>
                </a:lnTo>
                <a:lnTo>
                  <a:pt x="1006094" y="254254"/>
                </a:lnTo>
                <a:lnTo>
                  <a:pt x="1083448" y="254254"/>
                </a:lnTo>
                <a:lnTo>
                  <a:pt x="1082689" y="254000"/>
                </a:lnTo>
                <a:close/>
              </a:path>
              <a:path w="1339215" h="348614">
                <a:moveTo>
                  <a:pt x="1073956" y="251079"/>
                </a:moveTo>
                <a:lnTo>
                  <a:pt x="993139" y="251079"/>
                </a:lnTo>
                <a:lnTo>
                  <a:pt x="1005133" y="254018"/>
                </a:lnTo>
                <a:lnTo>
                  <a:pt x="1082689" y="254000"/>
                </a:lnTo>
                <a:lnTo>
                  <a:pt x="1073956" y="251079"/>
                </a:lnTo>
                <a:close/>
              </a:path>
              <a:path w="1339215" h="348614">
                <a:moveTo>
                  <a:pt x="586876" y="132207"/>
                </a:moveTo>
                <a:lnTo>
                  <a:pt x="481710" y="132207"/>
                </a:lnTo>
                <a:lnTo>
                  <a:pt x="482853" y="132461"/>
                </a:lnTo>
                <a:lnTo>
                  <a:pt x="680084" y="180086"/>
                </a:lnTo>
                <a:lnTo>
                  <a:pt x="799083" y="209677"/>
                </a:lnTo>
                <a:lnTo>
                  <a:pt x="841375" y="219710"/>
                </a:lnTo>
                <a:lnTo>
                  <a:pt x="841755" y="219837"/>
                </a:lnTo>
                <a:lnTo>
                  <a:pt x="993648" y="251206"/>
                </a:lnTo>
                <a:lnTo>
                  <a:pt x="993139" y="251079"/>
                </a:lnTo>
                <a:lnTo>
                  <a:pt x="1073956" y="251079"/>
                </a:lnTo>
                <a:lnTo>
                  <a:pt x="1013078" y="230505"/>
                </a:lnTo>
                <a:lnTo>
                  <a:pt x="998601" y="226949"/>
                </a:lnTo>
                <a:lnTo>
                  <a:pt x="847323" y="195707"/>
                </a:lnTo>
                <a:lnTo>
                  <a:pt x="847089" y="195707"/>
                </a:lnTo>
                <a:lnTo>
                  <a:pt x="805453" y="185674"/>
                </a:lnTo>
                <a:lnTo>
                  <a:pt x="805052" y="185674"/>
                </a:lnTo>
                <a:lnTo>
                  <a:pt x="685926" y="156083"/>
                </a:lnTo>
                <a:lnTo>
                  <a:pt x="586876" y="132207"/>
                </a:lnTo>
                <a:close/>
              </a:path>
              <a:path w="1339215" h="348614">
                <a:moveTo>
                  <a:pt x="846708" y="195580"/>
                </a:moveTo>
                <a:lnTo>
                  <a:pt x="847089" y="195707"/>
                </a:lnTo>
                <a:lnTo>
                  <a:pt x="847323" y="195707"/>
                </a:lnTo>
                <a:lnTo>
                  <a:pt x="846708" y="195580"/>
                </a:lnTo>
                <a:close/>
              </a:path>
              <a:path w="1339215" h="348614">
                <a:moveTo>
                  <a:pt x="804926" y="185547"/>
                </a:moveTo>
                <a:lnTo>
                  <a:pt x="805453" y="185674"/>
                </a:lnTo>
                <a:lnTo>
                  <a:pt x="804926" y="185547"/>
                </a:lnTo>
                <a:close/>
              </a:path>
              <a:path w="1339215" h="348614">
                <a:moveTo>
                  <a:pt x="482614" y="132425"/>
                </a:moveTo>
                <a:lnTo>
                  <a:pt x="482763" y="132461"/>
                </a:lnTo>
                <a:lnTo>
                  <a:pt x="482614" y="132425"/>
                </a:lnTo>
                <a:close/>
              </a:path>
              <a:path w="1339215" h="348614">
                <a:moveTo>
                  <a:pt x="481710" y="132207"/>
                </a:moveTo>
                <a:lnTo>
                  <a:pt x="482614" y="132425"/>
                </a:lnTo>
                <a:lnTo>
                  <a:pt x="482853" y="132461"/>
                </a:lnTo>
                <a:lnTo>
                  <a:pt x="481710" y="132207"/>
                </a:lnTo>
                <a:close/>
              </a:path>
              <a:path w="1339215" h="348614">
                <a:moveTo>
                  <a:pt x="12191" y="0"/>
                </a:moveTo>
                <a:lnTo>
                  <a:pt x="4952" y="3175"/>
                </a:lnTo>
                <a:lnTo>
                  <a:pt x="2539" y="9525"/>
                </a:lnTo>
                <a:lnTo>
                  <a:pt x="0" y="15875"/>
                </a:lnTo>
                <a:lnTo>
                  <a:pt x="3175" y="23114"/>
                </a:lnTo>
                <a:lnTo>
                  <a:pt x="9525" y="25527"/>
                </a:lnTo>
                <a:lnTo>
                  <a:pt x="41909" y="38227"/>
                </a:lnTo>
                <a:lnTo>
                  <a:pt x="80136" y="52959"/>
                </a:lnTo>
                <a:lnTo>
                  <a:pt x="81787" y="53467"/>
                </a:lnTo>
                <a:lnTo>
                  <a:pt x="200913" y="81915"/>
                </a:lnTo>
                <a:lnTo>
                  <a:pt x="479805" y="132080"/>
                </a:lnTo>
                <a:lnTo>
                  <a:pt x="480313" y="132080"/>
                </a:lnTo>
                <a:lnTo>
                  <a:pt x="482614" y="132425"/>
                </a:lnTo>
                <a:lnTo>
                  <a:pt x="481710" y="132207"/>
                </a:lnTo>
                <a:lnTo>
                  <a:pt x="586876" y="132207"/>
                </a:lnTo>
                <a:lnTo>
                  <a:pt x="487425" y="108204"/>
                </a:lnTo>
                <a:lnTo>
                  <a:pt x="486282" y="107950"/>
                </a:lnTo>
                <a:lnTo>
                  <a:pt x="484589" y="107696"/>
                </a:lnTo>
                <a:lnTo>
                  <a:pt x="484250" y="107696"/>
                </a:lnTo>
                <a:lnTo>
                  <a:pt x="326644" y="78867"/>
                </a:lnTo>
                <a:lnTo>
                  <a:pt x="326516" y="78867"/>
                </a:lnTo>
                <a:lnTo>
                  <a:pt x="205866" y="57658"/>
                </a:lnTo>
                <a:lnTo>
                  <a:pt x="206097" y="57658"/>
                </a:lnTo>
                <a:lnTo>
                  <a:pt x="89630" y="29845"/>
                </a:lnTo>
                <a:lnTo>
                  <a:pt x="89026" y="29845"/>
                </a:lnTo>
                <a:lnTo>
                  <a:pt x="87502" y="29337"/>
                </a:lnTo>
                <a:lnTo>
                  <a:pt x="87713" y="29337"/>
                </a:lnTo>
                <a:lnTo>
                  <a:pt x="18541" y="2540"/>
                </a:lnTo>
                <a:lnTo>
                  <a:pt x="12191" y="0"/>
                </a:lnTo>
                <a:close/>
              </a:path>
              <a:path w="1339215" h="348614">
                <a:moveTo>
                  <a:pt x="483742" y="107569"/>
                </a:moveTo>
                <a:lnTo>
                  <a:pt x="484250" y="107696"/>
                </a:lnTo>
                <a:lnTo>
                  <a:pt x="484589" y="107696"/>
                </a:lnTo>
                <a:lnTo>
                  <a:pt x="483742" y="107569"/>
                </a:lnTo>
                <a:close/>
              </a:path>
              <a:path w="1339215" h="348614">
                <a:moveTo>
                  <a:pt x="206097" y="57658"/>
                </a:moveTo>
                <a:lnTo>
                  <a:pt x="205866" y="57658"/>
                </a:lnTo>
                <a:lnTo>
                  <a:pt x="206628" y="57785"/>
                </a:lnTo>
                <a:lnTo>
                  <a:pt x="206097" y="57658"/>
                </a:lnTo>
                <a:close/>
              </a:path>
              <a:path w="1339215" h="348614">
                <a:moveTo>
                  <a:pt x="87502" y="29337"/>
                </a:moveTo>
                <a:lnTo>
                  <a:pt x="89026" y="29845"/>
                </a:lnTo>
                <a:lnTo>
                  <a:pt x="88052" y="29468"/>
                </a:lnTo>
                <a:lnTo>
                  <a:pt x="87502" y="29337"/>
                </a:lnTo>
                <a:close/>
              </a:path>
              <a:path w="1339215" h="348614">
                <a:moveTo>
                  <a:pt x="88052" y="29468"/>
                </a:moveTo>
                <a:lnTo>
                  <a:pt x="89026" y="29845"/>
                </a:lnTo>
                <a:lnTo>
                  <a:pt x="89630" y="29845"/>
                </a:lnTo>
                <a:lnTo>
                  <a:pt x="88052" y="29468"/>
                </a:lnTo>
                <a:close/>
              </a:path>
              <a:path w="1339215" h="348614">
                <a:moveTo>
                  <a:pt x="87713" y="29337"/>
                </a:moveTo>
                <a:lnTo>
                  <a:pt x="87502" y="29337"/>
                </a:lnTo>
                <a:lnTo>
                  <a:pt x="88052" y="29468"/>
                </a:lnTo>
                <a:lnTo>
                  <a:pt x="87713" y="2933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69456" y="1407794"/>
            <a:ext cx="201930" cy="957580"/>
          </a:xfrm>
          <a:custGeom>
            <a:avLst/>
            <a:gdLst/>
            <a:ahLst/>
            <a:cxnLst/>
            <a:rect l="l" t="t" r="r" b="b"/>
            <a:pathLst>
              <a:path w="201929" h="957580">
                <a:moveTo>
                  <a:pt x="50375" y="823087"/>
                </a:moveTo>
                <a:lnTo>
                  <a:pt x="25653" y="823087"/>
                </a:lnTo>
                <a:lnTo>
                  <a:pt x="25526" y="823976"/>
                </a:lnTo>
                <a:lnTo>
                  <a:pt x="24892" y="827658"/>
                </a:lnTo>
                <a:lnTo>
                  <a:pt x="10795" y="891031"/>
                </a:lnTo>
                <a:lnTo>
                  <a:pt x="635" y="941324"/>
                </a:lnTo>
                <a:lnTo>
                  <a:pt x="0" y="944752"/>
                </a:lnTo>
                <a:lnTo>
                  <a:pt x="889" y="948308"/>
                </a:lnTo>
                <a:lnTo>
                  <a:pt x="3048" y="951102"/>
                </a:lnTo>
                <a:lnTo>
                  <a:pt x="4572" y="952880"/>
                </a:lnTo>
                <a:lnTo>
                  <a:pt x="7239" y="956309"/>
                </a:lnTo>
                <a:lnTo>
                  <a:pt x="12065" y="957326"/>
                </a:lnTo>
                <a:lnTo>
                  <a:pt x="17907" y="954024"/>
                </a:lnTo>
                <a:lnTo>
                  <a:pt x="20954" y="952500"/>
                </a:lnTo>
                <a:lnTo>
                  <a:pt x="22987" y="949705"/>
                </a:lnTo>
                <a:lnTo>
                  <a:pt x="35305" y="896492"/>
                </a:lnTo>
                <a:lnTo>
                  <a:pt x="46962" y="842009"/>
                </a:lnTo>
                <a:lnTo>
                  <a:pt x="49149" y="832230"/>
                </a:lnTo>
                <a:lnTo>
                  <a:pt x="50038" y="826769"/>
                </a:lnTo>
                <a:lnTo>
                  <a:pt x="50165" y="825753"/>
                </a:lnTo>
                <a:lnTo>
                  <a:pt x="50375" y="823087"/>
                </a:lnTo>
                <a:close/>
              </a:path>
              <a:path w="201929" h="957580">
                <a:moveTo>
                  <a:pt x="47018" y="841882"/>
                </a:moveTo>
                <a:close/>
              </a:path>
              <a:path w="201929" h="957580">
                <a:moveTo>
                  <a:pt x="25019" y="826896"/>
                </a:moveTo>
                <a:lnTo>
                  <a:pt x="24850" y="827658"/>
                </a:lnTo>
                <a:lnTo>
                  <a:pt x="25019" y="826896"/>
                </a:lnTo>
                <a:close/>
              </a:path>
              <a:path w="201929" h="957580">
                <a:moveTo>
                  <a:pt x="25536" y="823792"/>
                </a:moveTo>
                <a:lnTo>
                  <a:pt x="25505" y="823976"/>
                </a:lnTo>
                <a:lnTo>
                  <a:pt x="25536" y="823792"/>
                </a:lnTo>
                <a:close/>
              </a:path>
              <a:path w="201929" h="957580">
                <a:moveTo>
                  <a:pt x="96647" y="591946"/>
                </a:moveTo>
                <a:lnTo>
                  <a:pt x="65786" y="681989"/>
                </a:lnTo>
                <a:lnTo>
                  <a:pt x="59309" y="699769"/>
                </a:lnTo>
                <a:lnTo>
                  <a:pt x="54991" y="712088"/>
                </a:lnTo>
                <a:lnTo>
                  <a:pt x="54864" y="712342"/>
                </a:lnTo>
                <a:lnTo>
                  <a:pt x="29718" y="788288"/>
                </a:lnTo>
                <a:lnTo>
                  <a:pt x="29337" y="789558"/>
                </a:lnTo>
                <a:lnTo>
                  <a:pt x="28194" y="794638"/>
                </a:lnTo>
                <a:lnTo>
                  <a:pt x="28067" y="795401"/>
                </a:lnTo>
                <a:lnTo>
                  <a:pt x="27432" y="800480"/>
                </a:lnTo>
                <a:lnTo>
                  <a:pt x="27304" y="801242"/>
                </a:lnTo>
                <a:lnTo>
                  <a:pt x="26162" y="814196"/>
                </a:lnTo>
                <a:lnTo>
                  <a:pt x="25908" y="818895"/>
                </a:lnTo>
                <a:lnTo>
                  <a:pt x="25780" y="819022"/>
                </a:lnTo>
                <a:lnTo>
                  <a:pt x="25536" y="823792"/>
                </a:lnTo>
                <a:lnTo>
                  <a:pt x="25653" y="823087"/>
                </a:lnTo>
                <a:lnTo>
                  <a:pt x="50375" y="823087"/>
                </a:lnTo>
                <a:lnTo>
                  <a:pt x="51883" y="804037"/>
                </a:lnTo>
                <a:lnTo>
                  <a:pt x="52577" y="798956"/>
                </a:lnTo>
                <a:lnTo>
                  <a:pt x="53467" y="794765"/>
                </a:lnTo>
                <a:lnTo>
                  <a:pt x="53633" y="794765"/>
                </a:lnTo>
                <a:lnTo>
                  <a:pt x="78359" y="720089"/>
                </a:lnTo>
                <a:lnTo>
                  <a:pt x="82632" y="708151"/>
                </a:lnTo>
                <a:lnTo>
                  <a:pt x="89026" y="690117"/>
                </a:lnTo>
                <a:lnTo>
                  <a:pt x="120142" y="599947"/>
                </a:lnTo>
                <a:lnTo>
                  <a:pt x="120396" y="598804"/>
                </a:lnTo>
                <a:lnTo>
                  <a:pt x="121779" y="593089"/>
                </a:lnTo>
                <a:lnTo>
                  <a:pt x="96393" y="593089"/>
                </a:lnTo>
                <a:lnTo>
                  <a:pt x="96647" y="591946"/>
                </a:lnTo>
                <a:close/>
              </a:path>
              <a:path w="201929" h="957580">
                <a:moveTo>
                  <a:pt x="50936" y="816101"/>
                </a:moveTo>
                <a:close/>
              </a:path>
              <a:path w="201929" h="957580">
                <a:moveTo>
                  <a:pt x="51943" y="803275"/>
                </a:moveTo>
                <a:lnTo>
                  <a:pt x="51816" y="804037"/>
                </a:lnTo>
                <a:lnTo>
                  <a:pt x="51943" y="803275"/>
                </a:lnTo>
                <a:close/>
              </a:path>
              <a:path w="201929" h="957580">
                <a:moveTo>
                  <a:pt x="52628" y="798956"/>
                </a:moveTo>
                <a:lnTo>
                  <a:pt x="52450" y="799845"/>
                </a:lnTo>
                <a:lnTo>
                  <a:pt x="52628" y="798956"/>
                </a:lnTo>
                <a:close/>
              </a:path>
              <a:path w="201929" h="957580">
                <a:moveTo>
                  <a:pt x="53633" y="794765"/>
                </a:moveTo>
                <a:lnTo>
                  <a:pt x="53467" y="794765"/>
                </a:lnTo>
                <a:lnTo>
                  <a:pt x="53213" y="796036"/>
                </a:lnTo>
                <a:lnTo>
                  <a:pt x="53633" y="794765"/>
                </a:lnTo>
                <a:close/>
              </a:path>
              <a:path w="201929" h="957580">
                <a:moveTo>
                  <a:pt x="78448" y="720089"/>
                </a:moveTo>
                <a:lnTo>
                  <a:pt x="78359" y="720343"/>
                </a:lnTo>
                <a:lnTo>
                  <a:pt x="78448" y="720089"/>
                </a:lnTo>
                <a:close/>
              </a:path>
              <a:path w="201929" h="957580">
                <a:moveTo>
                  <a:pt x="82676" y="708025"/>
                </a:moveTo>
                <a:close/>
              </a:path>
              <a:path w="201929" h="957580">
                <a:moveTo>
                  <a:pt x="65786" y="681735"/>
                </a:moveTo>
                <a:lnTo>
                  <a:pt x="65694" y="681989"/>
                </a:lnTo>
                <a:lnTo>
                  <a:pt x="65786" y="681735"/>
                </a:lnTo>
                <a:close/>
              </a:path>
              <a:path w="201929" h="957580">
                <a:moveTo>
                  <a:pt x="137908" y="524255"/>
                </a:moveTo>
                <a:lnTo>
                  <a:pt x="112902" y="524255"/>
                </a:lnTo>
                <a:lnTo>
                  <a:pt x="112649" y="525399"/>
                </a:lnTo>
                <a:lnTo>
                  <a:pt x="96393" y="593089"/>
                </a:lnTo>
                <a:lnTo>
                  <a:pt x="121779" y="593089"/>
                </a:lnTo>
                <a:lnTo>
                  <a:pt x="137033" y="530097"/>
                </a:lnTo>
                <a:lnTo>
                  <a:pt x="137160" y="529081"/>
                </a:lnTo>
                <a:lnTo>
                  <a:pt x="137908" y="524255"/>
                </a:lnTo>
                <a:close/>
              </a:path>
              <a:path w="201929" h="957580">
                <a:moveTo>
                  <a:pt x="112685" y="525163"/>
                </a:moveTo>
                <a:lnTo>
                  <a:pt x="112628" y="525399"/>
                </a:lnTo>
                <a:lnTo>
                  <a:pt x="112685" y="525163"/>
                </a:lnTo>
                <a:close/>
              </a:path>
              <a:path w="201929" h="957580">
                <a:moveTo>
                  <a:pt x="112902" y="524255"/>
                </a:moveTo>
                <a:lnTo>
                  <a:pt x="112685" y="525163"/>
                </a:lnTo>
                <a:lnTo>
                  <a:pt x="112649" y="525399"/>
                </a:lnTo>
                <a:lnTo>
                  <a:pt x="112902" y="524255"/>
                </a:lnTo>
                <a:close/>
              </a:path>
              <a:path w="201929" h="957580">
                <a:moveTo>
                  <a:pt x="165209" y="347090"/>
                </a:moveTo>
                <a:lnTo>
                  <a:pt x="140462" y="347090"/>
                </a:lnTo>
                <a:lnTo>
                  <a:pt x="128143" y="427100"/>
                </a:lnTo>
                <a:lnTo>
                  <a:pt x="116332" y="501522"/>
                </a:lnTo>
                <a:lnTo>
                  <a:pt x="112685" y="525163"/>
                </a:lnTo>
                <a:lnTo>
                  <a:pt x="112902" y="524255"/>
                </a:lnTo>
                <a:lnTo>
                  <a:pt x="137908" y="524255"/>
                </a:lnTo>
                <a:lnTo>
                  <a:pt x="140843" y="505332"/>
                </a:lnTo>
                <a:lnTo>
                  <a:pt x="152653" y="430910"/>
                </a:lnTo>
                <a:lnTo>
                  <a:pt x="164973" y="350012"/>
                </a:lnTo>
                <a:lnTo>
                  <a:pt x="165209" y="347090"/>
                </a:lnTo>
                <a:close/>
              </a:path>
              <a:path w="201929" h="957580">
                <a:moveTo>
                  <a:pt x="128143" y="426974"/>
                </a:moveTo>
                <a:close/>
              </a:path>
              <a:path w="201929" h="957580">
                <a:moveTo>
                  <a:pt x="198050" y="54737"/>
                </a:moveTo>
                <a:lnTo>
                  <a:pt x="173227" y="54737"/>
                </a:lnTo>
                <a:lnTo>
                  <a:pt x="165608" y="101472"/>
                </a:lnTo>
                <a:lnTo>
                  <a:pt x="165608" y="101600"/>
                </a:lnTo>
                <a:lnTo>
                  <a:pt x="155955" y="164591"/>
                </a:lnTo>
                <a:lnTo>
                  <a:pt x="155828" y="165226"/>
                </a:lnTo>
                <a:lnTo>
                  <a:pt x="151511" y="207644"/>
                </a:lnTo>
                <a:lnTo>
                  <a:pt x="151511" y="208025"/>
                </a:lnTo>
                <a:lnTo>
                  <a:pt x="143255" y="312038"/>
                </a:lnTo>
                <a:lnTo>
                  <a:pt x="140346" y="347844"/>
                </a:lnTo>
                <a:lnTo>
                  <a:pt x="140462" y="347090"/>
                </a:lnTo>
                <a:lnTo>
                  <a:pt x="165209" y="347090"/>
                </a:lnTo>
                <a:lnTo>
                  <a:pt x="167894" y="313943"/>
                </a:lnTo>
                <a:lnTo>
                  <a:pt x="176128" y="210184"/>
                </a:lnTo>
                <a:lnTo>
                  <a:pt x="176174" y="209930"/>
                </a:lnTo>
                <a:lnTo>
                  <a:pt x="180402" y="168401"/>
                </a:lnTo>
                <a:lnTo>
                  <a:pt x="190119" y="105409"/>
                </a:lnTo>
                <a:lnTo>
                  <a:pt x="197739" y="57912"/>
                </a:lnTo>
                <a:lnTo>
                  <a:pt x="198050" y="54737"/>
                </a:lnTo>
                <a:close/>
              </a:path>
              <a:path w="201929" h="957580">
                <a:moveTo>
                  <a:pt x="176174" y="209930"/>
                </a:moveTo>
                <a:lnTo>
                  <a:pt x="176149" y="210184"/>
                </a:lnTo>
                <a:lnTo>
                  <a:pt x="176174" y="209930"/>
                </a:lnTo>
                <a:close/>
              </a:path>
              <a:path w="201929" h="957580">
                <a:moveTo>
                  <a:pt x="180467" y="167766"/>
                </a:moveTo>
                <a:lnTo>
                  <a:pt x="180340" y="168401"/>
                </a:lnTo>
                <a:lnTo>
                  <a:pt x="180467" y="167766"/>
                </a:lnTo>
                <a:close/>
              </a:path>
              <a:path w="201929" h="957580">
                <a:moveTo>
                  <a:pt x="183007" y="0"/>
                </a:moveTo>
                <a:lnTo>
                  <a:pt x="177165" y="5079"/>
                </a:lnTo>
                <a:lnTo>
                  <a:pt x="176657" y="11937"/>
                </a:lnTo>
                <a:lnTo>
                  <a:pt x="175260" y="33908"/>
                </a:lnTo>
                <a:lnTo>
                  <a:pt x="173100" y="55499"/>
                </a:lnTo>
                <a:lnTo>
                  <a:pt x="173227" y="54737"/>
                </a:lnTo>
                <a:lnTo>
                  <a:pt x="198050" y="54737"/>
                </a:lnTo>
                <a:lnTo>
                  <a:pt x="199898" y="35940"/>
                </a:lnTo>
                <a:lnTo>
                  <a:pt x="200038" y="33527"/>
                </a:lnTo>
                <a:lnTo>
                  <a:pt x="201422" y="13588"/>
                </a:lnTo>
                <a:lnTo>
                  <a:pt x="201802" y="6730"/>
                </a:lnTo>
                <a:lnTo>
                  <a:pt x="196596" y="888"/>
                </a:lnTo>
                <a:lnTo>
                  <a:pt x="189865" y="380"/>
                </a:lnTo>
                <a:lnTo>
                  <a:pt x="183007" y="0"/>
                </a:lnTo>
                <a:close/>
              </a:path>
              <a:path w="201929" h="957580">
                <a:moveTo>
                  <a:pt x="175260" y="33527"/>
                </a:moveTo>
                <a:lnTo>
                  <a:pt x="175222" y="33908"/>
                </a:lnTo>
                <a:lnTo>
                  <a:pt x="175260" y="3352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062297" y="482802"/>
            <a:ext cx="361950" cy="275590"/>
          </a:xfrm>
          <a:custGeom>
            <a:avLst/>
            <a:gdLst/>
            <a:ahLst/>
            <a:cxnLst/>
            <a:rect l="l" t="t" r="r" b="b"/>
            <a:pathLst>
              <a:path w="361950" h="275590">
                <a:moveTo>
                  <a:pt x="116141" y="245770"/>
                </a:moveTo>
                <a:lnTo>
                  <a:pt x="73698" y="245770"/>
                </a:lnTo>
                <a:lnTo>
                  <a:pt x="73698" y="275272"/>
                </a:lnTo>
                <a:lnTo>
                  <a:pt x="86652" y="275272"/>
                </a:lnTo>
                <a:lnTo>
                  <a:pt x="116141" y="245770"/>
                </a:lnTo>
                <a:close/>
              </a:path>
              <a:path w="361950" h="275590">
                <a:moveTo>
                  <a:pt x="294767" y="19659"/>
                </a:moveTo>
                <a:lnTo>
                  <a:pt x="293217" y="12026"/>
                </a:lnTo>
                <a:lnTo>
                  <a:pt x="289001" y="5778"/>
                </a:lnTo>
                <a:lnTo>
                  <a:pt x="282752" y="1549"/>
                </a:lnTo>
                <a:lnTo>
                  <a:pt x="275120" y="0"/>
                </a:lnTo>
                <a:lnTo>
                  <a:pt x="19646" y="0"/>
                </a:lnTo>
                <a:lnTo>
                  <a:pt x="12026" y="1549"/>
                </a:lnTo>
                <a:lnTo>
                  <a:pt x="5778" y="5778"/>
                </a:lnTo>
                <a:lnTo>
                  <a:pt x="1549" y="12026"/>
                </a:lnTo>
                <a:lnTo>
                  <a:pt x="0" y="19659"/>
                </a:lnTo>
                <a:lnTo>
                  <a:pt x="0" y="196621"/>
                </a:lnTo>
                <a:lnTo>
                  <a:pt x="1549" y="204254"/>
                </a:lnTo>
                <a:lnTo>
                  <a:pt x="5778" y="210502"/>
                </a:lnTo>
                <a:lnTo>
                  <a:pt x="12026" y="214731"/>
                </a:lnTo>
                <a:lnTo>
                  <a:pt x="19646" y="216281"/>
                </a:lnTo>
                <a:lnTo>
                  <a:pt x="117906" y="216281"/>
                </a:lnTo>
                <a:lnTo>
                  <a:pt x="117906" y="244005"/>
                </a:lnTo>
                <a:lnTo>
                  <a:pt x="175120" y="186791"/>
                </a:lnTo>
                <a:lnTo>
                  <a:pt x="29476" y="186791"/>
                </a:lnTo>
                <a:lnTo>
                  <a:pt x="29476" y="29489"/>
                </a:lnTo>
                <a:lnTo>
                  <a:pt x="265290" y="29489"/>
                </a:lnTo>
                <a:lnTo>
                  <a:pt x="265290" y="96621"/>
                </a:lnTo>
                <a:lnTo>
                  <a:pt x="294767" y="67144"/>
                </a:lnTo>
                <a:lnTo>
                  <a:pt x="294767" y="29489"/>
                </a:lnTo>
                <a:lnTo>
                  <a:pt x="294767" y="19659"/>
                </a:lnTo>
                <a:close/>
              </a:path>
              <a:path w="361950" h="275590">
                <a:moveTo>
                  <a:pt x="361911" y="0"/>
                </a:moveTo>
                <a:lnTo>
                  <a:pt x="334073" y="0"/>
                </a:lnTo>
                <a:lnTo>
                  <a:pt x="326440" y="1549"/>
                </a:lnTo>
                <a:lnTo>
                  <a:pt x="320192" y="5778"/>
                </a:lnTo>
                <a:lnTo>
                  <a:pt x="315976" y="12026"/>
                </a:lnTo>
                <a:lnTo>
                  <a:pt x="314413" y="19659"/>
                </a:lnTo>
                <a:lnTo>
                  <a:pt x="314413" y="47498"/>
                </a:lnTo>
                <a:lnTo>
                  <a:pt x="334073" y="27851"/>
                </a:lnTo>
                <a:lnTo>
                  <a:pt x="334073" y="19659"/>
                </a:lnTo>
                <a:lnTo>
                  <a:pt x="342252" y="19659"/>
                </a:lnTo>
                <a:lnTo>
                  <a:pt x="361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213935" y="1757108"/>
            <a:ext cx="426084" cy="259715"/>
          </a:xfrm>
          <a:custGeom>
            <a:avLst/>
            <a:gdLst/>
            <a:ahLst/>
            <a:cxnLst/>
            <a:rect l="l" t="t" r="r" b="b"/>
            <a:pathLst>
              <a:path w="426084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4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23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23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46379" y="98996"/>
            <a:ext cx="341630" cy="259715"/>
          </a:xfrm>
          <a:custGeom>
            <a:avLst/>
            <a:gdLst/>
            <a:ahLst/>
            <a:cxnLst/>
            <a:rect l="l" t="t" r="r" b="b"/>
            <a:pathLst>
              <a:path w="341629" h="259715">
                <a:moveTo>
                  <a:pt x="109461" y="231635"/>
                </a:moveTo>
                <a:lnTo>
                  <a:pt x="69456" y="231635"/>
                </a:lnTo>
                <a:lnTo>
                  <a:pt x="69456" y="259435"/>
                </a:lnTo>
                <a:lnTo>
                  <a:pt x="81661" y="259435"/>
                </a:lnTo>
                <a:lnTo>
                  <a:pt x="109461" y="231635"/>
                </a:lnTo>
                <a:close/>
              </a:path>
              <a:path w="341629" h="259715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29971"/>
                </a:lnTo>
                <a:lnTo>
                  <a:pt x="165049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91071"/>
                </a:lnTo>
                <a:lnTo>
                  <a:pt x="277812" y="63284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341629" h="259715">
                <a:moveTo>
                  <a:pt x="341096" y="0"/>
                </a:move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44767"/>
                </a:lnTo>
                <a:lnTo>
                  <a:pt x="314858" y="26250"/>
                </a:lnTo>
                <a:lnTo>
                  <a:pt x="314858" y="18529"/>
                </a:lnTo>
                <a:lnTo>
                  <a:pt x="322567" y="18529"/>
                </a:lnTo>
                <a:lnTo>
                  <a:pt x="341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4131" y="443356"/>
            <a:ext cx="172720" cy="525145"/>
          </a:xfrm>
          <a:custGeom>
            <a:avLst/>
            <a:gdLst/>
            <a:ahLst/>
            <a:cxnLst/>
            <a:rect l="l" t="t" r="r" b="b"/>
            <a:pathLst>
              <a:path w="172720" h="525144">
                <a:moveTo>
                  <a:pt x="38508" y="469010"/>
                </a:moveTo>
                <a:lnTo>
                  <a:pt x="11938" y="469010"/>
                </a:lnTo>
                <a:lnTo>
                  <a:pt x="7620" y="479043"/>
                </a:lnTo>
                <a:lnTo>
                  <a:pt x="7112" y="480313"/>
                </a:lnTo>
                <a:lnTo>
                  <a:pt x="5715" y="485013"/>
                </a:lnTo>
                <a:lnTo>
                  <a:pt x="3937" y="490473"/>
                </a:lnTo>
                <a:lnTo>
                  <a:pt x="2921" y="495172"/>
                </a:lnTo>
                <a:lnTo>
                  <a:pt x="1777" y="499871"/>
                </a:lnTo>
                <a:lnTo>
                  <a:pt x="1650" y="500760"/>
                </a:lnTo>
                <a:lnTo>
                  <a:pt x="889" y="505459"/>
                </a:lnTo>
                <a:lnTo>
                  <a:pt x="889" y="506348"/>
                </a:lnTo>
                <a:lnTo>
                  <a:pt x="508" y="511047"/>
                </a:lnTo>
                <a:lnTo>
                  <a:pt x="0" y="517905"/>
                </a:lnTo>
                <a:lnTo>
                  <a:pt x="5079" y="523875"/>
                </a:lnTo>
                <a:lnTo>
                  <a:pt x="18669" y="524890"/>
                </a:lnTo>
                <a:lnTo>
                  <a:pt x="24638" y="519810"/>
                </a:lnTo>
                <a:lnTo>
                  <a:pt x="25146" y="512952"/>
                </a:lnTo>
                <a:lnTo>
                  <a:pt x="25444" y="509269"/>
                </a:lnTo>
                <a:lnTo>
                  <a:pt x="25526" y="508253"/>
                </a:lnTo>
                <a:lnTo>
                  <a:pt x="26017" y="505459"/>
                </a:lnTo>
                <a:lnTo>
                  <a:pt x="27050" y="500760"/>
                </a:lnTo>
                <a:lnTo>
                  <a:pt x="28067" y="496062"/>
                </a:lnTo>
                <a:lnTo>
                  <a:pt x="28204" y="496062"/>
                </a:lnTo>
                <a:lnTo>
                  <a:pt x="30356" y="488822"/>
                </a:lnTo>
                <a:lnTo>
                  <a:pt x="30734" y="487552"/>
                </a:lnTo>
                <a:lnTo>
                  <a:pt x="30899" y="487552"/>
                </a:lnTo>
                <a:lnTo>
                  <a:pt x="34671" y="478789"/>
                </a:lnTo>
                <a:lnTo>
                  <a:pt x="34798" y="478408"/>
                </a:lnTo>
                <a:lnTo>
                  <a:pt x="37973" y="470153"/>
                </a:lnTo>
                <a:lnTo>
                  <a:pt x="38508" y="469010"/>
                </a:lnTo>
                <a:close/>
              </a:path>
              <a:path w="172720" h="525144">
                <a:moveTo>
                  <a:pt x="25489" y="508719"/>
                </a:moveTo>
                <a:lnTo>
                  <a:pt x="25400" y="509269"/>
                </a:lnTo>
                <a:lnTo>
                  <a:pt x="25489" y="508719"/>
                </a:lnTo>
                <a:close/>
              </a:path>
              <a:path w="172720" h="525144">
                <a:moveTo>
                  <a:pt x="25564" y="508253"/>
                </a:moveTo>
                <a:lnTo>
                  <a:pt x="25489" y="508719"/>
                </a:lnTo>
                <a:lnTo>
                  <a:pt x="25564" y="508253"/>
                </a:lnTo>
                <a:close/>
              </a:path>
              <a:path w="172720" h="525144">
                <a:moveTo>
                  <a:pt x="26162" y="504570"/>
                </a:moveTo>
                <a:lnTo>
                  <a:pt x="25908" y="505459"/>
                </a:lnTo>
                <a:lnTo>
                  <a:pt x="26162" y="504570"/>
                </a:lnTo>
                <a:close/>
              </a:path>
              <a:path w="172720" h="525144">
                <a:moveTo>
                  <a:pt x="28204" y="496062"/>
                </a:moveTo>
                <a:lnTo>
                  <a:pt x="28067" y="496062"/>
                </a:lnTo>
                <a:lnTo>
                  <a:pt x="27940" y="496950"/>
                </a:lnTo>
                <a:lnTo>
                  <a:pt x="28204" y="496062"/>
                </a:lnTo>
                <a:close/>
              </a:path>
              <a:path w="172720" h="525144">
                <a:moveTo>
                  <a:pt x="30899" y="487552"/>
                </a:moveTo>
                <a:lnTo>
                  <a:pt x="30734" y="487552"/>
                </a:lnTo>
                <a:lnTo>
                  <a:pt x="30364" y="488797"/>
                </a:lnTo>
                <a:lnTo>
                  <a:pt x="30899" y="487552"/>
                </a:lnTo>
                <a:close/>
              </a:path>
              <a:path w="172720" h="525144">
                <a:moveTo>
                  <a:pt x="38011" y="470153"/>
                </a:moveTo>
                <a:lnTo>
                  <a:pt x="37846" y="470534"/>
                </a:lnTo>
                <a:lnTo>
                  <a:pt x="38011" y="470153"/>
                </a:lnTo>
                <a:close/>
              </a:path>
              <a:path w="172720" h="525144">
                <a:moveTo>
                  <a:pt x="72659" y="390525"/>
                </a:moveTo>
                <a:lnTo>
                  <a:pt x="46227" y="390525"/>
                </a:lnTo>
                <a:lnTo>
                  <a:pt x="45847" y="391413"/>
                </a:lnTo>
                <a:lnTo>
                  <a:pt x="36068" y="412495"/>
                </a:lnTo>
                <a:lnTo>
                  <a:pt x="36068" y="412750"/>
                </a:lnTo>
                <a:lnTo>
                  <a:pt x="15113" y="460628"/>
                </a:lnTo>
                <a:lnTo>
                  <a:pt x="14986" y="461009"/>
                </a:lnTo>
                <a:lnTo>
                  <a:pt x="11684" y="469391"/>
                </a:lnTo>
                <a:lnTo>
                  <a:pt x="11938" y="469010"/>
                </a:lnTo>
                <a:lnTo>
                  <a:pt x="38508" y="469010"/>
                </a:lnTo>
                <a:lnTo>
                  <a:pt x="58674" y="422655"/>
                </a:lnTo>
                <a:lnTo>
                  <a:pt x="68707" y="400938"/>
                </a:lnTo>
                <a:lnTo>
                  <a:pt x="69088" y="400050"/>
                </a:lnTo>
                <a:lnTo>
                  <a:pt x="72659" y="390525"/>
                </a:lnTo>
                <a:close/>
              </a:path>
              <a:path w="172720" h="525144">
                <a:moveTo>
                  <a:pt x="58789" y="422655"/>
                </a:moveTo>
                <a:lnTo>
                  <a:pt x="58674" y="422909"/>
                </a:lnTo>
                <a:lnTo>
                  <a:pt x="58789" y="422655"/>
                </a:lnTo>
                <a:close/>
              </a:path>
              <a:path w="172720" h="525144">
                <a:moveTo>
                  <a:pt x="45976" y="391069"/>
                </a:moveTo>
                <a:lnTo>
                  <a:pt x="45816" y="391413"/>
                </a:lnTo>
                <a:lnTo>
                  <a:pt x="45976" y="391069"/>
                </a:lnTo>
                <a:close/>
              </a:path>
              <a:path w="172720" h="525144">
                <a:moveTo>
                  <a:pt x="46227" y="390525"/>
                </a:moveTo>
                <a:lnTo>
                  <a:pt x="45976" y="391069"/>
                </a:lnTo>
                <a:lnTo>
                  <a:pt x="45847" y="391413"/>
                </a:lnTo>
                <a:lnTo>
                  <a:pt x="46227" y="390525"/>
                </a:lnTo>
                <a:close/>
              </a:path>
              <a:path w="172720" h="525144">
                <a:moveTo>
                  <a:pt x="104277" y="291845"/>
                </a:moveTo>
                <a:lnTo>
                  <a:pt x="78994" y="291845"/>
                </a:lnTo>
                <a:lnTo>
                  <a:pt x="78740" y="292862"/>
                </a:lnTo>
                <a:lnTo>
                  <a:pt x="65024" y="340487"/>
                </a:lnTo>
                <a:lnTo>
                  <a:pt x="45976" y="391069"/>
                </a:lnTo>
                <a:lnTo>
                  <a:pt x="46227" y="390525"/>
                </a:lnTo>
                <a:lnTo>
                  <a:pt x="72659" y="390525"/>
                </a:lnTo>
                <a:lnTo>
                  <a:pt x="88519" y="348233"/>
                </a:lnTo>
                <a:lnTo>
                  <a:pt x="102870" y="298703"/>
                </a:lnTo>
                <a:lnTo>
                  <a:pt x="103124" y="297688"/>
                </a:lnTo>
                <a:lnTo>
                  <a:pt x="104277" y="291845"/>
                </a:lnTo>
                <a:close/>
              </a:path>
              <a:path w="172720" h="525144">
                <a:moveTo>
                  <a:pt x="65277" y="339597"/>
                </a:moveTo>
                <a:lnTo>
                  <a:pt x="64944" y="340487"/>
                </a:lnTo>
                <a:lnTo>
                  <a:pt x="65277" y="339597"/>
                </a:lnTo>
                <a:close/>
              </a:path>
              <a:path w="172720" h="525144">
                <a:moveTo>
                  <a:pt x="78824" y="292437"/>
                </a:moveTo>
                <a:lnTo>
                  <a:pt x="78702" y="292862"/>
                </a:lnTo>
                <a:lnTo>
                  <a:pt x="78824" y="292437"/>
                </a:lnTo>
                <a:close/>
              </a:path>
              <a:path w="172720" h="525144">
                <a:moveTo>
                  <a:pt x="78994" y="291845"/>
                </a:moveTo>
                <a:lnTo>
                  <a:pt x="78824" y="292437"/>
                </a:lnTo>
                <a:lnTo>
                  <a:pt x="78740" y="292862"/>
                </a:lnTo>
                <a:lnTo>
                  <a:pt x="78994" y="291845"/>
                </a:lnTo>
                <a:close/>
              </a:path>
              <a:path w="172720" h="525144">
                <a:moveTo>
                  <a:pt x="132495" y="147446"/>
                </a:moveTo>
                <a:lnTo>
                  <a:pt x="107569" y="147446"/>
                </a:lnTo>
                <a:lnTo>
                  <a:pt x="107442" y="148462"/>
                </a:lnTo>
                <a:lnTo>
                  <a:pt x="78824" y="292437"/>
                </a:lnTo>
                <a:lnTo>
                  <a:pt x="78994" y="291845"/>
                </a:lnTo>
                <a:lnTo>
                  <a:pt x="104277" y="291845"/>
                </a:lnTo>
                <a:lnTo>
                  <a:pt x="131825" y="152272"/>
                </a:lnTo>
                <a:lnTo>
                  <a:pt x="132079" y="151256"/>
                </a:lnTo>
                <a:lnTo>
                  <a:pt x="132495" y="147446"/>
                </a:lnTo>
                <a:close/>
              </a:path>
              <a:path w="172720" h="525144">
                <a:moveTo>
                  <a:pt x="107534" y="147622"/>
                </a:moveTo>
                <a:lnTo>
                  <a:pt x="107367" y="148462"/>
                </a:lnTo>
                <a:lnTo>
                  <a:pt x="107534" y="147622"/>
                </a:lnTo>
                <a:close/>
              </a:path>
              <a:path w="172720" h="525144">
                <a:moveTo>
                  <a:pt x="134308" y="128777"/>
                </a:moveTo>
                <a:lnTo>
                  <a:pt x="109600" y="128777"/>
                </a:lnTo>
                <a:lnTo>
                  <a:pt x="107534" y="147622"/>
                </a:lnTo>
                <a:lnTo>
                  <a:pt x="107569" y="147446"/>
                </a:lnTo>
                <a:lnTo>
                  <a:pt x="132495" y="147446"/>
                </a:lnTo>
                <a:lnTo>
                  <a:pt x="134239" y="131444"/>
                </a:lnTo>
                <a:lnTo>
                  <a:pt x="134308" y="128777"/>
                </a:lnTo>
                <a:close/>
              </a:path>
              <a:path w="172720" h="525144">
                <a:moveTo>
                  <a:pt x="167574" y="23748"/>
                </a:moveTo>
                <a:lnTo>
                  <a:pt x="141097" y="23748"/>
                </a:lnTo>
                <a:lnTo>
                  <a:pt x="126619" y="48640"/>
                </a:lnTo>
                <a:lnTo>
                  <a:pt x="125602" y="51053"/>
                </a:lnTo>
                <a:lnTo>
                  <a:pt x="116586" y="78739"/>
                </a:lnTo>
                <a:lnTo>
                  <a:pt x="116332" y="79755"/>
                </a:lnTo>
                <a:lnTo>
                  <a:pt x="114173" y="89153"/>
                </a:lnTo>
                <a:lnTo>
                  <a:pt x="114046" y="89534"/>
                </a:lnTo>
                <a:lnTo>
                  <a:pt x="112268" y="98932"/>
                </a:lnTo>
                <a:lnTo>
                  <a:pt x="112141" y="99821"/>
                </a:lnTo>
                <a:lnTo>
                  <a:pt x="110998" y="109219"/>
                </a:lnTo>
                <a:lnTo>
                  <a:pt x="109982" y="118998"/>
                </a:lnTo>
                <a:lnTo>
                  <a:pt x="109854" y="119887"/>
                </a:lnTo>
                <a:lnTo>
                  <a:pt x="109474" y="129666"/>
                </a:lnTo>
                <a:lnTo>
                  <a:pt x="109600" y="128777"/>
                </a:lnTo>
                <a:lnTo>
                  <a:pt x="134308" y="128777"/>
                </a:lnTo>
                <a:lnTo>
                  <a:pt x="134585" y="121665"/>
                </a:lnTo>
                <a:lnTo>
                  <a:pt x="135636" y="112013"/>
                </a:lnTo>
                <a:lnTo>
                  <a:pt x="136554" y="103631"/>
                </a:lnTo>
                <a:lnTo>
                  <a:pt x="136651" y="102742"/>
                </a:lnTo>
                <a:lnTo>
                  <a:pt x="138302" y="94233"/>
                </a:lnTo>
                <a:lnTo>
                  <a:pt x="140228" y="86359"/>
                </a:lnTo>
                <a:lnTo>
                  <a:pt x="140080" y="86359"/>
                </a:lnTo>
                <a:lnTo>
                  <a:pt x="148312" y="61087"/>
                </a:lnTo>
                <a:lnTo>
                  <a:pt x="148082" y="61087"/>
                </a:lnTo>
                <a:lnTo>
                  <a:pt x="149098" y="58673"/>
                </a:lnTo>
                <a:lnTo>
                  <a:pt x="149473" y="58673"/>
                </a:lnTo>
                <a:lnTo>
                  <a:pt x="162433" y="36194"/>
                </a:lnTo>
                <a:lnTo>
                  <a:pt x="163322" y="34543"/>
                </a:lnTo>
                <a:lnTo>
                  <a:pt x="167574" y="23748"/>
                </a:lnTo>
                <a:close/>
              </a:path>
              <a:path w="172720" h="525144">
                <a:moveTo>
                  <a:pt x="134620" y="120776"/>
                </a:moveTo>
                <a:lnTo>
                  <a:pt x="134493" y="121665"/>
                </a:lnTo>
                <a:lnTo>
                  <a:pt x="134620" y="120776"/>
                </a:lnTo>
                <a:close/>
              </a:path>
              <a:path w="172720" h="525144">
                <a:moveTo>
                  <a:pt x="136595" y="103260"/>
                </a:moveTo>
                <a:lnTo>
                  <a:pt x="136525" y="103631"/>
                </a:lnTo>
                <a:lnTo>
                  <a:pt x="136595" y="103260"/>
                </a:lnTo>
                <a:close/>
              </a:path>
              <a:path w="172720" h="525144">
                <a:moveTo>
                  <a:pt x="136693" y="102742"/>
                </a:moveTo>
                <a:lnTo>
                  <a:pt x="136595" y="103260"/>
                </a:lnTo>
                <a:lnTo>
                  <a:pt x="136693" y="102742"/>
                </a:lnTo>
                <a:close/>
              </a:path>
              <a:path w="172720" h="525144">
                <a:moveTo>
                  <a:pt x="138419" y="94233"/>
                </a:moveTo>
                <a:lnTo>
                  <a:pt x="138302" y="94741"/>
                </a:lnTo>
                <a:lnTo>
                  <a:pt x="138419" y="94233"/>
                </a:lnTo>
                <a:close/>
              </a:path>
              <a:path w="172720" h="525144">
                <a:moveTo>
                  <a:pt x="140462" y="85343"/>
                </a:moveTo>
                <a:lnTo>
                  <a:pt x="140080" y="86359"/>
                </a:lnTo>
                <a:lnTo>
                  <a:pt x="140228" y="86359"/>
                </a:lnTo>
                <a:lnTo>
                  <a:pt x="140462" y="85343"/>
                </a:lnTo>
                <a:close/>
              </a:path>
              <a:path w="172720" h="525144">
                <a:moveTo>
                  <a:pt x="149098" y="58673"/>
                </a:moveTo>
                <a:lnTo>
                  <a:pt x="148082" y="61087"/>
                </a:lnTo>
                <a:lnTo>
                  <a:pt x="148610" y="60169"/>
                </a:lnTo>
                <a:lnTo>
                  <a:pt x="149098" y="58673"/>
                </a:lnTo>
                <a:close/>
              </a:path>
              <a:path w="172720" h="525144">
                <a:moveTo>
                  <a:pt x="148610" y="60169"/>
                </a:moveTo>
                <a:lnTo>
                  <a:pt x="148082" y="61087"/>
                </a:lnTo>
                <a:lnTo>
                  <a:pt x="148312" y="61087"/>
                </a:lnTo>
                <a:lnTo>
                  <a:pt x="148610" y="60169"/>
                </a:lnTo>
                <a:close/>
              </a:path>
              <a:path w="172720" h="525144">
                <a:moveTo>
                  <a:pt x="149473" y="58673"/>
                </a:moveTo>
                <a:lnTo>
                  <a:pt x="149098" y="58673"/>
                </a:lnTo>
                <a:lnTo>
                  <a:pt x="148610" y="60169"/>
                </a:lnTo>
                <a:lnTo>
                  <a:pt x="149473" y="58673"/>
                </a:lnTo>
                <a:close/>
              </a:path>
              <a:path w="172720" h="525144">
                <a:moveTo>
                  <a:pt x="157861" y="0"/>
                </a:moveTo>
                <a:lnTo>
                  <a:pt x="151002" y="2666"/>
                </a:lnTo>
                <a:lnTo>
                  <a:pt x="148336" y="8381"/>
                </a:lnTo>
                <a:lnTo>
                  <a:pt x="140630" y="24551"/>
                </a:lnTo>
                <a:lnTo>
                  <a:pt x="141097" y="23748"/>
                </a:lnTo>
                <a:lnTo>
                  <a:pt x="167574" y="23748"/>
                </a:lnTo>
                <a:lnTo>
                  <a:pt x="169925" y="17779"/>
                </a:lnTo>
                <a:lnTo>
                  <a:pt x="172339" y="11810"/>
                </a:lnTo>
                <a:lnTo>
                  <a:pt x="169545" y="5079"/>
                </a:lnTo>
                <a:lnTo>
                  <a:pt x="157861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589132" y="626998"/>
            <a:ext cx="414655" cy="230504"/>
          </a:xfrm>
          <a:custGeom>
            <a:avLst/>
            <a:gdLst/>
            <a:ahLst/>
            <a:cxnLst/>
            <a:rect l="l" t="t" r="r" b="b"/>
            <a:pathLst>
              <a:path w="414654" h="230505">
                <a:moveTo>
                  <a:pt x="74782" y="196087"/>
                </a:moveTo>
                <a:lnTo>
                  <a:pt x="26543" y="196087"/>
                </a:lnTo>
                <a:lnTo>
                  <a:pt x="8636" y="204977"/>
                </a:lnTo>
                <a:lnTo>
                  <a:pt x="2413" y="208152"/>
                </a:lnTo>
                <a:lnTo>
                  <a:pt x="0" y="215518"/>
                </a:lnTo>
                <a:lnTo>
                  <a:pt x="6096" y="227711"/>
                </a:lnTo>
                <a:lnTo>
                  <a:pt x="13589" y="230250"/>
                </a:lnTo>
                <a:lnTo>
                  <a:pt x="37592" y="218186"/>
                </a:lnTo>
                <a:lnTo>
                  <a:pt x="38481" y="217677"/>
                </a:lnTo>
                <a:lnTo>
                  <a:pt x="74782" y="196087"/>
                </a:lnTo>
                <a:close/>
              </a:path>
              <a:path w="414654" h="230505">
                <a:moveTo>
                  <a:pt x="245745" y="68579"/>
                </a:moveTo>
                <a:lnTo>
                  <a:pt x="233552" y="72516"/>
                </a:lnTo>
                <a:lnTo>
                  <a:pt x="216026" y="79248"/>
                </a:lnTo>
                <a:lnTo>
                  <a:pt x="214884" y="79755"/>
                </a:lnTo>
                <a:lnTo>
                  <a:pt x="209042" y="82676"/>
                </a:lnTo>
                <a:lnTo>
                  <a:pt x="203326" y="85471"/>
                </a:lnTo>
                <a:lnTo>
                  <a:pt x="202819" y="85851"/>
                </a:lnTo>
                <a:lnTo>
                  <a:pt x="196215" y="89535"/>
                </a:lnTo>
                <a:lnTo>
                  <a:pt x="190881" y="93090"/>
                </a:lnTo>
                <a:lnTo>
                  <a:pt x="181991" y="98805"/>
                </a:lnTo>
                <a:lnTo>
                  <a:pt x="73660" y="167893"/>
                </a:lnTo>
                <a:lnTo>
                  <a:pt x="25807" y="196453"/>
                </a:lnTo>
                <a:lnTo>
                  <a:pt x="26543" y="196087"/>
                </a:lnTo>
                <a:lnTo>
                  <a:pt x="74782" y="196087"/>
                </a:lnTo>
                <a:lnTo>
                  <a:pt x="86741" y="188975"/>
                </a:lnTo>
                <a:lnTo>
                  <a:pt x="86995" y="188722"/>
                </a:lnTo>
                <a:lnTo>
                  <a:pt x="195325" y="119634"/>
                </a:lnTo>
                <a:lnTo>
                  <a:pt x="204343" y="113791"/>
                </a:lnTo>
                <a:lnTo>
                  <a:pt x="204597" y="113664"/>
                </a:lnTo>
                <a:lnTo>
                  <a:pt x="209931" y="110109"/>
                </a:lnTo>
                <a:lnTo>
                  <a:pt x="214884" y="107314"/>
                </a:lnTo>
                <a:lnTo>
                  <a:pt x="215138" y="107314"/>
                </a:lnTo>
                <a:lnTo>
                  <a:pt x="220218" y="104775"/>
                </a:lnTo>
                <a:lnTo>
                  <a:pt x="224939" y="102362"/>
                </a:lnTo>
                <a:lnTo>
                  <a:pt x="224790" y="102362"/>
                </a:lnTo>
                <a:lnTo>
                  <a:pt x="225933" y="101853"/>
                </a:lnTo>
                <a:lnTo>
                  <a:pt x="226114" y="101853"/>
                </a:lnTo>
                <a:lnTo>
                  <a:pt x="241681" y="95885"/>
                </a:lnTo>
                <a:lnTo>
                  <a:pt x="241959" y="95885"/>
                </a:lnTo>
                <a:lnTo>
                  <a:pt x="253365" y="92201"/>
                </a:lnTo>
                <a:lnTo>
                  <a:pt x="254126" y="91821"/>
                </a:lnTo>
                <a:lnTo>
                  <a:pt x="281177" y="81025"/>
                </a:lnTo>
                <a:lnTo>
                  <a:pt x="281686" y="80899"/>
                </a:lnTo>
                <a:lnTo>
                  <a:pt x="292023" y="76200"/>
                </a:lnTo>
                <a:lnTo>
                  <a:pt x="291719" y="76200"/>
                </a:lnTo>
                <a:lnTo>
                  <a:pt x="312754" y="68961"/>
                </a:lnTo>
                <a:lnTo>
                  <a:pt x="244983" y="68961"/>
                </a:lnTo>
                <a:lnTo>
                  <a:pt x="245745" y="68579"/>
                </a:lnTo>
                <a:close/>
              </a:path>
              <a:path w="414654" h="230505">
                <a:moveTo>
                  <a:pt x="74041" y="167639"/>
                </a:moveTo>
                <a:lnTo>
                  <a:pt x="73615" y="167893"/>
                </a:lnTo>
                <a:lnTo>
                  <a:pt x="74041" y="167639"/>
                </a:lnTo>
                <a:close/>
              </a:path>
              <a:path w="414654" h="230505">
                <a:moveTo>
                  <a:pt x="210048" y="110109"/>
                </a:moveTo>
                <a:lnTo>
                  <a:pt x="209169" y="110616"/>
                </a:lnTo>
                <a:lnTo>
                  <a:pt x="210048" y="110109"/>
                </a:lnTo>
                <a:close/>
              </a:path>
              <a:path w="414654" h="230505">
                <a:moveTo>
                  <a:pt x="215138" y="107314"/>
                </a:moveTo>
                <a:lnTo>
                  <a:pt x="214884" y="107314"/>
                </a:lnTo>
                <a:lnTo>
                  <a:pt x="214375" y="107696"/>
                </a:lnTo>
                <a:lnTo>
                  <a:pt x="215138" y="107314"/>
                </a:lnTo>
                <a:close/>
              </a:path>
              <a:path w="414654" h="230505">
                <a:moveTo>
                  <a:pt x="225933" y="101853"/>
                </a:moveTo>
                <a:lnTo>
                  <a:pt x="224790" y="102362"/>
                </a:lnTo>
                <a:lnTo>
                  <a:pt x="225386" y="102133"/>
                </a:lnTo>
                <a:lnTo>
                  <a:pt x="225933" y="101853"/>
                </a:lnTo>
                <a:close/>
              </a:path>
              <a:path w="414654" h="230505">
                <a:moveTo>
                  <a:pt x="225386" y="102133"/>
                </a:moveTo>
                <a:lnTo>
                  <a:pt x="224790" y="102362"/>
                </a:lnTo>
                <a:lnTo>
                  <a:pt x="224939" y="102362"/>
                </a:lnTo>
                <a:lnTo>
                  <a:pt x="225386" y="102133"/>
                </a:lnTo>
                <a:close/>
              </a:path>
              <a:path w="414654" h="230505">
                <a:moveTo>
                  <a:pt x="226114" y="101853"/>
                </a:moveTo>
                <a:lnTo>
                  <a:pt x="225933" y="101853"/>
                </a:lnTo>
                <a:lnTo>
                  <a:pt x="225386" y="102133"/>
                </a:lnTo>
                <a:lnTo>
                  <a:pt x="226114" y="101853"/>
                </a:lnTo>
                <a:close/>
              </a:path>
              <a:path w="414654" h="230505">
                <a:moveTo>
                  <a:pt x="241959" y="95885"/>
                </a:moveTo>
                <a:lnTo>
                  <a:pt x="241681" y="95885"/>
                </a:lnTo>
                <a:lnTo>
                  <a:pt x="241173" y="96138"/>
                </a:lnTo>
                <a:lnTo>
                  <a:pt x="241959" y="95885"/>
                </a:lnTo>
                <a:close/>
              </a:path>
              <a:path w="414654" h="230505">
                <a:moveTo>
                  <a:pt x="191008" y="92963"/>
                </a:moveTo>
                <a:lnTo>
                  <a:pt x="190811" y="93090"/>
                </a:lnTo>
                <a:lnTo>
                  <a:pt x="191008" y="92963"/>
                </a:lnTo>
                <a:close/>
              </a:path>
              <a:path w="414654" h="230505">
                <a:moveTo>
                  <a:pt x="292862" y="75818"/>
                </a:moveTo>
                <a:lnTo>
                  <a:pt x="291719" y="76200"/>
                </a:lnTo>
                <a:lnTo>
                  <a:pt x="292023" y="76200"/>
                </a:lnTo>
                <a:lnTo>
                  <a:pt x="292862" y="75818"/>
                </a:lnTo>
                <a:close/>
              </a:path>
              <a:path w="414654" h="230505">
                <a:moveTo>
                  <a:pt x="337412" y="37234"/>
                </a:moveTo>
                <a:lnTo>
                  <a:pt x="330835" y="38226"/>
                </a:lnTo>
                <a:lnTo>
                  <a:pt x="329819" y="38480"/>
                </a:lnTo>
                <a:lnTo>
                  <a:pt x="316230" y="41655"/>
                </a:lnTo>
                <a:lnTo>
                  <a:pt x="314960" y="42037"/>
                </a:lnTo>
                <a:lnTo>
                  <a:pt x="283718" y="52831"/>
                </a:lnTo>
                <a:lnTo>
                  <a:pt x="282575" y="53212"/>
                </a:lnTo>
                <a:lnTo>
                  <a:pt x="271399" y="58292"/>
                </a:lnTo>
                <a:lnTo>
                  <a:pt x="244983" y="68961"/>
                </a:lnTo>
                <a:lnTo>
                  <a:pt x="312754" y="68961"/>
                </a:lnTo>
                <a:lnTo>
                  <a:pt x="321980" y="65786"/>
                </a:lnTo>
                <a:lnTo>
                  <a:pt x="323088" y="65404"/>
                </a:lnTo>
                <a:lnTo>
                  <a:pt x="323575" y="65404"/>
                </a:lnTo>
                <a:lnTo>
                  <a:pt x="334990" y="62737"/>
                </a:lnTo>
                <a:lnTo>
                  <a:pt x="334645" y="62737"/>
                </a:lnTo>
                <a:lnTo>
                  <a:pt x="342265" y="61467"/>
                </a:lnTo>
                <a:lnTo>
                  <a:pt x="349376" y="59943"/>
                </a:lnTo>
                <a:lnTo>
                  <a:pt x="355853" y="58165"/>
                </a:lnTo>
                <a:lnTo>
                  <a:pt x="356489" y="57912"/>
                </a:lnTo>
                <a:lnTo>
                  <a:pt x="362966" y="55752"/>
                </a:lnTo>
                <a:lnTo>
                  <a:pt x="369189" y="53593"/>
                </a:lnTo>
                <a:lnTo>
                  <a:pt x="370332" y="53086"/>
                </a:lnTo>
                <a:lnTo>
                  <a:pt x="382650" y="47243"/>
                </a:lnTo>
                <a:lnTo>
                  <a:pt x="383286" y="46989"/>
                </a:lnTo>
                <a:lnTo>
                  <a:pt x="395859" y="40131"/>
                </a:lnTo>
                <a:lnTo>
                  <a:pt x="398907" y="37718"/>
                </a:lnTo>
                <a:lnTo>
                  <a:pt x="399288" y="37337"/>
                </a:lnTo>
                <a:lnTo>
                  <a:pt x="336931" y="37337"/>
                </a:lnTo>
                <a:lnTo>
                  <a:pt x="337412" y="37234"/>
                </a:lnTo>
                <a:close/>
              </a:path>
              <a:path w="414654" h="230505">
                <a:moveTo>
                  <a:pt x="323575" y="65404"/>
                </a:moveTo>
                <a:lnTo>
                  <a:pt x="323088" y="65404"/>
                </a:lnTo>
                <a:lnTo>
                  <a:pt x="322056" y="65759"/>
                </a:lnTo>
                <a:lnTo>
                  <a:pt x="323575" y="65404"/>
                </a:lnTo>
                <a:close/>
              </a:path>
              <a:path w="414654" h="230505">
                <a:moveTo>
                  <a:pt x="335534" y="62611"/>
                </a:moveTo>
                <a:lnTo>
                  <a:pt x="334645" y="62737"/>
                </a:lnTo>
                <a:lnTo>
                  <a:pt x="334990" y="62737"/>
                </a:lnTo>
                <a:lnTo>
                  <a:pt x="335534" y="62611"/>
                </a:lnTo>
                <a:close/>
              </a:path>
              <a:path w="414654" h="230505">
                <a:moveTo>
                  <a:pt x="271907" y="58038"/>
                </a:moveTo>
                <a:lnTo>
                  <a:pt x="271280" y="58292"/>
                </a:lnTo>
                <a:lnTo>
                  <a:pt x="271907" y="58038"/>
                </a:lnTo>
                <a:close/>
              </a:path>
              <a:path w="414654" h="230505">
                <a:moveTo>
                  <a:pt x="399415" y="37211"/>
                </a:moveTo>
                <a:lnTo>
                  <a:pt x="337566" y="37211"/>
                </a:lnTo>
                <a:lnTo>
                  <a:pt x="336931" y="37337"/>
                </a:lnTo>
                <a:lnTo>
                  <a:pt x="399288" y="37337"/>
                </a:lnTo>
                <a:close/>
              </a:path>
              <a:path w="414654" h="230505">
                <a:moveTo>
                  <a:pt x="400473" y="35940"/>
                </a:moveTo>
                <a:lnTo>
                  <a:pt x="343408" y="35940"/>
                </a:lnTo>
                <a:lnTo>
                  <a:pt x="337412" y="37234"/>
                </a:lnTo>
                <a:lnTo>
                  <a:pt x="337566" y="37211"/>
                </a:lnTo>
                <a:lnTo>
                  <a:pt x="399415" y="37211"/>
                </a:lnTo>
                <a:lnTo>
                  <a:pt x="400272" y="36322"/>
                </a:lnTo>
                <a:lnTo>
                  <a:pt x="400050" y="36322"/>
                </a:lnTo>
                <a:lnTo>
                  <a:pt x="400473" y="35940"/>
                </a:lnTo>
                <a:close/>
              </a:path>
              <a:path w="414654" h="230505">
                <a:moveTo>
                  <a:pt x="401320" y="35178"/>
                </a:moveTo>
                <a:lnTo>
                  <a:pt x="400050" y="36322"/>
                </a:lnTo>
                <a:lnTo>
                  <a:pt x="400716" y="35837"/>
                </a:lnTo>
                <a:lnTo>
                  <a:pt x="401320" y="35178"/>
                </a:lnTo>
                <a:close/>
              </a:path>
              <a:path w="414654" h="230505">
                <a:moveTo>
                  <a:pt x="400716" y="35837"/>
                </a:moveTo>
                <a:lnTo>
                  <a:pt x="400050" y="36322"/>
                </a:lnTo>
                <a:lnTo>
                  <a:pt x="400272" y="36322"/>
                </a:lnTo>
                <a:lnTo>
                  <a:pt x="400716" y="35837"/>
                </a:lnTo>
                <a:close/>
              </a:path>
              <a:path w="414654" h="230505">
                <a:moveTo>
                  <a:pt x="402412" y="34289"/>
                </a:moveTo>
                <a:lnTo>
                  <a:pt x="349250" y="34289"/>
                </a:lnTo>
                <a:lnTo>
                  <a:pt x="342773" y="36067"/>
                </a:lnTo>
                <a:lnTo>
                  <a:pt x="343408" y="35940"/>
                </a:lnTo>
                <a:lnTo>
                  <a:pt x="400473" y="35940"/>
                </a:lnTo>
                <a:lnTo>
                  <a:pt x="401320" y="35178"/>
                </a:lnTo>
                <a:lnTo>
                  <a:pt x="401567" y="35178"/>
                </a:lnTo>
                <a:lnTo>
                  <a:pt x="402412" y="34289"/>
                </a:lnTo>
                <a:close/>
              </a:path>
              <a:path w="414654" h="230505">
                <a:moveTo>
                  <a:pt x="401567" y="35178"/>
                </a:moveTo>
                <a:lnTo>
                  <a:pt x="401320" y="35178"/>
                </a:lnTo>
                <a:lnTo>
                  <a:pt x="400716" y="35837"/>
                </a:lnTo>
                <a:lnTo>
                  <a:pt x="401447" y="35305"/>
                </a:lnTo>
                <a:close/>
              </a:path>
              <a:path w="414654" h="230505">
                <a:moveTo>
                  <a:pt x="360686" y="30313"/>
                </a:moveTo>
                <a:lnTo>
                  <a:pt x="354838" y="32385"/>
                </a:lnTo>
                <a:lnTo>
                  <a:pt x="348615" y="34416"/>
                </a:lnTo>
                <a:lnTo>
                  <a:pt x="349250" y="34289"/>
                </a:lnTo>
                <a:lnTo>
                  <a:pt x="402412" y="34289"/>
                </a:lnTo>
                <a:lnTo>
                  <a:pt x="403860" y="32765"/>
                </a:lnTo>
                <a:lnTo>
                  <a:pt x="404875" y="31241"/>
                </a:lnTo>
                <a:lnTo>
                  <a:pt x="405291" y="30734"/>
                </a:lnTo>
                <a:lnTo>
                  <a:pt x="359791" y="30734"/>
                </a:lnTo>
                <a:lnTo>
                  <a:pt x="360686" y="30313"/>
                </a:lnTo>
                <a:close/>
              </a:path>
              <a:path w="414654" h="230505">
                <a:moveTo>
                  <a:pt x="355092" y="32258"/>
                </a:moveTo>
                <a:lnTo>
                  <a:pt x="354711" y="32385"/>
                </a:lnTo>
                <a:lnTo>
                  <a:pt x="355092" y="32258"/>
                </a:lnTo>
                <a:close/>
              </a:path>
              <a:path w="414654" h="230505">
                <a:moveTo>
                  <a:pt x="360934" y="30225"/>
                </a:moveTo>
                <a:lnTo>
                  <a:pt x="360686" y="30313"/>
                </a:lnTo>
                <a:lnTo>
                  <a:pt x="359791" y="30734"/>
                </a:lnTo>
                <a:lnTo>
                  <a:pt x="360934" y="30225"/>
                </a:lnTo>
                <a:close/>
              </a:path>
              <a:path w="414654" h="230505">
                <a:moveTo>
                  <a:pt x="405707" y="30225"/>
                </a:moveTo>
                <a:lnTo>
                  <a:pt x="360934" y="30225"/>
                </a:lnTo>
                <a:lnTo>
                  <a:pt x="359791" y="30734"/>
                </a:lnTo>
                <a:lnTo>
                  <a:pt x="405291" y="30734"/>
                </a:lnTo>
                <a:lnTo>
                  <a:pt x="405707" y="30225"/>
                </a:lnTo>
                <a:close/>
              </a:path>
              <a:path w="414654" h="230505">
                <a:moveTo>
                  <a:pt x="372110" y="24891"/>
                </a:moveTo>
                <a:lnTo>
                  <a:pt x="360686" y="30313"/>
                </a:lnTo>
                <a:lnTo>
                  <a:pt x="360934" y="30225"/>
                </a:lnTo>
                <a:lnTo>
                  <a:pt x="405707" y="30225"/>
                </a:lnTo>
                <a:lnTo>
                  <a:pt x="406019" y="29845"/>
                </a:lnTo>
                <a:lnTo>
                  <a:pt x="407035" y="28321"/>
                </a:lnTo>
                <a:lnTo>
                  <a:pt x="408050" y="26924"/>
                </a:lnTo>
                <a:lnTo>
                  <a:pt x="409145" y="25273"/>
                </a:lnTo>
                <a:lnTo>
                  <a:pt x="371475" y="25273"/>
                </a:lnTo>
                <a:lnTo>
                  <a:pt x="372110" y="24891"/>
                </a:lnTo>
                <a:close/>
              </a:path>
              <a:path w="414654" h="230505">
                <a:moveTo>
                  <a:pt x="382404" y="19311"/>
                </a:moveTo>
                <a:lnTo>
                  <a:pt x="371475" y="25273"/>
                </a:lnTo>
                <a:lnTo>
                  <a:pt x="409145" y="25273"/>
                </a:lnTo>
                <a:lnTo>
                  <a:pt x="410083" y="23749"/>
                </a:lnTo>
                <a:lnTo>
                  <a:pt x="411797" y="20320"/>
                </a:lnTo>
                <a:lnTo>
                  <a:pt x="381508" y="20320"/>
                </a:lnTo>
                <a:lnTo>
                  <a:pt x="382404" y="19311"/>
                </a:lnTo>
                <a:close/>
              </a:path>
              <a:path w="414654" h="230505">
                <a:moveTo>
                  <a:pt x="384048" y="18414"/>
                </a:moveTo>
                <a:lnTo>
                  <a:pt x="382682" y="19159"/>
                </a:lnTo>
                <a:lnTo>
                  <a:pt x="382524" y="19303"/>
                </a:lnTo>
                <a:lnTo>
                  <a:pt x="381508" y="20320"/>
                </a:lnTo>
                <a:lnTo>
                  <a:pt x="384048" y="18414"/>
                </a:lnTo>
                <a:close/>
              </a:path>
              <a:path w="414654" h="230505">
                <a:moveTo>
                  <a:pt x="412595" y="18414"/>
                </a:moveTo>
                <a:lnTo>
                  <a:pt x="384048" y="18414"/>
                </a:lnTo>
                <a:lnTo>
                  <a:pt x="381508" y="20320"/>
                </a:lnTo>
                <a:lnTo>
                  <a:pt x="411797" y="20320"/>
                </a:lnTo>
                <a:lnTo>
                  <a:pt x="412242" y="19430"/>
                </a:lnTo>
                <a:lnTo>
                  <a:pt x="412595" y="18414"/>
                </a:lnTo>
                <a:close/>
              </a:path>
              <a:path w="414654" h="230505">
                <a:moveTo>
                  <a:pt x="382524" y="19246"/>
                </a:moveTo>
                <a:close/>
              </a:path>
              <a:path w="414654" h="230505">
                <a:moveTo>
                  <a:pt x="385368" y="16730"/>
                </a:moveTo>
                <a:lnTo>
                  <a:pt x="382682" y="19159"/>
                </a:lnTo>
                <a:lnTo>
                  <a:pt x="384048" y="18414"/>
                </a:lnTo>
                <a:lnTo>
                  <a:pt x="412595" y="18414"/>
                </a:lnTo>
                <a:lnTo>
                  <a:pt x="412727" y="18034"/>
                </a:lnTo>
                <a:lnTo>
                  <a:pt x="384301" y="18034"/>
                </a:lnTo>
                <a:lnTo>
                  <a:pt x="385368" y="16730"/>
                </a:lnTo>
                <a:close/>
              </a:path>
              <a:path w="414654" h="230505">
                <a:moveTo>
                  <a:pt x="386842" y="15748"/>
                </a:moveTo>
                <a:lnTo>
                  <a:pt x="385341" y="16763"/>
                </a:lnTo>
                <a:lnTo>
                  <a:pt x="384301" y="18034"/>
                </a:lnTo>
                <a:lnTo>
                  <a:pt x="386842" y="15748"/>
                </a:lnTo>
                <a:close/>
              </a:path>
              <a:path w="414654" h="230505">
                <a:moveTo>
                  <a:pt x="413342" y="15748"/>
                </a:moveTo>
                <a:lnTo>
                  <a:pt x="386842" y="15748"/>
                </a:lnTo>
                <a:lnTo>
                  <a:pt x="384301" y="18034"/>
                </a:lnTo>
                <a:lnTo>
                  <a:pt x="412727" y="18034"/>
                </a:lnTo>
                <a:lnTo>
                  <a:pt x="413258" y="16510"/>
                </a:lnTo>
                <a:lnTo>
                  <a:pt x="413342" y="15748"/>
                </a:lnTo>
                <a:close/>
              </a:path>
              <a:path w="414654" h="230505">
                <a:moveTo>
                  <a:pt x="389073" y="12046"/>
                </a:moveTo>
                <a:lnTo>
                  <a:pt x="388747" y="12446"/>
                </a:lnTo>
                <a:lnTo>
                  <a:pt x="387731" y="13842"/>
                </a:lnTo>
                <a:lnTo>
                  <a:pt x="385368" y="16730"/>
                </a:lnTo>
                <a:lnTo>
                  <a:pt x="386842" y="15748"/>
                </a:lnTo>
                <a:lnTo>
                  <a:pt x="413342" y="15748"/>
                </a:lnTo>
                <a:lnTo>
                  <a:pt x="413385" y="15366"/>
                </a:lnTo>
                <a:lnTo>
                  <a:pt x="413857" y="12953"/>
                </a:lnTo>
                <a:lnTo>
                  <a:pt x="388620" y="12953"/>
                </a:lnTo>
                <a:lnTo>
                  <a:pt x="389073" y="12046"/>
                </a:lnTo>
                <a:close/>
              </a:path>
              <a:path w="414654" h="230505">
                <a:moveTo>
                  <a:pt x="389890" y="11049"/>
                </a:moveTo>
                <a:lnTo>
                  <a:pt x="389073" y="12046"/>
                </a:lnTo>
                <a:lnTo>
                  <a:pt x="388620" y="12953"/>
                </a:lnTo>
                <a:lnTo>
                  <a:pt x="389890" y="11049"/>
                </a:lnTo>
                <a:close/>
              </a:path>
              <a:path w="414654" h="230505">
                <a:moveTo>
                  <a:pt x="414229" y="11049"/>
                </a:moveTo>
                <a:lnTo>
                  <a:pt x="389890" y="11049"/>
                </a:lnTo>
                <a:lnTo>
                  <a:pt x="388620" y="12953"/>
                </a:lnTo>
                <a:lnTo>
                  <a:pt x="413857" y="12953"/>
                </a:lnTo>
                <a:lnTo>
                  <a:pt x="414229" y="11049"/>
                </a:lnTo>
                <a:close/>
              </a:path>
              <a:path w="414654" h="230505">
                <a:moveTo>
                  <a:pt x="399923" y="0"/>
                </a:moveTo>
                <a:lnTo>
                  <a:pt x="393826" y="2539"/>
                </a:lnTo>
                <a:lnTo>
                  <a:pt x="390651" y="9016"/>
                </a:lnTo>
                <a:lnTo>
                  <a:pt x="389073" y="12046"/>
                </a:lnTo>
                <a:lnTo>
                  <a:pt x="389890" y="11049"/>
                </a:lnTo>
                <a:lnTo>
                  <a:pt x="414229" y="11049"/>
                </a:lnTo>
                <a:lnTo>
                  <a:pt x="414527" y="9525"/>
                </a:lnTo>
                <a:lnTo>
                  <a:pt x="411225" y="3683"/>
                </a:lnTo>
                <a:lnTo>
                  <a:pt x="405511" y="1904"/>
                </a:lnTo>
                <a:lnTo>
                  <a:pt x="399923" y="0"/>
                </a:lnTo>
                <a:close/>
              </a:path>
              <a:path w="414654" h="230505">
                <a:moveTo>
                  <a:pt x="390778" y="8636"/>
                </a:moveTo>
                <a:lnTo>
                  <a:pt x="390588" y="9016"/>
                </a:lnTo>
                <a:lnTo>
                  <a:pt x="390778" y="8636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640441" y="1171702"/>
            <a:ext cx="549910" cy="539115"/>
          </a:xfrm>
          <a:custGeom>
            <a:avLst/>
            <a:gdLst/>
            <a:ahLst/>
            <a:cxnLst/>
            <a:rect l="l" t="t" r="r" b="b"/>
            <a:pathLst>
              <a:path w="549909" h="539114">
                <a:moveTo>
                  <a:pt x="496697" y="498348"/>
                </a:moveTo>
                <a:lnTo>
                  <a:pt x="508888" y="513080"/>
                </a:lnTo>
                <a:lnTo>
                  <a:pt x="509397" y="513588"/>
                </a:lnTo>
                <a:lnTo>
                  <a:pt x="527557" y="533526"/>
                </a:lnTo>
                <a:lnTo>
                  <a:pt x="529081" y="534543"/>
                </a:lnTo>
                <a:lnTo>
                  <a:pt x="530732" y="535177"/>
                </a:lnTo>
                <a:lnTo>
                  <a:pt x="536828" y="537590"/>
                </a:lnTo>
                <a:lnTo>
                  <a:pt x="540130" y="538988"/>
                </a:lnTo>
                <a:lnTo>
                  <a:pt x="543940" y="538226"/>
                </a:lnTo>
                <a:lnTo>
                  <a:pt x="549020" y="533146"/>
                </a:lnTo>
                <a:lnTo>
                  <a:pt x="549909" y="529336"/>
                </a:lnTo>
                <a:lnTo>
                  <a:pt x="548512" y="525907"/>
                </a:lnTo>
                <a:lnTo>
                  <a:pt x="546100" y="519811"/>
                </a:lnTo>
                <a:lnTo>
                  <a:pt x="544194" y="516763"/>
                </a:lnTo>
                <a:lnTo>
                  <a:pt x="529751" y="499110"/>
                </a:lnTo>
                <a:lnTo>
                  <a:pt x="497458" y="499110"/>
                </a:lnTo>
                <a:lnTo>
                  <a:pt x="496697" y="498348"/>
                </a:lnTo>
                <a:close/>
              </a:path>
              <a:path w="549909" h="539114">
                <a:moveTo>
                  <a:pt x="524369" y="492633"/>
                </a:moveTo>
                <a:lnTo>
                  <a:pt x="490981" y="492633"/>
                </a:lnTo>
                <a:lnTo>
                  <a:pt x="497458" y="499110"/>
                </a:lnTo>
                <a:lnTo>
                  <a:pt x="529751" y="499110"/>
                </a:lnTo>
                <a:lnTo>
                  <a:pt x="528192" y="497205"/>
                </a:lnTo>
                <a:lnTo>
                  <a:pt x="524369" y="492633"/>
                </a:lnTo>
                <a:close/>
              </a:path>
              <a:path w="549909" h="539114">
                <a:moveTo>
                  <a:pt x="519166" y="486410"/>
                </a:moveTo>
                <a:lnTo>
                  <a:pt x="484504" y="486410"/>
                </a:lnTo>
                <a:lnTo>
                  <a:pt x="491235" y="492887"/>
                </a:lnTo>
                <a:lnTo>
                  <a:pt x="490981" y="492633"/>
                </a:lnTo>
                <a:lnTo>
                  <a:pt x="524369" y="492633"/>
                </a:lnTo>
                <a:lnTo>
                  <a:pt x="519166" y="486410"/>
                </a:lnTo>
                <a:close/>
              </a:path>
              <a:path w="549909" h="539114">
                <a:moveTo>
                  <a:pt x="300900" y="297307"/>
                </a:moveTo>
                <a:lnTo>
                  <a:pt x="266573" y="297307"/>
                </a:lnTo>
                <a:lnTo>
                  <a:pt x="267334" y="298069"/>
                </a:lnTo>
                <a:lnTo>
                  <a:pt x="292607" y="324358"/>
                </a:lnTo>
                <a:lnTo>
                  <a:pt x="293369" y="325120"/>
                </a:lnTo>
                <a:lnTo>
                  <a:pt x="375792" y="396748"/>
                </a:lnTo>
                <a:lnTo>
                  <a:pt x="376047" y="397001"/>
                </a:lnTo>
                <a:lnTo>
                  <a:pt x="478281" y="480822"/>
                </a:lnTo>
                <a:lnTo>
                  <a:pt x="484758" y="486663"/>
                </a:lnTo>
                <a:lnTo>
                  <a:pt x="484504" y="486410"/>
                </a:lnTo>
                <a:lnTo>
                  <a:pt x="519166" y="486410"/>
                </a:lnTo>
                <a:lnTo>
                  <a:pt x="515111" y="481584"/>
                </a:lnTo>
                <a:lnTo>
                  <a:pt x="508380" y="474852"/>
                </a:lnTo>
                <a:lnTo>
                  <a:pt x="501268" y="468122"/>
                </a:lnTo>
                <a:lnTo>
                  <a:pt x="494410" y="462025"/>
                </a:lnTo>
                <a:lnTo>
                  <a:pt x="494029" y="461772"/>
                </a:lnTo>
                <a:lnTo>
                  <a:pt x="392104" y="378078"/>
                </a:lnTo>
                <a:lnTo>
                  <a:pt x="310502" y="307213"/>
                </a:lnTo>
                <a:lnTo>
                  <a:pt x="309625" y="306450"/>
                </a:lnTo>
                <a:lnTo>
                  <a:pt x="300900" y="297307"/>
                </a:lnTo>
                <a:close/>
              </a:path>
              <a:path w="549909" h="539114">
                <a:moveTo>
                  <a:pt x="477900" y="480568"/>
                </a:moveTo>
                <a:lnTo>
                  <a:pt x="478186" y="480822"/>
                </a:lnTo>
                <a:lnTo>
                  <a:pt x="477900" y="480568"/>
                </a:lnTo>
                <a:close/>
              </a:path>
              <a:path w="549909" h="539114">
                <a:moveTo>
                  <a:pt x="391794" y="377825"/>
                </a:moveTo>
                <a:lnTo>
                  <a:pt x="392049" y="378078"/>
                </a:lnTo>
                <a:lnTo>
                  <a:pt x="391794" y="377825"/>
                </a:lnTo>
                <a:close/>
              </a:path>
              <a:path w="549909" h="539114">
                <a:moveTo>
                  <a:pt x="309625" y="306450"/>
                </a:moveTo>
                <a:lnTo>
                  <a:pt x="310387" y="307213"/>
                </a:lnTo>
                <a:lnTo>
                  <a:pt x="309818" y="306617"/>
                </a:lnTo>
                <a:lnTo>
                  <a:pt x="309625" y="306450"/>
                </a:lnTo>
                <a:close/>
              </a:path>
              <a:path w="549909" h="539114">
                <a:moveTo>
                  <a:pt x="309818" y="306617"/>
                </a:moveTo>
                <a:lnTo>
                  <a:pt x="310387" y="307213"/>
                </a:lnTo>
                <a:lnTo>
                  <a:pt x="309818" y="306617"/>
                </a:lnTo>
                <a:close/>
              </a:path>
              <a:path w="549909" h="539114">
                <a:moveTo>
                  <a:pt x="309658" y="306450"/>
                </a:moveTo>
                <a:lnTo>
                  <a:pt x="309818" y="306617"/>
                </a:lnTo>
                <a:lnTo>
                  <a:pt x="309658" y="306450"/>
                </a:lnTo>
                <a:close/>
              </a:path>
              <a:path w="549909" h="539114">
                <a:moveTo>
                  <a:pt x="267130" y="297886"/>
                </a:moveTo>
                <a:lnTo>
                  <a:pt x="267306" y="298069"/>
                </a:lnTo>
                <a:lnTo>
                  <a:pt x="267130" y="297886"/>
                </a:lnTo>
                <a:close/>
              </a:path>
              <a:path w="549909" h="539114">
                <a:moveTo>
                  <a:pt x="266573" y="297307"/>
                </a:moveTo>
                <a:lnTo>
                  <a:pt x="267130" y="297886"/>
                </a:lnTo>
                <a:lnTo>
                  <a:pt x="267334" y="298069"/>
                </a:lnTo>
                <a:lnTo>
                  <a:pt x="266573" y="297307"/>
                </a:lnTo>
                <a:close/>
              </a:path>
              <a:path w="549909" h="539114">
                <a:moveTo>
                  <a:pt x="278272" y="274574"/>
                </a:moveTo>
                <a:lnTo>
                  <a:pt x="241045" y="274574"/>
                </a:lnTo>
                <a:lnTo>
                  <a:pt x="267130" y="297886"/>
                </a:lnTo>
                <a:lnTo>
                  <a:pt x="266573" y="297307"/>
                </a:lnTo>
                <a:lnTo>
                  <a:pt x="300900" y="297307"/>
                </a:lnTo>
                <a:lnTo>
                  <a:pt x="284479" y="280162"/>
                </a:lnTo>
                <a:lnTo>
                  <a:pt x="283844" y="279526"/>
                </a:lnTo>
                <a:lnTo>
                  <a:pt x="278272" y="274574"/>
                </a:lnTo>
                <a:close/>
              </a:path>
              <a:path w="549909" h="539114">
                <a:moveTo>
                  <a:pt x="114844" y="131190"/>
                </a:moveTo>
                <a:lnTo>
                  <a:pt x="82550" y="131190"/>
                </a:lnTo>
                <a:lnTo>
                  <a:pt x="96900" y="148209"/>
                </a:lnTo>
                <a:lnTo>
                  <a:pt x="137540" y="188468"/>
                </a:lnTo>
                <a:lnTo>
                  <a:pt x="216026" y="255397"/>
                </a:lnTo>
                <a:lnTo>
                  <a:pt x="232028" y="267588"/>
                </a:lnTo>
                <a:lnTo>
                  <a:pt x="241680" y="275209"/>
                </a:lnTo>
                <a:lnTo>
                  <a:pt x="241045" y="274574"/>
                </a:lnTo>
                <a:lnTo>
                  <a:pt x="278272" y="274574"/>
                </a:lnTo>
                <a:lnTo>
                  <a:pt x="257555" y="256159"/>
                </a:lnTo>
                <a:lnTo>
                  <a:pt x="232307" y="236600"/>
                </a:lnTo>
                <a:lnTo>
                  <a:pt x="232155" y="236600"/>
                </a:lnTo>
                <a:lnTo>
                  <a:pt x="154413" y="170180"/>
                </a:lnTo>
                <a:lnTo>
                  <a:pt x="115197" y="131445"/>
                </a:lnTo>
                <a:lnTo>
                  <a:pt x="115061" y="131445"/>
                </a:lnTo>
                <a:lnTo>
                  <a:pt x="114844" y="131190"/>
                </a:lnTo>
                <a:close/>
              </a:path>
              <a:path w="549909" h="539114">
                <a:moveTo>
                  <a:pt x="231648" y="236093"/>
                </a:moveTo>
                <a:lnTo>
                  <a:pt x="232155" y="236600"/>
                </a:lnTo>
                <a:lnTo>
                  <a:pt x="232307" y="236600"/>
                </a:lnTo>
                <a:lnTo>
                  <a:pt x="231648" y="236093"/>
                </a:lnTo>
                <a:close/>
              </a:path>
              <a:path w="549909" h="539114">
                <a:moveTo>
                  <a:pt x="153669" y="169545"/>
                </a:moveTo>
                <a:lnTo>
                  <a:pt x="154304" y="170180"/>
                </a:lnTo>
                <a:lnTo>
                  <a:pt x="153669" y="169545"/>
                </a:lnTo>
                <a:close/>
              </a:path>
              <a:path w="549909" h="539114">
                <a:moveTo>
                  <a:pt x="37018" y="43814"/>
                </a:moveTo>
                <a:lnTo>
                  <a:pt x="7874" y="43814"/>
                </a:lnTo>
                <a:lnTo>
                  <a:pt x="8508" y="45085"/>
                </a:lnTo>
                <a:lnTo>
                  <a:pt x="8889" y="46355"/>
                </a:lnTo>
                <a:lnTo>
                  <a:pt x="10032" y="48387"/>
                </a:lnTo>
                <a:lnTo>
                  <a:pt x="13588" y="53721"/>
                </a:lnTo>
                <a:lnTo>
                  <a:pt x="13969" y="54101"/>
                </a:lnTo>
                <a:lnTo>
                  <a:pt x="19684" y="62102"/>
                </a:lnTo>
                <a:lnTo>
                  <a:pt x="20192" y="62737"/>
                </a:lnTo>
                <a:lnTo>
                  <a:pt x="38226" y="84074"/>
                </a:lnTo>
                <a:lnTo>
                  <a:pt x="38480" y="84327"/>
                </a:lnTo>
                <a:lnTo>
                  <a:pt x="49656" y="96647"/>
                </a:lnTo>
                <a:lnTo>
                  <a:pt x="49910" y="96774"/>
                </a:lnTo>
                <a:lnTo>
                  <a:pt x="82930" y="131699"/>
                </a:lnTo>
                <a:lnTo>
                  <a:pt x="82550" y="131190"/>
                </a:lnTo>
                <a:lnTo>
                  <a:pt x="114844" y="131190"/>
                </a:lnTo>
                <a:lnTo>
                  <a:pt x="101473" y="115188"/>
                </a:lnTo>
                <a:lnTo>
                  <a:pt x="100964" y="114681"/>
                </a:lnTo>
                <a:lnTo>
                  <a:pt x="67828" y="79756"/>
                </a:lnTo>
                <a:lnTo>
                  <a:pt x="56768" y="67690"/>
                </a:lnTo>
                <a:lnTo>
                  <a:pt x="39115" y="46736"/>
                </a:lnTo>
                <a:lnTo>
                  <a:pt x="37018" y="43814"/>
                </a:lnTo>
                <a:close/>
              </a:path>
              <a:path w="549909" h="539114">
                <a:moveTo>
                  <a:pt x="114409" y="130664"/>
                </a:moveTo>
                <a:lnTo>
                  <a:pt x="115061" y="131445"/>
                </a:lnTo>
                <a:lnTo>
                  <a:pt x="115197" y="131445"/>
                </a:lnTo>
                <a:lnTo>
                  <a:pt x="114409" y="130664"/>
                </a:lnTo>
                <a:close/>
              </a:path>
              <a:path w="549909" h="539114">
                <a:moveTo>
                  <a:pt x="114318" y="130556"/>
                </a:moveTo>
                <a:close/>
              </a:path>
              <a:path w="549909" h="539114">
                <a:moveTo>
                  <a:pt x="67828" y="79756"/>
                </a:moveTo>
                <a:close/>
              </a:path>
              <a:path w="549909" h="539114">
                <a:moveTo>
                  <a:pt x="56827" y="67690"/>
                </a:moveTo>
                <a:lnTo>
                  <a:pt x="57150" y="68072"/>
                </a:lnTo>
                <a:lnTo>
                  <a:pt x="56827" y="67690"/>
                </a:lnTo>
                <a:close/>
              </a:path>
              <a:path w="549909" h="539114">
                <a:moveTo>
                  <a:pt x="39685" y="47410"/>
                </a:moveTo>
                <a:close/>
              </a:path>
              <a:path w="549909" h="539114">
                <a:moveTo>
                  <a:pt x="39185" y="46736"/>
                </a:moveTo>
                <a:lnTo>
                  <a:pt x="39685" y="47410"/>
                </a:lnTo>
                <a:lnTo>
                  <a:pt x="39185" y="46736"/>
                </a:lnTo>
                <a:close/>
              </a:path>
              <a:path w="549909" h="539114">
                <a:moveTo>
                  <a:pt x="8043" y="44238"/>
                </a:moveTo>
                <a:lnTo>
                  <a:pt x="8381" y="45085"/>
                </a:lnTo>
                <a:lnTo>
                  <a:pt x="8043" y="44238"/>
                </a:lnTo>
                <a:close/>
              </a:path>
              <a:path w="549909" h="539114">
                <a:moveTo>
                  <a:pt x="7874" y="43814"/>
                </a:moveTo>
                <a:lnTo>
                  <a:pt x="8043" y="44238"/>
                </a:lnTo>
                <a:lnTo>
                  <a:pt x="8508" y="45085"/>
                </a:lnTo>
                <a:lnTo>
                  <a:pt x="7874" y="43814"/>
                </a:lnTo>
                <a:close/>
              </a:path>
              <a:path w="549909" h="539114">
                <a:moveTo>
                  <a:pt x="30683" y="34798"/>
                </a:moveTo>
                <a:lnTo>
                  <a:pt x="4063" y="34798"/>
                </a:lnTo>
                <a:lnTo>
                  <a:pt x="4572" y="36322"/>
                </a:lnTo>
                <a:lnTo>
                  <a:pt x="4597" y="36575"/>
                </a:lnTo>
                <a:lnTo>
                  <a:pt x="8043" y="44238"/>
                </a:lnTo>
                <a:lnTo>
                  <a:pt x="7874" y="43814"/>
                </a:lnTo>
                <a:lnTo>
                  <a:pt x="37018" y="43814"/>
                </a:lnTo>
                <a:lnTo>
                  <a:pt x="34191" y="40005"/>
                </a:lnTo>
                <a:lnTo>
                  <a:pt x="31876" y="36575"/>
                </a:lnTo>
                <a:lnTo>
                  <a:pt x="30683" y="34798"/>
                </a:lnTo>
                <a:close/>
              </a:path>
              <a:path w="549909" h="539114">
                <a:moveTo>
                  <a:pt x="33908" y="39624"/>
                </a:moveTo>
                <a:lnTo>
                  <a:pt x="34162" y="40005"/>
                </a:lnTo>
                <a:lnTo>
                  <a:pt x="33908" y="39624"/>
                </a:lnTo>
                <a:close/>
              </a:path>
              <a:path w="549909" h="539114">
                <a:moveTo>
                  <a:pt x="30606" y="34671"/>
                </a:moveTo>
                <a:lnTo>
                  <a:pt x="31750" y="36575"/>
                </a:lnTo>
                <a:lnTo>
                  <a:pt x="31486" y="35989"/>
                </a:lnTo>
                <a:lnTo>
                  <a:pt x="30606" y="34671"/>
                </a:lnTo>
                <a:close/>
              </a:path>
              <a:path w="549909" h="539114">
                <a:moveTo>
                  <a:pt x="31486" y="35989"/>
                </a:moveTo>
                <a:lnTo>
                  <a:pt x="31750" y="36575"/>
                </a:lnTo>
                <a:lnTo>
                  <a:pt x="31486" y="35989"/>
                </a:lnTo>
                <a:close/>
              </a:path>
              <a:path w="549909" h="539114">
                <a:moveTo>
                  <a:pt x="4368" y="35813"/>
                </a:moveTo>
                <a:lnTo>
                  <a:pt x="4521" y="36322"/>
                </a:lnTo>
                <a:lnTo>
                  <a:pt x="4368" y="35813"/>
                </a:lnTo>
                <a:close/>
              </a:path>
              <a:path w="549909" h="539114">
                <a:moveTo>
                  <a:pt x="4063" y="34798"/>
                </a:moveTo>
                <a:lnTo>
                  <a:pt x="4368" y="35813"/>
                </a:lnTo>
                <a:lnTo>
                  <a:pt x="4572" y="36322"/>
                </a:lnTo>
                <a:lnTo>
                  <a:pt x="4063" y="34798"/>
                </a:lnTo>
                <a:close/>
              </a:path>
              <a:path w="549909" h="539114">
                <a:moveTo>
                  <a:pt x="30892" y="34671"/>
                </a:moveTo>
                <a:lnTo>
                  <a:pt x="30606" y="34671"/>
                </a:lnTo>
                <a:lnTo>
                  <a:pt x="31486" y="35989"/>
                </a:lnTo>
                <a:lnTo>
                  <a:pt x="30892" y="34671"/>
                </a:lnTo>
                <a:close/>
              </a:path>
              <a:path w="549909" h="539114">
                <a:moveTo>
                  <a:pt x="26712" y="25273"/>
                </a:moveTo>
                <a:lnTo>
                  <a:pt x="1650" y="25273"/>
                </a:lnTo>
                <a:lnTo>
                  <a:pt x="1904" y="27686"/>
                </a:lnTo>
                <a:lnTo>
                  <a:pt x="2192" y="29083"/>
                </a:lnTo>
                <a:lnTo>
                  <a:pt x="2920" y="31876"/>
                </a:lnTo>
                <a:lnTo>
                  <a:pt x="3555" y="33782"/>
                </a:lnTo>
                <a:lnTo>
                  <a:pt x="4368" y="35813"/>
                </a:lnTo>
                <a:lnTo>
                  <a:pt x="4063" y="34798"/>
                </a:lnTo>
                <a:lnTo>
                  <a:pt x="30683" y="34798"/>
                </a:lnTo>
                <a:lnTo>
                  <a:pt x="30892" y="34671"/>
                </a:lnTo>
                <a:lnTo>
                  <a:pt x="30479" y="33782"/>
                </a:lnTo>
                <a:lnTo>
                  <a:pt x="29972" y="32765"/>
                </a:lnTo>
                <a:lnTo>
                  <a:pt x="29236" y="31496"/>
                </a:lnTo>
                <a:lnTo>
                  <a:pt x="28645" y="30480"/>
                </a:lnTo>
                <a:lnTo>
                  <a:pt x="28066" y="29083"/>
                </a:lnTo>
                <a:lnTo>
                  <a:pt x="28225" y="29083"/>
                </a:lnTo>
                <a:lnTo>
                  <a:pt x="27939" y="27939"/>
                </a:lnTo>
                <a:lnTo>
                  <a:pt x="27431" y="26543"/>
                </a:lnTo>
                <a:lnTo>
                  <a:pt x="27146" y="25908"/>
                </a:lnTo>
                <a:lnTo>
                  <a:pt x="26924" y="25908"/>
                </a:lnTo>
                <a:lnTo>
                  <a:pt x="26712" y="2527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9209" y="31496"/>
                </a:lnTo>
                <a:lnTo>
                  <a:pt x="29089" y="31241"/>
                </a:lnTo>
                <a:lnTo>
                  <a:pt x="28575" y="30352"/>
                </a:lnTo>
                <a:close/>
              </a:path>
              <a:path w="549909" h="539114">
                <a:moveTo>
                  <a:pt x="29089" y="31241"/>
                </a:moveTo>
                <a:lnTo>
                  <a:pt x="29209" y="31496"/>
                </a:lnTo>
                <a:lnTo>
                  <a:pt x="29089" y="31241"/>
                </a:lnTo>
                <a:close/>
              </a:path>
              <a:path w="549909" h="539114">
                <a:moveTo>
                  <a:pt x="28668" y="30352"/>
                </a:moveTo>
                <a:lnTo>
                  <a:pt x="29089" y="31241"/>
                </a:lnTo>
                <a:lnTo>
                  <a:pt x="28668" y="30352"/>
                </a:lnTo>
                <a:close/>
              </a:path>
              <a:path w="549909" h="539114">
                <a:moveTo>
                  <a:pt x="28066" y="29083"/>
                </a:moveTo>
                <a:lnTo>
                  <a:pt x="28575" y="30480"/>
                </a:lnTo>
                <a:lnTo>
                  <a:pt x="28403" y="29792"/>
                </a:lnTo>
                <a:lnTo>
                  <a:pt x="28066" y="2908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8575" y="30480"/>
                </a:lnTo>
                <a:lnTo>
                  <a:pt x="28575" y="30352"/>
                </a:lnTo>
                <a:close/>
              </a:path>
              <a:path w="549909" h="539114">
                <a:moveTo>
                  <a:pt x="28403" y="29792"/>
                </a:moveTo>
                <a:lnTo>
                  <a:pt x="28543" y="30352"/>
                </a:lnTo>
                <a:lnTo>
                  <a:pt x="28403" y="29792"/>
                </a:lnTo>
                <a:close/>
              </a:path>
              <a:path w="549909" h="539114">
                <a:moveTo>
                  <a:pt x="28225" y="29083"/>
                </a:moveTo>
                <a:lnTo>
                  <a:pt x="28066" y="29083"/>
                </a:lnTo>
                <a:lnTo>
                  <a:pt x="28403" y="29792"/>
                </a:lnTo>
                <a:lnTo>
                  <a:pt x="28225" y="29083"/>
                </a:lnTo>
                <a:close/>
              </a:path>
              <a:path w="549909" h="539114">
                <a:moveTo>
                  <a:pt x="1765" y="26361"/>
                </a:moveTo>
                <a:close/>
              </a:path>
              <a:path w="549909" h="539114">
                <a:moveTo>
                  <a:pt x="25596" y="19303"/>
                </a:moveTo>
                <a:lnTo>
                  <a:pt x="507" y="19303"/>
                </a:lnTo>
                <a:lnTo>
                  <a:pt x="888" y="22098"/>
                </a:lnTo>
                <a:lnTo>
                  <a:pt x="1132" y="23559"/>
                </a:lnTo>
                <a:lnTo>
                  <a:pt x="1765" y="26361"/>
                </a:lnTo>
                <a:lnTo>
                  <a:pt x="1650" y="25273"/>
                </a:lnTo>
                <a:lnTo>
                  <a:pt x="26712" y="25273"/>
                </a:lnTo>
                <a:lnTo>
                  <a:pt x="26373" y="24257"/>
                </a:lnTo>
                <a:lnTo>
                  <a:pt x="26365" y="24002"/>
                </a:lnTo>
                <a:lnTo>
                  <a:pt x="26276" y="23559"/>
                </a:lnTo>
                <a:lnTo>
                  <a:pt x="26225" y="22987"/>
                </a:lnTo>
                <a:lnTo>
                  <a:pt x="26034" y="21717"/>
                </a:lnTo>
                <a:lnTo>
                  <a:pt x="25907" y="20447"/>
                </a:lnTo>
                <a:lnTo>
                  <a:pt x="25596" y="19303"/>
                </a:lnTo>
                <a:close/>
              </a:path>
              <a:path w="549909" h="539114">
                <a:moveTo>
                  <a:pt x="26288" y="24002"/>
                </a:moveTo>
                <a:lnTo>
                  <a:pt x="26924" y="25908"/>
                </a:lnTo>
                <a:lnTo>
                  <a:pt x="26617" y="24732"/>
                </a:lnTo>
                <a:lnTo>
                  <a:pt x="26288" y="24002"/>
                </a:lnTo>
                <a:close/>
              </a:path>
              <a:path w="549909" h="539114">
                <a:moveTo>
                  <a:pt x="26617" y="24732"/>
                </a:moveTo>
                <a:lnTo>
                  <a:pt x="26924" y="25908"/>
                </a:lnTo>
                <a:lnTo>
                  <a:pt x="27146" y="25908"/>
                </a:lnTo>
                <a:lnTo>
                  <a:pt x="26617" y="24732"/>
                </a:lnTo>
                <a:close/>
              </a:path>
              <a:path w="549909" h="539114">
                <a:moveTo>
                  <a:pt x="26493" y="24257"/>
                </a:moveTo>
                <a:lnTo>
                  <a:pt x="26617" y="24732"/>
                </a:lnTo>
                <a:lnTo>
                  <a:pt x="26493" y="24257"/>
                </a:lnTo>
                <a:close/>
              </a:path>
              <a:path w="549909" h="539114">
                <a:moveTo>
                  <a:pt x="26365" y="24002"/>
                </a:moveTo>
                <a:lnTo>
                  <a:pt x="26403" y="24257"/>
                </a:lnTo>
                <a:lnTo>
                  <a:pt x="26365" y="24002"/>
                </a:lnTo>
                <a:close/>
              </a:path>
              <a:path w="549909" h="539114">
                <a:moveTo>
                  <a:pt x="26161" y="22987"/>
                </a:moveTo>
                <a:lnTo>
                  <a:pt x="26415" y="24257"/>
                </a:lnTo>
                <a:lnTo>
                  <a:pt x="26311" y="23559"/>
                </a:lnTo>
                <a:lnTo>
                  <a:pt x="26161" y="22987"/>
                </a:lnTo>
                <a:close/>
              </a:path>
              <a:path w="549909" h="539114">
                <a:moveTo>
                  <a:pt x="26311" y="23559"/>
                </a:moveTo>
                <a:lnTo>
                  <a:pt x="26415" y="24257"/>
                </a:lnTo>
                <a:lnTo>
                  <a:pt x="26311" y="23559"/>
                </a:lnTo>
                <a:close/>
              </a:path>
              <a:path w="549909" h="539114">
                <a:moveTo>
                  <a:pt x="26225" y="22987"/>
                </a:moveTo>
                <a:lnTo>
                  <a:pt x="26311" y="23559"/>
                </a:lnTo>
                <a:lnTo>
                  <a:pt x="26225" y="22987"/>
                </a:lnTo>
                <a:close/>
              </a:path>
              <a:path w="549909" h="539114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126" y="16890"/>
                </a:lnTo>
                <a:lnTo>
                  <a:pt x="507" y="19431"/>
                </a:lnTo>
                <a:lnTo>
                  <a:pt x="507" y="19303"/>
                </a:lnTo>
                <a:lnTo>
                  <a:pt x="25596" y="19303"/>
                </a:lnTo>
                <a:lnTo>
                  <a:pt x="25526" y="19050"/>
                </a:lnTo>
                <a:lnTo>
                  <a:pt x="25237" y="18157"/>
                </a:lnTo>
                <a:lnTo>
                  <a:pt x="25217" y="17652"/>
                </a:lnTo>
                <a:lnTo>
                  <a:pt x="25018" y="16001"/>
                </a:lnTo>
                <a:lnTo>
                  <a:pt x="24904" y="15239"/>
                </a:lnTo>
                <a:lnTo>
                  <a:pt x="24764" y="15239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549909" h="539114">
                <a:moveTo>
                  <a:pt x="25145" y="17652"/>
                </a:moveTo>
                <a:lnTo>
                  <a:pt x="25400" y="19050"/>
                </a:lnTo>
                <a:lnTo>
                  <a:pt x="25283" y="18157"/>
                </a:lnTo>
                <a:lnTo>
                  <a:pt x="25145" y="17652"/>
                </a:lnTo>
                <a:close/>
              </a:path>
              <a:path w="549909" h="539114">
                <a:moveTo>
                  <a:pt x="25283" y="18157"/>
                </a:moveTo>
                <a:lnTo>
                  <a:pt x="25400" y="19050"/>
                </a:lnTo>
                <a:lnTo>
                  <a:pt x="25283" y="18157"/>
                </a:lnTo>
                <a:close/>
              </a:path>
              <a:path w="549909" h="539114">
                <a:moveTo>
                  <a:pt x="25217" y="17652"/>
                </a:moveTo>
                <a:lnTo>
                  <a:pt x="25283" y="18157"/>
                </a:lnTo>
                <a:lnTo>
                  <a:pt x="25217" y="17652"/>
                </a:lnTo>
                <a:close/>
              </a:path>
              <a:path w="549909" h="539114">
                <a:moveTo>
                  <a:pt x="24764" y="14308"/>
                </a:moveTo>
                <a:lnTo>
                  <a:pt x="24764" y="15239"/>
                </a:lnTo>
                <a:lnTo>
                  <a:pt x="24904" y="15239"/>
                </a:lnTo>
                <a:lnTo>
                  <a:pt x="24764" y="14308"/>
                </a:lnTo>
                <a:close/>
              </a:path>
              <a:path w="549909" h="539114">
                <a:moveTo>
                  <a:pt x="24764" y="13462"/>
                </a:moveTo>
                <a:lnTo>
                  <a:pt x="24764" y="14308"/>
                </a:lnTo>
                <a:lnTo>
                  <a:pt x="24764" y="13462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16780" y="663575"/>
            <a:ext cx="461009" cy="269875"/>
          </a:xfrm>
          <a:custGeom>
            <a:avLst/>
            <a:gdLst/>
            <a:ahLst/>
            <a:cxnLst/>
            <a:rect l="l" t="t" r="r" b="b"/>
            <a:pathLst>
              <a:path w="461010" h="269875">
                <a:moveTo>
                  <a:pt x="391416" y="237199"/>
                </a:moveTo>
                <a:lnTo>
                  <a:pt x="375539" y="264667"/>
                </a:lnTo>
                <a:lnTo>
                  <a:pt x="460502" y="269875"/>
                </a:lnTo>
                <a:lnTo>
                  <a:pt x="443179" y="243586"/>
                </a:lnTo>
                <a:lnTo>
                  <a:pt x="402463" y="243586"/>
                </a:lnTo>
                <a:lnTo>
                  <a:pt x="391416" y="237199"/>
                </a:lnTo>
                <a:close/>
              </a:path>
              <a:path w="461010" h="269875">
                <a:moveTo>
                  <a:pt x="397792" y="226169"/>
                </a:moveTo>
                <a:lnTo>
                  <a:pt x="391416" y="237199"/>
                </a:lnTo>
                <a:lnTo>
                  <a:pt x="402463" y="243586"/>
                </a:lnTo>
                <a:lnTo>
                  <a:pt x="408813" y="232537"/>
                </a:lnTo>
                <a:lnTo>
                  <a:pt x="397792" y="226169"/>
                </a:lnTo>
                <a:close/>
              </a:path>
              <a:path w="461010" h="269875">
                <a:moveTo>
                  <a:pt x="413639" y="198754"/>
                </a:moveTo>
                <a:lnTo>
                  <a:pt x="397792" y="226169"/>
                </a:lnTo>
                <a:lnTo>
                  <a:pt x="408813" y="232537"/>
                </a:lnTo>
                <a:lnTo>
                  <a:pt x="402463" y="243586"/>
                </a:lnTo>
                <a:lnTo>
                  <a:pt x="443179" y="243586"/>
                </a:lnTo>
                <a:lnTo>
                  <a:pt x="413639" y="198754"/>
                </a:lnTo>
                <a:close/>
              </a:path>
              <a:path w="461010" h="269875">
                <a:moveTo>
                  <a:pt x="6350" y="0"/>
                </a:moveTo>
                <a:lnTo>
                  <a:pt x="0" y="10922"/>
                </a:lnTo>
                <a:lnTo>
                  <a:pt x="391416" y="237199"/>
                </a:lnTo>
                <a:lnTo>
                  <a:pt x="397792" y="226169"/>
                </a:lnTo>
                <a:lnTo>
                  <a:pt x="635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2086482" y="26923"/>
            <a:ext cx="23495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We</a:t>
            </a:r>
            <a:r>
              <a:rPr spc="-20" dirty="0"/>
              <a:t> </a:t>
            </a:r>
            <a:r>
              <a:rPr dirty="0"/>
              <a:t>will</a:t>
            </a:r>
            <a:r>
              <a:rPr spc="20" dirty="0"/>
              <a:t> </a:t>
            </a:r>
            <a:r>
              <a:rPr dirty="0"/>
              <a:t>now</a:t>
            </a:r>
            <a:r>
              <a:rPr spc="-25" dirty="0"/>
              <a:t> </a:t>
            </a:r>
            <a:r>
              <a:rPr dirty="0"/>
              <a:t>shift</a:t>
            </a:r>
            <a:r>
              <a:rPr spc="-10" dirty="0"/>
              <a:t> </a:t>
            </a:r>
            <a:r>
              <a:rPr spc="-25" dirty="0"/>
              <a:t>our </a:t>
            </a:r>
            <a:r>
              <a:rPr dirty="0"/>
              <a:t>focus</a:t>
            </a:r>
            <a:r>
              <a:rPr spc="-40" dirty="0"/>
              <a:t> </a:t>
            </a:r>
            <a:r>
              <a:rPr dirty="0"/>
              <a:t>towards</a:t>
            </a:r>
            <a:r>
              <a:rPr spc="5" dirty="0"/>
              <a:t> </a:t>
            </a:r>
            <a:r>
              <a:rPr b="1" spc="-10" dirty="0">
                <a:latin typeface="Arial"/>
                <a:cs typeface="Arial"/>
              </a:rPr>
              <a:t>routers</a:t>
            </a:r>
            <a:r>
              <a:rPr spc="-10" dirty="0"/>
              <a:t>, </a:t>
            </a:r>
            <a:r>
              <a:rPr dirty="0"/>
              <a:t>or</a:t>
            </a:r>
            <a:r>
              <a:rPr spc="-15" dirty="0"/>
              <a:t> </a:t>
            </a:r>
            <a:r>
              <a:rPr b="1" dirty="0">
                <a:latin typeface="Arial"/>
                <a:cs typeface="Arial"/>
              </a:rPr>
              <a:t>packet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switches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44779" y="4409947"/>
            <a:ext cx="42208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Forwarding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move </a:t>
            </a:r>
            <a:r>
              <a:rPr sz="2800" dirty="0">
                <a:latin typeface="Arial"/>
                <a:cs typeface="Arial"/>
              </a:rPr>
              <a:t>packets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from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router’s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input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appropriate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router output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359395" y="2550685"/>
            <a:ext cx="2438400" cy="845819"/>
            <a:chOff x="7359395" y="2550685"/>
            <a:chExt cx="2438400" cy="845819"/>
          </a:xfrm>
        </p:grpSpPr>
        <p:sp>
          <p:nvSpPr>
            <p:cNvPr id="48" name="object 48"/>
            <p:cNvSpPr/>
            <p:nvPr/>
          </p:nvSpPr>
          <p:spPr>
            <a:xfrm>
              <a:off x="8894825" y="2559685"/>
              <a:ext cx="389255" cy="827405"/>
            </a:xfrm>
            <a:custGeom>
              <a:avLst/>
              <a:gdLst/>
              <a:ahLst/>
              <a:cxnLst/>
              <a:rect l="l" t="t" r="r" b="b"/>
              <a:pathLst>
                <a:path w="389254" h="827404">
                  <a:moveTo>
                    <a:pt x="0" y="0"/>
                  </a:moveTo>
                  <a:lnTo>
                    <a:pt x="389254" y="827404"/>
                  </a:lnTo>
                </a:path>
              </a:pathLst>
            </a:custGeom>
            <a:ln w="17999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59395" y="2650236"/>
              <a:ext cx="2438400" cy="646430"/>
            </a:xfrm>
            <a:custGeom>
              <a:avLst/>
              <a:gdLst/>
              <a:ahLst/>
              <a:cxnLst/>
              <a:rect l="l" t="t" r="r" b="b"/>
              <a:pathLst>
                <a:path w="2438400" h="646429">
                  <a:moveTo>
                    <a:pt x="2438400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2438400" y="646176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6728586" y="2728848"/>
            <a:ext cx="350520" cy="642620"/>
          </a:xfrm>
          <a:custGeom>
            <a:avLst/>
            <a:gdLst/>
            <a:ahLst/>
            <a:cxnLst/>
            <a:rect l="l" t="t" r="r" b="b"/>
            <a:pathLst>
              <a:path w="350520" h="642620">
                <a:moveTo>
                  <a:pt x="0" y="0"/>
                </a:moveTo>
                <a:lnTo>
                  <a:pt x="350266" y="642238"/>
                </a:lnTo>
              </a:path>
            </a:pathLst>
          </a:custGeom>
          <a:ln w="2857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431026" y="1926463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2" name="object 52"/>
          <p:cNvSpPr txBox="1"/>
          <p:nvPr/>
        </p:nvSpPr>
        <p:spPr>
          <a:xfrm>
            <a:off x="6836156" y="2151125"/>
            <a:ext cx="194310" cy="80137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94"/>
              </a:spcBef>
            </a:pP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359395" y="2650235"/>
            <a:ext cx="2438400" cy="646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14160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"/>
                <a:cs typeface="Arial"/>
              </a:rPr>
              <a:t>Which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should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be </a:t>
            </a:r>
            <a:r>
              <a:rPr sz="1800" spc="-10" dirty="0">
                <a:latin typeface="Arial"/>
                <a:cs typeface="Arial"/>
              </a:rPr>
              <a:t>taken?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1543</Words>
  <Application>Microsoft Office PowerPoint</Application>
  <PresentationFormat>Widescreen</PresentationFormat>
  <Paragraphs>399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Courier New</vt:lpstr>
      <vt:lpstr>Times New Roman</vt:lpstr>
      <vt:lpstr>Trebuchet MS</vt:lpstr>
      <vt:lpstr>Wingdings</vt:lpstr>
      <vt:lpstr>Office Theme</vt:lpstr>
      <vt:lpstr>CSCI 466: Networks IP Addresses, IP Protocol, Subnets</vt:lpstr>
      <vt:lpstr>Announcements</vt:lpstr>
      <vt:lpstr>Application Layer</vt:lpstr>
      <vt:lpstr>Application Layer</vt:lpstr>
      <vt:lpstr>Application Layer</vt:lpstr>
      <vt:lpstr>Application Layer</vt:lpstr>
      <vt:lpstr>PowerPoint Presentation</vt:lpstr>
      <vt:lpstr>PowerPoint Presentation</vt:lpstr>
      <vt:lpstr>We will now shift our focus towards routers, or packet switches</vt:lpstr>
      <vt:lpstr>Network Layer</vt:lpstr>
      <vt:lpstr>Forwarding Techniques</vt:lpstr>
      <vt:lpstr>IP addressing, IPv4, and IPv6</vt:lpstr>
      <vt:lpstr>IPv4: 32-bit addresses (decimal)</vt:lpstr>
      <vt:lpstr>Packets traversing through the network layer are referred to as a datagram. Each packet gets an IPv4/IPv6 header</vt:lpstr>
      <vt:lpstr>PowerPoint Presentation</vt:lpstr>
      <vt:lpstr>IP Address: Globally unique* 32 bit (4 byte) dotted decimal number assigned to interfaces on hosts and routers</vt:lpstr>
      <vt:lpstr>PowerPoint Presentation</vt:lpstr>
      <vt:lpstr>223.1.2.1</vt:lpstr>
      <vt:lpstr>223.1.2.1</vt:lpstr>
      <vt:lpstr>PowerPoint Presentation</vt:lpstr>
      <vt:lpstr>PowerPoint Presentation</vt:lpstr>
      <vt:lpstr>Computers usually have 1 interface. Routers have many</vt:lpstr>
      <vt:lpstr>6 subnets</vt:lpstr>
      <vt:lpstr>223.1.1.0/24</vt:lpstr>
      <vt:lpstr>223.1.1.0/24</vt:lpstr>
      <vt:lpstr>Managing and Assigning Subnets</vt:lpstr>
      <vt:lpstr>Managing and Assigning Subnets</vt:lpstr>
      <vt:lpstr>Managing and Assigning Subnets</vt:lpstr>
      <vt:lpstr>ISPs can now group and advertise organizations by IP blocks</vt:lpstr>
      <vt:lpstr>PowerPoint Presentation</vt:lpstr>
      <vt:lpstr>Devices on the same subnet communicate with each other by broadcasting a special message</vt:lpstr>
      <vt:lpstr>Devices on the same subnet communicate with each other by broadcasting a special message</vt:lpstr>
      <vt:lpstr>How do IPs get obtained/assigned?</vt:lpstr>
      <vt:lpstr>DHCP</vt:lpstr>
      <vt:lpstr>This process is similar to a TCP handshake!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Reese Pearsall</cp:lastModifiedBy>
  <cp:revision>4</cp:revision>
  <dcterms:created xsi:type="dcterms:W3CDTF">2022-10-19T16:25:51Z</dcterms:created>
  <dcterms:modified xsi:type="dcterms:W3CDTF">2023-11-08T08:19:36Z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